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3648" r:id="rId1"/>
    <p:sldMasterId id="2147483666" r:id="rId2"/>
    <p:sldMasterId id="2147483705" r:id="rId3"/>
    <p:sldMasterId id="2147483727" r:id="rId4"/>
  </p:sldMasterIdLst>
  <p:notesMasterIdLst>
    <p:notesMasterId r:id="rId59"/>
  </p:notesMasterIdLst>
  <p:sldIdLst>
    <p:sldId id="263" r:id="rId5"/>
    <p:sldId id="2106" r:id="rId6"/>
    <p:sldId id="1167" r:id="rId7"/>
    <p:sldId id="2291" r:id="rId8"/>
    <p:sldId id="2312" r:id="rId9"/>
    <p:sldId id="2308" r:id="rId10"/>
    <p:sldId id="2218" r:id="rId11"/>
    <p:sldId id="2292" r:id="rId12"/>
    <p:sldId id="2316" r:id="rId13"/>
    <p:sldId id="2314" r:id="rId14"/>
    <p:sldId id="2310" r:id="rId15"/>
    <p:sldId id="2293" r:id="rId16"/>
    <p:sldId id="2294" r:id="rId17"/>
    <p:sldId id="2304" r:id="rId18"/>
    <p:sldId id="2305" r:id="rId19"/>
    <p:sldId id="2309" r:id="rId20"/>
    <p:sldId id="2248" r:id="rId21"/>
    <p:sldId id="1184" r:id="rId22"/>
    <p:sldId id="1254" r:id="rId23"/>
    <p:sldId id="2299" r:id="rId24"/>
    <p:sldId id="2300" r:id="rId25"/>
    <p:sldId id="2301" r:id="rId26"/>
    <p:sldId id="2302" r:id="rId27"/>
    <p:sldId id="2315" r:id="rId28"/>
    <p:sldId id="2296" r:id="rId29"/>
    <p:sldId id="2311" r:id="rId30"/>
    <p:sldId id="2295" r:id="rId31"/>
    <p:sldId id="2307" r:id="rId32"/>
    <p:sldId id="2219" r:id="rId33"/>
    <p:sldId id="1838" r:id="rId34"/>
    <p:sldId id="1839" r:id="rId35"/>
    <p:sldId id="1859" r:id="rId36"/>
    <p:sldId id="1850" r:id="rId37"/>
    <p:sldId id="1864" r:id="rId38"/>
    <p:sldId id="1860" r:id="rId39"/>
    <p:sldId id="1861" r:id="rId40"/>
    <p:sldId id="1862" r:id="rId41"/>
    <p:sldId id="1863" r:id="rId42"/>
    <p:sldId id="1851" r:id="rId43"/>
    <p:sldId id="1858" r:id="rId44"/>
    <p:sldId id="1840" r:id="rId45"/>
    <p:sldId id="1849" r:id="rId46"/>
    <p:sldId id="1865" r:id="rId47"/>
    <p:sldId id="1857" r:id="rId48"/>
    <p:sldId id="2180" r:id="rId49"/>
    <p:sldId id="542" r:id="rId50"/>
    <p:sldId id="1969" r:id="rId51"/>
    <p:sldId id="2250" r:id="rId52"/>
    <p:sldId id="2215" r:id="rId53"/>
    <p:sldId id="1226" r:id="rId54"/>
    <p:sldId id="2318" r:id="rId55"/>
    <p:sldId id="1179" r:id="rId56"/>
    <p:sldId id="1180" r:id="rId57"/>
    <p:sldId id="257" r:id="rId58"/>
  </p:sldIdLst>
  <p:sldSz cx="12192000" cy="6858000"/>
  <p:notesSz cx="6858000" cy="9144000"/>
  <p:embeddedFontLst>
    <p:embeddedFont>
      <p:font typeface="Arial Bold" panose="020B0704020202020204" pitchFamily="34" charset="0"/>
      <p:bold r:id="rId60"/>
    </p:embeddedFont>
    <p:embeddedFont>
      <p:font typeface="Cambria Math" panose="02040503050406030204" pitchFamily="18" charset="0"/>
      <p:regular r:id="rId61"/>
    </p:embeddedFont>
    <p:embeddedFont>
      <p:font typeface="Century Gothic" panose="020B0502020202020204" pitchFamily="34" charset="0"/>
      <p:regular r:id="rId62"/>
      <p:bold r:id="rId63"/>
      <p:italic r:id="rId64"/>
      <p:boldItalic r:id="rId6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63C1"/>
    <a:srgbClr val="2D4641"/>
    <a:srgbClr val="FFFFFF"/>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247" autoAdjust="0"/>
  </p:normalViewPr>
  <p:slideViewPr>
    <p:cSldViewPr snapToGrid="0">
      <p:cViewPr>
        <p:scale>
          <a:sx n="100" d="100"/>
          <a:sy n="100" d="100"/>
        </p:scale>
        <p:origin x="954" y="2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font" Target="fonts/font4.fntdata"/><Relationship Id="rId68"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font" Target="fonts/font2.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1.fntdata"/><Relationship Id="rId65" Type="http://schemas.openxmlformats.org/officeDocument/2006/relationships/font" Target="fonts/font6.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font" Target="fonts/font5.fntdata"/><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3.fntdata"/><Relationship Id="rId7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73DDEF-B8FA-463A-BA6B-0E7771E61A86}" type="datetimeFigureOut">
              <a:rPr lang="en-US" smtClean="0"/>
              <a:t>8/18/2026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C48297-902D-45B6-AE44-B3C4D1A23CC5}" type="slidenum">
              <a:rPr lang="en-US" smtClean="0"/>
              <a:t>‹#›</a:t>
            </a:fld>
            <a:endParaRPr lang="en-US" dirty="0"/>
          </a:p>
        </p:txBody>
      </p:sp>
    </p:spTree>
    <p:extLst>
      <p:ext uri="{BB962C8B-B14F-4D97-AF65-F5344CB8AC3E}">
        <p14:creationId xmlns:p14="http://schemas.microsoft.com/office/powerpoint/2010/main" val="1220443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C48297-902D-45B6-AE44-B3C4D1A23CC5}" type="slidenum">
              <a:rPr lang="en-US" smtClean="0"/>
              <a:t>2</a:t>
            </a:fld>
            <a:endParaRPr lang="en-US" dirty="0"/>
          </a:p>
        </p:txBody>
      </p:sp>
    </p:spTree>
    <p:extLst>
      <p:ext uri="{BB962C8B-B14F-4D97-AF65-F5344CB8AC3E}">
        <p14:creationId xmlns:p14="http://schemas.microsoft.com/office/powerpoint/2010/main" val="1396515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5E08B-0760-82C0-881D-288F4E7D1A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BBFEE0-1CFA-225E-A8D2-5D65F96682A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F1790AE-E645-AE0D-29A6-2EF9C7F628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561F8F-CD95-AD2E-F7C0-B846312A7C1A}"/>
              </a:ext>
            </a:extLst>
          </p:cNvPr>
          <p:cNvSpPr>
            <a:spLocks noGrp="1"/>
          </p:cNvSpPr>
          <p:nvPr>
            <p:ph type="sldNum" sz="quarter" idx="5"/>
          </p:nvPr>
        </p:nvSpPr>
        <p:spPr/>
        <p:txBody>
          <a:bodyPr/>
          <a:lstStyle/>
          <a:p>
            <a:fld id="{3EC48297-902D-45B6-AE44-B3C4D1A23CC5}" type="slidenum">
              <a:rPr lang="en-US" smtClean="0"/>
              <a:t>11</a:t>
            </a:fld>
            <a:endParaRPr lang="en-US" dirty="0"/>
          </a:p>
        </p:txBody>
      </p:sp>
    </p:spTree>
    <p:extLst>
      <p:ext uri="{BB962C8B-B14F-4D97-AF65-F5344CB8AC3E}">
        <p14:creationId xmlns:p14="http://schemas.microsoft.com/office/powerpoint/2010/main" val="10574413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C48297-902D-45B6-AE44-B3C4D1A23CC5}" type="slidenum">
              <a:rPr lang="en-US" smtClean="0"/>
              <a:t>12</a:t>
            </a:fld>
            <a:endParaRPr lang="en-US" dirty="0"/>
          </a:p>
        </p:txBody>
      </p:sp>
    </p:spTree>
    <p:extLst>
      <p:ext uri="{BB962C8B-B14F-4D97-AF65-F5344CB8AC3E}">
        <p14:creationId xmlns:p14="http://schemas.microsoft.com/office/powerpoint/2010/main" val="15027147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indent="0">
              <a:buFont typeface="Arial"/>
              <a:buNone/>
            </a:pP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3EC48297-902D-45B6-AE44-B3C4D1A23CC5}" type="slidenum">
              <a:rPr lang="en-US" smtClean="0"/>
              <a:t>13</a:t>
            </a:fld>
            <a:endParaRPr lang="en-US" dirty="0"/>
          </a:p>
        </p:txBody>
      </p:sp>
    </p:spTree>
    <p:extLst>
      <p:ext uri="{BB962C8B-B14F-4D97-AF65-F5344CB8AC3E}">
        <p14:creationId xmlns:p14="http://schemas.microsoft.com/office/powerpoint/2010/main" val="39983930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3EC48297-902D-45B6-AE44-B3C4D1A23CC5}" type="slidenum">
              <a:rPr lang="en-US" smtClean="0"/>
              <a:t>14</a:t>
            </a:fld>
            <a:endParaRPr lang="en-US" dirty="0"/>
          </a:p>
        </p:txBody>
      </p:sp>
    </p:spTree>
    <p:extLst>
      <p:ext uri="{BB962C8B-B14F-4D97-AF65-F5344CB8AC3E}">
        <p14:creationId xmlns:p14="http://schemas.microsoft.com/office/powerpoint/2010/main" val="39896216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3EC48297-902D-45B6-AE44-B3C4D1A23CC5}" type="slidenum">
              <a:rPr lang="en-US" smtClean="0"/>
              <a:t>15</a:t>
            </a:fld>
            <a:endParaRPr lang="en-US" dirty="0"/>
          </a:p>
        </p:txBody>
      </p:sp>
    </p:spTree>
    <p:extLst>
      <p:ext uri="{BB962C8B-B14F-4D97-AF65-F5344CB8AC3E}">
        <p14:creationId xmlns:p14="http://schemas.microsoft.com/office/powerpoint/2010/main" val="33811535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3EC48297-902D-45B6-AE44-B3C4D1A23CC5}" type="slidenum">
              <a:rPr lang="en-US" smtClean="0"/>
              <a:t>16</a:t>
            </a:fld>
            <a:endParaRPr lang="en-US" dirty="0"/>
          </a:p>
        </p:txBody>
      </p:sp>
    </p:spTree>
    <p:extLst>
      <p:ext uri="{BB962C8B-B14F-4D97-AF65-F5344CB8AC3E}">
        <p14:creationId xmlns:p14="http://schemas.microsoft.com/office/powerpoint/2010/main" val="27138365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6760A-85AF-0369-4992-DB1812C30F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B0696F-7CB3-584C-CDA6-427A15B8029D}"/>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D94B4BAD-E26B-EABF-7F4A-DB5620A432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E3B381-9916-BD3A-41A2-D712AEB5923B}"/>
              </a:ext>
            </a:extLst>
          </p:cNvPr>
          <p:cNvSpPr>
            <a:spLocks noGrp="1"/>
          </p:cNvSpPr>
          <p:nvPr>
            <p:ph type="sldNum" sz="quarter" idx="5"/>
          </p:nvPr>
        </p:nvSpPr>
        <p:spPr/>
        <p:txBody>
          <a:bodyPr/>
          <a:lstStyle/>
          <a:p>
            <a:fld id="{3EC48297-902D-45B6-AE44-B3C4D1A23CC5}" type="slidenum">
              <a:rPr lang="en-US" smtClean="0"/>
              <a:t>17</a:t>
            </a:fld>
            <a:endParaRPr lang="en-US" dirty="0"/>
          </a:p>
        </p:txBody>
      </p:sp>
    </p:spTree>
    <p:extLst>
      <p:ext uri="{BB962C8B-B14F-4D97-AF65-F5344CB8AC3E}">
        <p14:creationId xmlns:p14="http://schemas.microsoft.com/office/powerpoint/2010/main" val="41786215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3EC48297-902D-45B6-AE44-B3C4D1A23CC5}" type="slidenum">
              <a:rPr lang="en-US" smtClean="0"/>
              <a:t>18</a:t>
            </a:fld>
            <a:endParaRPr lang="en-US" dirty="0"/>
          </a:p>
        </p:txBody>
      </p:sp>
    </p:spTree>
    <p:extLst>
      <p:ext uri="{BB962C8B-B14F-4D97-AF65-F5344CB8AC3E}">
        <p14:creationId xmlns:p14="http://schemas.microsoft.com/office/powerpoint/2010/main" val="32426548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latin typeface="Aptos"/>
              <a:ea typeface="Calibri"/>
              <a:cs typeface="Calibri"/>
            </a:endParaRPr>
          </a:p>
        </p:txBody>
      </p:sp>
      <p:sp>
        <p:nvSpPr>
          <p:cNvPr id="4" name="Slide Number Placeholder 3"/>
          <p:cNvSpPr>
            <a:spLocks noGrp="1"/>
          </p:cNvSpPr>
          <p:nvPr>
            <p:ph type="sldNum" sz="quarter" idx="5"/>
          </p:nvPr>
        </p:nvSpPr>
        <p:spPr/>
        <p:txBody>
          <a:bodyPr/>
          <a:lstStyle/>
          <a:p>
            <a:fld id="{3EC48297-902D-45B6-AE44-B3C4D1A23CC5}" type="slidenum">
              <a:rPr lang="en-US" smtClean="0"/>
              <a:t>19</a:t>
            </a:fld>
            <a:endParaRPr lang="en-US" dirty="0"/>
          </a:p>
        </p:txBody>
      </p:sp>
    </p:spTree>
    <p:extLst>
      <p:ext uri="{BB962C8B-B14F-4D97-AF65-F5344CB8AC3E}">
        <p14:creationId xmlns:p14="http://schemas.microsoft.com/office/powerpoint/2010/main" val="10804092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E49D6-95C9-5797-A86B-D917B1B515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CB6558-1457-D47D-EAAD-870BD203EAF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F21FA67-D695-0E08-13D2-DEAC2AA0F8E4}"/>
              </a:ext>
            </a:extLst>
          </p:cNvPr>
          <p:cNvSpPr>
            <a:spLocks noGrp="1"/>
          </p:cNvSpPr>
          <p:nvPr>
            <p:ph type="body" idx="1"/>
          </p:nvPr>
        </p:nvSpPr>
        <p:spPr/>
        <p:txBody>
          <a:bodyPr/>
          <a:lstStyle/>
          <a:p>
            <a:endParaRPr lang="en-US" dirty="0">
              <a:latin typeface="Aptos"/>
              <a:ea typeface="Calibri"/>
              <a:cs typeface="Calibri"/>
            </a:endParaRPr>
          </a:p>
        </p:txBody>
      </p:sp>
      <p:sp>
        <p:nvSpPr>
          <p:cNvPr id="4" name="Slide Number Placeholder 3">
            <a:extLst>
              <a:ext uri="{FF2B5EF4-FFF2-40B4-BE49-F238E27FC236}">
                <a16:creationId xmlns:a16="http://schemas.microsoft.com/office/drawing/2014/main" id="{BF7090A1-B9F6-76D7-722E-7909780696C4}"/>
              </a:ext>
            </a:extLst>
          </p:cNvPr>
          <p:cNvSpPr>
            <a:spLocks noGrp="1"/>
          </p:cNvSpPr>
          <p:nvPr>
            <p:ph type="sldNum" sz="quarter" idx="5"/>
          </p:nvPr>
        </p:nvSpPr>
        <p:spPr/>
        <p:txBody>
          <a:bodyPr/>
          <a:lstStyle/>
          <a:p>
            <a:fld id="{3EC48297-902D-45B6-AE44-B3C4D1A23CC5}" type="slidenum">
              <a:rPr lang="en-US" smtClean="0"/>
              <a:t>20</a:t>
            </a:fld>
            <a:endParaRPr lang="en-US" dirty="0"/>
          </a:p>
        </p:txBody>
      </p:sp>
    </p:spTree>
    <p:extLst>
      <p:ext uri="{BB962C8B-B14F-4D97-AF65-F5344CB8AC3E}">
        <p14:creationId xmlns:p14="http://schemas.microsoft.com/office/powerpoint/2010/main" val="1005826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C48297-902D-45B6-AE44-B3C4D1A23CC5}" type="slidenum">
              <a:rPr lang="en-US" smtClean="0"/>
              <a:t>3</a:t>
            </a:fld>
            <a:endParaRPr lang="en-US" dirty="0"/>
          </a:p>
        </p:txBody>
      </p:sp>
    </p:spTree>
    <p:extLst>
      <p:ext uri="{BB962C8B-B14F-4D97-AF65-F5344CB8AC3E}">
        <p14:creationId xmlns:p14="http://schemas.microsoft.com/office/powerpoint/2010/main" val="34410753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3913E-6FCD-2797-CD57-25EA5422DF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AEC657-DA7B-AA15-C804-008A87F8525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1394BE1-459F-AEFB-1BFA-A5DB8AC74B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5CEB9A-C3C5-3820-A51A-762DD6B7FD75}"/>
              </a:ext>
            </a:extLst>
          </p:cNvPr>
          <p:cNvSpPr>
            <a:spLocks noGrp="1"/>
          </p:cNvSpPr>
          <p:nvPr>
            <p:ph type="sldNum" sz="quarter" idx="5"/>
          </p:nvPr>
        </p:nvSpPr>
        <p:spPr/>
        <p:txBody>
          <a:bodyPr/>
          <a:lstStyle/>
          <a:p>
            <a:fld id="{3EC48297-902D-45B6-AE44-B3C4D1A23CC5}" type="slidenum">
              <a:rPr lang="en-US" smtClean="0"/>
              <a:t>21</a:t>
            </a:fld>
            <a:endParaRPr lang="en-US" dirty="0"/>
          </a:p>
        </p:txBody>
      </p:sp>
    </p:spTree>
    <p:extLst>
      <p:ext uri="{BB962C8B-B14F-4D97-AF65-F5344CB8AC3E}">
        <p14:creationId xmlns:p14="http://schemas.microsoft.com/office/powerpoint/2010/main" val="26002636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4DCC1-14FC-F3A2-840D-763F0DCC24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14DBB0-DB4E-58AE-35E6-703CD4EB70B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48205B5-F14B-8AA9-1DBB-F0696C65C2A1}"/>
              </a:ext>
            </a:extLst>
          </p:cNvPr>
          <p:cNvSpPr>
            <a:spLocks noGrp="1"/>
          </p:cNvSpPr>
          <p:nvPr>
            <p:ph type="body" idx="1"/>
          </p:nvPr>
        </p:nvSpPr>
        <p:spPr/>
        <p:txBody>
          <a:bodyPr/>
          <a:lstStyle/>
          <a:p>
            <a:pPr marL="0" indent="0">
              <a:buFont typeface="Arial"/>
              <a:buNone/>
            </a:pPr>
            <a:endParaRPr lang="en-US" dirty="0"/>
          </a:p>
        </p:txBody>
      </p:sp>
      <p:sp>
        <p:nvSpPr>
          <p:cNvPr id="4" name="Slide Number Placeholder 3">
            <a:extLst>
              <a:ext uri="{FF2B5EF4-FFF2-40B4-BE49-F238E27FC236}">
                <a16:creationId xmlns:a16="http://schemas.microsoft.com/office/drawing/2014/main" id="{65B4A6BD-85FF-8A90-9311-5174FEDBD3EA}"/>
              </a:ext>
            </a:extLst>
          </p:cNvPr>
          <p:cNvSpPr>
            <a:spLocks noGrp="1"/>
          </p:cNvSpPr>
          <p:nvPr>
            <p:ph type="sldNum" sz="quarter" idx="5"/>
          </p:nvPr>
        </p:nvSpPr>
        <p:spPr/>
        <p:txBody>
          <a:bodyPr/>
          <a:lstStyle/>
          <a:p>
            <a:fld id="{3EC48297-902D-45B6-AE44-B3C4D1A23CC5}" type="slidenum">
              <a:rPr lang="en-US" smtClean="0"/>
              <a:t>22</a:t>
            </a:fld>
            <a:endParaRPr lang="en-US" dirty="0"/>
          </a:p>
        </p:txBody>
      </p:sp>
    </p:spTree>
    <p:extLst>
      <p:ext uri="{BB962C8B-B14F-4D97-AF65-F5344CB8AC3E}">
        <p14:creationId xmlns:p14="http://schemas.microsoft.com/office/powerpoint/2010/main" val="16591587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D2ABF-C05A-8E5E-620C-0CC6C8FE38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1D4BCE-569F-1DC4-0815-BD56927EA47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58B532C-3664-B98F-5126-C61C0D211AD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8367D0A-E82C-6145-63FB-575850A01FF3}"/>
              </a:ext>
            </a:extLst>
          </p:cNvPr>
          <p:cNvSpPr>
            <a:spLocks noGrp="1"/>
          </p:cNvSpPr>
          <p:nvPr>
            <p:ph type="sldNum" sz="quarter" idx="5"/>
          </p:nvPr>
        </p:nvSpPr>
        <p:spPr/>
        <p:txBody>
          <a:bodyPr/>
          <a:lstStyle/>
          <a:p>
            <a:fld id="{3EC48297-902D-45B6-AE44-B3C4D1A23CC5}" type="slidenum">
              <a:rPr lang="en-US" smtClean="0"/>
              <a:t>23</a:t>
            </a:fld>
            <a:endParaRPr lang="en-US" dirty="0"/>
          </a:p>
        </p:txBody>
      </p:sp>
    </p:spTree>
    <p:extLst>
      <p:ext uri="{BB962C8B-B14F-4D97-AF65-F5344CB8AC3E}">
        <p14:creationId xmlns:p14="http://schemas.microsoft.com/office/powerpoint/2010/main" val="2164457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3EC48297-902D-45B6-AE44-B3C4D1A23CC5}" type="slidenum">
              <a:rPr lang="en-US" smtClean="0"/>
              <a:t>24</a:t>
            </a:fld>
            <a:endParaRPr lang="en-US" dirty="0"/>
          </a:p>
        </p:txBody>
      </p:sp>
    </p:spTree>
    <p:extLst>
      <p:ext uri="{BB962C8B-B14F-4D97-AF65-F5344CB8AC3E}">
        <p14:creationId xmlns:p14="http://schemas.microsoft.com/office/powerpoint/2010/main" val="3229198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EC48297-902D-45B6-AE44-B3C4D1A23CC5}" type="slidenum">
              <a:rPr lang="en-US" smtClean="0"/>
              <a:t>25</a:t>
            </a:fld>
            <a:endParaRPr lang="en-US" dirty="0"/>
          </a:p>
        </p:txBody>
      </p:sp>
    </p:spTree>
    <p:extLst>
      <p:ext uri="{BB962C8B-B14F-4D97-AF65-F5344CB8AC3E}">
        <p14:creationId xmlns:p14="http://schemas.microsoft.com/office/powerpoint/2010/main" val="14365295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C48297-902D-45B6-AE44-B3C4D1A23CC5}" type="slidenum">
              <a:rPr lang="en-US" smtClean="0"/>
              <a:t>26</a:t>
            </a:fld>
            <a:endParaRPr lang="en-US" dirty="0"/>
          </a:p>
        </p:txBody>
      </p:sp>
    </p:spTree>
    <p:extLst>
      <p:ext uri="{BB962C8B-B14F-4D97-AF65-F5344CB8AC3E}">
        <p14:creationId xmlns:p14="http://schemas.microsoft.com/office/powerpoint/2010/main" val="40831287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C48297-902D-45B6-AE44-B3C4D1A23CC5}" type="slidenum">
              <a:rPr lang="en-US" smtClean="0"/>
              <a:t>27</a:t>
            </a:fld>
            <a:endParaRPr lang="en-US" dirty="0"/>
          </a:p>
        </p:txBody>
      </p:sp>
    </p:spTree>
    <p:extLst>
      <p:ext uri="{BB962C8B-B14F-4D97-AF65-F5344CB8AC3E}">
        <p14:creationId xmlns:p14="http://schemas.microsoft.com/office/powerpoint/2010/main" val="509876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C48297-902D-45B6-AE44-B3C4D1A23CC5}" type="slidenum">
              <a:rPr lang="en-US" smtClean="0"/>
              <a:t>28</a:t>
            </a:fld>
            <a:endParaRPr lang="en-US" dirty="0"/>
          </a:p>
        </p:txBody>
      </p:sp>
    </p:spTree>
    <p:extLst>
      <p:ext uri="{BB962C8B-B14F-4D97-AF65-F5344CB8AC3E}">
        <p14:creationId xmlns:p14="http://schemas.microsoft.com/office/powerpoint/2010/main" val="11579266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3EC48297-902D-45B6-AE44-B3C4D1A23CC5}" type="slidenum">
              <a:rPr lang="en-US" smtClean="0"/>
              <a:t>29</a:t>
            </a:fld>
            <a:endParaRPr lang="en-US" dirty="0"/>
          </a:p>
        </p:txBody>
      </p:sp>
    </p:spTree>
    <p:extLst>
      <p:ext uri="{BB962C8B-B14F-4D97-AF65-F5344CB8AC3E}">
        <p14:creationId xmlns:p14="http://schemas.microsoft.com/office/powerpoint/2010/main" val="9494259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5A8679-3CD3-4482-BD88-1A0CDF7605D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05366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b="1" dirty="0">
              <a:latin typeface="Calibri"/>
              <a:ea typeface="Calibri"/>
              <a:cs typeface="Calibri"/>
            </a:endParaRPr>
          </a:p>
        </p:txBody>
      </p:sp>
      <p:sp>
        <p:nvSpPr>
          <p:cNvPr id="4" name="Slide Number Placeholder 3"/>
          <p:cNvSpPr>
            <a:spLocks noGrp="1"/>
          </p:cNvSpPr>
          <p:nvPr>
            <p:ph type="sldNum" sz="quarter" idx="5"/>
          </p:nvPr>
        </p:nvSpPr>
        <p:spPr/>
        <p:txBody>
          <a:bodyPr/>
          <a:lstStyle/>
          <a:p>
            <a:fld id="{3EC48297-902D-45B6-AE44-B3C4D1A23CC5}" type="slidenum">
              <a:rPr lang="en-US" smtClean="0"/>
              <a:t>4</a:t>
            </a:fld>
            <a:endParaRPr lang="en-US" dirty="0"/>
          </a:p>
        </p:txBody>
      </p:sp>
    </p:spTree>
    <p:extLst>
      <p:ext uri="{BB962C8B-B14F-4D97-AF65-F5344CB8AC3E}">
        <p14:creationId xmlns:p14="http://schemas.microsoft.com/office/powerpoint/2010/main" val="18872791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5A8679-3CD3-4482-BD88-1A0CDF7605D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1759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5A8679-3CD3-4482-BD88-1A0CDF7605D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645984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5A8679-3CD3-4482-BD88-1A0CDF7605D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71354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C48297-902D-45B6-AE44-B3C4D1A23CC5}" type="slidenum">
              <a:rPr lang="en-US" smtClean="0"/>
              <a:t>37</a:t>
            </a:fld>
            <a:endParaRPr lang="en-US" dirty="0"/>
          </a:p>
        </p:txBody>
      </p:sp>
    </p:spTree>
    <p:extLst>
      <p:ext uri="{BB962C8B-B14F-4D97-AF65-F5344CB8AC3E}">
        <p14:creationId xmlns:p14="http://schemas.microsoft.com/office/powerpoint/2010/main" val="39029439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5A8679-3CD3-4482-BD88-1A0CDF7605D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044187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C48297-902D-45B6-AE44-B3C4D1A23CC5}" type="slidenum">
              <a:rPr lang="en-US" smtClean="0"/>
              <a:t>45</a:t>
            </a:fld>
            <a:endParaRPr lang="en-US" dirty="0"/>
          </a:p>
        </p:txBody>
      </p:sp>
    </p:spTree>
    <p:extLst>
      <p:ext uri="{BB962C8B-B14F-4D97-AF65-F5344CB8AC3E}">
        <p14:creationId xmlns:p14="http://schemas.microsoft.com/office/powerpoint/2010/main" val="83804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3525" y="157163"/>
            <a:ext cx="3111500" cy="1751012"/>
          </a:xfrm>
        </p:spPr>
        <p:txBody>
          <a:bodyPr/>
          <a:lstStyle/>
          <a:p>
            <a:endParaRPr lang="en-US" dirty="0"/>
          </a:p>
        </p:txBody>
      </p:sp>
      <p:sp>
        <p:nvSpPr>
          <p:cNvPr id="3" name="Notes Placeholder 2"/>
          <p:cNvSpPr>
            <a:spLocks noGrp="1"/>
          </p:cNvSpPr>
          <p:nvPr>
            <p:ph type="body" idx="1"/>
          </p:nvPr>
        </p:nvSpPr>
        <p:spPr/>
        <p:txBody>
          <a:bodyPr/>
          <a:lstStyle/>
          <a:p>
            <a:pPr rtl="0" fontAlgn="base"/>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42787AA-9CC9-4BDC-9D76-FFA9D61A5303}" type="slidenum">
              <a:rPr lang="en-US" smtClean="0"/>
              <a:t>46</a:t>
            </a:fld>
            <a:endParaRPr lang="en-US" dirty="0"/>
          </a:p>
        </p:txBody>
      </p:sp>
    </p:spTree>
    <p:extLst>
      <p:ext uri="{BB962C8B-B14F-4D97-AF65-F5344CB8AC3E}">
        <p14:creationId xmlns:p14="http://schemas.microsoft.com/office/powerpoint/2010/main" val="24181037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CBB24-C9BF-9A72-B0A3-98826D44A0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034A6C-D5D7-AEC3-B4DF-970174490270}"/>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201FC8FB-93EA-01C9-4F0F-C14D3FC903DB}"/>
              </a:ext>
            </a:extLst>
          </p:cNvPr>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2FE5D83F-BF80-ABD7-2011-C9424E2D3022}"/>
              </a:ext>
            </a:extLst>
          </p:cNvPr>
          <p:cNvSpPr>
            <a:spLocks noGrp="1"/>
          </p:cNvSpPr>
          <p:nvPr>
            <p:ph type="sldNum" sz="quarter" idx="5"/>
          </p:nvPr>
        </p:nvSpPr>
        <p:spPr/>
        <p:txBody>
          <a:bodyPr/>
          <a:lstStyle/>
          <a:p>
            <a:fld id="{3EC48297-902D-45B6-AE44-B3C4D1A23CC5}" type="slidenum">
              <a:rPr lang="en-US" smtClean="0"/>
              <a:t>47</a:t>
            </a:fld>
            <a:endParaRPr lang="en-US" dirty="0"/>
          </a:p>
        </p:txBody>
      </p:sp>
    </p:spTree>
    <p:extLst>
      <p:ext uri="{BB962C8B-B14F-4D97-AF65-F5344CB8AC3E}">
        <p14:creationId xmlns:p14="http://schemas.microsoft.com/office/powerpoint/2010/main" val="19734448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83FF9-DB0C-AE5B-9A7F-25D2EF73C6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EDC15B-1254-5A90-2739-0D9D573E340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719957F3-D736-3F31-2096-CA04567FF2C5}"/>
              </a:ext>
            </a:extLst>
          </p:cNvPr>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FA315A86-0C7B-C42D-442F-45B3E09D1D54}"/>
              </a:ext>
            </a:extLst>
          </p:cNvPr>
          <p:cNvSpPr>
            <a:spLocks noGrp="1"/>
          </p:cNvSpPr>
          <p:nvPr>
            <p:ph type="sldNum" sz="quarter" idx="5"/>
          </p:nvPr>
        </p:nvSpPr>
        <p:spPr/>
        <p:txBody>
          <a:bodyPr/>
          <a:lstStyle/>
          <a:p>
            <a:fld id="{3EC48297-902D-45B6-AE44-B3C4D1A23CC5}" type="slidenum">
              <a:rPr lang="en-US" smtClean="0"/>
              <a:t>48</a:t>
            </a:fld>
            <a:endParaRPr lang="en-US" dirty="0"/>
          </a:p>
        </p:txBody>
      </p:sp>
    </p:spTree>
    <p:extLst>
      <p:ext uri="{BB962C8B-B14F-4D97-AF65-F5344CB8AC3E}">
        <p14:creationId xmlns:p14="http://schemas.microsoft.com/office/powerpoint/2010/main" val="23056577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C48297-902D-45B6-AE44-B3C4D1A23CC5}" type="slidenum">
              <a:rPr lang="en-US" smtClean="0"/>
              <a:t>49</a:t>
            </a:fld>
            <a:endParaRPr lang="en-US" dirty="0"/>
          </a:p>
        </p:txBody>
      </p:sp>
    </p:spTree>
    <p:extLst>
      <p:ext uri="{BB962C8B-B14F-4D97-AF65-F5344CB8AC3E}">
        <p14:creationId xmlns:p14="http://schemas.microsoft.com/office/powerpoint/2010/main" val="3410065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3EC48297-902D-45B6-AE44-B3C4D1A23CC5}" type="slidenum">
              <a:rPr lang="en-US" smtClean="0"/>
              <a:t>5</a:t>
            </a:fld>
            <a:endParaRPr lang="en-US" dirty="0"/>
          </a:p>
        </p:txBody>
      </p:sp>
    </p:spTree>
    <p:extLst>
      <p:ext uri="{BB962C8B-B14F-4D97-AF65-F5344CB8AC3E}">
        <p14:creationId xmlns:p14="http://schemas.microsoft.com/office/powerpoint/2010/main" val="7684958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lvl="0"/>
            <a:endParaRPr lang="en-US" sz="1200" kern="1200" dirty="0">
              <a:solidFill>
                <a:schemeClr val="tx1"/>
              </a:solidFill>
              <a:effectLst/>
              <a:latin typeface="+mn-lt"/>
            </a:endParaRPr>
          </a:p>
        </p:txBody>
      </p:sp>
      <p:sp>
        <p:nvSpPr>
          <p:cNvPr id="4" name="Slide Number Placeholder 3"/>
          <p:cNvSpPr>
            <a:spLocks noGrp="1"/>
          </p:cNvSpPr>
          <p:nvPr>
            <p:ph type="sldNum" sz="quarter" idx="5"/>
          </p:nvPr>
        </p:nvSpPr>
        <p:spPr/>
        <p:txBody>
          <a:bodyPr/>
          <a:lstStyle/>
          <a:p>
            <a:fld id="{3EC48297-902D-45B6-AE44-B3C4D1A23CC5}" type="slidenum">
              <a:rPr lang="en-US" smtClean="0"/>
              <a:t>50</a:t>
            </a:fld>
            <a:endParaRPr lang="en-US" dirty="0"/>
          </a:p>
        </p:txBody>
      </p:sp>
    </p:spTree>
    <p:extLst>
      <p:ext uri="{BB962C8B-B14F-4D97-AF65-F5344CB8AC3E}">
        <p14:creationId xmlns:p14="http://schemas.microsoft.com/office/powerpoint/2010/main" val="29618664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C48297-902D-45B6-AE44-B3C4D1A23CC5}" type="slidenum">
              <a:rPr lang="en-US" smtClean="0"/>
              <a:t>52</a:t>
            </a:fld>
            <a:endParaRPr lang="en-US" dirty="0"/>
          </a:p>
        </p:txBody>
      </p:sp>
    </p:spTree>
    <p:extLst>
      <p:ext uri="{BB962C8B-B14F-4D97-AF65-F5344CB8AC3E}">
        <p14:creationId xmlns:p14="http://schemas.microsoft.com/office/powerpoint/2010/main" val="39276650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C48297-902D-45B6-AE44-B3C4D1A23CC5}" type="slidenum">
              <a:rPr lang="en-US" smtClean="0"/>
              <a:t>53</a:t>
            </a:fld>
            <a:endParaRPr lang="en-US" dirty="0"/>
          </a:p>
        </p:txBody>
      </p:sp>
    </p:spTree>
    <p:extLst>
      <p:ext uri="{BB962C8B-B14F-4D97-AF65-F5344CB8AC3E}">
        <p14:creationId xmlns:p14="http://schemas.microsoft.com/office/powerpoint/2010/main" val="211285865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C48297-902D-45B6-AE44-B3C4D1A23CC5}" type="slidenum">
              <a:rPr lang="en-US" smtClean="0"/>
              <a:t>54</a:t>
            </a:fld>
            <a:endParaRPr lang="en-US" dirty="0"/>
          </a:p>
        </p:txBody>
      </p:sp>
    </p:spTree>
    <p:extLst>
      <p:ext uri="{BB962C8B-B14F-4D97-AF65-F5344CB8AC3E}">
        <p14:creationId xmlns:p14="http://schemas.microsoft.com/office/powerpoint/2010/main" val="21175713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latin typeface="Aptos"/>
              <a:ea typeface="Calibri"/>
              <a:cs typeface="Calibri"/>
            </a:endParaRPr>
          </a:p>
        </p:txBody>
      </p:sp>
      <p:sp>
        <p:nvSpPr>
          <p:cNvPr id="4" name="Slide Number Placeholder 3"/>
          <p:cNvSpPr>
            <a:spLocks noGrp="1"/>
          </p:cNvSpPr>
          <p:nvPr>
            <p:ph type="sldNum" sz="quarter" idx="5"/>
          </p:nvPr>
        </p:nvSpPr>
        <p:spPr/>
        <p:txBody>
          <a:bodyPr/>
          <a:lstStyle/>
          <a:p>
            <a:fld id="{3EC48297-902D-45B6-AE44-B3C4D1A23CC5}" type="slidenum">
              <a:rPr lang="en-US" smtClean="0"/>
              <a:t>6</a:t>
            </a:fld>
            <a:endParaRPr lang="en-US" dirty="0"/>
          </a:p>
        </p:txBody>
      </p:sp>
    </p:spTree>
    <p:extLst>
      <p:ext uri="{BB962C8B-B14F-4D97-AF65-F5344CB8AC3E}">
        <p14:creationId xmlns:p14="http://schemas.microsoft.com/office/powerpoint/2010/main" val="31026585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C48297-902D-45B6-AE44-B3C4D1A23CC5}" type="slidenum">
              <a:rPr lang="en-US" smtClean="0"/>
              <a:t>7</a:t>
            </a:fld>
            <a:endParaRPr lang="en-US" dirty="0"/>
          </a:p>
        </p:txBody>
      </p:sp>
    </p:spTree>
    <p:extLst>
      <p:ext uri="{BB962C8B-B14F-4D97-AF65-F5344CB8AC3E}">
        <p14:creationId xmlns:p14="http://schemas.microsoft.com/office/powerpoint/2010/main" val="717229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C48297-902D-45B6-AE44-B3C4D1A23CC5}" type="slidenum">
              <a:rPr lang="en-US" smtClean="0"/>
              <a:t>8</a:t>
            </a:fld>
            <a:endParaRPr lang="en-US" dirty="0"/>
          </a:p>
        </p:txBody>
      </p:sp>
    </p:spTree>
    <p:extLst>
      <p:ext uri="{BB962C8B-B14F-4D97-AF65-F5344CB8AC3E}">
        <p14:creationId xmlns:p14="http://schemas.microsoft.com/office/powerpoint/2010/main" val="31683304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82449-2E7E-382A-2C6E-9F20BA2D4D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5311C1-4143-EDAC-88EA-0EA73223470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C7232E5-1888-EB98-5D11-F8BEDD34F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9131944-E0ED-4187-E112-2874D9715698}"/>
              </a:ext>
            </a:extLst>
          </p:cNvPr>
          <p:cNvSpPr>
            <a:spLocks noGrp="1"/>
          </p:cNvSpPr>
          <p:nvPr>
            <p:ph type="sldNum" sz="quarter" idx="5"/>
          </p:nvPr>
        </p:nvSpPr>
        <p:spPr/>
        <p:txBody>
          <a:bodyPr/>
          <a:lstStyle/>
          <a:p>
            <a:fld id="{3EC48297-902D-45B6-AE44-B3C4D1A23CC5}" type="slidenum">
              <a:rPr lang="en-US" smtClean="0"/>
              <a:t>9</a:t>
            </a:fld>
            <a:endParaRPr lang="en-US" dirty="0"/>
          </a:p>
        </p:txBody>
      </p:sp>
    </p:spTree>
    <p:extLst>
      <p:ext uri="{BB962C8B-B14F-4D97-AF65-F5344CB8AC3E}">
        <p14:creationId xmlns:p14="http://schemas.microsoft.com/office/powerpoint/2010/main" val="7212936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E8337-E9B4-F685-5737-C54B1A237D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0CD866-08E1-0F87-311D-99E5C415311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BCB11E7-4E28-F47D-0E77-547DC4D6B0B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5CB201-5421-E712-C5C1-9452318AF94C}"/>
              </a:ext>
            </a:extLst>
          </p:cNvPr>
          <p:cNvSpPr>
            <a:spLocks noGrp="1"/>
          </p:cNvSpPr>
          <p:nvPr>
            <p:ph type="sldNum" sz="quarter" idx="5"/>
          </p:nvPr>
        </p:nvSpPr>
        <p:spPr/>
        <p:txBody>
          <a:bodyPr/>
          <a:lstStyle/>
          <a:p>
            <a:fld id="{3EC48297-902D-45B6-AE44-B3C4D1A23CC5}" type="slidenum">
              <a:rPr lang="en-US" smtClean="0"/>
              <a:t>10</a:t>
            </a:fld>
            <a:endParaRPr lang="en-US" dirty="0"/>
          </a:p>
        </p:txBody>
      </p:sp>
    </p:spTree>
    <p:extLst>
      <p:ext uri="{BB962C8B-B14F-4D97-AF65-F5344CB8AC3E}">
        <p14:creationId xmlns:p14="http://schemas.microsoft.com/office/powerpoint/2010/main" val="17876523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Master" Target="../slideMasters/slideMaster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Master" Target="../slideMasters/slideMaster4.xml"/><Relationship Id="rId4" Type="http://schemas.openxmlformats.org/officeDocument/2006/relationships/image" Target="../media/image23.png"/></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9.emf"/><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2.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3.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4.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5.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www.cdph.ca.gov/" TargetMode="External"/><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27CF6-E33C-A56C-7D3A-96C4FDB8781D}"/>
              </a:ext>
            </a:extLst>
          </p:cNvPr>
          <p:cNvSpPr>
            <a:spLocks noGrp="1" noRot="1" noMove="1" noResize="1" noEditPoints="1" noAdjustHandles="1" noChangeArrowheads="1" noChangeShapeType="1"/>
          </p:cNvSpPr>
          <p:nvPr>
            <p:ph type="ctrTitle"/>
          </p:nvPr>
        </p:nvSpPr>
        <p:spPr>
          <a:xfrm>
            <a:off x="838200" y="1828800"/>
            <a:ext cx="10515600" cy="1905000"/>
          </a:xfrm>
        </p:spPr>
        <p:txBody>
          <a:bodyPr anchor="b">
            <a:normAutofit/>
          </a:bodyPr>
          <a:lstStyle>
            <a:lvl1pPr algn="ctr">
              <a:defRPr sz="5000" b="1">
                <a:solidFill>
                  <a:srgbClr val="2D4641"/>
                </a:solidFill>
                <a:latin typeface="Arial" panose="020B0604020202020204" pitchFamily="34" charset="0"/>
                <a:cs typeface="Arial" panose="020B0604020202020204" pitchFamily="34" charset="0"/>
              </a:defRPr>
            </a:lvl1pPr>
          </a:lstStyle>
          <a:p>
            <a:r>
              <a:rPr lang="en-US"/>
              <a:t>Click to edit Master title style</a:t>
            </a:r>
          </a:p>
        </p:txBody>
      </p:sp>
      <p:cxnSp>
        <p:nvCxnSpPr>
          <p:cNvPr id="27" name="Straight Connector 26">
            <a:extLst>
              <a:ext uri="{FF2B5EF4-FFF2-40B4-BE49-F238E27FC236}">
                <a16:creationId xmlns:a16="http://schemas.microsoft.com/office/drawing/2014/main" id="{2A794E50-32E3-B3EE-7CA9-2F9E490325E2}"/>
              </a:ext>
            </a:extLst>
          </p:cNvPr>
          <p:cNvCxnSpPr>
            <a:cxnSpLocks noGrp="1" noRot="1" noMove="1" noResize="1" noEditPoints="1" noAdjustHandles="1" noChangeArrowheads="1" noChangeShapeType="1"/>
          </p:cNvCxnSpPr>
          <p:nvPr userDrawn="1"/>
        </p:nvCxnSpPr>
        <p:spPr>
          <a:xfrm>
            <a:off x="838200" y="3758637"/>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Subtitle 2">
            <a:extLst>
              <a:ext uri="{FF2B5EF4-FFF2-40B4-BE49-F238E27FC236}">
                <a16:creationId xmlns:a16="http://schemas.microsoft.com/office/drawing/2014/main" id="{64B26C23-B0D8-70E8-E0CA-D709A6967694}"/>
              </a:ext>
            </a:extLst>
          </p:cNvPr>
          <p:cNvSpPr>
            <a:spLocks noGrp="1" noRot="1" noMove="1" noResize="1" noEditPoints="1" noAdjustHandles="1" noChangeArrowheads="1" noChangeShapeType="1"/>
          </p:cNvSpPr>
          <p:nvPr>
            <p:ph type="subTitle" idx="1"/>
          </p:nvPr>
        </p:nvSpPr>
        <p:spPr>
          <a:xfrm>
            <a:off x="838200" y="3931675"/>
            <a:ext cx="10515600" cy="761170"/>
          </a:xfrm>
        </p:spPr>
        <p:txBody>
          <a:bodyPr anchor="ctr"/>
          <a:lstStyle>
            <a:lvl1pPr marL="0" indent="0" algn="ctr">
              <a:buNone/>
              <a:defRPr sz="2400" spc="300">
                <a:solidFill>
                  <a:schemeClr val="tx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D1B6009-1AD9-117D-1CF6-0FF1024C381D}"/>
              </a:ext>
            </a:extLst>
          </p:cNvPr>
          <p:cNvSpPr>
            <a:spLocks noGrp="1" noRot="1" noMove="1" noResize="1" noEditPoints="1" noAdjustHandles="1" noChangeArrowheads="1" noChangeShapeType="1"/>
          </p:cNvSpPr>
          <p:nvPr>
            <p:ph type="dt" sz="half" idx="10"/>
          </p:nvPr>
        </p:nvSpPr>
        <p:spPr>
          <a:xfrm>
            <a:off x="838200" y="6356350"/>
            <a:ext cx="2743200" cy="365125"/>
          </a:xfrm>
          <a:prstGeom prst="rect">
            <a:avLst/>
          </a:prstGeom>
        </p:spPr>
        <p:txBody>
          <a:bodyPr/>
          <a:lstStyle/>
          <a:p>
            <a:fld id="{45EC9120-47E0-41C4-AB92-E034E4D9DADF}" type="datetimeFigureOut">
              <a:rPr lang="en-US" smtClean="0"/>
              <a:pPr/>
              <a:t>8/18/2026</a:t>
            </a:fld>
            <a:endParaRPr lang="en-US" dirty="0"/>
          </a:p>
        </p:txBody>
      </p:sp>
      <p:pic>
        <p:nvPicPr>
          <p:cNvPr id="5" name="CDE Logo" descr="A logo of a department of education&#10;&#10;Description automatically generated">
            <a:extLst>
              <a:ext uri="{FF2B5EF4-FFF2-40B4-BE49-F238E27FC236}">
                <a16:creationId xmlns:a16="http://schemas.microsoft.com/office/drawing/2014/main" id="{71133F81-9F90-4701-E9DA-6B10336D95A4}"/>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8610600" y="5327845"/>
            <a:ext cx="826067" cy="826067"/>
          </a:xfrm>
          <a:prstGeom prst="rect">
            <a:avLst/>
          </a:prstGeom>
        </p:spPr>
      </p:pic>
      <p:cxnSp>
        <p:nvCxnSpPr>
          <p:cNvPr id="6" name="Straight Connector 5">
            <a:extLst>
              <a:ext uri="{FF2B5EF4-FFF2-40B4-BE49-F238E27FC236}">
                <a16:creationId xmlns:a16="http://schemas.microsoft.com/office/drawing/2014/main" id="{ECCC7EE9-45B2-3722-EEC1-78EE7CD1FD66}"/>
              </a:ext>
            </a:extLst>
          </p:cNvPr>
          <p:cNvCxnSpPr>
            <a:cxnSpLocks/>
          </p:cNvCxnSpPr>
          <p:nvPr userDrawn="1"/>
        </p:nvCxnSpPr>
        <p:spPr>
          <a:xfrm>
            <a:off x="9677400" y="5392742"/>
            <a:ext cx="0" cy="667892"/>
          </a:xfrm>
          <a:prstGeom prst="line">
            <a:avLst/>
          </a:prstGeom>
          <a:ln w="6350"/>
        </p:spPr>
        <p:style>
          <a:lnRef idx="1">
            <a:schemeClr val="dk1"/>
          </a:lnRef>
          <a:fillRef idx="0">
            <a:schemeClr val="dk1"/>
          </a:fillRef>
          <a:effectRef idx="0">
            <a:schemeClr val="dk1"/>
          </a:effectRef>
          <a:fontRef idx="minor">
            <a:schemeClr val="tx1"/>
          </a:fontRef>
        </p:style>
      </p:cxnSp>
      <p:pic>
        <p:nvPicPr>
          <p:cNvPr id="7" name="NSD Logo" descr="A group of fruit with letters&#10;&#10;Description automatically generated">
            <a:extLst>
              <a:ext uri="{FF2B5EF4-FFF2-40B4-BE49-F238E27FC236}">
                <a16:creationId xmlns:a16="http://schemas.microsoft.com/office/drawing/2014/main" id="{A32E4638-26AD-7FDF-8159-5B420B87DDB0}"/>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9918134" y="5327845"/>
            <a:ext cx="1511865" cy="826067"/>
          </a:xfrm>
          <a:prstGeom prst="rect">
            <a:avLst/>
          </a:prstGeom>
        </p:spPr>
      </p:pic>
      <p:sp>
        <p:nvSpPr>
          <p:cNvPr id="11" name="Text Placeholder 10">
            <a:extLst>
              <a:ext uri="{FF2B5EF4-FFF2-40B4-BE49-F238E27FC236}">
                <a16:creationId xmlns:a16="http://schemas.microsoft.com/office/drawing/2014/main" id="{2685600D-0A78-B092-0397-5D8D080CFC40}"/>
              </a:ext>
            </a:extLst>
          </p:cNvPr>
          <p:cNvSpPr>
            <a:spLocks noGrp="1" noRot="1" noMove="1" noResize="1" noEditPoints="1" noAdjustHandles="1" noChangeArrowheads="1" noChangeShapeType="1"/>
          </p:cNvSpPr>
          <p:nvPr>
            <p:ph type="body" sz="quarter" idx="11"/>
          </p:nvPr>
        </p:nvSpPr>
        <p:spPr>
          <a:xfrm>
            <a:off x="762000" y="5334000"/>
            <a:ext cx="6324600" cy="896112"/>
          </a:xfrm>
        </p:spPr>
        <p:txBody>
          <a:bodyPr>
            <a:normAutofit/>
          </a:bodyPr>
          <a:lstStyle>
            <a:lvl1pPr marL="0" indent="0">
              <a:spcBef>
                <a:spcPts val="0"/>
              </a:spcBef>
              <a:spcAft>
                <a:spcPts val="0"/>
              </a:spcAft>
              <a:buNone/>
              <a:defRPr sz="2400" baseline="0">
                <a:solidFill>
                  <a:srgbClr val="2D4641"/>
                </a:solidFill>
                <a:latin typeface="Arial" panose="020B0604020202020204" pitchFamily="34" charset="0"/>
              </a:defRPr>
            </a:lvl1pPr>
          </a:lstStyle>
          <a:p>
            <a:pPr lvl="0"/>
            <a:endParaRPr lang="en-US"/>
          </a:p>
        </p:txBody>
      </p:sp>
    </p:spTree>
    <p:extLst>
      <p:ext uri="{BB962C8B-B14F-4D97-AF65-F5344CB8AC3E}">
        <p14:creationId xmlns:p14="http://schemas.microsoft.com/office/powerpoint/2010/main" val="718844136"/>
      </p:ext>
    </p:extLst>
  </p:cSld>
  <p:clrMapOvr>
    <a:masterClrMapping/>
  </p:clrMapOvr>
  <p:extLst>
    <p:ext uri="{DCECCB84-F9BA-43D5-87BE-67443E8EF086}">
      <p15:sldGuideLst xmlns:p15="http://schemas.microsoft.com/office/powerpoint/2012/main">
        <p15:guide id="1" orient="horz" pos="2352" userDrawn="1">
          <p15:clr>
            <a:srgbClr val="FBAE40"/>
          </p15:clr>
        </p15:guide>
        <p15:guide id="2" orient="horz" pos="331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6ACBB-0225-64FC-73D2-DE1F0C543104}"/>
              </a:ext>
            </a:extLst>
          </p:cNvPr>
          <p:cNvSpPr>
            <a:spLocks noGrp="1" noRot="1" noMove="1" noResize="1" noEditPoints="1" noAdjustHandles="1" noChangeArrowheads="1" noChangeShapeType="1"/>
          </p:cNvSpPr>
          <p:nvPr>
            <p:ph type="title"/>
          </p:nvPr>
        </p:nvSpPr>
        <p:spPr>
          <a:xfrm>
            <a:off x="839788" y="685802"/>
            <a:ext cx="10515600" cy="990598"/>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2" name="Straight Connector 11">
            <a:extLst>
              <a:ext uri="{FF2B5EF4-FFF2-40B4-BE49-F238E27FC236}">
                <a16:creationId xmlns:a16="http://schemas.microsoft.com/office/drawing/2014/main" id="{5B7F87A3-DF64-32C4-2057-CE1BB49D8AE4}"/>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Text Placeholder 2">
            <a:extLst>
              <a:ext uri="{FF2B5EF4-FFF2-40B4-BE49-F238E27FC236}">
                <a16:creationId xmlns:a16="http://schemas.microsoft.com/office/drawing/2014/main" id="{C662A57D-54F2-8047-BA6E-AB0FC72E60B1}"/>
              </a:ext>
            </a:extLst>
          </p:cNvPr>
          <p:cNvSpPr>
            <a:spLocks noGrp="1" noRot="1" noMove="1" noResize="1" noEditPoints="1" noAdjustHandles="1" noChangeArrowheads="1" noChangeShapeType="1"/>
          </p:cNvSpPr>
          <p:nvPr>
            <p:ph type="body" idx="1" hasCustomPrompt="1"/>
          </p:nvPr>
        </p:nvSpPr>
        <p:spPr>
          <a:xfrm>
            <a:off x="839788" y="1828800"/>
            <a:ext cx="5157787" cy="676274"/>
          </a:xfrm>
        </p:spPr>
        <p:txBody>
          <a:bodyPr anchor="ctr">
            <a:no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 styles</a:t>
            </a:r>
          </a:p>
        </p:txBody>
      </p:sp>
      <p:sp>
        <p:nvSpPr>
          <p:cNvPr id="4" name="Content Placeholder 3">
            <a:extLst>
              <a:ext uri="{FF2B5EF4-FFF2-40B4-BE49-F238E27FC236}">
                <a16:creationId xmlns:a16="http://schemas.microsoft.com/office/drawing/2014/main" id="{C9BB6AB9-A574-4E67-D88C-2E68A94B4CB2}"/>
              </a:ext>
            </a:extLst>
          </p:cNvPr>
          <p:cNvSpPr>
            <a:spLocks noGrp="1" noRot="1" noMove="1" noResize="1" noEditPoints="1" noAdjustHandles="1" noChangeArrowheads="1" noChangeShapeType="1"/>
          </p:cNvSpPr>
          <p:nvPr>
            <p:ph sz="half" idx="2"/>
          </p:nvPr>
        </p:nvSpPr>
        <p:spPr>
          <a:xfrm>
            <a:off x="839788" y="2624927"/>
            <a:ext cx="5157787" cy="3242472"/>
          </a:xfrm>
        </p:spPr>
        <p:txBody>
          <a:bodyPr/>
          <a:lstStyle>
            <a:lvl1pPr>
              <a:defRPr sz="2800">
                <a:solidFill>
                  <a:schemeClr val="tx1">
                    <a:lumMod val="50000"/>
                  </a:schemeClr>
                </a:solidFill>
                <a:latin typeface="Arial" panose="020B0604020202020204" pitchFamily="34" charset="0"/>
                <a:cs typeface="Arial" panose="020B0604020202020204" pitchFamily="34" charset="0"/>
              </a:defRPr>
            </a:lvl1pPr>
            <a:lvl2pPr>
              <a:defRPr>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EA297D-A887-93E4-921B-749CDF4E8FBC}"/>
              </a:ext>
            </a:extLst>
          </p:cNvPr>
          <p:cNvSpPr>
            <a:spLocks noGrp="1" noRot="1" noMove="1" noResize="1" noEditPoints="1" noAdjustHandles="1" noChangeArrowheads="1" noChangeShapeType="1"/>
          </p:cNvSpPr>
          <p:nvPr>
            <p:ph type="body" sz="quarter" idx="3" hasCustomPrompt="1"/>
          </p:nvPr>
        </p:nvSpPr>
        <p:spPr>
          <a:xfrm>
            <a:off x="6172200" y="1828799"/>
            <a:ext cx="5183188" cy="676275"/>
          </a:xfrm>
        </p:spPr>
        <p:txBody>
          <a:bodyPr anchor="ctr">
            <a:no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 styles</a:t>
            </a:r>
          </a:p>
        </p:txBody>
      </p:sp>
      <p:sp>
        <p:nvSpPr>
          <p:cNvPr id="6" name="Content Placeholder 5">
            <a:extLst>
              <a:ext uri="{FF2B5EF4-FFF2-40B4-BE49-F238E27FC236}">
                <a16:creationId xmlns:a16="http://schemas.microsoft.com/office/drawing/2014/main" id="{07E812C8-2692-E9A0-D8C4-6160362E839E}"/>
              </a:ext>
            </a:extLst>
          </p:cNvPr>
          <p:cNvSpPr>
            <a:spLocks noGrp="1" noRot="1" noMove="1" noResize="1" noEditPoints="1" noAdjustHandles="1" noChangeArrowheads="1" noChangeShapeType="1"/>
          </p:cNvSpPr>
          <p:nvPr>
            <p:ph sz="quarter" idx="4"/>
          </p:nvPr>
        </p:nvSpPr>
        <p:spPr>
          <a:xfrm>
            <a:off x="6172200" y="2624927"/>
            <a:ext cx="5183188" cy="3242472"/>
          </a:xfrm>
        </p:spPr>
        <p:txBody>
          <a:bodyPr/>
          <a:lstStyle>
            <a:lvl1pPr>
              <a:defRPr sz="2800">
                <a:solidFill>
                  <a:schemeClr val="tx1">
                    <a:lumMod val="50000"/>
                  </a:schemeClr>
                </a:solidFill>
                <a:latin typeface="Arial" panose="020B0604020202020204" pitchFamily="34" charset="0"/>
                <a:cs typeface="Arial" panose="020B0604020202020204" pitchFamily="34" charset="0"/>
              </a:defRPr>
            </a:lvl1pPr>
            <a:lvl2pPr>
              <a:defRPr>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F4C033BD-E31E-C29E-04B6-654E52CE29F7}"/>
              </a:ext>
            </a:extLst>
          </p:cNvPr>
          <p:cNvSpPr>
            <a:spLocks noGrp="1" noRot="1" noMove="1" noResize="1" noEditPoints="1" noAdjustHandles="1" noChangeArrowheads="1" noChangeShapeType="1"/>
          </p:cNvSpPr>
          <p:nvPr>
            <p:ph type="ftr" sz="quarter" idx="11"/>
          </p:nvPr>
        </p:nvSpPr>
        <p:spPr/>
        <p:txBody>
          <a:bodyPr/>
          <a:lstStyle/>
          <a:p>
            <a:endParaRPr lang="en-US" dirty="0"/>
          </a:p>
        </p:txBody>
      </p:sp>
      <p:pic>
        <p:nvPicPr>
          <p:cNvPr id="9" name="NSD Icon" descr="A yellow circle with black background&#10;&#10;Description automatically generated">
            <a:extLst>
              <a:ext uri="{FF2B5EF4-FFF2-40B4-BE49-F238E27FC236}">
                <a16:creationId xmlns:a16="http://schemas.microsoft.com/office/drawing/2014/main" id="{4AE1F2AE-AF6C-61C0-24C8-641BEED2D4D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1506645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6ACBB-0225-64FC-73D2-DE1F0C543104}"/>
              </a:ext>
            </a:extLst>
          </p:cNvPr>
          <p:cNvSpPr>
            <a:spLocks noGrp="1" noRot="1" noMove="1" noResize="1" noEditPoints="1" noAdjustHandles="1" noChangeArrowheads="1" noChangeShapeType="1"/>
          </p:cNvSpPr>
          <p:nvPr>
            <p:ph type="title"/>
          </p:nvPr>
        </p:nvSpPr>
        <p:spPr>
          <a:xfrm>
            <a:off x="839788" y="685800"/>
            <a:ext cx="10515600" cy="990598"/>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2" name="Straight Connector 11">
            <a:extLst>
              <a:ext uri="{FF2B5EF4-FFF2-40B4-BE49-F238E27FC236}">
                <a16:creationId xmlns:a16="http://schemas.microsoft.com/office/drawing/2014/main" id="{5B7F87A3-DF64-32C4-2057-CE1BB49D8AE4}"/>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4" name="Content Placeholder 3">
            <a:extLst>
              <a:ext uri="{FF2B5EF4-FFF2-40B4-BE49-F238E27FC236}">
                <a16:creationId xmlns:a16="http://schemas.microsoft.com/office/drawing/2014/main" id="{C9BB6AB9-A574-4E67-D88C-2E68A94B4CB2}"/>
              </a:ext>
            </a:extLst>
          </p:cNvPr>
          <p:cNvSpPr>
            <a:spLocks noGrp="1" noRot="1" noMove="1" noResize="1" noEditPoints="1" noAdjustHandles="1" noChangeArrowheads="1" noChangeShapeType="1"/>
          </p:cNvSpPr>
          <p:nvPr>
            <p:ph sz="half" idx="2"/>
          </p:nvPr>
        </p:nvSpPr>
        <p:spPr>
          <a:xfrm>
            <a:off x="839788" y="1828804"/>
            <a:ext cx="3198812" cy="4038596"/>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stStyle>
          <a:p>
            <a:pPr lvl="0"/>
            <a:endParaRPr lang="en-US"/>
          </a:p>
        </p:txBody>
      </p:sp>
      <p:sp>
        <p:nvSpPr>
          <p:cNvPr id="19" name="Content Placeholder 3">
            <a:extLst>
              <a:ext uri="{FF2B5EF4-FFF2-40B4-BE49-F238E27FC236}">
                <a16:creationId xmlns:a16="http://schemas.microsoft.com/office/drawing/2014/main" id="{F445153C-D407-8EB8-BFD5-3A3B9C3DC513}"/>
              </a:ext>
            </a:extLst>
          </p:cNvPr>
          <p:cNvSpPr>
            <a:spLocks noGrp="1" noRot="1" noMove="1" noResize="1" noEditPoints="1" noAdjustHandles="1" noChangeArrowheads="1" noChangeShapeType="1"/>
          </p:cNvSpPr>
          <p:nvPr>
            <p:ph sz="half" idx="14"/>
          </p:nvPr>
        </p:nvSpPr>
        <p:spPr>
          <a:xfrm>
            <a:off x="4496594" y="1828804"/>
            <a:ext cx="3198812" cy="4038596"/>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stStyle>
          <a:p>
            <a:pPr lvl="0"/>
            <a:endParaRPr lang="en-US"/>
          </a:p>
        </p:txBody>
      </p:sp>
      <p:sp>
        <p:nvSpPr>
          <p:cNvPr id="21" name="Content Placeholder 3">
            <a:extLst>
              <a:ext uri="{FF2B5EF4-FFF2-40B4-BE49-F238E27FC236}">
                <a16:creationId xmlns:a16="http://schemas.microsoft.com/office/drawing/2014/main" id="{FAE7E2A3-4878-876F-4260-ED01E82B26CB}"/>
              </a:ext>
            </a:extLst>
          </p:cNvPr>
          <p:cNvSpPr>
            <a:spLocks noGrp="1" noRot="1" noMove="1" noResize="1" noEditPoints="1" noAdjustHandles="1" noChangeArrowheads="1" noChangeShapeType="1"/>
          </p:cNvSpPr>
          <p:nvPr>
            <p:ph sz="half" idx="16"/>
          </p:nvPr>
        </p:nvSpPr>
        <p:spPr>
          <a:xfrm>
            <a:off x="8153400" y="1828804"/>
            <a:ext cx="3198812" cy="4038596"/>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stStyle>
          <a:p>
            <a:pPr lvl="0"/>
            <a:endParaRPr lang="en-US"/>
          </a:p>
        </p:txBody>
      </p:sp>
      <p:sp>
        <p:nvSpPr>
          <p:cNvPr id="8" name="Footer Placeholder 7">
            <a:extLst>
              <a:ext uri="{FF2B5EF4-FFF2-40B4-BE49-F238E27FC236}">
                <a16:creationId xmlns:a16="http://schemas.microsoft.com/office/drawing/2014/main" id="{F4C033BD-E31E-C29E-04B6-654E52CE29F7}"/>
              </a:ext>
            </a:extLst>
          </p:cNvPr>
          <p:cNvSpPr>
            <a:spLocks noGrp="1" noRot="1" noMove="1" noResize="1" noEditPoints="1" noAdjustHandles="1" noChangeArrowheads="1" noChangeShapeType="1"/>
          </p:cNvSpPr>
          <p:nvPr>
            <p:ph type="ftr" sz="quarter" idx="11"/>
          </p:nvPr>
        </p:nvSpPr>
        <p:spPr/>
        <p:txBody>
          <a:bodyPr/>
          <a:lstStyle/>
          <a:p>
            <a:endParaRPr lang="en-US" dirty="0"/>
          </a:p>
        </p:txBody>
      </p:sp>
      <p:pic>
        <p:nvPicPr>
          <p:cNvPr id="6" name="NSD Icon" descr="A yellow circle with black background&#10;&#10;Description automatically generated">
            <a:extLst>
              <a:ext uri="{FF2B5EF4-FFF2-40B4-BE49-F238E27FC236}">
                <a16:creationId xmlns:a16="http://schemas.microsoft.com/office/drawing/2014/main" id="{C2AA2A0D-4DA3-6B34-4CE8-6D7463B6A2E7}"/>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3255904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 items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6ACBB-0225-64FC-73D2-DE1F0C543104}"/>
              </a:ext>
            </a:extLst>
          </p:cNvPr>
          <p:cNvSpPr>
            <a:spLocks noGrp="1" noRot="1" noMove="1" noResize="1" noEditPoints="1" noAdjustHandles="1" noChangeArrowheads="1" noChangeShapeType="1"/>
          </p:cNvSpPr>
          <p:nvPr>
            <p:ph type="title"/>
          </p:nvPr>
        </p:nvSpPr>
        <p:spPr>
          <a:xfrm>
            <a:off x="839788" y="685802"/>
            <a:ext cx="10515600" cy="990598"/>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2" name="Straight Connector 11">
            <a:extLst>
              <a:ext uri="{FF2B5EF4-FFF2-40B4-BE49-F238E27FC236}">
                <a16:creationId xmlns:a16="http://schemas.microsoft.com/office/drawing/2014/main" id="{5B7F87A3-DF64-32C4-2057-CE1BB49D8AE4}"/>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5" name="Content Placeholder 3">
            <a:extLst>
              <a:ext uri="{FF2B5EF4-FFF2-40B4-BE49-F238E27FC236}">
                <a16:creationId xmlns:a16="http://schemas.microsoft.com/office/drawing/2014/main" id="{6F7FC5D1-79E4-F6E9-0E2E-CFADA6B41AB1}"/>
              </a:ext>
            </a:extLst>
          </p:cNvPr>
          <p:cNvSpPr>
            <a:spLocks noGrp="1" noRot="1" noMove="1" noResize="1" noEditPoints="1" noAdjustHandles="1" noChangeArrowheads="1" noChangeShapeType="1"/>
          </p:cNvSpPr>
          <p:nvPr>
            <p:ph sz="half" idx="17"/>
          </p:nvPr>
        </p:nvSpPr>
        <p:spPr>
          <a:xfrm>
            <a:off x="839788" y="1841578"/>
            <a:ext cx="2513012" cy="4343399"/>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8" name="Footer Placeholder 7">
            <a:extLst>
              <a:ext uri="{FF2B5EF4-FFF2-40B4-BE49-F238E27FC236}">
                <a16:creationId xmlns:a16="http://schemas.microsoft.com/office/drawing/2014/main" id="{F4C033BD-E31E-C29E-04B6-654E52CE29F7}"/>
              </a:ext>
            </a:extLst>
          </p:cNvPr>
          <p:cNvSpPr>
            <a:spLocks noGrp="1" noRot="1" noMove="1" noResize="1" noEditPoints="1" noAdjustHandles="1" noChangeArrowheads="1" noChangeShapeType="1"/>
          </p:cNvSpPr>
          <p:nvPr>
            <p:ph type="ftr" sz="quarter" idx="11"/>
          </p:nvPr>
        </p:nvSpPr>
        <p:spPr>
          <a:xfrm>
            <a:off x="4496594" y="6356350"/>
            <a:ext cx="3198812" cy="365125"/>
          </a:xfrm>
        </p:spPr>
        <p:txBody>
          <a:bodyPr/>
          <a:lstStyle/>
          <a:p>
            <a:endParaRPr lang="en-US" dirty="0"/>
          </a:p>
        </p:txBody>
      </p:sp>
      <p:pic>
        <p:nvPicPr>
          <p:cNvPr id="9" name="NSD Icon" descr="A yellow circle with black background&#10;&#10;Description automatically generated">
            <a:extLst>
              <a:ext uri="{FF2B5EF4-FFF2-40B4-BE49-F238E27FC236}">
                <a16:creationId xmlns:a16="http://schemas.microsoft.com/office/drawing/2014/main" id="{F0EBFAB5-D8AC-0D59-3C4A-3164D3C371E4}"/>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
        <p:nvSpPr>
          <p:cNvPr id="11" name="Content Placeholder 3">
            <a:extLst>
              <a:ext uri="{FF2B5EF4-FFF2-40B4-BE49-F238E27FC236}">
                <a16:creationId xmlns:a16="http://schemas.microsoft.com/office/drawing/2014/main" id="{B689A8E4-4CAA-ED31-C1FA-E43134F1342D}"/>
              </a:ext>
            </a:extLst>
          </p:cNvPr>
          <p:cNvSpPr>
            <a:spLocks noGrp="1" noRot="1" noMove="1" noResize="1" noEditPoints="1" noAdjustHandles="1" noChangeArrowheads="1" noChangeShapeType="1"/>
          </p:cNvSpPr>
          <p:nvPr>
            <p:ph sz="half" idx="18"/>
          </p:nvPr>
        </p:nvSpPr>
        <p:spPr>
          <a:xfrm>
            <a:off x="3506259" y="1841578"/>
            <a:ext cx="2513012" cy="4343399"/>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14" name="Content Placeholder 3">
            <a:extLst>
              <a:ext uri="{FF2B5EF4-FFF2-40B4-BE49-F238E27FC236}">
                <a16:creationId xmlns:a16="http://schemas.microsoft.com/office/drawing/2014/main" id="{28CE0E48-2F28-207C-B20A-42C9252A2E8B}"/>
              </a:ext>
            </a:extLst>
          </p:cNvPr>
          <p:cNvSpPr>
            <a:spLocks noGrp="1" noRot="1" noMove="1" noResize="1" noEditPoints="1" noAdjustHandles="1" noChangeArrowheads="1" noChangeShapeType="1"/>
          </p:cNvSpPr>
          <p:nvPr>
            <p:ph sz="half" idx="20"/>
          </p:nvPr>
        </p:nvSpPr>
        <p:spPr>
          <a:xfrm>
            <a:off x="6172730" y="1828801"/>
            <a:ext cx="2513012" cy="4343399"/>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16" name="Content Placeholder 3">
            <a:extLst>
              <a:ext uri="{FF2B5EF4-FFF2-40B4-BE49-F238E27FC236}">
                <a16:creationId xmlns:a16="http://schemas.microsoft.com/office/drawing/2014/main" id="{2089A23D-ACA4-0DBB-6556-B312E64183D1}"/>
              </a:ext>
            </a:extLst>
          </p:cNvPr>
          <p:cNvSpPr>
            <a:spLocks noGrp="1" noRot="1" noMove="1" noResize="1" noEditPoints="1" noAdjustHandles="1" noChangeArrowheads="1" noChangeShapeType="1"/>
          </p:cNvSpPr>
          <p:nvPr>
            <p:ph sz="half" idx="22"/>
          </p:nvPr>
        </p:nvSpPr>
        <p:spPr>
          <a:xfrm>
            <a:off x="8839200" y="1828801"/>
            <a:ext cx="2513012" cy="4343399"/>
          </a:xfrm>
        </p:spPr>
        <p:txBody>
          <a:bodyPr/>
          <a:lstStyle>
            <a:lvl1pPr>
              <a:defRPr>
                <a:latin typeface="Arial" panose="020B0604020202020204" pitchFamily="34" charset="0"/>
                <a:cs typeface="Arial" panose="020B0604020202020204" pitchFamily="34" charset="0"/>
              </a:defRPr>
            </a:lvl1pPr>
          </a:lstStyle>
          <a:p>
            <a:pPr lvl="0"/>
            <a:endParaRPr lang="en-US"/>
          </a:p>
        </p:txBody>
      </p:sp>
    </p:spTree>
    <p:extLst>
      <p:ext uri="{BB962C8B-B14F-4D97-AF65-F5344CB8AC3E}">
        <p14:creationId xmlns:p14="http://schemas.microsoft.com/office/powerpoint/2010/main" val="30607793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 items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6ACBB-0225-64FC-73D2-DE1F0C543104}"/>
              </a:ext>
            </a:extLst>
          </p:cNvPr>
          <p:cNvSpPr>
            <a:spLocks noGrp="1" noRot="1" noMove="1" noResize="1" noEditPoints="1" noAdjustHandles="1" noChangeArrowheads="1" noChangeShapeType="1"/>
          </p:cNvSpPr>
          <p:nvPr>
            <p:ph type="title"/>
          </p:nvPr>
        </p:nvSpPr>
        <p:spPr>
          <a:xfrm>
            <a:off x="839788" y="685802"/>
            <a:ext cx="10515600" cy="990598"/>
          </a:xfrm>
        </p:spPr>
        <p:txBody>
          <a:bodyPr/>
          <a:lstStyle/>
          <a:p>
            <a:r>
              <a:rPr lang="en-US"/>
              <a:t>Click to edit Master title style</a:t>
            </a:r>
          </a:p>
        </p:txBody>
      </p:sp>
      <p:cxnSp>
        <p:nvCxnSpPr>
          <p:cNvPr id="12" name="Straight Connector 11">
            <a:extLst>
              <a:ext uri="{FF2B5EF4-FFF2-40B4-BE49-F238E27FC236}">
                <a16:creationId xmlns:a16="http://schemas.microsoft.com/office/drawing/2014/main" id="{5B7F87A3-DF64-32C4-2057-CE1BB49D8AE4}"/>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5" name="Content Placeholder 3">
            <a:extLst>
              <a:ext uri="{FF2B5EF4-FFF2-40B4-BE49-F238E27FC236}">
                <a16:creationId xmlns:a16="http://schemas.microsoft.com/office/drawing/2014/main" id="{6F7FC5D1-79E4-F6E9-0E2E-CFADA6B41AB1}"/>
              </a:ext>
            </a:extLst>
          </p:cNvPr>
          <p:cNvSpPr>
            <a:spLocks noGrp="1" noRot="1" noMove="1" noResize="1" noEditPoints="1" noAdjustHandles="1" noChangeArrowheads="1" noChangeShapeType="1"/>
          </p:cNvSpPr>
          <p:nvPr>
            <p:ph sz="half" idx="17"/>
          </p:nvPr>
        </p:nvSpPr>
        <p:spPr>
          <a:xfrm>
            <a:off x="839788" y="1841578"/>
            <a:ext cx="3198812" cy="1844713"/>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6" name="Content Placeholder 3">
            <a:extLst>
              <a:ext uri="{FF2B5EF4-FFF2-40B4-BE49-F238E27FC236}">
                <a16:creationId xmlns:a16="http://schemas.microsoft.com/office/drawing/2014/main" id="{4FB66D9B-0D26-199F-4E0C-54C74AE3B131}"/>
              </a:ext>
            </a:extLst>
          </p:cNvPr>
          <p:cNvSpPr>
            <a:spLocks noGrp="1" noRot="1" noMove="1" noResize="1" noEditPoints="1" noAdjustHandles="1" noChangeArrowheads="1" noChangeShapeType="1"/>
          </p:cNvSpPr>
          <p:nvPr>
            <p:ph sz="half" idx="18"/>
          </p:nvPr>
        </p:nvSpPr>
        <p:spPr>
          <a:xfrm>
            <a:off x="4496594" y="1839156"/>
            <a:ext cx="3198812" cy="1847135"/>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10" name="Content Placeholder 3">
            <a:extLst>
              <a:ext uri="{FF2B5EF4-FFF2-40B4-BE49-F238E27FC236}">
                <a16:creationId xmlns:a16="http://schemas.microsoft.com/office/drawing/2014/main" id="{E256C92E-E375-ECC3-6988-C33A526A0C71}"/>
              </a:ext>
            </a:extLst>
          </p:cNvPr>
          <p:cNvSpPr>
            <a:spLocks noGrp="1" noRot="1" noMove="1" noResize="1" noEditPoints="1" noAdjustHandles="1" noChangeArrowheads="1" noChangeShapeType="1"/>
          </p:cNvSpPr>
          <p:nvPr>
            <p:ph sz="half" idx="19"/>
          </p:nvPr>
        </p:nvSpPr>
        <p:spPr>
          <a:xfrm>
            <a:off x="8153400" y="1837944"/>
            <a:ext cx="3198812" cy="1849557"/>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4" name="Content Placeholder 3">
            <a:extLst>
              <a:ext uri="{FF2B5EF4-FFF2-40B4-BE49-F238E27FC236}">
                <a16:creationId xmlns:a16="http://schemas.microsoft.com/office/drawing/2014/main" id="{C9BB6AB9-A574-4E67-D88C-2E68A94B4CB2}"/>
              </a:ext>
            </a:extLst>
          </p:cNvPr>
          <p:cNvSpPr>
            <a:spLocks noGrp="1" noRot="1" noMove="1" noResize="1" noEditPoints="1" noAdjustHandles="1" noChangeArrowheads="1" noChangeShapeType="1"/>
          </p:cNvSpPr>
          <p:nvPr>
            <p:ph sz="half" idx="2"/>
          </p:nvPr>
        </p:nvSpPr>
        <p:spPr>
          <a:xfrm>
            <a:off x="839788" y="3959978"/>
            <a:ext cx="3198812" cy="1844713"/>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19" name="Content Placeholder 3">
            <a:extLst>
              <a:ext uri="{FF2B5EF4-FFF2-40B4-BE49-F238E27FC236}">
                <a16:creationId xmlns:a16="http://schemas.microsoft.com/office/drawing/2014/main" id="{F445153C-D407-8EB8-BFD5-3A3B9C3DC513}"/>
              </a:ext>
            </a:extLst>
          </p:cNvPr>
          <p:cNvSpPr>
            <a:spLocks noGrp="1" noRot="1" noMove="1" noResize="1" noEditPoints="1" noAdjustHandles="1" noChangeArrowheads="1" noChangeShapeType="1"/>
          </p:cNvSpPr>
          <p:nvPr>
            <p:ph sz="half" idx="14"/>
          </p:nvPr>
        </p:nvSpPr>
        <p:spPr>
          <a:xfrm>
            <a:off x="4496594" y="3957556"/>
            <a:ext cx="3198812" cy="1847135"/>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21" name="Content Placeholder 3">
            <a:extLst>
              <a:ext uri="{FF2B5EF4-FFF2-40B4-BE49-F238E27FC236}">
                <a16:creationId xmlns:a16="http://schemas.microsoft.com/office/drawing/2014/main" id="{FAE7E2A3-4878-876F-4260-ED01E82B26CB}"/>
              </a:ext>
            </a:extLst>
          </p:cNvPr>
          <p:cNvSpPr>
            <a:spLocks noGrp="1" noRot="1" noMove="1" noResize="1" noEditPoints="1" noAdjustHandles="1" noChangeArrowheads="1" noChangeShapeType="1"/>
          </p:cNvSpPr>
          <p:nvPr>
            <p:ph sz="half" idx="16"/>
          </p:nvPr>
        </p:nvSpPr>
        <p:spPr>
          <a:xfrm>
            <a:off x="8153400" y="3955134"/>
            <a:ext cx="3198812" cy="1849557"/>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8" name="Footer Placeholder 7">
            <a:extLst>
              <a:ext uri="{FF2B5EF4-FFF2-40B4-BE49-F238E27FC236}">
                <a16:creationId xmlns:a16="http://schemas.microsoft.com/office/drawing/2014/main" id="{F4C033BD-E31E-C29E-04B6-654E52CE29F7}"/>
              </a:ext>
            </a:extLst>
          </p:cNvPr>
          <p:cNvSpPr>
            <a:spLocks noGrp="1" noRot="1" noMove="1" noResize="1" noEditPoints="1" noAdjustHandles="1" noChangeArrowheads="1" noChangeShapeType="1"/>
          </p:cNvSpPr>
          <p:nvPr>
            <p:ph type="ftr" sz="quarter" idx="11"/>
          </p:nvPr>
        </p:nvSpPr>
        <p:spPr>
          <a:xfrm>
            <a:off x="4496594" y="6356350"/>
            <a:ext cx="3198812" cy="365125"/>
          </a:xfrm>
        </p:spPr>
        <p:txBody>
          <a:bodyPr/>
          <a:lstStyle/>
          <a:p>
            <a:endParaRPr lang="en-US" dirty="0"/>
          </a:p>
        </p:txBody>
      </p:sp>
      <p:pic>
        <p:nvPicPr>
          <p:cNvPr id="9" name="NSD Icon" descr="A yellow circle with black background&#10;&#10;Description automatically generated">
            <a:extLst>
              <a:ext uri="{FF2B5EF4-FFF2-40B4-BE49-F238E27FC236}">
                <a16:creationId xmlns:a16="http://schemas.microsoft.com/office/drawing/2014/main" id="{F0EBFAB5-D8AC-0D59-3C4A-3164D3C371E4}"/>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6614385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titles + 3 items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6ACBB-0225-64FC-73D2-DE1F0C543104}"/>
              </a:ext>
            </a:extLst>
          </p:cNvPr>
          <p:cNvSpPr>
            <a:spLocks noGrp="1" noRot="1" noMove="1" noResize="1" noEditPoints="1" noAdjustHandles="1" noChangeArrowheads="1" noChangeShapeType="1"/>
          </p:cNvSpPr>
          <p:nvPr>
            <p:ph type="title"/>
          </p:nvPr>
        </p:nvSpPr>
        <p:spPr>
          <a:xfrm>
            <a:off x="839788" y="685800"/>
            <a:ext cx="10515600" cy="990598"/>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2" name="Straight Connector 11">
            <a:extLst>
              <a:ext uri="{FF2B5EF4-FFF2-40B4-BE49-F238E27FC236}">
                <a16:creationId xmlns:a16="http://schemas.microsoft.com/office/drawing/2014/main" id="{5B7F87A3-DF64-32C4-2057-CE1BB49D8AE4}"/>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Text Placeholder 2">
            <a:extLst>
              <a:ext uri="{FF2B5EF4-FFF2-40B4-BE49-F238E27FC236}">
                <a16:creationId xmlns:a16="http://schemas.microsoft.com/office/drawing/2014/main" id="{C662A57D-54F2-8047-BA6E-AB0FC72E60B1}"/>
              </a:ext>
            </a:extLst>
          </p:cNvPr>
          <p:cNvSpPr>
            <a:spLocks noGrp="1" noRot="1" noMove="1" noResize="1" noEditPoints="1" noAdjustHandles="1" noChangeArrowheads="1" noChangeShapeType="1"/>
          </p:cNvSpPr>
          <p:nvPr>
            <p:ph type="body" idx="1"/>
          </p:nvPr>
        </p:nvSpPr>
        <p:spPr>
          <a:xfrm>
            <a:off x="839788" y="1828800"/>
            <a:ext cx="3198812" cy="1768517"/>
          </a:xfrm>
        </p:spPr>
        <p:txBody>
          <a:bodyPr anchor="t"/>
          <a:lstStyle>
            <a:lvl1pPr marL="0" indent="0">
              <a:buNone/>
              <a:defRPr sz="2400" b="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9BB6AB9-A574-4E67-D88C-2E68A94B4CB2}"/>
              </a:ext>
            </a:extLst>
          </p:cNvPr>
          <p:cNvSpPr>
            <a:spLocks noGrp="1" noRot="1" noMove="1" noResize="1" noEditPoints="1" noAdjustHandles="1" noChangeArrowheads="1" noChangeShapeType="1"/>
          </p:cNvSpPr>
          <p:nvPr>
            <p:ph sz="half" idx="2"/>
          </p:nvPr>
        </p:nvSpPr>
        <p:spPr>
          <a:xfrm>
            <a:off x="839788" y="3657602"/>
            <a:ext cx="3198812" cy="2209797"/>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stStyle>
          <a:p>
            <a:pPr lvl="0"/>
            <a:endParaRPr lang="en-US"/>
          </a:p>
        </p:txBody>
      </p:sp>
      <p:sp>
        <p:nvSpPr>
          <p:cNvPr id="18" name="Text Placeholder 2">
            <a:extLst>
              <a:ext uri="{FF2B5EF4-FFF2-40B4-BE49-F238E27FC236}">
                <a16:creationId xmlns:a16="http://schemas.microsoft.com/office/drawing/2014/main" id="{5FF81FCC-C147-27D9-236A-7515C22EFA13}"/>
              </a:ext>
            </a:extLst>
          </p:cNvPr>
          <p:cNvSpPr>
            <a:spLocks noGrp="1" noRot="1" noMove="1" noResize="1" noEditPoints="1" noAdjustHandles="1" noChangeArrowheads="1" noChangeShapeType="1"/>
          </p:cNvSpPr>
          <p:nvPr>
            <p:ph type="body" idx="13"/>
          </p:nvPr>
        </p:nvSpPr>
        <p:spPr>
          <a:xfrm>
            <a:off x="4496594" y="1828800"/>
            <a:ext cx="3198812" cy="1768517"/>
          </a:xfrm>
        </p:spPr>
        <p:txBody>
          <a:bodyPr anchor="t"/>
          <a:lstStyle>
            <a:lvl1pPr marL="0" indent="0">
              <a:buNone/>
              <a:defRPr sz="2400" b="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Content Placeholder 3">
            <a:extLst>
              <a:ext uri="{FF2B5EF4-FFF2-40B4-BE49-F238E27FC236}">
                <a16:creationId xmlns:a16="http://schemas.microsoft.com/office/drawing/2014/main" id="{F445153C-D407-8EB8-BFD5-3A3B9C3DC513}"/>
              </a:ext>
            </a:extLst>
          </p:cNvPr>
          <p:cNvSpPr>
            <a:spLocks noGrp="1" noRot="1" noMove="1" noResize="1" noEditPoints="1" noAdjustHandles="1" noChangeArrowheads="1" noChangeShapeType="1"/>
          </p:cNvSpPr>
          <p:nvPr>
            <p:ph sz="half" idx="14"/>
          </p:nvPr>
        </p:nvSpPr>
        <p:spPr>
          <a:xfrm>
            <a:off x="4496594" y="3657602"/>
            <a:ext cx="3198812" cy="2209797"/>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stStyle>
          <a:p>
            <a:pPr lvl="0"/>
            <a:endParaRPr lang="en-US"/>
          </a:p>
        </p:txBody>
      </p:sp>
      <p:sp>
        <p:nvSpPr>
          <p:cNvPr id="20" name="Text Placeholder 2">
            <a:extLst>
              <a:ext uri="{FF2B5EF4-FFF2-40B4-BE49-F238E27FC236}">
                <a16:creationId xmlns:a16="http://schemas.microsoft.com/office/drawing/2014/main" id="{0A729D12-62A4-4543-5729-21CB0101C5FD}"/>
              </a:ext>
            </a:extLst>
          </p:cNvPr>
          <p:cNvSpPr>
            <a:spLocks noGrp="1" noRot="1" noMove="1" noResize="1" noEditPoints="1" noAdjustHandles="1" noChangeArrowheads="1" noChangeShapeType="1"/>
          </p:cNvSpPr>
          <p:nvPr>
            <p:ph type="body" idx="15"/>
          </p:nvPr>
        </p:nvSpPr>
        <p:spPr>
          <a:xfrm>
            <a:off x="8153400" y="1828800"/>
            <a:ext cx="3198812" cy="1768517"/>
          </a:xfrm>
        </p:spPr>
        <p:txBody>
          <a:bodyPr anchor="t"/>
          <a:lstStyle>
            <a:lvl1pPr marL="0" indent="0">
              <a:buNone/>
              <a:defRPr sz="2400" b="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1" name="Content Placeholder 3">
            <a:extLst>
              <a:ext uri="{FF2B5EF4-FFF2-40B4-BE49-F238E27FC236}">
                <a16:creationId xmlns:a16="http://schemas.microsoft.com/office/drawing/2014/main" id="{FAE7E2A3-4878-876F-4260-ED01E82B26CB}"/>
              </a:ext>
            </a:extLst>
          </p:cNvPr>
          <p:cNvSpPr>
            <a:spLocks noGrp="1" noRot="1" noMove="1" noResize="1" noEditPoints="1" noAdjustHandles="1" noChangeArrowheads="1" noChangeShapeType="1"/>
          </p:cNvSpPr>
          <p:nvPr>
            <p:ph sz="half" idx="16"/>
          </p:nvPr>
        </p:nvSpPr>
        <p:spPr>
          <a:xfrm>
            <a:off x="8153400" y="3657602"/>
            <a:ext cx="3198812" cy="2209797"/>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stStyle>
          <a:p>
            <a:pPr lvl="0"/>
            <a:endParaRPr lang="en-US"/>
          </a:p>
        </p:txBody>
      </p:sp>
      <p:sp>
        <p:nvSpPr>
          <p:cNvPr id="8" name="Footer Placeholder 7">
            <a:extLst>
              <a:ext uri="{FF2B5EF4-FFF2-40B4-BE49-F238E27FC236}">
                <a16:creationId xmlns:a16="http://schemas.microsoft.com/office/drawing/2014/main" id="{F4C033BD-E31E-C29E-04B6-654E52CE29F7}"/>
              </a:ext>
            </a:extLst>
          </p:cNvPr>
          <p:cNvSpPr>
            <a:spLocks noGrp="1" noRot="1" noMove="1" noResize="1" noEditPoints="1" noAdjustHandles="1" noChangeArrowheads="1" noChangeShapeType="1"/>
          </p:cNvSpPr>
          <p:nvPr>
            <p:ph type="ftr" sz="quarter" idx="11"/>
          </p:nvPr>
        </p:nvSpPr>
        <p:spPr/>
        <p:txBody>
          <a:bodyPr/>
          <a:lstStyle/>
          <a:p>
            <a:endParaRPr lang="en-US" dirty="0"/>
          </a:p>
        </p:txBody>
      </p:sp>
      <p:pic>
        <p:nvPicPr>
          <p:cNvPr id="6" name="NSD Icon" descr="A yellow circle with black background&#10;&#10;Description automatically generated">
            <a:extLst>
              <a:ext uri="{FF2B5EF4-FFF2-40B4-BE49-F238E27FC236}">
                <a16:creationId xmlns:a16="http://schemas.microsoft.com/office/drawing/2014/main" id="{C2AA2A0D-4DA3-6B34-4CE8-6D7463B6A2E7}"/>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4103354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AF941-8DBC-C0B9-ABCE-C2A2EB21A9F0}"/>
              </a:ext>
            </a:extLst>
          </p:cNvPr>
          <p:cNvSpPr>
            <a:spLocks noGrp="1" noRot="1" noMove="1" noResize="1" noEditPoints="1" noAdjustHandles="1" noChangeArrowheads="1" noChangeShapeType="1"/>
          </p:cNvSpPr>
          <p:nvPr>
            <p:ph type="title"/>
          </p:nvPr>
        </p:nvSpPr>
        <p:spPr>
          <a:xfrm>
            <a:off x="839788" y="685798"/>
            <a:ext cx="3932237" cy="990601"/>
          </a:xfrm>
        </p:spPr>
        <p:txBody>
          <a:bodyPr anchor="ctr"/>
          <a:lstStyle>
            <a:lvl1pPr>
              <a:defRPr sz="3200">
                <a:latin typeface="Arial" panose="020B0604020202020204" pitchFamily="34" charset="0"/>
                <a:cs typeface="Arial" panose="020B0604020202020204" pitchFamily="34"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0298CC55-C5B9-88F6-4CEE-DC275A16C1D3}"/>
              </a:ext>
            </a:extLst>
          </p:cNvPr>
          <p:cNvCxnSpPr>
            <a:cxnSpLocks noGrp="1" noRot="1" noMove="1" noResize="1" noEditPoints="1" noAdjustHandles="1" noChangeArrowheads="1" noChangeShapeType="1"/>
          </p:cNvCxnSpPr>
          <p:nvPr userDrawn="1"/>
        </p:nvCxnSpPr>
        <p:spPr>
          <a:xfrm>
            <a:off x="838200" y="1752600"/>
            <a:ext cx="3962400" cy="0"/>
          </a:xfrm>
          <a:prstGeom prst="line">
            <a:avLst/>
          </a:prstGeom>
          <a:ln w="9525"/>
        </p:spPr>
        <p:style>
          <a:lnRef idx="2">
            <a:schemeClr val="dk1"/>
          </a:lnRef>
          <a:fillRef idx="0">
            <a:schemeClr val="dk1"/>
          </a:fillRef>
          <a:effectRef idx="1">
            <a:schemeClr val="dk1"/>
          </a:effectRef>
          <a:fontRef idx="minor">
            <a:schemeClr val="tx1"/>
          </a:fontRef>
        </p:style>
      </p:cxnSp>
      <p:sp>
        <p:nvSpPr>
          <p:cNvPr id="4" name="Text Placeholder 3">
            <a:extLst>
              <a:ext uri="{FF2B5EF4-FFF2-40B4-BE49-F238E27FC236}">
                <a16:creationId xmlns:a16="http://schemas.microsoft.com/office/drawing/2014/main" id="{52FAC39D-1382-D323-39EF-4B23C9A3330F}"/>
              </a:ext>
            </a:extLst>
          </p:cNvPr>
          <p:cNvSpPr>
            <a:spLocks noGrp="1" noRot="1" noMove="1" noResize="1" noEditPoints="1" noAdjustHandles="1" noChangeArrowheads="1" noChangeShapeType="1"/>
          </p:cNvSpPr>
          <p:nvPr>
            <p:ph type="body" sz="half" idx="2"/>
          </p:nvPr>
        </p:nvSpPr>
        <p:spPr>
          <a:xfrm>
            <a:off x="839788" y="1828800"/>
            <a:ext cx="3932237" cy="4040188"/>
          </a:xfrm>
        </p:spPr>
        <p:txBody>
          <a:bodyPr>
            <a:normAutofit/>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C29273A0-DA21-CED3-4909-A9979F9881A7}"/>
              </a:ext>
            </a:extLst>
          </p:cNvPr>
          <p:cNvSpPr>
            <a:spLocks noGrp="1" noRot="1" noMove="1" noResize="1" noEditPoints="1" noAdjustHandles="1" noChangeArrowheads="1" noChangeShapeType="1"/>
          </p:cNvSpPr>
          <p:nvPr>
            <p:ph type="pic" idx="1"/>
          </p:nvPr>
        </p:nvSpPr>
        <p:spPr>
          <a:xfrm>
            <a:off x="5183188" y="685799"/>
            <a:ext cx="6172200" cy="51752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6" name="Footer Placeholder 5">
            <a:extLst>
              <a:ext uri="{FF2B5EF4-FFF2-40B4-BE49-F238E27FC236}">
                <a16:creationId xmlns:a16="http://schemas.microsoft.com/office/drawing/2014/main" id="{D96AC8F4-FC85-2183-F545-136846FD9129}"/>
              </a:ext>
            </a:extLst>
          </p:cNvPr>
          <p:cNvSpPr>
            <a:spLocks noGrp="1" noRot="1" noMove="1" noResize="1" noEditPoints="1" noAdjustHandles="1" noChangeArrowheads="1" noChangeShapeType="1"/>
          </p:cNvSpPr>
          <p:nvPr>
            <p:ph type="ftr" sz="quarter" idx="11"/>
          </p:nvPr>
        </p:nvSpPr>
        <p:spPr/>
        <p:txBody>
          <a:bodyPr/>
          <a:lstStyle/>
          <a:p>
            <a:endParaRPr lang="en-US" dirty="0"/>
          </a:p>
        </p:txBody>
      </p:sp>
      <p:pic>
        <p:nvPicPr>
          <p:cNvPr id="12" name="NSD Icon" descr="A yellow circle with black background&#10;&#10;Description automatically generated">
            <a:extLst>
              <a:ext uri="{FF2B5EF4-FFF2-40B4-BE49-F238E27FC236}">
                <a16:creationId xmlns:a16="http://schemas.microsoft.com/office/drawing/2014/main" id="{545CBED0-A0CD-E496-D500-E12C77278B23}"/>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7224196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9B0B3-2B9C-0EEE-4620-D5AE1B54D6C7}"/>
              </a:ext>
            </a:extLst>
          </p:cNvPr>
          <p:cNvSpPr>
            <a:spLocks noGrp="1"/>
          </p:cNvSpPr>
          <p:nvPr>
            <p:ph type="title"/>
          </p:nvPr>
        </p:nvSpPr>
        <p:spPr>
          <a:xfrm>
            <a:off x="839788" y="685800"/>
            <a:ext cx="3932237" cy="990600"/>
          </a:xfrm>
        </p:spPr>
        <p:txBody>
          <a:bodyPr anchor="ctr"/>
          <a:lstStyle>
            <a:lvl1pPr>
              <a:defRPr sz="3200">
                <a:latin typeface="Arial" panose="020B0604020202020204" pitchFamily="34" charset="0"/>
                <a:cs typeface="Arial" panose="020B0604020202020204" pitchFamily="34" charset="0"/>
              </a:defRPr>
            </a:lvl1pPr>
          </a:lstStyle>
          <a:p>
            <a:r>
              <a:rPr lang="en-US"/>
              <a:t>Click to edit Master title style</a:t>
            </a:r>
          </a:p>
        </p:txBody>
      </p:sp>
      <p:cxnSp>
        <p:nvCxnSpPr>
          <p:cNvPr id="9" name="Straight Connector 8">
            <a:extLst>
              <a:ext uri="{FF2B5EF4-FFF2-40B4-BE49-F238E27FC236}">
                <a16:creationId xmlns:a16="http://schemas.microsoft.com/office/drawing/2014/main" id="{C654CDD7-4E13-94E9-FC4E-4A78FC3C8E1C}"/>
              </a:ext>
            </a:extLst>
          </p:cNvPr>
          <p:cNvCxnSpPr>
            <a:cxnSpLocks noGrp="1" noRot="1" noMove="1" noResize="1" noEditPoints="1" noAdjustHandles="1" noChangeArrowheads="1" noChangeShapeType="1"/>
          </p:cNvCxnSpPr>
          <p:nvPr userDrawn="1"/>
        </p:nvCxnSpPr>
        <p:spPr>
          <a:xfrm>
            <a:off x="838200" y="1752600"/>
            <a:ext cx="3962400" cy="0"/>
          </a:xfrm>
          <a:prstGeom prst="line">
            <a:avLst/>
          </a:prstGeom>
          <a:ln w="9525"/>
        </p:spPr>
        <p:style>
          <a:lnRef idx="2">
            <a:schemeClr val="dk1"/>
          </a:lnRef>
          <a:fillRef idx="0">
            <a:schemeClr val="dk1"/>
          </a:fillRef>
          <a:effectRef idx="1">
            <a:schemeClr val="dk1"/>
          </a:effectRef>
          <a:fontRef idx="minor">
            <a:schemeClr val="tx1"/>
          </a:fontRef>
        </p:style>
      </p:cxnSp>
      <p:sp>
        <p:nvSpPr>
          <p:cNvPr id="4" name="Text Placeholder 3">
            <a:extLst>
              <a:ext uri="{FF2B5EF4-FFF2-40B4-BE49-F238E27FC236}">
                <a16:creationId xmlns:a16="http://schemas.microsoft.com/office/drawing/2014/main" id="{870787D7-03AC-1565-BE9C-A5E61CC0EB8A}"/>
              </a:ext>
            </a:extLst>
          </p:cNvPr>
          <p:cNvSpPr>
            <a:spLocks noGrp="1"/>
          </p:cNvSpPr>
          <p:nvPr>
            <p:ph type="body" sz="half" idx="2"/>
          </p:nvPr>
        </p:nvSpPr>
        <p:spPr>
          <a:xfrm>
            <a:off x="839788" y="1828800"/>
            <a:ext cx="3932237" cy="4040188"/>
          </a:xfrm>
        </p:spPr>
        <p:txBody>
          <a:bodyPr/>
          <a:lstStyle>
            <a:lvl1pPr marL="0" indent="0">
              <a:buNone/>
              <a:defRPr sz="2400">
                <a:solidFill>
                  <a:schemeClr val="tx1">
                    <a:lumMod val="50000"/>
                  </a:schemeClr>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AEBEB139-6382-A25B-EB0C-CFBAD85A98E7}"/>
              </a:ext>
            </a:extLst>
          </p:cNvPr>
          <p:cNvSpPr>
            <a:spLocks noGrp="1"/>
          </p:cNvSpPr>
          <p:nvPr>
            <p:ph idx="1"/>
          </p:nvPr>
        </p:nvSpPr>
        <p:spPr>
          <a:xfrm>
            <a:off x="5183188" y="685799"/>
            <a:ext cx="6172200" cy="5175251"/>
          </a:xfrm>
        </p:spPr>
        <p:txBody>
          <a:bodyPr/>
          <a:lstStyle>
            <a:lvl1pPr>
              <a:defRPr sz="3200">
                <a:latin typeface="Arial" panose="020B0604020202020204" pitchFamily="34" charset="0"/>
                <a:cs typeface="Arial" panose="020B0604020202020204" pitchFamily="34" charset="0"/>
              </a:defRPr>
            </a:lvl1pPr>
            <a:lvl2pPr>
              <a:defRPr sz="28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ECECD7D8-842E-E9EB-B69D-94B07D4D48C7}"/>
              </a:ext>
            </a:extLst>
          </p:cNvPr>
          <p:cNvSpPr>
            <a:spLocks noGrp="1"/>
          </p:cNvSpPr>
          <p:nvPr>
            <p:ph type="ftr" sz="quarter" idx="11"/>
          </p:nvPr>
        </p:nvSpPr>
        <p:spPr/>
        <p:txBody>
          <a:bodyPr/>
          <a:lstStyle/>
          <a:p>
            <a:endParaRPr lang="en-US" dirty="0"/>
          </a:p>
        </p:txBody>
      </p:sp>
      <p:pic>
        <p:nvPicPr>
          <p:cNvPr id="10" name="NSD Icon" descr="A yellow circle with black background&#10;&#10;Description automatically generated">
            <a:extLst>
              <a:ext uri="{FF2B5EF4-FFF2-40B4-BE49-F238E27FC236}">
                <a16:creationId xmlns:a16="http://schemas.microsoft.com/office/drawing/2014/main" id="{D028867C-7B1C-E201-3D53-092CB5CA6A5D}"/>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18853736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Templa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288A2-9C4B-750C-A355-44BF6E264CF9}"/>
              </a:ext>
            </a:extLst>
          </p:cNvPr>
          <p:cNvSpPr>
            <a:spLocks noGrp="1" noRot="1" noMove="1" noResize="1" noEditPoints="1" noAdjustHandles="1" noChangeArrowheads="1" noChangeShapeType="1"/>
          </p:cNvSpPr>
          <p:nvPr>
            <p:ph type="title"/>
          </p:nvPr>
        </p:nvSpPr>
        <p:spPr>
          <a:xfrm>
            <a:off x="838200" y="685800"/>
            <a:ext cx="10515600" cy="990600"/>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5" name="Straight Connector 4">
            <a:extLst>
              <a:ext uri="{FF2B5EF4-FFF2-40B4-BE49-F238E27FC236}">
                <a16:creationId xmlns:a16="http://schemas.microsoft.com/office/drawing/2014/main" id="{489F841B-00E9-EB05-4C39-655140B507CB}"/>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graphicFrame>
        <p:nvGraphicFramePr>
          <p:cNvPr id="11" name="Table 10">
            <a:extLst>
              <a:ext uri="{FF2B5EF4-FFF2-40B4-BE49-F238E27FC236}">
                <a16:creationId xmlns:a16="http://schemas.microsoft.com/office/drawing/2014/main" id="{54070F89-5831-0DDA-63B7-E2F39E3F220C}"/>
              </a:ext>
            </a:extLst>
          </p:cNvPr>
          <p:cNvGraphicFramePr>
            <a:graphicFrameLocks noGrp="1"/>
          </p:cNvGraphicFramePr>
          <p:nvPr userDrawn="1">
            <p:extLst>
              <p:ext uri="{D42A27DB-BD31-4B8C-83A1-F6EECF244321}">
                <p14:modId xmlns:p14="http://schemas.microsoft.com/office/powerpoint/2010/main" val="2666758958"/>
              </p:ext>
            </p:extLst>
          </p:nvPr>
        </p:nvGraphicFramePr>
        <p:xfrm>
          <a:off x="2032000" y="1828800"/>
          <a:ext cx="8127999" cy="1854200"/>
        </p:xfrm>
        <a:graphic>
          <a:graphicData uri="http://schemas.openxmlformats.org/drawingml/2006/table">
            <a:tbl>
              <a:tblPr firstRow="1" bandRow="1">
                <a:tableStyleId>{69012ECD-51FC-41F1-AA8D-1B2483CD663E}</a:tableStyleId>
              </a:tblPr>
              <a:tblGrid>
                <a:gridCol w="2709333">
                  <a:extLst>
                    <a:ext uri="{9D8B030D-6E8A-4147-A177-3AD203B41FA5}">
                      <a16:colId xmlns:a16="http://schemas.microsoft.com/office/drawing/2014/main" val="1504652454"/>
                    </a:ext>
                  </a:extLst>
                </a:gridCol>
                <a:gridCol w="2709333">
                  <a:extLst>
                    <a:ext uri="{9D8B030D-6E8A-4147-A177-3AD203B41FA5}">
                      <a16:colId xmlns:a16="http://schemas.microsoft.com/office/drawing/2014/main" val="2881160910"/>
                    </a:ext>
                  </a:extLst>
                </a:gridCol>
                <a:gridCol w="2709333">
                  <a:extLst>
                    <a:ext uri="{9D8B030D-6E8A-4147-A177-3AD203B41FA5}">
                      <a16:colId xmlns:a16="http://schemas.microsoft.com/office/drawing/2014/main" val="3976869912"/>
                    </a:ext>
                  </a:extLst>
                </a:gridCol>
              </a:tblGrid>
              <a:tr h="37084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93985337"/>
                  </a:ext>
                </a:extLst>
              </a:tr>
              <a:tr h="37084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66343706"/>
                  </a:ext>
                </a:extLst>
              </a:tr>
              <a:tr h="37084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69250504"/>
                  </a:ext>
                </a:extLst>
              </a:tr>
              <a:tr h="37084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5040017"/>
                  </a:ext>
                </a:extLst>
              </a:tr>
              <a:tr h="37084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58944053"/>
                  </a:ext>
                </a:extLst>
              </a:tr>
            </a:tbl>
          </a:graphicData>
        </a:graphic>
      </p:graphicFrame>
      <p:sp>
        <p:nvSpPr>
          <p:cNvPr id="4" name="Footer Placeholder 3">
            <a:extLst>
              <a:ext uri="{FF2B5EF4-FFF2-40B4-BE49-F238E27FC236}">
                <a16:creationId xmlns:a16="http://schemas.microsoft.com/office/drawing/2014/main" id="{86454F9A-7433-5FD3-2A61-2F404715D2DE}"/>
              </a:ext>
            </a:extLst>
          </p:cNvPr>
          <p:cNvSpPr>
            <a:spLocks noGrp="1"/>
          </p:cNvSpPr>
          <p:nvPr>
            <p:ph type="ftr" sz="quarter" idx="11"/>
          </p:nvPr>
        </p:nvSpPr>
        <p:spPr/>
        <p:txBody>
          <a:bodyPr/>
          <a:lstStyle/>
          <a:p>
            <a:endParaRPr lang="en-US" dirty="0"/>
          </a:p>
        </p:txBody>
      </p:sp>
      <p:pic>
        <p:nvPicPr>
          <p:cNvPr id="8" name="NSD Icon" descr="A yellow circle with black background&#10;&#10;Description automatically generated">
            <a:extLst>
              <a:ext uri="{FF2B5EF4-FFF2-40B4-BE49-F238E27FC236}">
                <a16:creationId xmlns:a16="http://schemas.microsoft.com/office/drawing/2014/main" id="{E0C2BDFA-5D76-6E2C-029A-1143C01B26FE}"/>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26246591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Slide - Regular">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4D9A715-443C-508B-97B1-BBBF0DB6A01D}"/>
              </a:ext>
            </a:extLst>
          </p:cNvPr>
          <p:cNvSpPr>
            <a:spLocks noGrp="1"/>
          </p:cNvSpPr>
          <p:nvPr>
            <p:ph type="ftr" sz="quarter" idx="11"/>
          </p:nvPr>
        </p:nvSpPr>
        <p:spPr/>
        <p:txBody>
          <a:bodyPr/>
          <a:lstStyle/>
          <a:p>
            <a:endParaRPr lang="en-US" dirty="0"/>
          </a:p>
        </p:txBody>
      </p:sp>
      <p:pic>
        <p:nvPicPr>
          <p:cNvPr id="6" name="NSD Icon" descr="A yellow circle with black background&#10;&#10;Description automatically generated">
            <a:extLst>
              <a:ext uri="{FF2B5EF4-FFF2-40B4-BE49-F238E27FC236}">
                <a16:creationId xmlns:a16="http://schemas.microsoft.com/office/drawing/2014/main" id="{F5178586-4B3F-FDCA-64FE-2A06F1ABB544}"/>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6001944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Slide - Shield Green">
    <p:bg>
      <p:bgPr>
        <a:solidFill>
          <a:schemeClr val="tx1"/>
        </a:solidFill>
        <a:effectLst/>
      </p:bgPr>
    </p:bg>
    <p:spTree>
      <p:nvGrpSpPr>
        <p:cNvPr id="1" name=""/>
        <p:cNvGrpSpPr/>
        <p:nvPr/>
      </p:nvGrpSpPr>
      <p:grpSpPr>
        <a:xfrm>
          <a:off x="0" y="0"/>
          <a:ext cx="0" cy="0"/>
          <a:chOff x="0" y="0"/>
          <a:chExt cx="0" cy="0"/>
        </a:xfrm>
      </p:grpSpPr>
      <p:sp>
        <p:nvSpPr>
          <p:cNvPr id="9" name="Footer Placeholder 4">
            <a:extLst>
              <a:ext uri="{FF2B5EF4-FFF2-40B4-BE49-F238E27FC236}">
                <a16:creationId xmlns:a16="http://schemas.microsoft.com/office/drawing/2014/main" id="{FFD5CF2C-FD9A-640E-6197-B14F60713558}"/>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US" dirty="0"/>
          </a:p>
        </p:txBody>
      </p:sp>
      <p:pic>
        <p:nvPicPr>
          <p:cNvPr id="11" name="NSD Icon" descr="A yellow circle with black background&#10;&#10;Description automatically generated">
            <a:extLst>
              <a:ext uri="{FF2B5EF4-FFF2-40B4-BE49-F238E27FC236}">
                <a16:creationId xmlns:a16="http://schemas.microsoft.com/office/drawing/2014/main" id="{80500219-D853-3327-E00C-646BB20748B5}"/>
              </a:ext>
            </a:extLst>
          </p:cNvPr>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4051414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Divi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B62C3-BECD-CDC2-E1E8-A6FAD774B845}"/>
              </a:ext>
            </a:extLst>
          </p:cNvPr>
          <p:cNvSpPr>
            <a:spLocks noGrp="1" noRot="1" noMove="1" noResize="1" noEditPoints="1" noAdjustHandles="1" noChangeArrowheads="1" noChangeShapeType="1"/>
          </p:cNvSpPr>
          <p:nvPr>
            <p:ph type="title"/>
          </p:nvPr>
        </p:nvSpPr>
        <p:spPr>
          <a:xfrm>
            <a:off x="838200" y="1828800"/>
            <a:ext cx="10509250" cy="1902849"/>
          </a:xfrm>
        </p:spPr>
        <p:txBody>
          <a:bodyPr anchor="b"/>
          <a:lstStyle>
            <a:lvl1pPr algn="ctr">
              <a:defRPr lang="en-US" b="0" dirty="0">
                <a:latin typeface="Arial" panose="020B0604020202020204" pitchFamily="34" charset="0"/>
                <a:cs typeface="Arial" panose="020B0604020202020204" pitchFamily="34"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4769FB76-EBE9-5B8E-F138-DF97B2740E98}"/>
              </a:ext>
            </a:extLst>
          </p:cNvPr>
          <p:cNvCxnSpPr>
            <a:cxnSpLocks noGrp="1" noRot="1" noMove="1" noResize="1" noEditPoints="1" noAdjustHandles="1" noChangeArrowheads="1" noChangeShapeType="1"/>
          </p:cNvCxnSpPr>
          <p:nvPr userDrawn="1"/>
        </p:nvCxnSpPr>
        <p:spPr>
          <a:xfrm>
            <a:off x="838200" y="3758637"/>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Text Placeholder 2">
            <a:extLst>
              <a:ext uri="{FF2B5EF4-FFF2-40B4-BE49-F238E27FC236}">
                <a16:creationId xmlns:a16="http://schemas.microsoft.com/office/drawing/2014/main" id="{C08D16D6-1D8C-F5F8-406B-145101EF4C17}"/>
              </a:ext>
            </a:extLst>
          </p:cNvPr>
          <p:cNvSpPr>
            <a:spLocks noGrp="1" noRot="1" noMove="1" noResize="1" noEditPoints="1" noAdjustHandles="1" noChangeArrowheads="1" noChangeShapeType="1"/>
          </p:cNvSpPr>
          <p:nvPr>
            <p:ph type="body" idx="1"/>
          </p:nvPr>
        </p:nvSpPr>
        <p:spPr>
          <a:xfrm>
            <a:off x="838200" y="3758637"/>
            <a:ext cx="10509250" cy="701675"/>
          </a:xfrm>
        </p:spPr>
        <p:txBody>
          <a:bodyPr anchor="ctr">
            <a:normAutofit/>
          </a:bodyPr>
          <a:lstStyle>
            <a:lvl1pPr marL="0" indent="0" algn="ctr">
              <a:buNone/>
              <a:defRPr lang="en-US" sz="2400" spc="300" smtClean="0">
                <a:solidFill>
                  <a:schemeClr val="tx1">
                    <a:lumMod val="50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9" name="NSD - The Leaf Icon">
            <a:extLst>
              <a:ext uri="{FF2B5EF4-FFF2-40B4-BE49-F238E27FC236}">
                <a16:creationId xmlns:a16="http://schemas.microsoft.com/office/drawing/2014/main" id="{7BB0FFC7-4B56-485A-314A-62031F3CCA5E}"/>
              </a:ext>
            </a:extLst>
          </p:cNvPr>
          <p:cNvSpPr>
            <a:spLocks noGrp="1" noRot="1" noMove="1" noResize="1" noEditPoints="1" noAdjustHandles="1" noChangeArrowheads="1" noChangeShapeType="1"/>
          </p:cNvSpPr>
          <p:nvPr userDrawn="1"/>
        </p:nvSpPr>
        <p:spPr>
          <a:xfrm>
            <a:off x="5785791" y="5389640"/>
            <a:ext cx="620417" cy="318593"/>
          </a:xfrm>
          <a:custGeom>
            <a:avLst/>
            <a:gdLst/>
            <a:ahLst/>
            <a:cxnLst/>
            <a:rect l="l" t="t" r="r" b="b"/>
            <a:pathLst>
              <a:path w="728769" h="374233">
                <a:moveTo>
                  <a:pt x="0" y="0"/>
                </a:moveTo>
                <a:lnTo>
                  <a:pt x="728770" y="0"/>
                </a:lnTo>
                <a:lnTo>
                  <a:pt x="728770" y="374232"/>
                </a:lnTo>
                <a:lnTo>
                  <a:pt x="0" y="374232"/>
                </a:lnTo>
                <a:lnTo>
                  <a:pt x="0" y="0"/>
                </a:lnTo>
                <a:close/>
              </a:path>
            </a:pathLst>
          </a:custGeom>
          <a:blipFill>
            <a:blip r:embed="rId2" cstate="screen">
              <a:extLst>
                <a:ext uri="{28A0092B-C50C-407E-A947-70E740481C1C}">
                  <a14:useLocalDpi xmlns:a14="http://schemas.microsoft.com/office/drawing/2010/main" val="0"/>
                </a:ext>
              </a:extLst>
            </a:blip>
            <a:stretch>
              <a:fillRect/>
            </a:stretch>
          </a:blipFill>
        </p:spPr>
        <p:txBody>
          <a:bodyPr/>
          <a:lstStyle/>
          <a:p>
            <a:endParaRPr lang="en-US" dirty="0"/>
          </a:p>
        </p:txBody>
      </p:sp>
      <p:sp>
        <p:nvSpPr>
          <p:cNvPr id="5" name="Footer Placeholder 4">
            <a:extLst>
              <a:ext uri="{FF2B5EF4-FFF2-40B4-BE49-F238E27FC236}">
                <a16:creationId xmlns:a16="http://schemas.microsoft.com/office/drawing/2014/main" id="{E1116487-009B-9E63-2520-63BE598BE4FB}"/>
              </a:ext>
            </a:extLst>
          </p:cNvPr>
          <p:cNvSpPr>
            <a:spLocks noGrp="1" noRot="1" noMove="1" noResize="1" noEditPoints="1" noAdjustHandles="1" noChangeArrowheads="1" noChangeShapeType="1"/>
          </p:cNvSpPr>
          <p:nvPr>
            <p:ph type="ftr" sz="quarter" idx="11"/>
          </p:nvPr>
        </p:nvSpPr>
        <p:spPr/>
        <p:txBody>
          <a:bodyPr/>
          <a:lstStyle/>
          <a:p>
            <a:endParaRPr lang="en-US" dirty="0"/>
          </a:p>
        </p:txBody>
      </p:sp>
    </p:spTree>
    <p:extLst>
      <p:ext uri="{BB962C8B-B14F-4D97-AF65-F5344CB8AC3E}">
        <p14:creationId xmlns:p14="http://schemas.microsoft.com/office/powerpoint/2010/main" val="439147624"/>
      </p:ext>
    </p:extLst>
  </p:cSld>
  <p:clrMapOvr>
    <a:masterClrMapping/>
  </p:clrMapOvr>
  <p:extLst>
    <p:ext uri="{DCECCB84-F9BA-43D5-87BE-67443E8EF086}">
      <p15:sldGuideLst xmlns:p15="http://schemas.microsoft.com/office/powerpoint/2012/main">
        <p15:guide id="1" orient="horz" pos="235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Presentation Close Oout Slide">
    <p:spTree>
      <p:nvGrpSpPr>
        <p:cNvPr id="1" name=""/>
        <p:cNvGrpSpPr/>
        <p:nvPr/>
      </p:nvGrpSpPr>
      <p:grpSpPr>
        <a:xfrm>
          <a:off x="0" y="0"/>
          <a:ext cx="0" cy="0"/>
          <a:chOff x="0" y="0"/>
          <a:chExt cx="0" cy="0"/>
        </a:xfrm>
      </p:grpSpPr>
      <p:sp>
        <p:nvSpPr>
          <p:cNvPr id="14" name="TextBox 5">
            <a:extLst>
              <a:ext uri="{FF2B5EF4-FFF2-40B4-BE49-F238E27FC236}">
                <a16:creationId xmlns:a16="http://schemas.microsoft.com/office/drawing/2014/main" id="{ECDA8AB4-BD40-83D5-D626-602777BD1353}"/>
              </a:ext>
            </a:extLst>
          </p:cNvPr>
          <p:cNvSpPr txBox="1">
            <a:spLocks noGrp="1" noRot="1" noMove="1" noResize="1" noEditPoints="1" noAdjustHandles="1" noChangeArrowheads="1" noChangeShapeType="1"/>
          </p:cNvSpPr>
          <p:nvPr userDrawn="1"/>
        </p:nvSpPr>
        <p:spPr>
          <a:xfrm>
            <a:off x="4824597" y="3898380"/>
            <a:ext cx="2542805" cy="186846"/>
          </a:xfrm>
          <a:prstGeom prst="rect">
            <a:avLst/>
          </a:prstGeom>
        </p:spPr>
        <p:txBody>
          <a:bodyPr lIns="0" tIns="0" rIns="0" bIns="0" rtlCol="0" anchor="t">
            <a:spAutoFit/>
          </a:bodyPr>
          <a:lstStyle/>
          <a:p>
            <a:pPr marL="0" lvl="0" indent="0" algn="ctr">
              <a:lnSpc>
                <a:spcPts val="1440"/>
              </a:lnSpc>
            </a:pPr>
            <a:r>
              <a:rPr lang="en-US" spc="150" dirty="0">
                <a:solidFill>
                  <a:srgbClr val="2D4641"/>
                </a:solidFill>
                <a:latin typeface="+mj-lt"/>
                <a:ea typeface="Verdana" panose="020B0604030504040204" pitchFamily="34" charset="0"/>
                <a:cs typeface="Playfair Display"/>
                <a:sym typeface="Playfair Display"/>
              </a:rPr>
              <a:t>a presentation by</a:t>
            </a:r>
          </a:p>
        </p:txBody>
      </p:sp>
      <p:sp>
        <p:nvSpPr>
          <p:cNvPr id="12" name="TextBox 11">
            <a:extLst>
              <a:ext uri="{FF2B5EF4-FFF2-40B4-BE49-F238E27FC236}">
                <a16:creationId xmlns:a16="http://schemas.microsoft.com/office/drawing/2014/main" id="{E467A48C-A672-4DBF-710B-38F66C54E404}"/>
              </a:ext>
            </a:extLst>
          </p:cNvPr>
          <p:cNvSpPr txBox="1">
            <a:spLocks noGrp="1" noRot="1" noMove="1" noResize="1" noEditPoints="1" noAdjustHandles="1" noChangeArrowheads="1" noChangeShapeType="1"/>
          </p:cNvSpPr>
          <p:nvPr userDrawn="1"/>
        </p:nvSpPr>
        <p:spPr>
          <a:xfrm>
            <a:off x="1943100" y="4253087"/>
            <a:ext cx="8305800" cy="374461"/>
          </a:xfrm>
          <a:prstGeom prst="rect">
            <a:avLst/>
          </a:prstGeom>
          <a:noFill/>
        </p:spPr>
        <p:txBody>
          <a:bodyPr wrap="square">
            <a:spAutoFit/>
          </a:bodyPr>
          <a:lstStyle/>
          <a:p>
            <a:pPr algn="ctr">
              <a:lnSpc>
                <a:spcPts val="2159"/>
              </a:lnSpc>
              <a:spcBef>
                <a:spcPct val="0"/>
              </a:spcBef>
            </a:pPr>
            <a:r>
              <a:rPr lang="en-US" sz="2400" b="1" spc="300" dirty="0">
                <a:solidFill>
                  <a:schemeClr val="tx1">
                    <a:lumMod val="50000"/>
                  </a:schemeClr>
                </a:solidFill>
                <a:latin typeface="Arial Bold"/>
                <a:ea typeface="Arial Bold"/>
                <a:cs typeface="Arial Bold"/>
                <a:sym typeface="Arial Bold"/>
              </a:rPr>
              <a:t>NUTRITION SERVICES DIVISION</a:t>
            </a:r>
          </a:p>
        </p:txBody>
      </p:sp>
      <p:sp>
        <p:nvSpPr>
          <p:cNvPr id="5" name="NSD - The Leaf Icon">
            <a:extLst>
              <a:ext uri="{FF2B5EF4-FFF2-40B4-BE49-F238E27FC236}">
                <a16:creationId xmlns:a16="http://schemas.microsoft.com/office/drawing/2014/main" id="{80290A6F-A629-3356-7CD8-DD049E83D3FD}"/>
              </a:ext>
            </a:extLst>
          </p:cNvPr>
          <p:cNvSpPr>
            <a:spLocks noGrp="1" noRot="1" noMove="1" noResize="1" noEditPoints="1" noAdjustHandles="1" noChangeArrowheads="1" noChangeShapeType="1"/>
          </p:cNvSpPr>
          <p:nvPr userDrawn="1"/>
        </p:nvSpPr>
        <p:spPr>
          <a:xfrm>
            <a:off x="5785791" y="5389640"/>
            <a:ext cx="620417" cy="318593"/>
          </a:xfrm>
          <a:custGeom>
            <a:avLst/>
            <a:gdLst/>
            <a:ahLst/>
            <a:cxnLst/>
            <a:rect l="l" t="t" r="r" b="b"/>
            <a:pathLst>
              <a:path w="728769" h="374233">
                <a:moveTo>
                  <a:pt x="0" y="0"/>
                </a:moveTo>
                <a:lnTo>
                  <a:pt x="728770" y="0"/>
                </a:lnTo>
                <a:lnTo>
                  <a:pt x="728770" y="374232"/>
                </a:lnTo>
                <a:lnTo>
                  <a:pt x="0" y="374232"/>
                </a:lnTo>
                <a:lnTo>
                  <a:pt x="0" y="0"/>
                </a:lnTo>
                <a:close/>
              </a:path>
            </a:pathLst>
          </a:custGeom>
          <a:blipFill>
            <a:blip r:embed="rId2" cstate="screen">
              <a:extLst>
                <a:ext uri="{28A0092B-C50C-407E-A947-70E740481C1C}">
                  <a14:useLocalDpi xmlns:a14="http://schemas.microsoft.com/office/drawing/2010/main" val="0"/>
                </a:ext>
              </a:extLst>
            </a:blip>
            <a:stretch>
              <a:fillRect/>
            </a:stretch>
          </a:blipFill>
        </p:spPr>
        <p:txBody>
          <a:bodyPr/>
          <a:lstStyle/>
          <a:p>
            <a:endParaRPr lang="en-US" dirty="0"/>
          </a:p>
        </p:txBody>
      </p:sp>
    </p:spTree>
    <p:extLst>
      <p:ext uri="{BB962C8B-B14F-4D97-AF65-F5344CB8AC3E}">
        <p14:creationId xmlns:p14="http://schemas.microsoft.com/office/powerpoint/2010/main" val="6299389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CDE Seal + NSD Logo">
    <p:bg>
      <p:bgPr>
        <a:solidFill>
          <a:schemeClr val="bg2"/>
        </a:solidFill>
        <a:effectLst/>
      </p:bgPr>
    </p:bg>
    <p:spTree>
      <p:nvGrpSpPr>
        <p:cNvPr id="1" name=""/>
        <p:cNvGrpSpPr/>
        <p:nvPr/>
      </p:nvGrpSpPr>
      <p:grpSpPr>
        <a:xfrm>
          <a:off x="0" y="0"/>
          <a:ext cx="0" cy="0"/>
          <a:chOff x="0" y="0"/>
          <a:chExt cx="0" cy="0"/>
        </a:xfrm>
      </p:grpSpPr>
      <p:sp>
        <p:nvSpPr>
          <p:cNvPr id="6" name="CDE Logo">
            <a:extLst>
              <a:ext uri="{FF2B5EF4-FFF2-40B4-BE49-F238E27FC236}">
                <a16:creationId xmlns:a16="http://schemas.microsoft.com/office/drawing/2014/main" id="{47250B04-D12D-41DF-C7FA-EB2162B9F41C}"/>
              </a:ext>
            </a:extLst>
          </p:cNvPr>
          <p:cNvSpPr>
            <a:spLocks noGrp="1" noRot="1" noMove="1" noResize="1" noEditPoints="1" noAdjustHandles="1" noChangeArrowheads="1" noChangeShapeType="1"/>
          </p:cNvSpPr>
          <p:nvPr userDrawn="1"/>
        </p:nvSpPr>
        <p:spPr>
          <a:xfrm>
            <a:off x="2971800" y="2542975"/>
            <a:ext cx="1769920" cy="1769918"/>
          </a:xfrm>
          <a:custGeom>
            <a:avLst/>
            <a:gdLst/>
            <a:ahLst/>
            <a:cxnLst/>
            <a:rect l="l" t="t" r="r" b="b"/>
            <a:pathLst>
              <a:path w="1582143" h="1582143">
                <a:moveTo>
                  <a:pt x="0" y="0"/>
                </a:moveTo>
                <a:lnTo>
                  <a:pt x="1582143" y="0"/>
                </a:lnTo>
                <a:lnTo>
                  <a:pt x="1582143" y="1582142"/>
                </a:lnTo>
                <a:lnTo>
                  <a:pt x="0" y="1582142"/>
                </a:lnTo>
                <a:lnTo>
                  <a:pt x="0" y="0"/>
                </a:lnTo>
                <a:close/>
              </a:path>
            </a:pathLst>
          </a:custGeom>
          <a:blipFill>
            <a:blip r:embed="rId2" cstate="screen">
              <a:extLst>
                <a:ext uri="{28A0092B-C50C-407E-A947-70E740481C1C}">
                  <a14:useLocalDpi xmlns:a14="http://schemas.microsoft.com/office/drawing/2010/main" val="0"/>
                </a:ext>
              </a:extLst>
            </a:blip>
            <a:stretch>
              <a:fillRect/>
            </a:stretch>
          </a:blipFill>
        </p:spPr>
        <p:txBody>
          <a:bodyPr/>
          <a:lstStyle/>
          <a:p>
            <a:endParaRPr lang="en-US" dirty="0"/>
          </a:p>
        </p:txBody>
      </p:sp>
      <p:sp>
        <p:nvSpPr>
          <p:cNvPr id="7" name="Straight Connector">
            <a:extLst>
              <a:ext uri="{FF2B5EF4-FFF2-40B4-BE49-F238E27FC236}">
                <a16:creationId xmlns:a16="http://schemas.microsoft.com/office/drawing/2014/main" id="{5136D8F8-8E6A-8018-9ABF-F006FFDD2C6B}"/>
              </a:ext>
            </a:extLst>
          </p:cNvPr>
          <p:cNvSpPr>
            <a:spLocks noGrp="1" noRot="1" noMove="1" noResize="1" noEditPoints="1" noAdjustHandles="1" noChangeArrowheads="1" noChangeShapeType="1"/>
          </p:cNvSpPr>
          <p:nvPr userDrawn="1"/>
        </p:nvSpPr>
        <p:spPr>
          <a:xfrm flipV="1">
            <a:off x="6096000" y="2732858"/>
            <a:ext cx="0" cy="1392284"/>
          </a:xfrm>
          <a:prstGeom prst="line">
            <a:avLst/>
          </a:prstGeom>
          <a:ln w="9525" cap="flat">
            <a:solidFill>
              <a:schemeClr val="tx1"/>
            </a:solidFill>
            <a:prstDash val="solid"/>
            <a:headEnd type="none" w="sm" len="sm"/>
            <a:tailEnd type="none" w="sm" len="sm"/>
          </a:ln>
        </p:spPr>
        <p:txBody>
          <a:bodyPr/>
          <a:lstStyle/>
          <a:p>
            <a:endParaRPr lang="en-US" dirty="0"/>
          </a:p>
        </p:txBody>
      </p:sp>
      <p:pic>
        <p:nvPicPr>
          <p:cNvPr id="9" name="NSD Logo 2025" descr="A group of fruit with letters&#10;&#10;Description automatically generated">
            <a:extLst>
              <a:ext uri="{FF2B5EF4-FFF2-40B4-BE49-F238E27FC236}">
                <a16:creationId xmlns:a16="http://schemas.microsoft.com/office/drawing/2014/main" id="{1F9E6719-94DF-7718-ABE9-272BB1C4983A}"/>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val="0"/>
              </a:ext>
            </a:extLst>
          </a:blip>
          <a:stretch>
            <a:fillRect/>
          </a:stretch>
        </p:blipFill>
        <p:spPr>
          <a:xfrm>
            <a:off x="6848908" y="2362200"/>
            <a:ext cx="3523384" cy="1910062"/>
          </a:xfrm>
          <a:prstGeom prst="rect">
            <a:avLst/>
          </a:prstGeom>
        </p:spPr>
      </p:pic>
      <p:sp>
        <p:nvSpPr>
          <p:cNvPr id="10" name="TextBox 3">
            <a:extLst>
              <a:ext uri="{FF2B5EF4-FFF2-40B4-BE49-F238E27FC236}">
                <a16:creationId xmlns:a16="http://schemas.microsoft.com/office/drawing/2014/main" id="{FF3CAC13-6FA9-DA65-7583-B5407BB2D403}"/>
              </a:ext>
            </a:extLst>
          </p:cNvPr>
          <p:cNvSpPr txBox="1">
            <a:spLocks noGrp="1" noRot="1" noMove="1" noResize="1" noEditPoints="1" noAdjustHandles="1" noChangeArrowheads="1" noChangeShapeType="1"/>
          </p:cNvSpPr>
          <p:nvPr userDrawn="1"/>
        </p:nvSpPr>
        <p:spPr>
          <a:xfrm>
            <a:off x="1524000" y="5014021"/>
            <a:ext cx="9144000" cy="641201"/>
          </a:xfrm>
          <a:prstGeom prst="rect">
            <a:avLst/>
          </a:prstGeom>
        </p:spPr>
        <p:txBody>
          <a:bodyPr wrap="square" lIns="0" tIns="0" rIns="0" bIns="0" rtlCol="0" anchor="t">
            <a:spAutoFit/>
          </a:bodyPr>
          <a:lstStyle/>
          <a:p>
            <a:pPr algn="ctr">
              <a:lnSpc>
                <a:spcPts val="2500"/>
              </a:lnSpc>
              <a:spcBef>
                <a:spcPct val="0"/>
              </a:spcBef>
            </a:pPr>
            <a:r>
              <a:rPr lang="en-US" sz="2400" b="0" spc="300" dirty="0">
                <a:solidFill>
                  <a:schemeClr val="tx1">
                    <a:lumMod val="50000"/>
                  </a:schemeClr>
                </a:solidFill>
                <a:latin typeface="Arial Bold"/>
                <a:ea typeface="Arial Bold"/>
                <a:cs typeface="Arial Bold"/>
                <a:sym typeface="Arial Bold"/>
              </a:rPr>
              <a:t>THIS INSTITUTION IS AN </a:t>
            </a:r>
          </a:p>
          <a:p>
            <a:pPr algn="ctr">
              <a:lnSpc>
                <a:spcPts val="2500"/>
              </a:lnSpc>
              <a:spcBef>
                <a:spcPct val="0"/>
              </a:spcBef>
            </a:pPr>
            <a:r>
              <a:rPr lang="en-US" sz="2400" b="0" spc="300" dirty="0">
                <a:solidFill>
                  <a:schemeClr val="tx1">
                    <a:lumMod val="50000"/>
                  </a:schemeClr>
                </a:solidFill>
                <a:latin typeface="Arial Bold"/>
                <a:ea typeface="Arial Bold"/>
                <a:cs typeface="Arial Bold"/>
                <a:sym typeface="Arial Bold"/>
              </a:rPr>
              <a:t>EQUAL OPPORTUNITY PROVIDER.</a:t>
            </a:r>
          </a:p>
        </p:txBody>
      </p:sp>
    </p:spTree>
    <p:extLst>
      <p:ext uri="{BB962C8B-B14F-4D97-AF65-F5344CB8AC3E}">
        <p14:creationId xmlns:p14="http://schemas.microsoft.com/office/powerpoint/2010/main" val="284412330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18D12-9022-D40D-53DD-5633DA4FF4B8}"/>
              </a:ext>
            </a:extLst>
          </p:cNvPr>
          <p:cNvSpPr>
            <a:spLocks noGrp="1" noRot="1" noMove="1" noResize="1" noEditPoints="1" noAdjustHandles="1" noChangeArrowheads="1" noChangeShapeType="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0" name="Straight Connector 9">
            <a:extLst>
              <a:ext uri="{FF2B5EF4-FFF2-40B4-BE49-F238E27FC236}">
                <a16:creationId xmlns:a16="http://schemas.microsoft.com/office/drawing/2014/main" id="{1A79C435-9FAB-597C-4FF2-133840B72181}"/>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Content Placeholder 1">
            <a:extLst>
              <a:ext uri="{FF2B5EF4-FFF2-40B4-BE49-F238E27FC236}">
                <a16:creationId xmlns:a16="http://schemas.microsoft.com/office/drawing/2014/main" id="{90793ED9-6188-54EF-D129-EEC9C8A03A1A}"/>
              </a:ext>
            </a:extLst>
          </p:cNvPr>
          <p:cNvSpPr>
            <a:spLocks noGrp="1" noRot="1" noMove="1" noResize="1" noEditPoints="1" noAdjustHandles="1" noChangeArrowheads="1" noChangeShapeType="1"/>
          </p:cNvSpPr>
          <p:nvPr>
            <p:ph sz="half" idx="1"/>
          </p:nvPr>
        </p:nvSpPr>
        <p:spPr>
          <a:xfrm>
            <a:off x="838200" y="1825625"/>
            <a:ext cx="5181600" cy="4035422"/>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vl2pPr>
              <a:defRPr sz="24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4ED01CE3-6B14-4EE4-9368-0FC5999444F8}"/>
              </a:ext>
            </a:extLst>
          </p:cNvPr>
          <p:cNvSpPr>
            <a:spLocks noGrp="1" noRot="1" noMove="1" noResize="1" noEditPoints="1" noAdjustHandles="1" noChangeArrowheads="1" noChangeShapeType="1"/>
          </p:cNvSpPr>
          <p:nvPr>
            <p:ph sz="half" idx="13"/>
          </p:nvPr>
        </p:nvSpPr>
        <p:spPr>
          <a:xfrm>
            <a:off x="6172202" y="1825625"/>
            <a:ext cx="5181600" cy="4035422"/>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vl2pPr>
              <a:defRPr sz="24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23DB587-F69A-03AF-A1E7-C639FF2B85A5}"/>
              </a:ext>
            </a:extLst>
          </p:cNvPr>
          <p:cNvSpPr>
            <a:spLocks noGrp="1"/>
          </p:cNvSpPr>
          <p:nvPr>
            <p:ph type="ftr" sz="quarter" idx="11"/>
          </p:nvPr>
        </p:nvSpPr>
        <p:spPr/>
        <p:txBody>
          <a:bodyPr/>
          <a:lstStyle/>
          <a:p>
            <a:endParaRPr lang="en-US" dirty="0"/>
          </a:p>
        </p:txBody>
      </p:sp>
      <p:pic>
        <p:nvPicPr>
          <p:cNvPr id="4" name="NSD Icon" descr="A yellow circle with black background&#10;&#10;Description automatically generated">
            <a:extLst>
              <a:ext uri="{FF2B5EF4-FFF2-40B4-BE49-F238E27FC236}">
                <a16:creationId xmlns:a16="http://schemas.microsoft.com/office/drawing/2014/main" id="{A9986BE0-F3C4-45F3-AC08-76361FD3CBF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33168622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5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18D12-9022-D40D-53DD-5633DA4FF4B8}"/>
              </a:ext>
            </a:extLst>
          </p:cNvPr>
          <p:cNvSpPr>
            <a:spLocks noGrp="1" noRot="1" noMove="1" noResize="1" noEditPoints="1" noAdjustHandles="1" noChangeArrowheads="1" noChangeShapeType="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0" name="Straight Connector 9">
            <a:extLst>
              <a:ext uri="{FF2B5EF4-FFF2-40B4-BE49-F238E27FC236}">
                <a16:creationId xmlns:a16="http://schemas.microsoft.com/office/drawing/2014/main" id="{1A79C435-9FAB-597C-4FF2-133840B72181}"/>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Content Placeholder 1">
            <a:extLst>
              <a:ext uri="{FF2B5EF4-FFF2-40B4-BE49-F238E27FC236}">
                <a16:creationId xmlns:a16="http://schemas.microsoft.com/office/drawing/2014/main" id="{90793ED9-6188-54EF-D129-EEC9C8A03A1A}"/>
              </a:ext>
            </a:extLst>
          </p:cNvPr>
          <p:cNvSpPr>
            <a:spLocks noGrp="1" noRot="1" noMove="1" noResize="1" noEditPoints="1" noAdjustHandles="1" noChangeArrowheads="1" noChangeShapeType="1"/>
          </p:cNvSpPr>
          <p:nvPr>
            <p:ph sz="half" idx="1"/>
          </p:nvPr>
        </p:nvSpPr>
        <p:spPr>
          <a:xfrm>
            <a:off x="838200" y="1825625"/>
            <a:ext cx="5181600" cy="4035422"/>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vl2pPr>
              <a:defRPr sz="24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4ED01CE3-6B14-4EE4-9368-0FC5999444F8}"/>
              </a:ext>
            </a:extLst>
          </p:cNvPr>
          <p:cNvSpPr>
            <a:spLocks noGrp="1" noRot="1" noMove="1" noResize="1" noEditPoints="1" noAdjustHandles="1" noChangeArrowheads="1" noChangeShapeType="1"/>
          </p:cNvSpPr>
          <p:nvPr>
            <p:ph sz="half" idx="13"/>
          </p:nvPr>
        </p:nvSpPr>
        <p:spPr>
          <a:xfrm>
            <a:off x="6172202" y="1825625"/>
            <a:ext cx="5181600" cy="4035422"/>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vl2pPr>
              <a:defRPr sz="24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23DB587-F69A-03AF-A1E7-C639FF2B85A5}"/>
              </a:ext>
            </a:extLst>
          </p:cNvPr>
          <p:cNvSpPr>
            <a:spLocks noGrp="1"/>
          </p:cNvSpPr>
          <p:nvPr>
            <p:ph type="ftr" sz="quarter" idx="11"/>
          </p:nvPr>
        </p:nvSpPr>
        <p:spPr/>
        <p:txBody>
          <a:bodyPr/>
          <a:lstStyle/>
          <a:p>
            <a:endParaRPr lang="en-US" dirty="0"/>
          </a:p>
        </p:txBody>
      </p:sp>
      <p:pic>
        <p:nvPicPr>
          <p:cNvPr id="4" name="NSD Icon" descr="A yellow circle with black background&#10;&#10;Description automatically generated">
            <a:extLst>
              <a:ext uri="{FF2B5EF4-FFF2-40B4-BE49-F238E27FC236}">
                <a16:creationId xmlns:a16="http://schemas.microsoft.com/office/drawing/2014/main" id="{A9986BE0-F3C4-45F3-AC08-76361FD3CBF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1521923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18D12-9022-D40D-53DD-5633DA4FF4B8}"/>
              </a:ext>
            </a:extLst>
          </p:cNvPr>
          <p:cNvSpPr>
            <a:spLocks noGrp="1" noRot="1" noMove="1" noResize="1" noEditPoints="1" noAdjustHandles="1" noChangeArrowheads="1" noChangeShapeType="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0" name="Straight Connector 9">
            <a:extLst>
              <a:ext uri="{FF2B5EF4-FFF2-40B4-BE49-F238E27FC236}">
                <a16:creationId xmlns:a16="http://schemas.microsoft.com/office/drawing/2014/main" id="{1A79C435-9FAB-597C-4FF2-133840B72181}"/>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Content Placeholder 1">
            <a:extLst>
              <a:ext uri="{FF2B5EF4-FFF2-40B4-BE49-F238E27FC236}">
                <a16:creationId xmlns:a16="http://schemas.microsoft.com/office/drawing/2014/main" id="{90793ED9-6188-54EF-D129-EEC9C8A03A1A}"/>
              </a:ext>
            </a:extLst>
          </p:cNvPr>
          <p:cNvSpPr>
            <a:spLocks noGrp="1" noRot="1" noMove="1" noResize="1" noEditPoints="1" noAdjustHandles="1" noChangeArrowheads="1" noChangeShapeType="1"/>
          </p:cNvSpPr>
          <p:nvPr>
            <p:ph sz="half" idx="1"/>
          </p:nvPr>
        </p:nvSpPr>
        <p:spPr>
          <a:xfrm>
            <a:off x="838200" y="1825625"/>
            <a:ext cx="5181600" cy="4035422"/>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vl2pPr>
              <a:defRPr sz="24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4ED01CE3-6B14-4EE4-9368-0FC5999444F8}"/>
              </a:ext>
            </a:extLst>
          </p:cNvPr>
          <p:cNvSpPr>
            <a:spLocks noGrp="1" noRot="1" noMove="1" noResize="1" noEditPoints="1" noAdjustHandles="1" noChangeArrowheads="1" noChangeShapeType="1"/>
          </p:cNvSpPr>
          <p:nvPr>
            <p:ph sz="half" idx="13"/>
          </p:nvPr>
        </p:nvSpPr>
        <p:spPr>
          <a:xfrm>
            <a:off x="6172202" y="1825625"/>
            <a:ext cx="5181600" cy="4035422"/>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vl2pPr>
              <a:defRPr sz="24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23DB587-F69A-03AF-A1E7-C639FF2B85A5}"/>
              </a:ext>
            </a:extLst>
          </p:cNvPr>
          <p:cNvSpPr>
            <a:spLocks noGrp="1"/>
          </p:cNvSpPr>
          <p:nvPr>
            <p:ph type="ftr" sz="quarter" idx="11"/>
          </p:nvPr>
        </p:nvSpPr>
        <p:spPr/>
        <p:txBody>
          <a:bodyPr/>
          <a:lstStyle/>
          <a:p>
            <a:endParaRPr lang="en-US" dirty="0"/>
          </a:p>
        </p:txBody>
      </p:sp>
      <p:pic>
        <p:nvPicPr>
          <p:cNvPr id="4" name="NSD Icon" descr="A yellow circle with black background&#10;&#10;Description automatically generated">
            <a:extLst>
              <a:ext uri="{FF2B5EF4-FFF2-40B4-BE49-F238E27FC236}">
                <a16:creationId xmlns:a16="http://schemas.microsoft.com/office/drawing/2014/main" id="{A9986BE0-F3C4-45F3-AC08-76361FD3CBF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39316979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6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18D12-9022-D40D-53DD-5633DA4FF4B8}"/>
              </a:ext>
            </a:extLst>
          </p:cNvPr>
          <p:cNvSpPr>
            <a:spLocks noGrp="1" noRot="1" noMove="1" noResize="1" noEditPoints="1" noAdjustHandles="1" noChangeArrowheads="1" noChangeShapeType="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0" name="Straight Connector 9">
            <a:extLst>
              <a:ext uri="{FF2B5EF4-FFF2-40B4-BE49-F238E27FC236}">
                <a16:creationId xmlns:a16="http://schemas.microsoft.com/office/drawing/2014/main" id="{1A79C435-9FAB-597C-4FF2-133840B72181}"/>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Content Placeholder 1">
            <a:extLst>
              <a:ext uri="{FF2B5EF4-FFF2-40B4-BE49-F238E27FC236}">
                <a16:creationId xmlns:a16="http://schemas.microsoft.com/office/drawing/2014/main" id="{90793ED9-6188-54EF-D129-EEC9C8A03A1A}"/>
              </a:ext>
            </a:extLst>
          </p:cNvPr>
          <p:cNvSpPr>
            <a:spLocks noGrp="1" noRot="1" noMove="1" noResize="1" noEditPoints="1" noAdjustHandles="1" noChangeArrowheads="1" noChangeShapeType="1"/>
          </p:cNvSpPr>
          <p:nvPr>
            <p:ph sz="half" idx="1"/>
          </p:nvPr>
        </p:nvSpPr>
        <p:spPr>
          <a:xfrm>
            <a:off x="838200" y="1825625"/>
            <a:ext cx="5181600" cy="4035422"/>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vl2pPr>
              <a:defRPr sz="24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4ED01CE3-6B14-4EE4-9368-0FC5999444F8}"/>
              </a:ext>
            </a:extLst>
          </p:cNvPr>
          <p:cNvSpPr>
            <a:spLocks noGrp="1" noRot="1" noMove="1" noResize="1" noEditPoints="1" noAdjustHandles="1" noChangeArrowheads="1" noChangeShapeType="1"/>
          </p:cNvSpPr>
          <p:nvPr>
            <p:ph sz="half" idx="13"/>
          </p:nvPr>
        </p:nvSpPr>
        <p:spPr>
          <a:xfrm>
            <a:off x="6172202" y="1825625"/>
            <a:ext cx="5181600" cy="4035422"/>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vl2pPr>
              <a:defRPr sz="24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23DB587-F69A-03AF-A1E7-C639FF2B85A5}"/>
              </a:ext>
            </a:extLst>
          </p:cNvPr>
          <p:cNvSpPr>
            <a:spLocks noGrp="1"/>
          </p:cNvSpPr>
          <p:nvPr>
            <p:ph type="ftr" sz="quarter" idx="11"/>
          </p:nvPr>
        </p:nvSpPr>
        <p:spPr/>
        <p:txBody>
          <a:bodyPr/>
          <a:lstStyle/>
          <a:p>
            <a:endParaRPr lang="en-US" dirty="0"/>
          </a:p>
        </p:txBody>
      </p:sp>
      <p:pic>
        <p:nvPicPr>
          <p:cNvPr id="4" name="NSD Icon" descr="A yellow circle with black background&#10;&#10;Description automatically generated">
            <a:extLst>
              <a:ext uri="{FF2B5EF4-FFF2-40B4-BE49-F238E27FC236}">
                <a16:creationId xmlns:a16="http://schemas.microsoft.com/office/drawing/2014/main" id="{A9986BE0-F3C4-45F3-AC08-76361FD3CBF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16787527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NSD Logos ">
    <p:bg>
      <p:bgPr>
        <a:solidFill>
          <a:srgbClr val="FFFFFF"/>
        </a:solidFill>
        <a:effectLst/>
      </p:bgPr>
    </p:bg>
    <p:spTree>
      <p:nvGrpSpPr>
        <p:cNvPr id="1" name=""/>
        <p:cNvGrpSpPr/>
        <p:nvPr/>
      </p:nvGrpSpPr>
      <p:grpSpPr>
        <a:xfrm>
          <a:off x="0" y="0"/>
          <a:ext cx="0" cy="0"/>
          <a:chOff x="0" y="0"/>
          <a:chExt cx="0" cy="0"/>
        </a:xfrm>
      </p:grpSpPr>
      <p:pic>
        <p:nvPicPr>
          <p:cNvPr id="11" name="NSD Logo - Black and White" descr="A group of black and white logos&#10;&#10;Description automatically generated">
            <a:extLst>
              <a:ext uri="{FF2B5EF4-FFF2-40B4-BE49-F238E27FC236}">
                <a16:creationId xmlns:a16="http://schemas.microsoft.com/office/drawing/2014/main" id="{6C91FA60-3839-DFAD-B55A-6F99F2A8D7DB}"/>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685801" y="3733800"/>
            <a:ext cx="3975884" cy="2218612"/>
          </a:xfrm>
          <a:prstGeom prst="rect">
            <a:avLst/>
          </a:prstGeom>
        </p:spPr>
      </p:pic>
      <p:pic>
        <p:nvPicPr>
          <p:cNvPr id="13" name="NSD Logo - Minimal" descr="A group of green and black logos&#10;&#10;Description automatically generated">
            <a:extLst>
              <a:ext uri="{FF2B5EF4-FFF2-40B4-BE49-F238E27FC236}">
                <a16:creationId xmlns:a16="http://schemas.microsoft.com/office/drawing/2014/main" id="{EE6BEC11-A610-20A1-2562-5D00D5B08136}"/>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685801" y="838200"/>
            <a:ext cx="3962400" cy="2115600"/>
          </a:xfrm>
          <a:prstGeom prst="rect">
            <a:avLst/>
          </a:prstGeom>
        </p:spPr>
      </p:pic>
      <p:pic>
        <p:nvPicPr>
          <p:cNvPr id="3" name="NSD Logo 2025" descr="A group of fruit with letters&#10;&#10;AI-generated content may be incorrect.">
            <a:extLst>
              <a:ext uri="{FF2B5EF4-FFF2-40B4-BE49-F238E27FC236}">
                <a16:creationId xmlns:a16="http://schemas.microsoft.com/office/drawing/2014/main" id="{7218C07D-7F79-130D-48D9-24DD7C06BA0E}"/>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5152400" y="1665728"/>
            <a:ext cx="6595885" cy="3526543"/>
          </a:xfrm>
          <a:prstGeom prst="rect">
            <a:avLst/>
          </a:prstGeom>
        </p:spPr>
      </p:pic>
    </p:spTree>
    <p:extLst>
      <p:ext uri="{BB962C8B-B14F-4D97-AF65-F5344CB8AC3E}">
        <p14:creationId xmlns:p14="http://schemas.microsoft.com/office/powerpoint/2010/main" val="16995394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NSD Icons">
    <p:bg>
      <p:bgPr>
        <a:solidFill>
          <a:srgbClr val="FFFFFF"/>
        </a:solidFill>
        <a:effectLst/>
      </p:bgPr>
    </p:bg>
    <p:spTree>
      <p:nvGrpSpPr>
        <p:cNvPr id="1" name=""/>
        <p:cNvGrpSpPr/>
        <p:nvPr/>
      </p:nvGrpSpPr>
      <p:grpSpPr>
        <a:xfrm>
          <a:off x="0" y="0"/>
          <a:ext cx="0" cy="0"/>
          <a:chOff x="0" y="0"/>
          <a:chExt cx="0" cy="0"/>
        </a:xfrm>
      </p:grpSpPr>
      <p:pic>
        <p:nvPicPr>
          <p:cNvPr id="7" name="The Leaf - Full" descr="A green and black logo&#10;&#10;Description automatically generated">
            <a:extLst>
              <a:ext uri="{FF2B5EF4-FFF2-40B4-BE49-F238E27FC236}">
                <a16:creationId xmlns:a16="http://schemas.microsoft.com/office/drawing/2014/main" id="{0B76C0A8-D618-3BD9-A43F-530471D70B47}"/>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981201" y="2527547"/>
            <a:ext cx="4212336" cy="2153190"/>
          </a:xfrm>
          <a:prstGeom prst="rect">
            <a:avLst/>
          </a:prstGeom>
        </p:spPr>
      </p:pic>
      <p:pic>
        <p:nvPicPr>
          <p:cNvPr id="9" name="The Leaf - Flat" descr="A green leaf on a black background&#10;&#10;Description automatically generated">
            <a:extLst>
              <a:ext uri="{FF2B5EF4-FFF2-40B4-BE49-F238E27FC236}">
                <a16:creationId xmlns:a16="http://schemas.microsoft.com/office/drawing/2014/main" id="{EE74A140-4B6C-B89C-4ED8-6A7A86DAE6B3}"/>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981201" y="1462577"/>
            <a:ext cx="1621539" cy="832106"/>
          </a:xfrm>
          <a:prstGeom prst="rect">
            <a:avLst/>
          </a:prstGeom>
        </p:spPr>
      </p:pic>
      <p:pic>
        <p:nvPicPr>
          <p:cNvPr id="11" name="The Leaf - Flat White" descr="A white crown on a black background&#10;&#10;Description automatically generated">
            <a:extLst>
              <a:ext uri="{FF2B5EF4-FFF2-40B4-BE49-F238E27FC236}">
                <a16:creationId xmlns:a16="http://schemas.microsoft.com/office/drawing/2014/main" id="{70D6C60D-962C-4B68-855B-D100A1E1EC93}"/>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9563927" y="1815784"/>
            <a:ext cx="512065" cy="265177"/>
          </a:xfrm>
          <a:prstGeom prst="rect">
            <a:avLst/>
          </a:prstGeom>
        </p:spPr>
      </p:pic>
      <p:pic>
        <p:nvPicPr>
          <p:cNvPr id="13" name="The Leaf - Outlined" descr="A black and gold crown&#10;&#10;Description automatically generated">
            <a:extLst>
              <a:ext uri="{FF2B5EF4-FFF2-40B4-BE49-F238E27FC236}">
                <a16:creationId xmlns:a16="http://schemas.microsoft.com/office/drawing/2014/main" id="{08DCFBD6-C953-C964-D19D-5DEF89342836}"/>
              </a:ext>
            </a:extLst>
          </p:cNvPr>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9464038" y="2552144"/>
            <a:ext cx="688849" cy="359665"/>
          </a:xfrm>
          <a:prstGeom prst="rect">
            <a:avLst/>
          </a:prstGeom>
        </p:spPr>
      </p:pic>
      <p:pic>
        <p:nvPicPr>
          <p:cNvPr id="15" name="The Leaf - Dark Flat" descr="A green leaf on a black background&#10;&#10;Description automatically generated">
            <a:extLst>
              <a:ext uri="{FF2B5EF4-FFF2-40B4-BE49-F238E27FC236}">
                <a16:creationId xmlns:a16="http://schemas.microsoft.com/office/drawing/2014/main" id="{7CDEE7DC-A203-5DF2-5C16-50B39145196E}"/>
              </a:ext>
            </a:extLst>
          </p:cNvPr>
          <p:cNvPicPr>
            <a:picLocks noChangeAspect="1"/>
          </p:cNvPicPr>
          <p:nvPr userDrawn="1"/>
        </p:nvPicPr>
        <p:blipFill>
          <a:blip r:embed="rId6" cstate="screen">
            <a:extLst>
              <a:ext uri="{28A0092B-C50C-407E-A947-70E740481C1C}">
                <a14:useLocalDpi xmlns:a14="http://schemas.microsoft.com/office/drawing/2010/main" val="0"/>
              </a:ext>
            </a:extLst>
          </a:blip>
          <a:stretch>
            <a:fillRect/>
          </a:stretch>
        </p:blipFill>
        <p:spPr>
          <a:xfrm>
            <a:off x="9406125" y="2988104"/>
            <a:ext cx="804674" cy="411481"/>
          </a:xfrm>
          <a:prstGeom prst="rect">
            <a:avLst/>
          </a:prstGeom>
        </p:spPr>
      </p:pic>
      <p:pic>
        <p:nvPicPr>
          <p:cNvPr id="6" name="NSD Icon" descr="A yellow circle with black background&#10;&#10;Description automatically generated">
            <a:extLst>
              <a:ext uri="{FF2B5EF4-FFF2-40B4-BE49-F238E27FC236}">
                <a16:creationId xmlns:a16="http://schemas.microsoft.com/office/drawing/2014/main" id="{C5B815EB-B305-B611-8031-C5FF4538C6B8}"/>
              </a:ext>
            </a:extLst>
          </p:cNvPr>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7795629" y="3976648"/>
            <a:ext cx="2415170" cy="704089"/>
          </a:xfrm>
          <a:prstGeom prst="rect">
            <a:avLst/>
          </a:prstGeom>
        </p:spPr>
      </p:pic>
      <p:sp>
        <p:nvSpPr>
          <p:cNvPr id="2" name="NSD - The Leaf Icon">
            <a:extLst>
              <a:ext uri="{FF2B5EF4-FFF2-40B4-BE49-F238E27FC236}">
                <a16:creationId xmlns:a16="http://schemas.microsoft.com/office/drawing/2014/main" id="{C076C904-30C4-DF37-55CE-8476E27802EB}"/>
              </a:ext>
            </a:extLst>
          </p:cNvPr>
          <p:cNvSpPr/>
          <p:nvPr userDrawn="1"/>
        </p:nvSpPr>
        <p:spPr>
          <a:xfrm>
            <a:off x="9509753" y="2157256"/>
            <a:ext cx="620417" cy="318593"/>
          </a:xfrm>
          <a:custGeom>
            <a:avLst/>
            <a:gdLst/>
            <a:ahLst/>
            <a:cxnLst/>
            <a:rect l="l" t="t" r="r" b="b"/>
            <a:pathLst>
              <a:path w="728769" h="374233">
                <a:moveTo>
                  <a:pt x="0" y="0"/>
                </a:moveTo>
                <a:lnTo>
                  <a:pt x="728770" y="0"/>
                </a:lnTo>
                <a:lnTo>
                  <a:pt x="728770" y="374232"/>
                </a:lnTo>
                <a:lnTo>
                  <a:pt x="0" y="374232"/>
                </a:lnTo>
                <a:lnTo>
                  <a:pt x="0" y="0"/>
                </a:lnTo>
                <a:close/>
              </a:path>
            </a:pathLst>
          </a:custGeom>
          <a:blipFill>
            <a:blip r:embed="rId8" cstate="screen">
              <a:extLst>
                <a:ext uri="{28A0092B-C50C-407E-A947-70E740481C1C}">
                  <a14:useLocalDpi xmlns:a14="http://schemas.microsoft.com/office/drawing/2010/main" val="0"/>
                </a:ext>
              </a:extLst>
            </a:blip>
            <a:stretch>
              <a:fillRect/>
            </a:stretch>
          </a:blipFill>
        </p:spPr>
        <p:txBody>
          <a:bodyPr/>
          <a:lstStyle/>
          <a:p>
            <a:endParaRPr lang="en-US" dirty="0"/>
          </a:p>
        </p:txBody>
      </p:sp>
    </p:spTree>
    <p:extLst>
      <p:ext uri="{BB962C8B-B14F-4D97-AF65-F5344CB8AC3E}">
        <p14:creationId xmlns:p14="http://schemas.microsoft.com/office/powerpoint/2010/main" val="28310474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Slide 1 -  Leaf (NO TEXTS ALLOWED)">
    <p:bg>
      <p:bgPr>
        <a:pattFill prst="dotDmnd">
          <a:fgClr>
            <a:srgbClr val="D6A852"/>
          </a:fgClr>
          <a:bgClr>
            <a:schemeClr val="bg1"/>
          </a:bgClr>
        </a:pattFill>
        <a:effectLst/>
      </p:bgPr>
    </p:bg>
    <p:spTree>
      <p:nvGrpSpPr>
        <p:cNvPr id="1" name=""/>
        <p:cNvGrpSpPr/>
        <p:nvPr/>
      </p:nvGrpSpPr>
      <p:grpSpPr>
        <a:xfrm>
          <a:off x="0" y="0"/>
          <a:ext cx="0" cy="0"/>
          <a:chOff x="0" y="0"/>
          <a:chExt cx="0" cy="0"/>
        </a:xfrm>
      </p:grpSpPr>
      <p:pic>
        <p:nvPicPr>
          <p:cNvPr id="3" name="The Leaf - Full" descr="A green and black logo&#10;&#10;Description automatically generated">
            <a:extLst>
              <a:ext uri="{FF2B5EF4-FFF2-40B4-BE49-F238E27FC236}">
                <a16:creationId xmlns:a16="http://schemas.microsoft.com/office/drawing/2014/main" id="{EF0EC2A5-EA5B-8C04-CB40-31BFAE624C9E}"/>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5264075" y="2895600"/>
            <a:ext cx="1663850" cy="850500"/>
          </a:xfrm>
          <a:prstGeom prst="rect">
            <a:avLst/>
          </a:prstGeom>
        </p:spPr>
      </p:pic>
    </p:spTree>
    <p:extLst>
      <p:ext uri="{BB962C8B-B14F-4D97-AF65-F5344CB8AC3E}">
        <p14:creationId xmlns:p14="http://schemas.microsoft.com/office/powerpoint/2010/main" val="42546508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Slide 2 - Core (NO TEXTS ALLOWED)">
    <p:bg>
      <p:bgPr>
        <a:pattFill prst="pct90">
          <a:fgClr>
            <a:srgbClr val="D6A852"/>
          </a:fgClr>
          <a:bgClr>
            <a:schemeClr val="bg1"/>
          </a:bgClr>
        </a:pattFill>
        <a:effectLst/>
      </p:bgPr>
    </p:bg>
    <p:spTree>
      <p:nvGrpSpPr>
        <p:cNvPr id="1" name=""/>
        <p:cNvGrpSpPr/>
        <p:nvPr/>
      </p:nvGrpSpPr>
      <p:grpSpPr>
        <a:xfrm>
          <a:off x="0" y="0"/>
          <a:ext cx="0" cy="0"/>
          <a:chOff x="0" y="0"/>
          <a:chExt cx="0" cy="0"/>
        </a:xfrm>
      </p:grpSpPr>
      <p:pic>
        <p:nvPicPr>
          <p:cNvPr id="4" name="The Leaf - Dark Flat" descr="A green leaf on a black background&#10;&#10;Description automatically generated">
            <a:extLst>
              <a:ext uri="{FF2B5EF4-FFF2-40B4-BE49-F238E27FC236}">
                <a16:creationId xmlns:a16="http://schemas.microsoft.com/office/drawing/2014/main" id="{2809367F-2DAF-3446-26B0-12BB271DDDD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5693663" y="3223259"/>
            <a:ext cx="804674" cy="411481"/>
          </a:xfrm>
          <a:prstGeom prst="rect">
            <a:avLst/>
          </a:prstGeom>
        </p:spPr>
      </p:pic>
    </p:spTree>
    <p:extLst>
      <p:ext uri="{BB962C8B-B14F-4D97-AF65-F5344CB8AC3E}">
        <p14:creationId xmlns:p14="http://schemas.microsoft.com/office/powerpoint/2010/main" val="1898894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with subtitle - Shield Green">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76B62C3-BECD-CDC2-E1E8-A6FAD774B845}"/>
              </a:ext>
            </a:extLst>
          </p:cNvPr>
          <p:cNvSpPr>
            <a:spLocks noGrp="1" noRot="1" noMove="1" noResize="1" noEditPoints="1" noAdjustHandles="1" noChangeArrowheads="1" noChangeShapeType="1"/>
          </p:cNvSpPr>
          <p:nvPr>
            <p:ph type="title"/>
          </p:nvPr>
        </p:nvSpPr>
        <p:spPr>
          <a:xfrm>
            <a:off x="838200" y="1828800"/>
            <a:ext cx="10515600" cy="1902849"/>
          </a:xfrm>
        </p:spPr>
        <p:txBody>
          <a:bodyPr anchor="b"/>
          <a:lstStyle>
            <a:lvl1pPr algn="ctr">
              <a:defRPr lang="en-US" dirty="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4769FB76-EBE9-5B8E-F138-DF97B2740E98}"/>
              </a:ext>
            </a:extLst>
          </p:cNvPr>
          <p:cNvCxnSpPr>
            <a:cxnSpLocks noGrp="1" noRot="1" noMove="1" noResize="1" noEditPoints="1" noAdjustHandles="1" noChangeArrowheads="1" noChangeShapeType="1"/>
          </p:cNvCxnSpPr>
          <p:nvPr userDrawn="1"/>
        </p:nvCxnSpPr>
        <p:spPr>
          <a:xfrm>
            <a:off x="838200" y="3758637"/>
            <a:ext cx="10515600" cy="0"/>
          </a:xfrm>
          <a:prstGeom prst="line">
            <a:avLst/>
          </a:prstGeom>
          <a:ln w="9525">
            <a:solidFill>
              <a:schemeClr val="bg1"/>
            </a:solidFill>
          </a:ln>
        </p:spPr>
        <p:style>
          <a:lnRef idx="2">
            <a:schemeClr val="dk1"/>
          </a:lnRef>
          <a:fillRef idx="0">
            <a:schemeClr val="dk1"/>
          </a:fillRef>
          <a:effectRef idx="1">
            <a:schemeClr val="dk1"/>
          </a:effectRef>
          <a:fontRef idx="minor">
            <a:schemeClr val="tx1"/>
          </a:fontRef>
        </p:style>
      </p:cxnSp>
      <p:sp>
        <p:nvSpPr>
          <p:cNvPr id="10" name="Text Placeholder 2">
            <a:extLst>
              <a:ext uri="{FF2B5EF4-FFF2-40B4-BE49-F238E27FC236}">
                <a16:creationId xmlns:a16="http://schemas.microsoft.com/office/drawing/2014/main" id="{C08D16D6-1D8C-F5F8-406B-145101EF4C17}"/>
              </a:ext>
            </a:extLst>
          </p:cNvPr>
          <p:cNvSpPr>
            <a:spLocks noGrp="1" noRot="1" noMove="1" noResize="1" noEditPoints="1" noAdjustHandles="1" noChangeArrowheads="1" noChangeShapeType="1"/>
          </p:cNvSpPr>
          <p:nvPr>
            <p:ph type="body" idx="1"/>
          </p:nvPr>
        </p:nvSpPr>
        <p:spPr>
          <a:xfrm>
            <a:off x="831850" y="3758637"/>
            <a:ext cx="10515600" cy="701675"/>
          </a:xfrm>
        </p:spPr>
        <p:txBody>
          <a:bodyPr anchor="ctr">
            <a:normAutofit/>
          </a:bodyPr>
          <a:lstStyle>
            <a:lvl1pPr marL="0" indent="0" algn="ctr">
              <a:buNone/>
              <a:defRPr lang="en-US" sz="2400" spc="300" smtClean="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9" name="NSD - The Leaf Icon">
            <a:extLst>
              <a:ext uri="{FF2B5EF4-FFF2-40B4-BE49-F238E27FC236}">
                <a16:creationId xmlns:a16="http://schemas.microsoft.com/office/drawing/2014/main" id="{C1F54B17-6A85-BD02-5474-D18BEDFDDF68}"/>
              </a:ext>
            </a:extLst>
          </p:cNvPr>
          <p:cNvSpPr>
            <a:spLocks noGrp="1" noRot="1" noMove="1" noResize="1" noEditPoints="1" noAdjustHandles="1" noChangeArrowheads="1" noChangeShapeType="1"/>
          </p:cNvSpPr>
          <p:nvPr userDrawn="1"/>
        </p:nvSpPr>
        <p:spPr>
          <a:xfrm>
            <a:off x="5785791" y="5389640"/>
            <a:ext cx="620417" cy="318593"/>
          </a:xfrm>
          <a:custGeom>
            <a:avLst/>
            <a:gdLst/>
            <a:ahLst/>
            <a:cxnLst/>
            <a:rect l="l" t="t" r="r" b="b"/>
            <a:pathLst>
              <a:path w="728769" h="374233">
                <a:moveTo>
                  <a:pt x="0" y="0"/>
                </a:moveTo>
                <a:lnTo>
                  <a:pt x="728770" y="0"/>
                </a:lnTo>
                <a:lnTo>
                  <a:pt x="728770" y="374232"/>
                </a:lnTo>
                <a:lnTo>
                  <a:pt x="0" y="374232"/>
                </a:lnTo>
                <a:lnTo>
                  <a:pt x="0" y="0"/>
                </a:lnTo>
                <a:close/>
              </a:path>
            </a:pathLst>
          </a:custGeom>
          <a:blipFill>
            <a:blip r:embed="rId2" cstate="screen">
              <a:extLst>
                <a:ext uri="{28A0092B-C50C-407E-A947-70E740481C1C}">
                  <a14:useLocalDpi xmlns:a14="http://schemas.microsoft.com/office/drawing/2010/main" val="0"/>
                </a:ext>
              </a:extLst>
            </a:blip>
            <a:stretch>
              <a:fillRect/>
            </a:stretch>
          </a:blipFill>
        </p:spPr>
        <p:txBody>
          <a:bodyPr/>
          <a:lstStyle/>
          <a:p>
            <a:endParaRPr lang="en-US" dirty="0"/>
          </a:p>
        </p:txBody>
      </p:sp>
      <p:sp>
        <p:nvSpPr>
          <p:cNvPr id="5" name="Footer Placeholder 4">
            <a:extLst>
              <a:ext uri="{FF2B5EF4-FFF2-40B4-BE49-F238E27FC236}">
                <a16:creationId xmlns:a16="http://schemas.microsoft.com/office/drawing/2014/main" id="{E1116487-009B-9E63-2520-63BE598BE4FB}"/>
              </a:ext>
            </a:extLst>
          </p:cNvPr>
          <p:cNvSpPr>
            <a:spLocks noGrp="1" noRot="1" noMove="1" noResize="1" noEditPoints="1" noAdjustHandles="1" noChangeArrowheads="1" noChangeShapeType="1"/>
          </p:cNvSpPr>
          <p:nvPr>
            <p:ph type="ftr" sz="quarter" idx="11"/>
          </p:nvPr>
        </p:nvSpPr>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699200043"/>
      </p:ext>
    </p:extLst>
  </p:cSld>
  <p:clrMapOvr>
    <a:masterClrMapping/>
  </p:clrMapOvr>
  <p:extLst>
    <p:ext uri="{DCECCB84-F9BA-43D5-87BE-67443E8EF086}">
      <p15:sldGuideLst xmlns:p15="http://schemas.microsoft.com/office/powerpoint/2012/main">
        <p15:guide id="1" orient="horz" pos="2352">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Slide 3 - Carrot (NO TEXTS ALLOWED)">
    <p:bg>
      <p:bgPr>
        <a:pattFill prst="pct90">
          <a:fgClr>
            <a:schemeClr val="accent2"/>
          </a:fgClr>
          <a:bgClr>
            <a:schemeClr val="bg1"/>
          </a:bgClr>
        </a:pattFill>
        <a:effectLst/>
      </p:bgPr>
    </p:bg>
    <p:spTree>
      <p:nvGrpSpPr>
        <p:cNvPr id="1" name=""/>
        <p:cNvGrpSpPr/>
        <p:nvPr/>
      </p:nvGrpSpPr>
      <p:grpSpPr>
        <a:xfrm>
          <a:off x="0" y="0"/>
          <a:ext cx="0" cy="0"/>
          <a:chOff x="0" y="0"/>
          <a:chExt cx="0" cy="0"/>
        </a:xfrm>
      </p:grpSpPr>
      <p:pic>
        <p:nvPicPr>
          <p:cNvPr id="2" name="The Leaf - Dark Flat" descr="A green leaf on a black background&#10;&#10;Description automatically generated">
            <a:extLst>
              <a:ext uri="{FF2B5EF4-FFF2-40B4-BE49-F238E27FC236}">
                <a16:creationId xmlns:a16="http://schemas.microsoft.com/office/drawing/2014/main" id="{28FBAD9F-CC81-2FD3-64DE-B4475AEEA6C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5693663" y="3223259"/>
            <a:ext cx="804674" cy="411481"/>
          </a:xfrm>
          <a:prstGeom prst="rect">
            <a:avLst/>
          </a:prstGeom>
        </p:spPr>
      </p:pic>
    </p:spTree>
    <p:extLst>
      <p:ext uri="{BB962C8B-B14F-4D97-AF65-F5344CB8AC3E}">
        <p14:creationId xmlns:p14="http://schemas.microsoft.com/office/powerpoint/2010/main" val="29796969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Slide 4 - Avocado (NO TEXTS ALLOWED)">
    <p:bg>
      <p:bgPr>
        <a:pattFill prst="pct90">
          <a:fgClr>
            <a:schemeClr val="accent5"/>
          </a:fgClr>
          <a:bgClr>
            <a:schemeClr val="bg1"/>
          </a:bgClr>
        </a:pattFill>
        <a:effectLst/>
      </p:bgPr>
    </p:bg>
    <p:spTree>
      <p:nvGrpSpPr>
        <p:cNvPr id="1" name=""/>
        <p:cNvGrpSpPr/>
        <p:nvPr/>
      </p:nvGrpSpPr>
      <p:grpSpPr>
        <a:xfrm>
          <a:off x="0" y="0"/>
          <a:ext cx="0" cy="0"/>
          <a:chOff x="0" y="0"/>
          <a:chExt cx="0" cy="0"/>
        </a:xfrm>
      </p:grpSpPr>
      <p:pic>
        <p:nvPicPr>
          <p:cNvPr id="2" name="The Leaf - Dark Flat" descr="A green leaf on a black background&#10;&#10;Description automatically generated">
            <a:extLst>
              <a:ext uri="{FF2B5EF4-FFF2-40B4-BE49-F238E27FC236}">
                <a16:creationId xmlns:a16="http://schemas.microsoft.com/office/drawing/2014/main" id="{F160BC23-DDCE-914F-802F-0D2CE05D9423}"/>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5693663" y="3223259"/>
            <a:ext cx="804674" cy="411481"/>
          </a:xfrm>
          <a:prstGeom prst="rect">
            <a:avLst/>
          </a:prstGeom>
        </p:spPr>
      </p:pic>
    </p:spTree>
    <p:extLst>
      <p:ext uri="{BB962C8B-B14F-4D97-AF65-F5344CB8AC3E}">
        <p14:creationId xmlns:p14="http://schemas.microsoft.com/office/powerpoint/2010/main" val="6644444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Slide 4 - Strawberry (NO TEXTS ALLOWED)">
    <p:bg>
      <p:bgPr>
        <a:pattFill prst="pct90">
          <a:fgClr>
            <a:schemeClr val="tx2"/>
          </a:fgClr>
          <a:bgClr>
            <a:schemeClr val="bg1"/>
          </a:bgClr>
        </a:pattFill>
        <a:effectLst/>
      </p:bgPr>
    </p:bg>
    <p:spTree>
      <p:nvGrpSpPr>
        <p:cNvPr id="1" name=""/>
        <p:cNvGrpSpPr/>
        <p:nvPr/>
      </p:nvGrpSpPr>
      <p:grpSpPr>
        <a:xfrm>
          <a:off x="0" y="0"/>
          <a:ext cx="0" cy="0"/>
          <a:chOff x="0" y="0"/>
          <a:chExt cx="0" cy="0"/>
        </a:xfrm>
      </p:grpSpPr>
      <p:pic>
        <p:nvPicPr>
          <p:cNvPr id="2" name="The Leaf - Dark Flat" descr="A green leaf on a black background&#10;&#10;Description automatically generated">
            <a:extLst>
              <a:ext uri="{FF2B5EF4-FFF2-40B4-BE49-F238E27FC236}">
                <a16:creationId xmlns:a16="http://schemas.microsoft.com/office/drawing/2014/main" id="{8A7CBCF1-2383-6717-32DE-5EE6FAB85884}"/>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5693663" y="3223259"/>
            <a:ext cx="804674" cy="411481"/>
          </a:xfrm>
          <a:prstGeom prst="rect">
            <a:avLst/>
          </a:prstGeom>
        </p:spPr>
      </p:pic>
    </p:spTree>
    <p:extLst>
      <p:ext uri="{BB962C8B-B14F-4D97-AF65-F5344CB8AC3E}">
        <p14:creationId xmlns:p14="http://schemas.microsoft.com/office/powerpoint/2010/main" val="38784441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27CF6-E33C-A56C-7D3A-96C4FDB8781D}"/>
              </a:ext>
            </a:extLst>
          </p:cNvPr>
          <p:cNvSpPr>
            <a:spLocks noGrp="1" noRot="1" noMove="1" noResize="1" noEditPoints="1" noAdjustHandles="1" noChangeArrowheads="1" noChangeShapeType="1"/>
          </p:cNvSpPr>
          <p:nvPr>
            <p:ph type="ctrTitle"/>
          </p:nvPr>
        </p:nvSpPr>
        <p:spPr>
          <a:xfrm>
            <a:off x="838200" y="1828800"/>
            <a:ext cx="10515600" cy="1905000"/>
          </a:xfrm>
        </p:spPr>
        <p:txBody>
          <a:bodyPr anchor="b">
            <a:normAutofit/>
          </a:bodyPr>
          <a:lstStyle>
            <a:lvl1pPr algn="ctr">
              <a:defRPr sz="5000" b="1">
                <a:solidFill>
                  <a:srgbClr val="2D4641"/>
                </a:solidFill>
                <a:latin typeface="Arial" panose="020B0604020202020204" pitchFamily="34" charset="0"/>
                <a:cs typeface="Arial" panose="020B0604020202020204" pitchFamily="34" charset="0"/>
              </a:defRPr>
            </a:lvl1pPr>
          </a:lstStyle>
          <a:p>
            <a:r>
              <a:rPr lang="en-US"/>
              <a:t>Click to edit Master title style</a:t>
            </a:r>
          </a:p>
        </p:txBody>
      </p:sp>
      <p:cxnSp>
        <p:nvCxnSpPr>
          <p:cNvPr id="27" name="Straight Connector 26">
            <a:extLst>
              <a:ext uri="{FF2B5EF4-FFF2-40B4-BE49-F238E27FC236}">
                <a16:creationId xmlns:a16="http://schemas.microsoft.com/office/drawing/2014/main" id="{2A794E50-32E3-B3EE-7CA9-2F9E490325E2}"/>
              </a:ext>
            </a:extLst>
          </p:cNvPr>
          <p:cNvCxnSpPr>
            <a:cxnSpLocks noGrp="1" noRot="1" noMove="1" noResize="1" noEditPoints="1" noAdjustHandles="1" noChangeArrowheads="1" noChangeShapeType="1"/>
          </p:cNvCxnSpPr>
          <p:nvPr userDrawn="1"/>
        </p:nvCxnSpPr>
        <p:spPr>
          <a:xfrm>
            <a:off x="838200" y="3758637"/>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Subtitle 2">
            <a:extLst>
              <a:ext uri="{FF2B5EF4-FFF2-40B4-BE49-F238E27FC236}">
                <a16:creationId xmlns:a16="http://schemas.microsoft.com/office/drawing/2014/main" id="{64B26C23-B0D8-70E8-E0CA-D709A6967694}"/>
              </a:ext>
            </a:extLst>
          </p:cNvPr>
          <p:cNvSpPr>
            <a:spLocks noGrp="1" noRot="1" noMove="1" noResize="1" noEditPoints="1" noAdjustHandles="1" noChangeArrowheads="1" noChangeShapeType="1"/>
          </p:cNvSpPr>
          <p:nvPr>
            <p:ph type="subTitle" idx="1"/>
          </p:nvPr>
        </p:nvSpPr>
        <p:spPr>
          <a:xfrm>
            <a:off x="838200" y="3931675"/>
            <a:ext cx="10515600" cy="761170"/>
          </a:xfrm>
        </p:spPr>
        <p:txBody>
          <a:bodyPr anchor="ctr"/>
          <a:lstStyle>
            <a:lvl1pPr marL="0" indent="0" algn="ctr">
              <a:buNone/>
              <a:defRPr sz="2400" spc="300">
                <a:solidFill>
                  <a:schemeClr val="tx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extBox 6">
            <a:extLst>
              <a:ext uri="{FF2B5EF4-FFF2-40B4-BE49-F238E27FC236}">
                <a16:creationId xmlns:a16="http://schemas.microsoft.com/office/drawing/2014/main" id="{852C824C-CC12-E683-38BA-6B47783663CE}"/>
              </a:ext>
            </a:extLst>
          </p:cNvPr>
          <p:cNvSpPr txBox="1">
            <a:spLocks noGrp="1" noRot="1" noMove="1" noResize="1" noEditPoints="1" noAdjustHandles="1" noChangeArrowheads="1" noChangeShapeType="1"/>
          </p:cNvSpPr>
          <p:nvPr userDrawn="1"/>
        </p:nvSpPr>
        <p:spPr>
          <a:xfrm>
            <a:off x="838200" y="5422143"/>
            <a:ext cx="7290933" cy="761170"/>
          </a:xfrm>
          <a:prstGeom prst="rect">
            <a:avLst/>
          </a:prstGeom>
        </p:spPr>
        <p:txBody>
          <a:bodyPr wrap="square" lIns="0" tIns="0" rIns="0" bIns="0" rtlCol="0" anchor="t">
            <a:spAutoFit/>
          </a:bodyPr>
          <a:lstStyle/>
          <a:p>
            <a:pPr algn="l">
              <a:lnSpc>
                <a:spcPts val="3000"/>
              </a:lnSpc>
            </a:pPr>
            <a:r>
              <a:rPr lang="en-US" sz="2400" dirty="0">
                <a:solidFill>
                  <a:srgbClr val="2D4641"/>
                </a:solidFill>
                <a:latin typeface="Arial" panose="020B0604020202020204" pitchFamily="34" charset="0"/>
                <a:ea typeface="Verdana" panose="020B0604030504040204" pitchFamily="34" charset="0"/>
                <a:cs typeface="Arial" panose="020B0604020202020204" pitchFamily="34" charset="0"/>
                <a:sym typeface="DM Sans"/>
              </a:rPr>
              <a:t>Nutrition Services Division (NSD)</a:t>
            </a:r>
          </a:p>
          <a:p>
            <a:pPr algn="l">
              <a:lnSpc>
                <a:spcPts val="3000"/>
              </a:lnSpc>
            </a:pPr>
            <a:r>
              <a:rPr lang="en-US" sz="2400" dirty="0">
                <a:solidFill>
                  <a:srgbClr val="2D4641"/>
                </a:solidFill>
                <a:latin typeface="Arial" panose="020B0604020202020204" pitchFamily="34" charset="0"/>
                <a:ea typeface="Verdana" panose="020B0604030504040204" pitchFamily="34" charset="0"/>
                <a:cs typeface="Arial" panose="020B0604020202020204" pitchFamily="34" charset="0"/>
                <a:sym typeface="DM Sans"/>
              </a:rPr>
              <a:t>California Department of Education (CDE)</a:t>
            </a:r>
          </a:p>
        </p:txBody>
      </p:sp>
      <p:sp>
        <p:nvSpPr>
          <p:cNvPr id="4" name="Date Placeholder 3">
            <a:extLst>
              <a:ext uri="{FF2B5EF4-FFF2-40B4-BE49-F238E27FC236}">
                <a16:creationId xmlns:a16="http://schemas.microsoft.com/office/drawing/2014/main" id="{ED1B6009-1AD9-117D-1CF6-0FF1024C381D}"/>
              </a:ext>
            </a:extLst>
          </p:cNvPr>
          <p:cNvSpPr>
            <a:spLocks noGrp="1" noRot="1" noMove="1" noResize="1" noEditPoints="1" noAdjustHandles="1" noChangeArrowheads="1" noChangeShapeType="1"/>
          </p:cNvSpPr>
          <p:nvPr>
            <p:ph type="dt" sz="half" idx="10"/>
          </p:nvPr>
        </p:nvSpPr>
        <p:spPr>
          <a:xfrm>
            <a:off x="838200" y="6356350"/>
            <a:ext cx="2743200" cy="365125"/>
          </a:xfrm>
          <a:prstGeom prst="rect">
            <a:avLst/>
          </a:prstGeom>
        </p:spPr>
        <p:txBody>
          <a:bodyPr/>
          <a:lstStyle/>
          <a:p>
            <a:fld id="{45EC9120-47E0-41C4-AB92-E034E4D9DADF}" type="datetimeFigureOut">
              <a:rPr lang="en-US" smtClean="0"/>
              <a:pPr/>
              <a:t>8/18/2026</a:t>
            </a:fld>
            <a:endParaRPr lang="en-US" dirty="0"/>
          </a:p>
        </p:txBody>
      </p:sp>
      <p:pic>
        <p:nvPicPr>
          <p:cNvPr id="5" name="CDE Logo" descr="A logo of a department of education&#10;&#10;Description automatically generated">
            <a:extLst>
              <a:ext uri="{FF2B5EF4-FFF2-40B4-BE49-F238E27FC236}">
                <a16:creationId xmlns:a16="http://schemas.microsoft.com/office/drawing/2014/main" id="{71133F81-9F90-4701-E9DA-6B10336D95A4}"/>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8610600" y="5327845"/>
            <a:ext cx="826067" cy="826067"/>
          </a:xfrm>
          <a:prstGeom prst="rect">
            <a:avLst/>
          </a:prstGeom>
        </p:spPr>
      </p:pic>
      <p:cxnSp>
        <p:nvCxnSpPr>
          <p:cNvPr id="6" name="Straight Connector 5">
            <a:extLst>
              <a:ext uri="{FF2B5EF4-FFF2-40B4-BE49-F238E27FC236}">
                <a16:creationId xmlns:a16="http://schemas.microsoft.com/office/drawing/2014/main" id="{ECCC7EE9-45B2-3722-EEC1-78EE7CD1FD66}"/>
              </a:ext>
            </a:extLst>
          </p:cNvPr>
          <p:cNvCxnSpPr>
            <a:cxnSpLocks/>
          </p:cNvCxnSpPr>
          <p:nvPr userDrawn="1"/>
        </p:nvCxnSpPr>
        <p:spPr>
          <a:xfrm>
            <a:off x="9677400" y="5392742"/>
            <a:ext cx="0" cy="667892"/>
          </a:xfrm>
          <a:prstGeom prst="line">
            <a:avLst/>
          </a:prstGeom>
          <a:ln w="6350"/>
        </p:spPr>
        <p:style>
          <a:lnRef idx="1">
            <a:schemeClr val="dk1"/>
          </a:lnRef>
          <a:fillRef idx="0">
            <a:schemeClr val="dk1"/>
          </a:fillRef>
          <a:effectRef idx="0">
            <a:schemeClr val="dk1"/>
          </a:effectRef>
          <a:fontRef idx="minor">
            <a:schemeClr val="tx1"/>
          </a:fontRef>
        </p:style>
      </p:cxnSp>
      <p:pic>
        <p:nvPicPr>
          <p:cNvPr id="7" name="NSD Logo" descr="A group of fruit with letters&#10;&#10;Description automatically generated">
            <a:extLst>
              <a:ext uri="{FF2B5EF4-FFF2-40B4-BE49-F238E27FC236}">
                <a16:creationId xmlns:a16="http://schemas.microsoft.com/office/drawing/2014/main" id="{A32E4638-26AD-7FDF-8159-5B420B87DDB0}"/>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9918134" y="5327845"/>
            <a:ext cx="1511865" cy="826067"/>
          </a:xfrm>
          <a:prstGeom prst="rect">
            <a:avLst/>
          </a:prstGeom>
        </p:spPr>
      </p:pic>
    </p:spTree>
    <p:extLst>
      <p:ext uri="{BB962C8B-B14F-4D97-AF65-F5344CB8AC3E}">
        <p14:creationId xmlns:p14="http://schemas.microsoft.com/office/powerpoint/2010/main" val="84175816"/>
      </p:ext>
    </p:extLst>
  </p:cSld>
  <p:clrMapOvr>
    <a:masterClrMapping/>
  </p:clrMapOvr>
  <p:extLst>
    <p:ext uri="{DCECCB84-F9BA-43D5-87BE-67443E8EF086}">
      <p15:sldGuideLst xmlns:p15="http://schemas.microsoft.com/office/powerpoint/2012/main">
        <p15:guide id="1" orient="horz" pos="2352">
          <p15:clr>
            <a:srgbClr val="FBAE40"/>
          </p15:clr>
        </p15:guide>
        <p15:guide id="2" orient="horz" pos="331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Divi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B62C3-BECD-CDC2-E1E8-A6FAD774B845}"/>
              </a:ext>
            </a:extLst>
          </p:cNvPr>
          <p:cNvSpPr>
            <a:spLocks noGrp="1" noRot="1" noMove="1" noResize="1" noEditPoints="1" noAdjustHandles="1" noChangeArrowheads="1" noChangeShapeType="1"/>
          </p:cNvSpPr>
          <p:nvPr>
            <p:ph type="title"/>
          </p:nvPr>
        </p:nvSpPr>
        <p:spPr>
          <a:xfrm>
            <a:off x="838200" y="1828800"/>
            <a:ext cx="10509250" cy="1902849"/>
          </a:xfrm>
        </p:spPr>
        <p:txBody>
          <a:bodyPr anchor="b"/>
          <a:lstStyle>
            <a:lvl1pPr algn="ctr">
              <a:defRPr lang="en-US" b="0" dirty="0">
                <a:latin typeface="Arial" panose="020B0604020202020204" pitchFamily="34" charset="0"/>
                <a:cs typeface="Arial" panose="020B0604020202020204" pitchFamily="34"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4769FB76-EBE9-5B8E-F138-DF97B2740E98}"/>
              </a:ext>
            </a:extLst>
          </p:cNvPr>
          <p:cNvCxnSpPr>
            <a:cxnSpLocks noGrp="1" noRot="1" noMove="1" noResize="1" noEditPoints="1" noAdjustHandles="1" noChangeArrowheads="1" noChangeShapeType="1"/>
          </p:cNvCxnSpPr>
          <p:nvPr userDrawn="1"/>
        </p:nvCxnSpPr>
        <p:spPr>
          <a:xfrm>
            <a:off x="838200" y="3758637"/>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Text Placeholder 2">
            <a:extLst>
              <a:ext uri="{FF2B5EF4-FFF2-40B4-BE49-F238E27FC236}">
                <a16:creationId xmlns:a16="http://schemas.microsoft.com/office/drawing/2014/main" id="{C08D16D6-1D8C-F5F8-406B-145101EF4C17}"/>
              </a:ext>
            </a:extLst>
          </p:cNvPr>
          <p:cNvSpPr>
            <a:spLocks noGrp="1" noRot="1" noMove="1" noResize="1" noEditPoints="1" noAdjustHandles="1" noChangeArrowheads="1" noChangeShapeType="1"/>
          </p:cNvSpPr>
          <p:nvPr>
            <p:ph type="body" idx="1"/>
          </p:nvPr>
        </p:nvSpPr>
        <p:spPr>
          <a:xfrm>
            <a:off x="838200" y="3758637"/>
            <a:ext cx="10509250" cy="701675"/>
          </a:xfrm>
        </p:spPr>
        <p:txBody>
          <a:bodyPr anchor="ctr">
            <a:normAutofit/>
          </a:bodyPr>
          <a:lstStyle>
            <a:lvl1pPr marL="0" indent="0" algn="ctr">
              <a:buNone/>
              <a:defRPr lang="en-US" sz="2400" spc="300" smtClean="0">
                <a:solidFill>
                  <a:schemeClr val="tx1">
                    <a:lumMod val="50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9" name="NSD - The Leaf Icon">
            <a:extLst>
              <a:ext uri="{FF2B5EF4-FFF2-40B4-BE49-F238E27FC236}">
                <a16:creationId xmlns:a16="http://schemas.microsoft.com/office/drawing/2014/main" id="{7BB0FFC7-4B56-485A-314A-62031F3CCA5E}"/>
              </a:ext>
            </a:extLst>
          </p:cNvPr>
          <p:cNvSpPr>
            <a:spLocks noGrp="1" noRot="1" noMove="1" noResize="1" noEditPoints="1" noAdjustHandles="1" noChangeArrowheads="1" noChangeShapeType="1"/>
          </p:cNvSpPr>
          <p:nvPr userDrawn="1"/>
        </p:nvSpPr>
        <p:spPr>
          <a:xfrm>
            <a:off x="5785791" y="5389640"/>
            <a:ext cx="620417" cy="318593"/>
          </a:xfrm>
          <a:custGeom>
            <a:avLst/>
            <a:gdLst/>
            <a:ahLst/>
            <a:cxnLst/>
            <a:rect l="l" t="t" r="r" b="b"/>
            <a:pathLst>
              <a:path w="728769" h="374233">
                <a:moveTo>
                  <a:pt x="0" y="0"/>
                </a:moveTo>
                <a:lnTo>
                  <a:pt x="728770" y="0"/>
                </a:lnTo>
                <a:lnTo>
                  <a:pt x="728770" y="374232"/>
                </a:lnTo>
                <a:lnTo>
                  <a:pt x="0" y="374232"/>
                </a:lnTo>
                <a:lnTo>
                  <a:pt x="0" y="0"/>
                </a:lnTo>
                <a:close/>
              </a:path>
            </a:pathLst>
          </a:custGeom>
          <a:blipFill>
            <a:blip r:embed="rId2" cstate="screen">
              <a:extLst>
                <a:ext uri="{28A0092B-C50C-407E-A947-70E740481C1C}">
                  <a14:useLocalDpi xmlns:a14="http://schemas.microsoft.com/office/drawing/2010/main" val="0"/>
                </a:ext>
              </a:extLst>
            </a:blip>
            <a:stretch>
              <a:fillRect/>
            </a:stretch>
          </a:blipFill>
        </p:spPr>
        <p:txBody>
          <a:bodyPr/>
          <a:lstStyle/>
          <a:p>
            <a:endParaRPr lang="en-US" dirty="0"/>
          </a:p>
        </p:txBody>
      </p:sp>
      <p:sp>
        <p:nvSpPr>
          <p:cNvPr id="5" name="Footer Placeholder 4">
            <a:extLst>
              <a:ext uri="{FF2B5EF4-FFF2-40B4-BE49-F238E27FC236}">
                <a16:creationId xmlns:a16="http://schemas.microsoft.com/office/drawing/2014/main" id="{E1116487-009B-9E63-2520-63BE598BE4FB}"/>
              </a:ext>
            </a:extLst>
          </p:cNvPr>
          <p:cNvSpPr>
            <a:spLocks noGrp="1" noRot="1" noMove="1" noResize="1" noEditPoints="1" noAdjustHandles="1" noChangeArrowheads="1" noChangeShapeType="1"/>
          </p:cNvSpPr>
          <p:nvPr>
            <p:ph type="ftr" sz="quarter" idx="11"/>
          </p:nvPr>
        </p:nvSpPr>
        <p:spPr/>
        <p:txBody>
          <a:bodyPr/>
          <a:lstStyle/>
          <a:p>
            <a:endParaRPr lang="en-US" dirty="0"/>
          </a:p>
        </p:txBody>
      </p:sp>
    </p:spTree>
    <p:extLst>
      <p:ext uri="{BB962C8B-B14F-4D97-AF65-F5344CB8AC3E}">
        <p14:creationId xmlns:p14="http://schemas.microsoft.com/office/powerpoint/2010/main" val="2724431629"/>
      </p:ext>
    </p:extLst>
  </p:cSld>
  <p:clrMapOvr>
    <a:masterClrMapping/>
  </p:clrMapOvr>
  <p:extLst>
    <p:ext uri="{DCECCB84-F9BA-43D5-87BE-67443E8EF086}">
      <p15:sldGuideLst xmlns:p15="http://schemas.microsoft.com/office/powerpoint/2012/main">
        <p15:guide id="1" orient="horz" pos="235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Header with subtitle - Shield Green">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76B62C3-BECD-CDC2-E1E8-A6FAD774B845}"/>
              </a:ext>
            </a:extLst>
          </p:cNvPr>
          <p:cNvSpPr>
            <a:spLocks noGrp="1" noRot="1" noMove="1" noResize="1" noEditPoints="1" noAdjustHandles="1" noChangeArrowheads="1" noChangeShapeType="1"/>
          </p:cNvSpPr>
          <p:nvPr>
            <p:ph type="title"/>
          </p:nvPr>
        </p:nvSpPr>
        <p:spPr>
          <a:xfrm>
            <a:off x="838200" y="1828800"/>
            <a:ext cx="10515600" cy="1902849"/>
          </a:xfrm>
        </p:spPr>
        <p:txBody>
          <a:bodyPr anchor="b"/>
          <a:lstStyle>
            <a:lvl1pPr algn="ctr">
              <a:defRPr lang="en-US" dirty="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4769FB76-EBE9-5B8E-F138-DF97B2740E98}"/>
              </a:ext>
            </a:extLst>
          </p:cNvPr>
          <p:cNvCxnSpPr>
            <a:cxnSpLocks noGrp="1" noRot="1" noMove="1" noResize="1" noEditPoints="1" noAdjustHandles="1" noChangeArrowheads="1" noChangeShapeType="1"/>
          </p:cNvCxnSpPr>
          <p:nvPr userDrawn="1"/>
        </p:nvCxnSpPr>
        <p:spPr>
          <a:xfrm>
            <a:off x="838200" y="3758637"/>
            <a:ext cx="10515600" cy="0"/>
          </a:xfrm>
          <a:prstGeom prst="line">
            <a:avLst/>
          </a:prstGeom>
          <a:ln w="9525">
            <a:solidFill>
              <a:schemeClr val="bg1"/>
            </a:solidFill>
          </a:ln>
        </p:spPr>
        <p:style>
          <a:lnRef idx="2">
            <a:schemeClr val="dk1"/>
          </a:lnRef>
          <a:fillRef idx="0">
            <a:schemeClr val="dk1"/>
          </a:fillRef>
          <a:effectRef idx="1">
            <a:schemeClr val="dk1"/>
          </a:effectRef>
          <a:fontRef idx="minor">
            <a:schemeClr val="tx1"/>
          </a:fontRef>
        </p:style>
      </p:cxnSp>
      <p:sp>
        <p:nvSpPr>
          <p:cNvPr id="10" name="Text Placeholder 2">
            <a:extLst>
              <a:ext uri="{FF2B5EF4-FFF2-40B4-BE49-F238E27FC236}">
                <a16:creationId xmlns:a16="http://schemas.microsoft.com/office/drawing/2014/main" id="{C08D16D6-1D8C-F5F8-406B-145101EF4C17}"/>
              </a:ext>
            </a:extLst>
          </p:cNvPr>
          <p:cNvSpPr>
            <a:spLocks noGrp="1" noRot="1" noMove="1" noResize="1" noEditPoints="1" noAdjustHandles="1" noChangeArrowheads="1" noChangeShapeType="1"/>
          </p:cNvSpPr>
          <p:nvPr>
            <p:ph type="body" idx="1"/>
          </p:nvPr>
        </p:nvSpPr>
        <p:spPr>
          <a:xfrm>
            <a:off x="831850" y="3758637"/>
            <a:ext cx="10515600" cy="701675"/>
          </a:xfrm>
        </p:spPr>
        <p:txBody>
          <a:bodyPr anchor="ctr">
            <a:normAutofit/>
          </a:bodyPr>
          <a:lstStyle>
            <a:lvl1pPr marL="0" indent="0" algn="ctr">
              <a:buNone/>
              <a:defRPr lang="en-US" sz="2400" spc="300" smtClean="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9" name="NSD - The Leaf Icon">
            <a:extLst>
              <a:ext uri="{FF2B5EF4-FFF2-40B4-BE49-F238E27FC236}">
                <a16:creationId xmlns:a16="http://schemas.microsoft.com/office/drawing/2014/main" id="{C1F54B17-6A85-BD02-5474-D18BEDFDDF68}"/>
              </a:ext>
            </a:extLst>
          </p:cNvPr>
          <p:cNvSpPr>
            <a:spLocks noGrp="1" noRot="1" noMove="1" noResize="1" noEditPoints="1" noAdjustHandles="1" noChangeArrowheads="1" noChangeShapeType="1"/>
          </p:cNvSpPr>
          <p:nvPr userDrawn="1"/>
        </p:nvSpPr>
        <p:spPr>
          <a:xfrm>
            <a:off x="5785791" y="5389640"/>
            <a:ext cx="620417" cy="318593"/>
          </a:xfrm>
          <a:custGeom>
            <a:avLst/>
            <a:gdLst/>
            <a:ahLst/>
            <a:cxnLst/>
            <a:rect l="l" t="t" r="r" b="b"/>
            <a:pathLst>
              <a:path w="728769" h="374233">
                <a:moveTo>
                  <a:pt x="0" y="0"/>
                </a:moveTo>
                <a:lnTo>
                  <a:pt x="728770" y="0"/>
                </a:lnTo>
                <a:lnTo>
                  <a:pt x="728770" y="374232"/>
                </a:lnTo>
                <a:lnTo>
                  <a:pt x="0" y="374232"/>
                </a:lnTo>
                <a:lnTo>
                  <a:pt x="0" y="0"/>
                </a:lnTo>
                <a:close/>
              </a:path>
            </a:pathLst>
          </a:custGeom>
          <a:blipFill>
            <a:blip r:embed="rId2" cstate="screen">
              <a:extLst>
                <a:ext uri="{28A0092B-C50C-407E-A947-70E740481C1C}">
                  <a14:useLocalDpi xmlns:a14="http://schemas.microsoft.com/office/drawing/2010/main" val="0"/>
                </a:ext>
              </a:extLst>
            </a:blip>
            <a:stretch>
              <a:fillRect/>
            </a:stretch>
          </a:blipFill>
        </p:spPr>
        <p:txBody>
          <a:bodyPr/>
          <a:lstStyle/>
          <a:p>
            <a:endParaRPr lang="en-US" dirty="0"/>
          </a:p>
        </p:txBody>
      </p:sp>
      <p:sp>
        <p:nvSpPr>
          <p:cNvPr id="5" name="Footer Placeholder 4">
            <a:extLst>
              <a:ext uri="{FF2B5EF4-FFF2-40B4-BE49-F238E27FC236}">
                <a16:creationId xmlns:a16="http://schemas.microsoft.com/office/drawing/2014/main" id="{E1116487-009B-9E63-2520-63BE598BE4FB}"/>
              </a:ext>
            </a:extLst>
          </p:cNvPr>
          <p:cNvSpPr>
            <a:spLocks noGrp="1" noRot="1" noMove="1" noResize="1" noEditPoints="1" noAdjustHandles="1" noChangeArrowheads="1" noChangeShapeType="1"/>
          </p:cNvSpPr>
          <p:nvPr>
            <p:ph type="ftr" sz="quarter" idx="11"/>
          </p:nvPr>
        </p:nvSpPr>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733751883"/>
      </p:ext>
    </p:extLst>
  </p:cSld>
  <p:clrMapOvr>
    <a:masterClrMapping/>
  </p:clrMapOvr>
  <p:extLst>
    <p:ext uri="{DCECCB84-F9BA-43D5-87BE-67443E8EF086}">
      <p15:sldGuideLst xmlns:p15="http://schemas.microsoft.com/office/powerpoint/2012/main">
        <p15:guide id="1" orient="horz" pos="2352">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B62C3-BECD-CDC2-E1E8-A6FAD774B845}"/>
              </a:ext>
            </a:extLst>
          </p:cNvPr>
          <p:cNvSpPr>
            <a:spLocks noGrp="1" noRot="1" noMove="1" noResize="1" noEditPoints="1" noAdjustHandles="1" noChangeArrowheads="1" noChangeShapeType="1"/>
          </p:cNvSpPr>
          <p:nvPr>
            <p:ph type="title"/>
          </p:nvPr>
        </p:nvSpPr>
        <p:spPr>
          <a:xfrm>
            <a:off x="838200" y="1828800"/>
            <a:ext cx="10509250" cy="1902849"/>
          </a:xfrm>
        </p:spPr>
        <p:txBody>
          <a:bodyPr anchor="b"/>
          <a:lstStyle>
            <a:lvl1pPr algn="ctr">
              <a:defRPr lang="en-US" dirty="0">
                <a:latin typeface="Arial" panose="020B0604020202020204" pitchFamily="34" charset="0"/>
                <a:cs typeface="Arial" panose="020B0604020202020204" pitchFamily="34"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4769FB76-EBE9-5B8E-F138-DF97B2740E98}"/>
              </a:ext>
            </a:extLst>
          </p:cNvPr>
          <p:cNvCxnSpPr>
            <a:cxnSpLocks noGrp="1" noRot="1" noMove="1" noResize="1" noEditPoints="1" noAdjustHandles="1" noChangeArrowheads="1" noChangeShapeType="1"/>
          </p:cNvCxnSpPr>
          <p:nvPr userDrawn="1"/>
        </p:nvCxnSpPr>
        <p:spPr>
          <a:xfrm>
            <a:off x="838200" y="3758637"/>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9" name="NSD - The Leaf Icon">
            <a:extLst>
              <a:ext uri="{FF2B5EF4-FFF2-40B4-BE49-F238E27FC236}">
                <a16:creationId xmlns:a16="http://schemas.microsoft.com/office/drawing/2014/main" id="{7BB0FFC7-4B56-485A-314A-62031F3CCA5E}"/>
              </a:ext>
            </a:extLst>
          </p:cNvPr>
          <p:cNvSpPr>
            <a:spLocks noGrp="1" noRot="1" noMove="1" noResize="1" noEditPoints="1" noAdjustHandles="1" noChangeArrowheads="1" noChangeShapeType="1"/>
          </p:cNvSpPr>
          <p:nvPr userDrawn="1"/>
        </p:nvSpPr>
        <p:spPr>
          <a:xfrm>
            <a:off x="5785791" y="5389640"/>
            <a:ext cx="620417" cy="318593"/>
          </a:xfrm>
          <a:custGeom>
            <a:avLst/>
            <a:gdLst/>
            <a:ahLst/>
            <a:cxnLst/>
            <a:rect l="l" t="t" r="r" b="b"/>
            <a:pathLst>
              <a:path w="728769" h="374233">
                <a:moveTo>
                  <a:pt x="0" y="0"/>
                </a:moveTo>
                <a:lnTo>
                  <a:pt x="728770" y="0"/>
                </a:lnTo>
                <a:lnTo>
                  <a:pt x="728770" y="374232"/>
                </a:lnTo>
                <a:lnTo>
                  <a:pt x="0" y="374232"/>
                </a:lnTo>
                <a:lnTo>
                  <a:pt x="0" y="0"/>
                </a:lnTo>
                <a:close/>
              </a:path>
            </a:pathLst>
          </a:custGeom>
          <a:blipFill>
            <a:blip r:embed="rId2" cstate="screen">
              <a:extLst>
                <a:ext uri="{28A0092B-C50C-407E-A947-70E740481C1C}">
                  <a14:useLocalDpi xmlns:a14="http://schemas.microsoft.com/office/drawing/2010/main" val="0"/>
                </a:ext>
              </a:extLst>
            </a:blip>
            <a:stretch>
              <a:fillRect/>
            </a:stretch>
          </a:blipFill>
        </p:spPr>
        <p:txBody>
          <a:bodyPr/>
          <a:lstStyle/>
          <a:p>
            <a:endParaRPr lang="en-US" dirty="0"/>
          </a:p>
        </p:txBody>
      </p:sp>
      <p:sp>
        <p:nvSpPr>
          <p:cNvPr id="5" name="Footer Placeholder 4">
            <a:extLst>
              <a:ext uri="{FF2B5EF4-FFF2-40B4-BE49-F238E27FC236}">
                <a16:creationId xmlns:a16="http://schemas.microsoft.com/office/drawing/2014/main" id="{E1116487-009B-9E63-2520-63BE598BE4FB}"/>
              </a:ext>
            </a:extLst>
          </p:cNvPr>
          <p:cNvSpPr>
            <a:spLocks noGrp="1" noRot="1" noMove="1" noResize="1" noEditPoints="1" noAdjustHandles="1" noChangeArrowheads="1" noChangeShapeType="1"/>
          </p:cNvSpPr>
          <p:nvPr>
            <p:ph type="ftr" sz="quarter" idx="11"/>
          </p:nvPr>
        </p:nvSpPr>
        <p:spPr/>
        <p:txBody>
          <a:bodyPr/>
          <a:lstStyle/>
          <a:p>
            <a:endParaRPr lang="en-US" dirty="0"/>
          </a:p>
        </p:txBody>
      </p:sp>
    </p:spTree>
    <p:extLst>
      <p:ext uri="{BB962C8B-B14F-4D97-AF65-F5344CB8AC3E}">
        <p14:creationId xmlns:p14="http://schemas.microsoft.com/office/powerpoint/2010/main" val="4067458305"/>
      </p:ext>
    </p:extLst>
  </p:cSld>
  <p:clrMapOvr>
    <a:masterClrMapping/>
  </p:clrMapOvr>
  <p:extLst>
    <p:ext uri="{DCECCB84-F9BA-43D5-87BE-67443E8EF086}">
      <p15:sldGuideLst xmlns:p15="http://schemas.microsoft.com/office/powerpoint/2012/main">
        <p15:guide id="1" orient="horz" pos="2352">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Divider - Shield Green">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76B62C3-BECD-CDC2-E1E8-A6FAD774B845}"/>
              </a:ext>
            </a:extLst>
          </p:cNvPr>
          <p:cNvSpPr>
            <a:spLocks noGrp="1" noRot="1" noMove="1" noResize="1" noEditPoints="1" noAdjustHandles="1" noChangeArrowheads="1" noChangeShapeType="1"/>
          </p:cNvSpPr>
          <p:nvPr>
            <p:ph type="title"/>
          </p:nvPr>
        </p:nvSpPr>
        <p:spPr>
          <a:xfrm>
            <a:off x="838200" y="1828800"/>
            <a:ext cx="10515600" cy="1902849"/>
          </a:xfrm>
        </p:spPr>
        <p:txBody>
          <a:bodyPr anchor="b"/>
          <a:lstStyle>
            <a:lvl1pPr algn="ctr">
              <a:defRPr lang="en-US" dirty="0">
                <a:solidFill>
                  <a:schemeClr val="bg1"/>
                </a:solidFill>
              </a:defRPr>
            </a:lvl1pPr>
          </a:lstStyle>
          <a:p>
            <a:r>
              <a:rPr lang="en-US"/>
              <a:t>Click to edit Master title style</a:t>
            </a:r>
          </a:p>
        </p:txBody>
      </p:sp>
      <p:cxnSp>
        <p:nvCxnSpPr>
          <p:cNvPr id="7" name="Straight Connector 6">
            <a:extLst>
              <a:ext uri="{FF2B5EF4-FFF2-40B4-BE49-F238E27FC236}">
                <a16:creationId xmlns:a16="http://schemas.microsoft.com/office/drawing/2014/main" id="{4769FB76-EBE9-5B8E-F138-DF97B2740E98}"/>
              </a:ext>
            </a:extLst>
          </p:cNvPr>
          <p:cNvCxnSpPr>
            <a:cxnSpLocks noGrp="1" noRot="1" noMove="1" noResize="1" noEditPoints="1" noAdjustHandles="1" noChangeArrowheads="1" noChangeShapeType="1"/>
          </p:cNvCxnSpPr>
          <p:nvPr userDrawn="1"/>
        </p:nvCxnSpPr>
        <p:spPr>
          <a:xfrm>
            <a:off x="838200" y="3758637"/>
            <a:ext cx="10515600" cy="0"/>
          </a:xfrm>
          <a:prstGeom prst="line">
            <a:avLst/>
          </a:prstGeom>
          <a:ln w="9525">
            <a:solidFill>
              <a:schemeClr val="bg1"/>
            </a:solidFill>
          </a:ln>
        </p:spPr>
        <p:style>
          <a:lnRef idx="2">
            <a:schemeClr val="dk1"/>
          </a:lnRef>
          <a:fillRef idx="0">
            <a:schemeClr val="dk1"/>
          </a:fillRef>
          <a:effectRef idx="1">
            <a:schemeClr val="dk1"/>
          </a:effectRef>
          <a:fontRef idx="minor">
            <a:schemeClr val="tx1"/>
          </a:fontRef>
        </p:style>
      </p:cxnSp>
      <p:sp>
        <p:nvSpPr>
          <p:cNvPr id="9" name="NSD - The Leaf Icon">
            <a:extLst>
              <a:ext uri="{FF2B5EF4-FFF2-40B4-BE49-F238E27FC236}">
                <a16:creationId xmlns:a16="http://schemas.microsoft.com/office/drawing/2014/main" id="{C1F54B17-6A85-BD02-5474-D18BEDFDDF68}"/>
              </a:ext>
            </a:extLst>
          </p:cNvPr>
          <p:cNvSpPr>
            <a:spLocks noGrp="1" noRot="1" noMove="1" noResize="1" noEditPoints="1" noAdjustHandles="1" noChangeArrowheads="1" noChangeShapeType="1"/>
          </p:cNvSpPr>
          <p:nvPr userDrawn="1"/>
        </p:nvSpPr>
        <p:spPr>
          <a:xfrm>
            <a:off x="5785791" y="5389640"/>
            <a:ext cx="620417" cy="318593"/>
          </a:xfrm>
          <a:custGeom>
            <a:avLst/>
            <a:gdLst/>
            <a:ahLst/>
            <a:cxnLst/>
            <a:rect l="l" t="t" r="r" b="b"/>
            <a:pathLst>
              <a:path w="728769" h="374233">
                <a:moveTo>
                  <a:pt x="0" y="0"/>
                </a:moveTo>
                <a:lnTo>
                  <a:pt x="728770" y="0"/>
                </a:lnTo>
                <a:lnTo>
                  <a:pt x="728770" y="374232"/>
                </a:lnTo>
                <a:lnTo>
                  <a:pt x="0" y="374232"/>
                </a:lnTo>
                <a:lnTo>
                  <a:pt x="0" y="0"/>
                </a:lnTo>
                <a:close/>
              </a:path>
            </a:pathLst>
          </a:custGeom>
          <a:blipFill>
            <a:blip r:embed="rId2" cstate="screen">
              <a:extLst>
                <a:ext uri="{28A0092B-C50C-407E-A947-70E740481C1C}">
                  <a14:useLocalDpi xmlns:a14="http://schemas.microsoft.com/office/drawing/2010/main" val="0"/>
                </a:ext>
              </a:extLst>
            </a:blip>
            <a:stretch>
              <a:fillRect/>
            </a:stretch>
          </a:blipFill>
        </p:spPr>
        <p:txBody>
          <a:bodyPr/>
          <a:lstStyle/>
          <a:p>
            <a:endParaRPr lang="en-US" dirty="0"/>
          </a:p>
        </p:txBody>
      </p:sp>
      <p:sp>
        <p:nvSpPr>
          <p:cNvPr id="5" name="Footer Placeholder 4">
            <a:extLst>
              <a:ext uri="{FF2B5EF4-FFF2-40B4-BE49-F238E27FC236}">
                <a16:creationId xmlns:a16="http://schemas.microsoft.com/office/drawing/2014/main" id="{E1116487-009B-9E63-2520-63BE598BE4FB}"/>
              </a:ext>
            </a:extLst>
          </p:cNvPr>
          <p:cNvSpPr>
            <a:spLocks noGrp="1" noRot="1" noMove="1" noResize="1" noEditPoints="1" noAdjustHandles="1" noChangeArrowheads="1" noChangeShapeType="1"/>
          </p:cNvSpPr>
          <p:nvPr>
            <p:ph type="ftr" sz="quarter" idx="11"/>
          </p:nvPr>
        </p:nvSpPr>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2850793011"/>
      </p:ext>
    </p:extLst>
  </p:cSld>
  <p:clrMapOvr>
    <a:masterClrMapping/>
  </p:clrMapOvr>
  <p:extLst>
    <p:ext uri="{DCECCB84-F9BA-43D5-87BE-67443E8EF086}">
      <p15:sldGuideLst xmlns:p15="http://schemas.microsoft.com/office/powerpoint/2012/main">
        <p15:guide id="1" orient="horz" pos="2352">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AE474-ACC8-66C0-2074-D2FA05051AFA}"/>
              </a:ext>
            </a:extLst>
          </p:cNvPr>
          <p:cNvSpPr>
            <a:spLocks noGrp="1" noRot="1" noMove="1" noResize="1" noEditPoints="1" noAdjustHandles="1" noChangeArrowheads="1" noChangeShapeType="1"/>
          </p:cNvSpPr>
          <p:nvPr>
            <p:ph type="title"/>
          </p:nvPr>
        </p:nvSpPr>
        <p:spPr>
          <a:xfrm>
            <a:off x="838200" y="685800"/>
            <a:ext cx="10515600" cy="990600"/>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1" name="Straight Connector 10">
            <a:extLst>
              <a:ext uri="{FF2B5EF4-FFF2-40B4-BE49-F238E27FC236}">
                <a16:creationId xmlns:a16="http://schemas.microsoft.com/office/drawing/2014/main" id="{4DF4FBB5-60D6-D53D-4891-0CBBB63BA94C}"/>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Content Placeholder 2">
            <a:extLst>
              <a:ext uri="{FF2B5EF4-FFF2-40B4-BE49-F238E27FC236}">
                <a16:creationId xmlns:a16="http://schemas.microsoft.com/office/drawing/2014/main" id="{72651AFE-B010-AB88-8A1D-0FB341BCB64C}"/>
              </a:ext>
            </a:extLst>
          </p:cNvPr>
          <p:cNvSpPr>
            <a:spLocks noGrp="1" noRot="1" noMove="1" noResize="1" noEditPoints="1" noAdjustHandles="1" noChangeArrowheads="1" noChangeShapeType="1"/>
          </p:cNvSpPr>
          <p:nvPr>
            <p:ph idx="1"/>
          </p:nvPr>
        </p:nvSpPr>
        <p:spPr>
          <a:xfrm>
            <a:off x="838200" y="1825625"/>
            <a:ext cx="10515600" cy="4035421"/>
          </a:xfrm>
        </p:spPr>
        <p:txBody>
          <a:bodyPr/>
          <a:lstStyle>
            <a:lvl1pPr>
              <a:defRPr sz="3200">
                <a:solidFill>
                  <a:schemeClr val="tx1">
                    <a:lumMod val="50000"/>
                  </a:schemeClr>
                </a:solidFill>
                <a:latin typeface="Arial" panose="020B0604020202020204" pitchFamily="34" charset="0"/>
                <a:cs typeface="Arial" panose="020B0604020202020204" pitchFamily="34" charset="0"/>
              </a:defRPr>
            </a:lvl1pPr>
            <a:lvl2pPr>
              <a:defRPr sz="2800">
                <a:solidFill>
                  <a:schemeClr val="tx1">
                    <a:lumMod val="50000"/>
                  </a:schemeClr>
                </a:solidFill>
              </a:defRPr>
            </a:lvl2pPr>
            <a:lvl3pPr>
              <a:defRPr sz="2400">
                <a:solidFill>
                  <a:schemeClr val="tx1">
                    <a:lumMod val="50000"/>
                  </a:schemeClr>
                </a:solidFill>
              </a:defRPr>
            </a:lvl3pPr>
            <a:lvl4pPr>
              <a:defRPr sz="2400">
                <a:solidFill>
                  <a:schemeClr val="tx1">
                    <a:lumMod val="50000"/>
                  </a:schemeClr>
                </a:solidFill>
              </a:defRPr>
            </a:lvl4pPr>
            <a:lvl5pPr>
              <a:defRPr sz="2400">
                <a:solidFill>
                  <a:schemeClr val="tx1">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NSD Icon" descr="A yellow circle with black background&#10;&#10;Description automatically generated">
            <a:extLst>
              <a:ext uri="{FF2B5EF4-FFF2-40B4-BE49-F238E27FC236}">
                <a16:creationId xmlns:a16="http://schemas.microsoft.com/office/drawing/2014/main" id="{ADBAA340-04CA-107C-4C56-D5333B794AC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
        <p:nvSpPr>
          <p:cNvPr id="8" name="Footer Placeholder 7">
            <a:extLst>
              <a:ext uri="{FF2B5EF4-FFF2-40B4-BE49-F238E27FC236}">
                <a16:creationId xmlns:a16="http://schemas.microsoft.com/office/drawing/2014/main" id="{01C21D8D-BFC0-AD45-4132-3E20901E3A20}"/>
              </a:ext>
            </a:extLst>
          </p:cNvPr>
          <p:cNvSpPr>
            <a:spLocks noGrp="1" noRot="1" noMove="1" noResize="1" noEditPoints="1" noAdjustHandles="1" noChangeArrowheads="1" noChangeShapeType="1"/>
          </p:cNvSpPr>
          <p:nvPr>
            <p:ph type="ftr" sz="quarter" idx="11"/>
          </p:nvPr>
        </p:nvSpPr>
        <p:spPr/>
        <p:txBody>
          <a:bodyPr/>
          <a:lstStyle/>
          <a:p>
            <a:endParaRPr lang="en-US" dirty="0"/>
          </a:p>
        </p:txBody>
      </p:sp>
    </p:spTree>
    <p:extLst>
      <p:ext uri="{BB962C8B-B14F-4D97-AF65-F5344CB8AC3E}">
        <p14:creationId xmlns:p14="http://schemas.microsoft.com/office/powerpoint/2010/main" val="41038728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18D12-9022-D40D-53DD-5633DA4FF4B8}"/>
              </a:ext>
            </a:extLst>
          </p:cNvPr>
          <p:cNvSpPr>
            <a:spLocks noGrp="1" noRot="1" noMove="1" noResize="1" noEditPoints="1" noAdjustHandles="1" noChangeArrowheads="1" noChangeShapeType="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0" name="Straight Connector 9">
            <a:extLst>
              <a:ext uri="{FF2B5EF4-FFF2-40B4-BE49-F238E27FC236}">
                <a16:creationId xmlns:a16="http://schemas.microsoft.com/office/drawing/2014/main" id="{1A79C435-9FAB-597C-4FF2-133840B72181}"/>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Content Placeholder 1">
            <a:extLst>
              <a:ext uri="{FF2B5EF4-FFF2-40B4-BE49-F238E27FC236}">
                <a16:creationId xmlns:a16="http://schemas.microsoft.com/office/drawing/2014/main" id="{90793ED9-6188-54EF-D129-EEC9C8A03A1A}"/>
              </a:ext>
            </a:extLst>
          </p:cNvPr>
          <p:cNvSpPr>
            <a:spLocks noGrp="1" noRot="1" noMove="1" noResize="1" noEditPoints="1" noAdjustHandles="1" noChangeArrowheads="1" noChangeShapeType="1"/>
          </p:cNvSpPr>
          <p:nvPr>
            <p:ph sz="half" idx="1"/>
          </p:nvPr>
        </p:nvSpPr>
        <p:spPr>
          <a:xfrm>
            <a:off x="838200" y="1825625"/>
            <a:ext cx="5181600" cy="4035422"/>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vl2pPr>
              <a:defRPr sz="24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4ED01CE3-6B14-4EE4-9368-0FC5999444F8}"/>
              </a:ext>
            </a:extLst>
          </p:cNvPr>
          <p:cNvSpPr>
            <a:spLocks noGrp="1" noRot="1" noMove="1" noResize="1" noEditPoints="1" noAdjustHandles="1" noChangeArrowheads="1" noChangeShapeType="1"/>
          </p:cNvSpPr>
          <p:nvPr>
            <p:ph sz="half" idx="13"/>
          </p:nvPr>
        </p:nvSpPr>
        <p:spPr>
          <a:xfrm>
            <a:off x="6172202" y="1825625"/>
            <a:ext cx="5181600" cy="4035422"/>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vl2pPr>
              <a:defRPr sz="24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23DB587-F69A-03AF-A1E7-C639FF2B85A5}"/>
              </a:ext>
            </a:extLst>
          </p:cNvPr>
          <p:cNvSpPr>
            <a:spLocks noGrp="1"/>
          </p:cNvSpPr>
          <p:nvPr>
            <p:ph type="ftr" sz="quarter" idx="11"/>
          </p:nvPr>
        </p:nvSpPr>
        <p:spPr/>
        <p:txBody>
          <a:bodyPr/>
          <a:lstStyle/>
          <a:p>
            <a:endParaRPr lang="en-US" dirty="0"/>
          </a:p>
        </p:txBody>
      </p:sp>
      <p:pic>
        <p:nvPicPr>
          <p:cNvPr id="4" name="NSD Icon" descr="A yellow circle with black background&#10;&#10;Description automatically generated">
            <a:extLst>
              <a:ext uri="{FF2B5EF4-FFF2-40B4-BE49-F238E27FC236}">
                <a16:creationId xmlns:a16="http://schemas.microsoft.com/office/drawing/2014/main" id="{A9986BE0-F3C4-45F3-AC08-76361FD3CBF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1764839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B62C3-BECD-CDC2-E1E8-A6FAD774B845}"/>
              </a:ext>
            </a:extLst>
          </p:cNvPr>
          <p:cNvSpPr>
            <a:spLocks noGrp="1" noRot="1" noMove="1" noResize="1" noEditPoints="1" noAdjustHandles="1" noChangeArrowheads="1" noChangeShapeType="1"/>
          </p:cNvSpPr>
          <p:nvPr>
            <p:ph type="title"/>
          </p:nvPr>
        </p:nvSpPr>
        <p:spPr>
          <a:xfrm>
            <a:off x="838200" y="1828800"/>
            <a:ext cx="10509250" cy="1902849"/>
          </a:xfrm>
        </p:spPr>
        <p:txBody>
          <a:bodyPr anchor="b"/>
          <a:lstStyle>
            <a:lvl1pPr algn="ctr">
              <a:defRPr lang="en-US" dirty="0">
                <a:latin typeface="Arial" panose="020B0604020202020204" pitchFamily="34" charset="0"/>
                <a:cs typeface="Arial" panose="020B0604020202020204" pitchFamily="34"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4769FB76-EBE9-5B8E-F138-DF97B2740E98}"/>
              </a:ext>
            </a:extLst>
          </p:cNvPr>
          <p:cNvCxnSpPr>
            <a:cxnSpLocks noGrp="1" noRot="1" noMove="1" noResize="1" noEditPoints="1" noAdjustHandles="1" noChangeArrowheads="1" noChangeShapeType="1"/>
          </p:cNvCxnSpPr>
          <p:nvPr userDrawn="1"/>
        </p:nvCxnSpPr>
        <p:spPr>
          <a:xfrm>
            <a:off x="838200" y="3758637"/>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9" name="NSD - The Leaf Icon">
            <a:extLst>
              <a:ext uri="{FF2B5EF4-FFF2-40B4-BE49-F238E27FC236}">
                <a16:creationId xmlns:a16="http://schemas.microsoft.com/office/drawing/2014/main" id="{7BB0FFC7-4B56-485A-314A-62031F3CCA5E}"/>
              </a:ext>
            </a:extLst>
          </p:cNvPr>
          <p:cNvSpPr>
            <a:spLocks noGrp="1" noRot="1" noMove="1" noResize="1" noEditPoints="1" noAdjustHandles="1" noChangeArrowheads="1" noChangeShapeType="1"/>
          </p:cNvSpPr>
          <p:nvPr userDrawn="1"/>
        </p:nvSpPr>
        <p:spPr>
          <a:xfrm>
            <a:off x="5785791" y="5389640"/>
            <a:ext cx="620417" cy="318593"/>
          </a:xfrm>
          <a:custGeom>
            <a:avLst/>
            <a:gdLst/>
            <a:ahLst/>
            <a:cxnLst/>
            <a:rect l="l" t="t" r="r" b="b"/>
            <a:pathLst>
              <a:path w="728769" h="374233">
                <a:moveTo>
                  <a:pt x="0" y="0"/>
                </a:moveTo>
                <a:lnTo>
                  <a:pt x="728770" y="0"/>
                </a:lnTo>
                <a:lnTo>
                  <a:pt x="728770" y="374232"/>
                </a:lnTo>
                <a:lnTo>
                  <a:pt x="0" y="374232"/>
                </a:lnTo>
                <a:lnTo>
                  <a:pt x="0" y="0"/>
                </a:lnTo>
                <a:close/>
              </a:path>
            </a:pathLst>
          </a:custGeom>
          <a:blipFill>
            <a:blip r:embed="rId2" cstate="screen">
              <a:extLst>
                <a:ext uri="{28A0092B-C50C-407E-A947-70E740481C1C}">
                  <a14:useLocalDpi xmlns:a14="http://schemas.microsoft.com/office/drawing/2010/main" val="0"/>
                </a:ext>
              </a:extLst>
            </a:blip>
            <a:stretch>
              <a:fillRect/>
            </a:stretch>
          </a:blipFill>
        </p:spPr>
        <p:txBody>
          <a:bodyPr/>
          <a:lstStyle/>
          <a:p>
            <a:endParaRPr lang="en-US" dirty="0"/>
          </a:p>
        </p:txBody>
      </p:sp>
      <p:sp>
        <p:nvSpPr>
          <p:cNvPr id="5" name="Footer Placeholder 4">
            <a:extLst>
              <a:ext uri="{FF2B5EF4-FFF2-40B4-BE49-F238E27FC236}">
                <a16:creationId xmlns:a16="http://schemas.microsoft.com/office/drawing/2014/main" id="{E1116487-009B-9E63-2520-63BE598BE4FB}"/>
              </a:ext>
            </a:extLst>
          </p:cNvPr>
          <p:cNvSpPr>
            <a:spLocks noGrp="1" noRot="1" noMove="1" noResize="1" noEditPoints="1" noAdjustHandles="1" noChangeArrowheads="1" noChangeShapeType="1"/>
          </p:cNvSpPr>
          <p:nvPr>
            <p:ph type="ftr" sz="quarter" idx="11"/>
          </p:nvPr>
        </p:nvSpPr>
        <p:spPr/>
        <p:txBody>
          <a:bodyPr/>
          <a:lstStyle/>
          <a:p>
            <a:endParaRPr lang="en-US" dirty="0"/>
          </a:p>
        </p:txBody>
      </p:sp>
    </p:spTree>
    <p:extLst>
      <p:ext uri="{BB962C8B-B14F-4D97-AF65-F5344CB8AC3E}">
        <p14:creationId xmlns:p14="http://schemas.microsoft.com/office/powerpoint/2010/main" val="3654825012"/>
      </p:ext>
    </p:extLst>
  </p:cSld>
  <p:clrMapOvr>
    <a:masterClrMapping/>
  </p:clrMapOvr>
  <p:extLst>
    <p:ext uri="{DCECCB84-F9BA-43D5-87BE-67443E8EF086}">
      <p15:sldGuideLst xmlns:p15="http://schemas.microsoft.com/office/powerpoint/2012/main">
        <p15:guide id="1" orient="horz" pos="2352">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Green BG - Title and Content">
    <p:bg>
      <p:bgPr>
        <a:solidFill>
          <a:srgbClr val="2D464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AE474-ACC8-66C0-2074-D2FA05051AFA}"/>
              </a:ext>
            </a:extLst>
          </p:cNvPr>
          <p:cNvSpPr>
            <a:spLocks noGrp="1" noRot="1" noMove="1" noResize="1" noEditPoints="1" noAdjustHandles="1" noChangeArrowheads="1" noChangeShapeType="1"/>
          </p:cNvSpPr>
          <p:nvPr>
            <p:ph type="title"/>
          </p:nvPr>
        </p:nvSpPr>
        <p:spPr>
          <a:xfrm>
            <a:off x="838200" y="685800"/>
            <a:ext cx="10515600" cy="990600"/>
          </a:xfrm>
        </p:spPr>
        <p:txBody>
          <a:bodyPr/>
          <a:lstStyle>
            <a:lvl1pPr>
              <a:defRPr>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cxnSp>
        <p:nvCxnSpPr>
          <p:cNvPr id="11" name="Straight Connector 10">
            <a:extLst>
              <a:ext uri="{FF2B5EF4-FFF2-40B4-BE49-F238E27FC236}">
                <a16:creationId xmlns:a16="http://schemas.microsoft.com/office/drawing/2014/main" id="{4DF4FBB5-60D6-D53D-4891-0CBBB63BA94C}"/>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a:solidFill>
              <a:srgbClr val="FFFFFF"/>
            </a:solidFill>
          </a:ln>
        </p:spPr>
        <p:style>
          <a:lnRef idx="2">
            <a:schemeClr val="dk1"/>
          </a:lnRef>
          <a:fillRef idx="0">
            <a:schemeClr val="dk1"/>
          </a:fillRef>
          <a:effectRef idx="1">
            <a:schemeClr val="dk1"/>
          </a:effectRef>
          <a:fontRef idx="minor">
            <a:schemeClr val="tx1"/>
          </a:fontRef>
        </p:style>
      </p:cxnSp>
      <p:sp>
        <p:nvSpPr>
          <p:cNvPr id="3" name="Content Placeholder 2">
            <a:extLst>
              <a:ext uri="{FF2B5EF4-FFF2-40B4-BE49-F238E27FC236}">
                <a16:creationId xmlns:a16="http://schemas.microsoft.com/office/drawing/2014/main" id="{72651AFE-B010-AB88-8A1D-0FB341BCB64C}"/>
              </a:ext>
            </a:extLst>
          </p:cNvPr>
          <p:cNvSpPr>
            <a:spLocks noGrp="1" noRot="1" noMove="1" noResize="1" noEditPoints="1" noAdjustHandles="1" noChangeArrowheads="1" noChangeShapeType="1"/>
          </p:cNvSpPr>
          <p:nvPr>
            <p:ph idx="1"/>
          </p:nvPr>
        </p:nvSpPr>
        <p:spPr>
          <a:xfrm>
            <a:off x="838200" y="1825625"/>
            <a:ext cx="10515600" cy="4035421"/>
          </a:xfrm>
        </p:spPr>
        <p:txBody>
          <a:bodyPr/>
          <a:lstStyle>
            <a:lvl1pPr>
              <a:defRPr sz="3200">
                <a:solidFill>
                  <a:schemeClr val="bg1"/>
                </a:solidFill>
                <a:latin typeface="Arial" panose="020B0604020202020204" pitchFamily="34" charset="0"/>
                <a:cs typeface="Arial" panose="020B0604020202020204" pitchFamily="34" charset="0"/>
              </a:defRPr>
            </a:lvl1pPr>
            <a:lvl2pPr>
              <a:defRPr sz="2800">
                <a:solidFill>
                  <a:schemeClr val="bg1"/>
                </a:solidFill>
                <a:latin typeface="Arial" panose="020B0604020202020204" pitchFamily="34" charset="0"/>
                <a:cs typeface="Arial" panose="020B0604020202020204" pitchFamily="34" charset="0"/>
              </a:defRPr>
            </a:lvl2pPr>
            <a:lvl3pPr>
              <a:defRPr sz="2400">
                <a:solidFill>
                  <a:schemeClr val="bg1"/>
                </a:solidFill>
                <a:latin typeface="Arial" panose="020B0604020202020204" pitchFamily="34" charset="0"/>
                <a:cs typeface="Arial" panose="020B0604020202020204" pitchFamily="34" charset="0"/>
              </a:defRPr>
            </a:lvl3pPr>
            <a:lvl4pPr>
              <a:defRPr sz="2400">
                <a:solidFill>
                  <a:schemeClr val="bg1"/>
                </a:solidFill>
                <a:latin typeface="Arial" panose="020B0604020202020204" pitchFamily="34" charset="0"/>
                <a:cs typeface="Arial" panose="020B0604020202020204" pitchFamily="34" charset="0"/>
              </a:defRPr>
            </a:lvl4pPr>
            <a:lvl5pPr>
              <a:defRPr sz="240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1B5D762-7A3C-B1E8-F1E2-94127384BF81}"/>
              </a:ext>
            </a:extLst>
          </p:cNvPr>
          <p:cNvSpPr>
            <a:spLocks noGrp="1"/>
          </p:cNvSpPr>
          <p:nvPr>
            <p:ph type="ftr" sz="quarter" idx="11"/>
          </p:nvPr>
        </p:nvSpPr>
        <p:spPr/>
        <p:txBody>
          <a:bodyPr/>
          <a:lstStyle/>
          <a:p>
            <a:endParaRPr lang="en-US" dirty="0"/>
          </a:p>
        </p:txBody>
      </p:sp>
      <p:pic>
        <p:nvPicPr>
          <p:cNvPr id="10" name="NSD Icon" descr="A yellow circle with black background&#10;&#10;Description automatically generated">
            <a:extLst>
              <a:ext uri="{FF2B5EF4-FFF2-40B4-BE49-F238E27FC236}">
                <a16:creationId xmlns:a16="http://schemas.microsoft.com/office/drawing/2014/main" id="{ADBAA340-04CA-107C-4C56-D5333B794AC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20446801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reen BG - Two Content">
    <p:bg>
      <p:bgPr>
        <a:solidFill>
          <a:srgbClr val="2D464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18D12-9022-D40D-53DD-5633DA4FF4B8}"/>
              </a:ext>
            </a:extLst>
          </p:cNvPr>
          <p:cNvSpPr>
            <a:spLocks noGrp="1" noRot="1" noMove="1" noResize="1" noEditPoints="1" noAdjustHandles="1" noChangeArrowheads="1" noChangeShapeType="1"/>
          </p:cNvSpPr>
          <p:nvPr>
            <p:ph type="title"/>
          </p:nvPr>
        </p:nvSpPr>
        <p:spPr/>
        <p:txBody>
          <a:bodyPr/>
          <a:lstStyle>
            <a:lvl1pPr>
              <a:defRPr>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cxnSp>
        <p:nvCxnSpPr>
          <p:cNvPr id="10" name="Straight Connector 9">
            <a:extLst>
              <a:ext uri="{FF2B5EF4-FFF2-40B4-BE49-F238E27FC236}">
                <a16:creationId xmlns:a16="http://schemas.microsoft.com/office/drawing/2014/main" id="{1A79C435-9FAB-597C-4FF2-133840B72181}"/>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a:solidFill>
              <a:srgbClr val="FFFFFF"/>
            </a:solidFill>
          </a:ln>
        </p:spPr>
        <p:style>
          <a:lnRef idx="2">
            <a:schemeClr val="dk1"/>
          </a:lnRef>
          <a:fillRef idx="0">
            <a:schemeClr val="dk1"/>
          </a:fillRef>
          <a:effectRef idx="1">
            <a:schemeClr val="dk1"/>
          </a:effectRef>
          <a:fontRef idx="minor">
            <a:schemeClr val="tx1"/>
          </a:fontRef>
        </p:style>
      </p:cxnSp>
      <p:sp>
        <p:nvSpPr>
          <p:cNvPr id="3" name="Content Placeholder 1">
            <a:extLst>
              <a:ext uri="{FF2B5EF4-FFF2-40B4-BE49-F238E27FC236}">
                <a16:creationId xmlns:a16="http://schemas.microsoft.com/office/drawing/2014/main" id="{90793ED9-6188-54EF-D129-EEC9C8A03A1A}"/>
              </a:ext>
            </a:extLst>
          </p:cNvPr>
          <p:cNvSpPr>
            <a:spLocks noGrp="1" noRot="1" noMove="1" noResize="1" noEditPoints="1" noAdjustHandles="1" noChangeArrowheads="1" noChangeShapeType="1"/>
          </p:cNvSpPr>
          <p:nvPr>
            <p:ph sz="half" idx="1"/>
          </p:nvPr>
        </p:nvSpPr>
        <p:spPr>
          <a:xfrm>
            <a:off x="838200" y="1825625"/>
            <a:ext cx="5181600" cy="4035422"/>
          </a:xfrm>
        </p:spPr>
        <p:txBody>
          <a:bodyPr/>
          <a:lstStyle>
            <a:lvl1pPr>
              <a:defRPr>
                <a:solidFill>
                  <a:schemeClr val="bg1"/>
                </a:solidFill>
                <a:latin typeface="Arial" panose="020B0604020202020204" pitchFamily="34" charset="0"/>
                <a:cs typeface="Arial" panose="020B0604020202020204" pitchFamily="34" charset="0"/>
              </a:defRPr>
            </a:lvl1pPr>
            <a:lvl2pPr>
              <a:defRPr sz="2400">
                <a:solidFill>
                  <a:schemeClr val="bg1"/>
                </a:solidFill>
                <a:latin typeface="Arial" panose="020B0604020202020204" pitchFamily="34" charset="0"/>
                <a:cs typeface="Arial" panose="020B0604020202020204" pitchFamily="34" charset="0"/>
              </a:defRPr>
            </a:lvl2pPr>
            <a:lvl3pPr>
              <a:defRPr sz="2400">
                <a:solidFill>
                  <a:schemeClr val="bg1"/>
                </a:solidFill>
                <a:latin typeface="Arial" panose="020B0604020202020204" pitchFamily="34" charset="0"/>
                <a:cs typeface="Arial" panose="020B0604020202020204" pitchFamily="34" charset="0"/>
              </a:defRPr>
            </a:lvl3pPr>
            <a:lvl4pPr>
              <a:defRPr sz="2400">
                <a:solidFill>
                  <a:schemeClr val="bg1"/>
                </a:solidFill>
                <a:latin typeface="Arial" panose="020B0604020202020204" pitchFamily="34" charset="0"/>
                <a:cs typeface="Arial" panose="020B0604020202020204" pitchFamily="34" charset="0"/>
              </a:defRPr>
            </a:lvl4pPr>
            <a:lvl5pPr>
              <a:defRPr sz="240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4ED01CE3-6B14-4EE4-9368-0FC5999444F8}"/>
              </a:ext>
            </a:extLst>
          </p:cNvPr>
          <p:cNvSpPr>
            <a:spLocks noGrp="1" noRot="1" noMove="1" noResize="1" noEditPoints="1" noAdjustHandles="1" noChangeArrowheads="1" noChangeShapeType="1"/>
          </p:cNvSpPr>
          <p:nvPr>
            <p:ph sz="half" idx="13"/>
          </p:nvPr>
        </p:nvSpPr>
        <p:spPr>
          <a:xfrm>
            <a:off x="6172202" y="1825625"/>
            <a:ext cx="5181600" cy="4035422"/>
          </a:xfrm>
        </p:spPr>
        <p:txBody>
          <a:bodyPr/>
          <a:lstStyle>
            <a:lvl1pPr>
              <a:defRPr>
                <a:solidFill>
                  <a:schemeClr val="bg1"/>
                </a:solidFill>
                <a:latin typeface="Arial" panose="020B0604020202020204" pitchFamily="34" charset="0"/>
                <a:cs typeface="Arial" panose="020B0604020202020204" pitchFamily="34" charset="0"/>
              </a:defRPr>
            </a:lvl1pPr>
            <a:lvl2pPr>
              <a:defRPr sz="2400">
                <a:solidFill>
                  <a:schemeClr val="bg1"/>
                </a:solidFill>
                <a:latin typeface="Arial" panose="020B0604020202020204" pitchFamily="34" charset="0"/>
                <a:cs typeface="Arial" panose="020B0604020202020204" pitchFamily="34" charset="0"/>
              </a:defRPr>
            </a:lvl2pPr>
            <a:lvl3pPr>
              <a:defRPr sz="2400">
                <a:solidFill>
                  <a:schemeClr val="bg1"/>
                </a:solidFill>
                <a:latin typeface="Arial" panose="020B0604020202020204" pitchFamily="34" charset="0"/>
                <a:cs typeface="Arial" panose="020B0604020202020204" pitchFamily="34" charset="0"/>
              </a:defRPr>
            </a:lvl3pPr>
            <a:lvl4pPr>
              <a:defRPr sz="2400">
                <a:solidFill>
                  <a:schemeClr val="bg1"/>
                </a:solidFill>
                <a:latin typeface="Arial" panose="020B0604020202020204" pitchFamily="34" charset="0"/>
                <a:cs typeface="Arial" panose="020B0604020202020204" pitchFamily="34" charset="0"/>
              </a:defRPr>
            </a:lvl4pPr>
            <a:lvl5pPr>
              <a:defRPr sz="240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23DB587-F69A-03AF-A1E7-C639FF2B85A5}"/>
              </a:ext>
            </a:extLst>
          </p:cNvPr>
          <p:cNvSpPr>
            <a:spLocks noGrp="1" noRot="1" noMove="1" noResize="1" noEditPoints="1" noAdjustHandles="1" noChangeArrowheads="1" noChangeShapeType="1"/>
          </p:cNvSpPr>
          <p:nvPr>
            <p:ph type="ftr" sz="quarter" idx="11"/>
          </p:nvPr>
        </p:nvSpPr>
        <p:spPr/>
        <p:txBody>
          <a:bodyPr/>
          <a:lstStyle/>
          <a:p>
            <a:endParaRPr lang="en-US" dirty="0"/>
          </a:p>
        </p:txBody>
      </p:sp>
      <p:pic>
        <p:nvPicPr>
          <p:cNvPr id="4" name="NSD Icon" descr="A yellow circle with black background&#10;&#10;Description automatically generated">
            <a:extLst>
              <a:ext uri="{FF2B5EF4-FFF2-40B4-BE49-F238E27FC236}">
                <a16:creationId xmlns:a16="http://schemas.microsoft.com/office/drawing/2014/main" id="{A9986BE0-F3C4-45F3-AC08-76361FD3CBF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2187042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6ACBB-0225-64FC-73D2-DE1F0C543104}"/>
              </a:ext>
            </a:extLst>
          </p:cNvPr>
          <p:cNvSpPr>
            <a:spLocks noGrp="1" noRot="1" noMove="1" noResize="1" noEditPoints="1" noAdjustHandles="1" noChangeArrowheads="1" noChangeShapeType="1"/>
          </p:cNvSpPr>
          <p:nvPr>
            <p:ph type="title"/>
          </p:nvPr>
        </p:nvSpPr>
        <p:spPr>
          <a:xfrm>
            <a:off x="839788" y="685802"/>
            <a:ext cx="10515600" cy="990598"/>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2" name="Straight Connector 11">
            <a:extLst>
              <a:ext uri="{FF2B5EF4-FFF2-40B4-BE49-F238E27FC236}">
                <a16:creationId xmlns:a16="http://schemas.microsoft.com/office/drawing/2014/main" id="{5B7F87A3-DF64-32C4-2057-CE1BB49D8AE4}"/>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Text Placeholder 2">
            <a:extLst>
              <a:ext uri="{FF2B5EF4-FFF2-40B4-BE49-F238E27FC236}">
                <a16:creationId xmlns:a16="http://schemas.microsoft.com/office/drawing/2014/main" id="{C662A57D-54F2-8047-BA6E-AB0FC72E60B1}"/>
              </a:ext>
            </a:extLst>
          </p:cNvPr>
          <p:cNvSpPr>
            <a:spLocks noGrp="1" noRot="1" noMove="1" noResize="1" noEditPoints="1" noAdjustHandles="1" noChangeArrowheads="1" noChangeShapeType="1"/>
          </p:cNvSpPr>
          <p:nvPr>
            <p:ph type="body" idx="1" hasCustomPrompt="1"/>
          </p:nvPr>
        </p:nvSpPr>
        <p:spPr>
          <a:xfrm>
            <a:off x="839788" y="1828800"/>
            <a:ext cx="5157787" cy="676274"/>
          </a:xfrm>
        </p:spPr>
        <p:txBody>
          <a:bodyPr anchor="ctr">
            <a:no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 styles</a:t>
            </a:r>
          </a:p>
        </p:txBody>
      </p:sp>
      <p:sp>
        <p:nvSpPr>
          <p:cNvPr id="4" name="Content Placeholder 3">
            <a:extLst>
              <a:ext uri="{FF2B5EF4-FFF2-40B4-BE49-F238E27FC236}">
                <a16:creationId xmlns:a16="http://schemas.microsoft.com/office/drawing/2014/main" id="{C9BB6AB9-A574-4E67-D88C-2E68A94B4CB2}"/>
              </a:ext>
            </a:extLst>
          </p:cNvPr>
          <p:cNvSpPr>
            <a:spLocks noGrp="1" noRot="1" noMove="1" noResize="1" noEditPoints="1" noAdjustHandles="1" noChangeArrowheads="1" noChangeShapeType="1"/>
          </p:cNvSpPr>
          <p:nvPr>
            <p:ph sz="half" idx="2"/>
          </p:nvPr>
        </p:nvSpPr>
        <p:spPr>
          <a:xfrm>
            <a:off x="839788" y="2624927"/>
            <a:ext cx="5157787" cy="3242472"/>
          </a:xfrm>
        </p:spPr>
        <p:txBody>
          <a:bodyPr/>
          <a:lstStyle>
            <a:lvl1pPr>
              <a:defRPr sz="2800">
                <a:solidFill>
                  <a:schemeClr val="tx1">
                    <a:lumMod val="50000"/>
                  </a:schemeClr>
                </a:solidFill>
                <a:latin typeface="Arial" panose="020B0604020202020204" pitchFamily="34" charset="0"/>
                <a:cs typeface="Arial" panose="020B0604020202020204" pitchFamily="34" charset="0"/>
              </a:defRPr>
            </a:lvl1pPr>
            <a:lvl2pPr>
              <a:defRPr>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EA297D-A887-93E4-921B-749CDF4E8FBC}"/>
              </a:ext>
            </a:extLst>
          </p:cNvPr>
          <p:cNvSpPr>
            <a:spLocks noGrp="1" noRot="1" noMove="1" noResize="1" noEditPoints="1" noAdjustHandles="1" noChangeArrowheads="1" noChangeShapeType="1"/>
          </p:cNvSpPr>
          <p:nvPr>
            <p:ph type="body" sz="quarter" idx="3" hasCustomPrompt="1"/>
          </p:nvPr>
        </p:nvSpPr>
        <p:spPr>
          <a:xfrm>
            <a:off x="6172200" y="1828799"/>
            <a:ext cx="5183188" cy="676275"/>
          </a:xfrm>
        </p:spPr>
        <p:txBody>
          <a:bodyPr anchor="ctr">
            <a:no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 styles</a:t>
            </a:r>
          </a:p>
        </p:txBody>
      </p:sp>
      <p:sp>
        <p:nvSpPr>
          <p:cNvPr id="6" name="Content Placeholder 5">
            <a:extLst>
              <a:ext uri="{FF2B5EF4-FFF2-40B4-BE49-F238E27FC236}">
                <a16:creationId xmlns:a16="http://schemas.microsoft.com/office/drawing/2014/main" id="{07E812C8-2692-E9A0-D8C4-6160362E839E}"/>
              </a:ext>
            </a:extLst>
          </p:cNvPr>
          <p:cNvSpPr>
            <a:spLocks noGrp="1" noRot="1" noMove="1" noResize="1" noEditPoints="1" noAdjustHandles="1" noChangeArrowheads="1" noChangeShapeType="1"/>
          </p:cNvSpPr>
          <p:nvPr>
            <p:ph sz="quarter" idx="4"/>
          </p:nvPr>
        </p:nvSpPr>
        <p:spPr>
          <a:xfrm>
            <a:off x="6172200" y="2624927"/>
            <a:ext cx="5183188" cy="3242472"/>
          </a:xfrm>
        </p:spPr>
        <p:txBody>
          <a:bodyPr/>
          <a:lstStyle>
            <a:lvl1pPr>
              <a:defRPr sz="2800">
                <a:solidFill>
                  <a:schemeClr val="tx1">
                    <a:lumMod val="50000"/>
                  </a:schemeClr>
                </a:solidFill>
                <a:latin typeface="Arial" panose="020B0604020202020204" pitchFamily="34" charset="0"/>
                <a:cs typeface="Arial" panose="020B0604020202020204" pitchFamily="34" charset="0"/>
              </a:defRPr>
            </a:lvl1pPr>
            <a:lvl2pPr>
              <a:defRPr>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F4C033BD-E31E-C29E-04B6-654E52CE29F7}"/>
              </a:ext>
            </a:extLst>
          </p:cNvPr>
          <p:cNvSpPr>
            <a:spLocks noGrp="1" noRot="1" noMove="1" noResize="1" noEditPoints="1" noAdjustHandles="1" noChangeArrowheads="1" noChangeShapeType="1"/>
          </p:cNvSpPr>
          <p:nvPr>
            <p:ph type="ftr" sz="quarter" idx="11"/>
          </p:nvPr>
        </p:nvSpPr>
        <p:spPr/>
        <p:txBody>
          <a:bodyPr/>
          <a:lstStyle/>
          <a:p>
            <a:endParaRPr lang="en-US" dirty="0"/>
          </a:p>
        </p:txBody>
      </p:sp>
      <p:pic>
        <p:nvPicPr>
          <p:cNvPr id="9" name="NSD Icon" descr="A yellow circle with black background&#10;&#10;Description automatically generated">
            <a:extLst>
              <a:ext uri="{FF2B5EF4-FFF2-40B4-BE49-F238E27FC236}">
                <a16:creationId xmlns:a16="http://schemas.microsoft.com/office/drawing/2014/main" id="{4AE1F2AE-AF6C-61C0-24C8-641BEED2D4D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40492376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6ACBB-0225-64FC-73D2-DE1F0C543104}"/>
              </a:ext>
            </a:extLst>
          </p:cNvPr>
          <p:cNvSpPr>
            <a:spLocks noGrp="1" noRot="1" noMove="1" noResize="1" noEditPoints="1" noAdjustHandles="1" noChangeArrowheads="1" noChangeShapeType="1"/>
          </p:cNvSpPr>
          <p:nvPr>
            <p:ph type="title"/>
          </p:nvPr>
        </p:nvSpPr>
        <p:spPr>
          <a:xfrm>
            <a:off x="839788" y="685800"/>
            <a:ext cx="10515600" cy="990598"/>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2" name="Straight Connector 11">
            <a:extLst>
              <a:ext uri="{FF2B5EF4-FFF2-40B4-BE49-F238E27FC236}">
                <a16:creationId xmlns:a16="http://schemas.microsoft.com/office/drawing/2014/main" id="{5B7F87A3-DF64-32C4-2057-CE1BB49D8AE4}"/>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4" name="Content Placeholder 3">
            <a:extLst>
              <a:ext uri="{FF2B5EF4-FFF2-40B4-BE49-F238E27FC236}">
                <a16:creationId xmlns:a16="http://schemas.microsoft.com/office/drawing/2014/main" id="{C9BB6AB9-A574-4E67-D88C-2E68A94B4CB2}"/>
              </a:ext>
            </a:extLst>
          </p:cNvPr>
          <p:cNvSpPr>
            <a:spLocks noGrp="1" noRot="1" noMove="1" noResize="1" noEditPoints="1" noAdjustHandles="1" noChangeArrowheads="1" noChangeShapeType="1"/>
          </p:cNvSpPr>
          <p:nvPr>
            <p:ph sz="half" idx="2"/>
          </p:nvPr>
        </p:nvSpPr>
        <p:spPr>
          <a:xfrm>
            <a:off x="839788" y="1828804"/>
            <a:ext cx="3198812" cy="4038596"/>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stStyle>
          <a:p>
            <a:pPr lvl="0"/>
            <a:endParaRPr lang="en-US"/>
          </a:p>
        </p:txBody>
      </p:sp>
      <p:sp>
        <p:nvSpPr>
          <p:cNvPr id="19" name="Content Placeholder 3">
            <a:extLst>
              <a:ext uri="{FF2B5EF4-FFF2-40B4-BE49-F238E27FC236}">
                <a16:creationId xmlns:a16="http://schemas.microsoft.com/office/drawing/2014/main" id="{F445153C-D407-8EB8-BFD5-3A3B9C3DC513}"/>
              </a:ext>
            </a:extLst>
          </p:cNvPr>
          <p:cNvSpPr>
            <a:spLocks noGrp="1" noRot="1" noMove="1" noResize="1" noEditPoints="1" noAdjustHandles="1" noChangeArrowheads="1" noChangeShapeType="1"/>
          </p:cNvSpPr>
          <p:nvPr>
            <p:ph sz="half" idx="14"/>
          </p:nvPr>
        </p:nvSpPr>
        <p:spPr>
          <a:xfrm>
            <a:off x="4496594" y="1828804"/>
            <a:ext cx="3198812" cy="4038596"/>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stStyle>
          <a:p>
            <a:pPr lvl="0"/>
            <a:endParaRPr lang="en-US"/>
          </a:p>
        </p:txBody>
      </p:sp>
      <p:sp>
        <p:nvSpPr>
          <p:cNvPr id="21" name="Content Placeholder 3">
            <a:extLst>
              <a:ext uri="{FF2B5EF4-FFF2-40B4-BE49-F238E27FC236}">
                <a16:creationId xmlns:a16="http://schemas.microsoft.com/office/drawing/2014/main" id="{FAE7E2A3-4878-876F-4260-ED01E82B26CB}"/>
              </a:ext>
            </a:extLst>
          </p:cNvPr>
          <p:cNvSpPr>
            <a:spLocks noGrp="1" noRot="1" noMove="1" noResize="1" noEditPoints="1" noAdjustHandles="1" noChangeArrowheads="1" noChangeShapeType="1"/>
          </p:cNvSpPr>
          <p:nvPr>
            <p:ph sz="half" idx="16"/>
          </p:nvPr>
        </p:nvSpPr>
        <p:spPr>
          <a:xfrm>
            <a:off x="8153400" y="1828804"/>
            <a:ext cx="3198812" cy="4038596"/>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stStyle>
          <a:p>
            <a:pPr lvl="0"/>
            <a:endParaRPr lang="en-US"/>
          </a:p>
        </p:txBody>
      </p:sp>
      <p:sp>
        <p:nvSpPr>
          <p:cNvPr id="8" name="Footer Placeholder 7">
            <a:extLst>
              <a:ext uri="{FF2B5EF4-FFF2-40B4-BE49-F238E27FC236}">
                <a16:creationId xmlns:a16="http://schemas.microsoft.com/office/drawing/2014/main" id="{F4C033BD-E31E-C29E-04B6-654E52CE29F7}"/>
              </a:ext>
            </a:extLst>
          </p:cNvPr>
          <p:cNvSpPr>
            <a:spLocks noGrp="1" noRot="1" noMove="1" noResize="1" noEditPoints="1" noAdjustHandles="1" noChangeArrowheads="1" noChangeShapeType="1"/>
          </p:cNvSpPr>
          <p:nvPr>
            <p:ph type="ftr" sz="quarter" idx="11"/>
          </p:nvPr>
        </p:nvSpPr>
        <p:spPr/>
        <p:txBody>
          <a:bodyPr/>
          <a:lstStyle/>
          <a:p>
            <a:endParaRPr lang="en-US" dirty="0"/>
          </a:p>
        </p:txBody>
      </p:sp>
      <p:pic>
        <p:nvPicPr>
          <p:cNvPr id="6" name="NSD Icon" descr="A yellow circle with black background&#10;&#10;Description automatically generated">
            <a:extLst>
              <a:ext uri="{FF2B5EF4-FFF2-40B4-BE49-F238E27FC236}">
                <a16:creationId xmlns:a16="http://schemas.microsoft.com/office/drawing/2014/main" id="{C2AA2A0D-4DA3-6B34-4CE8-6D7463B6A2E7}"/>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139815288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 items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6ACBB-0225-64FC-73D2-DE1F0C543104}"/>
              </a:ext>
            </a:extLst>
          </p:cNvPr>
          <p:cNvSpPr>
            <a:spLocks noGrp="1" noRot="1" noMove="1" noResize="1" noEditPoints="1" noAdjustHandles="1" noChangeArrowheads="1" noChangeShapeType="1"/>
          </p:cNvSpPr>
          <p:nvPr>
            <p:ph type="title"/>
          </p:nvPr>
        </p:nvSpPr>
        <p:spPr>
          <a:xfrm>
            <a:off x="839788" y="685802"/>
            <a:ext cx="10515600" cy="990598"/>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2" name="Straight Connector 11">
            <a:extLst>
              <a:ext uri="{FF2B5EF4-FFF2-40B4-BE49-F238E27FC236}">
                <a16:creationId xmlns:a16="http://schemas.microsoft.com/office/drawing/2014/main" id="{5B7F87A3-DF64-32C4-2057-CE1BB49D8AE4}"/>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5" name="Content Placeholder 3">
            <a:extLst>
              <a:ext uri="{FF2B5EF4-FFF2-40B4-BE49-F238E27FC236}">
                <a16:creationId xmlns:a16="http://schemas.microsoft.com/office/drawing/2014/main" id="{6F7FC5D1-79E4-F6E9-0E2E-CFADA6B41AB1}"/>
              </a:ext>
            </a:extLst>
          </p:cNvPr>
          <p:cNvSpPr>
            <a:spLocks noGrp="1" noRot="1" noMove="1" noResize="1" noEditPoints="1" noAdjustHandles="1" noChangeArrowheads="1" noChangeShapeType="1"/>
          </p:cNvSpPr>
          <p:nvPr>
            <p:ph sz="half" idx="17"/>
          </p:nvPr>
        </p:nvSpPr>
        <p:spPr>
          <a:xfrm>
            <a:off x="839788" y="1841578"/>
            <a:ext cx="2513012" cy="4343399"/>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8" name="Footer Placeholder 7">
            <a:extLst>
              <a:ext uri="{FF2B5EF4-FFF2-40B4-BE49-F238E27FC236}">
                <a16:creationId xmlns:a16="http://schemas.microsoft.com/office/drawing/2014/main" id="{F4C033BD-E31E-C29E-04B6-654E52CE29F7}"/>
              </a:ext>
            </a:extLst>
          </p:cNvPr>
          <p:cNvSpPr>
            <a:spLocks noGrp="1" noRot="1" noMove="1" noResize="1" noEditPoints="1" noAdjustHandles="1" noChangeArrowheads="1" noChangeShapeType="1"/>
          </p:cNvSpPr>
          <p:nvPr>
            <p:ph type="ftr" sz="quarter" idx="11"/>
          </p:nvPr>
        </p:nvSpPr>
        <p:spPr>
          <a:xfrm>
            <a:off x="4496594" y="6356350"/>
            <a:ext cx="3198812" cy="365125"/>
          </a:xfrm>
        </p:spPr>
        <p:txBody>
          <a:bodyPr/>
          <a:lstStyle/>
          <a:p>
            <a:endParaRPr lang="en-US" dirty="0"/>
          </a:p>
        </p:txBody>
      </p:sp>
      <p:pic>
        <p:nvPicPr>
          <p:cNvPr id="9" name="NSD Icon" descr="A yellow circle with black background&#10;&#10;Description automatically generated">
            <a:extLst>
              <a:ext uri="{FF2B5EF4-FFF2-40B4-BE49-F238E27FC236}">
                <a16:creationId xmlns:a16="http://schemas.microsoft.com/office/drawing/2014/main" id="{F0EBFAB5-D8AC-0D59-3C4A-3164D3C371E4}"/>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
        <p:nvSpPr>
          <p:cNvPr id="11" name="Content Placeholder 3">
            <a:extLst>
              <a:ext uri="{FF2B5EF4-FFF2-40B4-BE49-F238E27FC236}">
                <a16:creationId xmlns:a16="http://schemas.microsoft.com/office/drawing/2014/main" id="{B689A8E4-4CAA-ED31-C1FA-E43134F1342D}"/>
              </a:ext>
            </a:extLst>
          </p:cNvPr>
          <p:cNvSpPr>
            <a:spLocks noGrp="1" noRot="1" noMove="1" noResize="1" noEditPoints="1" noAdjustHandles="1" noChangeArrowheads="1" noChangeShapeType="1"/>
          </p:cNvSpPr>
          <p:nvPr>
            <p:ph sz="half" idx="18"/>
          </p:nvPr>
        </p:nvSpPr>
        <p:spPr>
          <a:xfrm>
            <a:off x="3506259" y="1841578"/>
            <a:ext cx="2513012" cy="4343399"/>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14" name="Content Placeholder 3">
            <a:extLst>
              <a:ext uri="{FF2B5EF4-FFF2-40B4-BE49-F238E27FC236}">
                <a16:creationId xmlns:a16="http://schemas.microsoft.com/office/drawing/2014/main" id="{28CE0E48-2F28-207C-B20A-42C9252A2E8B}"/>
              </a:ext>
            </a:extLst>
          </p:cNvPr>
          <p:cNvSpPr>
            <a:spLocks noGrp="1" noRot="1" noMove="1" noResize="1" noEditPoints="1" noAdjustHandles="1" noChangeArrowheads="1" noChangeShapeType="1"/>
          </p:cNvSpPr>
          <p:nvPr>
            <p:ph sz="half" idx="20"/>
          </p:nvPr>
        </p:nvSpPr>
        <p:spPr>
          <a:xfrm>
            <a:off x="6172730" y="1828801"/>
            <a:ext cx="2513012" cy="4343399"/>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16" name="Content Placeholder 3">
            <a:extLst>
              <a:ext uri="{FF2B5EF4-FFF2-40B4-BE49-F238E27FC236}">
                <a16:creationId xmlns:a16="http://schemas.microsoft.com/office/drawing/2014/main" id="{2089A23D-ACA4-0DBB-6556-B312E64183D1}"/>
              </a:ext>
            </a:extLst>
          </p:cNvPr>
          <p:cNvSpPr>
            <a:spLocks noGrp="1" noRot="1" noMove="1" noResize="1" noEditPoints="1" noAdjustHandles="1" noChangeArrowheads="1" noChangeShapeType="1"/>
          </p:cNvSpPr>
          <p:nvPr>
            <p:ph sz="half" idx="22"/>
          </p:nvPr>
        </p:nvSpPr>
        <p:spPr>
          <a:xfrm>
            <a:off x="8839200" y="1828801"/>
            <a:ext cx="2513012" cy="4343399"/>
          </a:xfrm>
        </p:spPr>
        <p:txBody>
          <a:bodyPr/>
          <a:lstStyle>
            <a:lvl1pPr>
              <a:defRPr>
                <a:latin typeface="Arial" panose="020B0604020202020204" pitchFamily="34" charset="0"/>
                <a:cs typeface="Arial" panose="020B0604020202020204" pitchFamily="34" charset="0"/>
              </a:defRPr>
            </a:lvl1pPr>
          </a:lstStyle>
          <a:p>
            <a:pPr lvl="0"/>
            <a:endParaRPr lang="en-US"/>
          </a:p>
        </p:txBody>
      </p:sp>
    </p:spTree>
    <p:extLst>
      <p:ext uri="{BB962C8B-B14F-4D97-AF65-F5344CB8AC3E}">
        <p14:creationId xmlns:p14="http://schemas.microsoft.com/office/powerpoint/2010/main" val="8576344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 items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6ACBB-0225-64FC-73D2-DE1F0C543104}"/>
              </a:ext>
            </a:extLst>
          </p:cNvPr>
          <p:cNvSpPr>
            <a:spLocks noGrp="1" noRot="1" noMove="1" noResize="1" noEditPoints="1" noAdjustHandles="1" noChangeArrowheads="1" noChangeShapeType="1"/>
          </p:cNvSpPr>
          <p:nvPr>
            <p:ph type="title"/>
          </p:nvPr>
        </p:nvSpPr>
        <p:spPr>
          <a:xfrm>
            <a:off x="839788" y="685802"/>
            <a:ext cx="10515600" cy="990598"/>
          </a:xfrm>
        </p:spPr>
        <p:txBody>
          <a:bodyPr/>
          <a:lstStyle/>
          <a:p>
            <a:r>
              <a:rPr lang="en-US"/>
              <a:t>Click to edit Master title style</a:t>
            </a:r>
          </a:p>
        </p:txBody>
      </p:sp>
      <p:cxnSp>
        <p:nvCxnSpPr>
          <p:cNvPr id="12" name="Straight Connector 11">
            <a:extLst>
              <a:ext uri="{FF2B5EF4-FFF2-40B4-BE49-F238E27FC236}">
                <a16:creationId xmlns:a16="http://schemas.microsoft.com/office/drawing/2014/main" id="{5B7F87A3-DF64-32C4-2057-CE1BB49D8AE4}"/>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5" name="Content Placeholder 3">
            <a:extLst>
              <a:ext uri="{FF2B5EF4-FFF2-40B4-BE49-F238E27FC236}">
                <a16:creationId xmlns:a16="http://schemas.microsoft.com/office/drawing/2014/main" id="{6F7FC5D1-79E4-F6E9-0E2E-CFADA6B41AB1}"/>
              </a:ext>
            </a:extLst>
          </p:cNvPr>
          <p:cNvSpPr>
            <a:spLocks noGrp="1" noRot="1" noMove="1" noResize="1" noEditPoints="1" noAdjustHandles="1" noChangeArrowheads="1" noChangeShapeType="1"/>
          </p:cNvSpPr>
          <p:nvPr>
            <p:ph sz="half" idx="17"/>
          </p:nvPr>
        </p:nvSpPr>
        <p:spPr>
          <a:xfrm>
            <a:off x="839788" y="1841578"/>
            <a:ext cx="3198812" cy="1844713"/>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6" name="Content Placeholder 3">
            <a:extLst>
              <a:ext uri="{FF2B5EF4-FFF2-40B4-BE49-F238E27FC236}">
                <a16:creationId xmlns:a16="http://schemas.microsoft.com/office/drawing/2014/main" id="{4FB66D9B-0D26-199F-4E0C-54C74AE3B131}"/>
              </a:ext>
            </a:extLst>
          </p:cNvPr>
          <p:cNvSpPr>
            <a:spLocks noGrp="1" noRot="1" noMove="1" noResize="1" noEditPoints="1" noAdjustHandles="1" noChangeArrowheads="1" noChangeShapeType="1"/>
          </p:cNvSpPr>
          <p:nvPr>
            <p:ph sz="half" idx="18"/>
          </p:nvPr>
        </p:nvSpPr>
        <p:spPr>
          <a:xfrm>
            <a:off x="4496594" y="1839156"/>
            <a:ext cx="3198812" cy="1847135"/>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10" name="Content Placeholder 3">
            <a:extLst>
              <a:ext uri="{FF2B5EF4-FFF2-40B4-BE49-F238E27FC236}">
                <a16:creationId xmlns:a16="http://schemas.microsoft.com/office/drawing/2014/main" id="{E256C92E-E375-ECC3-6988-C33A526A0C71}"/>
              </a:ext>
            </a:extLst>
          </p:cNvPr>
          <p:cNvSpPr>
            <a:spLocks noGrp="1" noRot="1" noMove="1" noResize="1" noEditPoints="1" noAdjustHandles="1" noChangeArrowheads="1" noChangeShapeType="1"/>
          </p:cNvSpPr>
          <p:nvPr>
            <p:ph sz="half" idx="19"/>
          </p:nvPr>
        </p:nvSpPr>
        <p:spPr>
          <a:xfrm>
            <a:off x="8153400" y="1837944"/>
            <a:ext cx="3198812" cy="1849557"/>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4" name="Content Placeholder 3">
            <a:extLst>
              <a:ext uri="{FF2B5EF4-FFF2-40B4-BE49-F238E27FC236}">
                <a16:creationId xmlns:a16="http://schemas.microsoft.com/office/drawing/2014/main" id="{C9BB6AB9-A574-4E67-D88C-2E68A94B4CB2}"/>
              </a:ext>
            </a:extLst>
          </p:cNvPr>
          <p:cNvSpPr>
            <a:spLocks noGrp="1" noRot="1" noMove="1" noResize="1" noEditPoints="1" noAdjustHandles="1" noChangeArrowheads="1" noChangeShapeType="1"/>
          </p:cNvSpPr>
          <p:nvPr>
            <p:ph sz="half" idx="2"/>
          </p:nvPr>
        </p:nvSpPr>
        <p:spPr>
          <a:xfrm>
            <a:off x="839788" y="3959978"/>
            <a:ext cx="3198812" cy="1844713"/>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19" name="Content Placeholder 3">
            <a:extLst>
              <a:ext uri="{FF2B5EF4-FFF2-40B4-BE49-F238E27FC236}">
                <a16:creationId xmlns:a16="http://schemas.microsoft.com/office/drawing/2014/main" id="{F445153C-D407-8EB8-BFD5-3A3B9C3DC513}"/>
              </a:ext>
            </a:extLst>
          </p:cNvPr>
          <p:cNvSpPr>
            <a:spLocks noGrp="1" noRot="1" noMove="1" noResize="1" noEditPoints="1" noAdjustHandles="1" noChangeArrowheads="1" noChangeShapeType="1"/>
          </p:cNvSpPr>
          <p:nvPr>
            <p:ph sz="half" idx="14"/>
          </p:nvPr>
        </p:nvSpPr>
        <p:spPr>
          <a:xfrm>
            <a:off x="4496594" y="3957556"/>
            <a:ext cx="3198812" cy="1847135"/>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21" name="Content Placeholder 3">
            <a:extLst>
              <a:ext uri="{FF2B5EF4-FFF2-40B4-BE49-F238E27FC236}">
                <a16:creationId xmlns:a16="http://schemas.microsoft.com/office/drawing/2014/main" id="{FAE7E2A3-4878-876F-4260-ED01E82B26CB}"/>
              </a:ext>
            </a:extLst>
          </p:cNvPr>
          <p:cNvSpPr>
            <a:spLocks noGrp="1" noRot="1" noMove="1" noResize="1" noEditPoints="1" noAdjustHandles="1" noChangeArrowheads="1" noChangeShapeType="1"/>
          </p:cNvSpPr>
          <p:nvPr>
            <p:ph sz="half" idx="16"/>
          </p:nvPr>
        </p:nvSpPr>
        <p:spPr>
          <a:xfrm>
            <a:off x="8153400" y="3955134"/>
            <a:ext cx="3198812" cy="1849557"/>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8" name="Footer Placeholder 7">
            <a:extLst>
              <a:ext uri="{FF2B5EF4-FFF2-40B4-BE49-F238E27FC236}">
                <a16:creationId xmlns:a16="http://schemas.microsoft.com/office/drawing/2014/main" id="{F4C033BD-E31E-C29E-04B6-654E52CE29F7}"/>
              </a:ext>
            </a:extLst>
          </p:cNvPr>
          <p:cNvSpPr>
            <a:spLocks noGrp="1" noRot="1" noMove="1" noResize="1" noEditPoints="1" noAdjustHandles="1" noChangeArrowheads="1" noChangeShapeType="1"/>
          </p:cNvSpPr>
          <p:nvPr>
            <p:ph type="ftr" sz="quarter" idx="11"/>
          </p:nvPr>
        </p:nvSpPr>
        <p:spPr>
          <a:xfrm>
            <a:off x="4496594" y="6356350"/>
            <a:ext cx="3198812" cy="365125"/>
          </a:xfrm>
        </p:spPr>
        <p:txBody>
          <a:bodyPr/>
          <a:lstStyle/>
          <a:p>
            <a:endParaRPr lang="en-US" dirty="0"/>
          </a:p>
        </p:txBody>
      </p:sp>
      <p:pic>
        <p:nvPicPr>
          <p:cNvPr id="9" name="NSD Icon" descr="A yellow circle with black background&#10;&#10;Description automatically generated">
            <a:extLst>
              <a:ext uri="{FF2B5EF4-FFF2-40B4-BE49-F238E27FC236}">
                <a16:creationId xmlns:a16="http://schemas.microsoft.com/office/drawing/2014/main" id="{F0EBFAB5-D8AC-0D59-3C4A-3164D3C371E4}"/>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35738164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 titles + 3 items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6ACBB-0225-64FC-73D2-DE1F0C543104}"/>
              </a:ext>
            </a:extLst>
          </p:cNvPr>
          <p:cNvSpPr>
            <a:spLocks noGrp="1" noRot="1" noMove="1" noResize="1" noEditPoints="1" noAdjustHandles="1" noChangeArrowheads="1" noChangeShapeType="1"/>
          </p:cNvSpPr>
          <p:nvPr>
            <p:ph type="title"/>
          </p:nvPr>
        </p:nvSpPr>
        <p:spPr>
          <a:xfrm>
            <a:off x="839788" y="685800"/>
            <a:ext cx="10515600" cy="990598"/>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2" name="Straight Connector 11">
            <a:extLst>
              <a:ext uri="{FF2B5EF4-FFF2-40B4-BE49-F238E27FC236}">
                <a16:creationId xmlns:a16="http://schemas.microsoft.com/office/drawing/2014/main" id="{5B7F87A3-DF64-32C4-2057-CE1BB49D8AE4}"/>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Text Placeholder 2">
            <a:extLst>
              <a:ext uri="{FF2B5EF4-FFF2-40B4-BE49-F238E27FC236}">
                <a16:creationId xmlns:a16="http://schemas.microsoft.com/office/drawing/2014/main" id="{C662A57D-54F2-8047-BA6E-AB0FC72E60B1}"/>
              </a:ext>
            </a:extLst>
          </p:cNvPr>
          <p:cNvSpPr>
            <a:spLocks noGrp="1" noRot="1" noMove="1" noResize="1" noEditPoints="1" noAdjustHandles="1" noChangeArrowheads="1" noChangeShapeType="1"/>
          </p:cNvSpPr>
          <p:nvPr>
            <p:ph type="body" idx="1"/>
          </p:nvPr>
        </p:nvSpPr>
        <p:spPr>
          <a:xfrm>
            <a:off x="839788" y="1828800"/>
            <a:ext cx="3198812" cy="1768517"/>
          </a:xfrm>
        </p:spPr>
        <p:txBody>
          <a:bodyPr anchor="t"/>
          <a:lstStyle>
            <a:lvl1pPr marL="0" indent="0">
              <a:buNone/>
              <a:defRPr sz="2400" b="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9BB6AB9-A574-4E67-D88C-2E68A94B4CB2}"/>
              </a:ext>
            </a:extLst>
          </p:cNvPr>
          <p:cNvSpPr>
            <a:spLocks noGrp="1" noRot="1" noMove="1" noResize="1" noEditPoints="1" noAdjustHandles="1" noChangeArrowheads="1" noChangeShapeType="1"/>
          </p:cNvSpPr>
          <p:nvPr>
            <p:ph sz="half" idx="2"/>
          </p:nvPr>
        </p:nvSpPr>
        <p:spPr>
          <a:xfrm>
            <a:off x="839788" y="3657602"/>
            <a:ext cx="3198812" cy="2209797"/>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stStyle>
          <a:p>
            <a:pPr lvl="0"/>
            <a:endParaRPr lang="en-US"/>
          </a:p>
        </p:txBody>
      </p:sp>
      <p:sp>
        <p:nvSpPr>
          <p:cNvPr id="18" name="Text Placeholder 2">
            <a:extLst>
              <a:ext uri="{FF2B5EF4-FFF2-40B4-BE49-F238E27FC236}">
                <a16:creationId xmlns:a16="http://schemas.microsoft.com/office/drawing/2014/main" id="{5FF81FCC-C147-27D9-236A-7515C22EFA13}"/>
              </a:ext>
            </a:extLst>
          </p:cNvPr>
          <p:cNvSpPr>
            <a:spLocks noGrp="1" noRot="1" noMove="1" noResize="1" noEditPoints="1" noAdjustHandles="1" noChangeArrowheads="1" noChangeShapeType="1"/>
          </p:cNvSpPr>
          <p:nvPr>
            <p:ph type="body" idx="13"/>
          </p:nvPr>
        </p:nvSpPr>
        <p:spPr>
          <a:xfrm>
            <a:off x="4496594" y="1828800"/>
            <a:ext cx="3198812" cy="1768517"/>
          </a:xfrm>
        </p:spPr>
        <p:txBody>
          <a:bodyPr anchor="t"/>
          <a:lstStyle>
            <a:lvl1pPr marL="0" indent="0">
              <a:buNone/>
              <a:defRPr sz="2400" b="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Content Placeholder 3">
            <a:extLst>
              <a:ext uri="{FF2B5EF4-FFF2-40B4-BE49-F238E27FC236}">
                <a16:creationId xmlns:a16="http://schemas.microsoft.com/office/drawing/2014/main" id="{F445153C-D407-8EB8-BFD5-3A3B9C3DC513}"/>
              </a:ext>
            </a:extLst>
          </p:cNvPr>
          <p:cNvSpPr>
            <a:spLocks noGrp="1" noRot="1" noMove="1" noResize="1" noEditPoints="1" noAdjustHandles="1" noChangeArrowheads="1" noChangeShapeType="1"/>
          </p:cNvSpPr>
          <p:nvPr>
            <p:ph sz="half" idx="14"/>
          </p:nvPr>
        </p:nvSpPr>
        <p:spPr>
          <a:xfrm>
            <a:off x="4496594" y="3657602"/>
            <a:ext cx="3198812" cy="2209797"/>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stStyle>
          <a:p>
            <a:pPr lvl="0"/>
            <a:endParaRPr lang="en-US"/>
          </a:p>
        </p:txBody>
      </p:sp>
      <p:sp>
        <p:nvSpPr>
          <p:cNvPr id="20" name="Text Placeholder 2">
            <a:extLst>
              <a:ext uri="{FF2B5EF4-FFF2-40B4-BE49-F238E27FC236}">
                <a16:creationId xmlns:a16="http://schemas.microsoft.com/office/drawing/2014/main" id="{0A729D12-62A4-4543-5729-21CB0101C5FD}"/>
              </a:ext>
            </a:extLst>
          </p:cNvPr>
          <p:cNvSpPr>
            <a:spLocks noGrp="1" noRot="1" noMove="1" noResize="1" noEditPoints="1" noAdjustHandles="1" noChangeArrowheads="1" noChangeShapeType="1"/>
          </p:cNvSpPr>
          <p:nvPr>
            <p:ph type="body" idx="15"/>
          </p:nvPr>
        </p:nvSpPr>
        <p:spPr>
          <a:xfrm>
            <a:off x="8153400" y="1828800"/>
            <a:ext cx="3198812" cy="1768517"/>
          </a:xfrm>
        </p:spPr>
        <p:txBody>
          <a:bodyPr anchor="t"/>
          <a:lstStyle>
            <a:lvl1pPr marL="0" indent="0">
              <a:buNone/>
              <a:defRPr sz="2400" b="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1" name="Content Placeholder 3">
            <a:extLst>
              <a:ext uri="{FF2B5EF4-FFF2-40B4-BE49-F238E27FC236}">
                <a16:creationId xmlns:a16="http://schemas.microsoft.com/office/drawing/2014/main" id="{FAE7E2A3-4878-876F-4260-ED01E82B26CB}"/>
              </a:ext>
            </a:extLst>
          </p:cNvPr>
          <p:cNvSpPr>
            <a:spLocks noGrp="1" noRot="1" noMove="1" noResize="1" noEditPoints="1" noAdjustHandles="1" noChangeArrowheads="1" noChangeShapeType="1"/>
          </p:cNvSpPr>
          <p:nvPr>
            <p:ph sz="half" idx="16"/>
          </p:nvPr>
        </p:nvSpPr>
        <p:spPr>
          <a:xfrm>
            <a:off x="8153400" y="3657602"/>
            <a:ext cx="3198812" cy="2209797"/>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stStyle>
          <a:p>
            <a:pPr lvl="0"/>
            <a:endParaRPr lang="en-US"/>
          </a:p>
        </p:txBody>
      </p:sp>
      <p:sp>
        <p:nvSpPr>
          <p:cNvPr id="8" name="Footer Placeholder 7">
            <a:extLst>
              <a:ext uri="{FF2B5EF4-FFF2-40B4-BE49-F238E27FC236}">
                <a16:creationId xmlns:a16="http://schemas.microsoft.com/office/drawing/2014/main" id="{F4C033BD-E31E-C29E-04B6-654E52CE29F7}"/>
              </a:ext>
            </a:extLst>
          </p:cNvPr>
          <p:cNvSpPr>
            <a:spLocks noGrp="1" noRot="1" noMove="1" noResize="1" noEditPoints="1" noAdjustHandles="1" noChangeArrowheads="1" noChangeShapeType="1"/>
          </p:cNvSpPr>
          <p:nvPr>
            <p:ph type="ftr" sz="quarter" idx="11"/>
          </p:nvPr>
        </p:nvSpPr>
        <p:spPr/>
        <p:txBody>
          <a:bodyPr/>
          <a:lstStyle/>
          <a:p>
            <a:endParaRPr lang="en-US" dirty="0"/>
          </a:p>
        </p:txBody>
      </p:sp>
      <p:pic>
        <p:nvPicPr>
          <p:cNvPr id="6" name="NSD Icon" descr="A yellow circle with black background&#10;&#10;Description automatically generated">
            <a:extLst>
              <a:ext uri="{FF2B5EF4-FFF2-40B4-BE49-F238E27FC236}">
                <a16:creationId xmlns:a16="http://schemas.microsoft.com/office/drawing/2014/main" id="{C2AA2A0D-4DA3-6B34-4CE8-6D7463B6A2E7}"/>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22775181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AF941-8DBC-C0B9-ABCE-C2A2EB21A9F0}"/>
              </a:ext>
            </a:extLst>
          </p:cNvPr>
          <p:cNvSpPr>
            <a:spLocks noGrp="1" noRot="1" noMove="1" noResize="1" noEditPoints="1" noAdjustHandles="1" noChangeArrowheads="1" noChangeShapeType="1"/>
          </p:cNvSpPr>
          <p:nvPr>
            <p:ph type="title"/>
          </p:nvPr>
        </p:nvSpPr>
        <p:spPr>
          <a:xfrm>
            <a:off x="839788" y="685798"/>
            <a:ext cx="3932237" cy="990601"/>
          </a:xfrm>
        </p:spPr>
        <p:txBody>
          <a:bodyPr anchor="ctr"/>
          <a:lstStyle>
            <a:lvl1pPr>
              <a:defRPr sz="3200">
                <a:latin typeface="Arial" panose="020B0604020202020204" pitchFamily="34" charset="0"/>
                <a:cs typeface="Arial" panose="020B0604020202020204" pitchFamily="34"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0298CC55-C5B9-88F6-4CEE-DC275A16C1D3}"/>
              </a:ext>
            </a:extLst>
          </p:cNvPr>
          <p:cNvCxnSpPr>
            <a:cxnSpLocks noGrp="1" noRot="1" noMove="1" noResize="1" noEditPoints="1" noAdjustHandles="1" noChangeArrowheads="1" noChangeShapeType="1"/>
          </p:cNvCxnSpPr>
          <p:nvPr userDrawn="1"/>
        </p:nvCxnSpPr>
        <p:spPr>
          <a:xfrm>
            <a:off x="838200" y="1752600"/>
            <a:ext cx="3962400" cy="0"/>
          </a:xfrm>
          <a:prstGeom prst="line">
            <a:avLst/>
          </a:prstGeom>
          <a:ln w="9525"/>
        </p:spPr>
        <p:style>
          <a:lnRef idx="2">
            <a:schemeClr val="dk1"/>
          </a:lnRef>
          <a:fillRef idx="0">
            <a:schemeClr val="dk1"/>
          </a:fillRef>
          <a:effectRef idx="1">
            <a:schemeClr val="dk1"/>
          </a:effectRef>
          <a:fontRef idx="minor">
            <a:schemeClr val="tx1"/>
          </a:fontRef>
        </p:style>
      </p:cxnSp>
      <p:sp>
        <p:nvSpPr>
          <p:cNvPr id="4" name="Text Placeholder 3">
            <a:extLst>
              <a:ext uri="{FF2B5EF4-FFF2-40B4-BE49-F238E27FC236}">
                <a16:creationId xmlns:a16="http://schemas.microsoft.com/office/drawing/2014/main" id="{52FAC39D-1382-D323-39EF-4B23C9A3330F}"/>
              </a:ext>
            </a:extLst>
          </p:cNvPr>
          <p:cNvSpPr>
            <a:spLocks noGrp="1" noRot="1" noMove="1" noResize="1" noEditPoints="1" noAdjustHandles="1" noChangeArrowheads="1" noChangeShapeType="1"/>
          </p:cNvSpPr>
          <p:nvPr>
            <p:ph type="body" sz="half" idx="2"/>
          </p:nvPr>
        </p:nvSpPr>
        <p:spPr>
          <a:xfrm>
            <a:off x="839788" y="1828800"/>
            <a:ext cx="3932237" cy="4040188"/>
          </a:xfrm>
        </p:spPr>
        <p:txBody>
          <a:bodyPr>
            <a:normAutofit/>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C29273A0-DA21-CED3-4909-A9979F9881A7}"/>
              </a:ext>
            </a:extLst>
          </p:cNvPr>
          <p:cNvSpPr>
            <a:spLocks noGrp="1" noRot="1" noMove="1" noResize="1" noEditPoints="1" noAdjustHandles="1" noChangeArrowheads="1" noChangeShapeType="1"/>
          </p:cNvSpPr>
          <p:nvPr>
            <p:ph type="pic" idx="1"/>
          </p:nvPr>
        </p:nvSpPr>
        <p:spPr>
          <a:xfrm>
            <a:off x="5183188" y="685799"/>
            <a:ext cx="6172200" cy="51752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6" name="Footer Placeholder 5">
            <a:extLst>
              <a:ext uri="{FF2B5EF4-FFF2-40B4-BE49-F238E27FC236}">
                <a16:creationId xmlns:a16="http://schemas.microsoft.com/office/drawing/2014/main" id="{D96AC8F4-FC85-2183-F545-136846FD9129}"/>
              </a:ext>
            </a:extLst>
          </p:cNvPr>
          <p:cNvSpPr>
            <a:spLocks noGrp="1" noRot="1" noMove="1" noResize="1" noEditPoints="1" noAdjustHandles="1" noChangeArrowheads="1" noChangeShapeType="1"/>
          </p:cNvSpPr>
          <p:nvPr>
            <p:ph type="ftr" sz="quarter" idx="11"/>
          </p:nvPr>
        </p:nvSpPr>
        <p:spPr/>
        <p:txBody>
          <a:bodyPr/>
          <a:lstStyle/>
          <a:p>
            <a:endParaRPr lang="en-US" dirty="0"/>
          </a:p>
        </p:txBody>
      </p:sp>
      <p:pic>
        <p:nvPicPr>
          <p:cNvPr id="12" name="NSD Icon" descr="A yellow circle with black background&#10;&#10;Description automatically generated">
            <a:extLst>
              <a:ext uri="{FF2B5EF4-FFF2-40B4-BE49-F238E27FC236}">
                <a16:creationId xmlns:a16="http://schemas.microsoft.com/office/drawing/2014/main" id="{545CBED0-A0CD-E496-D500-E12C77278B23}"/>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30167188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9B0B3-2B9C-0EEE-4620-D5AE1B54D6C7}"/>
              </a:ext>
            </a:extLst>
          </p:cNvPr>
          <p:cNvSpPr>
            <a:spLocks noGrp="1"/>
          </p:cNvSpPr>
          <p:nvPr>
            <p:ph type="title"/>
          </p:nvPr>
        </p:nvSpPr>
        <p:spPr>
          <a:xfrm>
            <a:off x="839788" y="685800"/>
            <a:ext cx="3932237" cy="990600"/>
          </a:xfrm>
        </p:spPr>
        <p:txBody>
          <a:bodyPr anchor="ctr"/>
          <a:lstStyle>
            <a:lvl1pPr>
              <a:defRPr sz="3200">
                <a:latin typeface="Arial" panose="020B0604020202020204" pitchFamily="34" charset="0"/>
                <a:cs typeface="Arial" panose="020B0604020202020204" pitchFamily="34" charset="0"/>
              </a:defRPr>
            </a:lvl1pPr>
          </a:lstStyle>
          <a:p>
            <a:r>
              <a:rPr lang="en-US"/>
              <a:t>Click to edit Master title style</a:t>
            </a:r>
          </a:p>
        </p:txBody>
      </p:sp>
      <p:cxnSp>
        <p:nvCxnSpPr>
          <p:cNvPr id="9" name="Straight Connector 8">
            <a:extLst>
              <a:ext uri="{FF2B5EF4-FFF2-40B4-BE49-F238E27FC236}">
                <a16:creationId xmlns:a16="http://schemas.microsoft.com/office/drawing/2014/main" id="{C654CDD7-4E13-94E9-FC4E-4A78FC3C8E1C}"/>
              </a:ext>
            </a:extLst>
          </p:cNvPr>
          <p:cNvCxnSpPr>
            <a:cxnSpLocks noGrp="1" noRot="1" noMove="1" noResize="1" noEditPoints="1" noAdjustHandles="1" noChangeArrowheads="1" noChangeShapeType="1"/>
          </p:cNvCxnSpPr>
          <p:nvPr userDrawn="1"/>
        </p:nvCxnSpPr>
        <p:spPr>
          <a:xfrm>
            <a:off x="838200" y="1752600"/>
            <a:ext cx="3962400" cy="0"/>
          </a:xfrm>
          <a:prstGeom prst="line">
            <a:avLst/>
          </a:prstGeom>
          <a:ln w="9525"/>
        </p:spPr>
        <p:style>
          <a:lnRef idx="2">
            <a:schemeClr val="dk1"/>
          </a:lnRef>
          <a:fillRef idx="0">
            <a:schemeClr val="dk1"/>
          </a:fillRef>
          <a:effectRef idx="1">
            <a:schemeClr val="dk1"/>
          </a:effectRef>
          <a:fontRef idx="minor">
            <a:schemeClr val="tx1"/>
          </a:fontRef>
        </p:style>
      </p:cxnSp>
      <p:sp>
        <p:nvSpPr>
          <p:cNvPr id="4" name="Text Placeholder 3">
            <a:extLst>
              <a:ext uri="{FF2B5EF4-FFF2-40B4-BE49-F238E27FC236}">
                <a16:creationId xmlns:a16="http://schemas.microsoft.com/office/drawing/2014/main" id="{870787D7-03AC-1565-BE9C-A5E61CC0EB8A}"/>
              </a:ext>
            </a:extLst>
          </p:cNvPr>
          <p:cNvSpPr>
            <a:spLocks noGrp="1"/>
          </p:cNvSpPr>
          <p:nvPr>
            <p:ph type="body" sz="half" idx="2"/>
          </p:nvPr>
        </p:nvSpPr>
        <p:spPr>
          <a:xfrm>
            <a:off x="839788" y="1828800"/>
            <a:ext cx="3932237" cy="4040188"/>
          </a:xfrm>
        </p:spPr>
        <p:txBody>
          <a:bodyPr/>
          <a:lstStyle>
            <a:lvl1pPr marL="0" indent="0">
              <a:buNone/>
              <a:defRPr sz="2400">
                <a:solidFill>
                  <a:schemeClr val="tx1">
                    <a:lumMod val="50000"/>
                  </a:schemeClr>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AEBEB139-6382-A25B-EB0C-CFBAD85A98E7}"/>
              </a:ext>
            </a:extLst>
          </p:cNvPr>
          <p:cNvSpPr>
            <a:spLocks noGrp="1"/>
          </p:cNvSpPr>
          <p:nvPr>
            <p:ph idx="1"/>
          </p:nvPr>
        </p:nvSpPr>
        <p:spPr>
          <a:xfrm>
            <a:off x="5183188" y="685799"/>
            <a:ext cx="6172200" cy="5175251"/>
          </a:xfrm>
        </p:spPr>
        <p:txBody>
          <a:bodyPr/>
          <a:lstStyle>
            <a:lvl1pPr>
              <a:defRPr sz="3200">
                <a:latin typeface="Arial" panose="020B0604020202020204" pitchFamily="34" charset="0"/>
                <a:cs typeface="Arial" panose="020B0604020202020204" pitchFamily="34" charset="0"/>
              </a:defRPr>
            </a:lvl1pPr>
            <a:lvl2pPr>
              <a:defRPr sz="28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ECECD7D8-842E-E9EB-B69D-94B07D4D48C7}"/>
              </a:ext>
            </a:extLst>
          </p:cNvPr>
          <p:cNvSpPr>
            <a:spLocks noGrp="1"/>
          </p:cNvSpPr>
          <p:nvPr>
            <p:ph type="ftr" sz="quarter" idx="11"/>
          </p:nvPr>
        </p:nvSpPr>
        <p:spPr/>
        <p:txBody>
          <a:bodyPr/>
          <a:lstStyle/>
          <a:p>
            <a:endParaRPr lang="en-US" dirty="0"/>
          </a:p>
        </p:txBody>
      </p:sp>
      <p:pic>
        <p:nvPicPr>
          <p:cNvPr id="10" name="NSD Icon" descr="A yellow circle with black background&#10;&#10;Description automatically generated">
            <a:extLst>
              <a:ext uri="{FF2B5EF4-FFF2-40B4-BE49-F238E27FC236}">
                <a16:creationId xmlns:a16="http://schemas.microsoft.com/office/drawing/2014/main" id="{D028867C-7B1C-E201-3D53-092CB5CA6A5D}"/>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25104593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able Templa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288A2-9C4B-750C-A355-44BF6E264CF9}"/>
              </a:ext>
            </a:extLst>
          </p:cNvPr>
          <p:cNvSpPr>
            <a:spLocks noGrp="1" noRot="1" noMove="1" noResize="1" noEditPoints="1" noAdjustHandles="1" noChangeArrowheads="1" noChangeShapeType="1"/>
          </p:cNvSpPr>
          <p:nvPr>
            <p:ph type="title"/>
          </p:nvPr>
        </p:nvSpPr>
        <p:spPr>
          <a:xfrm>
            <a:off x="838200" y="685800"/>
            <a:ext cx="10515600" cy="990600"/>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5" name="Straight Connector 4">
            <a:extLst>
              <a:ext uri="{FF2B5EF4-FFF2-40B4-BE49-F238E27FC236}">
                <a16:creationId xmlns:a16="http://schemas.microsoft.com/office/drawing/2014/main" id="{489F841B-00E9-EB05-4C39-655140B507CB}"/>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graphicFrame>
        <p:nvGraphicFramePr>
          <p:cNvPr id="11" name="Table 10">
            <a:extLst>
              <a:ext uri="{FF2B5EF4-FFF2-40B4-BE49-F238E27FC236}">
                <a16:creationId xmlns:a16="http://schemas.microsoft.com/office/drawing/2014/main" id="{54070F89-5831-0DDA-63B7-E2F39E3F220C}"/>
              </a:ext>
            </a:extLst>
          </p:cNvPr>
          <p:cNvGraphicFramePr>
            <a:graphicFrameLocks noGrp="1"/>
          </p:cNvGraphicFramePr>
          <p:nvPr userDrawn="1">
            <p:extLst>
              <p:ext uri="{D42A27DB-BD31-4B8C-83A1-F6EECF244321}">
                <p14:modId xmlns:p14="http://schemas.microsoft.com/office/powerpoint/2010/main" val="2666758958"/>
              </p:ext>
            </p:extLst>
          </p:nvPr>
        </p:nvGraphicFramePr>
        <p:xfrm>
          <a:off x="2032000" y="1828800"/>
          <a:ext cx="8127999" cy="1854200"/>
        </p:xfrm>
        <a:graphic>
          <a:graphicData uri="http://schemas.openxmlformats.org/drawingml/2006/table">
            <a:tbl>
              <a:tblPr firstRow="1" bandRow="1">
                <a:tableStyleId>{69012ECD-51FC-41F1-AA8D-1B2483CD663E}</a:tableStyleId>
              </a:tblPr>
              <a:tblGrid>
                <a:gridCol w="2709333">
                  <a:extLst>
                    <a:ext uri="{9D8B030D-6E8A-4147-A177-3AD203B41FA5}">
                      <a16:colId xmlns:a16="http://schemas.microsoft.com/office/drawing/2014/main" val="1504652454"/>
                    </a:ext>
                  </a:extLst>
                </a:gridCol>
                <a:gridCol w="2709333">
                  <a:extLst>
                    <a:ext uri="{9D8B030D-6E8A-4147-A177-3AD203B41FA5}">
                      <a16:colId xmlns:a16="http://schemas.microsoft.com/office/drawing/2014/main" val="2881160910"/>
                    </a:ext>
                  </a:extLst>
                </a:gridCol>
                <a:gridCol w="2709333">
                  <a:extLst>
                    <a:ext uri="{9D8B030D-6E8A-4147-A177-3AD203B41FA5}">
                      <a16:colId xmlns:a16="http://schemas.microsoft.com/office/drawing/2014/main" val="3976869912"/>
                    </a:ext>
                  </a:extLst>
                </a:gridCol>
              </a:tblGrid>
              <a:tr h="37084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93985337"/>
                  </a:ext>
                </a:extLst>
              </a:tr>
              <a:tr h="37084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66343706"/>
                  </a:ext>
                </a:extLst>
              </a:tr>
              <a:tr h="37084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69250504"/>
                  </a:ext>
                </a:extLst>
              </a:tr>
              <a:tr h="37084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5040017"/>
                  </a:ext>
                </a:extLst>
              </a:tr>
              <a:tr h="37084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58944053"/>
                  </a:ext>
                </a:extLst>
              </a:tr>
            </a:tbl>
          </a:graphicData>
        </a:graphic>
      </p:graphicFrame>
      <p:sp>
        <p:nvSpPr>
          <p:cNvPr id="4" name="Footer Placeholder 3">
            <a:extLst>
              <a:ext uri="{FF2B5EF4-FFF2-40B4-BE49-F238E27FC236}">
                <a16:creationId xmlns:a16="http://schemas.microsoft.com/office/drawing/2014/main" id="{86454F9A-7433-5FD3-2A61-2F404715D2DE}"/>
              </a:ext>
            </a:extLst>
          </p:cNvPr>
          <p:cNvSpPr>
            <a:spLocks noGrp="1"/>
          </p:cNvSpPr>
          <p:nvPr>
            <p:ph type="ftr" sz="quarter" idx="11"/>
          </p:nvPr>
        </p:nvSpPr>
        <p:spPr/>
        <p:txBody>
          <a:bodyPr/>
          <a:lstStyle/>
          <a:p>
            <a:endParaRPr lang="en-US" dirty="0"/>
          </a:p>
        </p:txBody>
      </p:sp>
      <p:pic>
        <p:nvPicPr>
          <p:cNvPr id="8" name="NSD Icon" descr="A yellow circle with black background&#10;&#10;Description automatically generated">
            <a:extLst>
              <a:ext uri="{FF2B5EF4-FFF2-40B4-BE49-F238E27FC236}">
                <a16:creationId xmlns:a16="http://schemas.microsoft.com/office/drawing/2014/main" id="{E0C2BDFA-5D76-6E2C-029A-1143C01B26FE}"/>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2387145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Divider - Shield Green">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76B62C3-BECD-CDC2-E1E8-A6FAD774B845}"/>
              </a:ext>
            </a:extLst>
          </p:cNvPr>
          <p:cNvSpPr>
            <a:spLocks noGrp="1" noRot="1" noMove="1" noResize="1" noEditPoints="1" noAdjustHandles="1" noChangeArrowheads="1" noChangeShapeType="1"/>
          </p:cNvSpPr>
          <p:nvPr>
            <p:ph type="title"/>
          </p:nvPr>
        </p:nvSpPr>
        <p:spPr>
          <a:xfrm>
            <a:off x="838200" y="1828800"/>
            <a:ext cx="10515600" cy="1902849"/>
          </a:xfrm>
        </p:spPr>
        <p:txBody>
          <a:bodyPr anchor="b"/>
          <a:lstStyle>
            <a:lvl1pPr algn="ctr">
              <a:defRPr lang="en-US" dirty="0">
                <a:solidFill>
                  <a:schemeClr val="bg1"/>
                </a:solidFill>
              </a:defRPr>
            </a:lvl1pPr>
          </a:lstStyle>
          <a:p>
            <a:r>
              <a:rPr lang="en-US"/>
              <a:t>Click to edit Master title style</a:t>
            </a:r>
          </a:p>
        </p:txBody>
      </p:sp>
      <p:cxnSp>
        <p:nvCxnSpPr>
          <p:cNvPr id="7" name="Straight Connector 6">
            <a:extLst>
              <a:ext uri="{FF2B5EF4-FFF2-40B4-BE49-F238E27FC236}">
                <a16:creationId xmlns:a16="http://schemas.microsoft.com/office/drawing/2014/main" id="{4769FB76-EBE9-5B8E-F138-DF97B2740E98}"/>
              </a:ext>
            </a:extLst>
          </p:cNvPr>
          <p:cNvCxnSpPr>
            <a:cxnSpLocks noGrp="1" noRot="1" noMove="1" noResize="1" noEditPoints="1" noAdjustHandles="1" noChangeArrowheads="1" noChangeShapeType="1"/>
          </p:cNvCxnSpPr>
          <p:nvPr userDrawn="1"/>
        </p:nvCxnSpPr>
        <p:spPr>
          <a:xfrm>
            <a:off x="838200" y="3758637"/>
            <a:ext cx="10515600" cy="0"/>
          </a:xfrm>
          <a:prstGeom prst="line">
            <a:avLst/>
          </a:prstGeom>
          <a:ln w="9525">
            <a:solidFill>
              <a:schemeClr val="bg1"/>
            </a:solidFill>
          </a:ln>
        </p:spPr>
        <p:style>
          <a:lnRef idx="2">
            <a:schemeClr val="dk1"/>
          </a:lnRef>
          <a:fillRef idx="0">
            <a:schemeClr val="dk1"/>
          </a:fillRef>
          <a:effectRef idx="1">
            <a:schemeClr val="dk1"/>
          </a:effectRef>
          <a:fontRef idx="minor">
            <a:schemeClr val="tx1"/>
          </a:fontRef>
        </p:style>
      </p:cxnSp>
      <p:sp>
        <p:nvSpPr>
          <p:cNvPr id="9" name="NSD - The Leaf Icon">
            <a:extLst>
              <a:ext uri="{FF2B5EF4-FFF2-40B4-BE49-F238E27FC236}">
                <a16:creationId xmlns:a16="http://schemas.microsoft.com/office/drawing/2014/main" id="{C1F54B17-6A85-BD02-5474-D18BEDFDDF68}"/>
              </a:ext>
            </a:extLst>
          </p:cNvPr>
          <p:cNvSpPr>
            <a:spLocks noGrp="1" noRot="1" noMove="1" noResize="1" noEditPoints="1" noAdjustHandles="1" noChangeArrowheads="1" noChangeShapeType="1"/>
          </p:cNvSpPr>
          <p:nvPr userDrawn="1"/>
        </p:nvSpPr>
        <p:spPr>
          <a:xfrm>
            <a:off x="5785791" y="5389640"/>
            <a:ext cx="620417" cy="318593"/>
          </a:xfrm>
          <a:custGeom>
            <a:avLst/>
            <a:gdLst/>
            <a:ahLst/>
            <a:cxnLst/>
            <a:rect l="l" t="t" r="r" b="b"/>
            <a:pathLst>
              <a:path w="728769" h="374233">
                <a:moveTo>
                  <a:pt x="0" y="0"/>
                </a:moveTo>
                <a:lnTo>
                  <a:pt x="728770" y="0"/>
                </a:lnTo>
                <a:lnTo>
                  <a:pt x="728770" y="374232"/>
                </a:lnTo>
                <a:lnTo>
                  <a:pt x="0" y="374232"/>
                </a:lnTo>
                <a:lnTo>
                  <a:pt x="0" y="0"/>
                </a:lnTo>
                <a:close/>
              </a:path>
            </a:pathLst>
          </a:custGeom>
          <a:blipFill>
            <a:blip r:embed="rId2" cstate="screen">
              <a:extLst>
                <a:ext uri="{28A0092B-C50C-407E-A947-70E740481C1C}">
                  <a14:useLocalDpi xmlns:a14="http://schemas.microsoft.com/office/drawing/2010/main" val="0"/>
                </a:ext>
              </a:extLst>
            </a:blip>
            <a:stretch>
              <a:fillRect/>
            </a:stretch>
          </a:blipFill>
        </p:spPr>
        <p:txBody>
          <a:bodyPr/>
          <a:lstStyle/>
          <a:p>
            <a:endParaRPr lang="en-US" dirty="0"/>
          </a:p>
        </p:txBody>
      </p:sp>
      <p:sp>
        <p:nvSpPr>
          <p:cNvPr id="5" name="Footer Placeholder 4">
            <a:extLst>
              <a:ext uri="{FF2B5EF4-FFF2-40B4-BE49-F238E27FC236}">
                <a16:creationId xmlns:a16="http://schemas.microsoft.com/office/drawing/2014/main" id="{E1116487-009B-9E63-2520-63BE598BE4FB}"/>
              </a:ext>
            </a:extLst>
          </p:cNvPr>
          <p:cNvSpPr>
            <a:spLocks noGrp="1" noRot="1" noMove="1" noResize="1" noEditPoints="1" noAdjustHandles="1" noChangeArrowheads="1" noChangeShapeType="1"/>
          </p:cNvSpPr>
          <p:nvPr>
            <p:ph type="ftr" sz="quarter" idx="11"/>
          </p:nvPr>
        </p:nvSpPr>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674743743"/>
      </p:ext>
    </p:extLst>
  </p:cSld>
  <p:clrMapOvr>
    <a:masterClrMapping/>
  </p:clrMapOvr>
  <p:extLst>
    <p:ext uri="{DCECCB84-F9BA-43D5-87BE-67443E8EF086}">
      <p15:sldGuideLst xmlns:p15="http://schemas.microsoft.com/office/powerpoint/2012/main">
        <p15:guide id="1" orient="horz" pos="2352">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Slide - Regular">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4D9A715-443C-508B-97B1-BBBF0DB6A01D}"/>
              </a:ext>
            </a:extLst>
          </p:cNvPr>
          <p:cNvSpPr>
            <a:spLocks noGrp="1"/>
          </p:cNvSpPr>
          <p:nvPr>
            <p:ph type="ftr" sz="quarter" idx="11"/>
          </p:nvPr>
        </p:nvSpPr>
        <p:spPr/>
        <p:txBody>
          <a:bodyPr/>
          <a:lstStyle/>
          <a:p>
            <a:endParaRPr lang="en-US" dirty="0"/>
          </a:p>
        </p:txBody>
      </p:sp>
      <p:pic>
        <p:nvPicPr>
          <p:cNvPr id="6" name="NSD Icon" descr="A yellow circle with black background&#10;&#10;Description automatically generated">
            <a:extLst>
              <a:ext uri="{FF2B5EF4-FFF2-40B4-BE49-F238E27FC236}">
                <a16:creationId xmlns:a16="http://schemas.microsoft.com/office/drawing/2014/main" id="{F5178586-4B3F-FDCA-64FE-2A06F1ABB544}"/>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36266389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Slide - Shield Green">
    <p:bg>
      <p:bgPr>
        <a:solidFill>
          <a:schemeClr val="tx1"/>
        </a:solidFill>
        <a:effectLst/>
      </p:bgPr>
    </p:bg>
    <p:spTree>
      <p:nvGrpSpPr>
        <p:cNvPr id="1" name=""/>
        <p:cNvGrpSpPr/>
        <p:nvPr/>
      </p:nvGrpSpPr>
      <p:grpSpPr>
        <a:xfrm>
          <a:off x="0" y="0"/>
          <a:ext cx="0" cy="0"/>
          <a:chOff x="0" y="0"/>
          <a:chExt cx="0" cy="0"/>
        </a:xfrm>
      </p:grpSpPr>
      <p:sp>
        <p:nvSpPr>
          <p:cNvPr id="9" name="Footer Placeholder 4">
            <a:extLst>
              <a:ext uri="{FF2B5EF4-FFF2-40B4-BE49-F238E27FC236}">
                <a16:creationId xmlns:a16="http://schemas.microsoft.com/office/drawing/2014/main" id="{FFD5CF2C-FD9A-640E-6197-B14F60713558}"/>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US" dirty="0"/>
          </a:p>
        </p:txBody>
      </p:sp>
      <p:pic>
        <p:nvPicPr>
          <p:cNvPr id="11" name="NSD Icon" descr="A yellow circle with black background&#10;&#10;Description automatically generated">
            <a:extLst>
              <a:ext uri="{FF2B5EF4-FFF2-40B4-BE49-F238E27FC236}">
                <a16:creationId xmlns:a16="http://schemas.microsoft.com/office/drawing/2014/main" id="{80500219-D853-3327-E00C-646BB20748B5}"/>
              </a:ext>
            </a:extLst>
          </p:cNvPr>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358247646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Presentation Close Oout Slide">
    <p:spTree>
      <p:nvGrpSpPr>
        <p:cNvPr id="1" name=""/>
        <p:cNvGrpSpPr/>
        <p:nvPr/>
      </p:nvGrpSpPr>
      <p:grpSpPr>
        <a:xfrm>
          <a:off x="0" y="0"/>
          <a:ext cx="0" cy="0"/>
          <a:chOff x="0" y="0"/>
          <a:chExt cx="0" cy="0"/>
        </a:xfrm>
      </p:grpSpPr>
      <p:sp>
        <p:nvSpPr>
          <p:cNvPr id="14" name="TextBox 5">
            <a:extLst>
              <a:ext uri="{FF2B5EF4-FFF2-40B4-BE49-F238E27FC236}">
                <a16:creationId xmlns:a16="http://schemas.microsoft.com/office/drawing/2014/main" id="{ECDA8AB4-BD40-83D5-D626-602777BD1353}"/>
              </a:ext>
            </a:extLst>
          </p:cNvPr>
          <p:cNvSpPr txBox="1">
            <a:spLocks noGrp="1" noRot="1" noMove="1" noResize="1" noEditPoints="1" noAdjustHandles="1" noChangeArrowheads="1" noChangeShapeType="1"/>
          </p:cNvSpPr>
          <p:nvPr userDrawn="1"/>
        </p:nvSpPr>
        <p:spPr>
          <a:xfrm>
            <a:off x="4824597" y="3898380"/>
            <a:ext cx="2542805" cy="186846"/>
          </a:xfrm>
          <a:prstGeom prst="rect">
            <a:avLst/>
          </a:prstGeom>
        </p:spPr>
        <p:txBody>
          <a:bodyPr lIns="0" tIns="0" rIns="0" bIns="0" rtlCol="0" anchor="t">
            <a:spAutoFit/>
          </a:bodyPr>
          <a:lstStyle/>
          <a:p>
            <a:pPr marL="0" lvl="0" indent="0" algn="ctr">
              <a:lnSpc>
                <a:spcPts val="1440"/>
              </a:lnSpc>
            </a:pPr>
            <a:r>
              <a:rPr lang="en-US" spc="150" dirty="0">
                <a:solidFill>
                  <a:srgbClr val="2D4641"/>
                </a:solidFill>
                <a:latin typeface="+mj-lt"/>
                <a:ea typeface="Verdana" panose="020B0604030504040204" pitchFamily="34" charset="0"/>
                <a:cs typeface="Playfair Display"/>
                <a:sym typeface="Playfair Display"/>
              </a:rPr>
              <a:t>a presentation by</a:t>
            </a:r>
          </a:p>
        </p:txBody>
      </p:sp>
      <p:sp>
        <p:nvSpPr>
          <p:cNvPr id="12" name="TextBox 11">
            <a:extLst>
              <a:ext uri="{FF2B5EF4-FFF2-40B4-BE49-F238E27FC236}">
                <a16:creationId xmlns:a16="http://schemas.microsoft.com/office/drawing/2014/main" id="{E467A48C-A672-4DBF-710B-38F66C54E404}"/>
              </a:ext>
            </a:extLst>
          </p:cNvPr>
          <p:cNvSpPr txBox="1">
            <a:spLocks noGrp="1" noRot="1" noMove="1" noResize="1" noEditPoints="1" noAdjustHandles="1" noChangeArrowheads="1" noChangeShapeType="1"/>
          </p:cNvSpPr>
          <p:nvPr userDrawn="1"/>
        </p:nvSpPr>
        <p:spPr>
          <a:xfrm>
            <a:off x="1943100" y="4253087"/>
            <a:ext cx="8305800" cy="374461"/>
          </a:xfrm>
          <a:prstGeom prst="rect">
            <a:avLst/>
          </a:prstGeom>
          <a:noFill/>
        </p:spPr>
        <p:txBody>
          <a:bodyPr wrap="square">
            <a:spAutoFit/>
          </a:bodyPr>
          <a:lstStyle/>
          <a:p>
            <a:pPr algn="ctr">
              <a:lnSpc>
                <a:spcPts val="2159"/>
              </a:lnSpc>
              <a:spcBef>
                <a:spcPct val="0"/>
              </a:spcBef>
            </a:pPr>
            <a:r>
              <a:rPr lang="en-US" sz="2400" b="1" spc="300" dirty="0">
                <a:solidFill>
                  <a:schemeClr val="tx1">
                    <a:lumMod val="50000"/>
                  </a:schemeClr>
                </a:solidFill>
                <a:latin typeface="Arial Bold"/>
                <a:ea typeface="Arial Bold"/>
                <a:cs typeface="Arial Bold"/>
                <a:sym typeface="Arial Bold"/>
              </a:rPr>
              <a:t>NUTRITION SERVICES DIVISION</a:t>
            </a:r>
          </a:p>
        </p:txBody>
      </p:sp>
      <p:sp>
        <p:nvSpPr>
          <p:cNvPr id="5" name="NSD - The Leaf Icon">
            <a:extLst>
              <a:ext uri="{FF2B5EF4-FFF2-40B4-BE49-F238E27FC236}">
                <a16:creationId xmlns:a16="http://schemas.microsoft.com/office/drawing/2014/main" id="{80290A6F-A629-3356-7CD8-DD049E83D3FD}"/>
              </a:ext>
            </a:extLst>
          </p:cNvPr>
          <p:cNvSpPr>
            <a:spLocks noGrp="1" noRot="1" noMove="1" noResize="1" noEditPoints="1" noAdjustHandles="1" noChangeArrowheads="1" noChangeShapeType="1"/>
          </p:cNvSpPr>
          <p:nvPr userDrawn="1"/>
        </p:nvSpPr>
        <p:spPr>
          <a:xfrm>
            <a:off x="5785791" y="5389640"/>
            <a:ext cx="620417" cy="318593"/>
          </a:xfrm>
          <a:custGeom>
            <a:avLst/>
            <a:gdLst/>
            <a:ahLst/>
            <a:cxnLst/>
            <a:rect l="l" t="t" r="r" b="b"/>
            <a:pathLst>
              <a:path w="728769" h="374233">
                <a:moveTo>
                  <a:pt x="0" y="0"/>
                </a:moveTo>
                <a:lnTo>
                  <a:pt x="728770" y="0"/>
                </a:lnTo>
                <a:lnTo>
                  <a:pt x="728770" y="374232"/>
                </a:lnTo>
                <a:lnTo>
                  <a:pt x="0" y="374232"/>
                </a:lnTo>
                <a:lnTo>
                  <a:pt x="0" y="0"/>
                </a:lnTo>
                <a:close/>
              </a:path>
            </a:pathLst>
          </a:custGeom>
          <a:blipFill>
            <a:blip r:embed="rId2" cstate="screen">
              <a:extLst>
                <a:ext uri="{28A0092B-C50C-407E-A947-70E740481C1C}">
                  <a14:useLocalDpi xmlns:a14="http://schemas.microsoft.com/office/drawing/2010/main" val="0"/>
                </a:ext>
              </a:extLst>
            </a:blip>
            <a:stretch>
              <a:fillRect/>
            </a:stretch>
          </a:blipFill>
        </p:spPr>
        <p:txBody>
          <a:bodyPr/>
          <a:lstStyle/>
          <a:p>
            <a:endParaRPr lang="en-US" dirty="0"/>
          </a:p>
        </p:txBody>
      </p:sp>
    </p:spTree>
    <p:extLst>
      <p:ext uri="{BB962C8B-B14F-4D97-AF65-F5344CB8AC3E}">
        <p14:creationId xmlns:p14="http://schemas.microsoft.com/office/powerpoint/2010/main" val="401483866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CDE Seal + NSD Logo">
    <p:bg>
      <p:bgPr>
        <a:solidFill>
          <a:schemeClr val="bg2"/>
        </a:solidFill>
        <a:effectLst/>
      </p:bgPr>
    </p:bg>
    <p:spTree>
      <p:nvGrpSpPr>
        <p:cNvPr id="1" name=""/>
        <p:cNvGrpSpPr/>
        <p:nvPr/>
      </p:nvGrpSpPr>
      <p:grpSpPr>
        <a:xfrm>
          <a:off x="0" y="0"/>
          <a:ext cx="0" cy="0"/>
          <a:chOff x="0" y="0"/>
          <a:chExt cx="0" cy="0"/>
        </a:xfrm>
      </p:grpSpPr>
      <p:sp>
        <p:nvSpPr>
          <p:cNvPr id="6" name="CDE Logo">
            <a:extLst>
              <a:ext uri="{FF2B5EF4-FFF2-40B4-BE49-F238E27FC236}">
                <a16:creationId xmlns:a16="http://schemas.microsoft.com/office/drawing/2014/main" id="{47250B04-D12D-41DF-C7FA-EB2162B9F41C}"/>
              </a:ext>
            </a:extLst>
          </p:cNvPr>
          <p:cNvSpPr>
            <a:spLocks noGrp="1" noRot="1" noMove="1" noResize="1" noEditPoints="1" noAdjustHandles="1" noChangeArrowheads="1" noChangeShapeType="1"/>
          </p:cNvSpPr>
          <p:nvPr userDrawn="1"/>
        </p:nvSpPr>
        <p:spPr>
          <a:xfrm>
            <a:off x="2971800" y="2542975"/>
            <a:ext cx="1769920" cy="1769918"/>
          </a:xfrm>
          <a:custGeom>
            <a:avLst/>
            <a:gdLst/>
            <a:ahLst/>
            <a:cxnLst/>
            <a:rect l="l" t="t" r="r" b="b"/>
            <a:pathLst>
              <a:path w="1582143" h="1582143">
                <a:moveTo>
                  <a:pt x="0" y="0"/>
                </a:moveTo>
                <a:lnTo>
                  <a:pt x="1582143" y="0"/>
                </a:lnTo>
                <a:lnTo>
                  <a:pt x="1582143" y="1582142"/>
                </a:lnTo>
                <a:lnTo>
                  <a:pt x="0" y="1582142"/>
                </a:lnTo>
                <a:lnTo>
                  <a:pt x="0" y="0"/>
                </a:lnTo>
                <a:close/>
              </a:path>
            </a:pathLst>
          </a:custGeom>
          <a:blipFill>
            <a:blip r:embed="rId2" cstate="screen">
              <a:extLst>
                <a:ext uri="{28A0092B-C50C-407E-A947-70E740481C1C}">
                  <a14:useLocalDpi xmlns:a14="http://schemas.microsoft.com/office/drawing/2010/main" val="0"/>
                </a:ext>
              </a:extLst>
            </a:blip>
            <a:stretch>
              <a:fillRect/>
            </a:stretch>
          </a:blipFill>
        </p:spPr>
        <p:txBody>
          <a:bodyPr/>
          <a:lstStyle/>
          <a:p>
            <a:endParaRPr lang="en-US" dirty="0"/>
          </a:p>
        </p:txBody>
      </p:sp>
      <p:sp>
        <p:nvSpPr>
          <p:cNvPr id="7" name="Straight Connector">
            <a:extLst>
              <a:ext uri="{FF2B5EF4-FFF2-40B4-BE49-F238E27FC236}">
                <a16:creationId xmlns:a16="http://schemas.microsoft.com/office/drawing/2014/main" id="{5136D8F8-8E6A-8018-9ABF-F006FFDD2C6B}"/>
              </a:ext>
            </a:extLst>
          </p:cNvPr>
          <p:cNvSpPr>
            <a:spLocks noGrp="1" noRot="1" noMove="1" noResize="1" noEditPoints="1" noAdjustHandles="1" noChangeArrowheads="1" noChangeShapeType="1"/>
          </p:cNvSpPr>
          <p:nvPr userDrawn="1"/>
        </p:nvSpPr>
        <p:spPr>
          <a:xfrm flipV="1">
            <a:off x="6096000" y="2732858"/>
            <a:ext cx="0" cy="1392284"/>
          </a:xfrm>
          <a:prstGeom prst="line">
            <a:avLst/>
          </a:prstGeom>
          <a:ln w="9525" cap="flat">
            <a:solidFill>
              <a:schemeClr val="tx1"/>
            </a:solidFill>
            <a:prstDash val="solid"/>
            <a:headEnd type="none" w="sm" len="sm"/>
            <a:tailEnd type="none" w="sm" len="sm"/>
          </a:ln>
        </p:spPr>
        <p:txBody>
          <a:bodyPr/>
          <a:lstStyle/>
          <a:p>
            <a:endParaRPr lang="en-US" dirty="0"/>
          </a:p>
        </p:txBody>
      </p:sp>
      <p:pic>
        <p:nvPicPr>
          <p:cNvPr id="9" name="NSD Logo 2025" descr="A group of fruit with letters&#10;&#10;Description automatically generated">
            <a:extLst>
              <a:ext uri="{FF2B5EF4-FFF2-40B4-BE49-F238E27FC236}">
                <a16:creationId xmlns:a16="http://schemas.microsoft.com/office/drawing/2014/main" id="{1F9E6719-94DF-7718-ABE9-272BB1C4983A}"/>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val="0"/>
              </a:ext>
            </a:extLst>
          </a:blip>
          <a:stretch>
            <a:fillRect/>
          </a:stretch>
        </p:blipFill>
        <p:spPr>
          <a:xfrm>
            <a:off x="6848908" y="2362200"/>
            <a:ext cx="3523384" cy="1910062"/>
          </a:xfrm>
          <a:prstGeom prst="rect">
            <a:avLst/>
          </a:prstGeom>
        </p:spPr>
      </p:pic>
      <p:sp>
        <p:nvSpPr>
          <p:cNvPr id="10" name="TextBox 3">
            <a:extLst>
              <a:ext uri="{FF2B5EF4-FFF2-40B4-BE49-F238E27FC236}">
                <a16:creationId xmlns:a16="http://schemas.microsoft.com/office/drawing/2014/main" id="{FF3CAC13-6FA9-DA65-7583-B5407BB2D403}"/>
              </a:ext>
            </a:extLst>
          </p:cNvPr>
          <p:cNvSpPr txBox="1">
            <a:spLocks noGrp="1" noRot="1" noMove="1" noResize="1" noEditPoints="1" noAdjustHandles="1" noChangeArrowheads="1" noChangeShapeType="1"/>
          </p:cNvSpPr>
          <p:nvPr userDrawn="1"/>
        </p:nvSpPr>
        <p:spPr>
          <a:xfrm>
            <a:off x="1524000" y="5014021"/>
            <a:ext cx="9144000" cy="641201"/>
          </a:xfrm>
          <a:prstGeom prst="rect">
            <a:avLst/>
          </a:prstGeom>
        </p:spPr>
        <p:txBody>
          <a:bodyPr wrap="square" lIns="0" tIns="0" rIns="0" bIns="0" rtlCol="0" anchor="t">
            <a:spAutoFit/>
          </a:bodyPr>
          <a:lstStyle/>
          <a:p>
            <a:pPr algn="ctr">
              <a:lnSpc>
                <a:spcPts val="2500"/>
              </a:lnSpc>
              <a:spcBef>
                <a:spcPct val="0"/>
              </a:spcBef>
            </a:pPr>
            <a:r>
              <a:rPr lang="en-US" sz="2400" b="0" spc="300" dirty="0">
                <a:solidFill>
                  <a:schemeClr val="tx1">
                    <a:lumMod val="50000"/>
                  </a:schemeClr>
                </a:solidFill>
                <a:latin typeface="Arial Bold"/>
                <a:ea typeface="Arial Bold"/>
                <a:cs typeface="Arial Bold"/>
                <a:sym typeface="Arial Bold"/>
              </a:rPr>
              <a:t>THIS INSTITUTION IS AN </a:t>
            </a:r>
          </a:p>
          <a:p>
            <a:pPr algn="ctr">
              <a:lnSpc>
                <a:spcPts val="2500"/>
              </a:lnSpc>
              <a:spcBef>
                <a:spcPct val="0"/>
              </a:spcBef>
            </a:pPr>
            <a:r>
              <a:rPr lang="en-US" sz="2400" b="0" spc="300" dirty="0">
                <a:solidFill>
                  <a:schemeClr val="tx1">
                    <a:lumMod val="50000"/>
                  </a:schemeClr>
                </a:solidFill>
                <a:latin typeface="Arial Bold"/>
                <a:ea typeface="Arial Bold"/>
                <a:cs typeface="Arial Bold"/>
                <a:sym typeface="Arial Bold"/>
              </a:rPr>
              <a:t>EQUAL OPPORTUNITY PROVIDER.</a:t>
            </a:r>
          </a:p>
        </p:txBody>
      </p:sp>
    </p:spTree>
    <p:extLst>
      <p:ext uri="{BB962C8B-B14F-4D97-AF65-F5344CB8AC3E}">
        <p14:creationId xmlns:p14="http://schemas.microsoft.com/office/powerpoint/2010/main" val="365390227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itle" preserve="1">
  <p:cSld name="Title Slide - No Photo">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FFDC776-411E-D410-64CB-F81B6BDCC2E0}"/>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A330D1A-B1C7-4D50-528A-6FC01A4AF7BF}"/>
              </a:ext>
            </a:extLst>
          </p:cNvPr>
          <p:cNvSpPr>
            <a:spLocks noGrp="1"/>
          </p:cNvSpPr>
          <p:nvPr>
            <p:ph type="ctrTitle"/>
          </p:nvPr>
        </p:nvSpPr>
        <p:spPr>
          <a:xfrm>
            <a:off x="576942" y="1563236"/>
            <a:ext cx="7358744" cy="2387600"/>
          </a:xfrm>
        </p:spPr>
        <p:txBody>
          <a:bodyPr anchor="b"/>
          <a:lstStyle>
            <a:lvl1pPr algn="l">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9450A934-4000-1FE1-2845-E46DBCF43E48}"/>
              </a:ext>
            </a:extLst>
          </p:cNvPr>
          <p:cNvSpPr>
            <a:spLocks noGrp="1"/>
          </p:cNvSpPr>
          <p:nvPr>
            <p:ph type="subTitle" idx="1"/>
          </p:nvPr>
        </p:nvSpPr>
        <p:spPr>
          <a:xfrm>
            <a:off x="576942" y="4042911"/>
            <a:ext cx="7358744" cy="1018946"/>
          </a:xfrm>
        </p:spPr>
        <p:txBody>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9E65554-94AF-4104-9631-1DBCC83B8EEA}"/>
              </a:ext>
            </a:extLst>
          </p:cNvPr>
          <p:cNvSpPr>
            <a:spLocks noGrp="1"/>
          </p:cNvSpPr>
          <p:nvPr>
            <p:ph type="dt" sz="half" idx="10"/>
          </p:nvPr>
        </p:nvSpPr>
        <p:spPr>
          <a:xfrm>
            <a:off x="318721" y="6180982"/>
            <a:ext cx="2743200" cy="365125"/>
          </a:xfrm>
          <a:prstGeom prst="rect">
            <a:avLst/>
          </a:prstGeom>
        </p:spPr>
        <p:txBody>
          <a:bodyPr/>
          <a:lstStyle>
            <a:lvl1pPr>
              <a:defRPr>
                <a:solidFill>
                  <a:schemeClr val="bg1"/>
                </a:solidFill>
              </a:defRPr>
            </a:lvl1pPr>
          </a:lstStyle>
          <a:p>
            <a:fld id="{DAB72782-4FC2-2345-95EA-7B1A1228565D}" type="datetimeFigureOut">
              <a:rPr lang="en-US" smtClean="0"/>
              <a:pPr/>
              <a:t>8/18/2026</a:t>
            </a:fld>
            <a:endParaRPr lang="en-US"/>
          </a:p>
        </p:txBody>
      </p:sp>
      <p:pic>
        <p:nvPicPr>
          <p:cNvPr id="6" name="Picture 5" descr="The California Department of Public Health Logo.">
            <a:extLst>
              <a:ext uri="{FF2B5EF4-FFF2-40B4-BE49-F238E27FC236}">
                <a16:creationId xmlns:a16="http://schemas.microsoft.com/office/drawing/2014/main" id="{BA960E11-0E6F-471E-5035-5887659A0AF3}"/>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332668" y="310705"/>
            <a:ext cx="2063967" cy="914400"/>
          </a:xfrm>
          <a:prstGeom prst="rect">
            <a:avLst/>
          </a:prstGeom>
        </p:spPr>
      </p:pic>
    </p:spTree>
    <p:extLst>
      <p:ext uri="{BB962C8B-B14F-4D97-AF65-F5344CB8AC3E}">
        <p14:creationId xmlns:p14="http://schemas.microsoft.com/office/powerpoint/2010/main" val="279973983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Title Slide - Phot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511588-8DE0-2C60-4C52-57EE93265F2E}"/>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8" name="Picture 17">
            <a:extLst>
              <a:ext uri="{FF2B5EF4-FFF2-40B4-BE49-F238E27FC236}">
                <a16:creationId xmlns:a16="http://schemas.microsoft.com/office/drawing/2014/main" id="{F8D8295C-3B12-BD00-49BF-F88BD17E781E}"/>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6988629" y="0"/>
            <a:ext cx="5203372" cy="6858000"/>
          </a:xfrm>
          <a:prstGeom prst="rect">
            <a:avLst/>
          </a:prstGeom>
        </p:spPr>
      </p:pic>
      <p:sp>
        <p:nvSpPr>
          <p:cNvPr id="9" name="Title 1">
            <a:extLst>
              <a:ext uri="{FF2B5EF4-FFF2-40B4-BE49-F238E27FC236}">
                <a16:creationId xmlns:a16="http://schemas.microsoft.com/office/drawing/2014/main" id="{2E1D6F7D-FB65-9CDE-FFB6-2047ADD211F6}"/>
              </a:ext>
            </a:extLst>
          </p:cNvPr>
          <p:cNvSpPr>
            <a:spLocks noGrp="1"/>
          </p:cNvSpPr>
          <p:nvPr>
            <p:ph type="ctrTitle"/>
          </p:nvPr>
        </p:nvSpPr>
        <p:spPr>
          <a:xfrm>
            <a:off x="1701538" y="3131820"/>
            <a:ext cx="6050541" cy="2316368"/>
          </a:xfrm>
        </p:spPr>
        <p:txBody>
          <a:bodyPr anchor="t"/>
          <a:lstStyle>
            <a:lvl1pPr algn="l">
              <a:defRPr sz="6000">
                <a:solidFill>
                  <a:schemeClr val="bg1"/>
                </a:solidFill>
              </a:defRPr>
            </a:lvl1pPr>
          </a:lstStyle>
          <a:p>
            <a:r>
              <a:rPr lang="en-US"/>
              <a:t>Click to edit Master title style</a:t>
            </a:r>
          </a:p>
        </p:txBody>
      </p:sp>
      <p:sp>
        <p:nvSpPr>
          <p:cNvPr id="10" name="Subtitle 2">
            <a:extLst>
              <a:ext uri="{FF2B5EF4-FFF2-40B4-BE49-F238E27FC236}">
                <a16:creationId xmlns:a16="http://schemas.microsoft.com/office/drawing/2014/main" id="{7C68CFE7-ED88-7FD9-0C9D-C15C3BD41D3C}"/>
              </a:ext>
            </a:extLst>
          </p:cNvPr>
          <p:cNvSpPr>
            <a:spLocks noGrp="1"/>
          </p:cNvSpPr>
          <p:nvPr>
            <p:ph type="subTitle" idx="1"/>
          </p:nvPr>
        </p:nvSpPr>
        <p:spPr>
          <a:xfrm>
            <a:off x="1701538" y="2163826"/>
            <a:ext cx="6050541" cy="877657"/>
          </a:xfrm>
        </p:spPr>
        <p:txBody>
          <a:bodyPr anchor="b"/>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Date Placeholder 3">
            <a:extLst>
              <a:ext uri="{FF2B5EF4-FFF2-40B4-BE49-F238E27FC236}">
                <a16:creationId xmlns:a16="http://schemas.microsoft.com/office/drawing/2014/main" id="{BEED605B-CDC6-A4AA-10B8-ED8A09854157}"/>
              </a:ext>
            </a:extLst>
          </p:cNvPr>
          <p:cNvSpPr>
            <a:spLocks noGrp="1"/>
          </p:cNvSpPr>
          <p:nvPr>
            <p:ph type="dt" sz="half" idx="10"/>
          </p:nvPr>
        </p:nvSpPr>
        <p:spPr>
          <a:xfrm>
            <a:off x="982916" y="6180982"/>
            <a:ext cx="2743200" cy="365125"/>
          </a:xfrm>
          <a:prstGeom prst="rect">
            <a:avLst/>
          </a:prstGeom>
        </p:spPr>
        <p:txBody>
          <a:bodyPr/>
          <a:lstStyle>
            <a:lvl1pPr>
              <a:defRPr>
                <a:solidFill>
                  <a:schemeClr val="bg1"/>
                </a:solidFill>
              </a:defRPr>
            </a:lvl1pPr>
          </a:lstStyle>
          <a:p>
            <a:fld id="{DAB72782-4FC2-2345-95EA-7B1A1228565D}" type="datetimeFigureOut">
              <a:rPr lang="en-US" smtClean="0"/>
              <a:pPr/>
              <a:t>8/18/2026</a:t>
            </a:fld>
            <a:endParaRPr lang="en-US"/>
          </a:p>
        </p:txBody>
      </p:sp>
      <p:pic>
        <p:nvPicPr>
          <p:cNvPr id="2" name="Picture 1" descr="The California Department of Public Health Logo.">
            <a:extLst>
              <a:ext uri="{FF2B5EF4-FFF2-40B4-BE49-F238E27FC236}">
                <a16:creationId xmlns:a16="http://schemas.microsoft.com/office/drawing/2014/main" id="{7C875843-90F9-D1E8-445D-8DD55A9D445B}"/>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1999835" y="338415"/>
            <a:ext cx="2063967" cy="914400"/>
          </a:xfrm>
          <a:prstGeom prst="rect">
            <a:avLst/>
          </a:prstGeom>
        </p:spPr>
      </p:pic>
    </p:spTree>
    <p:extLst>
      <p:ext uri="{BB962C8B-B14F-4D97-AF65-F5344CB8AC3E}">
        <p14:creationId xmlns:p14="http://schemas.microsoft.com/office/powerpoint/2010/main" val="7571092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obj" preserve="1">
  <p:cSld name="Table of Content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F4289F0-6F38-B13B-7701-340C9714D764}"/>
              </a:ext>
              <a:ext uri="{C183D7F6-B498-43B3-948B-1728B52AA6E4}">
                <adec:decorative xmlns:adec="http://schemas.microsoft.com/office/drawing/2017/decorative" val="1"/>
              </a:ext>
            </a:extLst>
          </p:cNvPr>
          <p:cNvSpPr/>
          <p:nvPr userDrawn="1"/>
        </p:nvSpPr>
        <p:spPr>
          <a:xfrm>
            <a:off x="-1" y="0"/>
            <a:ext cx="3588327"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F86EC5-891A-A7AA-060B-80B7F74A2E02}"/>
              </a:ext>
            </a:extLst>
          </p:cNvPr>
          <p:cNvSpPr>
            <a:spLocks noGrp="1"/>
          </p:cNvSpPr>
          <p:nvPr>
            <p:ph type="title" hasCustomPrompt="1"/>
          </p:nvPr>
        </p:nvSpPr>
        <p:spPr>
          <a:xfrm>
            <a:off x="451013" y="1782671"/>
            <a:ext cx="2686298" cy="3292658"/>
          </a:xfrm>
        </p:spPr>
        <p:txBody>
          <a:bodyPr anchor="ctr"/>
          <a:lstStyle>
            <a:lvl1pPr>
              <a:defRPr>
                <a:solidFill>
                  <a:schemeClr val="bg1"/>
                </a:solidFill>
              </a:defRPr>
            </a:lvl1pPr>
          </a:lstStyle>
          <a:p>
            <a:r>
              <a:rPr lang="en-US"/>
              <a:t>Table of Contents</a:t>
            </a:r>
          </a:p>
        </p:txBody>
      </p:sp>
      <p:sp>
        <p:nvSpPr>
          <p:cNvPr id="3" name="Content Placeholder 2">
            <a:extLst>
              <a:ext uri="{FF2B5EF4-FFF2-40B4-BE49-F238E27FC236}">
                <a16:creationId xmlns:a16="http://schemas.microsoft.com/office/drawing/2014/main" id="{B2756CFC-83C1-3F8B-170F-0454A0930B2D}"/>
              </a:ext>
            </a:extLst>
          </p:cNvPr>
          <p:cNvSpPr>
            <a:spLocks noGrp="1"/>
          </p:cNvSpPr>
          <p:nvPr>
            <p:ph idx="1"/>
          </p:nvPr>
        </p:nvSpPr>
        <p:spPr>
          <a:xfrm>
            <a:off x="4039340" y="988081"/>
            <a:ext cx="5644987" cy="4881838"/>
          </a:xfrm>
        </p:spPr>
        <p:txBody>
          <a:bodyPr/>
          <a:lstStyle>
            <a:lvl1pPr>
              <a:defRPr b="1">
                <a:solidFill>
                  <a:schemeClr val="accent1"/>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E1D34C23-14EC-62D1-506D-4D62513D228D}"/>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9056" y="-1507"/>
            <a:ext cx="12172944" cy="6847281"/>
          </a:xfrm>
          <a:prstGeom prst="rect">
            <a:avLst/>
          </a:prstGeom>
        </p:spPr>
      </p:pic>
    </p:spTree>
    <p:extLst>
      <p:ext uri="{BB962C8B-B14F-4D97-AF65-F5344CB8AC3E}">
        <p14:creationId xmlns:p14="http://schemas.microsoft.com/office/powerpoint/2010/main" val="426331844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Section Header 1">
    <p:bg>
      <p:bgPr>
        <a:solidFill>
          <a:schemeClr val="accent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D172E2-A49B-BBA5-BB66-D5B2B6EBE35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ED39F5FA-78E5-8449-F4E2-EB95350DA33E}"/>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81D71972-4D9B-4849-B57D-2F08B4442115}" type="slidenum">
              <a:rPr lang="en-US" smtClean="0"/>
              <a:pPr/>
              <a:t>‹#›</a:t>
            </a:fld>
            <a:endParaRPr lang="en-US"/>
          </a:p>
        </p:txBody>
      </p:sp>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2" y="1563236"/>
            <a:ext cx="7358744" cy="2387600"/>
          </a:xfrm>
        </p:spPr>
        <p:txBody>
          <a:bodyPr anchor="b"/>
          <a:lstStyle>
            <a:lvl1pPr algn="l">
              <a:defRPr sz="6000">
                <a:solidFill>
                  <a:schemeClr val="bg1"/>
                </a:solidFill>
              </a:defRPr>
            </a:lvl1pPr>
          </a:lstStyle>
          <a:p>
            <a:r>
              <a:rPr lang="en-US"/>
              <a:t>Click to edit Master title style</a:t>
            </a:r>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4042911"/>
            <a:ext cx="7358744" cy="1018946"/>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03750142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Section Header 2">
    <p:bg>
      <p:bgPr>
        <a:solidFill>
          <a:schemeClr val="accent3"/>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644737-5D69-9A86-2FA4-C12421DBF947}"/>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ED39F5FA-78E5-8449-F4E2-EB95350DA33E}"/>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81D71972-4D9B-4849-B57D-2F08B4442115}" type="slidenum">
              <a:rPr lang="en-US" smtClean="0"/>
              <a:pPr/>
              <a:t>‹#›</a:t>
            </a:fld>
            <a:endParaRPr lang="en-US"/>
          </a:p>
        </p:txBody>
      </p:sp>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2" y="1563236"/>
            <a:ext cx="7358744" cy="2387600"/>
          </a:xfrm>
        </p:spPr>
        <p:txBody>
          <a:bodyPr anchor="b"/>
          <a:lstStyle>
            <a:lvl1pPr algn="l">
              <a:defRPr sz="6000">
                <a:solidFill>
                  <a:schemeClr val="bg1"/>
                </a:solidFill>
              </a:defRPr>
            </a:lvl1pPr>
          </a:lstStyle>
          <a:p>
            <a:r>
              <a:rPr lang="en-US"/>
              <a:t>Click to edit Master title style</a:t>
            </a:r>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4042911"/>
            <a:ext cx="7358744" cy="1018946"/>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69387023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ection Header 3">
    <p:bg>
      <p:bgPr>
        <a:solidFill>
          <a:schemeClr val="accent4"/>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284617-2E4B-AA60-D7EA-5326915CC1E7}"/>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ED39F5FA-78E5-8449-F4E2-EB95350DA33E}"/>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81D71972-4D9B-4849-B57D-2F08B4442115}" type="slidenum">
              <a:rPr lang="en-US" smtClean="0"/>
              <a:pPr/>
              <a:t>‹#›</a:t>
            </a:fld>
            <a:endParaRPr lang="en-US"/>
          </a:p>
        </p:txBody>
      </p:sp>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2" y="1563236"/>
            <a:ext cx="7358744" cy="2387600"/>
          </a:xfrm>
        </p:spPr>
        <p:txBody>
          <a:bodyPr anchor="b"/>
          <a:lstStyle>
            <a:lvl1pPr algn="l">
              <a:defRPr sz="6000">
                <a:solidFill>
                  <a:schemeClr val="bg1"/>
                </a:solidFill>
              </a:defRPr>
            </a:lvl1pPr>
          </a:lstStyle>
          <a:p>
            <a:r>
              <a:rPr lang="en-US"/>
              <a:t>Click to edit Master title style</a:t>
            </a:r>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4042911"/>
            <a:ext cx="7358744" cy="1018946"/>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172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AE474-ACC8-66C0-2074-D2FA05051AFA}"/>
              </a:ext>
            </a:extLst>
          </p:cNvPr>
          <p:cNvSpPr>
            <a:spLocks noGrp="1" noRot="1" noMove="1" noResize="1" noEditPoints="1" noAdjustHandles="1" noChangeArrowheads="1" noChangeShapeType="1"/>
          </p:cNvSpPr>
          <p:nvPr>
            <p:ph type="title"/>
          </p:nvPr>
        </p:nvSpPr>
        <p:spPr>
          <a:xfrm>
            <a:off x="838200" y="685800"/>
            <a:ext cx="10515600" cy="990600"/>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1" name="Straight Connector 10">
            <a:extLst>
              <a:ext uri="{FF2B5EF4-FFF2-40B4-BE49-F238E27FC236}">
                <a16:creationId xmlns:a16="http://schemas.microsoft.com/office/drawing/2014/main" id="{4DF4FBB5-60D6-D53D-4891-0CBBB63BA94C}"/>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Content Placeholder 2">
            <a:extLst>
              <a:ext uri="{FF2B5EF4-FFF2-40B4-BE49-F238E27FC236}">
                <a16:creationId xmlns:a16="http://schemas.microsoft.com/office/drawing/2014/main" id="{72651AFE-B010-AB88-8A1D-0FB341BCB64C}"/>
              </a:ext>
            </a:extLst>
          </p:cNvPr>
          <p:cNvSpPr>
            <a:spLocks noGrp="1" noRot="1" noMove="1" noResize="1" noEditPoints="1" noAdjustHandles="1" noChangeArrowheads="1" noChangeShapeType="1"/>
          </p:cNvSpPr>
          <p:nvPr>
            <p:ph idx="1"/>
          </p:nvPr>
        </p:nvSpPr>
        <p:spPr>
          <a:xfrm>
            <a:off x="838200" y="1825625"/>
            <a:ext cx="10515600" cy="4035421"/>
          </a:xfrm>
        </p:spPr>
        <p:txBody>
          <a:bodyPr/>
          <a:lstStyle>
            <a:lvl1pPr>
              <a:defRPr sz="3200">
                <a:solidFill>
                  <a:schemeClr val="tx1">
                    <a:lumMod val="50000"/>
                  </a:schemeClr>
                </a:solidFill>
                <a:latin typeface="Arial" panose="020B0604020202020204" pitchFamily="34" charset="0"/>
                <a:cs typeface="Arial" panose="020B0604020202020204" pitchFamily="34" charset="0"/>
              </a:defRPr>
            </a:lvl1pPr>
            <a:lvl2pPr>
              <a:defRPr sz="2800">
                <a:solidFill>
                  <a:schemeClr val="tx1">
                    <a:lumMod val="50000"/>
                  </a:schemeClr>
                </a:solidFill>
              </a:defRPr>
            </a:lvl2pPr>
            <a:lvl3pPr>
              <a:defRPr sz="2400">
                <a:solidFill>
                  <a:schemeClr val="tx1">
                    <a:lumMod val="50000"/>
                  </a:schemeClr>
                </a:solidFill>
              </a:defRPr>
            </a:lvl3pPr>
            <a:lvl4pPr>
              <a:defRPr sz="2400">
                <a:solidFill>
                  <a:schemeClr val="tx1">
                    <a:lumMod val="50000"/>
                  </a:schemeClr>
                </a:solidFill>
              </a:defRPr>
            </a:lvl4pPr>
            <a:lvl5pPr>
              <a:defRPr sz="2400">
                <a:solidFill>
                  <a:schemeClr val="tx1">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NSD Icon" descr="A yellow circle with black background&#10;&#10;Description automatically generated">
            <a:extLst>
              <a:ext uri="{FF2B5EF4-FFF2-40B4-BE49-F238E27FC236}">
                <a16:creationId xmlns:a16="http://schemas.microsoft.com/office/drawing/2014/main" id="{ADBAA340-04CA-107C-4C56-D5333B794AC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
        <p:nvSpPr>
          <p:cNvPr id="8" name="Footer Placeholder 7">
            <a:extLst>
              <a:ext uri="{FF2B5EF4-FFF2-40B4-BE49-F238E27FC236}">
                <a16:creationId xmlns:a16="http://schemas.microsoft.com/office/drawing/2014/main" id="{01C21D8D-BFC0-AD45-4132-3E20901E3A20}"/>
              </a:ext>
            </a:extLst>
          </p:cNvPr>
          <p:cNvSpPr>
            <a:spLocks noGrp="1" noRot="1" noMove="1" noResize="1" noEditPoints="1" noAdjustHandles="1" noChangeArrowheads="1" noChangeShapeType="1"/>
          </p:cNvSpPr>
          <p:nvPr>
            <p:ph type="ftr" sz="quarter" idx="11"/>
          </p:nvPr>
        </p:nvSpPr>
        <p:spPr/>
        <p:txBody>
          <a:bodyPr/>
          <a:lstStyle/>
          <a:p>
            <a:endParaRPr lang="en-US" dirty="0"/>
          </a:p>
        </p:txBody>
      </p:sp>
    </p:spTree>
    <p:extLst>
      <p:ext uri="{BB962C8B-B14F-4D97-AF65-F5344CB8AC3E}">
        <p14:creationId xmlns:p14="http://schemas.microsoft.com/office/powerpoint/2010/main" val="280849040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Section Header 4">
    <p:bg>
      <p:bgPr>
        <a:solidFill>
          <a:schemeClr val="accent5"/>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7CCA334-B766-660F-8C57-4F113AFA9D23}"/>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ED39F5FA-78E5-8449-F4E2-EB95350DA33E}"/>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81D71972-4D9B-4849-B57D-2F08B4442115}" type="slidenum">
              <a:rPr lang="en-US" smtClean="0"/>
              <a:pPr/>
              <a:t>‹#›</a:t>
            </a:fld>
            <a:endParaRPr lang="en-US"/>
          </a:p>
        </p:txBody>
      </p:sp>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2" y="1563236"/>
            <a:ext cx="7358744" cy="2387600"/>
          </a:xfrm>
        </p:spPr>
        <p:txBody>
          <a:bodyPr anchor="b"/>
          <a:lstStyle>
            <a:lvl1pPr algn="l">
              <a:defRPr sz="6000">
                <a:solidFill>
                  <a:schemeClr val="bg1"/>
                </a:solidFill>
              </a:defRPr>
            </a:lvl1pPr>
          </a:lstStyle>
          <a:p>
            <a:r>
              <a:rPr lang="en-US"/>
              <a:t>Click to edit Master title style</a:t>
            </a:r>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4042911"/>
            <a:ext cx="7358744" cy="1018946"/>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4305605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Section Header 5">
    <p:bg>
      <p:bgPr>
        <a:solidFill>
          <a:schemeClr val="accent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FD4CFBF-681B-9535-651E-1C286919988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889500" y="0"/>
            <a:ext cx="7302500" cy="6858000"/>
          </a:xfrm>
          <a:prstGeom prst="rect">
            <a:avLst/>
          </a:prstGeom>
        </p:spPr>
      </p:pic>
      <p:sp>
        <p:nvSpPr>
          <p:cNvPr id="6" name="Slide Number Placeholder 5">
            <a:extLst>
              <a:ext uri="{FF2B5EF4-FFF2-40B4-BE49-F238E27FC236}">
                <a16:creationId xmlns:a16="http://schemas.microsoft.com/office/drawing/2014/main" id="{ED39F5FA-78E5-8449-F4E2-EB95350DA33E}"/>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81D71972-4D9B-4849-B57D-2F08B4442115}" type="slidenum">
              <a:rPr lang="en-US" smtClean="0"/>
              <a:pPr/>
              <a:t>‹#›</a:t>
            </a:fld>
            <a:endParaRPr lang="en-US"/>
          </a:p>
        </p:txBody>
      </p:sp>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2" y="1563236"/>
            <a:ext cx="7358744" cy="2387600"/>
          </a:xfrm>
        </p:spPr>
        <p:txBody>
          <a:bodyPr anchor="b"/>
          <a:lstStyle>
            <a:lvl1pPr algn="l">
              <a:defRPr sz="6000">
                <a:solidFill>
                  <a:schemeClr val="bg1"/>
                </a:solidFill>
              </a:defRPr>
            </a:lvl1pPr>
          </a:lstStyle>
          <a:p>
            <a:r>
              <a:rPr lang="en-US"/>
              <a:t>Click to edit Master title style</a:t>
            </a:r>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4042911"/>
            <a:ext cx="7358744" cy="1018946"/>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5811410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Section Header 6 - Photo">
    <p:bg>
      <p:bgPr>
        <a:solidFill>
          <a:schemeClr val="accent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A8A7EE-23CB-7834-F00C-41957665084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1" y="4382382"/>
            <a:ext cx="11074731" cy="1120842"/>
          </a:xfrm>
        </p:spPr>
        <p:txBody>
          <a:bodyPr anchor="b">
            <a:normAutofit/>
          </a:bodyPr>
          <a:lstStyle>
            <a:lvl1pPr algn="l">
              <a:defRPr sz="5000">
                <a:solidFill>
                  <a:schemeClr val="bg1"/>
                </a:solidFill>
              </a:defRPr>
            </a:lvl1pPr>
          </a:lstStyle>
          <a:p>
            <a:r>
              <a:rPr lang="en-US"/>
              <a:t>Click to edit Master title style</a:t>
            </a:r>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5587432"/>
            <a:ext cx="11074730" cy="5763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Slide Number Placeholder 5">
            <a:extLst>
              <a:ext uri="{FF2B5EF4-FFF2-40B4-BE49-F238E27FC236}">
                <a16:creationId xmlns:a16="http://schemas.microsoft.com/office/drawing/2014/main" id="{84423A89-8325-92EC-DF7E-C10696FB045C}"/>
              </a:ext>
              <a:ext uri="{C183D7F6-B498-43B3-948B-1728B52AA6E4}">
                <adec:decorative xmlns:adec="http://schemas.microsoft.com/office/drawing/2017/decorative" val="1"/>
              </a:ext>
            </a:extLst>
          </p:cNvPr>
          <p:cNvSpPr>
            <a:spLocks noGrp="1"/>
          </p:cNvSpPr>
          <p:nvPr>
            <p:ph type="sldNum" sz="quarter" idx="12"/>
          </p:nvPr>
        </p:nvSpPr>
        <p:spPr>
          <a:xfrm>
            <a:off x="9225641" y="6267449"/>
            <a:ext cx="2743200" cy="365125"/>
          </a:xfrm>
        </p:spPr>
        <p:txBody>
          <a:bodyPr/>
          <a:lstStyle>
            <a:lvl1pPr>
              <a:defRPr>
                <a:solidFill>
                  <a:schemeClr val="bg1"/>
                </a:solidFill>
              </a:defRPr>
            </a:lvl1pPr>
          </a:lstStyle>
          <a:p>
            <a:fld id="{81D71972-4D9B-4849-B57D-2F08B4442115}" type="slidenum">
              <a:rPr lang="en-US" smtClean="0"/>
              <a:pPr/>
              <a:t>‹#›</a:t>
            </a:fld>
            <a:endParaRPr lang="en-US"/>
          </a:p>
        </p:txBody>
      </p:sp>
    </p:spTree>
    <p:extLst>
      <p:ext uri="{BB962C8B-B14F-4D97-AF65-F5344CB8AC3E}">
        <p14:creationId xmlns:p14="http://schemas.microsoft.com/office/powerpoint/2010/main" val="62508468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Section Header 7 - Photo">
    <p:bg>
      <p:bgPr>
        <a:solidFill>
          <a:schemeClr val="accent3"/>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C2CDC37-3AB4-77ED-87F4-93A27D8D16A6}"/>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1" y="4382382"/>
            <a:ext cx="11074731" cy="1120842"/>
          </a:xfrm>
        </p:spPr>
        <p:txBody>
          <a:bodyPr anchor="b">
            <a:normAutofit/>
          </a:bodyPr>
          <a:lstStyle>
            <a:lvl1pPr algn="l">
              <a:defRPr sz="5000">
                <a:solidFill>
                  <a:schemeClr val="bg1"/>
                </a:solidFill>
              </a:defRPr>
            </a:lvl1pPr>
          </a:lstStyle>
          <a:p>
            <a:r>
              <a:rPr lang="en-US"/>
              <a:t>Click to edit Master title style</a:t>
            </a:r>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5587432"/>
            <a:ext cx="11074730" cy="5763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Slide Number Placeholder 5">
            <a:extLst>
              <a:ext uri="{FF2B5EF4-FFF2-40B4-BE49-F238E27FC236}">
                <a16:creationId xmlns:a16="http://schemas.microsoft.com/office/drawing/2014/main" id="{84423A89-8325-92EC-DF7E-C10696FB045C}"/>
              </a:ext>
              <a:ext uri="{C183D7F6-B498-43B3-948B-1728B52AA6E4}">
                <adec:decorative xmlns:adec="http://schemas.microsoft.com/office/drawing/2017/decorative" val="1"/>
              </a:ext>
            </a:extLst>
          </p:cNvPr>
          <p:cNvSpPr>
            <a:spLocks noGrp="1"/>
          </p:cNvSpPr>
          <p:nvPr>
            <p:ph type="sldNum" sz="quarter" idx="12"/>
          </p:nvPr>
        </p:nvSpPr>
        <p:spPr>
          <a:xfrm>
            <a:off x="9225641" y="6267449"/>
            <a:ext cx="2743200" cy="365125"/>
          </a:xfrm>
        </p:spPr>
        <p:txBody>
          <a:bodyPr/>
          <a:lstStyle>
            <a:lvl1pPr>
              <a:defRPr>
                <a:solidFill>
                  <a:schemeClr val="bg1"/>
                </a:solidFill>
              </a:defRPr>
            </a:lvl1pPr>
          </a:lstStyle>
          <a:p>
            <a:fld id="{81D71972-4D9B-4849-B57D-2F08B4442115}" type="slidenum">
              <a:rPr lang="en-US" smtClean="0"/>
              <a:pPr/>
              <a:t>‹#›</a:t>
            </a:fld>
            <a:endParaRPr lang="en-US"/>
          </a:p>
        </p:txBody>
      </p:sp>
    </p:spTree>
    <p:extLst>
      <p:ext uri="{BB962C8B-B14F-4D97-AF65-F5344CB8AC3E}">
        <p14:creationId xmlns:p14="http://schemas.microsoft.com/office/powerpoint/2010/main" val="283417935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Section Header 8 - Photo">
    <p:bg>
      <p:bgPr>
        <a:solidFill>
          <a:schemeClr val="accent4"/>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94F039-A79D-8676-939F-C5C433623A8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1" y="4382382"/>
            <a:ext cx="11074731" cy="1120842"/>
          </a:xfrm>
        </p:spPr>
        <p:txBody>
          <a:bodyPr anchor="b">
            <a:normAutofit/>
          </a:bodyPr>
          <a:lstStyle>
            <a:lvl1pPr algn="l">
              <a:defRPr sz="5000">
                <a:solidFill>
                  <a:schemeClr val="bg1"/>
                </a:solidFill>
              </a:defRPr>
            </a:lvl1pPr>
          </a:lstStyle>
          <a:p>
            <a:r>
              <a:rPr lang="en-US"/>
              <a:t>Click to edit Master title style</a:t>
            </a:r>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5587432"/>
            <a:ext cx="11074730" cy="5763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Slide Number Placeholder 5">
            <a:extLst>
              <a:ext uri="{FF2B5EF4-FFF2-40B4-BE49-F238E27FC236}">
                <a16:creationId xmlns:a16="http://schemas.microsoft.com/office/drawing/2014/main" id="{84423A89-8325-92EC-DF7E-C10696FB045C}"/>
              </a:ext>
              <a:ext uri="{C183D7F6-B498-43B3-948B-1728B52AA6E4}">
                <adec:decorative xmlns:adec="http://schemas.microsoft.com/office/drawing/2017/decorative" val="1"/>
              </a:ext>
            </a:extLst>
          </p:cNvPr>
          <p:cNvSpPr>
            <a:spLocks noGrp="1"/>
          </p:cNvSpPr>
          <p:nvPr>
            <p:ph type="sldNum" sz="quarter" idx="12"/>
          </p:nvPr>
        </p:nvSpPr>
        <p:spPr>
          <a:xfrm>
            <a:off x="9225641" y="6267449"/>
            <a:ext cx="2743200" cy="365125"/>
          </a:xfrm>
        </p:spPr>
        <p:txBody>
          <a:bodyPr/>
          <a:lstStyle>
            <a:lvl1pPr>
              <a:defRPr>
                <a:solidFill>
                  <a:schemeClr val="bg1"/>
                </a:solidFill>
              </a:defRPr>
            </a:lvl1pPr>
          </a:lstStyle>
          <a:p>
            <a:fld id="{81D71972-4D9B-4849-B57D-2F08B4442115}" type="slidenum">
              <a:rPr lang="en-US" smtClean="0"/>
              <a:pPr/>
              <a:t>‹#›</a:t>
            </a:fld>
            <a:endParaRPr lang="en-US"/>
          </a:p>
        </p:txBody>
      </p:sp>
    </p:spTree>
    <p:extLst>
      <p:ext uri="{BB962C8B-B14F-4D97-AF65-F5344CB8AC3E}">
        <p14:creationId xmlns:p14="http://schemas.microsoft.com/office/powerpoint/2010/main" val="81886780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Section Header 9 - Photo">
    <p:bg>
      <p:bgPr>
        <a:solidFill>
          <a:schemeClr val="accent5"/>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0C10EA5-008C-F9EE-3D99-2780D55420CA}"/>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1" y="4382382"/>
            <a:ext cx="11074731" cy="1120842"/>
          </a:xfrm>
        </p:spPr>
        <p:txBody>
          <a:bodyPr anchor="b">
            <a:normAutofit/>
          </a:bodyPr>
          <a:lstStyle>
            <a:lvl1pPr algn="l">
              <a:defRPr sz="5000">
                <a:solidFill>
                  <a:schemeClr val="bg1"/>
                </a:solidFill>
              </a:defRPr>
            </a:lvl1pPr>
          </a:lstStyle>
          <a:p>
            <a:r>
              <a:rPr lang="en-US"/>
              <a:t>Click to edit Master title style</a:t>
            </a:r>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5587432"/>
            <a:ext cx="11074730" cy="5763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Slide Number Placeholder 5">
            <a:extLst>
              <a:ext uri="{FF2B5EF4-FFF2-40B4-BE49-F238E27FC236}">
                <a16:creationId xmlns:a16="http://schemas.microsoft.com/office/drawing/2014/main" id="{84423A89-8325-92EC-DF7E-C10696FB045C}"/>
              </a:ext>
              <a:ext uri="{C183D7F6-B498-43B3-948B-1728B52AA6E4}">
                <adec:decorative xmlns:adec="http://schemas.microsoft.com/office/drawing/2017/decorative" val="1"/>
              </a:ext>
            </a:extLst>
          </p:cNvPr>
          <p:cNvSpPr>
            <a:spLocks noGrp="1"/>
          </p:cNvSpPr>
          <p:nvPr>
            <p:ph type="sldNum" sz="quarter" idx="12"/>
          </p:nvPr>
        </p:nvSpPr>
        <p:spPr>
          <a:xfrm>
            <a:off x="9225641" y="6267449"/>
            <a:ext cx="2743200" cy="365125"/>
          </a:xfrm>
        </p:spPr>
        <p:txBody>
          <a:bodyPr/>
          <a:lstStyle>
            <a:lvl1pPr>
              <a:defRPr>
                <a:solidFill>
                  <a:schemeClr val="bg1"/>
                </a:solidFill>
              </a:defRPr>
            </a:lvl1pPr>
          </a:lstStyle>
          <a:p>
            <a:fld id="{81D71972-4D9B-4849-B57D-2F08B4442115}" type="slidenum">
              <a:rPr lang="en-US" smtClean="0"/>
              <a:pPr/>
              <a:t>‹#›</a:t>
            </a:fld>
            <a:endParaRPr lang="en-US"/>
          </a:p>
        </p:txBody>
      </p:sp>
    </p:spTree>
    <p:extLst>
      <p:ext uri="{BB962C8B-B14F-4D97-AF65-F5344CB8AC3E}">
        <p14:creationId xmlns:p14="http://schemas.microsoft.com/office/powerpoint/2010/main" val="203420213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Section Header 10 - Photo">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F9E362-4677-A63B-E965-1F8C1CBE7A75}"/>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1" y="4382382"/>
            <a:ext cx="11074731" cy="1120842"/>
          </a:xfrm>
        </p:spPr>
        <p:txBody>
          <a:bodyPr anchor="b">
            <a:normAutofit/>
          </a:bodyPr>
          <a:lstStyle>
            <a:lvl1pPr algn="l">
              <a:defRPr sz="5000">
                <a:solidFill>
                  <a:schemeClr val="bg1"/>
                </a:solidFill>
              </a:defRPr>
            </a:lvl1pPr>
          </a:lstStyle>
          <a:p>
            <a:r>
              <a:rPr lang="en-US"/>
              <a:t>Click to edit Master title style</a:t>
            </a:r>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5587432"/>
            <a:ext cx="11074730" cy="5763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Slide Number Placeholder 5">
            <a:extLst>
              <a:ext uri="{FF2B5EF4-FFF2-40B4-BE49-F238E27FC236}">
                <a16:creationId xmlns:a16="http://schemas.microsoft.com/office/drawing/2014/main" id="{84423A89-8325-92EC-DF7E-C10696FB045C}"/>
              </a:ext>
              <a:ext uri="{C183D7F6-B498-43B3-948B-1728B52AA6E4}">
                <adec:decorative xmlns:adec="http://schemas.microsoft.com/office/drawing/2017/decorative" val="1"/>
              </a:ext>
            </a:extLst>
          </p:cNvPr>
          <p:cNvSpPr>
            <a:spLocks noGrp="1"/>
          </p:cNvSpPr>
          <p:nvPr>
            <p:ph type="sldNum" sz="quarter" idx="12"/>
          </p:nvPr>
        </p:nvSpPr>
        <p:spPr>
          <a:xfrm>
            <a:off x="9225641" y="6267449"/>
            <a:ext cx="2743200" cy="365125"/>
          </a:xfrm>
        </p:spPr>
        <p:txBody>
          <a:bodyPr/>
          <a:lstStyle>
            <a:lvl1pPr>
              <a:defRPr>
                <a:solidFill>
                  <a:schemeClr val="bg1"/>
                </a:solidFill>
              </a:defRPr>
            </a:lvl1pPr>
          </a:lstStyle>
          <a:p>
            <a:fld id="{81D71972-4D9B-4849-B57D-2F08B4442115}" type="slidenum">
              <a:rPr lang="en-US" smtClean="0"/>
              <a:pPr/>
              <a:t>‹#›</a:t>
            </a:fld>
            <a:endParaRPr lang="en-US"/>
          </a:p>
        </p:txBody>
      </p:sp>
    </p:spTree>
    <p:extLst>
      <p:ext uri="{BB962C8B-B14F-4D97-AF65-F5344CB8AC3E}">
        <p14:creationId xmlns:p14="http://schemas.microsoft.com/office/powerpoint/2010/main" val="126053144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Content - 1 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48B1A7-67A6-4784-1E1F-4B01DB9856B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Content Placeholder 3">
            <a:extLst>
              <a:ext uri="{FF2B5EF4-FFF2-40B4-BE49-F238E27FC236}">
                <a16:creationId xmlns:a16="http://schemas.microsoft.com/office/drawing/2014/main" id="{194C8196-46CC-131B-2850-E5CA6E0251AD}"/>
              </a:ext>
            </a:extLst>
          </p:cNvPr>
          <p:cNvSpPr>
            <a:spLocks noGrp="1"/>
          </p:cNvSpPr>
          <p:nvPr>
            <p:ph sz="half" idx="13"/>
          </p:nvPr>
        </p:nvSpPr>
        <p:spPr>
          <a:xfrm>
            <a:off x="680356" y="1767014"/>
            <a:ext cx="10831285" cy="4263081"/>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itle Placeholder 1">
            <a:extLst>
              <a:ext uri="{FF2B5EF4-FFF2-40B4-BE49-F238E27FC236}">
                <a16:creationId xmlns:a16="http://schemas.microsoft.com/office/drawing/2014/main" id="{12729927-9666-2E9E-3BF8-41B4A2693F42}"/>
              </a:ext>
            </a:extLst>
          </p:cNvPr>
          <p:cNvSpPr>
            <a:spLocks noGrp="1"/>
          </p:cNvSpPr>
          <p:nvPr>
            <p:ph type="title"/>
          </p:nvPr>
        </p:nvSpPr>
        <p:spPr>
          <a:xfrm>
            <a:off x="680356" y="489634"/>
            <a:ext cx="10831285" cy="993178"/>
          </a:xfrm>
          <a:prstGeom prst="rect">
            <a:avLst/>
          </a:prstGeom>
        </p:spPr>
        <p:txBody>
          <a:bodyPr vert="horz" lIns="91440" tIns="45720" rIns="91440" bIns="45720" rtlCol="0" anchor="b">
            <a:normAutofit/>
          </a:bodyPr>
          <a:lstStyle/>
          <a:p>
            <a:r>
              <a:rPr lang="en-US"/>
              <a:t>Click to edit Master title style</a:t>
            </a:r>
          </a:p>
        </p:txBody>
      </p:sp>
      <p:sp>
        <p:nvSpPr>
          <p:cNvPr id="20" name="Slide Number Placeholder 5">
            <a:extLst>
              <a:ext uri="{FF2B5EF4-FFF2-40B4-BE49-F238E27FC236}">
                <a16:creationId xmlns:a16="http://schemas.microsoft.com/office/drawing/2014/main" id="{2234ED4D-D82C-7974-398E-9876D0F0DD19}"/>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a:p>
        </p:txBody>
      </p:sp>
      <p:pic>
        <p:nvPicPr>
          <p:cNvPr id="2" name="Picture 1">
            <a:extLst>
              <a:ext uri="{FF2B5EF4-FFF2-40B4-BE49-F238E27FC236}">
                <a16:creationId xmlns:a16="http://schemas.microsoft.com/office/drawing/2014/main" id="{4FC38216-CE61-338F-E871-EDEC31ACF111}"/>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223159" y="6337046"/>
            <a:ext cx="1154663" cy="274194"/>
          </a:xfrm>
          <a:prstGeom prst="rect">
            <a:avLst/>
          </a:prstGeom>
        </p:spPr>
      </p:pic>
    </p:spTree>
    <p:extLst>
      <p:ext uri="{BB962C8B-B14F-4D97-AF65-F5344CB8AC3E}">
        <p14:creationId xmlns:p14="http://schemas.microsoft.com/office/powerpoint/2010/main" val="28007028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Content Subhead - 1 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18F051-D59E-CB02-C877-1B2BD41F32BD}"/>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Placeholder 1">
            <a:extLst>
              <a:ext uri="{FF2B5EF4-FFF2-40B4-BE49-F238E27FC236}">
                <a16:creationId xmlns:a16="http://schemas.microsoft.com/office/drawing/2014/main" id="{9745C3A6-838D-C38D-0FBC-541FEDDADE1B}"/>
              </a:ext>
            </a:extLst>
          </p:cNvPr>
          <p:cNvSpPr>
            <a:spLocks noGrp="1"/>
          </p:cNvSpPr>
          <p:nvPr>
            <p:ph type="title"/>
          </p:nvPr>
        </p:nvSpPr>
        <p:spPr>
          <a:xfrm>
            <a:off x="680357" y="489634"/>
            <a:ext cx="10831286" cy="993178"/>
          </a:xfrm>
          <a:prstGeom prst="rect">
            <a:avLst/>
          </a:prstGeom>
        </p:spPr>
        <p:txBody>
          <a:bodyPr vert="horz" lIns="91440" tIns="45720" rIns="91440" bIns="45720" rtlCol="0" anchor="b">
            <a:normAutofit/>
          </a:bodyPr>
          <a:lstStyle/>
          <a:p>
            <a:r>
              <a:rPr lang="en-US"/>
              <a:t>Click to edit Master title style</a:t>
            </a:r>
          </a:p>
        </p:txBody>
      </p:sp>
      <p:sp>
        <p:nvSpPr>
          <p:cNvPr id="9" name="Text Placeholder 2">
            <a:extLst>
              <a:ext uri="{FF2B5EF4-FFF2-40B4-BE49-F238E27FC236}">
                <a16:creationId xmlns:a16="http://schemas.microsoft.com/office/drawing/2014/main" id="{7A0B1472-4AB9-A8B0-BA1D-567E746FC0A9}"/>
              </a:ext>
            </a:extLst>
          </p:cNvPr>
          <p:cNvSpPr>
            <a:spLocks noGrp="1"/>
          </p:cNvSpPr>
          <p:nvPr>
            <p:ph type="body" idx="1"/>
          </p:nvPr>
        </p:nvSpPr>
        <p:spPr>
          <a:xfrm>
            <a:off x="680356" y="1767015"/>
            <a:ext cx="10839447" cy="478380"/>
          </a:xfrm>
        </p:spPr>
        <p:txBody>
          <a:bodyPr anchor="t"/>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3">
            <a:extLst>
              <a:ext uri="{FF2B5EF4-FFF2-40B4-BE49-F238E27FC236}">
                <a16:creationId xmlns:a16="http://schemas.microsoft.com/office/drawing/2014/main" id="{47F9DEF9-C2EB-67B2-9454-E88FFA4BAEB6}"/>
              </a:ext>
            </a:extLst>
          </p:cNvPr>
          <p:cNvSpPr>
            <a:spLocks noGrp="1"/>
          </p:cNvSpPr>
          <p:nvPr>
            <p:ph sz="half" idx="13"/>
          </p:nvPr>
        </p:nvSpPr>
        <p:spPr>
          <a:xfrm>
            <a:off x="680356" y="2348089"/>
            <a:ext cx="10831285" cy="3682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5">
            <a:extLst>
              <a:ext uri="{FF2B5EF4-FFF2-40B4-BE49-F238E27FC236}">
                <a16:creationId xmlns:a16="http://schemas.microsoft.com/office/drawing/2014/main" id="{3EC58D88-3502-A2F5-DC01-8C3A8E7716AE}"/>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a:p>
        </p:txBody>
      </p:sp>
      <p:pic>
        <p:nvPicPr>
          <p:cNvPr id="2" name="Picture 1">
            <a:extLst>
              <a:ext uri="{FF2B5EF4-FFF2-40B4-BE49-F238E27FC236}">
                <a16:creationId xmlns:a16="http://schemas.microsoft.com/office/drawing/2014/main" id="{E652FC50-666B-2FEE-DFAB-BEF6AA5A9612}"/>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223159" y="6337046"/>
            <a:ext cx="1154663" cy="274194"/>
          </a:xfrm>
          <a:prstGeom prst="rect">
            <a:avLst/>
          </a:prstGeom>
        </p:spPr>
      </p:pic>
    </p:spTree>
    <p:extLst>
      <p:ext uri="{BB962C8B-B14F-4D97-AF65-F5344CB8AC3E}">
        <p14:creationId xmlns:p14="http://schemas.microsoft.com/office/powerpoint/2010/main" val="241405373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Content - 2 Colum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3FB08CD-9CDA-91BC-AD38-84493D2714D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58ECE62-F40F-2341-4960-D05C7A777879}"/>
              </a:ext>
            </a:extLst>
          </p:cNvPr>
          <p:cNvSpPr>
            <a:spLocks noGrp="1"/>
          </p:cNvSpPr>
          <p:nvPr>
            <p:ph type="title"/>
          </p:nvPr>
        </p:nvSpPr>
        <p:spPr/>
        <p:txBody>
          <a:bodyPr/>
          <a:lstStyle/>
          <a:p>
            <a:r>
              <a:rPr lang="en-US"/>
              <a:t>Click to edit Master title style</a:t>
            </a:r>
          </a:p>
        </p:txBody>
      </p:sp>
      <p:sp>
        <p:nvSpPr>
          <p:cNvPr id="10" name="Content Placeholder 3">
            <a:extLst>
              <a:ext uri="{FF2B5EF4-FFF2-40B4-BE49-F238E27FC236}">
                <a16:creationId xmlns:a16="http://schemas.microsoft.com/office/drawing/2014/main" id="{04368E80-B0CA-A87B-E8F0-DA376FFCB77F}"/>
              </a:ext>
            </a:extLst>
          </p:cNvPr>
          <p:cNvSpPr>
            <a:spLocks noGrp="1"/>
          </p:cNvSpPr>
          <p:nvPr>
            <p:ph sz="half" idx="13"/>
          </p:nvPr>
        </p:nvSpPr>
        <p:spPr>
          <a:xfrm>
            <a:off x="680357" y="1767014"/>
            <a:ext cx="5181600" cy="4263081"/>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6CBB590-967C-C199-49DB-2ED803A6E305}"/>
              </a:ext>
            </a:extLst>
          </p:cNvPr>
          <p:cNvSpPr>
            <a:spLocks noGrp="1"/>
          </p:cNvSpPr>
          <p:nvPr>
            <p:ph sz="half" idx="2"/>
          </p:nvPr>
        </p:nvSpPr>
        <p:spPr>
          <a:xfrm>
            <a:off x="6330043" y="1767014"/>
            <a:ext cx="5181600" cy="4263081"/>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5EF6EBFF-B3F0-4B25-37D7-65A0379C13B1}"/>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a:p>
        </p:txBody>
      </p:sp>
      <p:pic>
        <p:nvPicPr>
          <p:cNvPr id="3" name="Picture 2">
            <a:extLst>
              <a:ext uri="{FF2B5EF4-FFF2-40B4-BE49-F238E27FC236}">
                <a16:creationId xmlns:a16="http://schemas.microsoft.com/office/drawing/2014/main" id="{8C344827-BBCB-9C0C-9229-6F4DA961843A}"/>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223159" y="6337046"/>
            <a:ext cx="1154663" cy="274194"/>
          </a:xfrm>
          <a:prstGeom prst="rect">
            <a:avLst/>
          </a:prstGeom>
        </p:spPr>
      </p:pic>
    </p:spTree>
    <p:extLst>
      <p:ext uri="{BB962C8B-B14F-4D97-AF65-F5344CB8AC3E}">
        <p14:creationId xmlns:p14="http://schemas.microsoft.com/office/powerpoint/2010/main" val="2643014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18D12-9022-D40D-53DD-5633DA4FF4B8}"/>
              </a:ext>
            </a:extLst>
          </p:cNvPr>
          <p:cNvSpPr>
            <a:spLocks noGrp="1" noRot="1" noMove="1" noResize="1" noEditPoints="1" noAdjustHandles="1" noChangeArrowheads="1" noChangeShapeType="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0" name="Straight Connector 9">
            <a:extLst>
              <a:ext uri="{FF2B5EF4-FFF2-40B4-BE49-F238E27FC236}">
                <a16:creationId xmlns:a16="http://schemas.microsoft.com/office/drawing/2014/main" id="{1A79C435-9FAB-597C-4FF2-133840B72181}"/>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Content Placeholder 1">
            <a:extLst>
              <a:ext uri="{FF2B5EF4-FFF2-40B4-BE49-F238E27FC236}">
                <a16:creationId xmlns:a16="http://schemas.microsoft.com/office/drawing/2014/main" id="{90793ED9-6188-54EF-D129-EEC9C8A03A1A}"/>
              </a:ext>
            </a:extLst>
          </p:cNvPr>
          <p:cNvSpPr>
            <a:spLocks noGrp="1" noRot="1" noMove="1" noResize="1" noEditPoints="1" noAdjustHandles="1" noChangeArrowheads="1" noChangeShapeType="1"/>
          </p:cNvSpPr>
          <p:nvPr>
            <p:ph sz="half" idx="1"/>
          </p:nvPr>
        </p:nvSpPr>
        <p:spPr>
          <a:xfrm>
            <a:off x="838200" y="1825625"/>
            <a:ext cx="5181600" cy="4035422"/>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vl2pPr>
              <a:defRPr sz="24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4ED01CE3-6B14-4EE4-9368-0FC5999444F8}"/>
              </a:ext>
            </a:extLst>
          </p:cNvPr>
          <p:cNvSpPr>
            <a:spLocks noGrp="1" noRot="1" noMove="1" noResize="1" noEditPoints="1" noAdjustHandles="1" noChangeArrowheads="1" noChangeShapeType="1"/>
          </p:cNvSpPr>
          <p:nvPr>
            <p:ph sz="half" idx="13"/>
          </p:nvPr>
        </p:nvSpPr>
        <p:spPr>
          <a:xfrm>
            <a:off x="6172202" y="1825625"/>
            <a:ext cx="5181600" cy="4035422"/>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vl2pPr>
              <a:defRPr sz="24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23DB587-F69A-03AF-A1E7-C639FF2B85A5}"/>
              </a:ext>
            </a:extLst>
          </p:cNvPr>
          <p:cNvSpPr>
            <a:spLocks noGrp="1"/>
          </p:cNvSpPr>
          <p:nvPr>
            <p:ph type="ftr" sz="quarter" idx="11"/>
          </p:nvPr>
        </p:nvSpPr>
        <p:spPr/>
        <p:txBody>
          <a:bodyPr/>
          <a:lstStyle/>
          <a:p>
            <a:endParaRPr lang="en-US" dirty="0"/>
          </a:p>
        </p:txBody>
      </p:sp>
      <p:pic>
        <p:nvPicPr>
          <p:cNvPr id="4" name="NSD Icon" descr="A yellow circle with black background&#10;&#10;Description automatically generated">
            <a:extLst>
              <a:ext uri="{FF2B5EF4-FFF2-40B4-BE49-F238E27FC236}">
                <a16:creationId xmlns:a16="http://schemas.microsoft.com/office/drawing/2014/main" id="{A9986BE0-F3C4-45F3-AC08-76361FD3CBF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10319554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Content Subhead - 2 Column">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7029F703-8396-FD41-535C-3D4A53974793}"/>
              </a:ext>
            </a:extLst>
          </p:cNvPr>
          <p:cNvSpPr>
            <a:spLocks noGrp="1"/>
          </p:cNvSpPr>
          <p:nvPr>
            <p:ph type="title"/>
          </p:nvPr>
        </p:nvSpPr>
        <p:spPr>
          <a:xfrm>
            <a:off x="680357" y="489634"/>
            <a:ext cx="10831286" cy="993178"/>
          </a:xfrm>
        </p:spPr>
        <p:txBody>
          <a:bodyPr/>
          <a:lstStyle/>
          <a:p>
            <a:r>
              <a:rPr lang="en-US"/>
              <a:t>Click to edit Master title style</a:t>
            </a:r>
          </a:p>
        </p:txBody>
      </p:sp>
      <p:sp>
        <p:nvSpPr>
          <p:cNvPr id="19" name="Text Placeholder 2">
            <a:extLst>
              <a:ext uri="{FF2B5EF4-FFF2-40B4-BE49-F238E27FC236}">
                <a16:creationId xmlns:a16="http://schemas.microsoft.com/office/drawing/2014/main" id="{B8D311B9-E25A-8BDD-6B75-49F2C8A71BA5}"/>
              </a:ext>
            </a:extLst>
          </p:cNvPr>
          <p:cNvSpPr>
            <a:spLocks noGrp="1"/>
          </p:cNvSpPr>
          <p:nvPr>
            <p:ph type="body" idx="1"/>
          </p:nvPr>
        </p:nvSpPr>
        <p:spPr>
          <a:xfrm>
            <a:off x="680357" y="1767015"/>
            <a:ext cx="5185505" cy="478380"/>
          </a:xfrm>
        </p:spPr>
        <p:txBody>
          <a:bodyPr anchor="t"/>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Content Placeholder 3">
            <a:extLst>
              <a:ext uri="{FF2B5EF4-FFF2-40B4-BE49-F238E27FC236}">
                <a16:creationId xmlns:a16="http://schemas.microsoft.com/office/drawing/2014/main" id="{1E693342-C3AE-3116-22EF-8A41D9DC0A21}"/>
              </a:ext>
            </a:extLst>
          </p:cNvPr>
          <p:cNvSpPr>
            <a:spLocks noGrp="1"/>
          </p:cNvSpPr>
          <p:nvPr>
            <p:ph sz="half" idx="13"/>
          </p:nvPr>
        </p:nvSpPr>
        <p:spPr>
          <a:xfrm>
            <a:off x="680357" y="2348089"/>
            <a:ext cx="5181600" cy="3682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E142342-41F5-D931-AE08-CDFE32DC69B4}"/>
              </a:ext>
            </a:extLst>
          </p:cNvPr>
          <p:cNvSpPr>
            <a:spLocks noGrp="1"/>
          </p:cNvSpPr>
          <p:nvPr>
            <p:ph type="body" sz="quarter" idx="3"/>
          </p:nvPr>
        </p:nvSpPr>
        <p:spPr>
          <a:xfrm>
            <a:off x="6328456" y="1767015"/>
            <a:ext cx="5183188" cy="478380"/>
          </a:xfrm>
        </p:spPr>
        <p:txBody>
          <a:bodyPr anchor="t"/>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2003C91E-806F-F65F-2E9B-1A6B60AB30C2}"/>
              </a:ext>
            </a:extLst>
          </p:cNvPr>
          <p:cNvSpPr>
            <a:spLocks noGrp="1"/>
          </p:cNvSpPr>
          <p:nvPr>
            <p:ph sz="half" idx="2"/>
          </p:nvPr>
        </p:nvSpPr>
        <p:spPr>
          <a:xfrm>
            <a:off x="6330043" y="2348089"/>
            <a:ext cx="5181600" cy="3682007"/>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0F139B76-4239-077A-ABCF-41105ACA8D5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779"/>
            <a:ext cx="12192000" cy="469702"/>
          </a:xfrm>
          <a:prstGeom prst="rect">
            <a:avLst/>
          </a:prstGeom>
        </p:spPr>
      </p:pic>
      <p:sp>
        <p:nvSpPr>
          <p:cNvPr id="23" name="Slide Number Placeholder 5">
            <a:extLst>
              <a:ext uri="{FF2B5EF4-FFF2-40B4-BE49-F238E27FC236}">
                <a16:creationId xmlns:a16="http://schemas.microsoft.com/office/drawing/2014/main" id="{CFD80724-7C39-0219-8A5A-E13CBB8FEDA8}"/>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a:p>
        </p:txBody>
      </p:sp>
      <p:pic>
        <p:nvPicPr>
          <p:cNvPr id="2" name="Picture 1">
            <a:extLst>
              <a:ext uri="{FF2B5EF4-FFF2-40B4-BE49-F238E27FC236}">
                <a16:creationId xmlns:a16="http://schemas.microsoft.com/office/drawing/2014/main" id="{A38CF2F4-CBDA-6D82-0371-0BB84347078A}"/>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223159" y="6337046"/>
            <a:ext cx="1154663" cy="274194"/>
          </a:xfrm>
          <a:prstGeom prst="rect">
            <a:avLst/>
          </a:prstGeom>
        </p:spPr>
      </p:pic>
    </p:spTree>
    <p:extLst>
      <p:ext uri="{BB962C8B-B14F-4D97-AF65-F5344CB8AC3E}">
        <p14:creationId xmlns:p14="http://schemas.microsoft.com/office/powerpoint/2010/main" val="313819000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Content - 3 Colum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F1E6AB-FDEC-0089-F740-A045FA133AF8}"/>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58ECE62-F40F-2341-4960-D05C7A777879}"/>
              </a:ext>
            </a:extLst>
          </p:cNvPr>
          <p:cNvSpPr>
            <a:spLocks noGrp="1"/>
          </p:cNvSpPr>
          <p:nvPr>
            <p:ph type="title"/>
          </p:nvPr>
        </p:nvSpPr>
        <p:spPr/>
        <p:txBody>
          <a:bodyPr/>
          <a:lstStyle/>
          <a:p>
            <a:r>
              <a:rPr lang="en-US"/>
              <a:t>Click to edit Master title style</a:t>
            </a:r>
          </a:p>
        </p:txBody>
      </p:sp>
      <p:sp>
        <p:nvSpPr>
          <p:cNvPr id="10" name="Content Placeholder 3">
            <a:extLst>
              <a:ext uri="{FF2B5EF4-FFF2-40B4-BE49-F238E27FC236}">
                <a16:creationId xmlns:a16="http://schemas.microsoft.com/office/drawing/2014/main" id="{04368E80-B0CA-A87B-E8F0-DA376FFCB77F}"/>
              </a:ext>
            </a:extLst>
          </p:cNvPr>
          <p:cNvSpPr>
            <a:spLocks noGrp="1"/>
          </p:cNvSpPr>
          <p:nvPr>
            <p:ph sz="half" idx="13"/>
          </p:nvPr>
        </p:nvSpPr>
        <p:spPr>
          <a:xfrm>
            <a:off x="680357" y="1767014"/>
            <a:ext cx="3393803" cy="4263081"/>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3">
            <a:extLst>
              <a:ext uri="{FF2B5EF4-FFF2-40B4-BE49-F238E27FC236}">
                <a16:creationId xmlns:a16="http://schemas.microsoft.com/office/drawing/2014/main" id="{2016AD8A-6D2E-D34E-058D-01412EB0CD7C}"/>
              </a:ext>
            </a:extLst>
          </p:cNvPr>
          <p:cNvSpPr>
            <a:spLocks noGrp="1"/>
          </p:cNvSpPr>
          <p:nvPr>
            <p:ph sz="half" idx="14"/>
          </p:nvPr>
        </p:nvSpPr>
        <p:spPr>
          <a:xfrm>
            <a:off x="4399098" y="1767014"/>
            <a:ext cx="3393803" cy="4263081"/>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3">
            <a:extLst>
              <a:ext uri="{FF2B5EF4-FFF2-40B4-BE49-F238E27FC236}">
                <a16:creationId xmlns:a16="http://schemas.microsoft.com/office/drawing/2014/main" id="{00ADF8F6-D46B-6854-A2EC-D0991FD40754}"/>
              </a:ext>
            </a:extLst>
          </p:cNvPr>
          <p:cNvSpPr>
            <a:spLocks noGrp="1"/>
          </p:cNvSpPr>
          <p:nvPr>
            <p:ph sz="half" idx="15"/>
          </p:nvPr>
        </p:nvSpPr>
        <p:spPr>
          <a:xfrm>
            <a:off x="8117658" y="1767014"/>
            <a:ext cx="3393803" cy="4263081"/>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Slide Number Placeholder 5">
            <a:extLst>
              <a:ext uri="{FF2B5EF4-FFF2-40B4-BE49-F238E27FC236}">
                <a16:creationId xmlns:a16="http://schemas.microsoft.com/office/drawing/2014/main" id="{0547B261-077C-EFE5-579B-B6F4C86D1F03}"/>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a:p>
        </p:txBody>
      </p:sp>
      <p:pic>
        <p:nvPicPr>
          <p:cNvPr id="4" name="Picture 3">
            <a:extLst>
              <a:ext uri="{FF2B5EF4-FFF2-40B4-BE49-F238E27FC236}">
                <a16:creationId xmlns:a16="http://schemas.microsoft.com/office/drawing/2014/main" id="{D2CC7594-97CE-7694-3540-6F896718CBCF}"/>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223159" y="6337046"/>
            <a:ext cx="1154663" cy="274194"/>
          </a:xfrm>
          <a:prstGeom prst="rect">
            <a:avLst/>
          </a:prstGeom>
        </p:spPr>
      </p:pic>
    </p:spTree>
    <p:extLst>
      <p:ext uri="{BB962C8B-B14F-4D97-AF65-F5344CB8AC3E}">
        <p14:creationId xmlns:p14="http://schemas.microsoft.com/office/powerpoint/2010/main" val="173980141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Content Subhead - 3 Column">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C67C5E5-0289-B72A-E325-87F85E29D2E5}"/>
              </a:ext>
            </a:extLst>
          </p:cNvPr>
          <p:cNvSpPr>
            <a:spLocks noGrp="1"/>
          </p:cNvSpPr>
          <p:nvPr>
            <p:ph type="title"/>
          </p:nvPr>
        </p:nvSpPr>
        <p:spPr>
          <a:xfrm>
            <a:off x="680357" y="489634"/>
            <a:ext cx="10831286" cy="993178"/>
          </a:xfrm>
        </p:spPr>
        <p:txBody>
          <a:bodyPr/>
          <a:lstStyle/>
          <a:p>
            <a:r>
              <a:rPr lang="en-US"/>
              <a:t>Click to edit Master title style</a:t>
            </a:r>
          </a:p>
        </p:txBody>
      </p:sp>
      <p:sp>
        <p:nvSpPr>
          <p:cNvPr id="4" name="Text Placeholder 2">
            <a:extLst>
              <a:ext uri="{FF2B5EF4-FFF2-40B4-BE49-F238E27FC236}">
                <a16:creationId xmlns:a16="http://schemas.microsoft.com/office/drawing/2014/main" id="{B24A44B2-D17E-52C8-AEB7-457ADCA5A3ED}"/>
              </a:ext>
            </a:extLst>
          </p:cNvPr>
          <p:cNvSpPr>
            <a:spLocks noGrp="1"/>
          </p:cNvSpPr>
          <p:nvPr>
            <p:ph type="body" idx="1"/>
          </p:nvPr>
        </p:nvSpPr>
        <p:spPr>
          <a:xfrm>
            <a:off x="680357" y="1760767"/>
            <a:ext cx="3393804" cy="472132"/>
          </a:xfrm>
        </p:spPr>
        <p:txBody>
          <a:bodyPr anchor="t"/>
          <a:lstStyle>
            <a:lvl1pPr marL="0" indent="0" algn="l">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3">
            <a:extLst>
              <a:ext uri="{FF2B5EF4-FFF2-40B4-BE49-F238E27FC236}">
                <a16:creationId xmlns:a16="http://schemas.microsoft.com/office/drawing/2014/main" id="{04368E80-B0CA-A87B-E8F0-DA376FFCB77F}"/>
              </a:ext>
            </a:extLst>
          </p:cNvPr>
          <p:cNvSpPr>
            <a:spLocks noGrp="1"/>
          </p:cNvSpPr>
          <p:nvPr>
            <p:ph sz="half" idx="13"/>
          </p:nvPr>
        </p:nvSpPr>
        <p:spPr>
          <a:xfrm>
            <a:off x="680357" y="2348089"/>
            <a:ext cx="3393803" cy="3688190"/>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a:extLst>
              <a:ext uri="{FF2B5EF4-FFF2-40B4-BE49-F238E27FC236}">
                <a16:creationId xmlns:a16="http://schemas.microsoft.com/office/drawing/2014/main" id="{6D0B1E6F-BDE5-15A4-67E5-7E47DF3AB255}"/>
              </a:ext>
            </a:extLst>
          </p:cNvPr>
          <p:cNvSpPr>
            <a:spLocks noGrp="1"/>
          </p:cNvSpPr>
          <p:nvPr>
            <p:ph type="body" idx="16"/>
          </p:nvPr>
        </p:nvSpPr>
        <p:spPr>
          <a:xfrm>
            <a:off x="4395355" y="1767015"/>
            <a:ext cx="3401288" cy="472132"/>
          </a:xfrm>
        </p:spPr>
        <p:txBody>
          <a:bodyPr anchor="t"/>
          <a:lstStyle>
            <a:lvl1pPr marL="0" indent="0" algn="l">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 name="Content Placeholder 3">
            <a:extLst>
              <a:ext uri="{FF2B5EF4-FFF2-40B4-BE49-F238E27FC236}">
                <a16:creationId xmlns:a16="http://schemas.microsoft.com/office/drawing/2014/main" id="{2016AD8A-6D2E-D34E-058D-01412EB0CD7C}"/>
              </a:ext>
            </a:extLst>
          </p:cNvPr>
          <p:cNvSpPr>
            <a:spLocks noGrp="1"/>
          </p:cNvSpPr>
          <p:nvPr>
            <p:ph sz="half" idx="14"/>
          </p:nvPr>
        </p:nvSpPr>
        <p:spPr>
          <a:xfrm>
            <a:off x="4399098" y="2348089"/>
            <a:ext cx="3393803" cy="3688190"/>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3F5CF3D5-79ED-747C-8FD1-E4B100F1A2AC}"/>
              </a:ext>
            </a:extLst>
          </p:cNvPr>
          <p:cNvSpPr>
            <a:spLocks noGrp="1"/>
          </p:cNvSpPr>
          <p:nvPr>
            <p:ph type="body" idx="17"/>
          </p:nvPr>
        </p:nvSpPr>
        <p:spPr>
          <a:xfrm>
            <a:off x="8117165" y="1760767"/>
            <a:ext cx="3401288" cy="478380"/>
          </a:xfrm>
        </p:spPr>
        <p:txBody>
          <a:bodyPr anchor="t"/>
          <a:lstStyle>
            <a:lvl1pPr marL="0" indent="0" algn="l">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Content Placeholder 3">
            <a:extLst>
              <a:ext uri="{FF2B5EF4-FFF2-40B4-BE49-F238E27FC236}">
                <a16:creationId xmlns:a16="http://schemas.microsoft.com/office/drawing/2014/main" id="{00ADF8F6-D46B-6854-A2EC-D0991FD40754}"/>
              </a:ext>
            </a:extLst>
          </p:cNvPr>
          <p:cNvSpPr>
            <a:spLocks noGrp="1"/>
          </p:cNvSpPr>
          <p:nvPr>
            <p:ph sz="half" idx="15"/>
          </p:nvPr>
        </p:nvSpPr>
        <p:spPr>
          <a:xfrm>
            <a:off x="8117658" y="2348089"/>
            <a:ext cx="3393803" cy="3688190"/>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E9120C38-7D0D-9945-C483-78E911E11538}"/>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0" name="Slide Number Placeholder 5">
            <a:extLst>
              <a:ext uri="{FF2B5EF4-FFF2-40B4-BE49-F238E27FC236}">
                <a16:creationId xmlns:a16="http://schemas.microsoft.com/office/drawing/2014/main" id="{72C94239-BEA7-133A-FEB5-F96641AC1CD4}"/>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a:p>
        </p:txBody>
      </p:sp>
      <p:pic>
        <p:nvPicPr>
          <p:cNvPr id="2" name="Picture 1">
            <a:extLst>
              <a:ext uri="{FF2B5EF4-FFF2-40B4-BE49-F238E27FC236}">
                <a16:creationId xmlns:a16="http://schemas.microsoft.com/office/drawing/2014/main" id="{136304E4-B8FC-62DB-1E94-266E5903D0B9}"/>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223159" y="6337046"/>
            <a:ext cx="1154663" cy="274194"/>
          </a:xfrm>
          <a:prstGeom prst="rect">
            <a:avLst/>
          </a:prstGeom>
        </p:spPr>
      </p:pic>
    </p:spTree>
    <p:extLst>
      <p:ext uri="{BB962C8B-B14F-4D97-AF65-F5344CB8AC3E}">
        <p14:creationId xmlns:p14="http://schemas.microsoft.com/office/powerpoint/2010/main" val="427850766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objTx" preserve="1">
  <p:cSld name="Split Content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7C049D8-A9E2-A8D8-CAF5-B5838ED037B9}"/>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EFA5EA-78F3-A234-E246-EF5C51E04FCE}"/>
              </a:ext>
            </a:extLst>
          </p:cNvPr>
          <p:cNvSpPr>
            <a:spLocks noGrp="1"/>
          </p:cNvSpPr>
          <p:nvPr>
            <p:ph type="title"/>
          </p:nvPr>
        </p:nvSpPr>
        <p:spPr>
          <a:xfrm>
            <a:off x="402908" y="1758950"/>
            <a:ext cx="3932237" cy="2052637"/>
          </a:xfrm>
        </p:spPr>
        <p:txBody>
          <a:bodyPr anchor="b">
            <a:noAutofit/>
          </a:bodyPr>
          <a:lstStyle>
            <a:lvl1pPr>
              <a:defRPr sz="4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1769FF6F-507C-B9C0-5A4A-8BEB08BC2C75}"/>
              </a:ext>
            </a:extLst>
          </p:cNvPr>
          <p:cNvSpPr>
            <a:spLocks noGrp="1"/>
          </p:cNvSpPr>
          <p:nvPr>
            <p:ph type="body" sz="half" idx="2"/>
          </p:nvPr>
        </p:nvSpPr>
        <p:spPr>
          <a:xfrm>
            <a:off x="402908" y="3816350"/>
            <a:ext cx="3932237" cy="2052638"/>
          </a:xfrm>
        </p:spPr>
        <p:txBody>
          <a:bodyPr>
            <a:norm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483FAAE7-E1B6-DC51-5C1F-380359A19D14}"/>
              </a:ext>
            </a:extLst>
          </p:cNvPr>
          <p:cNvSpPr>
            <a:spLocks noGrp="1"/>
          </p:cNvSpPr>
          <p:nvPr>
            <p:ph idx="1"/>
          </p:nvPr>
        </p:nvSpPr>
        <p:spPr>
          <a:xfrm>
            <a:off x="5183188" y="987425"/>
            <a:ext cx="6172200" cy="4873625"/>
          </a:xfrm>
        </p:spPr>
        <p:txBody>
          <a:bodyPr/>
          <a:lstStyle>
            <a:lvl1pPr>
              <a:spcBef>
                <a:spcPts val="1600"/>
              </a:spcBef>
              <a:defRPr sz="24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5">
            <a:extLst>
              <a:ext uri="{FF2B5EF4-FFF2-40B4-BE49-F238E27FC236}">
                <a16:creationId xmlns:a16="http://schemas.microsoft.com/office/drawing/2014/main" id="{3C8C549F-A6A2-6853-7414-F490C10B053B}"/>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a:p>
        </p:txBody>
      </p:sp>
      <p:pic>
        <p:nvPicPr>
          <p:cNvPr id="5" name="Picture 4">
            <a:extLst>
              <a:ext uri="{FF2B5EF4-FFF2-40B4-BE49-F238E27FC236}">
                <a16:creationId xmlns:a16="http://schemas.microsoft.com/office/drawing/2014/main" id="{382E9B19-6B1D-16A2-BE57-CD4647ADA081}"/>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233097" y="6361139"/>
            <a:ext cx="1169514" cy="277150"/>
          </a:xfrm>
          <a:prstGeom prst="rect">
            <a:avLst/>
          </a:prstGeom>
        </p:spPr>
      </p:pic>
    </p:spTree>
    <p:extLst>
      <p:ext uri="{BB962C8B-B14F-4D97-AF65-F5344CB8AC3E}">
        <p14:creationId xmlns:p14="http://schemas.microsoft.com/office/powerpoint/2010/main" val="62972713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Split Content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7C049D8-A9E2-A8D8-CAF5-B5838ED037B9}"/>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EFA5EA-78F3-A234-E246-EF5C51E04FCE}"/>
              </a:ext>
            </a:extLst>
          </p:cNvPr>
          <p:cNvSpPr>
            <a:spLocks noGrp="1"/>
          </p:cNvSpPr>
          <p:nvPr>
            <p:ph type="title"/>
          </p:nvPr>
        </p:nvSpPr>
        <p:spPr>
          <a:xfrm>
            <a:off x="402908" y="1758950"/>
            <a:ext cx="3932237" cy="2052637"/>
          </a:xfrm>
        </p:spPr>
        <p:txBody>
          <a:bodyPr anchor="b">
            <a:noAutofit/>
          </a:bodyPr>
          <a:lstStyle>
            <a:lvl1pPr>
              <a:defRPr sz="4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1769FF6F-507C-B9C0-5A4A-8BEB08BC2C75}"/>
              </a:ext>
            </a:extLst>
          </p:cNvPr>
          <p:cNvSpPr>
            <a:spLocks noGrp="1"/>
          </p:cNvSpPr>
          <p:nvPr>
            <p:ph type="body" sz="half" idx="2"/>
          </p:nvPr>
        </p:nvSpPr>
        <p:spPr>
          <a:xfrm>
            <a:off x="402908" y="3816350"/>
            <a:ext cx="3932237" cy="2052638"/>
          </a:xfrm>
        </p:spPr>
        <p:txBody>
          <a:bodyPr>
            <a:norm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483FAAE7-E1B6-DC51-5C1F-380359A19D14}"/>
              </a:ext>
            </a:extLst>
          </p:cNvPr>
          <p:cNvSpPr>
            <a:spLocks noGrp="1"/>
          </p:cNvSpPr>
          <p:nvPr>
            <p:ph idx="1"/>
          </p:nvPr>
        </p:nvSpPr>
        <p:spPr>
          <a:xfrm>
            <a:off x="5183188" y="987425"/>
            <a:ext cx="6172200" cy="2263775"/>
          </a:xfrm>
        </p:spPr>
        <p:txBody>
          <a:bodyPr/>
          <a:lstStyle>
            <a:lvl1pPr>
              <a:spcBef>
                <a:spcPts val="1600"/>
              </a:spcBef>
              <a:defRPr sz="24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5">
            <a:extLst>
              <a:ext uri="{FF2B5EF4-FFF2-40B4-BE49-F238E27FC236}">
                <a16:creationId xmlns:a16="http://schemas.microsoft.com/office/drawing/2014/main" id="{3C8C549F-A6A2-6853-7414-F490C10B053B}"/>
              </a:ext>
              <a:ext uri="{C183D7F6-B498-43B3-948B-1728B52AA6E4}">
                <adec:decorative xmlns:adec="http://schemas.microsoft.com/office/drawing/2017/decorative" val="1"/>
              </a:ext>
            </a:extLst>
          </p:cNvPr>
          <p:cNvSpPr>
            <a:spLocks noGrp="1"/>
          </p:cNvSpPr>
          <p:nvPr>
            <p:ph type="sldNum" sz="quarter" idx="4"/>
          </p:nvPr>
        </p:nvSpPr>
        <p:spPr>
          <a:xfrm>
            <a:off x="8612188" y="6379970"/>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a:p>
        </p:txBody>
      </p:sp>
      <p:pic>
        <p:nvPicPr>
          <p:cNvPr id="5" name="Picture 4">
            <a:extLst>
              <a:ext uri="{FF2B5EF4-FFF2-40B4-BE49-F238E27FC236}">
                <a16:creationId xmlns:a16="http://schemas.microsoft.com/office/drawing/2014/main" id="{382E9B19-6B1D-16A2-BE57-CD4647ADA081}"/>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233097" y="6361139"/>
            <a:ext cx="1169514" cy="277150"/>
          </a:xfrm>
          <a:prstGeom prst="rect">
            <a:avLst/>
          </a:prstGeom>
        </p:spPr>
      </p:pic>
      <p:sp>
        <p:nvSpPr>
          <p:cNvPr id="7" name="Content Placeholder 2">
            <a:extLst>
              <a:ext uri="{FF2B5EF4-FFF2-40B4-BE49-F238E27FC236}">
                <a16:creationId xmlns:a16="http://schemas.microsoft.com/office/drawing/2014/main" id="{C7452CFD-2912-21DA-6864-225DB11AE1F4}"/>
              </a:ext>
            </a:extLst>
          </p:cNvPr>
          <p:cNvSpPr>
            <a:spLocks noGrp="1"/>
          </p:cNvSpPr>
          <p:nvPr>
            <p:ph idx="10"/>
          </p:nvPr>
        </p:nvSpPr>
        <p:spPr>
          <a:xfrm>
            <a:off x="5183188" y="3575051"/>
            <a:ext cx="6172200" cy="2263775"/>
          </a:xfrm>
        </p:spPr>
        <p:txBody>
          <a:bodyPr/>
          <a:lstStyle>
            <a:lvl1pPr>
              <a:spcBef>
                <a:spcPts val="1600"/>
              </a:spcBef>
              <a:defRPr sz="24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536949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Split Content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9E5E2A0-43A4-D942-3680-D6EF866188D7}"/>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EFA5EA-78F3-A234-E246-EF5C51E04FCE}"/>
              </a:ext>
            </a:extLst>
          </p:cNvPr>
          <p:cNvSpPr>
            <a:spLocks noGrp="1"/>
          </p:cNvSpPr>
          <p:nvPr>
            <p:ph type="title"/>
          </p:nvPr>
        </p:nvSpPr>
        <p:spPr>
          <a:xfrm>
            <a:off x="402908" y="1758950"/>
            <a:ext cx="3932237" cy="2052637"/>
          </a:xfrm>
        </p:spPr>
        <p:txBody>
          <a:bodyPr anchor="b">
            <a:noAutofit/>
          </a:bodyPr>
          <a:lstStyle>
            <a:lvl1pPr>
              <a:defRPr sz="4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1769FF6F-507C-B9C0-5A4A-8BEB08BC2C75}"/>
              </a:ext>
            </a:extLst>
          </p:cNvPr>
          <p:cNvSpPr>
            <a:spLocks noGrp="1"/>
          </p:cNvSpPr>
          <p:nvPr>
            <p:ph type="body" sz="half" idx="2"/>
          </p:nvPr>
        </p:nvSpPr>
        <p:spPr>
          <a:xfrm>
            <a:off x="402908" y="3816350"/>
            <a:ext cx="3932237" cy="2052638"/>
          </a:xfrm>
        </p:spPr>
        <p:txBody>
          <a:bodyPr>
            <a:norm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6" name="Content Placeholder 2">
            <a:extLst>
              <a:ext uri="{FF2B5EF4-FFF2-40B4-BE49-F238E27FC236}">
                <a16:creationId xmlns:a16="http://schemas.microsoft.com/office/drawing/2014/main" id="{6D4D3435-6FA3-147F-A367-A8873462E669}"/>
              </a:ext>
            </a:extLst>
          </p:cNvPr>
          <p:cNvSpPr>
            <a:spLocks noGrp="1"/>
          </p:cNvSpPr>
          <p:nvPr>
            <p:ph idx="1"/>
          </p:nvPr>
        </p:nvSpPr>
        <p:spPr>
          <a:xfrm>
            <a:off x="5183188" y="987425"/>
            <a:ext cx="6172200" cy="4873625"/>
          </a:xfrm>
        </p:spPr>
        <p:txBody>
          <a:bodyPr/>
          <a:lstStyle>
            <a:lvl1pPr>
              <a:spcBef>
                <a:spcPts val="1600"/>
              </a:spcBef>
              <a:defRPr sz="24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5">
            <a:extLst>
              <a:ext uri="{FF2B5EF4-FFF2-40B4-BE49-F238E27FC236}">
                <a16:creationId xmlns:a16="http://schemas.microsoft.com/office/drawing/2014/main" id="{8D6B6542-57A8-7DE2-7791-2FCAD8BCAB73}"/>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a:p>
        </p:txBody>
      </p:sp>
      <p:pic>
        <p:nvPicPr>
          <p:cNvPr id="3" name="Picture 2">
            <a:extLst>
              <a:ext uri="{FF2B5EF4-FFF2-40B4-BE49-F238E27FC236}">
                <a16:creationId xmlns:a16="http://schemas.microsoft.com/office/drawing/2014/main" id="{3C4A673F-4CF7-43C6-856C-ACA4F0F54B9C}"/>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233097" y="6361139"/>
            <a:ext cx="1169514" cy="277150"/>
          </a:xfrm>
          <a:prstGeom prst="rect">
            <a:avLst/>
          </a:prstGeom>
        </p:spPr>
      </p:pic>
    </p:spTree>
    <p:extLst>
      <p:ext uri="{BB962C8B-B14F-4D97-AF65-F5344CB8AC3E}">
        <p14:creationId xmlns:p14="http://schemas.microsoft.com/office/powerpoint/2010/main" val="218808610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Split Conten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679AAB-F736-C851-A23D-6F14EBD973BE}"/>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EFA5EA-78F3-A234-E246-EF5C51E04FCE}"/>
              </a:ext>
            </a:extLst>
          </p:cNvPr>
          <p:cNvSpPr>
            <a:spLocks noGrp="1"/>
          </p:cNvSpPr>
          <p:nvPr>
            <p:ph type="title"/>
          </p:nvPr>
        </p:nvSpPr>
        <p:spPr>
          <a:xfrm>
            <a:off x="402908" y="1758950"/>
            <a:ext cx="3932237" cy="2052637"/>
          </a:xfrm>
        </p:spPr>
        <p:txBody>
          <a:bodyPr anchor="b">
            <a:noAutofit/>
          </a:bodyPr>
          <a:lstStyle>
            <a:lvl1pPr>
              <a:defRPr sz="4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1769FF6F-507C-B9C0-5A4A-8BEB08BC2C75}"/>
              </a:ext>
            </a:extLst>
          </p:cNvPr>
          <p:cNvSpPr>
            <a:spLocks noGrp="1"/>
          </p:cNvSpPr>
          <p:nvPr>
            <p:ph type="body" sz="half" idx="2"/>
          </p:nvPr>
        </p:nvSpPr>
        <p:spPr>
          <a:xfrm>
            <a:off x="402908" y="3816350"/>
            <a:ext cx="3932237" cy="2052638"/>
          </a:xfrm>
        </p:spPr>
        <p:txBody>
          <a:bodyPr>
            <a:norm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6" name="Content Placeholder 2">
            <a:extLst>
              <a:ext uri="{FF2B5EF4-FFF2-40B4-BE49-F238E27FC236}">
                <a16:creationId xmlns:a16="http://schemas.microsoft.com/office/drawing/2014/main" id="{F0F36AEF-A1B1-9990-4D78-94FD75328523}"/>
              </a:ext>
            </a:extLst>
          </p:cNvPr>
          <p:cNvSpPr>
            <a:spLocks noGrp="1"/>
          </p:cNvSpPr>
          <p:nvPr>
            <p:ph idx="1"/>
          </p:nvPr>
        </p:nvSpPr>
        <p:spPr>
          <a:xfrm>
            <a:off x="5183188" y="987425"/>
            <a:ext cx="6172200" cy="4873625"/>
          </a:xfrm>
        </p:spPr>
        <p:txBody>
          <a:bodyPr/>
          <a:lstStyle>
            <a:lvl1pPr>
              <a:spcBef>
                <a:spcPts val="1600"/>
              </a:spcBef>
              <a:defRPr sz="24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5">
            <a:extLst>
              <a:ext uri="{FF2B5EF4-FFF2-40B4-BE49-F238E27FC236}">
                <a16:creationId xmlns:a16="http://schemas.microsoft.com/office/drawing/2014/main" id="{34BEBFE7-843C-BE4B-4AD9-C1ADE20C76B8}"/>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a:p>
        </p:txBody>
      </p:sp>
      <p:pic>
        <p:nvPicPr>
          <p:cNvPr id="3" name="Picture 2">
            <a:extLst>
              <a:ext uri="{FF2B5EF4-FFF2-40B4-BE49-F238E27FC236}">
                <a16:creationId xmlns:a16="http://schemas.microsoft.com/office/drawing/2014/main" id="{53D07183-B4AA-5B3F-1BA5-F653929E4206}"/>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233097" y="6361139"/>
            <a:ext cx="1169514" cy="277150"/>
          </a:xfrm>
          <a:prstGeom prst="rect">
            <a:avLst/>
          </a:prstGeom>
        </p:spPr>
      </p:pic>
    </p:spTree>
    <p:extLst>
      <p:ext uri="{BB962C8B-B14F-4D97-AF65-F5344CB8AC3E}">
        <p14:creationId xmlns:p14="http://schemas.microsoft.com/office/powerpoint/2010/main" val="337155116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Split Content 4">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2CE6BF-293E-3B7A-E34D-F67BEB6C89B5}"/>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EFA5EA-78F3-A234-E246-EF5C51E04FCE}"/>
              </a:ext>
            </a:extLst>
          </p:cNvPr>
          <p:cNvSpPr>
            <a:spLocks noGrp="1"/>
          </p:cNvSpPr>
          <p:nvPr>
            <p:ph type="title"/>
          </p:nvPr>
        </p:nvSpPr>
        <p:spPr>
          <a:xfrm>
            <a:off x="402908" y="1758950"/>
            <a:ext cx="3932237" cy="2052637"/>
          </a:xfrm>
        </p:spPr>
        <p:txBody>
          <a:bodyPr anchor="b">
            <a:noAutofit/>
          </a:bodyPr>
          <a:lstStyle>
            <a:lvl1pPr>
              <a:defRPr sz="4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1769FF6F-507C-B9C0-5A4A-8BEB08BC2C75}"/>
              </a:ext>
            </a:extLst>
          </p:cNvPr>
          <p:cNvSpPr>
            <a:spLocks noGrp="1"/>
          </p:cNvSpPr>
          <p:nvPr>
            <p:ph type="body" sz="half" idx="2"/>
          </p:nvPr>
        </p:nvSpPr>
        <p:spPr>
          <a:xfrm>
            <a:off x="402908" y="3816350"/>
            <a:ext cx="3932237" cy="2052638"/>
          </a:xfrm>
        </p:spPr>
        <p:txBody>
          <a:bodyPr>
            <a:norm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Content Placeholder 2">
            <a:extLst>
              <a:ext uri="{FF2B5EF4-FFF2-40B4-BE49-F238E27FC236}">
                <a16:creationId xmlns:a16="http://schemas.microsoft.com/office/drawing/2014/main" id="{C0B9F782-BA46-0AC0-6D9E-E2DA688F3ED1}"/>
              </a:ext>
            </a:extLst>
          </p:cNvPr>
          <p:cNvSpPr>
            <a:spLocks noGrp="1"/>
          </p:cNvSpPr>
          <p:nvPr>
            <p:ph idx="1"/>
          </p:nvPr>
        </p:nvSpPr>
        <p:spPr>
          <a:xfrm>
            <a:off x="5183188" y="987425"/>
            <a:ext cx="6172200" cy="4873625"/>
          </a:xfrm>
        </p:spPr>
        <p:txBody>
          <a:bodyPr/>
          <a:lstStyle>
            <a:lvl1pPr>
              <a:spcBef>
                <a:spcPts val="1600"/>
              </a:spcBef>
              <a:defRPr sz="24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Slide Number Placeholder 5">
            <a:extLst>
              <a:ext uri="{FF2B5EF4-FFF2-40B4-BE49-F238E27FC236}">
                <a16:creationId xmlns:a16="http://schemas.microsoft.com/office/drawing/2014/main" id="{31640326-6C2B-C264-2732-AE8ECCA2B55B}"/>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a:p>
        </p:txBody>
      </p:sp>
      <p:pic>
        <p:nvPicPr>
          <p:cNvPr id="3" name="Picture 2">
            <a:extLst>
              <a:ext uri="{FF2B5EF4-FFF2-40B4-BE49-F238E27FC236}">
                <a16:creationId xmlns:a16="http://schemas.microsoft.com/office/drawing/2014/main" id="{D2BB78CF-4734-C38F-4521-AAB13BBC5B72}"/>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233097" y="6361139"/>
            <a:ext cx="1169514" cy="277150"/>
          </a:xfrm>
          <a:prstGeom prst="rect">
            <a:avLst/>
          </a:prstGeom>
        </p:spPr>
      </p:pic>
    </p:spTree>
    <p:extLst>
      <p:ext uri="{BB962C8B-B14F-4D97-AF65-F5344CB8AC3E}">
        <p14:creationId xmlns:p14="http://schemas.microsoft.com/office/powerpoint/2010/main" val="306350630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Split Content 5">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29F928F-06ED-FE82-30A6-BDB0C126338A}"/>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EFA5EA-78F3-A234-E246-EF5C51E04FCE}"/>
              </a:ext>
            </a:extLst>
          </p:cNvPr>
          <p:cNvSpPr>
            <a:spLocks noGrp="1"/>
          </p:cNvSpPr>
          <p:nvPr>
            <p:ph type="title"/>
          </p:nvPr>
        </p:nvSpPr>
        <p:spPr>
          <a:xfrm>
            <a:off x="402908" y="1758950"/>
            <a:ext cx="3932237" cy="2052637"/>
          </a:xfrm>
        </p:spPr>
        <p:txBody>
          <a:bodyPr anchor="b">
            <a:noAutofit/>
          </a:bodyPr>
          <a:lstStyle>
            <a:lvl1pPr>
              <a:defRPr sz="4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1769FF6F-507C-B9C0-5A4A-8BEB08BC2C75}"/>
              </a:ext>
            </a:extLst>
          </p:cNvPr>
          <p:cNvSpPr>
            <a:spLocks noGrp="1"/>
          </p:cNvSpPr>
          <p:nvPr>
            <p:ph type="body" sz="half" idx="2"/>
          </p:nvPr>
        </p:nvSpPr>
        <p:spPr>
          <a:xfrm>
            <a:off x="402908" y="3816350"/>
            <a:ext cx="3932237" cy="2052638"/>
          </a:xfrm>
        </p:spPr>
        <p:txBody>
          <a:bodyPr>
            <a:norm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Content Placeholder 2">
            <a:extLst>
              <a:ext uri="{FF2B5EF4-FFF2-40B4-BE49-F238E27FC236}">
                <a16:creationId xmlns:a16="http://schemas.microsoft.com/office/drawing/2014/main" id="{22061C47-9C17-A628-B8BC-1FA7D2A74758}"/>
              </a:ext>
            </a:extLst>
          </p:cNvPr>
          <p:cNvSpPr>
            <a:spLocks noGrp="1"/>
          </p:cNvSpPr>
          <p:nvPr>
            <p:ph idx="1"/>
          </p:nvPr>
        </p:nvSpPr>
        <p:spPr>
          <a:xfrm>
            <a:off x="5183188" y="987425"/>
            <a:ext cx="6172200" cy="4873625"/>
          </a:xfrm>
        </p:spPr>
        <p:txBody>
          <a:bodyPr/>
          <a:lstStyle>
            <a:lvl1pPr>
              <a:spcBef>
                <a:spcPts val="1600"/>
              </a:spcBef>
              <a:defRPr sz="24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5">
            <a:extLst>
              <a:ext uri="{FF2B5EF4-FFF2-40B4-BE49-F238E27FC236}">
                <a16:creationId xmlns:a16="http://schemas.microsoft.com/office/drawing/2014/main" id="{50EADDD4-954A-B7E6-5051-AAC38FC74149}"/>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a:p>
        </p:txBody>
      </p:sp>
      <p:pic>
        <p:nvPicPr>
          <p:cNvPr id="3" name="Picture 2">
            <a:extLst>
              <a:ext uri="{FF2B5EF4-FFF2-40B4-BE49-F238E27FC236}">
                <a16:creationId xmlns:a16="http://schemas.microsoft.com/office/drawing/2014/main" id="{88CB4BEB-A967-3D1F-B2D7-5A048E0C1DC1}"/>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233097" y="6361139"/>
            <a:ext cx="1169514" cy="277150"/>
          </a:xfrm>
          <a:prstGeom prst="rect">
            <a:avLst/>
          </a:prstGeom>
        </p:spPr>
      </p:pic>
    </p:spTree>
    <p:extLst>
      <p:ext uri="{BB962C8B-B14F-4D97-AF65-F5344CB8AC3E}">
        <p14:creationId xmlns:p14="http://schemas.microsoft.com/office/powerpoint/2010/main" val="279718345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End Slide Logo">
    <p:bg>
      <p:bgPr>
        <a:solidFill>
          <a:schemeClr val="accent6"/>
        </a:solidFill>
        <a:effectLst/>
      </p:bgPr>
    </p:bg>
    <p:spTree>
      <p:nvGrpSpPr>
        <p:cNvPr id="1" name=""/>
        <p:cNvGrpSpPr/>
        <p:nvPr/>
      </p:nvGrpSpPr>
      <p:grpSpPr>
        <a:xfrm>
          <a:off x="0" y="0"/>
          <a:ext cx="0" cy="0"/>
          <a:chOff x="0" y="0"/>
          <a:chExt cx="0" cy="0"/>
        </a:xfrm>
      </p:grpSpPr>
      <p:pic>
        <p:nvPicPr>
          <p:cNvPr id="3" name="Picture 2">
            <a:hlinkClick r:id="rId2"/>
            <a:extLst>
              <a:ext uri="{FF2B5EF4-FFF2-40B4-BE49-F238E27FC236}">
                <a16:creationId xmlns:a16="http://schemas.microsoft.com/office/drawing/2014/main" id="{D40B9CEF-C9E4-8404-BE49-FC0BFBFC9549}"/>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3681836" y="2186550"/>
            <a:ext cx="4720535" cy="2091340"/>
          </a:xfrm>
          <a:prstGeom prst="rect">
            <a:avLst/>
          </a:prstGeom>
        </p:spPr>
      </p:pic>
    </p:spTree>
    <p:extLst>
      <p:ext uri="{BB962C8B-B14F-4D97-AF65-F5344CB8AC3E}">
        <p14:creationId xmlns:p14="http://schemas.microsoft.com/office/powerpoint/2010/main" val="765260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Green BG - Title and Content">
    <p:bg>
      <p:bgPr>
        <a:solidFill>
          <a:srgbClr val="2D464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AE474-ACC8-66C0-2074-D2FA05051AFA}"/>
              </a:ext>
            </a:extLst>
          </p:cNvPr>
          <p:cNvSpPr>
            <a:spLocks noGrp="1" noRot="1" noMove="1" noResize="1" noEditPoints="1" noAdjustHandles="1" noChangeArrowheads="1" noChangeShapeType="1"/>
          </p:cNvSpPr>
          <p:nvPr>
            <p:ph type="title"/>
          </p:nvPr>
        </p:nvSpPr>
        <p:spPr>
          <a:xfrm>
            <a:off x="838200" y="685800"/>
            <a:ext cx="10515600" cy="990600"/>
          </a:xfrm>
        </p:spPr>
        <p:txBody>
          <a:bodyPr/>
          <a:lstStyle>
            <a:lvl1pPr>
              <a:defRPr>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cxnSp>
        <p:nvCxnSpPr>
          <p:cNvPr id="11" name="Straight Connector 10">
            <a:extLst>
              <a:ext uri="{FF2B5EF4-FFF2-40B4-BE49-F238E27FC236}">
                <a16:creationId xmlns:a16="http://schemas.microsoft.com/office/drawing/2014/main" id="{4DF4FBB5-60D6-D53D-4891-0CBBB63BA94C}"/>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a:solidFill>
              <a:srgbClr val="FFFFFF"/>
            </a:solidFill>
          </a:ln>
        </p:spPr>
        <p:style>
          <a:lnRef idx="2">
            <a:schemeClr val="dk1"/>
          </a:lnRef>
          <a:fillRef idx="0">
            <a:schemeClr val="dk1"/>
          </a:fillRef>
          <a:effectRef idx="1">
            <a:schemeClr val="dk1"/>
          </a:effectRef>
          <a:fontRef idx="minor">
            <a:schemeClr val="tx1"/>
          </a:fontRef>
        </p:style>
      </p:cxnSp>
      <p:sp>
        <p:nvSpPr>
          <p:cNvPr id="3" name="Content Placeholder 2">
            <a:extLst>
              <a:ext uri="{FF2B5EF4-FFF2-40B4-BE49-F238E27FC236}">
                <a16:creationId xmlns:a16="http://schemas.microsoft.com/office/drawing/2014/main" id="{72651AFE-B010-AB88-8A1D-0FB341BCB64C}"/>
              </a:ext>
            </a:extLst>
          </p:cNvPr>
          <p:cNvSpPr>
            <a:spLocks noGrp="1" noRot="1" noMove="1" noResize="1" noEditPoints="1" noAdjustHandles="1" noChangeArrowheads="1" noChangeShapeType="1"/>
          </p:cNvSpPr>
          <p:nvPr>
            <p:ph idx="1"/>
          </p:nvPr>
        </p:nvSpPr>
        <p:spPr>
          <a:xfrm>
            <a:off x="838200" y="1825625"/>
            <a:ext cx="10515600" cy="4035421"/>
          </a:xfrm>
        </p:spPr>
        <p:txBody>
          <a:bodyPr/>
          <a:lstStyle>
            <a:lvl1pPr>
              <a:defRPr sz="3200">
                <a:solidFill>
                  <a:schemeClr val="bg1"/>
                </a:solidFill>
                <a:latin typeface="Arial" panose="020B0604020202020204" pitchFamily="34" charset="0"/>
                <a:cs typeface="Arial" panose="020B0604020202020204" pitchFamily="34" charset="0"/>
              </a:defRPr>
            </a:lvl1pPr>
            <a:lvl2pPr>
              <a:defRPr sz="2800">
                <a:solidFill>
                  <a:schemeClr val="bg1"/>
                </a:solidFill>
                <a:latin typeface="Arial" panose="020B0604020202020204" pitchFamily="34" charset="0"/>
                <a:cs typeface="Arial" panose="020B0604020202020204" pitchFamily="34" charset="0"/>
              </a:defRPr>
            </a:lvl2pPr>
            <a:lvl3pPr>
              <a:defRPr sz="2400">
                <a:solidFill>
                  <a:schemeClr val="bg1"/>
                </a:solidFill>
                <a:latin typeface="Arial" panose="020B0604020202020204" pitchFamily="34" charset="0"/>
                <a:cs typeface="Arial" panose="020B0604020202020204" pitchFamily="34" charset="0"/>
              </a:defRPr>
            </a:lvl3pPr>
            <a:lvl4pPr>
              <a:defRPr sz="2400">
                <a:solidFill>
                  <a:schemeClr val="bg1"/>
                </a:solidFill>
                <a:latin typeface="Arial" panose="020B0604020202020204" pitchFamily="34" charset="0"/>
                <a:cs typeface="Arial" panose="020B0604020202020204" pitchFamily="34" charset="0"/>
              </a:defRPr>
            </a:lvl4pPr>
            <a:lvl5pPr>
              <a:defRPr sz="240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1B5D762-7A3C-B1E8-F1E2-94127384BF81}"/>
              </a:ext>
            </a:extLst>
          </p:cNvPr>
          <p:cNvSpPr>
            <a:spLocks noGrp="1"/>
          </p:cNvSpPr>
          <p:nvPr>
            <p:ph type="ftr" sz="quarter" idx="11"/>
          </p:nvPr>
        </p:nvSpPr>
        <p:spPr/>
        <p:txBody>
          <a:bodyPr/>
          <a:lstStyle/>
          <a:p>
            <a:endParaRPr lang="en-US" dirty="0"/>
          </a:p>
        </p:txBody>
      </p:sp>
      <p:pic>
        <p:nvPicPr>
          <p:cNvPr id="10" name="NSD Icon" descr="A yellow circle with black background&#10;&#10;Description automatically generated">
            <a:extLst>
              <a:ext uri="{FF2B5EF4-FFF2-40B4-BE49-F238E27FC236}">
                <a16:creationId xmlns:a16="http://schemas.microsoft.com/office/drawing/2014/main" id="{ADBAA340-04CA-107C-4C56-D5333B794AC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48443215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userDrawn="1">
  <p:cSld name="3_Content B">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272A779-4752-D55B-3104-7C286BB16474}"/>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5" name="Title 16"/>
          <p:cNvSpPr>
            <a:spLocks noGrp="1"/>
          </p:cNvSpPr>
          <p:nvPr>
            <p:ph type="title"/>
          </p:nvPr>
        </p:nvSpPr>
        <p:spPr>
          <a:xfrm>
            <a:off x="499176" y="672352"/>
            <a:ext cx="5140361" cy="5069541"/>
          </a:xfrm>
        </p:spPr>
        <p:txBody>
          <a:bodyPr anchor="ctr" anchorCtr="0">
            <a:noAutofit/>
          </a:bodyPr>
          <a:lstStyle>
            <a:lvl1pPr>
              <a:defRPr sz="3500" b="1">
                <a:solidFill>
                  <a:schemeClr val="accent6"/>
                </a:solidFill>
              </a:defRPr>
            </a:lvl1pPr>
          </a:lstStyle>
          <a:p>
            <a:r>
              <a:rPr lang="en-US"/>
              <a:t>Click to edit Master title style</a:t>
            </a:r>
          </a:p>
        </p:txBody>
      </p:sp>
      <p:sp>
        <p:nvSpPr>
          <p:cNvPr id="9" name="Content Placeholder 7"/>
          <p:cNvSpPr>
            <a:spLocks noGrp="1"/>
          </p:cNvSpPr>
          <p:nvPr>
            <p:ph sz="quarter" idx="15"/>
          </p:nvPr>
        </p:nvSpPr>
        <p:spPr>
          <a:xfrm>
            <a:off x="6548718" y="874058"/>
            <a:ext cx="5140361" cy="921237"/>
          </a:xfrm>
        </p:spPr>
        <p:txBody>
          <a:bodyPr>
            <a:noAutofit/>
          </a:bodyPr>
          <a:lstStyle>
            <a:lvl1pPr marL="0" indent="0" algn="ctr">
              <a:buSzPct val="100000"/>
              <a:buFont typeface="Arial" panose="020B0604020202020204" pitchFamily="34" charset="0"/>
              <a:buNone/>
              <a:defRPr lang="en-US" sz="2400" kern="1200" dirty="0">
                <a:solidFill>
                  <a:schemeClr val="bg1"/>
                </a:solidFill>
                <a:latin typeface="Arial" panose="020B0604020202020204" pitchFamily="34" charset="0"/>
                <a:ea typeface="+mn-ea"/>
                <a:cs typeface="Arial" panose="020B0604020202020204" pitchFamily="34" charset="0"/>
              </a:defRPr>
            </a:lvl1pPr>
            <a:lvl2pPr marL="354013" indent="0">
              <a:buNone/>
              <a:defRPr/>
            </a:lvl2pPr>
          </a:lstStyle>
          <a:p>
            <a:pPr lvl="0"/>
            <a:r>
              <a:rPr lang="en-US"/>
              <a:t>Click to edit Master text styles</a:t>
            </a:r>
          </a:p>
        </p:txBody>
      </p:sp>
      <p:sp>
        <p:nvSpPr>
          <p:cNvPr id="14" name="Content Placeholder 7">
            <a:extLst>
              <a:ext uri="{FF2B5EF4-FFF2-40B4-BE49-F238E27FC236}">
                <a16:creationId xmlns:a16="http://schemas.microsoft.com/office/drawing/2014/main" id="{310D9D45-DB1E-5F47-B682-BD44B72CED71}"/>
              </a:ext>
            </a:extLst>
          </p:cNvPr>
          <p:cNvSpPr>
            <a:spLocks noGrp="1"/>
          </p:cNvSpPr>
          <p:nvPr>
            <p:ph sz="quarter" idx="16"/>
          </p:nvPr>
        </p:nvSpPr>
        <p:spPr>
          <a:xfrm>
            <a:off x="6548718" y="2746505"/>
            <a:ext cx="5140361" cy="921237"/>
          </a:xfrm>
        </p:spPr>
        <p:txBody>
          <a:bodyPr>
            <a:noAutofit/>
          </a:bodyPr>
          <a:lstStyle>
            <a:lvl1pPr marL="0" indent="0" algn="ctr">
              <a:buSzPct val="100000"/>
              <a:buFont typeface="Arial" panose="020B0604020202020204" pitchFamily="34" charset="0"/>
              <a:buNone/>
              <a:defRPr lang="en-US" sz="2400" kern="1200" dirty="0">
                <a:solidFill>
                  <a:schemeClr val="bg1"/>
                </a:solidFill>
                <a:latin typeface="Arial" panose="020B0604020202020204" pitchFamily="34" charset="0"/>
                <a:ea typeface="+mn-ea"/>
                <a:cs typeface="Arial" panose="020B0604020202020204" pitchFamily="34" charset="0"/>
              </a:defRPr>
            </a:lvl1pPr>
            <a:lvl2pPr marL="354013" indent="0">
              <a:buNone/>
              <a:defRPr/>
            </a:lvl2pPr>
          </a:lstStyle>
          <a:p>
            <a:pPr lvl="0"/>
            <a:r>
              <a:rPr lang="en-US"/>
              <a:t>Click to edit Master text styles</a:t>
            </a:r>
          </a:p>
        </p:txBody>
      </p:sp>
      <p:sp>
        <p:nvSpPr>
          <p:cNvPr id="16" name="Content Placeholder 7">
            <a:extLst>
              <a:ext uri="{FF2B5EF4-FFF2-40B4-BE49-F238E27FC236}">
                <a16:creationId xmlns:a16="http://schemas.microsoft.com/office/drawing/2014/main" id="{B288EF53-20A5-0A41-BCB9-189B84EA7A68}"/>
              </a:ext>
            </a:extLst>
          </p:cNvPr>
          <p:cNvSpPr>
            <a:spLocks noGrp="1"/>
          </p:cNvSpPr>
          <p:nvPr>
            <p:ph sz="quarter" idx="17"/>
          </p:nvPr>
        </p:nvSpPr>
        <p:spPr>
          <a:xfrm>
            <a:off x="6548718" y="4618951"/>
            <a:ext cx="5140361" cy="921237"/>
          </a:xfrm>
        </p:spPr>
        <p:txBody>
          <a:bodyPr>
            <a:noAutofit/>
          </a:bodyPr>
          <a:lstStyle>
            <a:lvl1pPr marL="0" indent="0" algn="ctr">
              <a:buSzPct val="100000"/>
              <a:buFont typeface="Arial" panose="020B0604020202020204" pitchFamily="34" charset="0"/>
              <a:buNone/>
              <a:defRPr lang="en-US" sz="2400" kern="1200" dirty="0">
                <a:solidFill>
                  <a:schemeClr val="bg1"/>
                </a:solidFill>
                <a:latin typeface="Arial" panose="020B0604020202020204" pitchFamily="34" charset="0"/>
                <a:ea typeface="+mn-ea"/>
                <a:cs typeface="Arial" panose="020B0604020202020204" pitchFamily="34" charset="0"/>
              </a:defRPr>
            </a:lvl1pPr>
            <a:lvl2pPr marL="354013" indent="0">
              <a:buNone/>
              <a:defRPr/>
            </a:lvl2pPr>
          </a:lstStyle>
          <a:p>
            <a:pPr lvl="0"/>
            <a:r>
              <a:rPr lang="en-US"/>
              <a:t>Click to edit Master text styles</a:t>
            </a:r>
          </a:p>
        </p:txBody>
      </p:sp>
      <p:sp>
        <p:nvSpPr>
          <p:cNvPr id="20" name="Pie 1">
            <a:extLst>
              <a:ext uri="{FF2B5EF4-FFF2-40B4-BE49-F238E27FC236}">
                <a16:creationId xmlns:a16="http://schemas.microsoft.com/office/drawing/2014/main" id="{55F94361-B64F-864E-A31C-C75FAA6C3AC5}"/>
              </a:ext>
            </a:extLst>
          </p:cNvPr>
          <p:cNvSpPr>
            <a:spLocks noChangeAspect="1"/>
          </p:cNvSpPr>
          <p:nvPr userDrawn="1"/>
        </p:nvSpPr>
        <p:spPr>
          <a:xfrm rot="5400000">
            <a:off x="8995512" y="3899935"/>
            <a:ext cx="246301" cy="492602"/>
          </a:xfrm>
          <a:custGeom>
            <a:avLst/>
            <a:gdLst>
              <a:gd name="connsiteX0" fmla="*/ 1757548 w 1757548"/>
              <a:gd name="connsiteY0" fmla="*/ 878774 h 1757548"/>
              <a:gd name="connsiteX1" fmla="*/ 878774 w 1757548"/>
              <a:gd name="connsiteY1" fmla="*/ 1757548 h 1757548"/>
              <a:gd name="connsiteX2" fmla="*/ 0 w 1757548"/>
              <a:gd name="connsiteY2" fmla="*/ 878774 h 1757548"/>
              <a:gd name="connsiteX3" fmla="*/ 878774 w 1757548"/>
              <a:gd name="connsiteY3" fmla="*/ 0 h 1757548"/>
              <a:gd name="connsiteX4" fmla="*/ 878774 w 1757548"/>
              <a:gd name="connsiteY4" fmla="*/ 878774 h 1757548"/>
              <a:gd name="connsiteX5" fmla="*/ 1757548 w 1757548"/>
              <a:gd name="connsiteY5" fmla="*/ 878774 h 1757548"/>
              <a:gd name="connsiteX0" fmla="*/ 878774 w 878774"/>
              <a:gd name="connsiteY0" fmla="*/ 878774 h 1757548"/>
              <a:gd name="connsiteX1" fmla="*/ 878774 w 878774"/>
              <a:gd name="connsiteY1" fmla="*/ 1757548 h 1757548"/>
              <a:gd name="connsiteX2" fmla="*/ 0 w 878774"/>
              <a:gd name="connsiteY2" fmla="*/ 878774 h 1757548"/>
              <a:gd name="connsiteX3" fmla="*/ 878774 w 878774"/>
              <a:gd name="connsiteY3" fmla="*/ 0 h 1757548"/>
              <a:gd name="connsiteX4" fmla="*/ 878774 w 878774"/>
              <a:gd name="connsiteY4" fmla="*/ 878774 h 1757548"/>
              <a:gd name="connsiteX0" fmla="*/ 878774 w 878774"/>
              <a:gd name="connsiteY0" fmla="*/ 0 h 1757548"/>
              <a:gd name="connsiteX1" fmla="*/ 878774 w 878774"/>
              <a:gd name="connsiteY1" fmla="*/ 1757548 h 1757548"/>
              <a:gd name="connsiteX2" fmla="*/ 0 w 878774"/>
              <a:gd name="connsiteY2" fmla="*/ 878774 h 1757548"/>
              <a:gd name="connsiteX3" fmla="*/ 878774 w 878774"/>
              <a:gd name="connsiteY3" fmla="*/ 0 h 1757548"/>
            </a:gdLst>
            <a:ahLst/>
            <a:cxnLst>
              <a:cxn ang="0">
                <a:pos x="connsiteX0" y="connsiteY0"/>
              </a:cxn>
              <a:cxn ang="0">
                <a:pos x="connsiteX1" y="connsiteY1"/>
              </a:cxn>
              <a:cxn ang="0">
                <a:pos x="connsiteX2" y="connsiteY2"/>
              </a:cxn>
              <a:cxn ang="0">
                <a:pos x="connsiteX3" y="connsiteY3"/>
              </a:cxn>
            </a:cxnLst>
            <a:rect l="l" t="t" r="r" b="b"/>
            <a:pathLst>
              <a:path w="878774" h="1757548">
                <a:moveTo>
                  <a:pt x="878774" y="0"/>
                </a:moveTo>
                <a:lnTo>
                  <a:pt x="878774" y="1757548"/>
                </a:lnTo>
                <a:cubicBezTo>
                  <a:pt x="393441" y="1757548"/>
                  <a:pt x="0" y="1364107"/>
                  <a:pt x="0" y="878774"/>
                </a:cubicBezTo>
                <a:cubicBezTo>
                  <a:pt x="0" y="393441"/>
                  <a:pt x="393441" y="0"/>
                  <a:pt x="878774"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Pie 1">
            <a:extLst>
              <a:ext uri="{FF2B5EF4-FFF2-40B4-BE49-F238E27FC236}">
                <a16:creationId xmlns:a16="http://schemas.microsoft.com/office/drawing/2014/main" id="{20FFD686-5EB5-2323-930C-71550DEFE585}"/>
              </a:ext>
            </a:extLst>
          </p:cNvPr>
          <p:cNvSpPr>
            <a:spLocks noChangeAspect="1"/>
          </p:cNvSpPr>
          <p:nvPr userDrawn="1"/>
        </p:nvSpPr>
        <p:spPr>
          <a:xfrm rot="10800000">
            <a:off x="9113013" y="2039868"/>
            <a:ext cx="231631" cy="463262"/>
          </a:xfrm>
          <a:custGeom>
            <a:avLst/>
            <a:gdLst>
              <a:gd name="connsiteX0" fmla="*/ 1757548 w 1757548"/>
              <a:gd name="connsiteY0" fmla="*/ 878774 h 1757548"/>
              <a:gd name="connsiteX1" fmla="*/ 878774 w 1757548"/>
              <a:gd name="connsiteY1" fmla="*/ 1757548 h 1757548"/>
              <a:gd name="connsiteX2" fmla="*/ 0 w 1757548"/>
              <a:gd name="connsiteY2" fmla="*/ 878774 h 1757548"/>
              <a:gd name="connsiteX3" fmla="*/ 878774 w 1757548"/>
              <a:gd name="connsiteY3" fmla="*/ 0 h 1757548"/>
              <a:gd name="connsiteX4" fmla="*/ 878774 w 1757548"/>
              <a:gd name="connsiteY4" fmla="*/ 878774 h 1757548"/>
              <a:gd name="connsiteX5" fmla="*/ 1757548 w 1757548"/>
              <a:gd name="connsiteY5" fmla="*/ 878774 h 1757548"/>
              <a:gd name="connsiteX0" fmla="*/ 878774 w 878774"/>
              <a:gd name="connsiteY0" fmla="*/ 878774 h 1757548"/>
              <a:gd name="connsiteX1" fmla="*/ 878774 w 878774"/>
              <a:gd name="connsiteY1" fmla="*/ 1757548 h 1757548"/>
              <a:gd name="connsiteX2" fmla="*/ 0 w 878774"/>
              <a:gd name="connsiteY2" fmla="*/ 878774 h 1757548"/>
              <a:gd name="connsiteX3" fmla="*/ 878774 w 878774"/>
              <a:gd name="connsiteY3" fmla="*/ 0 h 1757548"/>
              <a:gd name="connsiteX4" fmla="*/ 878774 w 878774"/>
              <a:gd name="connsiteY4" fmla="*/ 878774 h 1757548"/>
              <a:gd name="connsiteX0" fmla="*/ 878774 w 878774"/>
              <a:gd name="connsiteY0" fmla="*/ 0 h 1757548"/>
              <a:gd name="connsiteX1" fmla="*/ 878774 w 878774"/>
              <a:gd name="connsiteY1" fmla="*/ 1757548 h 1757548"/>
              <a:gd name="connsiteX2" fmla="*/ 0 w 878774"/>
              <a:gd name="connsiteY2" fmla="*/ 878774 h 1757548"/>
              <a:gd name="connsiteX3" fmla="*/ 878774 w 878774"/>
              <a:gd name="connsiteY3" fmla="*/ 0 h 1757548"/>
            </a:gdLst>
            <a:ahLst/>
            <a:cxnLst>
              <a:cxn ang="0">
                <a:pos x="connsiteX0" y="connsiteY0"/>
              </a:cxn>
              <a:cxn ang="0">
                <a:pos x="connsiteX1" y="connsiteY1"/>
              </a:cxn>
              <a:cxn ang="0">
                <a:pos x="connsiteX2" y="connsiteY2"/>
              </a:cxn>
              <a:cxn ang="0">
                <a:pos x="connsiteX3" y="connsiteY3"/>
              </a:cxn>
            </a:cxnLst>
            <a:rect l="l" t="t" r="r" b="b"/>
            <a:pathLst>
              <a:path w="878774" h="1757548">
                <a:moveTo>
                  <a:pt x="878774" y="0"/>
                </a:moveTo>
                <a:lnTo>
                  <a:pt x="878774" y="1757548"/>
                </a:lnTo>
                <a:cubicBezTo>
                  <a:pt x="393441" y="1757548"/>
                  <a:pt x="0" y="1364107"/>
                  <a:pt x="0" y="878774"/>
                </a:cubicBezTo>
                <a:cubicBezTo>
                  <a:pt x="0" y="393441"/>
                  <a:pt x="393441" y="0"/>
                  <a:pt x="878774"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e 1">
            <a:extLst>
              <a:ext uri="{FF2B5EF4-FFF2-40B4-BE49-F238E27FC236}">
                <a16:creationId xmlns:a16="http://schemas.microsoft.com/office/drawing/2014/main" id="{5085E2F0-5269-A029-714F-F3E94D134AA4}"/>
              </a:ext>
            </a:extLst>
          </p:cNvPr>
          <p:cNvSpPr>
            <a:spLocks noChangeAspect="1"/>
          </p:cNvSpPr>
          <p:nvPr userDrawn="1"/>
        </p:nvSpPr>
        <p:spPr>
          <a:xfrm>
            <a:off x="8881382" y="2038668"/>
            <a:ext cx="231631" cy="463262"/>
          </a:xfrm>
          <a:custGeom>
            <a:avLst/>
            <a:gdLst>
              <a:gd name="connsiteX0" fmla="*/ 1757548 w 1757548"/>
              <a:gd name="connsiteY0" fmla="*/ 878774 h 1757548"/>
              <a:gd name="connsiteX1" fmla="*/ 878774 w 1757548"/>
              <a:gd name="connsiteY1" fmla="*/ 1757548 h 1757548"/>
              <a:gd name="connsiteX2" fmla="*/ 0 w 1757548"/>
              <a:gd name="connsiteY2" fmla="*/ 878774 h 1757548"/>
              <a:gd name="connsiteX3" fmla="*/ 878774 w 1757548"/>
              <a:gd name="connsiteY3" fmla="*/ 0 h 1757548"/>
              <a:gd name="connsiteX4" fmla="*/ 878774 w 1757548"/>
              <a:gd name="connsiteY4" fmla="*/ 878774 h 1757548"/>
              <a:gd name="connsiteX5" fmla="*/ 1757548 w 1757548"/>
              <a:gd name="connsiteY5" fmla="*/ 878774 h 1757548"/>
              <a:gd name="connsiteX0" fmla="*/ 878774 w 878774"/>
              <a:gd name="connsiteY0" fmla="*/ 878774 h 1757548"/>
              <a:gd name="connsiteX1" fmla="*/ 878774 w 878774"/>
              <a:gd name="connsiteY1" fmla="*/ 1757548 h 1757548"/>
              <a:gd name="connsiteX2" fmla="*/ 0 w 878774"/>
              <a:gd name="connsiteY2" fmla="*/ 878774 h 1757548"/>
              <a:gd name="connsiteX3" fmla="*/ 878774 w 878774"/>
              <a:gd name="connsiteY3" fmla="*/ 0 h 1757548"/>
              <a:gd name="connsiteX4" fmla="*/ 878774 w 878774"/>
              <a:gd name="connsiteY4" fmla="*/ 878774 h 1757548"/>
              <a:gd name="connsiteX0" fmla="*/ 878774 w 878774"/>
              <a:gd name="connsiteY0" fmla="*/ 0 h 1757548"/>
              <a:gd name="connsiteX1" fmla="*/ 878774 w 878774"/>
              <a:gd name="connsiteY1" fmla="*/ 1757548 h 1757548"/>
              <a:gd name="connsiteX2" fmla="*/ 0 w 878774"/>
              <a:gd name="connsiteY2" fmla="*/ 878774 h 1757548"/>
              <a:gd name="connsiteX3" fmla="*/ 878774 w 878774"/>
              <a:gd name="connsiteY3" fmla="*/ 0 h 1757548"/>
            </a:gdLst>
            <a:ahLst/>
            <a:cxnLst>
              <a:cxn ang="0">
                <a:pos x="connsiteX0" y="connsiteY0"/>
              </a:cxn>
              <a:cxn ang="0">
                <a:pos x="connsiteX1" y="connsiteY1"/>
              </a:cxn>
              <a:cxn ang="0">
                <a:pos x="connsiteX2" y="connsiteY2"/>
              </a:cxn>
              <a:cxn ang="0">
                <a:pos x="connsiteX3" y="connsiteY3"/>
              </a:cxn>
            </a:cxnLst>
            <a:rect l="l" t="t" r="r" b="b"/>
            <a:pathLst>
              <a:path w="878774" h="1757548">
                <a:moveTo>
                  <a:pt x="878774" y="0"/>
                </a:moveTo>
                <a:lnTo>
                  <a:pt x="878774" y="1757548"/>
                </a:lnTo>
                <a:cubicBezTo>
                  <a:pt x="393441" y="1757548"/>
                  <a:pt x="0" y="1364107"/>
                  <a:pt x="0" y="878774"/>
                </a:cubicBezTo>
                <a:cubicBezTo>
                  <a:pt x="0" y="393441"/>
                  <a:pt x="393441" y="0"/>
                  <a:pt x="878774"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Pie 1">
            <a:extLst>
              <a:ext uri="{FF2B5EF4-FFF2-40B4-BE49-F238E27FC236}">
                <a16:creationId xmlns:a16="http://schemas.microsoft.com/office/drawing/2014/main" id="{9A2027CB-C77C-CCBD-EBBD-746E1417AFD0}"/>
              </a:ext>
            </a:extLst>
          </p:cNvPr>
          <p:cNvSpPr>
            <a:spLocks noChangeAspect="1"/>
          </p:cNvSpPr>
          <p:nvPr userDrawn="1"/>
        </p:nvSpPr>
        <p:spPr>
          <a:xfrm rot="10800000">
            <a:off x="9113013" y="3911115"/>
            <a:ext cx="231631" cy="463262"/>
          </a:xfrm>
          <a:custGeom>
            <a:avLst/>
            <a:gdLst>
              <a:gd name="connsiteX0" fmla="*/ 1757548 w 1757548"/>
              <a:gd name="connsiteY0" fmla="*/ 878774 h 1757548"/>
              <a:gd name="connsiteX1" fmla="*/ 878774 w 1757548"/>
              <a:gd name="connsiteY1" fmla="*/ 1757548 h 1757548"/>
              <a:gd name="connsiteX2" fmla="*/ 0 w 1757548"/>
              <a:gd name="connsiteY2" fmla="*/ 878774 h 1757548"/>
              <a:gd name="connsiteX3" fmla="*/ 878774 w 1757548"/>
              <a:gd name="connsiteY3" fmla="*/ 0 h 1757548"/>
              <a:gd name="connsiteX4" fmla="*/ 878774 w 1757548"/>
              <a:gd name="connsiteY4" fmla="*/ 878774 h 1757548"/>
              <a:gd name="connsiteX5" fmla="*/ 1757548 w 1757548"/>
              <a:gd name="connsiteY5" fmla="*/ 878774 h 1757548"/>
              <a:gd name="connsiteX0" fmla="*/ 878774 w 878774"/>
              <a:gd name="connsiteY0" fmla="*/ 878774 h 1757548"/>
              <a:gd name="connsiteX1" fmla="*/ 878774 w 878774"/>
              <a:gd name="connsiteY1" fmla="*/ 1757548 h 1757548"/>
              <a:gd name="connsiteX2" fmla="*/ 0 w 878774"/>
              <a:gd name="connsiteY2" fmla="*/ 878774 h 1757548"/>
              <a:gd name="connsiteX3" fmla="*/ 878774 w 878774"/>
              <a:gd name="connsiteY3" fmla="*/ 0 h 1757548"/>
              <a:gd name="connsiteX4" fmla="*/ 878774 w 878774"/>
              <a:gd name="connsiteY4" fmla="*/ 878774 h 1757548"/>
              <a:gd name="connsiteX0" fmla="*/ 878774 w 878774"/>
              <a:gd name="connsiteY0" fmla="*/ 0 h 1757548"/>
              <a:gd name="connsiteX1" fmla="*/ 878774 w 878774"/>
              <a:gd name="connsiteY1" fmla="*/ 1757548 h 1757548"/>
              <a:gd name="connsiteX2" fmla="*/ 0 w 878774"/>
              <a:gd name="connsiteY2" fmla="*/ 878774 h 1757548"/>
              <a:gd name="connsiteX3" fmla="*/ 878774 w 878774"/>
              <a:gd name="connsiteY3" fmla="*/ 0 h 1757548"/>
            </a:gdLst>
            <a:ahLst/>
            <a:cxnLst>
              <a:cxn ang="0">
                <a:pos x="connsiteX0" y="connsiteY0"/>
              </a:cxn>
              <a:cxn ang="0">
                <a:pos x="connsiteX1" y="connsiteY1"/>
              </a:cxn>
              <a:cxn ang="0">
                <a:pos x="connsiteX2" y="connsiteY2"/>
              </a:cxn>
              <a:cxn ang="0">
                <a:pos x="connsiteX3" y="connsiteY3"/>
              </a:cxn>
            </a:cxnLst>
            <a:rect l="l" t="t" r="r" b="b"/>
            <a:pathLst>
              <a:path w="878774" h="1757548">
                <a:moveTo>
                  <a:pt x="878774" y="0"/>
                </a:moveTo>
                <a:lnTo>
                  <a:pt x="878774" y="1757548"/>
                </a:lnTo>
                <a:cubicBezTo>
                  <a:pt x="393441" y="1757548"/>
                  <a:pt x="0" y="1364107"/>
                  <a:pt x="0" y="878774"/>
                </a:cubicBezTo>
                <a:cubicBezTo>
                  <a:pt x="0" y="393441"/>
                  <a:pt x="393441" y="0"/>
                  <a:pt x="878774"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Pie 1">
            <a:extLst>
              <a:ext uri="{FF2B5EF4-FFF2-40B4-BE49-F238E27FC236}">
                <a16:creationId xmlns:a16="http://schemas.microsoft.com/office/drawing/2014/main" id="{7D91AD1A-C424-C219-E7FB-2E793B10FCE1}"/>
              </a:ext>
            </a:extLst>
          </p:cNvPr>
          <p:cNvSpPr>
            <a:spLocks noChangeAspect="1"/>
          </p:cNvSpPr>
          <p:nvPr userDrawn="1"/>
        </p:nvSpPr>
        <p:spPr>
          <a:xfrm>
            <a:off x="8881382" y="3909915"/>
            <a:ext cx="231631" cy="463262"/>
          </a:xfrm>
          <a:custGeom>
            <a:avLst/>
            <a:gdLst>
              <a:gd name="connsiteX0" fmla="*/ 1757548 w 1757548"/>
              <a:gd name="connsiteY0" fmla="*/ 878774 h 1757548"/>
              <a:gd name="connsiteX1" fmla="*/ 878774 w 1757548"/>
              <a:gd name="connsiteY1" fmla="*/ 1757548 h 1757548"/>
              <a:gd name="connsiteX2" fmla="*/ 0 w 1757548"/>
              <a:gd name="connsiteY2" fmla="*/ 878774 h 1757548"/>
              <a:gd name="connsiteX3" fmla="*/ 878774 w 1757548"/>
              <a:gd name="connsiteY3" fmla="*/ 0 h 1757548"/>
              <a:gd name="connsiteX4" fmla="*/ 878774 w 1757548"/>
              <a:gd name="connsiteY4" fmla="*/ 878774 h 1757548"/>
              <a:gd name="connsiteX5" fmla="*/ 1757548 w 1757548"/>
              <a:gd name="connsiteY5" fmla="*/ 878774 h 1757548"/>
              <a:gd name="connsiteX0" fmla="*/ 878774 w 878774"/>
              <a:gd name="connsiteY0" fmla="*/ 878774 h 1757548"/>
              <a:gd name="connsiteX1" fmla="*/ 878774 w 878774"/>
              <a:gd name="connsiteY1" fmla="*/ 1757548 h 1757548"/>
              <a:gd name="connsiteX2" fmla="*/ 0 w 878774"/>
              <a:gd name="connsiteY2" fmla="*/ 878774 h 1757548"/>
              <a:gd name="connsiteX3" fmla="*/ 878774 w 878774"/>
              <a:gd name="connsiteY3" fmla="*/ 0 h 1757548"/>
              <a:gd name="connsiteX4" fmla="*/ 878774 w 878774"/>
              <a:gd name="connsiteY4" fmla="*/ 878774 h 1757548"/>
              <a:gd name="connsiteX0" fmla="*/ 878774 w 878774"/>
              <a:gd name="connsiteY0" fmla="*/ 0 h 1757548"/>
              <a:gd name="connsiteX1" fmla="*/ 878774 w 878774"/>
              <a:gd name="connsiteY1" fmla="*/ 1757548 h 1757548"/>
              <a:gd name="connsiteX2" fmla="*/ 0 w 878774"/>
              <a:gd name="connsiteY2" fmla="*/ 878774 h 1757548"/>
              <a:gd name="connsiteX3" fmla="*/ 878774 w 878774"/>
              <a:gd name="connsiteY3" fmla="*/ 0 h 1757548"/>
            </a:gdLst>
            <a:ahLst/>
            <a:cxnLst>
              <a:cxn ang="0">
                <a:pos x="connsiteX0" y="connsiteY0"/>
              </a:cxn>
              <a:cxn ang="0">
                <a:pos x="connsiteX1" y="connsiteY1"/>
              </a:cxn>
              <a:cxn ang="0">
                <a:pos x="connsiteX2" y="connsiteY2"/>
              </a:cxn>
              <a:cxn ang="0">
                <a:pos x="connsiteX3" y="connsiteY3"/>
              </a:cxn>
            </a:cxnLst>
            <a:rect l="l" t="t" r="r" b="b"/>
            <a:pathLst>
              <a:path w="878774" h="1757548">
                <a:moveTo>
                  <a:pt x="878774" y="0"/>
                </a:moveTo>
                <a:lnTo>
                  <a:pt x="878774" y="1757548"/>
                </a:lnTo>
                <a:cubicBezTo>
                  <a:pt x="393441" y="1757548"/>
                  <a:pt x="0" y="1364107"/>
                  <a:pt x="0" y="878774"/>
                </a:cubicBezTo>
                <a:cubicBezTo>
                  <a:pt x="0" y="393441"/>
                  <a:pt x="393441" y="0"/>
                  <a:pt x="878774"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58710996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userDrawn="1">
  <p:cSld name="2_Content B">
    <p:spTree>
      <p:nvGrpSpPr>
        <p:cNvPr id="1" name=""/>
        <p:cNvGrpSpPr/>
        <p:nvPr/>
      </p:nvGrpSpPr>
      <p:grpSpPr>
        <a:xfrm>
          <a:off x="0" y="0"/>
          <a:ext cx="0" cy="0"/>
          <a:chOff x="0" y="0"/>
          <a:chExt cx="0" cy="0"/>
        </a:xfrm>
      </p:grpSpPr>
      <p:sp>
        <p:nvSpPr>
          <p:cNvPr id="8" name="Content Placeholder 7"/>
          <p:cNvSpPr>
            <a:spLocks noGrp="1"/>
          </p:cNvSpPr>
          <p:nvPr>
            <p:ph sz="quarter" idx="14"/>
          </p:nvPr>
        </p:nvSpPr>
        <p:spPr>
          <a:xfrm>
            <a:off x="4327608" y="2906939"/>
            <a:ext cx="3533038" cy="2479963"/>
          </a:xfrm>
        </p:spPr>
        <p:txBody>
          <a:bodyPr>
            <a:noAutofit/>
          </a:bodyPr>
          <a:lstStyle>
            <a:lvl1pPr marL="0" indent="0" algn="ctr">
              <a:buSzPct val="100000"/>
              <a:buFont typeface="Arial" panose="020B0604020202020204" pitchFamily="34" charset="0"/>
              <a:buNone/>
              <a:defRPr sz="2400"/>
            </a:lvl1pPr>
            <a:lvl2pPr>
              <a:defRPr sz="2000"/>
            </a:lvl2pPr>
            <a:lvl3pPr>
              <a:defRPr sz="2000"/>
            </a:lvl3pPr>
            <a:lvl4pPr>
              <a:defRPr sz="2000"/>
            </a:lvl4pPr>
            <a:lvl5pPr>
              <a:defRPr sz="2000"/>
            </a:lvl5pPr>
          </a:lstStyle>
          <a:p>
            <a:pPr lvl="0"/>
            <a:r>
              <a:rPr lang="en-US"/>
              <a:t>Click to edit Master text styles</a:t>
            </a:r>
          </a:p>
        </p:txBody>
      </p:sp>
      <p:sp>
        <p:nvSpPr>
          <p:cNvPr id="7" name="Content Placeholder 7">
            <a:extLst>
              <a:ext uri="{FF2B5EF4-FFF2-40B4-BE49-F238E27FC236}">
                <a16:creationId xmlns:a16="http://schemas.microsoft.com/office/drawing/2014/main" id="{F5166AF5-ED84-E440-81B1-8C407DB0D96C}"/>
              </a:ext>
            </a:extLst>
          </p:cNvPr>
          <p:cNvSpPr>
            <a:spLocks noGrp="1"/>
          </p:cNvSpPr>
          <p:nvPr>
            <p:ph sz="quarter" idx="17"/>
          </p:nvPr>
        </p:nvSpPr>
        <p:spPr>
          <a:xfrm>
            <a:off x="8151383" y="2906939"/>
            <a:ext cx="3533038" cy="2479963"/>
          </a:xfrm>
        </p:spPr>
        <p:txBody>
          <a:bodyPr>
            <a:noAutofit/>
          </a:bodyPr>
          <a:lstStyle>
            <a:lvl1pPr marL="0" indent="0" algn="ctr">
              <a:buSzPct val="100000"/>
              <a:buFontTx/>
              <a:buNone/>
              <a:defRPr sz="2400"/>
            </a:lvl1pPr>
            <a:lvl2pPr marL="354013" indent="0" algn="ctr">
              <a:buFontTx/>
              <a:buNone/>
              <a:defRPr sz="2000"/>
            </a:lvl2pPr>
            <a:lvl3pPr marL="573088" indent="0" algn="ctr">
              <a:buFontTx/>
              <a:buNone/>
              <a:defRPr sz="2000"/>
            </a:lvl3pPr>
            <a:lvl4pPr marL="804863" indent="0" algn="ctr">
              <a:buFontTx/>
              <a:buNone/>
              <a:defRPr sz="2000"/>
            </a:lvl4pPr>
            <a:lvl5pPr marL="1036637" indent="0" algn="ctr">
              <a:buFontTx/>
              <a:buNone/>
              <a:defRPr sz="2000"/>
            </a:lvl5pPr>
          </a:lstStyle>
          <a:p>
            <a:pPr lvl="0"/>
            <a:r>
              <a:rPr lang="en-US"/>
              <a:t>Click to edit Master text styles</a:t>
            </a:r>
          </a:p>
        </p:txBody>
      </p:sp>
      <p:sp>
        <p:nvSpPr>
          <p:cNvPr id="5" name="Rectangle 4">
            <a:extLst>
              <a:ext uri="{FF2B5EF4-FFF2-40B4-BE49-F238E27FC236}">
                <a16:creationId xmlns:a16="http://schemas.microsoft.com/office/drawing/2014/main" id="{9FF6834C-F288-B20A-9C73-AB497E98FF9D}"/>
              </a:ext>
            </a:extLst>
          </p:cNvPr>
          <p:cNvSpPr/>
          <p:nvPr userDrawn="1"/>
        </p:nvSpPr>
        <p:spPr>
          <a:xfrm>
            <a:off x="0" y="0"/>
            <a:ext cx="12192000" cy="12253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Title 16">
            <a:extLst>
              <a:ext uri="{FF2B5EF4-FFF2-40B4-BE49-F238E27FC236}">
                <a16:creationId xmlns:a16="http://schemas.microsoft.com/office/drawing/2014/main" id="{675D7AE3-478F-0C3A-34E5-038D5FA75AD1}"/>
              </a:ext>
            </a:extLst>
          </p:cNvPr>
          <p:cNvSpPr>
            <a:spLocks noGrp="1"/>
          </p:cNvSpPr>
          <p:nvPr>
            <p:ph type="title"/>
          </p:nvPr>
        </p:nvSpPr>
        <p:spPr>
          <a:xfrm>
            <a:off x="499176" y="0"/>
            <a:ext cx="11189904" cy="1225372"/>
          </a:xfrm>
        </p:spPr>
        <p:txBody>
          <a:bodyPr anchor="ctr" anchorCtr="0">
            <a:noAutofit/>
          </a:bodyPr>
          <a:lstStyle>
            <a:lvl1pPr>
              <a:defRPr sz="3500" b="1">
                <a:solidFill>
                  <a:schemeClr val="accent6"/>
                </a:solidFill>
              </a:defRPr>
            </a:lvl1pPr>
          </a:lstStyle>
          <a:p>
            <a:r>
              <a:rPr lang="en-US"/>
              <a:t>Click to edit Master title style</a:t>
            </a:r>
          </a:p>
        </p:txBody>
      </p:sp>
      <p:sp>
        <p:nvSpPr>
          <p:cNvPr id="10" name="Pie 1">
            <a:extLst>
              <a:ext uri="{FF2B5EF4-FFF2-40B4-BE49-F238E27FC236}">
                <a16:creationId xmlns:a16="http://schemas.microsoft.com/office/drawing/2014/main" id="{9F0B874A-409C-34B0-91E8-78A5B2CD3FB8}"/>
              </a:ext>
            </a:extLst>
          </p:cNvPr>
          <p:cNvSpPr>
            <a:spLocks noChangeAspect="1"/>
          </p:cNvSpPr>
          <p:nvPr userDrawn="1"/>
        </p:nvSpPr>
        <p:spPr>
          <a:xfrm rot="10800000">
            <a:off x="2283125" y="2059079"/>
            <a:ext cx="231631" cy="463262"/>
          </a:xfrm>
          <a:custGeom>
            <a:avLst/>
            <a:gdLst>
              <a:gd name="connsiteX0" fmla="*/ 1757548 w 1757548"/>
              <a:gd name="connsiteY0" fmla="*/ 878774 h 1757548"/>
              <a:gd name="connsiteX1" fmla="*/ 878774 w 1757548"/>
              <a:gd name="connsiteY1" fmla="*/ 1757548 h 1757548"/>
              <a:gd name="connsiteX2" fmla="*/ 0 w 1757548"/>
              <a:gd name="connsiteY2" fmla="*/ 878774 h 1757548"/>
              <a:gd name="connsiteX3" fmla="*/ 878774 w 1757548"/>
              <a:gd name="connsiteY3" fmla="*/ 0 h 1757548"/>
              <a:gd name="connsiteX4" fmla="*/ 878774 w 1757548"/>
              <a:gd name="connsiteY4" fmla="*/ 878774 h 1757548"/>
              <a:gd name="connsiteX5" fmla="*/ 1757548 w 1757548"/>
              <a:gd name="connsiteY5" fmla="*/ 878774 h 1757548"/>
              <a:gd name="connsiteX0" fmla="*/ 878774 w 878774"/>
              <a:gd name="connsiteY0" fmla="*/ 878774 h 1757548"/>
              <a:gd name="connsiteX1" fmla="*/ 878774 w 878774"/>
              <a:gd name="connsiteY1" fmla="*/ 1757548 h 1757548"/>
              <a:gd name="connsiteX2" fmla="*/ 0 w 878774"/>
              <a:gd name="connsiteY2" fmla="*/ 878774 h 1757548"/>
              <a:gd name="connsiteX3" fmla="*/ 878774 w 878774"/>
              <a:gd name="connsiteY3" fmla="*/ 0 h 1757548"/>
              <a:gd name="connsiteX4" fmla="*/ 878774 w 878774"/>
              <a:gd name="connsiteY4" fmla="*/ 878774 h 1757548"/>
              <a:gd name="connsiteX0" fmla="*/ 878774 w 878774"/>
              <a:gd name="connsiteY0" fmla="*/ 0 h 1757548"/>
              <a:gd name="connsiteX1" fmla="*/ 878774 w 878774"/>
              <a:gd name="connsiteY1" fmla="*/ 1757548 h 1757548"/>
              <a:gd name="connsiteX2" fmla="*/ 0 w 878774"/>
              <a:gd name="connsiteY2" fmla="*/ 878774 h 1757548"/>
              <a:gd name="connsiteX3" fmla="*/ 878774 w 878774"/>
              <a:gd name="connsiteY3" fmla="*/ 0 h 1757548"/>
            </a:gdLst>
            <a:ahLst/>
            <a:cxnLst>
              <a:cxn ang="0">
                <a:pos x="connsiteX0" y="connsiteY0"/>
              </a:cxn>
              <a:cxn ang="0">
                <a:pos x="connsiteX1" y="connsiteY1"/>
              </a:cxn>
              <a:cxn ang="0">
                <a:pos x="connsiteX2" y="connsiteY2"/>
              </a:cxn>
              <a:cxn ang="0">
                <a:pos x="connsiteX3" y="connsiteY3"/>
              </a:cxn>
            </a:cxnLst>
            <a:rect l="l" t="t" r="r" b="b"/>
            <a:pathLst>
              <a:path w="878774" h="1757548">
                <a:moveTo>
                  <a:pt x="878774" y="0"/>
                </a:moveTo>
                <a:lnTo>
                  <a:pt x="878774" y="1757548"/>
                </a:lnTo>
                <a:cubicBezTo>
                  <a:pt x="393441" y="1757548"/>
                  <a:pt x="0" y="1364107"/>
                  <a:pt x="0" y="878774"/>
                </a:cubicBezTo>
                <a:cubicBezTo>
                  <a:pt x="0" y="393441"/>
                  <a:pt x="393441" y="0"/>
                  <a:pt x="87877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Pie 1">
            <a:extLst>
              <a:ext uri="{FF2B5EF4-FFF2-40B4-BE49-F238E27FC236}">
                <a16:creationId xmlns:a16="http://schemas.microsoft.com/office/drawing/2014/main" id="{1E8EBA32-0B6B-9ED9-5EDE-30D750B44286}"/>
              </a:ext>
            </a:extLst>
          </p:cNvPr>
          <p:cNvSpPr>
            <a:spLocks noChangeAspect="1"/>
          </p:cNvSpPr>
          <p:nvPr userDrawn="1"/>
        </p:nvSpPr>
        <p:spPr>
          <a:xfrm>
            <a:off x="2051494" y="2057879"/>
            <a:ext cx="231631" cy="463262"/>
          </a:xfrm>
          <a:custGeom>
            <a:avLst/>
            <a:gdLst>
              <a:gd name="connsiteX0" fmla="*/ 1757548 w 1757548"/>
              <a:gd name="connsiteY0" fmla="*/ 878774 h 1757548"/>
              <a:gd name="connsiteX1" fmla="*/ 878774 w 1757548"/>
              <a:gd name="connsiteY1" fmla="*/ 1757548 h 1757548"/>
              <a:gd name="connsiteX2" fmla="*/ 0 w 1757548"/>
              <a:gd name="connsiteY2" fmla="*/ 878774 h 1757548"/>
              <a:gd name="connsiteX3" fmla="*/ 878774 w 1757548"/>
              <a:gd name="connsiteY3" fmla="*/ 0 h 1757548"/>
              <a:gd name="connsiteX4" fmla="*/ 878774 w 1757548"/>
              <a:gd name="connsiteY4" fmla="*/ 878774 h 1757548"/>
              <a:gd name="connsiteX5" fmla="*/ 1757548 w 1757548"/>
              <a:gd name="connsiteY5" fmla="*/ 878774 h 1757548"/>
              <a:gd name="connsiteX0" fmla="*/ 878774 w 878774"/>
              <a:gd name="connsiteY0" fmla="*/ 878774 h 1757548"/>
              <a:gd name="connsiteX1" fmla="*/ 878774 w 878774"/>
              <a:gd name="connsiteY1" fmla="*/ 1757548 h 1757548"/>
              <a:gd name="connsiteX2" fmla="*/ 0 w 878774"/>
              <a:gd name="connsiteY2" fmla="*/ 878774 h 1757548"/>
              <a:gd name="connsiteX3" fmla="*/ 878774 w 878774"/>
              <a:gd name="connsiteY3" fmla="*/ 0 h 1757548"/>
              <a:gd name="connsiteX4" fmla="*/ 878774 w 878774"/>
              <a:gd name="connsiteY4" fmla="*/ 878774 h 1757548"/>
              <a:gd name="connsiteX0" fmla="*/ 878774 w 878774"/>
              <a:gd name="connsiteY0" fmla="*/ 0 h 1757548"/>
              <a:gd name="connsiteX1" fmla="*/ 878774 w 878774"/>
              <a:gd name="connsiteY1" fmla="*/ 1757548 h 1757548"/>
              <a:gd name="connsiteX2" fmla="*/ 0 w 878774"/>
              <a:gd name="connsiteY2" fmla="*/ 878774 h 1757548"/>
              <a:gd name="connsiteX3" fmla="*/ 878774 w 878774"/>
              <a:gd name="connsiteY3" fmla="*/ 0 h 1757548"/>
            </a:gdLst>
            <a:ahLst/>
            <a:cxnLst>
              <a:cxn ang="0">
                <a:pos x="connsiteX0" y="connsiteY0"/>
              </a:cxn>
              <a:cxn ang="0">
                <a:pos x="connsiteX1" y="connsiteY1"/>
              </a:cxn>
              <a:cxn ang="0">
                <a:pos x="connsiteX2" y="connsiteY2"/>
              </a:cxn>
              <a:cxn ang="0">
                <a:pos x="connsiteX3" y="connsiteY3"/>
              </a:cxn>
            </a:cxnLst>
            <a:rect l="l" t="t" r="r" b="b"/>
            <a:pathLst>
              <a:path w="878774" h="1757548">
                <a:moveTo>
                  <a:pt x="878774" y="0"/>
                </a:moveTo>
                <a:lnTo>
                  <a:pt x="878774" y="1757548"/>
                </a:lnTo>
                <a:cubicBezTo>
                  <a:pt x="393441" y="1757548"/>
                  <a:pt x="0" y="1364107"/>
                  <a:pt x="0" y="878774"/>
                </a:cubicBezTo>
                <a:cubicBezTo>
                  <a:pt x="0" y="393441"/>
                  <a:pt x="393441" y="0"/>
                  <a:pt x="878774"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Pie 1">
            <a:extLst>
              <a:ext uri="{FF2B5EF4-FFF2-40B4-BE49-F238E27FC236}">
                <a16:creationId xmlns:a16="http://schemas.microsoft.com/office/drawing/2014/main" id="{B0B36738-D595-D77F-F470-CD117ABF77C3}"/>
              </a:ext>
            </a:extLst>
          </p:cNvPr>
          <p:cNvSpPr>
            <a:spLocks noChangeAspect="1"/>
          </p:cNvSpPr>
          <p:nvPr userDrawn="1"/>
        </p:nvSpPr>
        <p:spPr>
          <a:xfrm rot="10800000">
            <a:off x="6096000" y="2061765"/>
            <a:ext cx="231631" cy="463262"/>
          </a:xfrm>
          <a:custGeom>
            <a:avLst/>
            <a:gdLst>
              <a:gd name="connsiteX0" fmla="*/ 1757548 w 1757548"/>
              <a:gd name="connsiteY0" fmla="*/ 878774 h 1757548"/>
              <a:gd name="connsiteX1" fmla="*/ 878774 w 1757548"/>
              <a:gd name="connsiteY1" fmla="*/ 1757548 h 1757548"/>
              <a:gd name="connsiteX2" fmla="*/ 0 w 1757548"/>
              <a:gd name="connsiteY2" fmla="*/ 878774 h 1757548"/>
              <a:gd name="connsiteX3" fmla="*/ 878774 w 1757548"/>
              <a:gd name="connsiteY3" fmla="*/ 0 h 1757548"/>
              <a:gd name="connsiteX4" fmla="*/ 878774 w 1757548"/>
              <a:gd name="connsiteY4" fmla="*/ 878774 h 1757548"/>
              <a:gd name="connsiteX5" fmla="*/ 1757548 w 1757548"/>
              <a:gd name="connsiteY5" fmla="*/ 878774 h 1757548"/>
              <a:gd name="connsiteX0" fmla="*/ 878774 w 878774"/>
              <a:gd name="connsiteY0" fmla="*/ 878774 h 1757548"/>
              <a:gd name="connsiteX1" fmla="*/ 878774 w 878774"/>
              <a:gd name="connsiteY1" fmla="*/ 1757548 h 1757548"/>
              <a:gd name="connsiteX2" fmla="*/ 0 w 878774"/>
              <a:gd name="connsiteY2" fmla="*/ 878774 h 1757548"/>
              <a:gd name="connsiteX3" fmla="*/ 878774 w 878774"/>
              <a:gd name="connsiteY3" fmla="*/ 0 h 1757548"/>
              <a:gd name="connsiteX4" fmla="*/ 878774 w 878774"/>
              <a:gd name="connsiteY4" fmla="*/ 878774 h 1757548"/>
              <a:gd name="connsiteX0" fmla="*/ 878774 w 878774"/>
              <a:gd name="connsiteY0" fmla="*/ 0 h 1757548"/>
              <a:gd name="connsiteX1" fmla="*/ 878774 w 878774"/>
              <a:gd name="connsiteY1" fmla="*/ 1757548 h 1757548"/>
              <a:gd name="connsiteX2" fmla="*/ 0 w 878774"/>
              <a:gd name="connsiteY2" fmla="*/ 878774 h 1757548"/>
              <a:gd name="connsiteX3" fmla="*/ 878774 w 878774"/>
              <a:gd name="connsiteY3" fmla="*/ 0 h 1757548"/>
            </a:gdLst>
            <a:ahLst/>
            <a:cxnLst>
              <a:cxn ang="0">
                <a:pos x="connsiteX0" y="connsiteY0"/>
              </a:cxn>
              <a:cxn ang="0">
                <a:pos x="connsiteX1" y="connsiteY1"/>
              </a:cxn>
              <a:cxn ang="0">
                <a:pos x="connsiteX2" y="connsiteY2"/>
              </a:cxn>
              <a:cxn ang="0">
                <a:pos x="connsiteX3" y="connsiteY3"/>
              </a:cxn>
            </a:cxnLst>
            <a:rect l="l" t="t" r="r" b="b"/>
            <a:pathLst>
              <a:path w="878774" h="1757548">
                <a:moveTo>
                  <a:pt x="878774" y="0"/>
                </a:moveTo>
                <a:lnTo>
                  <a:pt x="878774" y="1757548"/>
                </a:lnTo>
                <a:cubicBezTo>
                  <a:pt x="393441" y="1757548"/>
                  <a:pt x="0" y="1364107"/>
                  <a:pt x="0" y="878774"/>
                </a:cubicBezTo>
                <a:cubicBezTo>
                  <a:pt x="0" y="393441"/>
                  <a:pt x="393441" y="0"/>
                  <a:pt x="87877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Pie 1">
            <a:extLst>
              <a:ext uri="{FF2B5EF4-FFF2-40B4-BE49-F238E27FC236}">
                <a16:creationId xmlns:a16="http://schemas.microsoft.com/office/drawing/2014/main" id="{5ABB7194-9331-653F-3781-A9713FE096E6}"/>
              </a:ext>
            </a:extLst>
          </p:cNvPr>
          <p:cNvSpPr>
            <a:spLocks noChangeAspect="1"/>
          </p:cNvSpPr>
          <p:nvPr userDrawn="1"/>
        </p:nvSpPr>
        <p:spPr>
          <a:xfrm>
            <a:off x="5864369" y="2060565"/>
            <a:ext cx="231631" cy="463262"/>
          </a:xfrm>
          <a:custGeom>
            <a:avLst/>
            <a:gdLst>
              <a:gd name="connsiteX0" fmla="*/ 1757548 w 1757548"/>
              <a:gd name="connsiteY0" fmla="*/ 878774 h 1757548"/>
              <a:gd name="connsiteX1" fmla="*/ 878774 w 1757548"/>
              <a:gd name="connsiteY1" fmla="*/ 1757548 h 1757548"/>
              <a:gd name="connsiteX2" fmla="*/ 0 w 1757548"/>
              <a:gd name="connsiteY2" fmla="*/ 878774 h 1757548"/>
              <a:gd name="connsiteX3" fmla="*/ 878774 w 1757548"/>
              <a:gd name="connsiteY3" fmla="*/ 0 h 1757548"/>
              <a:gd name="connsiteX4" fmla="*/ 878774 w 1757548"/>
              <a:gd name="connsiteY4" fmla="*/ 878774 h 1757548"/>
              <a:gd name="connsiteX5" fmla="*/ 1757548 w 1757548"/>
              <a:gd name="connsiteY5" fmla="*/ 878774 h 1757548"/>
              <a:gd name="connsiteX0" fmla="*/ 878774 w 878774"/>
              <a:gd name="connsiteY0" fmla="*/ 878774 h 1757548"/>
              <a:gd name="connsiteX1" fmla="*/ 878774 w 878774"/>
              <a:gd name="connsiteY1" fmla="*/ 1757548 h 1757548"/>
              <a:gd name="connsiteX2" fmla="*/ 0 w 878774"/>
              <a:gd name="connsiteY2" fmla="*/ 878774 h 1757548"/>
              <a:gd name="connsiteX3" fmla="*/ 878774 w 878774"/>
              <a:gd name="connsiteY3" fmla="*/ 0 h 1757548"/>
              <a:gd name="connsiteX4" fmla="*/ 878774 w 878774"/>
              <a:gd name="connsiteY4" fmla="*/ 878774 h 1757548"/>
              <a:gd name="connsiteX0" fmla="*/ 878774 w 878774"/>
              <a:gd name="connsiteY0" fmla="*/ 0 h 1757548"/>
              <a:gd name="connsiteX1" fmla="*/ 878774 w 878774"/>
              <a:gd name="connsiteY1" fmla="*/ 1757548 h 1757548"/>
              <a:gd name="connsiteX2" fmla="*/ 0 w 878774"/>
              <a:gd name="connsiteY2" fmla="*/ 878774 h 1757548"/>
              <a:gd name="connsiteX3" fmla="*/ 878774 w 878774"/>
              <a:gd name="connsiteY3" fmla="*/ 0 h 1757548"/>
            </a:gdLst>
            <a:ahLst/>
            <a:cxnLst>
              <a:cxn ang="0">
                <a:pos x="connsiteX0" y="connsiteY0"/>
              </a:cxn>
              <a:cxn ang="0">
                <a:pos x="connsiteX1" y="connsiteY1"/>
              </a:cxn>
              <a:cxn ang="0">
                <a:pos x="connsiteX2" y="connsiteY2"/>
              </a:cxn>
              <a:cxn ang="0">
                <a:pos x="connsiteX3" y="connsiteY3"/>
              </a:cxn>
            </a:cxnLst>
            <a:rect l="l" t="t" r="r" b="b"/>
            <a:pathLst>
              <a:path w="878774" h="1757548">
                <a:moveTo>
                  <a:pt x="878774" y="0"/>
                </a:moveTo>
                <a:lnTo>
                  <a:pt x="878774" y="1757548"/>
                </a:lnTo>
                <a:cubicBezTo>
                  <a:pt x="393441" y="1757548"/>
                  <a:pt x="0" y="1364107"/>
                  <a:pt x="0" y="878774"/>
                </a:cubicBezTo>
                <a:cubicBezTo>
                  <a:pt x="0" y="393441"/>
                  <a:pt x="393441" y="0"/>
                  <a:pt x="878774"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Pie 1">
            <a:extLst>
              <a:ext uri="{FF2B5EF4-FFF2-40B4-BE49-F238E27FC236}">
                <a16:creationId xmlns:a16="http://schemas.microsoft.com/office/drawing/2014/main" id="{7E75517A-E0F4-C6ED-1A11-58BCE7781D12}"/>
              </a:ext>
            </a:extLst>
          </p:cNvPr>
          <p:cNvSpPr>
            <a:spLocks noChangeAspect="1"/>
          </p:cNvSpPr>
          <p:nvPr userDrawn="1"/>
        </p:nvSpPr>
        <p:spPr>
          <a:xfrm rot="10800000">
            <a:off x="9901498" y="2029706"/>
            <a:ext cx="231631" cy="463262"/>
          </a:xfrm>
          <a:custGeom>
            <a:avLst/>
            <a:gdLst>
              <a:gd name="connsiteX0" fmla="*/ 1757548 w 1757548"/>
              <a:gd name="connsiteY0" fmla="*/ 878774 h 1757548"/>
              <a:gd name="connsiteX1" fmla="*/ 878774 w 1757548"/>
              <a:gd name="connsiteY1" fmla="*/ 1757548 h 1757548"/>
              <a:gd name="connsiteX2" fmla="*/ 0 w 1757548"/>
              <a:gd name="connsiteY2" fmla="*/ 878774 h 1757548"/>
              <a:gd name="connsiteX3" fmla="*/ 878774 w 1757548"/>
              <a:gd name="connsiteY3" fmla="*/ 0 h 1757548"/>
              <a:gd name="connsiteX4" fmla="*/ 878774 w 1757548"/>
              <a:gd name="connsiteY4" fmla="*/ 878774 h 1757548"/>
              <a:gd name="connsiteX5" fmla="*/ 1757548 w 1757548"/>
              <a:gd name="connsiteY5" fmla="*/ 878774 h 1757548"/>
              <a:gd name="connsiteX0" fmla="*/ 878774 w 878774"/>
              <a:gd name="connsiteY0" fmla="*/ 878774 h 1757548"/>
              <a:gd name="connsiteX1" fmla="*/ 878774 w 878774"/>
              <a:gd name="connsiteY1" fmla="*/ 1757548 h 1757548"/>
              <a:gd name="connsiteX2" fmla="*/ 0 w 878774"/>
              <a:gd name="connsiteY2" fmla="*/ 878774 h 1757548"/>
              <a:gd name="connsiteX3" fmla="*/ 878774 w 878774"/>
              <a:gd name="connsiteY3" fmla="*/ 0 h 1757548"/>
              <a:gd name="connsiteX4" fmla="*/ 878774 w 878774"/>
              <a:gd name="connsiteY4" fmla="*/ 878774 h 1757548"/>
              <a:gd name="connsiteX0" fmla="*/ 878774 w 878774"/>
              <a:gd name="connsiteY0" fmla="*/ 0 h 1757548"/>
              <a:gd name="connsiteX1" fmla="*/ 878774 w 878774"/>
              <a:gd name="connsiteY1" fmla="*/ 1757548 h 1757548"/>
              <a:gd name="connsiteX2" fmla="*/ 0 w 878774"/>
              <a:gd name="connsiteY2" fmla="*/ 878774 h 1757548"/>
              <a:gd name="connsiteX3" fmla="*/ 878774 w 878774"/>
              <a:gd name="connsiteY3" fmla="*/ 0 h 1757548"/>
            </a:gdLst>
            <a:ahLst/>
            <a:cxnLst>
              <a:cxn ang="0">
                <a:pos x="connsiteX0" y="connsiteY0"/>
              </a:cxn>
              <a:cxn ang="0">
                <a:pos x="connsiteX1" y="connsiteY1"/>
              </a:cxn>
              <a:cxn ang="0">
                <a:pos x="connsiteX2" y="connsiteY2"/>
              </a:cxn>
              <a:cxn ang="0">
                <a:pos x="connsiteX3" y="connsiteY3"/>
              </a:cxn>
            </a:cxnLst>
            <a:rect l="l" t="t" r="r" b="b"/>
            <a:pathLst>
              <a:path w="878774" h="1757548">
                <a:moveTo>
                  <a:pt x="878774" y="0"/>
                </a:moveTo>
                <a:lnTo>
                  <a:pt x="878774" y="1757548"/>
                </a:lnTo>
                <a:cubicBezTo>
                  <a:pt x="393441" y="1757548"/>
                  <a:pt x="0" y="1364107"/>
                  <a:pt x="0" y="878774"/>
                </a:cubicBezTo>
                <a:cubicBezTo>
                  <a:pt x="0" y="393441"/>
                  <a:pt x="393441" y="0"/>
                  <a:pt x="87877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Pie 1">
            <a:extLst>
              <a:ext uri="{FF2B5EF4-FFF2-40B4-BE49-F238E27FC236}">
                <a16:creationId xmlns:a16="http://schemas.microsoft.com/office/drawing/2014/main" id="{14A9E83D-6791-839A-A541-6F3C4C5F167B}"/>
              </a:ext>
            </a:extLst>
          </p:cNvPr>
          <p:cNvSpPr>
            <a:spLocks noChangeAspect="1"/>
          </p:cNvSpPr>
          <p:nvPr userDrawn="1"/>
        </p:nvSpPr>
        <p:spPr>
          <a:xfrm>
            <a:off x="9669867" y="2028506"/>
            <a:ext cx="231631" cy="463262"/>
          </a:xfrm>
          <a:custGeom>
            <a:avLst/>
            <a:gdLst>
              <a:gd name="connsiteX0" fmla="*/ 1757548 w 1757548"/>
              <a:gd name="connsiteY0" fmla="*/ 878774 h 1757548"/>
              <a:gd name="connsiteX1" fmla="*/ 878774 w 1757548"/>
              <a:gd name="connsiteY1" fmla="*/ 1757548 h 1757548"/>
              <a:gd name="connsiteX2" fmla="*/ 0 w 1757548"/>
              <a:gd name="connsiteY2" fmla="*/ 878774 h 1757548"/>
              <a:gd name="connsiteX3" fmla="*/ 878774 w 1757548"/>
              <a:gd name="connsiteY3" fmla="*/ 0 h 1757548"/>
              <a:gd name="connsiteX4" fmla="*/ 878774 w 1757548"/>
              <a:gd name="connsiteY4" fmla="*/ 878774 h 1757548"/>
              <a:gd name="connsiteX5" fmla="*/ 1757548 w 1757548"/>
              <a:gd name="connsiteY5" fmla="*/ 878774 h 1757548"/>
              <a:gd name="connsiteX0" fmla="*/ 878774 w 878774"/>
              <a:gd name="connsiteY0" fmla="*/ 878774 h 1757548"/>
              <a:gd name="connsiteX1" fmla="*/ 878774 w 878774"/>
              <a:gd name="connsiteY1" fmla="*/ 1757548 h 1757548"/>
              <a:gd name="connsiteX2" fmla="*/ 0 w 878774"/>
              <a:gd name="connsiteY2" fmla="*/ 878774 h 1757548"/>
              <a:gd name="connsiteX3" fmla="*/ 878774 w 878774"/>
              <a:gd name="connsiteY3" fmla="*/ 0 h 1757548"/>
              <a:gd name="connsiteX4" fmla="*/ 878774 w 878774"/>
              <a:gd name="connsiteY4" fmla="*/ 878774 h 1757548"/>
              <a:gd name="connsiteX0" fmla="*/ 878774 w 878774"/>
              <a:gd name="connsiteY0" fmla="*/ 0 h 1757548"/>
              <a:gd name="connsiteX1" fmla="*/ 878774 w 878774"/>
              <a:gd name="connsiteY1" fmla="*/ 1757548 h 1757548"/>
              <a:gd name="connsiteX2" fmla="*/ 0 w 878774"/>
              <a:gd name="connsiteY2" fmla="*/ 878774 h 1757548"/>
              <a:gd name="connsiteX3" fmla="*/ 878774 w 878774"/>
              <a:gd name="connsiteY3" fmla="*/ 0 h 1757548"/>
            </a:gdLst>
            <a:ahLst/>
            <a:cxnLst>
              <a:cxn ang="0">
                <a:pos x="connsiteX0" y="connsiteY0"/>
              </a:cxn>
              <a:cxn ang="0">
                <a:pos x="connsiteX1" y="connsiteY1"/>
              </a:cxn>
              <a:cxn ang="0">
                <a:pos x="connsiteX2" y="connsiteY2"/>
              </a:cxn>
              <a:cxn ang="0">
                <a:pos x="connsiteX3" y="connsiteY3"/>
              </a:cxn>
            </a:cxnLst>
            <a:rect l="l" t="t" r="r" b="b"/>
            <a:pathLst>
              <a:path w="878774" h="1757548">
                <a:moveTo>
                  <a:pt x="878774" y="0"/>
                </a:moveTo>
                <a:lnTo>
                  <a:pt x="878774" y="1757548"/>
                </a:lnTo>
                <a:cubicBezTo>
                  <a:pt x="393441" y="1757548"/>
                  <a:pt x="0" y="1364107"/>
                  <a:pt x="0" y="878774"/>
                </a:cubicBezTo>
                <a:cubicBezTo>
                  <a:pt x="0" y="393441"/>
                  <a:pt x="393441" y="0"/>
                  <a:pt x="878774"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Content Placeholder 7">
            <a:extLst>
              <a:ext uri="{FF2B5EF4-FFF2-40B4-BE49-F238E27FC236}">
                <a16:creationId xmlns:a16="http://schemas.microsoft.com/office/drawing/2014/main" id="{8C25876B-11F0-8295-D261-36DB4E573A16}"/>
              </a:ext>
            </a:extLst>
          </p:cNvPr>
          <p:cNvSpPr>
            <a:spLocks noGrp="1"/>
          </p:cNvSpPr>
          <p:nvPr>
            <p:ph sz="quarter" idx="18"/>
          </p:nvPr>
        </p:nvSpPr>
        <p:spPr>
          <a:xfrm>
            <a:off x="499174" y="2906939"/>
            <a:ext cx="3533038" cy="2479963"/>
          </a:xfrm>
        </p:spPr>
        <p:txBody>
          <a:bodyPr>
            <a:noAutofit/>
          </a:bodyPr>
          <a:lstStyle>
            <a:lvl1pPr marL="0" indent="0" algn="ctr">
              <a:buSzPct val="100000"/>
              <a:buFontTx/>
              <a:buNone/>
              <a:defRPr sz="2400"/>
            </a:lvl1pPr>
            <a:lvl2pPr marL="354013" indent="0" algn="ctr">
              <a:buFontTx/>
              <a:buNone/>
              <a:defRPr sz="2000"/>
            </a:lvl2pPr>
            <a:lvl3pPr marL="573088" indent="0" algn="ctr">
              <a:buFontTx/>
              <a:buNone/>
              <a:defRPr sz="2000"/>
            </a:lvl3pPr>
            <a:lvl4pPr marL="804863" indent="0" algn="ctr">
              <a:buFontTx/>
              <a:buNone/>
              <a:defRPr sz="2000"/>
            </a:lvl4pPr>
            <a:lvl5pPr marL="1036637" indent="0" algn="ctr">
              <a:buFontTx/>
              <a:buNone/>
              <a:defRPr sz="2000"/>
            </a:lvl5pPr>
          </a:lstStyle>
          <a:p>
            <a:pPr lvl="0"/>
            <a:r>
              <a:rPr lang="en-US"/>
              <a:t>Click to edit Master text styles</a:t>
            </a:r>
          </a:p>
        </p:txBody>
      </p:sp>
    </p:spTree>
    <p:extLst>
      <p:ext uri="{BB962C8B-B14F-4D97-AF65-F5344CB8AC3E}">
        <p14:creationId xmlns:p14="http://schemas.microsoft.com/office/powerpoint/2010/main" val="295698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3_Content C">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3100FE30-7716-6FC7-F631-C542022E2245}"/>
              </a:ext>
            </a:extLst>
          </p:cNvPr>
          <p:cNvSpPr/>
          <p:nvPr userDrawn="1"/>
        </p:nvSpPr>
        <p:spPr>
          <a:xfrm>
            <a:off x="7104993" y="0"/>
            <a:ext cx="508700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17" name="Picture Placeholder 16">
            <a:extLst>
              <a:ext uri="{FF2B5EF4-FFF2-40B4-BE49-F238E27FC236}">
                <a16:creationId xmlns:a16="http://schemas.microsoft.com/office/drawing/2014/main" id="{3B0CDE13-216D-0317-CBC6-806730652162}"/>
              </a:ext>
            </a:extLst>
          </p:cNvPr>
          <p:cNvSpPr>
            <a:spLocks noGrp="1"/>
          </p:cNvSpPr>
          <p:nvPr>
            <p:ph type="pic" sz="quarter" idx="17"/>
          </p:nvPr>
        </p:nvSpPr>
        <p:spPr>
          <a:xfrm>
            <a:off x="7796602" y="1933903"/>
            <a:ext cx="3758076" cy="4053875"/>
          </a:xfrm>
          <a:custGeom>
            <a:avLst/>
            <a:gdLst>
              <a:gd name="connsiteX0" fmla="*/ 1075870 w 4169229"/>
              <a:gd name="connsiteY0" fmla="*/ 0 h 5238610"/>
              <a:gd name="connsiteX1" fmla="*/ 1552585 w 4169229"/>
              <a:gd name="connsiteY1" fmla="*/ 0 h 5238610"/>
              <a:gd name="connsiteX2" fmla="*/ 3093359 w 4169229"/>
              <a:gd name="connsiteY2" fmla="*/ 0 h 5238610"/>
              <a:gd name="connsiteX3" fmla="*/ 4169229 w 4169229"/>
              <a:gd name="connsiteY3" fmla="*/ 0 h 5238610"/>
              <a:gd name="connsiteX4" fmla="*/ 4169229 w 4169229"/>
              <a:gd name="connsiteY4" fmla="*/ 1075870 h 5238610"/>
              <a:gd name="connsiteX5" fmla="*/ 4169229 w 4169229"/>
              <a:gd name="connsiteY5" fmla="*/ 2181859 h 5238610"/>
              <a:gd name="connsiteX6" fmla="*/ 4169229 w 4169229"/>
              <a:gd name="connsiteY6" fmla="*/ 4162740 h 5238610"/>
              <a:gd name="connsiteX7" fmla="*/ 3093359 w 4169229"/>
              <a:gd name="connsiteY7" fmla="*/ 5238610 h 5238610"/>
              <a:gd name="connsiteX8" fmla="*/ 1075870 w 4169229"/>
              <a:gd name="connsiteY8" fmla="*/ 5238610 h 5238610"/>
              <a:gd name="connsiteX9" fmla="*/ 965869 w 4169229"/>
              <a:gd name="connsiteY9" fmla="*/ 5233056 h 5238610"/>
              <a:gd name="connsiteX10" fmla="*/ 944899 w 4169229"/>
              <a:gd name="connsiteY10" fmla="*/ 5229855 h 5238610"/>
              <a:gd name="connsiteX11" fmla="*/ 0 w 4169229"/>
              <a:gd name="connsiteY11" fmla="*/ 5229855 h 5238610"/>
              <a:gd name="connsiteX12" fmla="*/ 0 w 4169229"/>
              <a:gd name="connsiteY12" fmla="*/ 4162740 h 5238610"/>
              <a:gd name="connsiteX13" fmla="*/ 0 w 4169229"/>
              <a:gd name="connsiteY13" fmla="*/ 3637266 h 5238610"/>
              <a:gd name="connsiteX14" fmla="*/ 0 w 4169229"/>
              <a:gd name="connsiteY14" fmla="*/ 1075870 h 5238610"/>
              <a:gd name="connsiteX15" fmla="*/ 1075870 w 4169229"/>
              <a:gd name="connsiteY15" fmla="*/ 0 h 523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69229" h="5238610">
                <a:moveTo>
                  <a:pt x="1075870" y="0"/>
                </a:moveTo>
                <a:lnTo>
                  <a:pt x="1552585" y="0"/>
                </a:lnTo>
                <a:lnTo>
                  <a:pt x="3093359" y="0"/>
                </a:lnTo>
                <a:lnTo>
                  <a:pt x="4169229" y="0"/>
                </a:lnTo>
                <a:lnTo>
                  <a:pt x="4169229" y="1075870"/>
                </a:lnTo>
                <a:lnTo>
                  <a:pt x="4169229" y="2181859"/>
                </a:lnTo>
                <a:lnTo>
                  <a:pt x="4169229" y="4162740"/>
                </a:lnTo>
                <a:cubicBezTo>
                  <a:pt x="4169229" y="4756927"/>
                  <a:pt x="3687546" y="5238610"/>
                  <a:pt x="3093359" y="5238610"/>
                </a:cubicBezTo>
                <a:lnTo>
                  <a:pt x="1075870" y="5238610"/>
                </a:lnTo>
                <a:cubicBezTo>
                  <a:pt x="1038734" y="5238610"/>
                  <a:pt x="1002036" y="5236729"/>
                  <a:pt x="965869" y="5233056"/>
                </a:cubicBezTo>
                <a:lnTo>
                  <a:pt x="944899" y="5229855"/>
                </a:lnTo>
                <a:lnTo>
                  <a:pt x="0" y="5229855"/>
                </a:lnTo>
                <a:lnTo>
                  <a:pt x="0" y="4162740"/>
                </a:lnTo>
                <a:lnTo>
                  <a:pt x="0" y="3637266"/>
                </a:lnTo>
                <a:lnTo>
                  <a:pt x="0" y="1075870"/>
                </a:lnTo>
                <a:cubicBezTo>
                  <a:pt x="0" y="481683"/>
                  <a:pt x="481683" y="0"/>
                  <a:pt x="1075870" y="0"/>
                </a:cubicBezTo>
                <a:close/>
              </a:path>
            </a:pathLst>
          </a:custGeom>
        </p:spPr>
        <p:txBody>
          <a:bodyPr wrap="square">
            <a:noAutofit/>
          </a:bodyPr>
          <a:lstStyle/>
          <a:p>
            <a:endParaRPr lang="en-US"/>
          </a:p>
        </p:txBody>
      </p:sp>
      <p:sp>
        <p:nvSpPr>
          <p:cNvPr id="24" name="Rectangle 23">
            <a:extLst>
              <a:ext uri="{FF2B5EF4-FFF2-40B4-BE49-F238E27FC236}">
                <a16:creationId xmlns:a16="http://schemas.microsoft.com/office/drawing/2014/main" id="{A30AF57B-CCB4-42C8-197C-55B7DB6ADF82}"/>
              </a:ext>
            </a:extLst>
          </p:cNvPr>
          <p:cNvSpPr/>
          <p:nvPr userDrawn="1"/>
        </p:nvSpPr>
        <p:spPr>
          <a:xfrm>
            <a:off x="0" y="0"/>
            <a:ext cx="12192000" cy="12253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26" name="Text Placeholder 9">
            <a:extLst>
              <a:ext uri="{FF2B5EF4-FFF2-40B4-BE49-F238E27FC236}">
                <a16:creationId xmlns:a16="http://schemas.microsoft.com/office/drawing/2014/main" id="{2CE73784-12E8-2D44-6A39-8FDF9E117DB5}"/>
              </a:ext>
            </a:extLst>
          </p:cNvPr>
          <p:cNvSpPr>
            <a:spLocks noGrp="1"/>
          </p:cNvSpPr>
          <p:nvPr>
            <p:ph type="body" sz="quarter" idx="11"/>
          </p:nvPr>
        </p:nvSpPr>
        <p:spPr>
          <a:xfrm>
            <a:off x="502919" y="1850936"/>
            <a:ext cx="5975939" cy="4022060"/>
          </a:xfrm>
        </p:spPr>
        <p:txBody>
          <a:bodyPr>
            <a:noAutofit/>
          </a:bodyPr>
          <a:lstStyle>
            <a:lvl1pPr marL="231775" indent="-231775" fontAlgn="ctr">
              <a:buSzPct val="100000"/>
              <a:buFont typeface="Arial" panose="020B0604020202020204" pitchFamily="34" charset="0"/>
              <a:buChar char="•"/>
              <a:defRPr sz="2600"/>
            </a:lvl1pPr>
            <a:lvl2pPr fontAlgn="ctr">
              <a:defRPr/>
            </a:lvl2pPr>
            <a:lvl3pPr fontAlgn="ctr">
              <a:defRPr/>
            </a:lvl3pPr>
            <a:lvl4pPr fontAlgn="ctr">
              <a:defRPr/>
            </a:lvl4pPr>
            <a:lvl5pPr fontAlgn="ct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6">
            <a:extLst>
              <a:ext uri="{FF2B5EF4-FFF2-40B4-BE49-F238E27FC236}">
                <a16:creationId xmlns:a16="http://schemas.microsoft.com/office/drawing/2014/main" id="{32C8BF66-DB75-C1E2-E224-6DB8ADB0234F}"/>
              </a:ext>
            </a:extLst>
          </p:cNvPr>
          <p:cNvSpPr>
            <a:spLocks noGrp="1"/>
          </p:cNvSpPr>
          <p:nvPr>
            <p:ph type="title"/>
          </p:nvPr>
        </p:nvSpPr>
        <p:spPr>
          <a:xfrm>
            <a:off x="499176" y="-1"/>
            <a:ext cx="11189904" cy="1225371"/>
          </a:xfrm>
        </p:spPr>
        <p:txBody>
          <a:bodyPr anchor="ctr" anchorCtr="0">
            <a:noAutofit/>
          </a:bodyPr>
          <a:lstStyle>
            <a:lvl1pPr>
              <a:defRPr sz="3500" b="1">
                <a:solidFill>
                  <a:schemeClr val="accent6">
                    <a:lumMod val="60000"/>
                    <a:lumOff val="40000"/>
                  </a:schemeClr>
                </a:solidFill>
              </a:defRPr>
            </a:lvl1pPr>
          </a:lstStyle>
          <a:p>
            <a:r>
              <a:rPr lang="en-US"/>
              <a:t>Click to edit Master title style</a:t>
            </a:r>
          </a:p>
        </p:txBody>
      </p:sp>
    </p:spTree>
    <p:extLst>
      <p:ext uri="{BB962C8B-B14F-4D97-AF65-F5344CB8AC3E}">
        <p14:creationId xmlns:p14="http://schemas.microsoft.com/office/powerpoint/2010/main" val="2160929443"/>
      </p:ext>
    </p:extLst>
  </p:cSld>
  <p:clrMapOvr>
    <a:masterClrMapping/>
  </p:clrMapOvr>
  <p:extLst>
    <p:ext uri="{DCECCB84-F9BA-43D5-87BE-67443E8EF086}">
      <p15:sldGuideLst xmlns:p15="http://schemas.microsoft.com/office/powerpoint/2012/main">
        <p15:guide id="1" orient="horz" pos="156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1_Content B">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B8B11C-C73A-DA4C-80DE-8F4137916C9F}"/>
              </a:ext>
            </a:extLst>
          </p:cNvPr>
          <p:cNvSpPr/>
          <p:nvPr userDrawn="1"/>
        </p:nvSpPr>
        <p:spPr>
          <a:xfrm>
            <a:off x="6096000" y="0"/>
            <a:ext cx="6096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5" name="Title 16"/>
          <p:cNvSpPr>
            <a:spLocks noGrp="1"/>
          </p:cNvSpPr>
          <p:nvPr>
            <p:ph type="title"/>
          </p:nvPr>
        </p:nvSpPr>
        <p:spPr>
          <a:xfrm>
            <a:off x="499176" y="632011"/>
            <a:ext cx="5093587" cy="1276865"/>
          </a:xfrm>
        </p:spPr>
        <p:txBody>
          <a:bodyPr>
            <a:noAutofit/>
          </a:bodyPr>
          <a:lstStyle>
            <a:lvl1pPr>
              <a:defRPr sz="3500" b="1">
                <a:solidFill>
                  <a:schemeClr val="accent3"/>
                </a:solidFill>
              </a:defRPr>
            </a:lvl1pPr>
          </a:lstStyle>
          <a:p>
            <a:r>
              <a:rPr lang="en-US"/>
              <a:t>Click to edit Master title style</a:t>
            </a:r>
          </a:p>
        </p:txBody>
      </p:sp>
      <p:sp>
        <p:nvSpPr>
          <p:cNvPr id="9" name="Content Placeholder 7"/>
          <p:cNvSpPr>
            <a:spLocks noGrp="1"/>
          </p:cNvSpPr>
          <p:nvPr>
            <p:ph sz="quarter" idx="15"/>
          </p:nvPr>
        </p:nvSpPr>
        <p:spPr>
          <a:xfrm>
            <a:off x="499173" y="2208807"/>
            <a:ext cx="5093589" cy="3533182"/>
          </a:xfrm>
        </p:spPr>
        <p:txBody>
          <a:bodyPr>
            <a:noAutofit/>
          </a:bodyPr>
          <a:lstStyle>
            <a:lvl1pPr marL="231775" indent="-231775">
              <a:buSzPct val="100000"/>
              <a:buFont typeface="Arial" panose="020B0604020202020204" pitchFamily="34" charset="0"/>
              <a:buChar char="•"/>
              <a:defRPr lang="en-US" sz="2700" kern="1200" dirty="0">
                <a:solidFill>
                  <a:schemeClr val="tx2"/>
                </a:solidFill>
                <a:latin typeface="+mn-lt"/>
                <a:ea typeface="+mn-ea"/>
                <a:cs typeface="+mn-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7">
            <a:extLst>
              <a:ext uri="{FF2B5EF4-FFF2-40B4-BE49-F238E27FC236}">
                <a16:creationId xmlns:a16="http://schemas.microsoft.com/office/drawing/2014/main" id="{67F0F7D6-2DCE-DD69-B027-7CE419CD681C}"/>
              </a:ext>
            </a:extLst>
          </p:cNvPr>
          <p:cNvSpPr>
            <a:spLocks noGrp="1"/>
          </p:cNvSpPr>
          <p:nvPr>
            <p:ph sz="quarter" idx="16"/>
          </p:nvPr>
        </p:nvSpPr>
        <p:spPr>
          <a:xfrm>
            <a:off x="6595491" y="2208807"/>
            <a:ext cx="5093589" cy="3533182"/>
          </a:xfrm>
        </p:spPr>
        <p:txBody>
          <a:bodyPr>
            <a:noAutofit/>
          </a:bodyPr>
          <a:lstStyle>
            <a:lvl1pPr marL="231775" indent="-231775">
              <a:buSzPct val="100000"/>
              <a:buFont typeface="Arial" panose="020B0604020202020204" pitchFamily="34" charset="0"/>
              <a:buChar char="•"/>
              <a:defRPr lang="en-US" sz="2700" kern="1200" dirty="0">
                <a:solidFill>
                  <a:schemeClr val="bg1"/>
                </a:solidFill>
                <a:latin typeface="+mn-lt"/>
                <a:ea typeface="+mn-ea"/>
                <a:cs typeface="+mn-cs"/>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4">
            <a:extLst>
              <a:ext uri="{FF2B5EF4-FFF2-40B4-BE49-F238E27FC236}">
                <a16:creationId xmlns:a16="http://schemas.microsoft.com/office/drawing/2014/main" id="{5DCCB4EB-9F86-2C61-9E89-1351C8C0D92A}"/>
              </a:ext>
            </a:extLst>
          </p:cNvPr>
          <p:cNvSpPr>
            <a:spLocks noGrp="1"/>
          </p:cNvSpPr>
          <p:nvPr>
            <p:ph type="body" sz="quarter" idx="17" hasCustomPrompt="1"/>
          </p:nvPr>
        </p:nvSpPr>
        <p:spPr>
          <a:xfrm>
            <a:off x="6606001" y="632011"/>
            <a:ext cx="5094288" cy="1282700"/>
          </a:xfrm>
        </p:spPr>
        <p:txBody>
          <a:bodyPr/>
          <a:lstStyle>
            <a:lvl1pPr marL="0" indent="0">
              <a:lnSpc>
                <a:spcPct val="100000"/>
              </a:lnSpc>
              <a:buNone/>
              <a:defRPr sz="3500" b="1">
                <a:solidFill>
                  <a:schemeClr val="accent6"/>
                </a:solidFill>
                <a:latin typeface="Century Gothic" panose="020B0502020202020204" pitchFamily="34" charset="0"/>
              </a:defRPr>
            </a:lvl1pPr>
          </a:lstStyle>
          <a:p>
            <a:pPr lvl="0"/>
            <a:r>
              <a:rPr lang="en-US"/>
              <a:t>Click to edit Master title style</a:t>
            </a:r>
          </a:p>
        </p:txBody>
      </p:sp>
    </p:spTree>
    <p:extLst>
      <p:ext uri="{BB962C8B-B14F-4D97-AF65-F5344CB8AC3E}">
        <p14:creationId xmlns:p14="http://schemas.microsoft.com/office/powerpoint/2010/main" val="34045801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userDrawn="1">
  <p:cSld name="2_Content C">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C220B5A0-B710-90AF-BC0A-3C948DC17534}"/>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8994203" y="0"/>
            <a:ext cx="3197795" cy="4270917"/>
          </a:xfrm>
          <a:prstGeom prst="rect">
            <a:avLst/>
          </a:prstGeom>
        </p:spPr>
      </p:pic>
      <p:sp>
        <p:nvSpPr>
          <p:cNvPr id="8" name="Text Placeholder 9">
            <a:extLst>
              <a:ext uri="{FF2B5EF4-FFF2-40B4-BE49-F238E27FC236}">
                <a16:creationId xmlns:a16="http://schemas.microsoft.com/office/drawing/2014/main" id="{88E70977-30AB-68CC-8DAB-B9EDD976EBD7}"/>
              </a:ext>
            </a:extLst>
          </p:cNvPr>
          <p:cNvSpPr>
            <a:spLocks noGrp="1"/>
          </p:cNvSpPr>
          <p:nvPr>
            <p:ph type="body" sz="quarter" idx="11"/>
          </p:nvPr>
        </p:nvSpPr>
        <p:spPr>
          <a:xfrm>
            <a:off x="502919" y="2476500"/>
            <a:ext cx="5975939" cy="3265394"/>
          </a:xfrm>
        </p:spPr>
        <p:txBody>
          <a:bodyPr>
            <a:noAutofit/>
          </a:bodyPr>
          <a:lstStyle>
            <a:lvl1pPr marL="231775" indent="-231775">
              <a:buSzPct val="100000"/>
              <a:buFont typeface="Arial" panose="020B0604020202020204" pitchFamily="34" charset="0"/>
              <a:buChar char="•"/>
              <a:defRPr sz="26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16">
            <a:extLst>
              <a:ext uri="{FF2B5EF4-FFF2-40B4-BE49-F238E27FC236}">
                <a16:creationId xmlns:a16="http://schemas.microsoft.com/office/drawing/2014/main" id="{52A7F3A0-5D52-E141-977C-BF800E8127B9}"/>
              </a:ext>
            </a:extLst>
          </p:cNvPr>
          <p:cNvSpPr>
            <a:spLocks noGrp="1"/>
          </p:cNvSpPr>
          <p:nvPr>
            <p:ph type="pic" sz="quarter" idx="17"/>
          </p:nvPr>
        </p:nvSpPr>
        <p:spPr>
          <a:xfrm>
            <a:off x="7426711" y="1070885"/>
            <a:ext cx="3717495" cy="4671009"/>
          </a:xfrm>
          <a:custGeom>
            <a:avLst/>
            <a:gdLst>
              <a:gd name="connsiteX0" fmla="*/ 1075870 w 4169229"/>
              <a:gd name="connsiteY0" fmla="*/ 0 h 5238610"/>
              <a:gd name="connsiteX1" fmla="*/ 1552585 w 4169229"/>
              <a:gd name="connsiteY1" fmla="*/ 0 h 5238610"/>
              <a:gd name="connsiteX2" fmla="*/ 3093359 w 4169229"/>
              <a:gd name="connsiteY2" fmla="*/ 0 h 5238610"/>
              <a:gd name="connsiteX3" fmla="*/ 4169229 w 4169229"/>
              <a:gd name="connsiteY3" fmla="*/ 0 h 5238610"/>
              <a:gd name="connsiteX4" fmla="*/ 4169229 w 4169229"/>
              <a:gd name="connsiteY4" fmla="*/ 1075870 h 5238610"/>
              <a:gd name="connsiteX5" fmla="*/ 4169229 w 4169229"/>
              <a:gd name="connsiteY5" fmla="*/ 2181859 h 5238610"/>
              <a:gd name="connsiteX6" fmla="*/ 4169229 w 4169229"/>
              <a:gd name="connsiteY6" fmla="*/ 4162740 h 5238610"/>
              <a:gd name="connsiteX7" fmla="*/ 3093359 w 4169229"/>
              <a:gd name="connsiteY7" fmla="*/ 5238610 h 5238610"/>
              <a:gd name="connsiteX8" fmla="*/ 1075870 w 4169229"/>
              <a:gd name="connsiteY8" fmla="*/ 5238610 h 5238610"/>
              <a:gd name="connsiteX9" fmla="*/ 965869 w 4169229"/>
              <a:gd name="connsiteY9" fmla="*/ 5233056 h 5238610"/>
              <a:gd name="connsiteX10" fmla="*/ 944899 w 4169229"/>
              <a:gd name="connsiteY10" fmla="*/ 5229855 h 5238610"/>
              <a:gd name="connsiteX11" fmla="*/ 0 w 4169229"/>
              <a:gd name="connsiteY11" fmla="*/ 5229855 h 5238610"/>
              <a:gd name="connsiteX12" fmla="*/ 0 w 4169229"/>
              <a:gd name="connsiteY12" fmla="*/ 4162740 h 5238610"/>
              <a:gd name="connsiteX13" fmla="*/ 0 w 4169229"/>
              <a:gd name="connsiteY13" fmla="*/ 3637266 h 5238610"/>
              <a:gd name="connsiteX14" fmla="*/ 0 w 4169229"/>
              <a:gd name="connsiteY14" fmla="*/ 1075870 h 5238610"/>
              <a:gd name="connsiteX15" fmla="*/ 1075870 w 4169229"/>
              <a:gd name="connsiteY15" fmla="*/ 0 h 523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69229" h="5238610">
                <a:moveTo>
                  <a:pt x="1075870" y="0"/>
                </a:moveTo>
                <a:lnTo>
                  <a:pt x="1552585" y="0"/>
                </a:lnTo>
                <a:lnTo>
                  <a:pt x="3093359" y="0"/>
                </a:lnTo>
                <a:lnTo>
                  <a:pt x="4169229" y="0"/>
                </a:lnTo>
                <a:lnTo>
                  <a:pt x="4169229" y="1075870"/>
                </a:lnTo>
                <a:lnTo>
                  <a:pt x="4169229" y="2181859"/>
                </a:lnTo>
                <a:lnTo>
                  <a:pt x="4169229" y="4162740"/>
                </a:lnTo>
                <a:cubicBezTo>
                  <a:pt x="4169229" y="4756927"/>
                  <a:pt x="3687546" y="5238610"/>
                  <a:pt x="3093359" y="5238610"/>
                </a:cubicBezTo>
                <a:lnTo>
                  <a:pt x="1075870" y="5238610"/>
                </a:lnTo>
                <a:cubicBezTo>
                  <a:pt x="1038734" y="5238610"/>
                  <a:pt x="1002036" y="5236729"/>
                  <a:pt x="965869" y="5233056"/>
                </a:cubicBezTo>
                <a:lnTo>
                  <a:pt x="944899" y="5229855"/>
                </a:lnTo>
                <a:lnTo>
                  <a:pt x="0" y="5229855"/>
                </a:lnTo>
                <a:lnTo>
                  <a:pt x="0" y="4162740"/>
                </a:lnTo>
                <a:lnTo>
                  <a:pt x="0" y="3637266"/>
                </a:lnTo>
                <a:lnTo>
                  <a:pt x="0" y="1075870"/>
                </a:lnTo>
                <a:cubicBezTo>
                  <a:pt x="0" y="481683"/>
                  <a:pt x="481683" y="0"/>
                  <a:pt x="1075870" y="0"/>
                </a:cubicBezTo>
                <a:close/>
              </a:path>
            </a:pathLst>
          </a:custGeom>
        </p:spPr>
        <p:txBody>
          <a:bodyPr wrap="square">
            <a:noAutofit/>
          </a:bodyPr>
          <a:lstStyle/>
          <a:p>
            <a:endParaRPr lang="en-US"/>
          </a:p>
        </p:txBody>
      </p:sp>
      <p:sp>
        <p:nvSpPr>
          <p:cNvPr id="14" name="Title 16">
            <a:extLst>
              <a:ext uri="{FF2B5EF4-FFF2-40B4-BE49-F238E27FC236}">
                <a16:creationId xmlns:a16="http://schemas.microsoft.com/office/drawing/2014/main" id="{39EE1DE9-45B6-B44E-E81E-7ABBF31BE258}"/>
              </a:ext>
            </a:extLst>
          </p:cNvPr>
          <p:cNvSpPr>
            <a:spLocks noGrp="1"/>
          </p:cNvSpPr>
          <p:nvPr>
            <p:ph type="title"/>
          </p:nvPr>
        </p:nvSpPr>
        <p:spPr>
          <a:xfrm>
            <a:off x="499176" y="855513"/>
            <a:ext cx="6033944" cy="966876"/>
          </a:xfrm>
        </p:spPr>
        <p:txBody>
          <a:bodyPr anchor="ctr" anchorCtr="0">
            <a:noAutofit/>
          </a:bodyPr>
          <a:lstStyle>
            <a:lvl1pPr>
              <a:defRPr sz="3500" b="1">
                <a:solidFill>
                  <a:schemeClr val="accent3"/>
                </a:solidFill>
              </a:defRPr>
            </a:lvl1pPr>
          </a:lstStyle>
          <a:p>
            <a:r>
              <a:rPr lang="en-US"/>
              <a:t>Click to edit Master title style</a:t>
            </a:r>
          </a:p>
        </p:txBody>
      </p:sp>
    </p:spTree>
    <p:extLst>
      <p:ext uri="{BB962C8B-B14F-4D97-AF65-F5344CB8AC3E}">
        <p14:creationId xmlns:p14="http://schemas.microsoft.com/office/powerpoint/2010/main" val="2044136254"/>
      </p:ext>
    </p:extLst>
  </p:cSld>
  <p:clrMapOvr>
    <a:masterClrMapping/>
  </p:clrMapOvr>
  <p:extLst>
    <p:ext uri="{DCECCB84-F9BA-43D5-87BE-67443E8EF086}">
      <p15:sldGuideLst xmlns:p15="http://schemas.microsoft.com/office/powerpoint/2012/main">
        <p15:guide id="1" orient="horz" pos="1560">
          <p15:clr>
            <a:srgbClr val="FBAE40"/>
          </p15:clr>
        </p15:guide>
        <p15:guide id="2" pos="4176">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userDrawn="1">
  <p:cSld name="1_Content A">
    <p:spTree>
      <p:nvGrpSpPr>
        <p:cNvPr id="1" name=""/>
        <p:cNvGrpSpPr/>
        <p:nvPr/>
      </p:nvGrpSpPr>
      <p:grpSpPr>
        <a:xfrm>
          <a:off x="0" y="0"/>
          <a:ext cx="0" cy="0"/>
          <a:chOff x="0" y="0"/>
          <a:chExt cx="0" cy="0"/>
        </a:xfrm>
      </p:grpSpPr>
      <p:sp>
        <p:nvSpPr>
          <p:cNvPr id="4" name="Table Placeholder 3">
            <a:extLst>
              <a:ext uri="{FF2B5EF4-FFF2-40B4-BE49-F238E27FC236}">
                <a16:creationId xmlns:a16="http://schemas.microsoft.com/office/drawing/2014/main" id="{C98C1B8D-FFEF-2242-B9B5-3F30CF41DD56}"/>
              </a:ext>
            </a:extLst>
          </p:cNvPr>
          <p:cNvSpPr>
            <a:spLocks noGrp="1"/>
          </p:cNvSpPr>
          <p:nvPr>
            <p:ph type="tbl" sz="quarter" idx="17"/>
          </p:nvPr>
        </p:nvSpPr>
        <p:spPr>
          <a:xfrm>
            <a:off x="609600" y="1841810"/>
            <a:ext cx="10972800" cy="4000500"/>
          </a:xfrm>
        </p:spPr>
        <p:txBody>
          <a:bodyPr>
            <a:noAutofit/>
          </a:bodyPr>
          <a:lstStyle/>
          <a:p>
            <a:endParaRPr lang="en-US"/>
          </a:p>
        </p:txBody>
      </p:sp>
      <p:sp>
        <p:nvSpPr>
          <p:cNvPr id="10" name="Rectangle 9">
            <a:extLst>
              <a:ext uri="{FF2B5EF4-FFF2-40B4-BE49-F238E27FC236}">
                <a16:creationId xmlns:a16="http://schemas.microsoft.com/office/drawing/2014/main" id="{9D70A1D5-9741-7B5C-9B51-882D0060AEAD}"/>
              </a:ext>
            </a:extLst>
          </p:cNvPr>
          <p:cNvSpPr/>
          <p:nvPr userDrawn="1"/>
        </p:nvSpPr>
        <p:spPr>
          <a:xfrm>
            <a:off x="0" y="0"/>
            <a:ext cx="12192000" cy="12253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1" name="Title 16">
            <a:extLst>
              <a:ext uri="{FF2B5EF4-FFF2-40B4-BE49-F238E27FC236}">
                <a16:creationId xmlns:a16="http://schemas.microsoft.com/office/drawing/2014/main" id="{ABE459C2-DA27-48AF-DA82-B9D8B4D12945}"/>
              </a:ext>
            </a:extLst>
          </p:cNvPr>
          <p:cNvSpPr>
            <a:spLocks noGrp="1"/>
          </p:cNvSpPr>
          <p:nvPr>
            <p:ph type="title"/>
          </p:nvPr>
        </p:nvSpPr>
        <p:spPr>
          <a:xfrm>
            <a:off x="499176" y="0"/>
            <a:ext cx="11189904" cy="1225372"/>
          </a:xfrm>
        </p:spPr>
        <p:txBody>
          <a:bodyPr anchor="ctr" anchorCtr="0">
            <a:noAutofit/>
          </a:bodyPr>
          <a:lstStyle>
            <a:lvl1pPr>
              <a:defRPr sz="3500" b="1">
                <a:solidFill>
                  <a:schemeClr val="accent6"/>
                </a:solidFill>
              </a:defRPr>
            </a:lvl1pPr>
          </a:lstStyle>
          <a:p>
            <a:r>
              <a:rPr lang="en-US"/>
              <a:t>Click to edit Master title style</a:t>
            </a:r>
          </a:p>
        </p:txBody>
      </p:sp>
      <p:sp>
        <p:nvSpPr>
          <p:cNvPr id="2" name="Text Placeholder 3">
            <a:extLst>
              <a:ext uri="{FF2B5EF4-FFF2-40B4-BE49-F238E27FC236}">
                <a16:creationId xmlns:a16="http://schemas.microsoft.com/office/drawing/2014/main" id="{3CD65C1B-B315-EBFF-6EBE-5D4B1E466FEC}"/>
              </a:ext>
            </a:extLst>
          </p:cNvPr>
          <p:cNvSpPr>
            <a:spLocks noGrp="1"/>
          </p:cNvSpPr>
          <p:nvPr>
            <p:ph type="body" sz="quarter" idx="21" hasCustomPrompt="1"/>
          </p:nvPr>
        </p:nvSpPr>
        <p:spPr>
          <a:xfrm>
            <a:off x="5460520" y="6263002"/>
            <a:ext cx="6228559" cy="246221"/>
          </a:xfrm>
        </p:spPr>
        <p:txBody>
          <a:bodyPr anchor="t" anchorCtr="0"/>
          <a:lstStyle>
            <a:lvl1pPr marL="0" indent="0" fontAlgn="t">
              <a:buNone/>
              <a:defRPr sz="900" b="0">
                <a:solidFill>
                  <a:schemeClr val="accent3"/>
                </a:solidFill>
              </a:defRPr>
            </a:lvl1pPr>
            <a:lvl2pPr marL="354013" indent="0">
              <a:buNone/>
              <a:defRPr sz="2000"/>
            </a:lvl2pPr>
            <a:lvl3pPr marL="573088" indent="0">
              <a:buNone/>
              <a:defRPr sz="2000"/>
            </a:lvl3pPr>
            <a:lvl4pPr marL="804863" indent="0">
              <a:buNone/>
              <a:defRPr sz="2000"/>
            </a:lvl4pPr>
            <a:lvl5pPr marL="1036637" indent="0">
              <a:buNone/>
              <a:defRPr sz="2000"/>
            </a:lvl5pPr>
          </a:lstStyle>
          <a:p>
            <a:pPr marL="0" marR="0">
              <a:spcBef>
                <a:spcPts val="0"/>
              </a:spcBef>
              <a:spcAft>
                <a:spcPts val="0"/>
              </a:spcAft>
            </a:pPr>
            <a:r>
              <a:rPr lang="en-US" sz="900">
                <a:solidFill>
                  <a:schemeClr val="accent2"/>
                </a:solidFill>
                <a:effectLst/>
                <a:latin typeface="Calibri" panose="020F0502020204030204" pitchFamily="34" charset="0"/>
                <a:ea typeface="Calibri" panose="020F0502020204030204" pitchFamily="34" charset="0"/>
                <a:cs typeface="Times New Roman" panose="02020603050405020304" pitchFamily="18" charset="0"/>
              </a:rPr>
              <a:t>Source: EK Dunford, DR Miles, SW Ng and B Popkin (2020). "Types of Nonnutritive Sweeteners Purchased by US Households: A Comparison of 2002 and 2018 Nielsen Purchases." Journal of the Academy of Nutrition and Dietetics 120(10): 1662-1671.e1610.</a:t>
            </a:r>
          </a:p>
        </p:txBody>
      </p:sp>
    </p:spTree>
    <p:extLst>
      <p:ext uri="{BB962C8B-B14F-4D97-AF65-F5344CB8AC3E}">
        <p14:creationId xmlns:p14="http://schemas.microsoft.com/office/powerpoint/2010/main" val="723631257"/>
      </p:ext>
    </p:extLst>
  </p:cSld>
  <p:clrMapOvr>
    <a:masterClrMapping/>
  </p:clrMapOvr>
  <p:extLst>
    <p:ext uri="{DCECCB84-F9BA-43D5-87BE-67443E8EF086}">
      <p15:sldGuideLst xmlns:p15="http://schemas.microsoft.com/office/powerpoint/2012/main">
        <p15:guide id="1" orient="horz" pos="1392">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userDrawn="1">
  <p:cSld name="End 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96106B-206F-27CB-0FA7-9C1F24540F9C}"/>
              </a:ext>
            </a:extLst>
          </p:cNvPr>
          <p:cNvSpPr/>
          <p:nvPr userDrawn="1"/>
        </p:nvSpPr>
        <p:spPr>
          <a:xfrm>
            <a:off x="0" y="0"/>
            <a:ext cx="12192000" cy="68934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pic>
        <p:nvPicPr>
          <p:cNvPr id="5" name="Picture 4">
            <a:extLst>
              <a:ext uri="{FF2B5EF4-FFF2-40B4-BE49-F238E27FC236}">
                <a16:creationId xmlns:a16="http://schemas.microsoft.com/office/drawing/2014/main" id="{25A48EF3-E8E9-3952-5F74-F03E7150FCCD}"/>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5669582" y="2466212"/>
            <a:ext cx="852835" cy="980533"/>
          </a:xfrm>
          <a:prstGeom prst="rect">
            <a:avLst/>
          </a:prstGeom>
        </p:spPr>
      </p:pic>
      <p:sp>
        <p:nvSpPr>
          <p:cNvPr id="6" name="Title 16">
            <a:extLst>
              <a:ext uri="{FF2B5EF4-FFF2-40B4-BE49-F238E27FC236}">
                <a16:creationId xmlns:a16="http://schemas.microsoft.com/office/drawing/2014/main" id="{F04A0279-299C-38CD-605D-D80B539B5584}"/>
              </a:ext>
            </a:extLst>
          </p:cNvPr>
          <p:cNvSpPr>
            <a:spLocks noGrp="1"/>
          </p:cNvSpPr>
          <p:nvPr>
            <p:ph type="title" hasCustomPrompt="1"/>
          </p:nvPr>
        </p:nvSpPr>
        <p:spPr>
          <a:xfrm>
            <a:off x="3550527" y="5565062"/>
            <a:ext cx="5090946" cy="624809"/>
          </a:xfrm>
        </p:spPr>
        <p:txBody>
          <a:bodyPr>
            <a:noAutofit/>
          </a:bodyPr>
          <a:lstStyle>
            <a:lvl1pPr algn="ctr">
              <a:defRPr sz="1700" b="0">
                <a:solidFill>
                  <a:schemeClr val="accent6"/>
                </a:solidFill>
              </a:defRPr>
            </a:lvl1pPr>
          </a:lstStyle>
          <a:p>
            <a:r>
              <a:rPr lang="en-US" err="1"/>
              <a:t>globalfoodresearchprogram.org</a:t>
            </a:r>
            <a:endParaRPr lang="en-US"/>
          </a:p>
        </p:txBody>
      </p:sp>
      <p:sp>
        <p:nvSpPr>
          <p:cNvPr id="3" name="Text Placeholder 6">
            <a:extLst>
              <a:ext uri="{FF2B5EF4-FFF2-40B4-BE49-F238E27FC236}">
                <a16:creationId xmlns:a16="http://schemas.microsoft.com/office/drawing/2014/main" id="{249361C7-1AD5-6C54-217D-75E2C0CDF0D0}"/>
              </a:ext>
            </a:extLst>
          </p:cNvPr>
          <p:cNvSpPr>
            <a:spLocks noGrp="1"/>
          </p:cNvSpPr>
          <p:nvPr>
            <p:ph type="body" sz="quarter" idx="10" hasCustomPrompt="1"/>
          </p:nvPr>
        </p:nvSpPr>
        <p:spPr>
          <a:xfrm>
            <a:off x="3550527" y="3768041"/>
            <a:ext cx="5089525" cy="623888"/>
          </a:xfrm>
        </p:spPr>
        <p:txBody>
          <a:bodyPr/>
          <a:lstStyle>
            <a:lvl1pPr marL="0" indent="0" algn="ctr">
              <a:buNone/>
              <a:defRPr sz="3600" b="1">
                <a:latin typeface="Century Gothic" panose="020B0502020202020204" pitchFamily="34" charset="0"/>
              </a:defRPr>
            </a:lvl1pPr>
          </a:lstStyle>
          <a:p>
            <a:r>
              <a:rPr lang="en-US" sz="3600">
                <a:solidFill>
                  <a:schemeClr val="accent5"/>
                </a:solidFill>
              </a:rPr>
              <a:t>Thank you!</a:t>
            </a:r>
            <a:endParaRPr lang="en-US" sz="2800">
              <a:solidFill>
                <a:schemeClr val="accent5"/>
              </a:solidFill>
            </a:endParaRPr>
          </a:p>
        </p:txBody>
      </p:sp>
    </p:spTree>
    <p:extLst>
      <p:ext uri="{BB962C8B-B14F-4D97-AF65-F5344CB8AC3E}">
        <p14:creationId xmlns:p14="http://schemas.microsoft.com/office/powerpoint/2010/main" val="328729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een BG - Two Content">
    <p:bg>
      <p:bgPr>
        <a:solidFill>
          <a:srgbClr val="2D464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18D12-9022-D40D-53DD-5633DA4FF4B8}"/>
              </a:ext>
            </a:extLst>
          </p:cNvPr>
          <p:cNvSpPr>
            <a:spLocks noGrp="1" noRot="1" noMove="1" noResize="1" noEditPoints="1" noAdjustHandles="1" noChangeArrowheads="1" noChangeShapeType="1"/>
          </p:cNvSpPr>
          <p:nvPr>
            <p:ph type="title"/>
          </p:nvPr>
        </p:nvSpPr>
        <p:spPr/>
        <p:txBody>
          <a:bodyPr/>
          <a:lstStyle>
            <a:lvl1pPr>
              <a:defRPr>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cxnSp>
        <p:nvCxnSpPr>
          <p:cNvPr id="10" name="Straight Connector 9">
            <a:extLst>
              <a:ext uri="{FF2B5EF4-FFF2-40B4-BE49-F238E27FC236}">
                <a16:creationId xmlns:a16="http://schemas.microsoft.com/office/drawing/2014/main" id="{1A79C435-9FAB-597C-4FF2-133840B72181}"/>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a:solidFill>
              <a:srgbClr val="FFFFFF"/>
            </a:solidFill>
          </a:ln>
        </p:spPr>
        <p:style>
          <a:lnRef idx="2">
            <a:schemeClr val="dk1"/>
          </a:lnRef>
          <a:fillRef idx="0">
            <a:schemeClr val="dk1"/>
          </a:fillRef>
          <a:effectRef idx="1">
            <a:schemeClr val="dk1"/>
          </a:effectRef>
          <a:fontRef idx="minor">
            <a:schemeClr val="tx1"/>
          </a:fontRef>
        </p:style>
      </p:cxnSp>
      <p:sp>
        <p:nvSpPr>
          <p:cNvPr id="3" name="Content Placeholder 1">
            <a:extLst>
              <a:ext uri="{FF2B5EF4-FFF2-40B4-BE49-F238E27FC236}">
                <a16:creationId xmlns:a16="http://schemas.microsoft.com/office/drawing/2014/main" id="{90793ED9-6188-54EF-D129-EEC9C8A03A1A}"/>
              </a:ext>
            </a:extLst>
          </p:cNvPr>
          <p:cNvSpPr>
            <a:spLocks noGrp="1" noRot="1" noMove="1" noResize="1" noEditPoints="1" noAdjustHandles="1" noChangeArrowheads="1" noChangeShapeType="1"/>
          </p:cNvSpPr>
          <p:nvPr>
            <p:ph sz="half" idx="1"/>
          </p:nvPr>
        </p:nvSpPr>
        <p:spPr>
          <a:xfrm>
            <a:off x="838200" y="1825625"/>
            <a:ext cx="5181600" cy="4035422"/>
          </a:xfrm>
        </p:spPr>
        <p:txBody>
          <a:bodyPr/>
          <a:lstStyle>
            <a:lvl1pPr>
              <a:defRPr>
                <a:solidFill>
                  <a:schemeClr val="bg1"/>
                </a:solidFill>
                <a:latin typeface="Arial" panose="020B0604020202020204" pitchFamily="34" charset="0"/>
                <a:cs typeface="Arial" panose="020B0604020202020204" pitchFamily="34" charset="0"/>
              </a:defRPr>
            </a:lvl1pPr>
            <a:lvl2pPr>
              <a:defRPr sz="2400">
                <a:solidFill>
                  <a:schemeClr val="bg1"/>
                </a:solidFill>
                <a:latin typeface="Arial" panose="020B0604020202020204" pitchFamily="34" charset="0"/>
                <a:cs typeface="Arial" panose="020B0604020202020204" pitchFamily="34" charset="0"/>
              </a:defRPr>
            </a:lvl2pPr>
            <a:lvl3pPr>
              <a:defRPr sz="2400">
                <a:solidFill>
                  <a:schemeClr val="bg1"/>
                </a:solidFill>
                <a:latin typeface="Arial" panose="020B0604020202020204" pitchFamily="34" charset="0"/>
                <a:cs typeface="Arial" panose="020B0604020202020204" pitchFamily="34" charset="0"/>
              </a:defRPr>
            </a:lvl3pPr>
            <a:lvl4pPr>
              <a:defRPr sz="2400">
                <a:solidFill>
                  <a:schemeClr val="bg1"/>
                </a:solidFill>
                <a:latin typeface="Arial" panose="020B0604020202020204" pitchFamily="34" charset="0"/>
                <a:cs typeface="Arial" panose="020B0604020202020204" pitchFamily="34" charset="0"/>
              </a:defRPr>
            </a:lvl4pPr>
            <a:lvl5pPr>
              <a:defRPr sz="240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4ED01CE3-6B14-4EE4-9368-0FC5999444F8}"/>
              </a:ext>
            </a:extLst>
          </p:cNvPr>
          <p:cNvSpPr>
            <a:spLocks noGrp="1" noRot="1" noMove="1" noResize="1" noEditPoints="1" noAdjustHandles="1" noChangeArrowheads="1" noChangeShapeType="1"/>
          </p:cNvSpPr>
          <p:nvPr>
            <p:ph sz="half" idx="13"/>
          </p:nvPr>
        </p:nvSpPr>
        <p:spPr>
          <a:xfrm>
            <a:off x="6172202" y="1825625"/>
            <a:ext cx="5181600" cy="4035422"/>
          </a:xfrm>
        </p:spPr>
        <p:txBody>
          <a:bodyPr/>
          <a:lstStyle>
            <a:lvl1pPr>
              <a:defRPr>
                <a:solidFill>
                  <a:schemeClr val="bg1"/>
                </a:solidFill>
                <a:latin typeface="Arial" panose="020B0604020202020204" pitchFamily="34" charset="0"/>
                <a:cs typeface="Arial" panose="020B0604020202020204" pitchFamily="34" charset="0"/>
              </a:defRPr>
            </a:lvl1pPr>
            <a:lvl2pPr>
              <a:defRPr sz="2400">
                <a:solidFill>
                  <a:schemeClr val="bg1"/>
                </a:solidFill>
                <a:latin typeface="Arial" panose="020B0604020202020204" pitchFamily="34" charset="0"/>
                <a:cs typeface="Arial" panose="020B0604020202020204" pitchFamily="34" charset="0"/>
              </a:defRPr>
            </a:lvl2pPr>
            <a:lvl3pPr>
              <a:defRPr sz="2400">
                <a:solidFill>
                  <a:schemeClr val="bg1"/>
                </a:solidFill>
                <a:latin typeface="Arial" panose="020B0604020202020204" pitchFamily="34" charset="0"/>
                <a:cs typeface="Arial" panose="020B0604020202020204" pitchFamily="34" charset="0"/>
              </a:defRPr>
            </a:lvl3pPr>
            <a:lvl4pPr>
              <a:defRPr sz="2400">
                <a:solidFill>
                  <a:schemeClr val="bg1"/>
                </a:solidFill>
                <a:latin typeface="Arial" panose="020B0604020202020204" pitchFamily="34" charset="0"/>
                <a:cs typeface="Arial" panose="020B0604020202020204" pitchFamily="34" charset="0"/>
              </a:defRPr>
            </a:lvl4pPr>
            <a:lvl5pPr>
              <a:defRPr sz="240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23DB587-F69A-03AF-A1E7-C639FF2B85A5}"/>
              </a:ext>
            </a:extLst>
          </p:cNvPr>
          <p:cNvSpPr>
            <a:spLocks noGrp="1" noRot="1" noMove="1" noResize="1" noEditPoints="1" noAdjustHandles="1" noChangeArrowheads="1" noChangeShapeType="1"/>
          </p:cNvSpPr>
          <p:nvPr>
            <p:ph type="ftr" sz="quarter" idx="11"/>
          </p:nvPr>
        </p:nvSpPr>
        <p:spPr/>
        <p:txBody>
          <a:bodyPr/>
          <a:lstStyle/>
          <a:p>
            <a:endParaRPr lang="en-US" dirty="0"/>
          </a:p>
        </p:txBody>
      </p:sp>
      <p:pic>
        <p:nvPicPr>
          <p:cNvPr id="4" name="NSD Icon" descr="A yellow circle with black background&#10;&#10;Description automatically generated">
            <a:extLst>
              <a:ext uri="{FF2B5EF4-FFF2-40B4-BE49-F238E27FC236}">
                <a16:creationId xmlns:a16="http://schemas.microsoft.com/office/drawing/2014/main" id="{A9986BE0-F3C4-45F3-AC08-76361FD3CBF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1062690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18" Type="http://schemas.openxmlformats.org/officeDocument/2006/relationships/slideLayout" Target="../slideLayouts/slideLayout71.xml"/><Relationship Id="rId26" Type="http://schemas.openxmlformats.org/officeDocument/2006/relationships/slideLayout" Target="../slideLayouts/slideLayout79.xml"/><Relationship Id="rId3" Type="http://schemas.openxmlformats.org/officeDocument/2006/relationships/slideLayout" Target="../slideLayouts/slideLayout56.xml"/><Relationship Id="rId21" Type="http://schemas.openxmlformats.org/officeDocument/2006/relationships/slideLayout" Target="../slideLayouts/slideLayout74.xml"/><Relationship Id="rId34" Type="http://schemas.openxmlformats.org/officeDocument/2006/relationships/theme" Target="../theme/theme4.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5" Type="http://schemas.openxmlformats.org/officeDocument/2006/relationships/slideLayout" Target="../slideLayouts/slideLayout78.xml"/><Relationship Id="rId33" Type="http://schemas.openxmlformats.org/officeDocument/2006/relationships/slideLayout" Target="../slideLayouts/slideLayout86.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20" Type="http://schemas.openxmlformats.org/officeDocument/2006/relationships/slideLayout" Target="../slideLayouts/slideLayout73.xml"/><Relationship Id="rId29" Type="http://schemas.openxmlformats.org/officeDocument/2006/relationships/slideLayout" Target="../slideLayouts/slideLayout82.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24" Type="http://schemas.openxmlformats.org/officeDocument/2006/relationships/slideLayout" Target="../slideLayouts/slideLayout77.xml"/><Relationship Id="rId32" Type="http://schemas.openxmlformats.org/officeDocument/2006/relationships/slideLayout" Target="../slideLayouts/slideLayout85.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23" Type="http://schemas.openxmlformats.org/officeDocument/2006/relationships/slideLayout" Target="../slideLayouts/slideLayout76.xml"/><Relationship Id="rId28" Type="http://schemas.openxmlformats.org/officeDocument/2006/relationships/slideLayout" Target="../slideLayouts/slideLayout81.xml"/><Relationship Id="rId10" Type="http://schemas.openxmlformats.org/officeDocument/2006/relationships/slideLayout" Target="../slideLayouts/slideLayout63.xml"/><Relationship Id="rId19" Type="http://schemas.openxmlformats.org/officeDocument/2006/relationships/slideLayout" Target="../slideLayouts/slideLayout72.xml"/><Relationship Id="rId31" Type="http://schemas.openxmlformats.org/officeDocument/2006/relationships/slideLayout" Target="../slideLayouts/slideLayout84.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 Id="rId22" Type="http://schemas.openxmlformats.org/officeDocument/2006/relationships/slideLayout" Target="../slideLayouts/slideLayout75.xml"/><Relationship Id="rId27" Type="http://schemas.openxmlformats.org/officeDocument/2006/relationships/slideLayout" Target="../slideLayouts/slideLayout80.xml"/><Relationship Id="rId30" Type="http://schemas.openxmlformats.org/officeDocument/2006/relationships/slideLayout" Target="../slideLayouts/slideLayout8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835216-D0DF-AEFF-B0AB-B2A99489364A}"/>
              </a:ext>
            </a:extLst>
          </p:cNvPr>
          <p:cNvSpPr>
            <a:spLocks noGrp="1"/>
          </p:cNvSpPr>
          <p:nvPr>
            <p:ph type="title"/>
          </p:nvPr>
        </p:nvSpPr>
        <p:spPr>
          <a:xfrm>
            <a:off x="838200" y="685800"/>
            <a:ext cx="10515600" cy="990600"/>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06BEAB82-89A5-BDF4-6434-E8D42D2ECD76}"/>
              </a:ext>
            </a:extLst>
          </p:cNvPr>
          <p:cNvSpPr>
            <a:spLocks noGrp="1" noRot="1" noMove="1" noResize="1" noEditPoints="1" noAdjustHandles="1" noChangeArrowheads="1" noChangeShapeType="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520B664-7D3A-AF00-CF90-749171B6975D}"/>
              </a:ext>
            </a:extLst>
          </p:cNvPr>
          <p:cNvSpPr>
            <a:spLocks noGrp="1" noRot="1" noMove="1" noResize="1" noEditPoints="1" noAdjustHandles="1" noChangeArrowheads="1" noChangeShapeType="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mj-lt"/>
              </a:defRPr>
            </a:lvl1pPr>
          </a:lstStyle>
          <a:p>
            <a:endParaRPr lang="en-US" dirty="0"/>
          </a:p>
        </p:txBody>
      </p:sp>
    </p:spTree>
    <p:extLst>
      <p:ext uri="{BB962C8B-B14F-4D97-AF65-F5344CB8AC3E}">
        <p14:creationId xmlns:p14="http://schemas.microsoft.com/office/powerpoint/2010/main" val="3643947872"/>
      </p:ext>
    </p:extLst>
  </p:cSld>
  <p:clrMap bg1="lt1" tx1="dk1" bg2="lt2" tx2="dk2" accent1="accent1" accent2="accent2" accent3="accent3" accent4="accent4" accent5="accent5" accent6="accent6" hlink="hlink" folHlink="folHlink"/>
  <p:sldLayoutIdLst>
    <p:sldLayoutId id="2147483649" r:id="rId1"/>
    <p:sldLayoutId id="2147483671" r:id="rId2"/>
    <p:sldLayoutId id="2147483672" r:id="rId3"/>
    <p:sldLayoutId id="2147483681" r:id="rId4"/>
    <p:sldLayoutId id="2147483682" r:id="rId5"/>
    <p:sldLayoutId id="2147483650" r:id="rId6"/>
    <p:sldLayoutId id="2147483652" r:id="rId7"/>
    <p:sldLayoutId id="2147483683" r:id="rId8"/>
    <p:sldLayoutId id="2147483684" r:id="rId9"/>
    <p:sldLayoutId id="2147483653" r:id="rId10"/>
    <p:sldLayoutId id="2147483680" r:id="rId11"/>
    <p:sldLayoutId id="2147483679" r:id="rId12"/>
    <p:sldLayoutId id="2147483664" r:id="rId13"/>
    <p:sldLayoutId id="2147483663" r:id="rId14"/>
    <p:sldLayoutId id="2147483657" r:id="rId15"/>
    <p:sldLayoutId id="2147483656" r:id="rId16"/>
    <p:sldLayoutId id="2147483665" r:id="rId17"/>
    <p:sldLayoutId id="2147483655" r:id="rId18"/>
    <p:sldLayoutId id="2147483673" r:id="rId19"/>
    <p:sldLayoutId id="2147483658" r:id="rId20"/>
    <p:sldLayoutId id="2147483660" r:id="rId21"/>
    <p:sldLayoutId id="2147483685" r:id="rId22"/>
    <p:sldLayoutId id="2147483689" r:id="rId23"/>
    <p:sldLayoutId id="2147483697" r:id="rId24"/>
    <p:sldLayoutId id="2147483700" r:id="rId25"/>
  </p:sldLayoutIdLst>
  <p:txStyles>
    <p:titleStyle>
      <a:lvl1pPr algn="l" defTabSz="914400" rtl="0" eaLnBrk="1" latinLnBrk="0" hangingPunct="1">
        <a:lnSpc>
          <a:spcPct val="90000"/>
        </a:lnSpc>
        <a:spcBef>
          <a:spcPct val="0"/>
        </a:spcBef>
        <a:buNone/>
        <a:defRPr lang="en-US" sz="4400" kern="1200" dirty="0">
          <a:solidFill>
            <a:srgbClr val="2D4641"/>
          </a:solidFill>
          <a:latin typeface="+mj-lt"/>
          <a:ea typeface="+mj-ea"/>
          <a:cs typeface="+mj-cs"/>
        </a:defRPr>
      </a:lvl1pPr>
    </p:titleStyle>
    <p:bodyStyle>
      <a:lvl1pPr marL="228600" indent="-228600" algn="l" defTabSz="914400" rtl="0" eaLnBrk="1" latinLnBrk="0" hangingPunct="1">
        <a:lnSpc>
          <a:spcPct val="100000"/>
        </a:lnSpc>
        <a:spcBef>
          <a:spcPts val="800"/>
        </a:spcBef>
        <a:spcAft>
          <a:spcPts val="800"/>
        </a:spcAft>
        <a:buFont typeface="Arial" panose="020B0604020202020204" pitchFamily="34" charset="0"/>
        <a:buChar char="•"/>
        <a:defRPr sz="3200" kern="1200">
          <a:solidFill>
            <a:schemeClr val="tx1">
              <a:lumMod val="50000"/>
            </a:schemeClr>
          </a:solidFill>
          <a:latin typeface="+mj-lt"/>
          <a:ea typeface="+mn-ea"/>
          <a:cs typeface="+mn-cs"/>
        </a:defRPr>
      </a:lvl1pPr>
      <a:lvl2pPr marL="685800" indent="-228600" algn="l" defTabSz="914400" rtl="0" eaLnBrk="1" latinLnBrk="0" hangingPunct="1">
        <a:lnSpc>
          <a:spcPct val="100000"/>
        </a:lnSpc>
        <a:spcBef>
          <a:spcPts val="800"/>
        </a:spcBef>
        <a:spcAft>
          <a:spcPts val="800"/>
        </a:spcAft>
        <a:buFont typeface="Courier New" panose="02070309020205020404" pitchFamily="49" charset="0"/>
        <a:buChar char="o"/>
        <a:defRPr sz="2800" kern="1200">
          <a:solidFill>
            <a:schemeClr val="tx1">
              <a:lumMod val="50000"/>
            </a:schemeClr>
          </a:solidFill>
          <a:latin typeface="+mj-lt"/>
          <a:ea typeface="+mn-ea"/>
          <a:cs typeface="+mn-cs"/>
        </a:defRPr>
      </a:lvl2pPr>
      <a:lvl3pPr marL="1143000" indent="-228600" algn="l" defTabSz="914400" rtl="0" eaLnBrk="1" latinLnBrk="0" hangingPunct="1">
        <a:lnSpc>
          <a:spcPct val="100000"/>
        </a:lnSpc>
        <a:spcBef>
          <a:spcPts val="800"/>
        </a:spcBef>
        <a:spcAft>
          <a:spcPts val="800"/>
        </a:spcAft>
        <a:buFont typeface="Arial" panose="020B0604020202020204" pitchFamily="34" charset="0"/>
        <a:buChar char="•"/>
        <a:defRPr sz="2400" kern="1200">
          <a:solidFill>
            <a:schemeClr val="tx1">
              <a:lumMod val="50000"/>
            </a:schemeClr>
          </a:solidFill>
          <a:latin typeface="+mj-lt"/>
          <a:ea typeface="+mn-ea"/>
          <a:cs typeface="+mn-cs"/>
        </a:defRPr>
      </a:lvl3pPr>
      <a:lvl4pPr marL="1600200" indent="-228600" algn="l" defTabSz="914400" rtl="0" eaLnBrk="1" latinLnBrk="0" hangingPunct="1">
        <a:lnSpc>
          <a:spcPct val="100000"/>
        </a:lnSpc>
        <a:spcBef>
          <a:spcPts val="800"/>
        </a:spcBef>
        <a:spcAft>
          <a:spcPts val="800"/>
        </a:spcAft>
        <a:buFont typeface="Arial" panose="020B0604020202020204" pitchFamily="34" charset="0"/>
        <a:buChar char="•"/>
        <a:defRPr sz="2400" kern="1200">
          <a:solidFill>
            <a:schemeClr val="tx1">
              <a:lumMod val="50000"/>
            </a:schemeClr>
          </a:solidFill>
          <a:latin typeface="+mj-lt"/>
          <a:ea typeface="+mn-ea"/>
          <a:cs typeface="+mn-cs"/>
        </a:defRPr>
      </a:lvl4pPr>
      <a:lvl5pPr marL="2057400" indent="-228600" algn="l" defTabSz="914400" rtl="0" eaLnBrk="1" latinLnBrk="0" hangingPunct="1">
        <a:lnSpc>
          <a:spcPct val="100000"/>
        </a:lnSpc>
        <a:spcBef>
          <a:spcPts val="800"/>
        </a:spcBef>
        <a:spcAft>
          <a:spcPts val="800"/>
        </a:spcAft>
        <a:buFont typeface="Arial" panose="020B0604020202020204" pitchFamily="34" charset="0"/>
        <a:buChar char="•"/>
        <a:defRPr sz="2400" kern="1200">
          <a:solidFill>
            <a:schemeClr val="tx1">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88" userDrawn="1">
          <p15:clr>
            <a:srgbClr val="F26B43"/>
          </p15:clr>
        </p15:guide>
        <p15:guide id="3" orient="horz" pos="1152" userDrawn="1">
          <p15:clr>
            <a:srgbClr val="F26B43"/>
          </p15:clr>
        </p15:guide>
        <p15:guide id="4" orient="horz" pos="432" userDrawn="1">
          <p15:clr>
            <a:srgbClr val="F26B43"/>
          </p15:clr>
        </p15:guide>
        <p15:guide id="5" pos="528" userDrawn="1">
          <p15:clr>
            <a:srgbClr val="F26B43"/>
          </p15:clr>
        </p15:guide>
        <p15:guide id="6" pos="7152" userDrawn="1">
          <p15:clr>
            <a:srgbClr val="F26B43"/>
          </p15:clr>
        </p15:guide>
        <p15:guide id="7" orient="horz" pos="105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pattFill prst="ltUpDiag">
          <a:fgClr>
            <a:srgbClr val="FFFFFF"/>
          </a:fgClr>
          <a:bgClr>
            <a:srgbClr val="2D4641"/>
          </a:bgClr>
        </a:patt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743307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4" r:id="rId3"/>
    <p:sldLayoutId id="2147483678" r:id="rId4"/>
    <p:sldLayoutId id="2147483675" r:id="rId5"/>
    <p:sldLayoutId id="2147483676" r:id="rId6"/>
    <p:sldLayoutId id="2147483677"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835216-D0DF-AEFF-B0AB-B2A99489364A}"/>
              </a:ext>
            </a:extLst>
          </p:cNvPr>
          <p:cNvSpPr>
            <a:spLocks noGrp="1"/>
          </p:cNvSpPr>
          <p:nvPr>
            <p:ph type="title"/>
          </p:nvPr>
        </p:nvSpPr>
        <p:spPr>
          <a:xfrm>
            <a:off x="838200" y="685800"/>
            <a:ext cx="10515600" cy="990600"/>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06BEAB82-89A5-BDF4-6434-E8D42D2ECD76}"/>
              </a:ext>
            </a:extLst>
          </p:cNvPr>
          <p:cNvSpPr>
            <a:spLocks noGrp="1" noRot="1" noMove="1" noResize="1" noEditPoints="1" noAdjustHandles="1" noChangeArrowheads="1" noChangeShapeType="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520B664-7D3A-AF00-CF90-749171B6975D}"/>
              </a:ext>
            </a:extLst>
          </p:cNvPr>
          <p:cNvSpPr>
            <a:spLocks noGrp="1" noRot="1" noMove="1" noResize="1" noEditPoints="1" noAdjustHandles="1" noChangeArrowheads="1" noChangeShapeType="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mj-lt"/>
              </a:defRPr>
            </a:lvl1pPr>
          </a:lstStyle>
          <a:p>
            <a:endParaRPr lang="en-US" dirty="0"/>
          </a:p>
        </p:txBody>
      </p:sp>
    </p:spTree>
    <p:extLst>
      <p:ext uri="{BB962C8B-B14F-4D97-AF65-F5344CB8AC3E}">
        <p14:creationId xmlns:p14="http://schemas.microsoft.com/office/powerpoint/2010/main" val="2147940512"/>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 id="2147483723" r:id="rId18"/>
    <p:sldLayoutId id="2147483724" r:id="rId19"/>
    <p:sldLayoutId id="2147483725" r:id="rId20"/>
    <p:sldLayoutId id="2147483726" r:id="rId21"/>
  </p:sldLayoutIdLst>
  <p:txStyles>
    <p:titleStyle>
      <a:lvl1pPr algn="l" defTabSz="914400" rtl="0" eaLnBrk="1" latinLnBrk="0" hangingPunct="1">
        <a:lnSpc>
          <a:spcPct val="90000"/>
        </a:lnSpc>
        <a:spcBef>
          <a:spcPct val="0"/>
        </a:spcBef>
        <a:buNone/>
        <a:defRPr lang="en-US" sz="4400" kern="1200" dirty="0">
          <a:solidFill>
            <a:srgbClr val="2D4641"/>
          </a:solidFill>
          <a:latin typeface="+mj-lt"/>
          <a:ea typeface="+mj-ea"/>
          <a:cs typeface="+mj-cs"/>
        </a:defRPr>
      </a:lvl1pPr>
    </p:titleStyle>
    <p:bodyStyle>
      <a:lvl1pPr marL="228600" indent="-228600" algn="l" defTabSz="914400" rtl="0" eaLnBrk="1" latinLnBrk="0" hangingPunct="1">
        <a:lnSpc>
          <a:spcPct val="100000"/>
        </a:lnSpc>
        <a:spcBef>
          <a:spcPts val="800"/>
        </a:spcBef>
        <a:spcAft>
          <a:spcPts val="800"/>
        </a:spcAft>
        <a:buFont typeface="Arial" panose="020B0604020202020204" pitchFamily="34" charset="0"/>
        <a:buChar char="•"/>
        <a:defRPr sz="3200" kern="1200">
          <a:solidFill>
            <a:schemeClr val="tx1">
              <a:lumMod val="50000"/>
            </a:schemeClr>
          </a:solidFill>
          <a:latin typeface="+mj-lt"/>
          <a:ea typeface="+mn-ea"/>
          <a:cs typeface="+mn-cs"/>
        </a:defRPr>
      </a:lvl1pPr>
      <a:lvl2pPr marL="685800" indent="-228600" algn="l" defTabSz="914400" rtl="0" eaLnBrk="1" latinLnBrk="0" hangingPunct="1">
        <a:lnSpc>
          <a:spcPct val="100000"/>
        </a:lnSpc>
        <a:spcBef>
          <a:spcPts val="800"/>
        </a:spcBef>
        <a:spcAft>
          <a:spcPts val="800"/>
        </a:spcAft>
        <a:buFont typeface="Courier New" panose="02070309020205020404" pitchFamily="49" charset="0"/>
        <a:buChar char="o"/>
        <a:defRPr sz="2800" kern="1200">
          <a:solidFill>
            <a:schemeClr val="tx1">
              <a:lumMod val="50000"/>
            </a:schemeClr>
          </a:solidFill>
          <a:latin typeface="+mj-lt"/>
          <a:ea typeface="+mn-ea"/>
          <a:cs typeface="+mn-cs"/>
        </a:defRPr>
      </a:lvl2pPr>
      <a:lvl3pPr marL="1143000" indent="-228600" algn="l" defTabSz="914400" rtl="0" eaLnBrk="1" latinLnBrk="0" hangingPunct="1">
        <a:lnSpc>
          <a:spcPct val="100000"/>
        </a:lnSpc>
        <a:spcBef>
          <a:spcPts val="800"/>
        </a:spcBef>
        <a:spcAft>
          <a:spcPts val="800"/>
        </a:spcAft>
        <a:buFont typeface="Arial" panose="020B0604020202020204" pitchFamily="34" charset="0"/>
        <a:buChar char="•"/>
        <a:defRPr sz="2400" kern="1200">
          <a:solidFill>
            <a:schemeClr val="tx1">
              <a:lumMod val="50000"/>
            </a:schemeClr>
          </a:solidFill>
          <a:latin typeface="+mj-lt"/>
          <a:ea typeface="+mn-ea"/>
          <a:cs typeface="+mn-cs"/>
        </a:defRPr>
      </a:lvl3pPr>
      <a:lvl4pPr marL="1600200" indent="-228600" algn="l" defTabSz="914400" rtl="0" eaLnBrk="1" latinLnBrk="0" hangingPunct="1">
        <a:lnSpc>
          <a:spcPct val="100000"/>
        </a:lnSpc>
        <a:spcBef>
          <a:spcPts val="800"/>
        </a:spcBef>
        <a:spcAft>
          <a:spcPts val="800"/>
        </a:spcAft>
        <a:buFont typeface="Arial" panose="020B0604020202020204" pitchFamily="34" charset="0"/>
        <a:buChar char="•"/>
        <a:defRPr sz="2400" kern="1200">
          <a:solidFill>
            <a:schemeClr val="tx1">
              <a:lumMod val="50000"/>
            </a:schemeClr>
          </a:solidFill>
          <a:latin typeface="+mj-lt"/>
          <a:ea typeface="+mn-ea"/>
          <a:cs typeface="+mn-cs"/>
        </a:defRPr>
      </a:lvl4pPr>
      <a:lvl5pPr marL="2057400" indent="-228600" algn="l" defTabSz="914400" rtl="0" eaLnBrk="1" latinLnBrk="0" hangingPunct="1">
        <a:lnSpc>
          <a:spcPct val="100000"/>
        </a:lnSpc>
        <a:spcBef>
          <a:spcPts val="800"/>
        </a:spcBef>
        <a:spcAft>
          <a:spcPts val="800"/>
        </a:spcAft>
        <a:buFont typeface="Arial" panose="020B0604020202020204" pitchFamily="34" charset="0"/>
        <a:buChar char="•"/>
        <a:defRPr sz="2400" kern="1200">
          <a:solidFill>
            <a:schemeClr val="tx1">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88">
          <p15:clr>
            <a:srgbClr val="F26B43"/>
          </p15:clr>
        </p15:guide>
        <p15:guide id="3" orient="horz" pos="1152">
          <p15:clr>
            <a:srgbClr val="F26B43"/>
          </p15:clr>
        </p15:guide>
        <p15:guide id="4" orient="horz" pos="432">
          <p15:clr>
            <a:srgbClr val="F26B43"/>
          </p15:clr>
        </p15:guide>
        <p15:guide id="5" pos="528">
          <p15:clr>
            <a:srgbClr val="F26B43"/>
          </p15:clr>
        </p15:guide>
        <p15:guide id="6" pos="7152">
          <p15:clr>
            <a:srgbClr val="F26B43"/>
          </p15:clr>
        </p15:guide>
        <p15:guide id="7" orient="horz" pos="1056">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E60E4B-757A-55AA-F002-1FBC8F6D11BE}"/>
              </a:ext>
            </a:extLst>
          </p:cNvPr>
          <p:cNvSpPr>
            <a:spLocks noGrp="1"/>
          </p:cNvSpPr>
          <p:nvPr>
            <p:ph type="title"/>
          </p:nvPr>
        </p:nvSpPr>
        <p:spPr>
          <a:xfrm>
            <a:off x="680357" y="489634"/>
            <a:ext cx="10831286" cy="993178"/>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684E101B-EDF9-A972-7FA4-476169D640DF}"/>
              </a:ext>
            </a:extLst>
          </p:cNvPr>
          <p:cNvSpPr>
            <a:spLocks noGrp="1"/>
          </p:cNvSpPr>
          <p:nvPr>
            <p:ph type="body" idx="1"/>
          </p:nvPr>
        </p:nvSpPr>
        <p:spPr>
          <a:xfrm>
            <a:off x="680357" y="1767015"/>
            <a:ext cx="10831286" cy="42630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D9D4898C-8E32-65AD-40F0-DCA81BB95EB5}"/>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a:p>
        </p:txBody>
      </p:sp>
      <p:sp>
        <p:nvSpPr>
          <p:cNvPr id="5" name="TextBox 4">
            <a:extLst>
              <a:ext uri="{FF2B5EF4-FFF2-40B4-BE49-F238E27FC236}">
                <a16:creationId xmlns:a16="http://schemas.microsoft.com/office/drawing/2014/main" id="{F7D22FCF-6D9E-87E1-1DAE-B016A0835F19}"/>
              </a:ext>
            </a:extLst>
          </p:cNvPr>
          <p:cNvSpPr txBox="1"/>
          <p:nvPr userDrawn="1">
            <p:extLst>
              <p:ext uri="{1162E1C5-73C7-4A58-AE30-91384D911F3F}">
                <p184:classification xmlns:p184="http://schemas.microsoft.com/office/powerpoint/2018/4/main" val="ftr"/>
              </p:ext>
            </p:extLst>
          </p:nvPr>
        </p:nvSpPr>
        <p:spPr>
          <a:xfrm>
            <a:off x="5630037" y="6642100"/>
            <a:ext cx="960438" cy="152400"/>
          </a:xfrm>
          <a:prstGeom prst="rect">
            <a:avLst/>
          </a:prstGeom>
        </p:spPr>
        <p:txBody>
          <a:bodyPr horzOverflow="overflow" lIns="0" tIns="0" rIns="0" bIns="0">
            <a:spAutoFit/>
          </a:bodyPr>
          <a:lstStyle/>
          <a:p>
            <a:pPr algn="l"/>
            <a:r>
              <a:rPr lang="en-US" sz="1000">
                <a:solidFill>
                  <a:srgbClr val="000000"/>
                </a:solidFill>
                <a:latin typeface="Calibri" panose="020F0502020204030204" pitchFamily="34" charset="0"/>
                <a:cs typeface="Calibri" panose="020F0502020204030204" pitchFamily="34" charset="0"/>
              </a:rPr>
              <a:t>Confidential - Low</a:t>
            </a:r>
          </a:p>
        </p:txBody>
      </p:sp>
    </p:spTree>
    <p:extLst>
      <p:ext uri="{BB962C8B-B14F-4D97-AF65-F5344CB8AC3E}">
        <p14:creationId xmlns:p14="http://schemas.microsoft.com/office/powerpoint/2010/main" val="109509862"/>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 id="2147483746" r:id="rId19"/>
    <p:sldLayoutId id="2147483747" r:id="rId20"/>
    <p:sldLayoutId id="2147483748" r:id="rId21"/>
    <p:sldLayoutId id="2147483749" r:id="rId22"/>
    <p:sldLayoutId id="2147483750" r:id="rId23"/>
    <p:sldLayoutId id="2147483751" r:id="rId24"/>
    <p:sldLayoutId id="2147483752" r:id="rId25"/>
    <p:sldLayoutId id="2147483753" r:id="rId26"/>
    <p:sldLayoutId id="2147483754" r:id="rId27"/>
    <p:sldLayoutId id="2147483755" r:id="rId28"/>
    <p:sldLayoutId id="2147483756" r:id="rId29"/>
    <p:sldLayoutId id="2147483757" r:id="rId30"/>
    <p:sldLayoutId id="2147483758" r:id="rId31"/>
    <p:sldLayoutId id="2147483759" r:id="rId32"/>
    <p:sldLayoutId id="2147483760" r:id="rId33"/>
  </p:sldLayoutIdLst>
  <p:txStyles>
    <p:titleStyle>
      <a:lvl1pPr algn="l" defTabSz="914400" rtl="0" eaLnBrk="1" latinLnBrk="0" hangingPunct="1">
        <a:lnSpc>
          <a:spcPct val="90000"/>
        </a:lnSpc>
        <a:spcBef>
          <a:spcPct val="0"/>
        </a:spcBef>
        <a:buNone/>
        <a:defRPr sz="4400" b="1"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5"/>
        </a:buClr>
        <a:buFont typeface="Arial" panose="020B0604020202020204" pitchFamily="34" charset="0"/>
        <a:buChar char="•"/>
        <a:defRPr sz="2400" kern="1200">
          <a:solidFill>
            <a:srgbClr val="000000"/>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rgbClr val="000000"/>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4"/>
        </a:buClr>
        <a:buFont typeface="Arial" panose="020B0604020202020204" pitchFamily="34" charset="0"/>
        <a:buChar char="•"/>
        <a:defRPr sz="1800" kern="1200">
          <a:solidFill>
            <a:srgbClr val="000000"/>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www.regulations.gov/document/FNS-2026-0067-0001"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hyperlink" Target="https://www.federalregister.gov/documents/2026/05/08/2026-09212/expanding-fluid-milk-options-in-child-nutrition-programs#p-115"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s://www.cde.ca.gov/ls/nu/sn/fm.asp"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hyperlink" Target="mailto:SNPINFO@cde.ca.gov" TargetMode="External"/><Relationship Id="rId4" Type="http://schemas.openxmlformats.org/officeDocument/2006/relationships/hyperlink" Target="CNP%20925%20Medical%20Statement%20to%20Request%20Special%20Meals%20and/or%20Accommodations%20form%20fohttps:/www.cde.ca.gov/ls/nu/sn/fm.asp"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https://www.cde.ca.gov/ls/nu/cr/crfactsheet.asp"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hyperlink" Target="The%20California%20Meals%20for%20Kids%20Mobile%20App%20(updated%20daily%20starting%20June%201)%20is%20available%20in%20the%20app%20store%20fohttps:/www.cde.ca.gov/re/mo/cameals.asp"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hyperlink" Target="https://www.cde.ca.gov/ds/sh/sn/summersites26.asp"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mailto:SummerEBT@cde.ca.gov"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56.jpeg"/><Relationship Id="rId4" Type="http://schemas.openxmlformats.org/officeDocument/2006/relationships/hyperlink" Target="mailto:EducationDataCollection@cde.ca.gov"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CDE%20Disaster%20Guidance%20for%20https:/www.cde.ca.gov/ls/nu/disasterguidance.asp"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hyperlink" Target="https://www.cde.ca.gov/ls/nu/sn/capexpapprovedlist.asp"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mailto:NSDProcurementReview@cde.ca.gov"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hyperlink" Target="https://www.cde.ca.gov/fg/fo/r9/kit25result.asp"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https://www.cde.ca.gov/ls/nu/sn/kit2025.asp" TargetMode="External"/><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3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7.xml"/></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2.xml"/><Relationship Id="rId1" Type="http://schemas.openxmlformats.org/officeDocument/2006/relationships/slideLayout" Target="../slideLayouts/slideLayout67.xml"/></Relationships>
</file>

<file path=ppt/slides/_rels/slide3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7.xml"/></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3.xml"/><Relationship Id="rId1" Type="http://schemas.openxmlformats.org/officeDocument/2006/relationships/slideLayout" Target="../slideLayouts/slideLayout67.xml"/></Relationships>
</file>

<file path=ppt/slides/_rels/slide3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6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5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43.xml.rels><?xml version="1.0" encoding="UTF-8" standalone="yes"?>
<Relationships xmlns="http://schemas.openxmlformats.org/package/2006/relationships"><Relationship Id="rId2" Type="http://schemas.openxmlformats.org/officeDocument/2006/relationships/hyperlink" Target="mailto:Nutrition@cdph.ca.gov" TargetMode="External"/><Relationship Id="rId1" Type="http://schemas.openxmlformats.org/officeDocument/2006/relationships/slideLayout" Target="../slideLayouts/slideLayout67.xml"/></Relationships>
</file>

<file path=ppt/slides/_rels/slide44.xml.rels><?xml version="1.0" encoding="UTF-8" standalone="yes"?>
<Relationships xmlns="http://schemas.openxmlformats.org/package/2006/relationships"><Relationship Id="rId3" Type="http://schemas.openxmlformats.org/officeDocument/2006/relationships/hyperlink" Target="https://leginfo.legislature.ca.gov/faces/billNavClient.xhtml?bill_id=202520260AB1264" TargetMode="External"/><Relationship Id="rId2" Type="http://schemas.openxmlformats.org/officeDocument/2006/relationships/hyperlink" Target="https://www.cspi.org/resource/how-does-ca-ab-1264-categorize-foods" TargetMode="External"/><Relationship Id="rId1" Type="http://schemas.openxmlformats.org/officeDocument/2006/relationships/slideLayout" Target="../slideLayouts/slideLayout6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hyperlink" Target="mailto:fooddistribution@cde.ca.gov" TargetMode="External"/><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hyperlink" Target="https://www.cde.ca.gov/ls/nu/he/f2summercelebrationwk.asp" TargetMode="External"/><Relationship Id="rId2" Type="http://schemas.openxmlformats.org/officeDocument/2006/relationships/notesSlide" Target="../notesSlides/notesSlide40.xml"/><Relationship Id="rId1" Type="http://schemas.openxmlformats.org/officeDocument/2006/relationships/slideLayout" Target="../slideLayouts/slideLayout25.xml"/><Relationship Id="rId4" Type="http://schemas.openxmlformats.org/officeDocument/2006/relationships/image" Target="../media/image62.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3.xml"/></Relationships>
</file>

<file path=ppt/slides/_rels/slide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54.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24747-1076-722E-577D-2CF7AD40B5A7}"/>
              </a:ext>
            </a:extLst>
          </p:cNvPr>
          <p:cNvSpPr>
            <a:spLocks noGrp="1" noRot="1" noMove="1" noResize="1" noEditPoints="1" noAdjustHandles="1" noChangeArrowheads="1" noChangeShapeType="1"/>
          </p:cNvSpPr>
          <p:nvPr>
            <p:ph type="ctrTitle"/>
          </p:nvPr>
        </p:nvSpPr>
        <p:spPr/>
        <p:txBody>
          <a:bodyPr/>
          <a:lstStyle/>
          <a:p>
            <a:r>
              <a:rPr lang="en-US" dirty="0"/>
              <a:t>Tuesday at 2 School Nutrition Town Hall</a:t>
            </a:r>
          </a:p>
        </p:txBody>
      </p:sp>
      <p:sp>
        <p:nvSpPr>
          <p:cNvPr id="3" name="Subtitle 2">
            <a:extLst>
              <a:ext uri="{FF2B5EF4-FFF2-40B4-BE49-F238E27FC236}">
                <a16:creationId xmlns:a16="http://schemas.microsoft.com/office/drawing/2014/main" id="{2EF0062E-C379-BAD9-1ABC-AA0B93FECA00}"/>
              </a:ext>
            </a:extLst>
          </p:cNvPr>
          <p:cNvSpPr>
            <a:spLocks noGrp="1" noRot="1" noMove="1" noResize="1" noEditPoints="1" noAdjustHandles="1" noChangeArrowheads="1" noChangeShapeType="1"/>
          </p:cNvSpPr>
          <p:nvPr>
            <p:ph type="subTitle" idx="1"/>
          </p:nvPr>
        </p:nvSpPr>
        <p:spPr/>
        <p:txBody>
          <a:bodyPr/>
          <a:lstStyle/>
          <a:p>
            <a:r>
              <a:rPr lang="en-US" dirty="0">
                <a:latin typeface="+mn-lt"/>
              </a:rPr>
              <a:t>May 26, 2026</a:t>
            </a:r>
          </a:p>
        </p:txBody>
      </p:sp>
      <p:sp>
        <p:nvSpPr>
          <p:cNvPr id="4" name="Text Placeholder 3">
            <a:extLst>
              <a:ext uri="{FF2B5EF4-FFF2-40B4-BE49-F238E27FC236}">
                <a16:creationId xmlns:a16="http://schemas.microsoft.com/office/drawing/2014/main" id="{1A6E8B3C-2177-09A5-DB59-A58F4D72F653}"/>
              </a:ext>
            </a:extLst>
          </p:cNvPr>
          <p:cNvSpPr>
            <a:spLocks noGrp="1" noRot="1" noMove="1" noResize="1" noEditPoints="1" noAdjustHandles="1" noChangeArrowheads="1" noChangeShapeType="1"/>
          </p:cNvSpPr>
          <p:nvPr>
            <p:ph type="body" sz="quarter" idx="11"/>
          </p:nvPr>
        </p:nvSpPr>
        <p:spPr/>
        <p:txBody>
          <a:bodyPr>
            <a:normAutofit fontScale="85000" lnSpcReduction="10000"/>
          </a:bodyPr>
          <a:lstStyle/>
          <a:p>
            <a:pPr marL="0" indent="0">
              <a:lnSpc>
                <a:spcPct val="110000"/>
              </a:lnSpc>
              <a:buNone/>
            </a:pPr>
            <a:r>
              <a:rPr lang="en-US" sz="2800" dirty="0">
                <a:solidFill>
                  <a:srgbClr val="2D4641"/>
                </a:solidFill>
                <a:latin typeface="Arial" panose="020B0604020202020204" pitchFamily="34" charset="0"/>
              </a:rPr>
              <a:t>Nutrition Services Division (NSD)</a:t>
            </a:r>
          </a:p>
          <a:p>
            <a:pPr marL="0" indent="0">
              <a:lnSpc>
                <a:spcPct val="110000"/>
              </a:lnSpc>
              <a:buNone/>
            </a:pPr>
            <a:r>
              <a:rPr lang="en-US" sz="2800" dirty="0">
                <a:solidFill>
                  <a:srgbClr val="2D4641"/>
                </a:solidFill>
                <a:latin typeface="Arial" panose="020B0604020202020204" pitchFamily="34" charset="0"/>
              </a:rPr>
              <a:t>California Department of Education (CDE)</a:t>
            </a:r>
          </a:p>
        </p:txBody>
      </p:sp>
    </p:spTree>
    <p:extLst>
      <p:ext uri="{BB962C8B-B14F-4D97-AF65-F5344CB8AC3E}">
        <p14:creationId xmlns:p14="http://schemas.microsoft.com/office/powerpoint/2010/main" val="3755060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926E9-1CD5-A443-0D38-FF4903DF22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8681E7-87E9-C50E-69FA-AC25D5225F85}"/>
              </a:ext>
            </a:extLst>
          </p:cNvPr>
          <p:cNvSpPr>
            <a:spLocks noGrp="1"/>
          </p:cNvSpPr>
          <p:nvPr>
            <p:ph type="title"/>
          </p:nvPr>
        </p:nvSpPr>
        <p:spPr/>
        <p:txBody>
          <a:bodyPr>
            <a:normAutofit fontScale="90000"/>
          </a:bodyPr>
          <a:lstStyle/>
          <a:p>
            <a:r>
              <a:rPr lang="en-US" dirty="0">
                <a:latin typeface="Arial"/>
                <a:cs typeface="Arial"/>
              </a:rPr>
              <a:t>Final Rule &amp; Comment Period: Whole Milk for Healthy Kids Act (2)</a:t>
            </a:r>
            <a:endParaRPr lang="en-US" dirty="0"/>
          </a:p>
        </p:txBody>
      </p:sp>
      <p:sp>
        <p:nvSpPr>
          <p:cNvPr id="3" name="Content Placeholder 2">
            <a:extLst>
              <a:ext uri="{FF2B5EF4-FFF2-40B4-BE49-F238E27FC236}">
                <a16:creationId xmlns:a16="http://schemas.microsoft.com/office/drawing/2014/main" id="{B1DC3DE5-C8D8-A58C-C3BD-AAD5DA4213E2}"/>
              </a:ext>
            </a:extLst>
          </p:cNvPr>
          <p:cNvSpPr>
            <a:spLocks noGrp="1"/>
          </p:cNvSpPr>
          <p:nvPr>
            <p:ph idx="1"/>
          </p:nvPr>
        </p:nvSpPr>
        <p:spPr>
          <a:xfrm>
            <a:off x="838200" y="1983777"/>
            <a:ext cx="10184921" cy="4423608"/>
          </a:xfrm>
        </p:spPr>
        <p:txBody>
          <a:bodyPr vert="horz" lIns="91440" tIns="45720" rIns="91440" bIns="45720" rtlCol="0" anchor="t">
            <a:noAutofit/>
          </a:bodyPr>
          <a:lstStyle/>
          <a:p>
            <a:r>
              <a:rPr lang="en-US" sz="2400" dirty="0">
                <a:latin typeface="Arial"/>
                <a:cs typeface="Arial"/>
              </a:rPr>
              <a:t>Excludes the saturated fat content of fluid milk when calculating the weekly average calculations for the NSLP and SBP. </a:t>
            </a:r>
            <a:endParaRPr lang="en-US" sz="2400" dirty="0">
              <a:cs typeface="Arial"/>
            </a:endParaRPr>
          </a:p>
          <a:p>
            <a:r>
              <a:rPr lang="en-US" sz="2400" dirty="0">
                <a:latin typeface="Arial"/>
                <a:cs typeface="Arial"/>
              </a:rPr>
              <a:t>No changes to the added sugar product-based limits.</a:t>
            </a:r>
          </a:p>
          <a:p>
            <a:r>
              <a:rPr lang="en-US" sz="2400" dirty="0">
                <a:latin typeface="Arial"/>
                <a:cs typeface="Arial"/>
              </a:rPr>
              <a:t>May sell unflavored and flavored reduced-fat (2 percent) and whole milk items as a compliant competitive beverage, known as Smart Snacks in Schools.* </a:t>
            </a:r>
            <a:endParaRPr lang="en-US" sz="2400" dirty="0">
              <a:cs typeface="Arial"/>
            </a:endParaRPr>
          </a:p>
          <a:p>
            <a:pPr marL="0" indent="0">
              <a:buNone/>
            </a:pPr>
            <a:r>
              <a:rPr lang="en-US" sz="2400" dirty="0">
                <a:latin typeface="Arial"/>
                <a:cs typeface="Arial"/>
              </a:rPr>
              <a:t>*Note: California </a:t>
            </a:r>
            <a:r>
              <a:rPr lang="en-US" sz="2400" i="1" dirty="0">
                <a:latin typeface="Arial"/>
                <a:cs typeface="Arial"/>
              </a:rPr>
              <a:t>Education Code</a:t>
            </a:r>
            <a:r>
              <a:rPr lang="en-US" sz="2400" dirty="0">
                <a:latin typeface="Arial"/>
                <a:cs typeface="Arial"/>
              </a:rPr>
              <a:t> Section 49431.5 does not permit whole or 2 percent milk to be sold as a competitive beverage by public school districts and county offices of education.</a:t>
            </a:r>
            <a:r>
              <a:rPr lang="en-US" sz="2800" dirty="0">
                <a:latin typeface="Arial"/>
                <a:cs typeface="Arial"/>
              </a:rPr>
              <a:t> </a:t>
            </a:r>
            <a:endParaRPr lang="en-US" sz="2800" dirty="0">
              <a:cs typeface="Arial"/>
            </a:endParaRPr>
          </a:p>
          <a:p>
            <a:endParaRPr lang="en-US" dirty="0"/>
          </a:p>
          <a:p>
            <a:endParaRPr lang="en-US" dirty="0"/>
          </a:p>
        </p:txBody>
      </p:sp>
    </p:spTree>
    <p:extLst>
      <p:ext uri="{BB962C8B-B14F-4D97-AF65-F5344CB8AC3E}">
        <p14:creationId xmlns:p14="http://schemas.microsoft.com/office/powerpoint/2010/main" val="3306240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03965-9C03-79AA-FCDE-ADD4B118AE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5A0D8C-A08E-DD31-F52C-24B8FF50FD67}"/>
              </a:ext>
            </a:extLst>
          </p:cNvPr>
          <p:cNvSpPr>
            <a:spLocks noGrp="1"/>
          </p:cNvSpPr>
          <p:nvPr>
            <p:ph type="title"/>
          </p:nvPr>
        </p:nvSpPr>
        <p:spPr/>
        <p:txBody>
          <a:bodyPr>
            <a:normAutofit fontScale="90000"/>
          </a:bodyPr>
          <a:lstStyle/>
          <a:p>
            <a:r>
              <a:rPr lang="en-US" dirty="0">
                <a:latin typeface="Arial"/>
                <a:cs typeface="Arial"/>
              </a:rPr>
              <a:t>Final Rule &amp; Comment Period: Whole Milk for Healthy Kids Act (3)</a:t>
            </a:r>
            <a:endParaRPr lang="en-US" dirty="0"/>
          </a:p>
        </p:txBody>
      </p:sp>
      <p:sp>
        <p:nvSpPr>
          <p:cNvPr id="3" name="Content Placeholder 2">
            <a:extLst>
              <a:ext uri="{FF2B5EF4-FFF2-40B4-BE49-F238E27FC236}">
                <a16:creationId xmlns:a16="http://schemas.microsoft.com/office/drawing/2014/main" id="{40E595BB-26A3-CF79-95F8-06E1D305833F}"/>
              </a:ext>
            </a:extLst>
          </p:cNvPr>
          <p:cNvSpPr>
            <a:spLocks noGrp="1"/>
          </p:cNvSpPr>
          <p:nvPr>
            <p:ph idx="1"/>
          </p:nvPr>
        </p:nvSpPr>
        <p:spPr>
          <a:xfrm>
            <a:off x="838200" y="1815870"/>
            <a:ext cx="10515942" cy="4585011"/>
          </a:xfrm>
        </p:spPr>
        <p:txBody>
          <a:bodyPr vert="horz" lIns="91440" tIns="45720" rIns="91440" bIns="45720" rtlCol="0" anchor="t">
            <a:noAutofit/>
          </a:bodyPr>
          <a:lstStyle/>
          <a:p>
            <a:pPr marL="0" indent="0">
              <a:buNone/>
            </a:pPr>
            <a:r>
              <a:rPr lang="en-US" sz="2400" b="1" dirty="0">
                <a:latin typeface="Arial"/>
                <a:cs typeface="Arial"/>
              </a:rPr>
              <a:t>Public Comment:</a:t>
            </a:r>
            <a:r>
              <a:rPr lang="en-US" sz="2400" dirty="0">
                <a:latin typeface="Arial"/>
                <a:cs typeface="Arial"/>
              </a:rPr>
              <a:t> Ends June 8, 2026</a:t>
            </a:r>
            <a:endParaRPr lang="en-US" sz="2400" dirty="0"/>
          </a:p>
          <a:p>
            <a:r>
              <a:rPr lang="en-US" sz="2400" dirty="0">
                <a:latin typeface="Arial"/>
                <a:cs typeface="Arial"/>
              </a:rPr>
              <a:t>Submit comments by one of the following methods:</a:t>
            </a:r>
            <a:endParaRPr lang="en-US" sz="2400" dirty="0">
              <a:cs typeface="Arial"/>
            </a:endParaRPr>
          </a:p>
          <a:p>
            <a:pPr lvl="1"/>
            <a:r>
              <a:rPr lang="en-US" sz="2400" dirty="0">
                <a:cs typeface="Arial"/>
              </a:rPr>
              <a:t>Online: </a:t>
            </a:r>
            <a:r>
              <a:rPr lang="en-US" sz="2400" dirty="0">
                <a:solidFill>
                  <a:srgbClr val="0563C1"/>
                </a:solidFill>
                <a:cs typeface="Arial"/>
                <a:hlinkClick r:id="rId3" tooltip="Regulations.gov Comment Period: Whole Milk for Healthy Kids Act 2025">
                  <a:extLst>
                    <a:ext uri="{A12FA001-AC4F-418D-AE19-62706E023703}">
                      <ahyp:hlinkClr xmlns:ahyp="http://schemas.microsoft.com/office/drawing/2018/hyperlinkcolor" val="tx"/>
                    </a:ext>
                  </a:extLst>
                </a:hlinkClick>
              </a:rPr>
              <a:t>https://www.regulations.gov/document/FNS-2026-0067-0001</a:t>
            </a:r>
            <a:endParaRPr lang="en-US" sz="2400" dirty="0">
              <a:solidFill>
                <a:srgbClr val="0563C1"/>
              </a:solidFill>
              <a:latin typeface="Arial"/>
              <a:cs typeface="Arial"/>
            </a:endParaRPr>
          </a:p>
          <a:p>
            <a:pPr lvl="1"/>
            <a:r>
              <a:rPr lang="en-US" sz="2400" dirty="0">
                <a:cs typeface="Arial"/>
              </a:rPr>
              <a:t>Mail: Send comments to School Meals Policy Division, Food and Nutrition Service, 1320 Braddock Place, Alexandria, VA 22314</a:t>
            </a:r>
          </a:p>
          <a:p>
            <a:pPr>
              <a:buFont typeface="Arial" panose="02070309020205020404" pitchFamily="49" charset="0"/>
              <a:buChar char="•"/>
            </a:pPr>
            <a:r>
              <a:rPr lang="en-US" sz="2400" dirty="0">
                <a:latin typeface="Arial"/>
                <a:cs typeface="Arial"/>
              </a:rPr>
              <a:t>Review </a:t>
            </a:r>
            <a:r>
              <a:rPr lang="en-US" sz="2400" dirty="0"/>
              <a:t>the Federal Register: Expanding Fluid Milk Options in Child Nutrition Programs final rule at </a:t>
            </a:r>
            <a:r>
              <a:rPr lang="en-US" sz="2400" dirty="0">
                <a:solidFill>
                  <a:srgbClr val="0563C1"/>
                </a:solidFill>
                <a:hlinkClick r:id="rId4" tooltip="Federal Register: Expanding Fluid Milk Options in Child Nutrition Programs final rule">
                  <a:extLst>
                    <a:ext uri="{A12FA001-AC4F-418D-AE19-62706E023703}">
                      <ahyp:hlinkClr xmlns:ahyp="http://schemas.microsoft.com/office/drawing/2018/hyperlinkcolor" val="tx"/>
                    </a:ext>
                  </a:extLst>
                </a:hlinkClick>
              </a:rPr>
              <a:t>https://www.federalregister.gov/documents/2026/05/08/2026-09212/expanding-fluid-milk-options-in-child-nutrition-programs#p-115</a:t>
            </a:r>
            <a:endParaRPr lang="en-US" sz="2400" dirty="0">
              <a:solidFill>
                <a:srgbClr val="0563C1"/>
              </a:solidFill>
              <a:cs typeface="Arial"/>
            </a:endParaRPr>
          </a:p>
          <a:p>
            <a:pPr>
              <a:buFont typeface="Arial" panose="02070309020205020404" pitchFamily="49" charset="0"/>
              <a:buChar char="•"/>
            </a:pPr>
            <a:endParaRPr lang="en-US" sz="2800" dirty="0"/>
          </a:p>
          <a:p>
            <a:endParaRPr lang="en-US" dirty="0"/>
          </a:p>
          <a:p>
            <a:endParaRPr lang="en-US" dirty="0"/>
          </a:p>
        </p:txBody>
      </p:sp>
    </p:spTree>
    <p:extLst>
      <p:ext uri="{BB962C8B-B14F-4D97-AF65-F5344CB8AC3E}">
        <p14:creationId xmlns:p14="http://schemas.microsoft.com/office/powerpoint/2010/main" val="2220467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6C5E2-48B9-EB63-2238-BE03D90BFFB0}"/>
              </a:ext>
            </a:extLst>
          </p:cNvPr>
          <p:cNvSpPr>
            <a:spLocks noGrp="1"/>
          </p:cNvSpPr>
          <p:nvPr>
            <p:ph type="title"/>
          </p:nvPr>
        </p:nvSpPr>
        <p:spPr/>
        <p:txBody>
          <a:bodyPr/>
          <a:lstStyle/>
          <a:p>
            <a:r>
              <a:rPr lang="en-US" dirty="0"/>
              <a:t>Resource Updates (1)</a:t>
            </a:r>
          </a:p>
        </p:txBody>
      </p:sp>
      <p:sp>
        <p:nvSpPr>
          <p:cNvPr id="3" name="Content Placeholder 2">
            <a:extLst>
              <a:ext uri="{FF2B5EF4-FFF2-40B4-BE49-F238E27FC236}">
                <a16:creationId xmlns:a16="http://schemas.microsoft.com/office/drawing/2014/main" id="{9DC93A4D-B623-CA30-8AA6-BD58D9FB99E2}"/>
              </a:ext>
            </a:extLst>
          </p:cNvPr>
          <p:cNvSpPr>
            <a:spLocks noGrp="1"/>
          </p:cNvSpPr>
          <p:nvPr>
            <p:ph idx="1"/>
          </p:nvPr>
        </p:nvSpPr>
        <p:spPr>
          <a:xfrm>
            <a:off x="851704" y="1711124"/>
            <a:ext cx="10529977" cy="4498975"/>
          </a:xfrm>
        </p:spPr>
        <p:txBody>
          <a:bodyPr vert="horz" lIns="91440" tIns="45720" rIns="91440" bIns="45720" rtlCol="0" anchor="t">
            <a:noAutofit/>
          </a:bodyPr>
          <a:lstStyle/>
          <a:p>
            <a:pPr marL="0" indent="0">
              <a:buNone/>
            </a:pPr>
            <a:r>
              <a:rPr lang="en-US" sz="2400" dirty="0">
                <a:latin typeface="Arial"/>
                <a:cs typeface="Arial"/>
              </a:rPr>
              <a:t>The following resources are now updated to align with fluid milk substitution requirements in the NSLP enacted through the Whole Milk for Healthy Kids Act of 2025.</a:t>
            </a:r>
          </a:p>
          <a:p>
            <a:pPr lvl="0"/>
            <a:r>
              <a:rPr lang="en-US" sz="2400" dirty="0"/>
              <a:t>Management Bulletin (MB) SNP-11-2026, Final Rule: Fluid Milk Substitutions </a:t>
            </a:r>
          </a:p>
          <a:p>
            <a:pPr lvl="0"/>
            <a:r>
              <a:rPr lang="en-US" sz="2400" dirty="0"/>
              <a:t>MB SNP-10-2026, Modifications to Accommodate Disabilities</a:t>
            </a:r>
          </a:p>
          <a:p>
            <a:pPr lvl="0"/>
            <a:r>
              <a:rPr lang="en-US" sz="2400" dirty="0"/>
              <a:t>Disability Modifications Including Food Allergies web page</a:t>
            </a:r>
          </a:p>
          <a:p>
            <a:r>
              <a:rPr lang="en-US" sz="2400" dirty="0"/>
              <a:t>Accommodating Special Dietary Needs Quick Reference Guide found in the Download Forms section of the Child Nutrition Information and Payment System (CNIPS)</a:t>
            </a:r>
          </a:p>
          <a:p>
            <a:pPr lvl="0"/>
            <a:endParaRPr lang="en-US" sz="2400" dirty="0"/>
          </a:p>
          <a:p>
            <a:pPr marL="0" indent="0">
              <a:buNone/>
            </a:pPr>
            <a:endParaRPr lang="en-US" sz="2400" dirty="0"/>
          </a:p>
        </p:txBody>
      </p:sp>
    </p:spTree>
    <p:extLst>
      <p:ext uri="{BB962C8B-B14F-4D97-AF65-F5344CB8AC3E}">
        <p14:creationId xmlns:p14="http://schemas.microsoft.com/office/powerpoint/2010/main" val="41208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4FF72-1960-0445-9463-986598DF0A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B4727E-B6B0-C1FD-98C2-C660C295707A}"/>
              </a:ext>
            </a:extLst>
          </p:cNvPr>
          <p:cNvSpPr>
            <a:spLocks noGrp="1"/>
          </p:cNvSpPr>
          <p:nvPr>
            <p:ph type="title"/>
          </p:nvPr>
        </p:nvSpPr>
        <p:spPr/>
        <p:txBody>
          <a:bodyPr/>
          <a:lstStyle/>
          <a:p>
            <a:r>
              <a:rPr lang="en-US" dirty="0"/>
              <a:t>Resource Updates (2)</a:t>
            </a:r>
          </a:p>
        </p:txBody>
      </p:sp>
      <p:sp>
        <p:nvSpPr>
          <p:cNvPr id="3" name="Content Placeholder 2">
            <a:extLst>
              <a:ext uri="{FF2B5EF4-FFF2-40B4-BE49-F238E27FC236}">
                <a16:creationId xmlns:a16="http://schemas.microsoft.com/office/drawing/2014/main" id="{56129825-3EB3-8C4D-FAD7-18D8FE7DBDA7}"/>
              </a:ext>
            </a:extLst>
          </p:cNvPr>
          <p:cNvSpPr>
            <a:spLocks noGrp="1"/>
          </p:cNvSpPr>
          <p:nvPr>
            <p:ph idx="1"/>
          </p:nvPr>
        </p:nvSpPr>
        <p:spPr>
          <a:xfrm>
            <a:off x="838200" y="1825625"/>
            <a:ext cx="10515600" cy="4803775"/>
          </a:xfrm>
        </p:spPr>
        <p:txBody>
          <a:bodyPr vert="horz" lIns="91440" tIns="45720" rIns="91440" bIns="45720" rtlCol="0" anchor="t">
            <a:normAutofit fontScale="40000" lnSpcReduction="20000"/>
          </a:bodyPr>
          <a:lstStyle/>
          <a:p>
            <a:pPr lvl="0"/>
            <a:r>
              <a:rPr lang="en-US" sz="6000" dirty="0">
                <a:latin typeface="Arial"/>
                <a:cs typeface="Arial"/>
              </a:rPr>
              <a:t>SNP 05 Notification of Decision to Offer Fluid Milk Substitutes in the School Nutrition Programs (SNP) form found on the SNP Forms web page at </a:t>
            </a:r>
            <a:r>
              <a:rPr lang="en-US" sz="6000" dirty="0">
                <a:solidFill>
                  <a:srgbClr val="0563C1"/>
                </a:solidFill>
                <a:latin typeface="Arial"/>
                <a:cs typeface="Arial"/>
                <a:hlinkClick r:id="rId3" tooltip="CDE's SNP Forms web page -SNP 05 Notification of Decision to Offer Fluid Milk Substitutes ">
                  <a:extLst>
                    <a:ext uri="{A12FA001-AC4F-418D-AE19-62706E023703}">
                      <ahyp:hlinkClr xmlns:ahyp="http://schemas.microsoft.com/office/drawing/2018/hyperlinkcolor" val="tx"/>
                    </a:ext>
                  </a:extLst>
                </a:hlinkClick>
              </a:rPr>
              <a:t>https://www.cde.ca.gov/ls/nu/sn/fm.asp</a:t>
            </a:r>
            <a:r>
              <a:rPr lang="en-US" sz="6000" dirty="0">
                <a:latin typeface="Arial"/>
                <a:cs typeface="Arial"/>
              </a:rPr>
              <a:t>, as well as in the Download Forms section of CNIPS</a:t>
            </a:r>
          </a:p>
          <a:p>
            <a:pPr lvl="0"/>
            <a:r>
              <a:rPr lang="en-US" sz="6000" dirty="0"/>
              <a:t>SNP 26 Parental Request for Fluid Milk Substitution for School-Age Children form found in the Download Forms section of CNIPS</a:t>
            </a:r>
          </a:p>
          <a:p>
            <a:pPr lvl="0"/>
            <a:r>
              <a:rPr lang="en-US" sz="6000" dirty="0">
                <a:latin typeface="Arial"/>
                <a:cs typeface="Arial"/>
              </a:rPr>
              <a:t>CNP 925 Medical Statement to Request Special Meals and/or Accommodations form found on the School Nutrition Programs Forms web page at </a:t>
            </a:r>
            <a:r>
              <a:rPr lang="en-US" sz="6000" dirty="0">
                <a:solidFill>
                  <a:srgbClr val="0563C1"/>
                </a:solidFill>
                <a:latin typeface="Arial"/>
                <a:cs typeface="Arial"/>
                <a:hlinkClick r:id="rId4" action="ppaction://hlinkfile" tooltip="CNP 925 Medical Statement to Request Special Meals and/or Accommodations form- CDE's School Nutrition Programs Forms web page">
                  <a:extLst>
                    <a:ext uri="{A12FA001-AC4F-418D-AE19-62706E023703}">
                      <ahyp:hlinkClr xmlns:ahyp="http://schemas.microsoft.com/office/drawing/2018/hyperlinkcolor" val="tx"/>
                    </a:ext>
                  </a:extLst>
                </a:hlinkClick>
              </a:rPr>
              <a:t>https://www.cde.ca.gov/ls/nu/sn/fm.asp</a:t>
            </a:r>
            <a:r>
              <a:rPr lang="en-US" sz="6000" dirty="0">
                <a:latin typeface="Arial"/>
                <a:cs typeface="Arial"/>
              </a:rPr>
              <a:t>, as well as in the Download Forms section of CNIPS</a:t>
            </a:r>
          </a:p>
          <a:p>
            <a:r>
              <a:rPr lang="en-US" sz="6000" dirty="0">
                <a:latin typeface="Arial"/>
                <a:cs typeface="Arial"/>
              </a:rPr>
              <a:t>Questions contact the School Nutrition Programs Unit at </a:t>
            </a:r>
            <a:r>
              <a:rPr lang="en-US" sz="6000" dirty="0">
                <a:solidFill>
                  <a:srgbClr val="0563C1"/>
                </a:solidFill>
                <a:latin typeface="Arial"/>
                <a:cs typeface="Arial"/>
                <a:hlinkClick r:id="rId5">
                  <a:extLst>
                    <a:ext uri="{A12FA001-AC4F-418D-AE19-62706E023703}">
                      <ahyp:hlinkClr xmlns:ahyp="http://schemas.microsoft.com/office/drawing/2018/hyperlinkcolor" val="tx"/>
                    </a:ext>
                  </a:extLst>
                </a:hlinkClick>
              </a:rPr>
              <a:t>SNPINFO@cde.ca.gov  </a:t>
            </a:r>
            <a:endParaRPr lang="en-US" sz="6000" dirty="0">
              <a:solidFill>
                <a:srgbClr val="0563C1"/>
              </a:solidFill>
              <a:latin typeface="Arial"/>
              <a:cs typeface="Arial"/>
            </a:endParaRPr>
          </a:p>
          <a:p>
            <a:pPr lvl="0"/>
            <a:endParaRPr lang="en-US" sz="6000" dirty="0"/>
          </a:p>
          <a:p>
            <a:endParaRPr lang="en-US" dirty="0"/>
          </a:p>
        </p:txBody>
      </p:sp>
    </p:spTree>
    <p:extLst>
      <p:ext uri="{BB962C8B-B14F-4D97-AF65-F5344CB8AC3E}">
        <p14:creationId xmlns:p14="http://schemas.microsoft.com/office/powerpoint/2010/main" val="32373049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10FB3-74A2-6168-A8C6-4E094EC4DBFA}"/>
              </a:ext>
            </a:extLst>
          </p:cNvPr>
          <p:cNvSpPr>
            <a:spLocks noGrp="1"/>
          </p:cNvSpPr>
          <p:nvPr>
            <p:ph type="title"/>
          </p:nvPr>
        </p:nvSpPr>
        <p:spPr/>
        <p:txBody>
          <a:bodyPr/>
          <a:lstStyle/>
          <a:p>
            <a:r>
              <a:rPr lang="en-US" dirty="0"/>
              <a:t>Discontinuation of FNS Instruction 113-1</a:t>
            </a:r>
          </a:p>
        </p:txBody>
      </p:sp>
      <p:sp>
        <p:nvSpPr>
          <p:cNvPr id="3" name="Content Placeholder 2">
            <a:extLst>
              <a:ext uri="{FF2B5EF4-FFF2-40B4-BE49-F238E27FC236}">
                <a16:creationId xmlns:a16="http://schemas.microsoft.com/office/drawing/2014/main" id="{99C724B3-8DAB-39A0-0A08-71C90ADEE6E5}"/>
              </a:ext>
            </a:extLst>
          </p:cNvPr>
          <p:cNvSpPr>
            <a:spLocks noGrp="1"/>
          </p:cNvSpPr>
          <p:nvPr>
            <p:ph idx="1"/>
          </p:nvPr>
        </p:nvSpPr>
        <p:spPr>
          <a:xfrm>
            <a:off x="838200" y="1739362"/>
            <a:ext cx="10529977" cy="4409231"/>
          </a:xfrm>
        </p:spPr>
        <p:txBody>
          <a:bodyPr vert="horz" lIns="91440" tIns="45720" rIns="91440" bIns="45720" rtlCol="0" anchor="t">
            <a:normAutofit/>
          </a:bodyPr>
          <a:lstStyle/>
          <a:p>
            <a:r>
              <a:rPr lang="en-US" sz="2400" dirty="0">
                <a:solidFill>
                  <a:schemeClr val="bg1">
                    <a:lumMod val="10000"/>
                  </a:schemeClr>
                </a:solidFill>
                <a:latin typeface="Arial"/>
                <a:cs typeface="Arial"/>
              </a:rPr>
              <a:t>On March 3, 2026, the USDA FNS released a memorandum titled </a:t>
            </a:r>
            <a:r>
              <a:rPr lang="en-US" sz="2400" i="1" dirty="0">
                <a:solidFill>
                  <a:schemeClr val="bg1">
                    <a:lumMod val="10000"/>
                  </a:schemeClr>
                </a:solidFill>
                <a:latin typeface="Arial"/>
                <a:cs typeface="Arial"/>
              </a:rPr>
              <a:t>Modifying the FNS Instruction 113</a:t>
            </a:r>
            <a:r>
              <a:rPr lang="en-US" sz="2400" i="1" dirty="0">
                <a:solidFill>
                  <a:schemeClr val="bg1">
                    <a:lumMod val="10000"/>
                  </a:schemeClr>
                </a:solidFill>
                <a:latin typeface="Cambria Math"/>
                <a:ea typeface="Cambria Math"/>
                <a:cs typeface="Arial"/>
              </a:rPr>
              <a:t>‑</a:t>
            </a:r>
            <a:r>
              <a:rPr lang="en-US" sz="2400" i="1" dirty="0">
                <a:solidFill>
                  <a:schemeClr val="bg1">
                    <a:lumMod val="10000"/>
                  </a:schemeClr>
                </a:solidFill>
                <a:latin typeface="Arial"/>
                <a:cs typeface="Arial"/>
              </a:rPr>
              <a:t>1: Civil Rights Compliance and Enforcement – Nutrition Programs and Activities</a:t>
            </a:r>
            <a:r>
              <a:rPr lang="en-US" sz="2400" dirty="0">
                <a:solidFill>
                  <a:schemeClr val="bg1">
                    <a:lumMod val="10000"/>
                  </a:schemeClr>
                </a:solidFill>
                <a:latin typeface="Arial"/>
                <a:cs typeface="Arial"/>
              </a:rPr>
              <a:t>. </a:t>
            </a:r>
            <a:endParaRPr lang="en-US" dirty="0">
              <a:solidFill>
                <a:schemeClr val="bg1">
                  <a:lumMod val="10000"/>
                </a:schemeClr>
              </a:solidFill>
              <a:latin typeface="Arial"/>
              <a:cs typeface="Arial"/>
            </a:endParaRPr>
          </a:p>
          <a:p>
            <a:r>
              <a:rPr lang="en-US" sz="2400" dirty="0">
                <a:solidFill>
                  <a:schemeClr val="bg1">
                    <a:lumMod val="10000"/>
                  </a:schemeClr>
                </a:solidFill>
                <a:latin typeface="Arial"/>
                <a:cs typeface="Arial"/>
              </a:rPr>
              <a:t>The FNS is updating FNS Instruction 113</a:t>
            </a:r>
            <a:r>
              <a:rPr lang="en-US" sz="2400" dirty="0">
                <a:solidFill>
                  <a:schemeClr val="bg1">
                    <a:lumMod val="10000"/>
                  </a:schemeClr>
                </a:solidFill>
                <a:latin typeface="Cambria Math"/>
                <a:ea typeface="Cambria Math"/>
                <a:cs typeface="Arial"/>
              </a:rPr>
              <a:t>‑</a:t>
            </a:r>
            <a:r>
              <a:rPr lang="en-US" sz="2400" dirty="0">
                <a:solidFill>
                  <a:schemeClr val="bg1">
                    <a:lumMod val="10000"/>
                  </a:schemeClr>
                </a:solidFill>
                <a:latin typeface="Arial"/>
                <a:ea typeface="Cambria Math"/>
                <a:cs typeface="Arial"/>
              </a:rPr>
              <a:t>1</a:t>
            </a:r>
            <a:r>
              <a:rPr lang="en-US" sz="2400" dirty="0">
                <a:solidFill>
                  <a:schemeClr val="bg1">
                    <a:lumMod val="10000"/>
                  </a:schemeClr>
                </a:solidFill>
                <a:latin typeface="Arial"/>
                <a:cs typeface="Arial"/>
              </a:rPr>
              <a:t>, a guidance document regarding civil rights.</a:t>
            </a:r>
            <a:endParaRPr lang="en-US" dirty="0">
              <a:solidFill>
                <a:schemeClr val="bg1">
                  <a:lumMod val="10000"/>
                </a:schemeClr>
              </a:solidFill>
              <a:latin typeface="Arial"/>
              <a:cs typeface="Arial"/>
            </a:endParaRPr>
          </a:p>
          <a:p>
            <a:r>
              <a:rPr lang="en-US" sz="2400" dirty="0">
                <a:solidFill>
                  <a:schemeClr val="bg1">
                    <a:lumMod val="10000"/>
                  </a:schemeClr>
                </a:solidFill>
                <a:latin typeface="Arial"/>
                <a:cs typeface="Arial"/>
              </a:rPr>
              <a:t>While the instruction is being updated, please discontinue citing it.</a:t>
            </a:r>
            <a:endParaRPr lang="en-US" dirty="0">
              <a:solidFill>
                <a:schemeClr val="bg1">
                  <a:lumMod val="10000"/>
                </a:schemeClr>
              </a:solidFill>
              <a:latin typeface="Arial"/>
              <a:cs typeface="Arial"/>
            </a:endParaRPr>
          </a:p>
          <a:p>
            <a:r>
              <a:rPr lang="en-US" sz="2400" dirty="0">
                <a:solidFill>
                  <a:schemeClr val="bg1">
                    <a:lumMod val="10000"/>
                  </a:schemeClr>
                </a:solidFill>
                <a:latin typeface="Arial"/>
                <a:cs typeface="Arial"/>
              </a:rPr>
              <a:t>Please note that all civil rights and nondiscrimination laws and regulations remain in full effect.</a:t>
            </a:r>
            <a:endParaRPr lang="en-US" dirty="0">
              <a:solidFill>
                <a:schemeClr val="bg1">
                  <a:lumMod val="10000"/>
                </a:schemeClr>
              </a:solidFill>
              <a:latin typeface="Arial"/>
              <a:cs typeface="Arial"/>
            </a:endParaRPr>
          </a:p>
          <a:p>
            <a:endParaRPr lang="en-US" dirty="0"/>
          </a:p>
        </p:txBody>
      </p:sp>
    </p:spTree>
    <p:extLst>
      <p:ext uri="{BB962C8B-B14F-4D97-AF65-F5344CB8AC3E}">
        <p14:creationId xmlns:p14="http://schemas.microsoft.com/office/powerpoint/2010/main" val="18392931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3BBF8-1DFD-D176-7DD8-1EE33AA17900}"/>
              </a:ext>
            </a:extLst>
          </p:cNvPr>
          <p:cNvSpPr>
            <a:spLocks noGrp="1"/>
          </p:cNvSpPr>
          <p:nvPr>
            <p:ph type="title"/>
          </p:nvPr>
        </p:nvSpPr>
        <p:spPr/>
        <p:txBody>
          <a:bodyPr/>
          <a:lstStyle/>
          <a:p>
            <a:r>
              <a:rPr lang="en-US" dirty="0"/>
              <a:t>Nondiscrimination Statement</a:t>
            </a:r>
          </a:p>
        </p:txBody>
      </p:sp>
      <p:sp>
        <p:nvSpPr>
          <p:cNvPr id="3" name="Content Placeholder 2">
            <a:extLst>
              <a:ext uri="{FF2B5EF4-FFF2-40B4-BE49-F238E27FC236}">
                <a16:creationId xmlns:a16="http://schemas.microsoft.com/office/drawing/2014/main" id="{7DD2AD2F-07C9-7ABB-1367-22F46AE340B0}"/>
              </a:ext>
            </a:extLst>
          </p:cNvPr>
          <p:cNvSpPr>
            <a:spLocks noGrp="1"/>
          </p:cNvSpPr>
          <p:nvPr>
            <p:ph idx="1"/>
          </p:nvPr>
        </p:nvSpPr>
        <p:spPr/>
        <p:txBody>
          <a:bodyPr vert="horz" lIns="91440" tIns="45720" rIns="91440" bIns="45720" rtlCol="0" anchor="t">
            <a:normAutofit lnSpcReduction="10000"/>
          </a:bodyPr>
          <a:lstStyle/>
          <a:p>
            <a:r>
              <a:rPr lang="en-US" sz="2400" dirty="0">
                <a:solidFill>
                  <a:schemeClr val="bg1">
                    <a:lumMod val="10000"/>
                  </a:schemeClr>
                </a:solidFill>
                <a:latin typeface="Arial"/>
                <a:cs typeface="Arial"/>
              </a:rPr>
              <a:t>Continue to display the current nondiscrimination statement on all program materials such as brochures, coupons, electronic benefit cards, menus, and flyers.</a:t>
            </a:r>
          </a:p>
          <a:p>
            <a:r>
              <a:rPr lang="en-US" sz="2400" dirty="0">
                <a:solidFill>
                  <a:schemeClr val="bg1">
                    <a:lumMod val="10000"/>
                  </a:schemeClr>
                </a:solidFill>
                <a:latin typeface="Arial"/>
                <a:cs typeface="Arial"/>
              </a:rPr>
              <a:t>Documents one page or less in length (i.e., menus and flyers), the short version may be used: “This institution is an equal opportunity provider.”</a:t>
            </a:r>
            <a:endParaRPr lang="en-US" dirty="0">
              <a:solidFill>
                <a:schemeClr val="bg1">
                  <a:lumMod val="10000"/>
                </a:schemeClr>
              </a:solidFill>
              <a:latin typeface="Arial"/>
              <a:cs typeface="Arial"/>
            </a:endParaRPr>
          </a:p>
          <a:p>
            <a:r>
              <a:rPr lang="en-US" sz="2400" dirty="0">
                <a:solidFill>
                  <a:schemeClr val="bg1">
                    <a:lumMod val="10000"/>
                  </a:schemeClr>
                </a:solidFill>
                <a:latin typeface="Arial"/>
                <a:cs typeface="Arial"/>
              </a:rPr>
              <a:t>The full version of the statement must be used on eligibility materials, public notifications, websites, and any other program materials longer than one page.</a:t>
            </a:r>
            <a:endParaRPr lang="en-US" dirty="0">
              <a:solidFill>
                <a:schemeClr val="bg1">
                  <a:lumMod val="10000"/>
                </a:schemeClr>
              </a:solidFill>
              <a:latin typeface="Arial"/>
              <a:cs typeface="Arial"/>
            </a:endParaRPr>
          </a:p>
          <a:p>
            <a:r>
              <a:rPr lang="en-US" sz="2400" dirty="0">
                <a:solidFill>
                  <a:schemeClr val="bg1">
                    <a:lumMod val="10000"/>
                  </a:schemeClr>
                </a:solidFill>
                <a:latin typeface="Arial"/>
                <a:cs typeface="Arial"/>
              </a:rPr>
              <a:t>The current full version is available on the CDE USDA Nondiscrimination Statement web page at </a:t>
            </a:r>
            <a:r>
              <a:rPr lang="en-US" sz="2400" dirty="0">
                <a:solidFill>
                  <a:srgbClr val="0563C1"/>
                </a:solidFill>
                <a:latin typeface="Arial"/>
                <a:cs typeface="Arial"/>
                <a:hlinkClick r:id="rId3" tooltip="CDE's USDA Nondiscrimination Statement web page">
                  <a:extLst>
                    <a:ext uri="{A12FA001-AC4F-418D-AE19-62706E023703}">
                      <ahyp:hlinkClr xmlns:ahyp="http://schemas.microsoft.com/office/drawing/2018/hyperlinkcolor" val="tx"/>
                    </a:ext>
                  </a:extLst>
                </a:hlinkClick>
              </a:rPr>
              <a:t>https://www.cde.ca.gov/ls/nu/cr/crfactsheet.asp</a:t>
            </a:r>
            <a:endParaRPr lang="en-US" dirty="0">
              <a:solidFill>
                <a:srgbClr val="0563C1"/>
              </a:solidFill>
              <a:latin typeface="Arial"/>
              <a:cs typeface="Arial"/>
            </a:endParaRPr>
          </a:p>
        </p:txBody>
      </p:sp>
    </p:spTree>
    <p:extLst>
      <p:ext uri="{BB962C8B-B14F-4D97-AF65-F5344CB8AC3E}">
        <p14:creationId xmlns:p14="http://schemas.microsoft.com/office/powerpoint/2010/main" val="38256835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05274-4F1F-6B32-4FB0-0C8EAB3B258E}"/>
              </a:ext>
            </a:extLst>
          </p:cNvPr>
          <p:cNvSpPr>
            <a:spLocks noGrp="1"/>
          </p:cNvSpPr>
          <p:nvPr>
            <p:ph type="title"/>
          </p:nvPr>
        </p:nvSpPr>
        <p:spPr/>
        <p:txBody>
          <a:bodyPr/>
          <a:lstStyle/>
          <a:p>
            <a:r>
              <a:rPr lang="en-US" dirty="0">
                <a:latin typeface="Arial"/>
                <a:cs typeface="Arial"/>
              </a:rPr>
              <a:t>Protected Classes</a:t>
            </a:r>
            <a:endParaRPr lang="en-US" dirty="0"/>
          </a:p>
        </p:txBody>
      </p:sp>
      <p:sp>
        <p:nvSpPr>
          <p:cNvPr id="3" name="Content Placeholder 2">
            <a:extLst>
              <a:ext uri="{FF2B5EF4-FFF2-40B4-BE49-F238E27FC236}">
                <a16:creationId xmlns:a16="http://schemas.microsoft.com/office/drawing/2014/main" id="{C340119A-F287-4303-BD88-C12B64F0F200}"/>
              </a:ext>
            </a:extLst>
          </p:cNvPr>
          <p:cNvSpPr>
            <a:spLocks noGrp="1"/>
          </p:cNvSpPr>
          <p:nvPr>
            <p:ph sz="half" idx="1"/>
          </p:nvPr>
        </p:nvSpPr>
        <p:spPr/>
        <p:txBody>
          <a:bodyPr vert="horz" lIns="91440" tIns="45720" rIns="91440" bIns="45720" rtlCol="0" anchor="t">
            <a:normAutofit fontScale="92500" lnSpcReduction="20000"/>
          </a:bodyPr>
          <a:lstStyle/>
          <a:p>
            <a:r>
              <a:rPr lang="en-US" dirty="0">
                <a:latin typeface="Arial"/>
                <a:cs typeface="Arial"/>
              </a:rPr>
              <a:t>Race</a:t>
            </a:r>
            <a:endParaRPr lang="en-US" dirty="0">
              <a:solidFill>
                <a:srgbClr val="2D4641"/>
              </a:solidFill>
              <a:latin typeface="Arial"/>
              <a:cs typeface="Arial"/>
            </a:endParaRPr>
          </a:p>
          <a:p>
            <a:r>
              <a:rPr lang="en-US" dirty="0">
                <a:latin typeface="Arial"/>
                <a:cs typeface="Arial"/>
              </a:rPr>
              <a:t>Color</a:t>
            </a:r>
            <a:endParaRPr lang="en-US" dirty="0">
              <a:solidFill>
                <a:srgbClr val="2D4641"/>
              </a:solidFill>
              <a:latin typeface="Arial"/>
              <a:cs typeface="Arial"/>
            </a:endParaRPr>
          </a:p>
          <a:p>
            <a:r>
              <a:rPr lang="en-US" dirty="0">
                <a:latin typeface="Arial"/>
                <a:cs typeface="Arial"/>
              </a:rPr>
              <a:t>National Origin</a:t>
            </a:r>
            <a:endParaRPr lang="en-US" dirty="0">
              <a:solidFill>
                <a:srgbClr val="2D4641"/>
              </a:solidFill>
              <a:latin typeface="Arial"/>
              <a:cs typeface="Arial"/>
            </a:endParaRPr>
          </a:p>
          <a:p>
            <a:r>
              <a:rPr lang="en-US" dirty="0">
                <a:latin typeface="Arial"/>
                <a:cs typeface="Arial"/>
              </a:rPr>
              <a:t>Religion</a:t>
            </a:r>
            <a:endParaRPr lang="en-US" dirty="0">
              <a:solidFill>
                <a:srgbClr val="2D4641"/>
              </a:solidFill>
              <a:latin typeface="Arial"/>
              <a:cs typeface="Arial"/>
            </a:endParaRPr>
          </a:p>
          <a:p>
            <a:r>
              <a:rPr lang="en-US" dirty="0">
                <a:latin typeface="Arial"/>
                <a:cs typeface="Arial"/>
              </a:rPr>
              <a:t>Sex</a:t>
            </a:r>
            <a:endParaRPr lang="en-US" dirty="0">
              <a:solidFill>
                <a:srgbClr val="2D4641"/>
              </a:solidFill>
              <a:latin typeface="Arial"/>
              <a:cs typeface="Arial"/>
            </a:endParaRPr>
          </a:p>
          <a:p>
            <a:r>
              <a:rPr lang="en-US" dirty="0">
                <a:latin typeface="Arial"/>
                <a:cs typeface="Arial"/>
              </a:rPr>
              <a:t>Disability</a:t>
            </a:r>
            <a:endParaRPr lang="en-US" dirty="0">
              <a:solidFill>
                <a:srgbClr val="2D4641"/>
              </a:solidFill>
              <a:latin typeface="Arial"/>
              <a:cs typeface="Arial"/>
            </a:endParaRPr>
          </a:p>
          <a:p>
            <a:r>
              <a:rPr lang="en-US" dirty="0">
                <a:latin typeface="Arial"/>
                <a:cs typeface="Arial"/>
              </a:rPr>
              <a:t>Age</a:t>
            </a:r>
          </a:p>
          <a:p>
            <a:pPr marL="0" indent="0">
              <a:buNone/>
            </a:pPr>
            <a:endParaRPr lang="en-US" dirty="0">
              <a:latin typeface="Arial"/>
              <a:cs typeface="Arial"/>
            </a:endParaRPr>
          </a:p>
        </p:txBody>
      </p:sp>
      <p:sp>
        <p:nvSpPr>
          <p:cNvPr id="4" name="Content Placeholder 3">
            <a:extLst>
              <a:ext uri="{FF2B5EF4-FFF2-40B4-BE49-F238E27FC236}">
                <a16:creationId xmlns:a16="http://schemas.microsoft.com/office/drawing/2014/main" id="{5742B956-BACC-6CB1-5BB6-6A9BAA8BE84C}"/>
              </a:ext>
            </a:extLst>
          </p:cNvPr>
          <p:cNvSpPr>
            <a:spLocks noGrp="1"/>
          </p:cNvSpPr>
          <p:nvPr>
            <p:ph sz="half" idx="13"/>
          </p:nvPr>
        </p:nvSpPr>
        <p:spPr/>
        <p:txBody>
          <a:bodyPr vert="horz" lIns="91440" tIns="45720" rIns="91440" bIns="45720" rtlCol="0" anchor="t">
            <a:normAutofit fontScale="92500" lnSpcReduction="10000"/>
          </a:bodyPr>
          <a:lstStyle/>
          <a:p>
            <a:r>
              <a:rPr lang="en-US" dirty="0">
                <a:latin typeface="Arial"/>
                <a:cs typeface="Arial"/>
              </a:rPr>
              <a:t>Marital status</a:t>
            </a:r>
            <a:endParaRPr lang="en-US" dirty="0"/>
          </a:p>
          <a:p>
            <a:r>
              <a:rPr lang="en-US" dirty="0">
                <a:latin typeface="Arial"/>
                <a:cs typeface="Arial"/>
              </a:rPr>
              <a:t>Family/parental status</a:t>
            </a:r>
          </a:p>
          <a:p>
            <a:r>
              <a:rPr lang="en-US" dirty="0">
                <a:latin typeface="Arial"/>
                <a:cs typeface="Arial"/>
              </a:rPr>
              <a:t>Income derived from a public assistance program</a:t>
            </a:r>
            <a:endParaRPr lang="en-US" dirty="0"/>
          </a:p>
          <a:p>
            <a:r>
              <a:rPr lang="en-US" dirty="0">
                <a:latin typeface="Arial"/>
                <a:cs typeface="Arial"/>
              </a:rPr>
              <a:t>Political beliefs</a:t>
            </a:r>
            <a:endParaRPr lang="en-US" dirty="0"/>
          </a:p>
          <a:p>
            <a:r>
              <a:rPr lang="en-US" dirty="0">
                <a:latin typeface="Arial"/>
                <a:cs typeface="Arial"/>
              </a:rPr>
              <a:t>Reprisal or retaliation for prior civil rights activity</a:t>
            </a:r>
          </a:p>
          <a:p>
            <a:endParaRPr lang="en-US" dirty="0"/>
          </a:p>
          <a:p>
            <a:endParaRPr lang="en-US" dirty="0"/>
          </a:p>
        </p:txBody>
      </p:sp>
    </p:spTree>
    <p:extLst>
      <p:ext uri="{BB962C8B-B14F-4D97-AF65-F5344CB8AC3E}">
        <p14:creationId xmlns:p14="http://schemas.microsoft.com/office/powerpoint/2010/main" val="4077837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CC604-3D28-C71F-C8D7-90EDF99DF9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7EEB06-A103-BD17-EA5B-9ED25F72EBCD}"/>
              </a:ext>
            </a:extLst>
          </p:cNvPr>
          <p:cNvSpPr>
            <a:spLocks noGrp="1"/>
          </p:cNvSpPr>
          <p:nvPr>
            <p:ph type="title"/>
          </p:nvPr>
        </p:nvSpPr>
        <p:spPr/>
        <p:txBody>
          <a:bodyPr/>
          <a:lstStyle/>
          <a:p>
            <a:r>
              <a:rPr lang="en-US" dirty="0"/>
              <a:t>State Updates</a:t>
            </a:r>
          </a:p>
        </p:txBody>
      </p:sp>
    </p:spTree>
    <p:extLst>
      <p:ext uri="{BB962C8B-B14F-4D97-AF65-F5344CB8AC3E}">
        <p14:creationId xmlns:p14="http://schemas.microsoft.com/office/powerpoint/2010/main" val="15889331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5AE1B-15B1-1FF3-66B5-7C140A495812}"/>
              </a:ext>
            </a:extLst>
          </p:cNvPr>
          <p:cNvSpPr>
            <a:spLocks noGrp="1"/>
          </p:cNvSpPr>
          <p:nvPr>
            <p:ph type="title"/>
          </p:nvPr>
        </p:nvSpPr>
        <p:spPr/>
        <p:txBody>
          <a:bodyPr/>
          <a:lstStyle/>
          <a:p>
            <a:r>
              <a:rPr lang="en-US" dirty="0">
                <a:cs typeface="Arial"/>
              </a:rPr>
              <a:t>May Budget Revise</a:t>
            </a:r>
            <a:endParaRPr lang="en-US" dirty="0"/>
          </a:p>
        </p:txBody>
      </p:sp>
      <p:sp>
        <p:nvSpPr>
          <p:cNvPr id="3" name="Content Placeholder 2">
            <a:extLst>
              <a:ext uri="{FF2B5EF4-FFF2-40B4-BE49-F238E27FC236}">
                <a16:creationId xmlns:a16="http://schemas.microsoft.com/office/drawing/2014/main" id="{53A088EB-DB13-D963-304B-B930E8E7A6C5}"/>
              </a:ext>
            </a:extLst>
          </p:cNvPr>
          <p:cNvSpPr>
            <a:spLocks noGrp="1"/>
          </p:cNvSpPr>
          <p:nvPr>
            <p:ph sz="half" idx="1"/>
          </p:nvPr>
        </p:nvSpPr>
        <p:spPr>
          <a:xfrm>
            <a:off x="838200" y="1983776"/>
            <a:ext cx="7165675" cy="4121686"/>
          </a:xfrm>
        </p:spPr>
        <p:txBody>
          <a:bodyPr vert="horz" lIns="91440" tIns="45720" rIns="91440" bIns="45720" rtlCol="0" anchor="t">
            <a:normAutofit lnSpcReduction="10000"/>
          </a:bodyPr>
          <a:lstStyle/>
          <a:p>
            <a:pPr marL="0" indent="0">
              <a:buNone/>
            </a:pPr>
            <a:r>
              <a:rPr lang="en-US" dirty="0">
                <a:solidFill>
                  <a:schemeClr val="bg1">
                    <a:lumMod val="10000"/>
                  </a:schemeClr>
                </a:solidFill>
                <a:latin typeface="Arial"/>
                <a:cs typeface="Arial"/>
              </a:rPr>
              <a:t>Proposes the following: </a:t>
            </a:r>
            <a:endParaRPr lang="en-US" dirty="0">
              <a:solidFill>
                <a:schemeClr val="bg1">
                  <a:lumMod val="10000"/>
                </a:schemeClr>
              </a:solidFill>
            </a:endParaRPr>
          </a:p>
          <a:p>
            <a:r>
              <a:rPr lang="en-US" dirty="0">
                <a:solidFill>
                  <a:schemeClr val="bg1">
                    <a:lumMod val="10000"/>
                  </a:schemeClr>
                </a:solidFill>
                <a:latin typeface="Arial"/>
                <a:cs typeface="Arial"/>
              </a:rPr>
              <a:t>Fully fund universal school meals</a:t>
            </a:r>
          </a:p>
          <a:p>
            <a:r>
              <a:rPr lang="en-US" dirty="0">
                <a:solidFill>
                  <a:schemeClr val="bg1">
                    <a:lumMod val="10000"/>
                  </a:schemeClr>
                </a:solidFill>
                <a:latin typeface="Arial"/>
                <a:cs typeface="Arial"/>
              </a:rPr>
              <a:t>Cost of living adjustment and increased funding for Local Control Funding Formula </a:t>
            </a:r>
            <a:endParaRPr lang="en-US" dirty="0">
              <a:solidFill>
                <a:schemeClr val="bg1">
                  <a:lumMod val="10000"/>
                </a:schemeClr>
              </a:solidFill>
              <a:latin typeface="Arial"/>
            </a:endParaRPr>
          </a:p>
          <a:p>
            <a:r>
              <a:rPr lang="en-US" dirty="0">
                <a:solidFill>
                  <a:schemeClr val="bg1">
                    <a:lumMod val="10000"/>
                  </a:schemeClr>
                </a:solidFill>
                <a:latin typeface="Arial"/>
                <a:cs typeface="Arial"/>
              </a:rPr>
              <a:t>Kitchen Infrastructure and Training (KIT) funds</a:t>
            </a:r>
            <a:endParaRPr lang="en-US" dirty="0">
              <a:solidFill>
                <a:schemeClr val="bg1">
                  <a:lumMod val="10000"/>
                </a:schemeClr>
              </a:solidFill>
              <a:latin typeface="Arial"/>
            </a:endParaRPr>
          </a:p>
          <a:p>
            <a:endParaRPr lang="en-US" dirty="0">
              <a:solidFill>
                <a:schemeClr val="bg1">
                  <a:lumMod val="10000"/>
                </a:schemeClr>
              </a:solidFill>
              <a:latin typeface="Arial"/>
            </a:endParaRPr>
          </a:p>
        </p:txBody>
      </p:sp>
      <p:pic>
        <p:nvPicPr>
          <p:cNvPr id="8" name="Content Placeholder 7">
            <a:extLst>
              <a:ext uri="{FF2B5EF4-FFF2-40B4-BE49-F238E27FC236}">
                <a16:creationId xmlns:a16="http://schemas.microsoft.com/office/drawing/2014/main" id="{813FAC77-FE57-003B-8348-6D8C07D2ADAE}"/>
              </a:ext>
              <a:ext uri="{C183D7F6-B498-43B3-948B-1728B52AA6E4}">
                <adec:decorative xmlns:adec="http://schemas.microsoft.com/office/drawing/2017/decorative" val="1"/>
              </a:ext>
            </a:extLst>
          </p:cNvPr>
          <p:cNvPicPr>
            <a:picLocks noGrp="1" noChangeAspect="1"/>
          </p:cNvPicPr>
          <p:nvPr>
            <p:ph sz="half" idx="13"/>
          </p:nvPr>
        </p:nvPicPr>
        <p:blipFill>
          <a:blip r:embed="rId3" cstate="screen">
            <a:extLst>
              <a:ext uri="{28A0092B-C50C-407E-A947-70E740481C1C}">
                <a14:useLocalDpi xmlns:a14="http://schemas.microsoft.com/office/drawing/2010/main" val="0"/>
              </a:ext>
            </a:extLst>
          </a:blip>
          <a:stretch>
            <a:fillRect/>
          </a:stretch>
        </p:blipFill>
        <p:spPr>
          <a:xfrm>
            <a:off x="8413378" y="1986951"/>
            <a:ext cx="2696007" cy="4035425"/>
          </a:xfrm>
        </p:spPr>
      </p:pic>
    </p:spTree>
    <p:extLst>
      <p:ext uri="{BB962C8B-B14F-4D97-AF65-F5344CB8AC3E}">
        <p14:creationId xmlns:p14="http://schemas.microsoft.com/office/powerpoint/2010/main" val="34469107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5FD85-F7A2-72BF-02D2-303CE95FE00A}"/>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Find a </a:t>
            </a:r>
            <a:r>
              <a:rPr lang="en-US" dirty="0">
                <a:solidFill>
                  <a:schemeClr val="tx1"/>
                </a:solidFill>
                <a:latin typeface="Arial" panose="020B0604020202020204" pitchFamily="34" charset="0"/>
                <a:cs typeface="Arial" panose="020B0604020202020204" pitchFamily="34" charset="0"/>
              </a:rPr>
              <a:t>Summer</a:t>
            </a:r>
            <a:r>
              <a:rPr lang="en-US" dirty="0">
                <a:latin typeface="Arial" panose="020B0604020202020204" pitchFamily="34" charset="0"/>
                <a:cs typeface="Arial" panose="020B0604020202020204" pitchFamily="34" charset="0"/>
              </a:rPr>
              <a:t> Meals Site Near You!</a:t>
            </a:r>
          </a:p>
        </p:txBody>
      </p:sp>
      <p:sp>
        <p:nvSpPr>
          <p:cNvPr id="3" name="Content Placeholder 2">
            <a:extLst>
              <a:ext uri="{FF2B5EF4-FFF2-40B4-BE49-F238E27FC236}">
                <a16:creationId xmlns:a16="http://schemas.microsoft.com/office/drawing/2014/main" id="{BC737351-605C-B57B-088B-6B97B952AE94}"/>
              </a:ext>
            </a:extLst>
          </p:cNvPr>
          <p:cNvSpPr>
            <a:spLocks noGrp="1"/>
          </p:cNvSpPr>
          <p:nvPr>
            <p:ph idx="1"/>
          </p:nvPr>
        </p:nvSpPr>
        <p:spPr>
          <a:xfrm>
            <a:off x="838200" y="1795868"/>
            <a:ext cx="11033184" cy="4376332"/>
          </a:xfrm>
        </p:spPr>
        <p:txBody>
          <a:bodyPr vert="horz" lIns="91440" tIns="45720" rIns="91440" bIns="45720" rtlCol="0" anchor="t">
            <a:noAutofit/>
          </a:bodyPr>
          <a:lstStyle/>
          <a:p>
            <a:r>
              <a:rPr lang="en-US" sz="2800" dirty="0">
                <a:solidFill>
                  <a:schemeClr val="bg1">
                    <a:lumMod val="10000"/>
                  </a:schemeClr>
                </a:solidFill>
                <a:latin typeface="Arial"/>
                <a:cs typeface="Arial"/>
              </a:rPr>
              <a:t>The California Meals for Kids Mobile App (updated daily starting June 1) is available in the app store for all iOS, Android or Microsoft devices or online at </a:t>
            </a:r>
            <a:r>
              <a:rPr lang="en-US" sz="2800" dirty="0">
                <a:solidFill>
                  <a:srgbClr val="0563C1"/>
                </a:solidFill>
                <a:latin typeface="Arial"/>
                <a:cs typeface="Arial"/>
                <a:hlinkClick r:id="rId3" tooltip="The California Meals for Kids Mobile App web page">
                  <a:extLst>
                    <a:ext uri="{A12FA001-AC4F-418D-AE19-62706E023703}">
                      <ahyp:hlinkClr xmlns:ahyp="http://schemas.microsoft.com/office/drawing/2018/hyperlinkcolor" val="tx"/>
                    </a:ext>
                  </a:extLst>
                </a:hlinkClick>
              </a:rPr>
              <a:t>https://www.cde.ca.gov/re/mo/cameals.asp</a:t>
            </a:r>
            <a:r>
              <a:rPr lang="en-US" sz="2800" dirty="0">
                <a:solidFill>
                  <a:schemeClr val="bg1">
                    <a:lumMod val="10000"/>
                  </a:schemeClr>
                </a:solidFill>
                <a:latin typeface="Arial"/>
                <a:cs typeface="Arial"/>
              </a:rPr>
              <a:t>. </a:t>
            </a:r>
          </a:p>
          <a:p>
            <a:r>
              <a:rPr lang="en-US" sz="2800" dirty="0">
                <a:solidFill>
                  <a:schemeClr val="bg1">
                    <a:lumMod val="10000"/>
                  </a:schemeClr>
                </a:solidFill>
                <a:latin typeface="Arial"/>
                <a:cs typeface="Arial"/>
              </a:rPr>
              <a:t>The CDE Summer Meal Service Site web page (updated weekly) is available online at </a:t>
            </a:r>
            <a:r>
              <a:rPr lang="en-US" sz="2800" dirty="0">
                <a:solidFill>
                  <a:srgbClr val="0563C1"/>
                </a:solidFill>
                <a:latin typeface="Arial"/>
                <a:cs typeface="Arial"/>
                <a:hlinkClick r:id="rId4" tooltip="The CDE Summer Meal Service Site web page ">
                  <a:extLst>
                    <a:ext uri="{A12FA001-AC4F-418D-AE19-62706E023703}">
                      <ahyp:hlinkClr xmlns:ahyp="http://schemas.microsoft.com/office/drawing/2018/hyperlinkcolor" val="tx"/>
                    </a:ext>
                  </a:extLst>
                </a:hlinkClick>
              </a:rPr>
              <a:t>https://www.cde.ca.gov/ds/sh/sn/summersites26.asp</a:t>
            </a:r>
            <a:r>
              <a:rPr lang="en-US" sz="2800" dirty="0">
                <a:solidFill>
                  <a:schemeClr val="bg1">
                    <a:lumMod val="10000"/>
                  </a:schemeClr>
                </a:solidFill>
                <a:latin typeface="Arial"/>
                <a:cs typeface="Arial"/>
              </a:rPr>
              <a:t>. </a:t>
            </a:r>
          </a:p>
          <a:p>
            <a:pPr marL="0" indent="0" algn="ctr">
              <a:buNone/>
            </a:pPr>
            <a:r>
              <a:rPr lang="en-US" sz="2400" b="1" dirty="0">
                <a:solidFill>
                  <a:schemeClr val="bg1">
                    <a:lumMod val="10000"/>
                  </a:schemeClr>
                </a:solidFill>
                <a:latin typeface="Arial"/>
                <a:cs typeface="Arial"/>
              </a:rPr>
              <a:t>All local educational agencies (LEA) are required to conduct outreach for Summer Meal sites. </a:t>
            </a:r>
          </a:p>
          <a:p>
            <a:pPr marL="0" indent="0">
              <a:buNone/>
            </a:pPr>
            <a:endParaRPr lang="en-US" sz="24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8540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FDFEC57-3846-CBEE-167A-534120555162}"/>
              </a:ext>
            </a:extLst>
          </p:cNvPr>
          <p:cNvSpPr>
            <a:spLocks noGrp="1"/>
          </p:cNvSpPr>
          <p:nvPr>
            <p:ph type="title"/>
          </p:nvPr>
        </p:nvSpPr>
        <p:spPr/>
        <p:txBody>
          <a:bodyPr/>
          <a:lstStyle/>
          <a:p>
            <a:r>
              <a:rPr lang="en-US" dirty="0"/>
              <a:t>Town Hall at a Glance</a:t>
            </a:r>
          </a:p>
        </p:txBody>
      </p:sp>
      <p:sp>
        <p:nvSpPr>
          <p:cNvPr id="5" name="Content Placeholder 4">
            <a:extLst>
              <a:ext uri="{FF2B5EF4-FFF2-40B4-BE49-F238E27FC236}">
                <a16:creationId xmlns:a16="http://schemas.microsoft.com/office/drawing/2014/main" id="{7FEBD7D6-8850-BD14-D518-93CDC36894B7}"/>
              </a:ext>
            </a:extLst>
          </p:cNvPr>
          <p:cNvSpPr>
            <a:spLocks noGrp="1"/>
          </p:cNvSpPr>
          <p:nvPr>
            <p:ph sz="half" idx="1"/>
          </p:nvPr>
        </p:nvSpPr>
        <p:spPr>
          <a:xfrm>
            <a:off x="838200" y="1753739"/>
            <a:ext cx="5886740" cy="4037461"/>
          </a:xfrm>
        </p:spPr>
        <p:txBody>
          <a:bodyPr vert="horz" lIns="91440" tIns="45720" rIns="91440" bIns="45720" rtlCol="0" anchor="t">
            <a:noAutofit/>
          </a:bodyPr>
          <a:lstStyle/>
          <a:p>
            <a:r>
              <a:rPr lang="en-US" dirty="0">
                <a:solidFill>
                  <a:schemeClr val="bg1">
                    <a:lumMod val="10000"/>
                  </a:schemeClr>
                </a:solidFill>
                <a:latin typeface="Arial"/>
                <a:cs typeface="Arial"/>
              </a:rPr>
              <a:t>District Spotlights</a:t>
            </a:r>
            <a:endParaRPr lang="en-US" dirty="0">
              <a:solidFill>
                <a:schemeClr val="bg1">
                  <a:lumMod val="10000"/>
                </a:schemeClr>
              </a:solidFill>
            </a:endParaRPr>
          </a:p>
          <a:p>
            <a:r>
              <a:rPr lang="en-US" dirty="0">
                <a:solidFill>
                  <a:schemeClr val="bg1">
                    <a:lumMod val="10000"/>
                  </a:schemeClr>
                </a:solidFill>
                <a:latin typeface="Arial"/>
                <a:cs typeface="Arial"/>
              </a:rPr>
              <a:t>Federal &amp; State Updates</a:t>
            </a:r>
          </a:p>
          <a:p>
            <a:r>
              <a:rPr lang="en-US" dirty="0">
                <a:solidFill>
                  <a:schemeClr val="bg1">
                    <a:lumMod val="10000"/>
                  </a:schemeClr>
                </a:solidFill>
                <a:latin typeface="Arial"/>
                <a:cs typeface="Arial"/>
              </a:rPr>
              <a:t>Guest Speaker</a:t>
            </a:r>
          </a:p>
          <a:p>
            <a:r>
              <a:rPr lang="en-US" dirty="0">
                <a:solidFill>
                  <a:schemeClr val="bg1">
                    <a:lumMod val="10000"/>
                  </a:schemeClr>
                </a:solidFill>
                <a:latin typeface="Arial"/>
                <a:cs typeface="Arial"/>
              </a:rPr>
              <a:t>Operational Reminders</a:t>
            </a:r>
          </a:p>
          <a:p>
            <a:r>
              <a:rPr lang="en-US" dirty="0">
                <a:solidFill>
                  <a:schemeClr val="bg1">
                    <a:lumMod val="10000"/>
                  </a:schemeClr>
                </a:solidFill>
                <a:latin typeface="Arial"/>
                <a:cs typeface="Arial"/>
              </a:rPr>
              <a:t>Resources &amp; Other Announcements</a:t>
            </a:r>
            <a:endParaRPr lang="en-US" dirty="0">
              <a:solidFill>
                <a:schemeClr val="bg1">
                  <a:lumMod val="10000"/>
                </a:schemeClr>
              </a:solidFill>
            </a:endParaRPr>
          </a:p>
        </p:txBody>
      </p:sp>
      <p:pic>
        <p:nvPicPr>
          <p:cNvPr id="8" name="Content Placeholder 7">
            <a:extLst>
              <a:ext uri="{FF2B5EF4-FFF2-40B4-BE49-F238E27FC236}">
                <a16:creationId xmlns:a16="http://schemas.microsoft.com/office/drawing/2014/main" id="{3A1D017C-CB9D-49E9-3EEB-C8EBF35F080B}"/>
              </a:ext>
              <a:ext uri="{C183D7F6-B498-43B3-948B-1728B52AA6E4}">
                <adec:decorative xmlns:adec="http://schemas.microsoft.com/office/drawing/2017/decorative" val="1"/>
              </a:ext>
            </a:extLst>
          </p:cNvPr>
          <p:cNvPicPr>
            <a:picLocks noGrp="1" noChangeAspect="1"/>
          </p:cNvPicPr>
          <p:nvPr>
            <p:ph sz="half" idx="13"/>
          </p:nvPr>
        </p:nvPicPr>
        <p:blipFill>
          <a:blip r:embed="rId3">
            <a:extLst>
              <a:ext uri="{28A0092B-C50C-407E-A947-70E740481C1C}">
                <a14:useLocalDpi xmlns:a14="http://schemas.microsoft.com/office/drawing/2010/main" val="0"/>
              </a:ext>
            </a:extLst>
          </a:blip>
          <a:stretch>
            <a:fillRect/>
          </a:stretch>
        </p:blipFill>
        <p:spPr>
          <a:xfrm>
            <a:off x="6099732" y="2362982"/>
            <a:ext cx="5037826" cy="2817710"/>
          </a:xfrm>
          <a:prstGeom prst="rect">
            <a:avLst/>
          </a:prstGeom>
        </p:spPr>
      </p:pic>
    </p:spTree>
    <p:extLst>
      <p:ext uri="{BB962C8B-B14F-4D97-AF65-F5344CB8AC3E}">
        <p14:creationId xmlns:p14="http://schemas.microsoft.com/office/powerpoint/2010/main" val="2413042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0354C-93DA-07B8-2634-83248EB2DC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BD57D7-D6A6-D64B-C505-FCBE5B761D4C}"/>
              </a:ext>
            </a:extLst>
          </p:cNvPr>
          <p:cNvSpPr>
            <a:spLocks noGrp="1"/>
          </p:cNvSpPr>
          <p:nvPr>
            <p:ph type="title"/>
          </p:nvPr>
        </p:nvSpPr>
        <p:spPr/>
        <p:txBody>
          <a:bodyPr/>
          <a:lstStyle/>
          <a:p>
            <a:r>
              <a:rPr lang="en-US" dirty="0">
                <a:latin typeface="Arial"/>
                <a:cs typeface="Arial"/>
              </a:rPr>
              <a:t>SUN Bucks Updates (1)</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4F240A71-C7C8-7A9D-44C2-1E8E6A53385D}"/>
              </a:ext>
            </a:extLst>
          </p:cNvPr>
          <p:cNvSpPr>
            <a:spLocks noGrp="1"/>
          </p:cNvSpPr>
          <p:nvPr>
            <p:ph idx="1"/>
          </p:nvPr>
        </p:nvSpPr>
        <p:spPr>
          <a:xfrm>
            <a:off x="842417" y="1896509"/>
            <a:ext cx="10515600" cy="4965652"/>
          </a:xfrm>
        </p:spPr>
        <p:txBody>
          <a:bodyPr vert="horz" lIns="91440" tIns="45720" rIns="91440" bIns="45720" rtlCol="0" anchor="t">
            <a:noAutofit/>
          </a:bodyPr>
          <a:lstStyle/>
          <a:p>
            <a:r>
              <a:rPr lang="en-US" sz="2400" dirty="0">
                <a:latin typeface="Arial"/>
                <a:cs typeface="Arial"/>
              </a:rPr>
              <a:t>California's 2026 SUN Bucks Plan of Operations and Management (POM) has been approved by the USDA.</a:t>
            </a:r>
            <a:endParaRPr lang="en-US" sz="2400" dirty="0"/>
          </a:p>
          <a:p>
            <a:r>
              <a:rPr lang="en-US" sz="2400" dirty="0">
                <a:latin typeface="Arial"/>
                <a:cs typeface="Arial"/>
              </a:rPr>
              <a:t>SUN Bucks cards will be sent in alphabetical order by last name.</a:t>
            </a:r>
            <a:endParaRPr lang="en-US" sz="2400" dirty="0"/>
          </a:p>
          <a:p>
            <a:r>
              <a:rPr lang="en-US" sz="2400" dirty="0">
                <a:latin typeface="Arial"/>
                <a:cs typeface="Arial"/>
              </a:rPr>
              <a:t>Phase 1 of SUN Bucks card mailing includes streamline certified students.</a:t>
            </a:r>
            <a:endParaRPr lang="en-US" sz="2400" dirty="0"/>
          </a:p>
          <a:p>
            <a:pPr lvl="1"/>
            <a:r>
              <a:rPr lang="en-US" sz="2400" dirty="0">
                <a:latin typeface="Arial"/>
                <a:cs typeface="Arial"/>
              </a:rPr>
              <a:t>These cards should </a:t>
            </a:r>
            <a:r>
              <a:rPr lang="en-US" sz="2400" i="1" dirty="0">
                <a:latin typeface="Arial"/>
                <a:cs typeface="Arial"/>
              </a:rPr>
              <a:t>begin</a:t>
            </a:r>
            <a:r>
              <a:rPr lang="en-US" sz="2400" dirty="0">
                <a:latin typeface="Arial"/>
                <a:cs typeface="Arial"/>
              </a:rPr>
              <a:t> arriving in June.</a:t>
            </a:r>
          </a:p>
          <a:p>
            <a:r>
              <a:rPr lang="en-US" sz="2400" dirty="0">
                <a:latin typeface="Arial"/>
                <a:cs typeface="Arial"/>
              </a:rPr>
              <a:t>Phase 2 of SUN Bucks card mailing includes students determined to be income eligible based on approved NSLP meal applications, approved Universal Benefits Applications (UBA)s, local direct certification, or extended benefits.</a:t>
            </a:r>
            <a:endParaRPr lang="en-US" sz="2400" dirty="0"/>
          </a:p>
          <a:p>
            <a:pPr lvl="1"/>
            <a:r>
              <a:rPr lang="en-US" sz="2400" dirty="0">
                <a:latin typeface="Arial"/>
                <a:cs typeface="Arial"/>
              </a:rPr>
              <a:t>These cards should </a:t>
            </a:r>
            <a:r>
              <a:rPr lang="en-US" sz="2400" i="1" dirty="0">
                <a:latin typeface="Arial"/>
                <a:cs typeface="Arial"/>
              </a:rPr>
              <a:t>begin </a:t>
            </a:r>
            <a:r>
              <a:rPr lang="en-US" sz="2400" dirty="0">
                <a:latin typeface="Arial"/>
                <a:cs typeface="Arial"/>
              </a:rPr>
              <a:t>arriving in July/August. </a:t>
            </a:r>
          </a:p>
          <a:p>
            <a:endParaRPr lang="en-US" sz="2400" dirty="0"/>
          </a:p>
          <a:p>
            <a:pPr marL="0" indent="0">
              <a:buNone/>
            </a:pPr>
            <a:endParaRPr lang="en-US" sz="2400" dirty="0"/>
          </a:p>
          <a:p>
            <a:endParaRPr lang="en-US" dirty="0"/>
          </a:p>
        </p:txBody>
      </p:sp>
    </p:spTree>
    <p:extLst>
      <p:ext uri="{BB962C8B-B14F-4D97-AF65-F5344CB8AC3E}">
        <p14:creationId xmlns:p14="http://schemas.microsoft.com/office/powerpoint/2010/main" val="36981023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B1F44-CD39-442C-C6B7-16EE6CCB7D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BA3234-A9C2-6E79-547E-74C7EF048BD7}"/>
              </a:ext>
            </a:extLst>
          </p:cNvPr>
          <p:cNvSpPr>
            <a:spLocks noGrp="1"/>
          </p:cNvSpPr>
          <p:nvPr>
            <p:ph type="title"/>
          </p:nvPr>
        </p:nvSpPr>
        <p:spPr/>
        <p:txBody>
          <a:bodyPr/>
          <a:lstStyle/>
          <a:p>
            <a:r>
              <a:rPr lang="en-US" dirty="0">
                <a:latin typeface="Arial"/>
                <a:cs typeface="Arial"/>
              </a:rPr>
              <a:t>SUN Bucks Updates (2)</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06B3E7E-72B8-0B7E-0D5C-E97CFA69F51C}"/>
              </a:ext>
            </a:extLst>
          </p:cNvPr>
          <p:cNvSpPr>
            <a:spLocks noGrp="1"/>
          </p:cNvSpPr>
          <p:nvPr>
            <p:ph idx="1"/>
          </p:nvPr>
        </p:nvSpPr>
        <p:spPr>
          <a:xfrm>
            <a:off x="838200" y="1756762"/>
            <a:ext cx="10659374" cy="4994406"/>
          </a:xfrm>
        </p:spPr>
        <p:txBody>
          <a:bodyPr vert="horz" lIns="91440" tIns="45720" rIns="91440" bIns="45720" rtlCol="0" anchor="t">
            <a:noAutofit/>
          </a:bodyPr>
          <a:lstStyle/>
          <a:p>
            <a:r>
              <a:rPr lang="en-US" sz="2400" dirty="0">
                <a:solidFill>
                  <a:srgbClr val="162320"/>
                </a:solidFill>
                <a:latin typeface="Arial"/>
                <a:cs typeface="Arial"/>
              </a:rPr>
              <a:t>The Education Data Collection System (EDCS) is open for 2026 SUN Bucks eligibility data submissions through Wednesday, September 30. </a:t>
            </a:r>
            <a:endParaRPr lang="en-US" sz="2400" dirty="0"/>
          </a:p>
          <a:p>
            <a:r>
              <a:rPr lang="en-US" sz="2400" dirty="0">
                <a:latin typeface="Arial"/>
                <a:cs typeface="Arial"/>
              </a:rPr>
              <a:t>LEAs should continue to upload any newly identified 2026 SUN Bucks records monthly. These records are derived from:</a:t>
            </a:r>
            <a:endParaRPr lang="en-US" sz="2400" dirty="0">
              <a:latin typeface="Arial" panose="020B0604020202020204" pitchFamily="34" charset="0"/>
              <a:cs typeface="Arial" panose="020B0604020202020204" pitchFamily="34" charset="0"/>
            </a:endParaRPr>
          </a:p>
          <a:p>
            <a:pPr lvl="1"/>
            <a:r>
              <a:rPr lang="en-US" sz="2400" dirty="0">
                <a:latin typeface="Arial"/>
                <a:cs typeface="Arial"/>
              </a:rPr>
              <a:t>Approved NSLP meal applications</a:t>
            </a:r>
          </a:p>
          <a:p>
            <a:pPr lvl="1"/>
            <a:r>
              <a:rPr lang="en-US" sz="2400" dirty="0">
                <a:latin typeface="Arial"/>
                <a:cs typeface="Arial"/>
              </a:rPr>
              <a:t>Approved Universal Benefits Applications (UBA)</a:t>
            </a:r>
          </a:p>
          <a:p>
            <a:pPr lvl="1"/>
            <a:r>
              <a:rPr lang="en-US" sz="2400" dirty="0">
                <a:latin typeface="Arial"/>
                <a:cs typeface="Arial"/>
              </a:rPr>
              <a:t>Local direct certification</a:t>
            </a:r>
          </a:p>
          <a:p>
            <a:pPr lvl="1"/>
            <a:r>
              <a:rPr lang="en-US" sz="2400" dirty="0">
                <a:latin typeface="Arial"/>
                <a:cs typeface="Arial"/>
              </a:rPr>
              <a:t>Extended benefits</a:t>
            </a:r>
          </a:p>
          <a:p>
            <a:r>
              <a:rPr lang="en-US" sz="2400" dirty="0">
                <a:latin typeface="Arial"/>
                <a:cs typeface="Arial"/>
              </a:rPr>
              <a:t>For timely benefit issuance, we encourage the prompt upload of records.</a:t>
            </a:r>
            <a:endParaRPr lang="en-US" sz="2400" dirty="0"/>
          </a:p>
          <a:p>
            <a:endParaRPr lang="en-US" sz="2400" dirty="0"/>
          </a:p>
          <a:p>
            <a:pPr marL="0" indent="0">
              <a:buNone/>
            </a:pPr>
            <a:endParaRPr lang="en-US" sz="2400" dirty="0"/>
          </a:p>
          <a:p>
            <a:endParaRPr lang="en-US" dirty="0"/>
          </a:p>
        </p:txBody>
      </p:sp>
    </p:spTree>
    <p:extLst>
      <p:ext uri="{BB962C8B-B14F-4D97-AF65-F5344CB8AC3E}">
        <p14:creationId xmlns:p14="http://schemas.microsoft.com/office/powerpoint/2010/main" val="12189888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49335-7663-F367-12CF-E0750784B8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E355D2-28EE-5DCA-3893-109DE6716867}"/>
              </a:ext>
            </a:extLst>
          </p:cNvPr>
          <p:cNvSpPr>
            <a:spLocks noGrp="1"/>
          </p:cNvSpPr>
          <p:nvPr>
            <p:ph type="title"/>
          </p:nvPr>
        </p:nvSpPr>
        <p:spPr/>
        <p:txBody>
          <a:bodyPr/>
          <a:lstStyle/>
          <a:p>
            <a:r>
              <a:rPr lang="en-US" dirty="0">
                <a:latin typeface="Arial"/>
                <a:cs typeface="Arial"/>
              </a:rPr>
              <a:t>SUN Bucks Updates (3)</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42B7B46A-2A91-45B0-34DE-368A1E5F4AAC}"/>
              </a:ext>
            </a:extLst>
          </p:cNvPr>
          <p:cNvSpPr>
            <a:spLocks noGrp="1"/>
          </p:cNvSpPr>
          <p:nvPr>
            <p:ph sz="half" idx="1"/>
          </p:nvPr>
        </p:nvSpPr>
        <p:spPr>
          <a:xfrm>
            <a:off x="838200" y="1774685"/>
            <a:ext cx="6526858" cy="4609271"/>
          </a:xfrm>
        </p:spPr>
        <p:txBody>
          <a:bodyPr vert="horz" lIns="91440" tIns="45720" rIns="91440" bIns="45720" rtlCol="0" anchor="t">
            <a:noAutofit/>
          </a:bodyPr>
          <a:lstStyle/>
          <a:p>
            <a:r>
              <a:rPr lang="en-US" sz="2400" b="1" dirty="0">
                <a:solidFill>
                  <a:srgbClr val="162320"/>
                </a:solidFill>
                <a:latin typeface="Arial"/>
                <a:cs typeface="Arial"/>
              </a:rPr>
              <a:t>Reminder:</a:t>
            </a:r>
            <a:r>
              <a:rPr lang="en-US" sz="2400" dirty="0">
                <a:solidFill>
                  <a:srgbClr val="162320"/>
                </a:solidFill>
                <a:latin typeface="Arial"/>
                <a:cs typeface="Arial"/>
              </a:rPr>
              <a:t> Parents/guardians with questions about the status of their child(ren)'s SUN Bucks cards should be directed to call the SUN Bucks helpline at (877) 328-9677.</a:t>
            </a:r>
            <a:endParaRPr lang="en-US" dirty="0"/>
          </a:p>
          <a:p>
            <a:r>
              <a:rPr lang="en-US" sz="2400" dirty="0">
                <a:latin typeface="Arial"/>
                <a:cs typeface="Arial"/>
              </a:rPr>
              <a:t>LEAs with </a:t>
            </a:r>
            <a:r>
              <a:rPr lang="en-US" sz="2400" b="1" dirty="0">
                <a:latin typeface="Arial"/>
                <a:cs typeface="Arial"/>
              </a:rPr>
              <a:t>programmatic</a:t>
            </a:r>
            <a:r>
              <a:rPr lang="en-US" sz="2400" dirty="0">
                <a:latin typeface="Arial"/>
                <a:cs typeface="Arial"/>
              </a:rPr>
              <a:t> questions can email </a:t>
            </a:r>
            <a:r>
              <a:rPr lang="en-US" sz="2400" dirty="0">
                <a:solidFill>
                  <a:srgbClr val="0563C1"/>
                </a:solidFill>
                <a:latin typeface="Arial"/>
                <a:cs typeface="Arial"/>
                <a:hlinkClick r:id="rId3">
                  <a:extLst>
                    <a:ext uri="{A12FA001-AC4F-418D-AE19-62706E023703}">
                      <ahyp:hlinkClr xmlns:ahyp="http://schemas.microsoft.com/office/drawing/2018/hyperlinkcolor" val="tx"/>
                    </a:ext>
                  </a:extLst>
                </a:hlinkClick>
              </a:rPr>
              <a:t>SummerEBT@cde.ca.gov. </a:t>
            </a:r>
            <a:endParaRPr lang="en-US" sz="2400" dirty="0">
              <a:solidFill>
                <a:srgbClr val="0563C1"/>
              </a:solidFill>
              <a:latin typeface="Arial"/>
              <a:cs typeface="Arial"/>
            </a:endParaRPr>
          </a:p>
          <a:p>
            <a:r>
              <a:rPr lang="en-US" sz="2400" dirty="0">
                <a:latin typeface="Arial"/>
                <a:cs typeface="Arial"/>
              </a:rPr>
              <a:t>LEAs with </a:t>
            </a:r>
            <a:r>
              <a:rPr lang="en-US" sz="2400" b="1" dirty="0">
                <a:latin typeface="Arial"/>
                <a:cs typeface="Arial"/>
              </a:rPr>
              <a:t>technical</a:t>
            </a:r>
            <a:r>
              <a:rPr lang="en-US" sz="2400" dirty="0">
                <a:latin typeface="Arial"/>
                <a:cs typeface="Arial"/>
              </a:rPr>
              <a:t> questions regarding EDCS can email </a:t>
            </a:r>
            <a:r>
              <a:rPr lang="en-US" sz="2400" dirty="0">
                <a:solidFill>
                  <a:srgbClr val="0563C1"/>
                </a:solidFill>
                <a:latin typeface="Arial"/>
                <a:cs typeface="Arial"/>
                <a:hlinkClick r:id="rId4">
                  <a:extLst>
                    <a:ext uri="{A12FA001-AC4F-418D-AE19-62706E023703}">
                      <ahyp:hlinkClr xmlns:ahyp="http://schemas.microsoft.com/office/drawing/2018/hyperlinkcolor" val="tx"/>
                    </a:ext>
                  </a:extLst>
                </a:hlinkClick>
              </a:rPr>
              <a:t>EducationDataCollection@cde.ca.gov</a:t>
            </a:r>
            <a:r>
              <a:rPr lang="en-US" sz="2400" dirty="0">
                <a:latin typeface="Arial"/>
                <a:cs typeface="Arial"/>
              </a:rPr>
              <a:t>. </a:t>
            </a:r>
            <a:endParaRPr lang="en-US" sz="2400" dirty="0"/>
          </a:p>
          <a:p>
            <a:pPr marL="0" indent="0">
              <a:buNone/>
            </a:pPr>
            <a:endParaRPr lang="en-US" sz="2400" dirty="0"/>
          </a:p>
          <a:p>
            <a:endParaRPr lang="en-US" dirty="0"/>
          </a:p>
        </p:txBody>
      </p:sp>
      <p:pic>
        <p:nvPicPr>
          <p:cNvPr id="5" name="Content Placeholder 4" descr="SUN Bucks logo">
            <a:extLst>
              <a:ext uri="{FF2B5EF4-FFF2-40B4-BE49-F238E27FC236}">
                <a16:creationId xmlns:a16="http://schemas.microsoft.com/office/drawing/2014/main" id="{728A2339-F9C9-E7B7-FB02-6193BCE3DE81}"/>
              </a:ext>
            </a:extLst>
          </p:cNvPr>
          <p:cNvPicPr>
            <a:picLocks noGrp="1" noChangeAspect="1"/>
          </p:cNvPicPr>
          <p:nvPr>
            <p:ph sz="half" idx="13"/>
          </p:nvPr>
        </p:nvPicPr>
        <p:blipFill>
          <a:blip r:embed="rId5" cstate="screen">
            <a:extLst>
              <a:ext uri="{28A0092B-C50C-407E-A947-70E740481C1C}">
                <a14:useLocalDpi xmlns:a14="http://schemas.microsoft.com/office/drawing/2010/main" val="0"/>
              </a:ext>
            </a:extLst>
          </a:blip>
          <a:stretch>
            <a:fillRect/>
          </a:stretch>
        </p:blipFill>
        <p:spPr>
          <a:xfrm>
            <a:off x="7366942" y="2701539"/>
            <a:ext cx="4127971" cy="2179050"/>
          </a:xfrm>
          <a:prstGeom prst="rect">
            <a:avLst/>
          </a:prstGeom>
        </p:spPr>
      </p:pic>
    </p:spTree>
    <p:extLst>
      <p:ext uri="{BB962C8B-B14F-4D97-AF65-F5344CB8AC3E}">
        <p14:creationId xmlns:p14="http://schemas.microsoft.com/office/powerpoint/2010/main" val="30345220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82FCD-2948-6CC9-1B54-DFE169516D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0CA339-A1A9-22B0-B531-3E800380D588}"/>
              </a:ext>
            </a:extLst>
          </p:cNvPr>
          <p:cNvSpPr>
            <a:spLocks noGrp="1"/>
          </p:cNvSpPr>
          <p:nvPr>
            <p:ph type="title"/>
          </p:nvPr>
        </p:nvSpPr>
        <p:spPr/>
        <p:txBody>
          <a:bodyPr/>
          <a:lstStyle/>
          <a:p>
            <a:r>
              <a:rPr lang="en-US" dirty="0">
                <a:latin typeface="Arial"/>
                <a:cs typeface="Arial"/>
              </a:rPr>
              <a:t>SUN Bucks Updates (4)</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E745AF4-0E2E-CFA9-E0E8-18AE319E45F2}"/>
              </a:ext>
            </a:extLst>
          </p:cNvPr>
          <p:cNvSpPr>
            <a:spLocks noGrp="1"/>
          </p:cNvSpPr>
          <p:nvPr>
            <p:ph idx="1"/>
          </p:nvPr>
        </p:nvSpPr>
        <p:spPr>
          <a:xfrm>
            <a:off x="838200" y="1827750"/>
            <a:ext cx="10515600" cy="4476822"/>
          </a:xfrm>
        </p:spPr>
        <p:txBody>
          <a:bodyPr vert="horz" lIns="91440" tIns="45720" rIns="91440" bIns="45720" rtlCol="0" anchor="t">
            <a:noAutofit/>
          </a:bodyPr>
          <a:lstStyle/>
          <a:p>
            <a:r>
              <a:rPr lang="en-US" sz="2400" dirty="0">
                <a:latin typeface="Arial"/>
                <a:cs typeface="Arial"/>
              </a:rPr>
              <a:t>The </a:t>
            </a:r>
            <a:r>
              <a:rPr lang="en-US" sz="2400" b="1" dirty="0">
                <a:latin typeface="Arial"/>
                <a:cs typeface="Arial"/>
              </a:rPr>
              <a:t>2026</a:t>
            </a:r>
            <a:r>
              <a:rPr lang="en-US" sz="2400" dirty="0">
                <a:latin typeface="Arial"/>
                <a:cs typeface="Arial"/>
              </a:rPr>
              <a:t> SUN Bucks UBA Processing and Verification Report will launch in September for applicable LEAs to complete and submit.</a:t>
            </a:r>
            <a:endParaRPr lang="en-US" sz="2400" dirty="0"/>
          </a:p>
          <a:p>
            <a:r>
              <a:rPr lang="en-US" sz="2400" dirty="0">
                <a:latin typeface="Arial"/>
                <a:cs typeface="Arial"/>
              </a:rPr>
              <a:t>The report is intended for use only by LEAs with at least one Community Eligibility Provision (CEP) and/or Provision 2 (P2) site. </a:t>
            </a:r>
          </a:p>
          <a:p>
            <a:r>
              <a:rPr lang="en-US" sz="2400" dirty="0">
                <a:latin typeface="Arial"/>
                <a:cs typeface="Arial"/>
              </a:rPr>
              <a:t>This report supports SUN Bucks program oversight and LEA funding apportionments.</a:t>
            </a:r>
          </a:p>
          <a:p>
            <a:r>
              <a:rPr lang="en-US" sz="2400" dirty="0">
                <a:latin typeface="Arial"/>
                <a:cs typeface="Arial"/>
              </a:rPr>
              <a:t>LEAs completing this report must still complete the SFA Verification Collection Report in CNIPS when it opens in November.</a:t>
            </a:r>
            <a:endParaRPr lang="en-US" sz="2400" dirty="0"/>
          </a:p>
          <a:p>
            <a:pPr marL="0" indent="0">
              <a:buNone/>
            </a:pPr>
            <a:endParaRPr lang="en-US" sz="2400" dirty="0"/>
          </a:p>
          <a:p>
            <a:endParaRPr lang="en-US" dirty="0"/>
          </a:p>
        </p:txBody>
      </p:sp>
    </p:spTree>
    <p:extLst>
      <p:ext uri="{BB962C8B-B14F-4D97-AF65-F5344CB8AC3E}">
        <p14:creationId xmlns:p14="http://schemas.microsoft.com/office/powerpoint/2010/main" val="9813750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52601-E64C-AD15-9D8A-032BB11D198B}"/>
              </a:ext>
            </a:extLst>
          </p:cNvPr>
          <p:cNvSpPr>
            <a:spLocks noGrp="1"/>
          </p:cNvSpPr>
          <p:nvPr>
            <p:ph type="title"/>
          </p:nvPr>
        </p:nvSpPr>
        <p:spPr/>
        <p:txBody>
          <a:bodyPr/>
          <a:lstStyle/>
          <a:p>
            <a:r>
              <a:rPr lang="en-US" dirty="0">
                <a:latin typeface="Arial"/>
                <a:cs typeface="Arial"/>
              </a:rPr>
              <a:t>Disaster Planning and Flexibilities</a:t>
            </a:r>
            <a:endParaRPr lang="en-US" dirty="0"/>
          </a:p>
        </p:txBody>
      </p:sp>
      <p:sp>
        <p:nvSpPr>
          <p:cNvPr id="3" name="Content Placeholder 2">
            <a:extLst>
              <a:ext uri="{FF2B5EF4-FFF2-40B4-BE49-F238E27FC236}">
                <a16:creationId xmlns:a16="http://schemas.microsoft.com/office/drawing/2014/main" id="{196B3FD7-2E70-E892-C398-6F31072A886B}"/>
              </a:ext>
            </a:extLst>
          </p:cNvPr>
          <p:cNvSpPr>
            <a:spLocks noGrp="1"/>
          </p:cNvSpPr>
          <p:nvPr>
            <p:ph idx="1"/>
          </p:nvPr>
        </p:nvSpPr>
        <p:spPr/>
        <p:txBody>
          <a:bodyPr vert="horz" lIns="91440" tIns="45720" rIns="91440" bIns="45720" rtlCol="0" anchor="t">
            <a:normAutofit fontScale="92500"/>
          </a:bodyPr>
          <a:lstStyle/>
          <a:p>
            <a:r>
              <a:rPr lang="en-US" sz="2800" dirty="0">
                <a:solidFill>
                  <a:schemeClr val="bg1">
                    <a:lumMod val="10000"/>
                  </a:schemeClr>
                </a:solidFill>
                <a:latin typeface="Arial"/>
                <a:cs typeface="Arial"/>
              </a:rPr>
              <a:t>SFAs experiencing unanticipated school closures can apply for </a:t>
            </a:r>
            <a:r>
              <a:rPr lang="en-US" sz="2800" b="1" dirty="0">
                <a:solidFill>
                  <a:schemeClr val="bg1">
                    <a:lumMod val="10000"/>
                  </a:schemeClr>
                </a:solidFill>
                <a:latin typeface="Arial"/>
                <a:cs typeface="Arial"/>
              </a:rPr>
              <a:t>non-congregate </a:t>
            </a:r>
            <a:r>
              <a:rPr lang="en-US" sz="2800" dirty="0">
                <a:solidFill>
                  <a:schemeClr val="bg1">
                    <a:lumMod val="10000"/>
                  </a:schemeClr>
                </a:solidFill>
                <a:latin typeface="Arial"/>
                <a:cs typeface="Arial"/>
              </a:rPr>
              <a:t>meal service waivers through </a:t>
            </a:r>
            <a:r>
              <a:rPr lang="en-US" sz="2800" b="1" dirty="0">
                <a:solidFill>
                  <a:schemeClr val="bg1">
                    <a:lumMod val="10000"/>
                  </a:schemeClr>
                </a:solidFill>
                <a:latin typeface="Arial"/>
                <a:cs typeface="Arial"/>
              </a:rPr>
              <a:t>June 30, 2026</a:t>
            </a:r>
            <a:r>
              <a:rPr lang="en-US" sz="2800" dirty="0">
                <a:solidFill>
                  <a:schemeClr val="bg1">
                    <a:lumMod val="10000"/>
                  </a:schemeClr>
                </a:solidFill>
                <a:latin typeface="Arial"/>
                <a:cs typeface="Arial"/>
              </a:rPr>
              <a:t>: </a:t>
            </a:r>
          </a:p>
          <a:p>
            <a:pPr lvl="1"/>
            <a:r>
              <a:rPr lang="en-US" dirty="0">
                <a:solidFill>
                  <a:schemeClr val="bg1">
                    <a:lumMod val="10000"/>
                  </a:schemeClr>
                </a:solidFill>
                <a:latin typeface="Arial"/>
                <a:cs typeface="Arial"/>
              </a:rPr>
              <a:t>NSLP/SBP at any closed school sites also offering virtual instruction.</a:t>
            </a:r>
          </a:p>
          <a:p>
            <a:pPr lvl="1"/>
            <a:r>
              <a:rPr lang="en-US" dirty="0">
                <a:solidFill>
                  <a:schemeClr val="bg1">
                    <a:lumMod val="10000"/>
                  </a:schemeClr>
                </a:solidFill>
                <a:latin typeface="Arial"/>
                <a:cs typeface="Arial"/>
              </a:rPr>
              <a:t>Seamless Summer Option (SSO) at area eligible schools or community sites when school is closed with no virtual instruction</a:t>
            </a:r>
          </a:p>
          <a:p>
            <a:pPr>
              <a:buFont typeface="Arial" panose="02070309020205020404" pitchFamily="49" charset="0"/>
              <a:buChar char="•"/>
            </a:pPr>
            <a:r>
              <a:rPr lang="en-US" sz="2800" dirty="0">
                <a:solidFill>
                  <a:schemeClr val="bg1">
                    <a:lumMod val="10000"/>
                  </a:schemeClr>
                </a:solidFill>
                <a:latin typeface="Arial"/>
                <a:cs typeface="Arial"/>
              </a:rPr>
              <a:t>CDE Disaster Guidance for Child Nutrition Programs web page </a:t>
            </a:r>
            <a:r>
              <a:rPr lang="en-US" sz="2800" dirty="0">
                <a:solidFill>
                  <a:srgbClr val="0563C1"/>
                </a:solidFill>
                <a:latin typeface="Arial"/>
                <a:cs typeface="Arial"/>
                <a:hlinkClick r:id="rId3" tooltip="CDE Disaster Guidance for Child Nutrition Programs web page">
                  <a:extLst>
                    <a:ext uri="{A12FA001-AC4F-418D-AE19-62706E023703}">
                      <ahyp:hlinkClr xmlns:ahyp="http://schemas.microsoft.com/office/drawing/2018/hyperlinkcolor" val="tx"/>
                    </a:ext>
                  </a:extLst>
                </a:hlinkClick>
              </a:rPr>
              <a:t>https://www.cde.ca.gov/ls/nu/disasterguidance.asp</a:t>
            </a:r>
            <a:endParaRPr lang="en-US" sz="2800" dirty="0">
              <a:solidFill>
                <a:srgbClr val="0563C1"/>
              </a:solidFill>
              <a:latin typeface="Arial"/>
              <a:cs typeface="Arial"/>
            </a:endParaRPr>
          </a:p>
          <a:p>
            <a:pPr>
              <a:buFont typeface="Arial" panose="02070309020205020404" pitchFamily="49" charset="0"/>
              <a:buChar char="•"/>
            </a:pPr>
            <a:endParaRPr lang="en-US" dirty="0">
              <a:latin typeface="Arial"/>
              <a:cs typeface="Arial"/>
            </a:endParaRPr>
          </a:p>
        </p:txBody>
      </p:sp>
    </p:spTree>
    <p:extLst>
      <p:ext uri="{BB962C8B-B14F-4D97-AF65-F5344CB8AC3E}">
        <p14:creationId xmlns:p14="http://schemas.microsoft.com/office/powerpoint/2010/main" val="11189241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8CCEB-3CCB-DDF9-2793-65281A429E8F}"/>
              </a:ext>
            </a:extLst>
          </p:cNvPr>
          <p:cNvSpPr>
            <a:spLocks noGrp="1"/>
          </p:cNvSpPr>
          <p:nvPr>
            <p:ph type="title"/>
          </p:nvPr>
        </p:nvSpPr>
        <p:spPr/>
        <p:txBody>
          <a:bodyPr>
            <a:normAutofit fontScale="90000"/>
          </a:bodyPr>
          <a:lstStyle/>
          <a:p>
            <a:r>
              <a:rPr lang="en-US" dirty="0"/>
              <a:t>Expanded Capital Expenditure Approved List</a:t>
            </a:r>
          </a:p>
        </p:txBody>
      </p:sp>
      <p:sp>
        <p:nvSpPr>
          <p:cNvPr id="3" name="Content Placeholder 2">
            <a:extLst>
              <a:ext uri="{FF2B5EF4-FFF2-40B4-BE49-F238E27FC236}">
                <a16:creationId xmlns:a16="http://schemas.microsoft.com/office/drawing/2014/main" id="{6601BB1B-4C2B-4C11-BB6A-B25CA9457A81}"/>
              </a:ext>
            </a:extLst>
          </p:cNvPr>
          <p:cNvSpPr>
            <a:spLocks noGrp="1"/>
          </p:cNvSpPr>
          <p:nvPr>
            <p:ph idx="1"/>
          </p:nvPr>
        </p:nvSpPr>
        <p:spPr>
          <a:xfrm>
            <a:off x="838200" y="1753739"/>
            <a:ext cx="10515600" cy="4437986"/>
          </a:xfrm>
        </p:spPr>
        <p:txBody>
          <a:bodyPr vert="horz" lIns="91440" tIns="45720" rIns="91440" bIns="45720" rtlCol="0" anchor="t">
            <a:noAutofit/>
          </a:bodyPr>
          <a:lstStyle/>
          <a:p>
            <a:r>
              <a:rPr lang="en-US" sz="2400" dirty="0">
                <a:solidFill>
                  <a:schemeClr val="bg1">
                    <a:lumMod val="10000"/>
                  </a:schemeClr>
                </a:solidFill>
                <a:latin typeface="Arial"/>
                <a:cs typeface="Arial"/>
              </a:rPr>
              <a:t>Contains CDE approved equipment for SFAs to purchase for meal service</a:t>
            </a:r>
            <a:endParaRPr lang="en-US" sz="2400" dirty="0">
              <a:solidFill>
                <a:schemeClr val="bg1">
                  <a:lumMod val="10000"/>
                </a:schemeClr>
              </a:solidFill>
            </a:endParaRPr>
          </a:p>
          <a:p>
            <a:r>
              <a:rPr lang="en-US" sz="2400" dirty="0">
                <a:solidFill>
                  <a:schemeClr val="bg1">
                    <a:lumMod val="10000"/>
                  </a:schemeClr>
                </a:solidFill>
                <a:latin typeface="Arial"/>
                <a:cs typeface="Arial"/>
              </a:rPr>
              <a:t>Updates include prep tables, serving counters, kiosks, sneeze guards, and cafeteria tables and chairs</a:t>
            </a:r>
            <a:endParaRPr lang="en-US" sz="2400" dirty="0">
              <a:solidFill>
                <a:schemeClr val="bg1">
                  <a:lumMod val="10000"/>
                </a:schemeClr>
              </a:solidFill>
            </a:endParaRPr>
          </a:p>
          <a:p>
            <a:pPr lvl="1"/>
            <a:r>
              <a:rPr lang="en-US" sz="2400" dirty="0">
                <a:solidFill>
                  <a:schemeClr val="bg1">
                    <a:lumMod val="10000"/>
                  </a:schemeClr>
                </a:solidFill>
                <a:cs typeface="Arial"/>
              </a:rPr>
              <a:t>Must be used exclusively for school food service</a:t>
            </a:r>
          </a:p>
          <a:p>
            <a:pPr lvl="1"/>
            <a:r>
              <a:rPr lang="en-US" sz="2400" dirty="0">
                <a:solidFill>
                  <a:schemeClr val="bg1">
                    <a:lumMod val="10000"/>
                  </a:schemeClr>
                </a:solidFill>
                <a:cs typeface="Arial"/>
              </a:rPr>
              <a:t>Separate CDE approval is </a:t>
            </a:r>
            <a:r>
              <a:rPr lang="en-US" sz="2400" b="1" dirty="0">
                <a:solidFill>
                  <a:schemeClr val="bg1">
                    <a:lumMod val="10000"/>
                  </a:schemeClr>
                </a:solidFill>
                <a:cs typeface="Arial"/>
              </a:rPr>
              <a:t>not </a:t>
            </a:r>
            <a:r>
              <a:rPr lang="en-US" sz="2400" dirty="0">
                <a:solidFill>
                  <a:schemeClr val="bg1">
                    <a:lumMod val="10000"/>
                  </a:schemeClr>
                </a:solidFill>
                <a:cs typeface="Arial"/>
              </a:rPr>
              <a:t>required if on the list</a:t>
            </a:r>
          </a:p>
          <a:p>
            <a:pPr lvl="1"/>
            <a:r>
              <a:rPr lang="en-US" sz="2400" dirty="0">
                <a:solidFill>
                  <a:schemeClr val="bg1">
                    <a:lumMod val="10000"/>
                  </a:schemeClr>
                </a:solidFill>
                <a:latin typeface="Arial"/>
                <a:cs typeface="Arial"/>
              </a:rPr>
              <a:t>Must follow federal, state, and local procurement requirements </a:t>
            </a:r>
          </a:p>
          <a:p>
            <a:pPr>
              <a:buFont typeface="Arial" panose="02070309020205020404" pitchFamily="49" charset="0"/>
              <a:buChar char="•"/>
            </a:pPr>
            <a:r>
              <a:rPr lang="en-US" sz="2400" dirty="0">
                <a:solidFill>
                  <a:schemeClr val="bg1">
                    <a:lumMod val="10000"/>
                  </a:schemeClr>
                </a:solidFill>
                <a:latin typeface="Arial"/>
                <a:cs typeface="Arial"/>
              </a:rPr>
              <a:t>CDE Capital Expenditure Approved List webpage </a:t>
            </a:r>
            <a:r>
              <a:rPr lang="en-US" sz="2400" dirty="0">
                <a:solidFill>
                  <a:srgbClr val="0563C1"/>
                </a:solidFill>
                <a:latin typeface="Arial"/>
                <a:cs typeface="Arial"/>
                <a:hlinkClick r:id="rId3" tooltip="CDE Capital Expenditure Approved List webpage">
                  <a:extLst>
                    <a:ext uri="{A12FA001-AC4F-418D-AE19-62706E023703}">
                      <ahyp:hlinkClr xmlns:ahyp="http://schemas.microsoft.com/office/drawing/2018/hyperlinkcolor" val="tx"/>
                    </a:ext>
                  </a:extLst>
                </a:hlinkClick>
              </a:rPr>
              <a:t>https://www.cde.ca.gov/ls/nu/sn/capexpapprovedlist.asp</a:t>
            </a:r>
            <a:endParaRPr lang="en-US" sz="2400" dirty="0">
              <a:solidFill>
                <a:srgbClr val="0563C1"/>
              </a:solidFill>
              <a:latin typeface="Arial"/>
              <a:cs typeface="Arial"/>
            </a:endParaRPr>
          </a:p>
          <a:p>
            <a:pPr>
              <a:buFont typeface="Arial" panose="02070309020205020404" pitchFamily="49" charset="0"/>
              <a:buChar char="•"/>
            </a:pPr>
            <a:endParaRPr lang="en-US" dirty="0">
              <a:solidFill>
                <a:schemeClr val="bg1">
                  <a:lumMod val="10000"/>
                </a:schemeClr>
              </a:solidFill>
              <a:cs typeface="Arial"/>
            </a:endParaRPr>
          </a:p>
        </p:txBody>
      </p:sp>
    </p:spTree>
    <p:extLst>
      <p:ext uri="{BB962C8B-B14F-4D97-AF65-F5344CB8AC3E}">
        <p14:creationId xmlns:p14="http://schemas.microsoft.com/office/powerpoint/2010/main" val="35120101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8CE8A-5259-E28C-6E6F-F6FBDEAEDD5F}"/>
              </a:ext>
            </a:extLst>
          </p:cNvPr>
          <p:cNvSpPr>
            <a:spLocks noGrp="1"/>
          </p:cNvSpPr>
          <p:nvPr>
            <p:ph type="title"/>
          </p:nvPr>
        </p:nvSpPr>
        <p:spPr/>
        <p:txBody>
          <a:bodyPr>
            <a:normAutofit fontScale="90000"/>
          </a:bodyPr>
          <a:lstStyle/>
          <a:p>
            <a:r>
              <a:rPr lang="en-US" dirty="0"/>
              <a:t>Local Agency Procurement Review - Schedule Coming Soon</a:t>
            </a:r>
          </a:p>
        </p:txBody>
      </p:sp>
      <p:sp>
        <p:nvSpPr>
          <p:cNvPr id="3" name="Content Placeholder 2">
            <a:extLst>
              <a:ext uri="{FF2B5EF4-FFF2-40B4-BE49-F238E27FC236}">
                <a16:creationId xmlns:a16="http://schemas.microsoft.com/office/drawing/2014/main" id="{0EC0D26E-EADF-7038-D91E-BFD30EB07107}"/>
              </a:ext>
            </a:extLst>
          </p:cNvPr>
          <p:cNvSpPr>
            <a:spLocks noGrp="1"/>
          </p:cNvSpPr>
          <p:nvPr>
            <p:ph idx="1"/>
          </p:nvPr>
        </p:nvSpPr>
        <p:spPr>
          <a:xfrm>
            <a:off x="838200" y="1724985"/>
            <a:ext cx="10242430" cy="4883683"/>
          </a:xfrm>
        </p:spPr>
        <p:txBody>
          <a:bodyPr vert="horz" lIns="91440" tIns="45720" rIns="91440" bIns="45720" rtlCol="0" anchor="t">
            <a:normAutofit/>
          </a:bodyPr>
          <a:lstStyle/>
          <a:p>
            <a:pPr>
              <a:spcBef>
                <a:spcPts val="1200"/>
              </a:spcBef>
              <a:spcAft>
                <a:spcPts val="1200"/>
              </a:spcAft>
            </a:pPr>
            <a:r>
              <a:rPr lang="en-US" sz="2600" dirty="0">
                <a:solidFill>
                  <a:schemeClr val="bg1">
                    <a:lumMod val="10000"/>
                  </a:schemeClr>
                </a:solidFill>
                <a:latin typeface="Arial"/>
                <a:cs typeface="Arial"/>
              </a:rPr>
              <a:t>Schedule to be announced for the SFAs receiving a Local Agency Procurement Review (LAPR) in School Year (SY) 2026–27</a:t>
            </a:r>
          </a:p>
          <a:p>
            <a:pPr>
              <a:spcBef>
                <a:spcPts val="1200"/>
              </a:spcBef>
              <a:spcAft>
                <a:spcPts val="1200"/>
              </a:spcAft>
            </a:pPr>
            <a:r>
              <a:rPr lang="en-US" sz="2600" dirty="0">
                <a:solidFill>
                  <a:schemeClr val="bg1">
                    <a:lumMod val="10000"/>
                  </a:schemeClr>
                </a:solidFill>
                <a:latin typeface="Arial"/>
                <a:cs typeface="Arial"/>
              </a:rPr>
              <a:t>Live training opportunities to prepare for LAPR are coming in August</a:t>
            </a:r>
          </a:p>
          <a:p>
            <a:pPr>
              <a:spcBef>
                <a:spcPts val="1200"/>
              </a:spcBef>
              <a:spcAft>
                <a:spcPts val="1200"/>
              </a:spcAft>
            </a:pPr>
            <a:r>
              <a:rPr lang="en-US" sz="2600" dirty="0">
                <a:solidFill>
                  <a:schemeClr val="bg1">
                    <a:lumMod val="10000"/>
                  </a:schemeClr>
                </a:solidFill>
                <a:latin typeface="Arial"/>
                <a:cs typeface="Arial"/>
              </a:rPr>
              <a:t>Online LAPR training is available in the Learning Management System</a:t>
            </a:r>
          </a:p>
          <a:p>
            <a:pPr>
              <a:spcBef>
                <a:spcPts val="1200"/>
              </a:spcBef>
              <a:spcAft>
                <a:spcPts val="1200"/>
              </a:spcAft>
            </a:pPr>
            <a:r>
              <a:rPr lang="en-US" sz="2600" dirty="0">
                <a:solidFill>
                  <a:schemeClr val="bg1">
                    <a:lumMod val="10000"/>
                  </a:schemeClr>
                </a:solidFill>
                <a:latin typeface="Arial"/>
                <a:cs typeface="Arial"/>
              </a:rPr>
              <a:t>Questions about the LAPR contact </a:t>
            </a:r>
            <a:r>
              <a:rPr lang="en-US" sz="2600" dirty="0">
                <a:solidFill>
                  <a:srgbClr val="0563C1"/>
                </a:solidFill>
                <a:latin typeface="Arial"/>
                <a:cs typeface="Arial"/>
                <a:hlinkClick r:id="rId3">
                  <a:extLst>
                    <a:ext uri="{A12FA001-AC4F-418D-AE19-62706E023703}">
                      <ahyp:hlinkClr xmlns:ahyp="http://schemas.microsoft.com/office/drawing/2018/hyperlinkcolor" val="tx"/>
                    </a:ext>
                  </a:extLst>
                </a:hlinkClick>
              </a:rPr>
              <a:t>NSDProcurementReview@cde.ca.gov</a:t>
            </a:r>
            <a:endParaRPr lang="en-US" sz="2600" dirty="0">
              <a:solidFill>
                <a:srgbClr val="0563C1"/>
              </a:solidFill>
              <a:latin typeface="Arial"/>
              <a:cs typeface="Arial"/>
            </a:endParaRPr>
          </a:p>
        </p:txBody>
      </p:sp>
    </p:spTree>
    <p:extLst>
      <p:ext uri="{BB962C8B-B14F-4D97-AF65-F5344CB8AC3E}">
        <p14:creationId xmlns:p14="http://schemas.microsoft.com/office/powerpoint/2010/main" val="20131346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E6C96-31F3-80E0-7A68-6FA084F636A4}"/>
              </a:ext>
            </a:extLst>
          </p:cNvPr>
          <p:cNvSpPr>
            <a:spLocks noGrp="1"/>
          </p:cNvSpPr>
          <p:nvPr>
            <p:ph type="title"/>
          </p:nvPr>
        </p:nvSpPr>
        <p:spPr>
          <a:xfrm>
            <a:off x="838200" y="829574"/>
            <a:ext cx="10515600" cy="990600"/>
          </a:xfrm>
        </p:spPr>
        <p:txBody>
          <a:bodyPr>
            <a:normAutofit fontScale="90000"/>
          </a:bodyPr>
          <a:lstStyle/>
          <a:p>
            <a:r>
              <a:rPr lang="en-US" dirty="0">
                <a:latin typeface="Arial"/>
                <a:cs typeface="Arial"/>
              </a:rPr>
              <a:t>2025 KIT and Retention and Recruitment Grants Recipients Announced</a:t>
            </a:r>
          </a:p>
        </p:txBody>
      </p:sp>
      <p:sp>
        <p:nvSpPr>
          <p:cNvPr id="3" name="Content Placeholder 2">
            <a:extLst>
              <a:ext uri="{FF2B5EF4-FFF2-40B4-BE49-F238E27FC236}">
                <a16:creationId xmlns:a16="http://schemas.microsoft.com/office/drawing/2014/main" id="{648E36A5-F97F-9A03-53BC-0DACDA306785}"/>
              </a:ext>
            </a:extLst>
          </p:cNvPr>
          <p:cNvSpPr>
            <a:spLocks noGrp="1"/>
          </p:cNvSpPr>
          <p:nvPr>
            <p:ph idx="1"/>
          </p:nvPr>
        </p:nvSpPr>
        <p:spPr/>
        <p:txBody>
          <a:bodyPr vert="horz" lIns="91440" tIns="45720" rIns="91440" bIns="45720" rtlCol="0" anchor="t">
            <a:normAutofit/>
          </a:bodyPr>
          <a:lstStyle/>
          <a:p>
            <a:r>
              <a:rPr lang="en-US" sz="3000" dirty="0">
                <a:latin typeface="Arial"/>
                <a:cs typeface="Arial"/>
              </a:rPr>
              <a:t>2025 KIT and Retention and Recruitment (R&amp;R) Grant funding results available at </a:t>
            </a:r>
            <a:r>
              <a:rPr lang="en-US" sz="3000" dirty="0">
                <a:solidFill>
                  <a:srgbClr val="0563C1"/>
                </a:solidFill>
                <a:latin typeface="Arial"/>
                <a:cs typeface="Arial"/>
                <a:hlinkClick r:id="rId3" tooltip="CDE's 2025 KIT and Retention and Recruitment (R&amp;R) Grant funding results web page">
                  <a:extLst>
                    <a:ext uri="{A12FA001-AC4F-418D-AE19-62706E023703}">
                      <ahyp:hlinkClr xmlns:ahyp="http://schemas.microsoft.com/office/drawing/2018/hyperlinkcolor" val="tx"/>
                    </a:ext>
                  </a:extLst>
                </a:hlinkClick>
              </a:rPr>
              <a:t>https://www.cde.ca.gov/fg/fo/r9/kit25result.asp</a:t>
            </a:r>
            <a:endParaRPr lang="en-US" sz="3000" dirty="0">
              <a:solidFill>
                <a:srgbClr val="0563C1"/>
              </a:solidFill>
            </a:endParaRPr>
          </a:p>
          <a:p>
            <a:r>
              <a:rPr lang="en-US" sz="3000" dirty="0">
                <a:latin typeface="Arial"/>
                <a:cs typeface="Arial"/>
              </a:rPr>
              <a:t>Grant Award Notifications (GAN) sent early May through Adobe Sign</a:t>
            </a:r>
            <a:endParaRPr lang="en-US" sz="3000" dirty="0"/>
          </a:p>
          <a:p>
            <a:r>
              <a:rPr lang="en-US" sz="3000" dirty="0">
                <a:latin typeface="Arial"/>
                <a:cs typeface="Arial"/>
              </a:rPr>
              <a:t>Once GANs are signed, SFAs should receive funding within 6-8 weeks</a:t>
            </a:r>
          </a:p>
          <a:p>
            <a:endParaRPr lang="en-US" dirty="0">
              <a:latin typeface="Arial"/>
              <a:cs typeface="Arial"/>
            </a:endParaRPr>
          </a:p>
          <a:p>
            <a:endParaRPr lang="en-US" dirty="0">
              <a:latin typeface="Arial"/>
              <a:cs typeface="Arial"/>
            </a:endParaRPr>
          </a:p>
        </p:txBody>
      </p:sp>
    </p:spTree>
    <p:extLst>
      <p:ext uri="{BB962C8B-B14F-4D97-AF65-F5344CB8AC3E}">
        <p14:creationId xmlns:p14="http://schemas.microsoft.com/office/powerpoint/2010/main" val="33920375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EC09D-4E5E-447D-5E09-3D824999CB9B}"/>
              </a:ext>
            </a:extLst>
          </p:cNvPr>
          <p:cNvSpPr>
            <a:spLocks noGrp="1"/>
          </p:cNvSpPr>
          <p:nvPr>
            <p:ph type="title"/>
          </p:nvPr>
        </p:nvSpPr>
        <p:spPr/>
        <p:txBody>
          <a:bodyPr/>
          <a:lstStyle/>
          <a:p>
            <a:r>
              <a:rPr lang="en-US" dirty="0">
                <a:latin typeface="Arial"/>
                <a:cs typeface="Arial"/>
              </a:rPr>
              <a:t>2025 KIT &amp; R&amp;R Next Steps</a:t>
            </a:r>
            <a:endParaRPr lang="en-US" dirty="0"/>
          </a:p>
        </p:txBody>
      </p:sp>
      <p:sp>
        <p:nvSpPr>
          <p:cNvPr id="3" name="Content Placeholder 2">
            <a:extLst>
              <a:ext uri="{FF2B5EF4-FFF2-40B4-BE49-F238E27FC236}">
                <a16:creationId xmlns:a16="http://schemas.microsoft.com/office/drawing/2014/main" id="{6D80CD41-4857-1BB6-0345-80FC3452835A}"/>
              </a:ext>
            </a:extLst>
          </p:cNvPr>
          <p:cNvSpPr>
            <a:spLocks noGrp="1"/>
          </p:cNvSpPr>
          <p:nvPr>
            <p:ph idx="1"/>
          </p:nvPr>
        </p:nvSpPr>
        <p:spPr>
          <a:xfrm>
            <a:off x="838200" y="1825625"/>
            <a:ext cx="10515600" cy="4332787"/>
          </a:xfrm>
        </p:spPr>
        <p:txBody>
          <a:bodyPr vert="horz" lIns="91440" tIns="45720" rIns="91440" bIns="45720" rtlCol="0" anchor="t">
            <a:noAutofit/>
          </a:bodyPr>
          <a:lstStyle/>
          <a:p>
            <a:r>
              <a:rPr lang="en-US" sz="2800" dirty="0">
                <a:latin typeface="Arial"/>
                <a:cs typeface="Arial"/>
              </a:rPr>
              <a:t>2025 KIT grantees will receive 50% initially, 25% after completing mandatory progress report, and final 25% after completing final report</a:t>
            </a:r>
            <a:endParaRPr lang="en-US" sz="2800" dirty="0"/>
          </a:p>
          <a:p>
            <a:r>
              <a:rPr lang="en-US" sz="2800" dirty="0">
                <a:latin typeface="Arial"/>
                <a:cs typeface="Arial"/>
              </a:rPr>
              <a:t>R&amp;R grantees will receive 90% initially, 10% after completing final report</a:t>
            </a:r>
          </a:p>
          <a:p>
            <a:r>
              <a:rPr lang="en-US" sz="2800" dirty="0">
                <a:latin typeface="Arial"/>
                <a:cs typeface="Arial"/>
              </a:rPr>
              <a:t>All funds must be encumbered by </a:t>
            </a:r>
            <a:r>
              <a:rPr lang="en-US" sz="2800" b="1" dirty="0">
                <a:latin typeface="Arial"/>
                <a:cs typeface="Arial"/>
              </a:rPr>
              <a:t>Friday, June 30, 2028</a:t>
            </a:r>
          </a:p>
          <a:p>
            <a:r>
              <a:rPr lang="en-US" sz="2800" dirty="0">
                <a:latin typeface="Arial"/>
                <a:cs typeface="Arial"/>
              </a:rPr>
              <a:t>Information on KIT and R&amp;R available at </a:t>
            </a:r>
            <a:r>
              <a:rPr lang="en-US" sz="2800" dirty="0">
                <a:solidFill>
                  <a:srgbClr val="0563C1"/>
                </a:solidFill>
                <a:latin typeface="Arial"/>
                <a:cs typeface="Arial"/>
                <a:hlinkClick r:id="rId3" tooltip="CDE's KIT and R&amp;R web page ">
                  <a:extLst>
                    <a:ext uri="{A12FA001-AC4F-418D-AE19-62706E023703}">
                      <ahyp:hlinkClr xmlns:ahyp="http://schemas.microsoft.com/office/drawing/2018/hyperlinkcolor" val="tx"/>
                    </a:ext>
                  </a:extLst>
                </a:hlinkClick>
              </a:rPr>
              <a:t>https://www.cde.ca.gov/ls/nu/sn/kit2025.asp</a:t>
            </a:r>
            <a:endParaRPr lang="en-US" dirty="0">
              <a:solidFill>
                <a:srgbClr val="0563C1"/>
              </a:solidFill>
            </a:endParaRPr>
          </a:p>
        </p:txBody>
      </p:sp>
    </p:spTree>
    <p:extLst>
      <p:ext uri="{BB962C8B-B14F-4D97-AF65-F5344CB8AC3E}">
        <p14:creationId xmlns:p14="http://schemas.microsoft.com/office/powerpoint/2010/main" val="15512274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9C3C89-B81A-61D2-08F8-B78D5F94079D}"/>
              </a:ext>
            </a:extLst>
          </p:cNvPr>
          <p:cNvSpPr>
            <a:spLocks noGrp="1"/>
          </p:cNvSpPr>
          <p:nvPr>
            <p:ph type="title"/>
          </p:nvPr>
        </p:nvSpPr>
        <p:spPr/>
        <p:txBody>
          <a:bodyPr/>
          <a:lstStyle/>
          <a:p>
            <a:r>
              <a:rPr lang="en-US" dirty="0">
                <a:latin typeface="Arial"/>
                <a:cs typeface="Arial"/>
              </a:rPr>
              <a:t>Ultraprocessed Foods</a:t>
            </a:r>
            <a:endParaRPr lang="en-US" dirty="0"/>
          </a:p>
        </p:txBody>
      </p:sp>
      <p:sp>
        <p:nvSpPr>
          <p:cNvPr id="6" name="Text Placeholder 5">
            <a:extLst>
              <a:ext uri="{FF2B5EF4-FFF2-40B4-BE49-F238E27FC236}">
                <a16:creationId xmlns:a16="http://schemas.microsoft.com/office/drawing/2014/main" id="{5281D611-60D2-9263-F2F0-8644B2A036C1}"/>
              </a:ext>
            </a:extLst>
          </p:cNvPr>
          <p:cNvSpPr>
            <a:spLocks noGrp="1"/>
          </p:cNvSpPr>
          <p:nvPr>
            <p:ph type="body" idx="1"/>
          </p:nvPr>
        </p:nvSpPr>
        <p:spPr>
          <a:xfrm>
            <a:off x="458039" y="3744260"/>
            <a:ext cx="11536392" cy="1636202"/>
          </a:xfrm>
        </p:spPr>
        <p:txBody>
          <a:bodyPr>
            <a:normAutofit/>
          </a:bodyPr>
          <a:lstStyle/>
          <a:p>
            <a:r>
              <a:rPr lang="en-US" dirty="0">
                <a:latin typeface="Arial"/>
                <a:ea typeface="Calibri"/>
                <a:cs typeface="Arial"/>
              </a:rPr>
              <a:t>Jessie Gouck, Equity and Strategic Alignment Section Manager </a:t>
            </a:r>
          </a:p>
          <a:p>
            <a:r>
              <a:rPr lang="en-US" dirty="0">
                <a:ea typeface="Calibri"/>
                <a:cs typeface="Arial"/>
              </a:rPr>
              <a:t>Nutrition Education and Physical Activity Branch</a:t>
            </a:r>
          </a:p>
          <a:p>
            <a:r>
              <a:rPr lang="en-US" dirty="0">
                <a:ea typeface="Calibri"/>
                <a:cs typeface="Arial"/>
              </a:rPr>
              <a:t>California Department of Public Health</a:t>
            </a:r>
            <a:endParaRPr lang="en-US" dirty="0"/>
          </a:p>
        </p:txBody>
      </p:sp>
    </p:spTree>
    <p:extLst>
      <p:ext uri="{BB962C8B-B14F-4D97-AF65-F5344CB8AC3E}">
        <p14:creationId xmlns:p14="http://schemas.microsoft.com/office/powerpoint/2010/main" val="4234046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119941-BCD1-1622-33E4-26FA8D8EA902}"/>
              </a:ext>
            </a:extLst>
          </p:cNvPr>
          <p:cNvSpPr>
            <a:spLocks noGrp="1"/>
          </p:cNvSpPr>
          <p:nvPr>
            <p:ph type="title"/>
          </p:nvPr>
        </p:nvSpPr>
        <p:spPr/>
        <p:txBody>
          <a:bodyPr/>
          <a:lstStyle/>
          <a:p>
            <a:r>
              <a:rPr lang="en-US" dirty="0"/>
              <a:t>School Nutrition Program Spotlights</a:t>
            </a:r>
          </a:p>
        </p:txBody>
      </p:sp>
    </p:spTree>
    <p:extLst>
      <p:ext uri="{BB962C8B-B14F-4D97-AF65-F5344CB8AC3E}">
        <p14:creationId xmlns:p14="http://schemas.microsoft.com/office/powerpoint/2010/main" val="4775508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DE65F-68DB-A230-7DA0-2568D6A3D9D0}"/>
              </a:ext>
            </a:extLst>
          </p:cNvPr>
          <p:cNvSpPr>
            <a:spLocks noGrp="1"/>
          </p:cNvSpPr>
          <p:nvPr>
            <p:ph type="ctrTitle"/>
          </p:nvPr>
        </p:nvSpPr>
        <p:spPr>
          <a:xfrm>
            <a:off x="576942" y="1366466"/>
            <a:ext cx="9828699" cy="2387600"/>
          </a:xfrm>
        </p:spPr>
        <p:txBody>
          <a:bodyPr>
            <a:normAutofit/>
          </a:bodyPr>
          <a:lstStyle/>
          <a:p>
            <a:r>
              <a:rPr lang="en-US" sz="4400" dirty="0"/>
              <a:t>Assembly Bill 1264: </a:t>
            </a:r>
            <a:br>
              <a:rPr lang="en-US" sz="4400" dirty="0"/>
            </a:br>
            <a:r>
              <a:rPr lang="en-US" sz="4400" dirty="0"/>
              <a:t>Real Foods, Healthy Kids Act</a:t>
            </a:r>
          </a:p>
        </p:txBody>
      </p:sp>
      <p:sp>
        <p:nvSpPr>
          <p:cNvPr id="3" name="Subtitle 2">
            <a:extLst>
              <a:ext uri="{FF2B5EF4-FFF2-40B4-BE49-F238E27FC236}">
                <a16:creationId xmlns:a16="http://schemas.microsoft.com/office/drawing/2014/main" id="{42C42521-6CDA-58F2-5A89-8992125FADCA}"/>
              </a:ext>
            </a:extLst>
          </p:cNvPr>
          <p:cNvSpPr>
            <a:spLocks noGrp="1"/>
          </p:cNvSpPr>
          <p:nvPr>
            <p:ph type="subTitle" idx="1"/>
          </p:nvPr>
        </p:nvSpPr>
        <p:spPr>
          <a:xfrm>
            <a:off x="576942" y="4042910"/>
            <a:ext cx="7358744" cy="1805440"/>
          </a:xfrm>
        </p:spPr>
        <p:txBody>
          <a:bodyPr>
            <a:normAutofit/>
          </a:bodyPr>
          <a:lstStyle/>
          <a:p>
            <a:r>
              <a:rPr lang="en-US" dirty="0"/>
              <a:t>Jessie Gouck</a:t>
            </a:r>
          </a:p>
          <a:p>
            <a:r>
              <a:rPr lang="en-US" dirty="0"/>
              <a:t>Nutrition and Physical Activity Branch</a:t>
            </a:r>
          </a:p>
          <a:p>
            <a:r>
              <a:rPr lang="en-US" dirty="0"/>
              <a:t>California Department of Public Health</a:t>
            </a:r>
          </a:p>
          <a:p>
            <a:r>
              <a:rPr lang="en-US" dirty="0"/>
              <a:t>May 26, 2026</a:t>
            </a:r>
          </a:p>
        </p:txBody>
      </p:sp>
    </p:spTree>
    <p:extLst>
      <p:ext uri="{BB962C8B-B14F-4D97-AF65-F5344CB8AC3E}">
        <p14:creationId xmlns:p14="http://schemas.microsoft.com/office/powerpoint/2010/main" val="6331915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025A-745E-6218-D72E-2A4A20E2A3E3}"/>
              </a:ext>
            </a:extLst>
          </p:cNvPr>
          <p:cNvSpPr>
            <a:spLocks noGrp="1"/>
          </p:cNvSpPr>
          <p:nvPr>
            <p:ph type="title"/>
          </p:nvPr>
        </p:nvSpPr>
        <p:spPr/>
        <p:txBody>
          <a:bodyPr>
            <a:normAutofit/>
          </a:bodyPr>
          <a:lstStyle/>
          <a:p>
            <a:r>
              <a:rPr lang="en-US" sz="2800" dirty="0">
                <a:latin typeface="Arial"/>
                <a:cs typeface="Arial"/>
              </a:rPr>
              <a:t>California’s recent </a:t>
            </a:r>
            <a:br>
              <a:rPr lang="en-US" sz="2800" dirty="0">
                <a:latin typeface="Arial"/>
                <a:cs typeface="Arial"/>
              </a:rPr>
            </a:br>
            <a:r>
              <a:rPr lang="en-US" sz="2800" dirty="0">
                <a:latin typeface="Arial"/>
                <a:cs typeface="Arial"/>
              </a:rPr>
              <a:t>precautionary approach to food</a:t>
            </a:r>
          </a:p>
        </p:txBody>
      </p:sp>
      <p:sp>
        <p:nvSpPr>
          <p:cNvPr id="3" name="Content Placeholder 2">
            <a:extLst>
              <a:ext uri="{FF2B5EF4-FFF2-40B4-BE49-F238E27FC236}">
                <a16:creationId xmlns:a16="http://schemas.microsoft.com/office/drawing/2014/main" id="{F7FB8A99-367C-7136-0C3C-57C3158D818C}"/>
              </a:ext>
            </a:extLst>
          </p:cNvPr>
          <p:cNvSpPr>
            <a:spLocks noGrp="1"/>
          </p:cNvSpPr>
          <p:nvPr>
            <p:ph idx="1"/>
          </p:nvPr>
        </p:nvSpPr>
        <p:spPr>
          <a:xfrm>
            <a:off x="3769173" y="583096"/>
            <a:ext cx="6580775" cy="5274365"/>
          </a:xfrm>
        </p:spPr>
        <p:txBody>
          <a:bodyPr anchor="ctr"/>
          <a:lstStyle/>
          <a:p>
            <a:r>
              <a:rPr lang="en-US" dirty="0"/>
              <a:t>California Food Safety Act (Assembly Bill (AB) 418, 2023)</a:t>
            </a:r>
          </a:p>
          <a:p>
            <a:r>
              <a:rPr lang="en-US" dirty="0"/>
              <a:t>California School Food Safety Act (AB 2316, 2024)</a:t>
            </a:r>
          </a:p>
          <a:p>
            <a:r>
              <a:rPr lang="en-US" dirty="0"/>
              <a:t>Executive Order N-1-25</a:t>
            </a:r>
          </a:p>
          <a:p>
            <a:r>
              <a:rPr lang="en-US" dirty="0"/>
              <a:t>Real Food, Healthy Kids Act (AB 1264, 2025)</a:t>
            </a:r>
          </a:p>
        </p:txBody>
      </p:sp>
    </p:spTree>
    <p:extLst>
      <p:ext uri="{BB962C8B-B14F-4D97-AF65-F5344CB8AC3E}">
        <p14:creationId xmlns:p14="http://schemas.microsoft.com/office/powerpoint/2010/main" val="37879305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B762764-E2B4-3BEC-894A-DF6C922EB675}"/>
              </a:ext>
            </a:extLst>
          </p:cNvPr>
          <p:cNvSpPr>
            <a:spLocks noGrp="1"/>
          </p:cNvSpPr>
          <p:nvPr>
            <p:ph type="title"/>
          </p:nvPr>
        </p:nvSpPr>
        <p:spPr/>
        <p:txBody>
          <a:bodyPr/>
          <a:lstStyle/>
          <a:p>
            <a:r>
              <a:rPr lang="en-US" dirty="0"/>
              <a:t>AB 1264</a:t>
            </a:r>
          </a:p>
        </p:txBody>
      </p:sp>
      <p:sp>
        <p:nvSpPr>
          <p:cNvPr id="7" name="Text Placeholder 6">
            <a:extLst>
              <a:ext uri="{FF2B5EF4-FFF2-40B4-BE49-F238E27FC236}">
                <a16:creationId xmlns:a16="http://schemas.microsoft.com/office/drawing/2014/main" id="{5BBF2485-80F9-F934-CE46-C3C0046C75F0}"/>
              </a:ext>
            </a:extLst>
          </p:cNvPr>
          <p:cNvSpPr>
            <a:spLocks noGrp="1"/>
          </p:cNvSpPr>
          <p:nvPr>
            <p:ph type="body" sz="half" idx="2"/>
          </p:nvPr>
        </p:nvSpPr>
        <p:spPr>
          <a:xfrm>
            <a:off x="402907" y="3811587"/>
            <a:ext cx="3932237" cy="2052638"/>
          </a:xfrm>
        </p:spPr>
        <p:txBody>
          <a:bodyPr/>
          <a:lstStyle/>
          <a:p>
            <a:r>
              <a:rPr lang="en-US" dirty="0"/>
              <a:t>Real Food, Healthy Kids Act</a:t>
            </a:r>
          </a:p>
          <a:p>
            <a:endParaRPr lang="en-US" dirty="0"/>
          </a:p>
        </p:txBody>
      </p:sp>
      <p:sp>
        <p:nvSpPr>
          <p:cNvPr id="6" name="Content Placeholder 5">
            <a:extLst>
              <a:ext uri="{FF2B5EF4-FFF2-40B4-BE49-F238E27FC236}">
                <a16:creationId xmlns:a16="http://schemas.microsoft.com/office/drawing/2014/main" id="{D3F3496D-CFD7-22BB-2F40-9DF40754A9BA}"/>
              </a:ext>
            </a:extLst>
          </p:cNvPr>
          <p:cNvSpPr>
            <a:spLocks noGrp="1"/>
          </p:cNvSpPr>
          <p:nvPr>
            <p:ph idx="1"/>
          </p:nvPr>
        </p:nvSpPr>
        <p:spPr>
          <a:xfrm>
            <a:off x="5183188" y="987425"/>
            <a:ext cx="6172200" cy="3434293"/>
          </a:xfrm>
        </p:spPr>
        <p:txBody>
          <a:bodyPr>
            <a:normAutofit/>
          </a:bodyPr>
          <a:lstStyle/>
          <a:p>
            <a:pPr marL="0" indent="0" fontAlgn="base">
              <a:buNone/>
            </a:pPr>
            <a:r>
              <a:rPr lang="en-US" dirty="0"/>
              <a:t>From the bill language, the intent is:</a:t>
            </a:r>
          </a:p>
          <a:p>
            <a:pPr fontAlgn="base"/>
            <a:r>
              <a:rPr lang="en-US" dirty="0"/>
              <a:t>to reduce the consumption of </a:t>
            </a:r>
            <a:r>
              <a:rPr lang="en-US" dirty="0" err="1"/>
              <a:t>ultraprocessed</a:t>
            </a:r>
            <a:r>
              <a:rPr lang="en-US" dirty="0"/>
              <a:t> foods by the children of California, and to encourage schools and school districts to promote and provide healthier options in school meals, and</a:t>
            </a:r>
          </a:p>
          <a:p>
            <a:pPr fontAlgn="base"/>
            <a:r>
              <a:rPr lang="en-US" dirty="0"/>
              <a:t>to prioritize the inclusion of agricultural and whole food products in school meals.</a:t>
            </a:r>
          </a:p>
          <a:p>
            <a:endParaRPr lang="en-US" dirty="0"/>
          </a:p>
        </p:txBody>
      </p:sp>
      <p:sp>
        <p:nvSpPr>
          <p:cNvPr id="8" name="Content Placeholder 7">
            <a:extLst>
              <a:ext uri="{FF2B5EF4-FFF2-40B4-BE49-F238E27FC236}">
                <a16:creationId xmlns:a16="http://schemas.microsoft.com/office/drawing/2014/main" id="{7C6A65E4-F028-6607-ADE5-C44B0E192F76}"/>
              </a:ext>
            </a:extLst>
          </p:cNvPr>
          <p:cNvSpPr>
            <a:spLocks noGrp="1"/>
          </p:cNvSpPr>
          <p:nvPr>
            <p:ph idx="10"/>
          </p:nvPr>
        </p:nvSpPr>
        <p:spPr>
          <a:xfrm>
            <a:off x="5183188" y="4323644"/>
            <a:ext cx="6172200" cy="1862667"/>
          </a:xfrm>
          <a:solidFill>
            <a:schemeClr val="accent1"/>
          </a:solidFill>
        </p:spPr>
        <p:txBody>
          <a:bodyPr anchor="ctr">
            <a:normAutofit fontScale="92500" lnSpcReduction="20000"/>
          </a:bodyPr>
          <a:lstStyle/>
          <a:p>
            <a:pPr marL="0" marR="0" lvl="0" indent="0" algn="ctr" defTabSz="914400" rtl="0" eaLnBrk="1" fontAlgn="auto" latinLnBrk="0" hangingPunct="1">
              <a:lnSpc>
                <a:spcPct val="100000"/>
              </a:lnSpc>
              <a:spcBef>
                <a:spcPts val="1200"/>
              </a:spcBef>
              <a:spcAft>
                <a:spcPts val="1200"/>
              </a:spcAft>
              <a:buClrTx/>
              <a:buSzTx/>
              <a:buFontTx/>
              <a:buNone/>
              <a:tabLst/>
              <a:defRPr/>
            </a:pPr>
            <a:endParaRPr kumimoji="0" lang="en-US" sz="2800" b="1" i="0" u="none" strike="noStrike" kern="1200" cap="none" spc="0" normalizeH="0" baseline="0" noProof="0" dirty="0">
              <a:ln>
                <a:noFill/>
              </a:ln>
              <a:solidFill>
                <a:srgbClr val="FFFFFF"/>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Arial" panose="020B0604020202020204"/>
                <a:ea typeface="+mn-ea"/>
                <a:cs typeface="+mn-cs"/>
              </a:rPr>
              <a:t>California was the first state in the nation to create a statutory definition for </a:t>
            </a:r>
            <a:r>
              <a:rPr kumimoji="0" lang="en-US" sz="2800" b="1" i="0" u="none" strike="noStrike" kern="1200" cap="none" spc="0" normalizeH="0" baseline="0" noProof="0" dirty="0" err="1">
                <a:ln>
                  <a:noFill/>
                </a:ln>
                <a:solidFill>
                  <a:srgbClr val="FFFFFF"/>
                </a:solidFill>
                <a:effectLst/>
                <a:uLnTx/>
                <a:uFillTx/>
                <a:latin typeface="Arial" panose="020B0604020202020204"/>
                <a:ea typeface="+mn-ea"/>
                <a:cs typeface="+mn-cs"/>
              </a:rPr>
              <a:t>ultraprocessed</a:t>
            </a:r>
            <a:r>
              <a:rPr kumimoji="0" lang="en-US" sz="2800" b="1" i="0" u="none" strike="noStrike" kern="1200" cap="none" spc="0" normalizeH="0" baseline="0" noProof="0" dirty="0">
                <a:ln>
                  <a:noFill/>
                </a:ln>
                <a:solidFill>
                  <a:srgbClr val="FFFFFF"/>
                </a:solidFill>
                <a:effectLst/>
                <a:uLnTx/>
                <a:uFillTx/>
                <a:latin typeface="Arial" panose="020B0604020202020204"/>
                <a:ea typeface="+mn-ea"/>
                <a:cs typeface="+mn-cs"/>
              </a:rPr>
              <a:t> food</a:t>
            </a:r>
          </a:p>
          <a:p>
            <a:pPr marL="0" indent="0">
              <a:buNone/>
            </a:pPr>
            <a:endParaRPr lang="en-US" dirty="0">
              <a:solidFill>
                <a:schemeClr val="bg1"/>
              </a:solidFill>
            </a:endParaRPr>
          </a:p>
        </p:txBody>
      </p:sp>
    </p:spTree>
    <p:extLst>
      <p:ext uri="{BB962C8B-B14F-4D97-AF65-F5344CB8AC3E}">
        <p14:creationId xmlns:p14="http://schemas.microsoft.com/office/powerpoint/2010/main" val="2244399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F020F-1B93-898F-1130-8A84E4B5F697}"/>
              </a:ext>
            </a:extLst>
          </p:cNvPr>
          <p:cNvSpPr>
            <a:spLocks noGrp="1"/>
          </p:cNvSpPr>
          <p:nvPr>
            <p:ph type="title"/>
          </p:nvPr>
        </p:nvSpPr>
        <p:spPr>
          <a:xfrm>
            <a:off x="402908" y="1559438"/>
            <a:ext cx="3932237" cy="2052637"/>
          </a:xfrm>
        </p:spPr>
        <p:txBody>
          <a:bodyPr/>
          <a:lstStyle/>
          <a:p>
            <a:r>
              <a:rPr lang="en-US" dirty="0"/>
              <a:t>What does AB 1264 do?</a:t>
            </a:r>
          </a:p>
        </p:txBody>
      </p:sp>
      <p:sp>
        <p:nvSpPr>
          <p:cNvPr id="3" name="Text Placeholder 2">
            <a:extLst>
              <a:ext uri="{FF2B5EF4-FFF2-40B4-BE49-F238E27FC236}">
                <a16:creationId xmlns:a16="http://schemas.microsoft.com/office/drawing/2014/main" id="{F7F5A915-954F-F5ED-894A-37522728F089}"/>
              </a:ext>
            </a:extLst>
          </p:cNvPr>
          <p:cNvSpPr>
            <a:spLocks noGrp="1"/>
          </p:cNvSpPr>
          <p:nvPr>
            <p:ph type="body" sz="half" idx="2"/>
          </p:nvPr>
        </p:nvSpPr>
        <p:spPr>
          <a:xfrm>
            <a:off x="402908" y="3658403"/>
            <a:ext cx="3932237" cy="2052638"/>
          </a:xfrm>
        </p:spPr>
        <p:txBody>
          <a:bodyPr/>
          <a:lstStyle/>
          <a:p>
            <a:r>
              <a:rPr lang="en-US" dirty="0"/>
              <a:t>What does CDPH have to do?</a:t>
            </a:r>
          </a:p>
          <a:p>
            <a:r>
              <a:rPr lang="en-US" dirty="0"/>
              <a:t>What do local schools have to do?</a:t>
            </a:r>
          </a:p>
          <a:p>
            <a:r>
              <a:rPr lang="en-US" dirty="0"/>
              <a:t>What do school food vendors have to do?</a:t>
            </a:r>
          </a:p>
        </p:txBody>
      </p:sp>
      <p:sp>
        <p:nvSpPr>
          <p:cNvPr id="4" name="Content Placeholder 3">
            <a:extLst>
              <a:ext uri="{FF2B5EF4-FFF2-40B4-BE49-F238E27FC236}">
                <a16:creationId xmlns:a16="http://schemas.microsoft.com/office/drawing/2014/main" id="{2E1DA487-1FDA-0609-D7B6-819DB78DC6AE}"/>
              </a:ext>
            </a:extLst>
          </p:cNvPr>
          <p:cNvSpPr>
            <a:spLocks noGrp="1"/>
          </p:cNvSpPr>
          <p:nvPr>
            <p:ph idx="1"/>
          </p:nvPr>
        </p:nvSpPr>
        <p:spPr>
          <a:xfrm>
            <a:off x="5223529" y="462990"/>
            <a:ext cx="6172200" cy="5641975"/>
          </a:xfrm>
        </p:spPr>
        <p:txBody>
          <a:bodyPr>
            <a:normAutofit lnSpcReduction="10000"/>
          </a:bodyPr>
          <a:lstStyle/>
          <a:p>
            <a:r>
              <a:rPr lang="en-US" dirty="0"/>
              <a:t>Defines ultraprocessed food</a:t>
            </a:r>
          </a:p>
          <a:p>
            <a:r>
              <a:rPr lang="en-US" dirty="0"/>
              <a:t>Requires California Department of Public Health (CDPH) to adopt regulations that define two additional groups of foods:</a:t>
            </a:r>
          </a:p>
          <a:p>
            <a:pPr lvl="1"/>
            <a:r>
              <a:rPr lang="en-US" dirty="0"/>
              <a:t>Ultraprocessed foods of concern (UPFOC)</a:t>
            </a:r>
          </a:p>
          <a:p>
            <a:pPr lvl="1"/>
            <a:r>
              <a:rPr lang="en-US" dirty="0"/>
              <a:t>Restricted school foods (RSF)</a:t>
            </a:r>
          </a:p>
          <a:p>
            <a:r>
              <a:rPr lang="en-US" dirty="0"/>
              <a:t>Requires school food vendors to report what foods they make available for sale to schools; must phase out sale of UPFOC and RSF to schools</a:t>
            </a:r>
          </a:p>
          <a:p>
            <a:pPr lvl="1"/>
            <a:r>
              <a:rPr lang="en-US" dirty="0"/>
              <a:t>CDPH to provide training and technical assistance (TA)</a:t>
            </a:r>
          </a:p>
          <a:p>
            <a:r>
              <a:rPr lang="en-US" dirty="0"/>
              <a:t>Requires schools to ultimately phase out service/sale of UPFOC and RSF</a:t>
            </a:r>
          </a:p>
          <a:p>
            <a:pPr lvl="1"/>
            <a:r>
              <a:rPr lang="en-US" dirty="0"/>
              <a:t>CDPH to provide training and TA</a:t>
            </a:r>
          </a:p>
        </p:txBody>
      </p:sp>
    </p:spTree>
    <p:extLst>
      <p:ext uri="{BB962C8B-B14F-4D97-AF65-F5344CB8AC3E}">
        <p14:creationId xmlns:p14="http://schemas.microsoft.com/office/powerpoint/2010/main" val="17411482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786DCD-E5B8-1EB5-68C3-594F321A22ED}"/>
              </a:ext>
            </a:extLst>
          </p:cNvPr>
          <p:cNvSpPr>
            <a:spLocks noGrp="1"/>
          </p:cNvSpPr>
          <p:nvPr>
            <p:ph type="title"/>
          </p:nvPr>
        </p:nvSpPr>
        <p:spPr/>
        <p:txBody>
          <a:bodyPr/>
          <a:lstStyle/>
          <a:p>
            <a:r>
              <a:rPr lang="en-US" dirty="0"/>
              <a:t>Definitions: </a:t>
            </a:r>
            <a:r>
              <a:rPr lang="en-US" dirty="0" err="1"/>
              <a:t>Ultraprocessed</a:t>
            </a:r>
            <a:r>
              <a:rPr lang="en-US" dirty="0"/>
              <a:t> Foods</a:t>
            </a:r>
          </a:p>
        </p:txBody>
      </p:sp>
      <p:pic>
        <p:nvPicPr>
          <p:cNvPr id="5" name="Content Placeholder 4" descr="Diagram of criteria that defines ultraprocessed foods. Criteria include defined chemical additives plus nutrient profile model minus exemptions equals Ultra-processed foods">
            <a:extLst>
              <a:ext uri="{FF2B5EF4-FFF2-40B4-BE49-F238E27FC236}">
                <a16:creationId xmlns:a16="http://schemas.microsoft.com/office/drawing/2014/main" id="{AB6AC5E5-7EE0-7C4C-BEA5-AC655E43DDA0}"/>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560809" y="2187366"/>
            <a:ext cx="10868771" cy="3495804"/>
          </a:xfrm>
          <a:prstGeom prst="rect">
            <a:avLst/>
          </a:prstGeom>
        </p:spPr>
      </p:pic>
    </p:spTree>
    <p:extLst>
      <p:ext uri="{BB962C8B-B14F-4D97-AF65-F5344CB8AC3E}">
        <p14:creationId xmlns:p14="http://schemas.microsoft.com/office/powerpoint/2010/main" val="36482133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3F394E-1EBC-AFDA-4393-60E078E39C76}"/>
              </a:ext>
            </a:extLst>
          </p:cNvPr>
          <p:cNvSpPr>
            <a:spLocks noGrp="1"/>
          </p:cNvSpPr>
          <p:nvPr>
            <p:ph type="title"/>
          </p:nvPr>
        </p:nvSpPr>
        <p:spPr/>
        <p:txBody>
          <a:bodyPr/>
          <a:lstStyle/>
          <a:p>
            <a:r>
              <a:rPr lang="en-US" dirty="0"/>
              <a:t>Definitions: UPF of Concern</a:t>
            </a:r>
          </a:p>
        </p:txBody>
      </p:sp>
      <p:pic>
        <p:nvPicPr>
          <p:cNvPr id="5" name="Content Placeholder 4" descr="Diagram of criteria within law that will define ultraprocessed foods of concern. Criteria include restricted elsewhere, warning label, evidence of harm, hyperpalatable, HFSS, FDA Healthy, Natural Additive, Others.">
            <a:extLst>
              <a:ext uri="{FF2B5EF4-FFF2-40B4-BE49-F238E27FC236}">
                <a16:creationId xmlns:a16="http://schemas.microsoft.com/office/drawing/2014/main" id="{24F62D16-BD2B-E3A5-EFBA-B5D6684818ED}"/>
              </a:ext>
            </a:extLst>
          </p:cNvPr>
          <p:cNvPicPr>
            <a:picLocks noGrp="1" noChangeAspect="1"/>
          </p:cNvPicPr>
          <p:nvPr>
            <p:ph sz="half" idx="13"/>
          </p:nvPr>
        </p:nvPicPr>
        <p:blipFill>
          <a:blip r:embed="rId3">
            <a:extLst>
              <a:ext uri="{28A0092B-C50C-407E-A947-70E740481C1C}">
                <a14:useLocalDpi xmlns:a14="http://schemas.microsoft.com/office/drawing/2010/main" val="0"/>
              </a:ext>
            </a:extLst>
          </a:blip>
          <a:stretch>
            <a:fillRect/>
          </a:stretch>
        </p:blipFill>
        <p:spPr>
          <a:xfrm>
            <a:off x="515815" y="1613958"/>
            <a:ext cx="10995826" cy="4478928"/>
          </a:xfrm>
          <a:prstGeom prst="rect">
            <a:avLst/>
          </a:prstGeom>
        </p:spPr>
      </p:pic>
    </p:spTree>
    <p:extLst>
      <p:ext uri="{BB962C8B-B14F-4D97-AF65-F5344CB8AC3E}">
        <p14:creationId xmlns:p14="http://schemas.microsoft.com/office/powerpoint/2010/main" val="4288158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7145C26-6927-4D09-AA1B-5A10FC686757}"/>
              </a:ext>
            </a:extLst>
          </p:cNvPr>
          <p:cNvSpPr>
            <a:spLocks noGrp="1"/>
          </p:cNvSpPr>
          <p:nvPr>
            <p:ph type="title"/>
          </p:nvPr>
        </p:nvSpPr>
        <p:spPr/>
        <p:txBody>
          <a:bodyPr/>
          <a:lstStyle/>
          <a:p>
            <a:r>
              <a:rPr lang="en-US" dirty="0"/>
              <a:t>Definitions: Restricted School Foods</a:t>
            </a:r>
          </a:p>
        </p:txBody>
      </p:sp>
      <p:pic>
        <p:nvPicPr>
          <p:cNvPr id="5" name="Content Placeholder 4" descr="Diagram of criteria within law that will define restricted foods of concern which include restricted elsewhere, warning label, evidence of harm, hyperpalatable, HFSS, FDA Healthy, Natural Additive, Others.">
            <a:extLst>
              <a:ext uri="{FF2B5EF4-FFF2-40B4-BE49-F238E27FC236}">
                <a16:creationId xmlns:a16="http://schemas.microsoft.com/office/drawing/2014/main" id="{D330BB8C-1409-A53F-F938-68E4FE8BC50E}"/>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574351" y="1652893"/>
            <a:ext cx="11043294" cy="4314153"/>
          </a:xfrm>
          <a:prstGeom prst="rect">
            <a:avLst/>
          </a:prstGeom>
        </p:spPr>
      </p:pic>
    </p:spTree>
    <p:extLst>
      <p:ext uri="{BB962C8B-B14F-4D97-AF65-F5344CB8AC3E}">
        <p14:creationId xmlns:p14="http://schemas.microsoft.com/office/powerpoint/2010/main" val="36458214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06B418-E73F-681E-53C4-2370C32F380C}"/>
              </a:ext>
            </a:extLst>
          </p:cNvPr>
          <p:cNvSpPr>
            <a:spLocks noGrp="1"/>
          </p:cNvSpPr>
          <p:nvPr>
            <p:ph type="title"/>
          </p:nvPr>
        </p:nvSpPr>
        <p:spPr/>
        <p:txBody>
          <a:bodyPr/>
          <a:lstStyle/>
          <a:p>
            <a:r>
              <a:rPr lang="en-US" dirty="0"/>
              <a:t>Example: not to scale or representative</a:t>
            </a:r>
          </a:p>
        </p:txBody>
      </p:sp>
      <p:pic>
        <p:nvPicPr>
          <p:cNvPr id="5" name="Content Placeholder 4" descr="Diagram of the possible food products that could be included in the ultimate classification of “UPFs of Concern” and “Restricted School Foods” based on the criteria in the law as written.">
            <a:extLst>
              <a:ext uri="{FF2B5EF4-FFF2-40B4-BE49-F238E27FC236}">
                <a16:creationId xmlns:a16="http://schemas.microsoft.com/office/drawing/2014/main" id="{7B5B5FCA-C82B-4303-ACA1-802DA910F75A}"/>
              </a:ext>
            </a:extLst>
          </p:cNvPr>
          <p:cNvPicPr>
            <a:picLocks noGrp="1" noChangeAspect="1"/>
          </p:cNvPicPr>
          <p:nvPr>
            <p:ph sz="half" idx="13"/>
          </p:nvPr>
        </p:nvPicPr>
        <p:blipFill>
          <a:blip r:embed="rId3">
            <a:extLst>
              <a:ext uri="{28A0092B-C50C-407E-A947-70E740481C1C}">
                <a14:useLocalDpi xmlns:a14="http://schemas.microsoft.com/office/drawing/2010/main" val="0"/>
              </a:ext>
            </a:extLst>
          </a:blip>
          <a:stretch>
            <a:fillRect/>
          </a:stretch>
        </p:blipFill>
        <p:spPr>
          <a:xfrm>
            <a:off x="524327" y="1482812"/>
            <a:ext cx="11371383" cy="4786094"/>
          </a:xfrm>
          <a:prstGeom prst="rect">
            <a:avLst/>
          </a:prstGeom>
        </p:spPr>
      </p:pic>
    </p:spTree>
    <p:extLst>
      <p:ext uri="{BB962C8B-B14F-4D97-AF65-F5344CB8AC3E}">
        <p14:creationId xmlns:p14="http://schemas.microsoft.com/office/powerpoint/2010/main" val="33953691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8A217-16F9-6AE6-87D7-B6928F44730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9C62A38-4E04-B3FD-5DB3-C4BBE56B8E8B}"/>
              </a:ext>
            </a:extLst>
          </p:cNvPr>
          <p:cNvSpPr>
            <a:spLocks noGrp="1"/>
          </p:cNvSpPr>
          <p:nvPr>
            <p:ph type="title"/>
          </p:nvPr>
        </p:nvSpPr>
        <p:spPr/>
        <p:txBody>
          <a:bodyPr/>
          <a:lstStyle/>
          <a:p>
            <a:r>
              <a:rPr lang="en-US" dirty="0"/>
              <a:t>AB 1264: What is next</a:t>
            </a:r>
          </a:p>
        </p:txBody>
      </p:sp>
      <p:pic>
        <p:nvPicPr>
          <p:cNvPr id="6" name="Content Placeholder 5">
            <a:extLst>
              <a:ext uri="{FF2B5EF4-FFF2-40B4-BE49-F238E27FC236}">
                <a16:creationId xmlns:a16="http://schemas.microsoft.com/office/drawing/2014/main" id="{BBB3AAE6-997D-3437-1866-8C5615E4CD24}"/>
              </a:ext>
              <a:ext uri="{C183D7F6-B498-43B3-948B-1728B52AA6E4}">
                <adec:decorative xmlns:adec="http://schemas.microsoft.com/office/drawing/2017/decorative" val="1"/>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80356" y="2581154"/>
            <a:ext cx="10936710" cy="1967697"/>
          </a:xfrm>
          <a:prstGeom prst="rect">
            <a:avLst/>
          </a:prstGeom>
        </p:spPr>
      </p:pic>
      <p:sp>
        <p:nvSpPr>
          <p:cNvPr id="5" name="Content Placeholder 4">
            <a:extLst>
              <a:ext uri="{FF2B5EF4-FFF2-40B4-BE49-F238E27FC236}">
                <a16:creationId xmlns:a16="http://schemas.microsoft.com/office/drawing/2014/main" id="{FF838882-41EB-71C1-A897-23A32E32824D}"/>
              </a:ext>
            </a:extLst>
          </p:cNvPr>
          <p:cNvSpPr>
            <a:spLocks noGrp="1"/>
          </p:cNvSpPr>
          <p:nvPr>
            <p:ph sz="half" idx="13"/>
          </p:nvPr>
        </p:nvSpPr>
        <p:spPr>
          <a:xfrm>
            <a:off x="680356" y="1770186"/>
            <a:ext cx="11021649" cy="4598180"/>
          </a:xfrm>
        </p:spPr>
        <p:txBody>
          <a:bodyPr>
            <a:noAutofit/>
          </a:bodyPr>
          <a:lstStyle/>
          <a:p>
            <a:pPr>
              <a:lnSpc>
                <a:spcPct val="75000"/>
              </a:lnSpc>
            </a:pPr>
            <a:r>
              <a:rPr lang="en-US" dirty="0"/>
              <a:t>AB 1264, known as the </a:t>
            </a:r>
            <a:r>
              <a:rPr lang="en-US" i="1" dirty="0"/>
              <a:t>Real Foods, Healthy Kids Act</a:t>
            </a:r>
            <a:r>
              <a:rPr lang="en-US" dirty="0"/>
              <a:t>, went into effect January 1, 2026; funding in the May Revision of the Governor’s Budget but no funding until July 1</a:t>
            </a:r>
          </a:p>
          <a:p>
            <a:pPr>
              <a:lnSpc>
                <a:spcPct val="75000"/>
              </a:lnSpc>
            </a:pPr>
            <a:r>
              <a:rPr lang="en-US" dirty="0"/>
              <a:t>CDPH will begin the work to define the regulatory process to define UPF of Concern and Restricted School Foods:</a:t>
            </a:r>
          </a:p>
          <a:p>
            <a:pPr lvl="1">
              <a:lnSpc>
                <a:spcPct val="75000"/>
              </a:lnSpc>
            </a:pPr>
            <a:r>
              <a:rPr lang="en-US" dirty="0"/>
              <a:t>Review evidence and criteria related to UPF and definitions</a:t>
            </a:r>
          </a:p>
          <a:p>
            <a:pPr lvl="1">
              <a:lnSpc>
                <a:spcPct val="75000"/>
              </a:lnSpc>
            </a:pPr>
            <a:r>
              <a:rPr lang="en-US" dirty="0"/>
              <a:t>Engage partners</a:t>
            </a:r>
          </a:p>
          <a:p>
            <a:pPr lvl="1">
              <a:lnSpc>
                <a:spcPct val="75000"/>
              </a:lnSpc>
            </a:pPr>
            <a:r>
              <a:rPr lang="en-US" dirty="0"/>
              <a:t>Open for public comment</a:t>
            </a:r>
          </a:p>
          <a:p>
            <a:pPr>
              <a:lnSpc>
                <a:spcPct val="75000"/>
              </a:lnSpc>
            </a:pPr>
            <a:r>
              <a:rPr lang="en-US" dirty="0"/>
              <a:t>Once defined, begin support to school food vendors and professionals</a:t>
            </a:r>
          </a:p>
          <a:p>
            <a:pPr>
              <a:lnSpc>
                <a:spcPct val="75000"/>
              </a:lnSpc>
            </a:pPr>
            <a:r>
              <a:rPr lang="en-US" dirty="0"/>
              <a:t>Begin data collection</a:t>
            </a:r>
          </a:p>
          <a:p>
            <a:pPr>
              <a:lnSpc>
                <a:spcPct val="75000"/>
              </a:lnSpc>
            </a:pPr>
            <a:r>
              <a:rPr lang="en-US" dirty="0"/>
              <a:t>Ongoing efforts include annual reports on progress and potential updates to the definitions based on the state of the science</a:t>
            </a:r>
          </a:p>
        </p:txBody>
      </p:sp>
    </p:spTree>
    <p:extLst>
      <p:ext uri="{BB962C8B-B14F-4D97-AF65-F5344CB8AC3E}">
        <p14:creationId xmlns:p14="http://schemas.microsoft.com/office/powerpoint/2010/main" val="19497801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C0C55F0-B693-7E75-2E02-6ED4CFA9B949}"/>
              </a:ext>
            </a:extLst>
          </p:cNvPr>
          <p:cNvSpPr>
            <a:spLocks noGrp="1"/>
          </p:cNvSpPr>
          <p:nvPr>
            <p:ph type="title"/>
          </p:nvPr>
        </p:nvSpPr>
        <p:spPr/>
        <p:txBody>
          <a:bodyPr/>
          <a:lstStyle/>
          <a:p>
            <a:r>
              <a:rPr lang="en-US" dirty="0"/>
              <a:t>Engagement Opportunities</a:t>
            </a:r>
          </a:p>
        </p:txBody>
      </p:sp>
      <p:sp>
        <p:nvSpPr>
          <p:cNvPr id="10" name="Text Placeholder 9">
            <a:extLst>
              <a:ext uri="{FF2B5EF4-FFF2-40B4-BE49-F238E27FC236}">
                <a16:creationId xmlns:a16="http://schemas.microsoft.com/office/drawing/2014/main" id="{0B60F929-0BF9-B08D-B06F-297FEB254023}"/>
              </a:ext>
            </a:extLst>
          </p:cNvPr>
          <p:cNvSpPr>
            <a:spLocks noGrp="1"/>
          </p:cNvSpPr>
          <p:nvPr>
            <p:ph type="body" sz="half" idx="2"/>
          </p:nvPr>
        </p:nvSpPr>
        <p:spPr/>
        <p:txBody>
          <a:bodyPr>
            <a:normAutofit/>
          </a:bodyPr>
          <a:lstStyle/>
          <a:p>
            <a:r>
              <a:rPr lang="en-US" sz="2400" dirty="0"/>
              <a:t>What we know and what is still to be determined</a:t>
            </a:r>
          </a:p>
        </p:txBody>
      </p:sp>
      <p:sp>
        <p:nvSpPr>
          <p:cNvPr id="9" name="Content Placeholder 8">
            <a:extLst>
              <a:ext uri="{FF2B5EF4-FFF2-40B4-BE49-F238E27FC236}">
                <a16:creationId xmlns:a16="http://schemas.microsoft.com/office/drawing/2014/main" id="{25ED33F4-75BF-7823-7023-EAF0B84D6930}"/>
              </a:ext>
            </a:extLst>
          </p:cNvPr>
          <p:cNvSpPr>
            <a:spLocks noGrp="1"/>
          </p:cNvSpPr>
          <p:nvPr>
            <p:ph idx="1"/>
          </p:nvPr>
        </p:nvSpPr>
        <p:spPr>
          <a:xfrm>
            <a:off x="5275445" y="372689"/>
            <a:ext cx="6125620" cy="6112622"/>
          </a:xfrm>
        </p:spPr>
        <p:txBody>
          <a:bodyPr>
            <a:normAutofit lnSpcReduction="10000"/>
          </a:bodyPr>
          <a:lstStyle/>
          <a:p>
            <a:r>
              <a:rPr lang="en-US" dirty="0"/>
              <a:t>Public Input Opportunities</a:t>
            </a:r>
          </a:p>
          <a:p>
            <a:pPr lvl="1"/>
            <a:r>
              <a:rPr lang="en-US" dirty="0"/>
              <a:t>Voluntary: initial public input survey (i.e. what should be considered when defining UPFOC and RSF?)</a:t>
            </a:r>
          </a:p>
          <a:p>
            <a:pPr lvl="1"/>
            <a:r>
              <a:rPr lang="en-US" dirty="0"/>
              <a:t>Required: all elements of the Administrative Procedures Act (draft of regulations/definitions, open for comment)</a:t>
            </a:r>
          </a:p>
          <a:p>
            <a:r>
              <a:rPr lang="en-US" dirty="0"/>
              <a:t>Named consultants</a:t>
            </a:r>
          </a:p>
          <a:p>
            <a:pPr lvl="1"/>
            <a:r>
              <a:rPr lang="en-US" dirty="0"/>
              <a:t>Office of Environmental Health Hazard Assessment</a:t>
            </a:r>
          </a:p>
          <a:p>
            <a:pPr lvl="1"/>
            <a:r>
              <a:rPr lang="en-US" dirty="0"/>
              <a:t>California Dept of Education (CDE)</a:t>
            </a:r>
          </a:p>
          <a:p>
            <a:pPr lvl="1"/>
            <a:r>
              <a:rPr lang="en-US" dirty="0"/>
              <a:t>California Dept of Food and Agriculture (CDFA)</a:t>
            </a:r>
          </a:p>
          <a:p>
            <a:pPr lvl="1"/>
            <a:r>
              <a:rPr lang="en-US" dirty="0"/>
              <a:t>University of California</a:t>
            </a:r>
          </a:p>
          <a:p>
            <a:pPr lvl="1"/>
            <a:r>
              <a:rPr lang="en-US" dirty="0"/>
              <a:t>School Food Authorities</a:t>
            </a:r>
          </a:p>
          <a:p>
            <a:pPr lvl="1"/>
            <a:r>
              <a:rPr lang="en-US" dirty="0"/>
              <a:t>School Nutrition Program Directors and Managers</a:t>
            </a:r>
          </a:p>
        </p:txBody>
      </p:sp>
    </p:spTree>
    <p:extLst>
      <p:ext uri="{BB962C8B-B14F-4D97-AF65-F5344CB8AC3E}">
        <p14:creationId xmlns:p14="http://schemas.microsoft.com/office/powerpoint/2010/main" val="2189365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0B8AE-CB8A-D324-64E1-B66CAC4F5CBB}"/>
              </a:ext>
            </a:extLst>
          </p:cNvPr>
          <p:cNvSpPr>
            <a:spLocks noGrp="1"/>
          </p:cNvSpPr>
          <p:nvPr>
            <p:ph type="title"/>
          </p:nvPr>
        </p:nvSpPr>
        <p:spPr/>
        <p:txBody>
          <a:bodyPr>
            <a:normAutofit fontScale="90000"/>
          </a:bodyPr>
          <a:lstStyle/>
          <a:p>
            <a:r>
              <a:rPr lang="en-US" dirty="0">
                <a:latin typeface="Arial"/>
                <a:cs typeface="Arial"/>
              </a:rPr>
              <a:t>District Spotlight – School Lunch Hero Day</a:t>
            </a:r>
            <a:endParaRPr lang="en-US" dirty="0"/>
          </a:p>
        </p:txBody>
      </p:sp>
      <p:sp>
        <p:nvSpPr>
          <p:cNvPr id="9" name="Text Placeholder 8">
            <a:extLst>
              <a:ext uri="{FF2B5EF4-FFF2-40B4-BE49-F238E27FC236}">
                <a16:creationId xmlns:a16="http://schemas.microsoft.com/office/drawing/2014/main" id="{27EC7588-5E90-A7FB-A6FE-79ED4EC59F93}"/>
              </a:ext>
            </a:extLst>
          </p:cNvPr>
          <p:cNvSpPr>
            <a:spLocks noGrp="1"/>
          </p:cNvSpPr>
          <p:nvPr>
            <p:ph type="body" idx="1"/>
          </p:nvPr>
        </p:nvSpPr>
        <p:spPr>
          <a:xfrm>
            <a:off x="936380" y="5445617"/>
            <a:ext cx="3945027" cy="676274"/>
          </a:xfrm>
        </p:spPr>
        <p:txBody>
          <a:bodyPr>
            <a:noAutofit/>
          </a:bodyPr>
          <a:lstStyle/>
          <a:p>
            <a:pPr algn="ctr"/>
            <a:r>
              <a:rPr lang="en-US" sz="2400" dirty="0">
                <a:solidFill>
                  <a:srgbClr val="000000"/>
                </a:solidFill>
                <a:latin typeface="Arial"/>
                <a:ea typeface="Calibri"/>
                <a:cs typeface="Arial"/>
              </a:rPr>
              <a:t>Brentwood Union Elementary School District </a:t>
            </a:r>
            <a:endParaRPr lang="en-US" sz="2400" dirty="0">
              <a:latin typeface="Arial"/>
              <a:cs typeface="Arial"/>
            </a:endParaRPr>
          </a:p>
        </p:txBody>
      </p:sp>
      <p:pic>
        <p:nvPicPr>
          <p:cNvPr id="6" name="Content Placeholder 5" descr="School lunch staff wearing superhero clothing for School Lunch Hero Day at Brentwood Union Elementary School District.">
            <a:extLst>
              <a:ext uri="{FF2B5EF4-FFF2-40B4-BE49-F238E27FC236}">
                <a16:creationId xmlns:a16="http://schemas.microsoft.com/office/drawing/2014/main" id="{F6128EE2-9BAA-697D-CB75-3F9A20289931}"/>
              </a:ext>
            </a:extLst>
          </p:cNvPr>
          <p:cNvPicPr>
            <a:picLocks noGrp="1" noChangeAspect="1"/>
          </p:cNvPicPr>
          <p:nvPr>
            <p:ph sz="half" idx="2"/>
          </p:nvPr>
        </p:nvPicPr>
        <p:blipFill>
          <a:blip r:embed="rId3" cstate="screen">
            <a:extLst>
              <a:ext uri="{28A0092B-C50C-407E-A947-70E740481C1C}">
                <a14:useLocalDpi xmlns:a14="http://schemas.microsoft.com/office/drawing/2010/main" val="0"/>
              </a:ext>
            </a:extLst>
          </a:blip>
          <a:stretch>
            <a:fillRect/>
          </a:stretch>
        </p:blipFill>
        <p:spPr>
          <a:xfrm>
            <a:off x="936807" y="1926532"/>
            <a:ext cx="3944174" cy="3200333"/>
          </a:xfrm>
          <a:prstGeom prst="rect">
            <a:avLst/>
          </a:prstGeom>
        </p:spPr>
      </p:pic>
      <p:sp>
        <p:nvSpPr>
          <p:cNvPr id="10" name="Text Placeholder 9">
            <a:extLst>
              <a:ext uri="{FF2B5EF4-FFF2-40B4-BE49-F238E27FC236}">
                <a16:creationId xmlns:a16="http://schemas.microsoft.com/office/drawing/2014/main" id="{2C1211BB-0810-1C5E-E614-75A662538441}"/>
              </a:ext>
            </a:extLst>
          </p:cNvPr>
          <p:cNvSpPr>
            <a:spLocks noGrp="1"/>
          </p:cNvSpPr>
          <p:nvPr>
            <p:ph type="body" sz="quarter" idx="3"/>
          </p:nvPr>
        </p:nvSpPr>
        <p:spPr>
          <a:xfrm>
            <a:off x="5345806" y="5230968"/>
            <a:ext cx="6299357" cy="890922"/>
          </a:xfrm>
        </p:spPr>
        <p:txBody>
          <a:bodyPr>
            <a:noAutofit/>
          </a:bodyPr>
          <a:lstStyle/>
          <a:p>
            <a:pPr algn="ctr"/>
            <a:r>
              <a:rPr lang="en-US" sz="2400" dirty="0">
                <a:solidFill>
                  <a:srgbClr val="000000"/>
                </a:solidFill>
                <a:latin typeface="Arial"/>
                <a:ea typeface="Calibri"/>
                <a:cs typeface="Arial"/>
              </a:rPr>
              <a:t>Huntington Beach Union High School District</a:t>
            </a:r>
            <a:endParaRPr lang="en-US" sz="2400" dirty="0">
              <a:latin typeface="Arial"/>
              <a:cs typeface="Arial"/>
            </a:endParaRPr>
          </a:p>
        </p:txBody>
      </p:sp>
      <p:pic>
        <p:nvPicPr>
          <p:cNvPr id="17" name="Content Placeholder 16" descr="Handmade cards, handwritten notes, and thank you Krisipie treats for School Lunch Hero Day staff appreciation.">
            <a:extLst>
              <a:ext uri="{FF2B5EF4-FFF2-40B4-BE49-F238E27FC236}">
                <a16:creationId xmlns:a16="http://schemas.microsoft.com/office/drawing/2014/main" id="{1F64C04A-F01C-CB78-E112-47CEBEC9E609}"/>
              </a:ext>
            </a:extLst>
          </p:cNvPr>
          <p:cNvPicPr>
            <a:picLocks noGrp="1" noChangeAspect="1"/>
          </p:cNvPicPr>
          <p:nvPr>
            <p:ph sz="quarter" idx="4"/>
          </p:nvPr>
        </p:nvPicPr>
        <p:blipFill>
          <a:blip r:embed="rId4" cstate="screen">
            <a:extLst>
              <a:ext uri="{28A0092B-C50C-407E-A947-70E740481C1C}">
                <a14:useLocalDpi xmlns:a14="http://schemas.microsoft.com/office/drawing/2010/main" val="0"/>
              </a:ext>
            </a:extLst>
          </a:blip>
          <a:stretch>
            <a:fillRect/>
          </a:stretch>
        </p:blipFill>
        <p:spPr>
          <a:xfrm>
            <a:off x="5345806" y="2438442"/>
            <a:ext cx="6009582" cy="2177302"/>
          </a:xfrm>
          <a:prstGeom prst="rect">
            <a:avLst/>
          </a:prstGeom>
        </p:spPr>
      </p:pic>
    </p:spTree>
    <p:extLst>
      <p:ext uri="{BB962C8B-B14F-4D97-AF65-F5344CB8AC3E}">
        <p14:creationId xmlns:p14="http://schemas.microsoft.com/office/powerpoint/2010/main" val="30025483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47C52-9479-369B-8D7C-DC3F0FF7E026}"/>
              </a:ext>
            </a:extLst>
          </p:cNvPr>
          <p:cNvSpPr>
            <a:spLocks noGrp="1"/>
          </p:cNvSpPr>
          <p:nvPr>
            <p:ph type="title"/>
          </p:nvPr>
        </p:nvSpPr>
        <p:spPr/>
        <p:txBody>
          <a:bodyPr/>
          <a:lstStyle/>
          <a:p>
            <a:r>
              <a:rPr lang="en-US" dirty="0"/>
              <a:t>What if I want to engage?</a:t>
            </a:r>
          </a:p>
        </p:txBody>
      </p:sp>
      <p:sp>
        <p:nvSpPr>
          <p:cNvPr id="3" name="Content Placeholder 2">
            <a:extLst>
              <a:ext uri="{FF2B5EF4-FFF2-40B4-BE49-F238E27FC236}">
                <a16:creationId xmlns:a16="http://schemas.microsoft.com/office/drawing/2014/main" id="{326D8DF3-F436-A91D-0E1A-2EDEC1BB2B72}"/>
              </a:ext>
            </a:extLst>
          </p:cNvPr>
          <p:cNvSpPr>
            <a:spLocks noGrp="1"/>
          </p:cNvSpPr>
          <p:nvPr>
            <p:ph idx="1"/>
          </p:nvPr>
        </p:nvSpPr>
        <p:spPr>
          <a:xfrm>
            <a:off x="3827889" y="829055"/>
            <a:ext cx="6830489" cy="5651258"/>
          </a:xfrm>
        </p:spPr>
        <p:txBody>
          <a:bodyPr/>
          <a:lstStyle/>
          <a:p>
            <a:r>
              <a:rPr lang="en-US" dirty="0"/>
              <a:t>Everyone will be able to provide public input at each opportunity</a:t>
            </a:r>
          </a:p>
          <a:p>
            <a:r>
              <a:rPr lang="en-US" dirty="0"/>
              <a:t>Specific consultants will be selected to support legislatively mandated requirements</a:t>
            </a:r>
          </a:p>
          <a:p>
            <a:pPr lvl="1"/>
            <a:r>
              <a:rPr lang="en-US" dirty="0">
                <a:solidFill>
                  <a:schemeClr val="accent1"/>
                </a:solidFill>
              </a:rPr>
              <a:t>Process of engagement still to be determined (TBD)</a:t>
            </a:r>
          </a:p>
          <a:p>
            <a:r>
              <a:rPr lang="en-US" dirty="0"/>
              <a:t>CDPH will continue to engage with CDE to help disseminate information and communicate as relevant</a:t>
            </a:r>
          </a:p>
          <a:p>
            <a:r>
              <a:rPr lang="en-US" dirty="0"/>
              <a:t>Request to be on our email listserv for future communications</a:t>
            </a:r>
          </a:p>
        </p:txBody>
      </p:sp>
    </p:spTree>
    <p:extLst>
      <p:ext uri="{BB962C8B-B14F-4D97-AF65-F5344CB8AC3E}">
        <p14:creationId xmlns:p14="http://schemas.microsoft.com/office/powerpoint/2010/main" val="18363690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DDC46A-0E35-8450-248F-3ED387EC591C}"/>
              </a:ext>
            </a:extLst>
          </p:cNvPr>
          <p:cNvSpPr>
            <a:spLocks noGrp="1"/>
          </p:cNvSpPr>
          <p:nvPr>
            <p:ph type="title"/>
          </p:nvPr>
        </p:nvSpPr>
        <p:spPr>
          <a:xfrm>
            <a:off x="680354" y="312653"/>
            <a:ext cx="10831285" cy="993178"/>
          </a:xfrm>
        </p:spPr>
        <p:txBody>
          <a:bodyPr/>
          <a:lstStyle/>
          <a:p>
            <a:r>
              <a:rPr lang="en-US" dirty="0"/>
              <a:t>Timeline for implementation</a:t>
            </a:r>
          </a:p>
        </p:txBody>
      </p:sp>
      <p:sp>
        <p:nvSpPr>
          <p:cNvPr id="2" name="Content Placeholder 1">
            <a:extLst>
              <a:ext uri="{FF2B5EF4-FFF2-40B4-BE49-F238E27FC236}">
                <a16:creationId xmlns:a16="http://schemas.microsoft.com/office/drawing/2014/main" id="{89C71BF9-BA33-F493-274F-25EE03F2BF5D}"/>
              </a:ext>
            </a:extLst>
          </p:cNvPr>
          <p:cNvSpPr>
            <a:spLocks noGrp="1"/>
          </p:cNvSpPr>
          <p:nvPr>
            <p:ph sz="half" idx="13"/>
          </p:nvPr>
        </p:nvSpPr>
        <p:spPr>
          <a:xfrm>
            <a:off x="680354" y="1305831"/>
            <a:ext cx="10831285" cy="4976982"/>
          </a:xfrm>
        </p:spPr>
        <p:txBody>
          <a:bodyPr>
            <a:noAutofit/>
          </a:bodyPr>
          <a:lstStyle/>
          <a:p>
            <a:pPr>
              <a:lnSpc>
                <a:spcPct val="75000"/>
              </a:lnSpc>
            </a:pPr>
            <a:r>
              <a:rPr lang="en-US" dirty="0"/>
              <a:t>CDPH:</a:t>
            </a:r>
          </a:p>
          <a:p>
            <a:pPr lvl="1">
              <a:lnSpc>
                <a:spcPct val="75000"/>
              </a:lnSpc>
            </a:pPr>
            <a:r>
              <a:rPr lang="en-US" dirty="0"/>
              <a:t>2026-2027: begin the regulatory process; must adopt sub-definitions by June 1, 2028 </a:t>
            </a:r>
          </a:p>
          <a:p>
            <a:pPr lvl="1">
              <a:lnSpc>
                <a:spcPct val="75000"/>
              </a:lnSpc>
            </a:pPr>
            <a:r>
              <a:rPr lang="en-US" dirty="0"/>
              <a:t>2026 and beyond: work across sectors with partners (CDE, CDFA, local schools, other interested parties)</a:t>
            </a:r>
          </a:p>
          <a:p>
            <a:pPr lvl="1">
              <a:lnSpc>
                <a:spcPct val="75000"/>
              </a:lnSpc>
            </a:pPr>
            <a:r>
              <a:rPr lang="en-US" dirty="0"/>
              <a:t>2026-2027: develop a system for food vendors to report into</a:t>
            </a:r>
          </a:p>
          <a:p>
            <a:pPr lvl="1">
              <a:lnSpc>
                <a:spcPct val="75000"/>
              </a:lnSpc>
            </a:pPr>
            <a:r>
              <a:rPr lang="en-US" dirty="0"/>
              <a:t>2027: begin providing training and TA to schools and food vendors</a:t>
            </a:r>
          </a:p>
          <a:p>
            <a:pPr lvl="1">
              <a:lnSpc>
                <a:spcPct val="75000"/>
              </a:lnSpc>
            </a:pPr>
            <a:r>
              <a:rPr lang="en-US" dirty="0"/>
              <a:t>2028: report annually on progress</a:t>
            </a:r>
          </a:p>
          <a:p>
            <a:pPr>
              <a:lnSpc>
                <a:spcPct val="75000"/>
              </a:lnSpc>
            </a:pPr>
            <a:r>
              <a:rPr lang="en-US" dirty="0"/>
              <a:t>School Food Vendors:</a:t>
            </a:r>
          </a:p>
          <a:p>
            <a:pPr lvl="1">
              <a:lnSpc>
                <a:spcPct val="75000"/>
              </a:lnSpc>
            </a:pPr>
            <a:r>
              <a:rPr lang="en-US" dirty="0"/>
              <a:t>2027: begin reporting on foods sold to schools (annually for six years)</a:t>
            </a:r>
          </a:p>
          <a:p>
            <a:pPr lvl="1">
              <a:lnSpc>
                <a:spcPct val="75000"/>
              </a:lnSpc>
            </a:pPr>
            <a:r>
              <a:rPr lang="en-US" dirty="0"/>
              <a:t>2032: can no longer sell specified foods/beverages to schools</a:t>
            </a:r>
          </a:p>
          <a:p>
            <a:pPr>
              <a:lnSpc>
                <a:spcPct val="75000"/>
              </a:lnSpc>
            </a:pPr>
            <a:r>
              <a:rPr lang="en-US" dirty="0"/>
              <a:t>Schools:</a:t>
            </a:r>
          </a:p>
          <a:p>
            <a:pPr lvl="1">
              <a:lnSpc>
                <a:spcPct val="75000"/>
              </a:lnSpc>
            </a:pPr>
            <a:r>
              <a:rPr lang="en-US" dirty="0"/>
              <a:t>2035: no longer serve specified foods in National School Lunch Program (NSLP), School Breakfast Program (SBP), or competitive foods</a:t>
            </a:r>
          </a:p>
        </p:txBody>
      </p:sp>
    </p:spTree>
    <p:extLst>
      <p:ext uri="{BB962C8B-B14F-4D97-AF65-F5344CB8AC3E}">
        <p14:creationId xmlns:p14="http://schemas.microsoft.com/office/powerpoint/2010/main" val="614805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F1EFB18-F539-26C9-70C5-EF4882C858BE}"/>
              </a:ext>
            </a:extLst>
          </p:cNvPr>
          <p:cNvSpPr>
            <a:spLocks noGrp="1"/>
          </p:cNvSpPr>
          <p:nvPr>
            <p:ph type="title"/>
          </p:nvPr>
        </p:nvSpPr>
        <p:spPr/>
        <p:txBody>
          <a:bodyPr>
            <a:normAutofit/>
          </a:bodyPr>
          <a:lstStyle/>
          <a:p>
            <a:r>
              <a:rPr lang="en-US" sz="4000" dirty="0"/>
              <a:t>Important points to consider</a:t>
            </a:r>
          </a:p>
        </p:txBody>
      </p:sp>
      <p:sp>
        <p:nvSpPr>
          <p:cNvPr id="6" name="Content Placeholder 5">
            <a:extLst>
              <a:ext uri="{FF2B5EF4-FFF2-40B4-BE49-F238E27FC236}">
                <a16:creationId xmlns:a16="http://schemas.microsoft.com/office/drawing/2014/main" id="{A34A37CD-1D51-C65C-D590-490BD825EDB5}"/>
              </a:ext>
            </a:extLst>
          </p:cNvPr>
          <p:cNvSpPr>
            <a:spLocks noGrp="1"/>
          </p:cNvSpPr>
          <p:nvPr>
            <p:ph idx="1"/>
          </p:nvPr>
        </p:nvSpPr>
        <p:spPr>
          <a:xfrm>
            <a:off x="4039340" y="560439"/>
            <a:ext cx="5644987" cy="5958348"/>
          </a:xfrm>
        </p:spPr>
        <p:txBody>
          <a:bodyPr anchor="ctr">
            <a:normAutofit/>
          </a:bodyPr>
          <a:lstStyle/>
          <a:p>
            <a:r>
              <a:rPr lang="en-US" b="0" dirty="0"/>
              <a:t>Schools already work very hard to balance nutritional needs of students and their food budgets.</a:t>
            </a:r>
          </a:p>
          <a:p>
            <a:r>
              <a:rPr lang="en-US" b="0" dirty="0"/>
              <a:t>Equally as important as removing unhealthy foods is ensuring access to good quality, affordable healthy food.</a:t>
            </a:r>
          </a:p>
          <a:p>
            <a:r>
              <a:rPr lang="en-US" b="0" dirty="0"/>
              <a:t>Working across sectors to continue to support healthy food systems that include pathways for school food procurement is an essential component for success.</a:t>
            </a:r>
          </a:p>
          <a:p>
            <a:r>
              <a:rPr lang="en-US" b="0" dirty="0"/>
              <a:t>Continuing conversations about other supportive opportunities like school kitchen investments and California (CA) grown products are vital.</a:t>
            </a:r>
          </a:p>
        </p:txBody>
      </p:sp>
    </p:spTree>
    <p:extLst>
      <p:ext uri="{BB962C8B-B14F-4D97-AF65-F5344CB8AC3E}">
        <p14:creationId xmlns:p14="http://schemas.microsoft.com/office/powerpoint/2010/main" val="37651344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5C20774-323E-FBAB-4F6D-1025A7CB8704}"/>
              </a:ext>
            </a:extLst>
          </p:cNvPr>
          <p:cNvSpPr>
            <a:spLocks noGrp="1"/>
          </p:cNvSpPr>
          <p:nvPr>
            <p:ph type="title"/>
          </p:nvPr>
        </p:nvSpPr>
        <p:spPr/>
        <p:txBody>
          <a:bodyPr/>
          <a:lstStyle/>
          <a:p>
            <a:r>
              <a:rPr lang="en-US" dirty="0"/>
              <a:t>Contact Information</a:t>
            </a:r>
          </a:p>
        </p:txBody>
      </p:sp>
      <p:sp>
        <p:nvSpPr>
          <p:cNvPr id="5" name="Content Placeholder 4">
            <a:extLst>
              <a:ext uri="{FF2B5EF4-FFF2-40B4-BE49-F238E27FC236}">
                <a16:creationId xmlns:a16="http://schemas.microsoft.com/office/drawing/2014/main" id="{EDF5C577-3E49-4ACF-613B-6C3BD14D6D8B}"/>
              </a:ext>
            </a:extLst>
          </p:cNvPr>
          <p:cNvSpPr>
            <a:spLocks noGrp="1"/>
          </p:cNvSpPr>
          <p:nvPr>
            <p:ph sz="half" idx="13"/>
          </p:nvPr>
        </p:nvSpPr>
        <p:spPr/>
        <p:txBody>
          <a:bodyPr/>
          <a:lstStyle/>
          <a:p>
            <a:pPr marL="0" indent="0">
              <a:buNone/>
            </a:pPr>
            <a:r>
              <a:rPr lang="en-US" dirty="0"/>
              <a:t>If you are interested in being informed of public input opportunities related to AB 1264 implementation email CDPH staff at </a:t>
            </a:r>
            <a:r>
              <a:rPr lang="en-US" u="sng" dirty="0">
                <a:hlinkClick r:id="rId2"/>
              </a:rPr>
              <a:t>Nutrition@cdph.ca.gov</a:t>
            </a:r>
            <a:r>
              <a:rPr lang="en-US" dirty="0"/>
              <a:t>.</a:t>
            </a:r>
          </a:p>
        </p:txBody>
      </p:sp>
    </p:spTree>
    <p:extLst>
      <p:ext uri="{BB962C8B-B14F-4D97-AF65-F5344CB8AC3E}">
        <p14:creationId xmlns:p14="http://schemas.microsoft.com/office/powerpoint/2010/main" val="18097499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FCE828-D029-CA5A-F95D-B968229E33BE}"/>
              </a:ext>
            </a:extLst>
          </p:cNvPr>
          <p:cNvSpPr>
            <a:spLocks noGrp="1"/>
          </p:cNvSpPr>
          <p:nvPr>
            <p:ph type="title"/>
          </p:nvPr>
        </p:nvSpPr>
        <p:spPr/>
        <p:txBody>
          <a:bodyPr/>
          <a:lstStyle/>
          <a:p>
            <a:r>
              <a:rPr lang="en-US" dirty="0"/>
              <a:t>Resources</a:t>
            </a:r>
          </a:p>
        </p:txBody>
      </p:sp>
      <p:sp>
        <p:nvSpPr>
          <p:cNvPr id="2" name="Content Placeholder 1">
            <a:extLst>
              <a:ext uri="{FF2B5EF4-FFF2-40B4-BE49-F238E27FC236}">
                <a16:creationId xmlns:a16="http://schemas.microsoft.com/office/drawing/2014/main" id="{11E38B60-BAE9-B296-D1BB-D634D24B426C}"/>
              </a:ext>
            </a:extLst>
          </p:cNvPr>
          <p:cNvSpPr>
            <a:spLocks noGrp="1"/>
          </p:cNvSpPr>
          <p:nvPr>
            <p:ph sz="half" idx="13"/>
          </p:nvPr>
        </p:nvSpPr>
        <p:spPr/>
        <p:txBody>
          <a:bodyPr/>
          <a:lstStyle/>
          <a:p>
            <a:r>
              <a:rPr lang="en-US" dirty="0"/>
              <a:t>“How does CA AB 1264 categorize foods?” Center For the Science in the Public Interest web page at </a:t>
            </a:r>
            <a:r>
              <a:rPr lang="en-US" u="sng" dirty="0">
                <a:hlinkClick r:id="rId2" tooltip="Center For the Science in the Public Interest "/>
              </a:rPr>
              <a:t>https://www.cspi.org/resource/how-does-ca-ab-1264-categorize-foods</a:t>
            </a:r>
            <a:endParaRPr lang="en-US" dirty="0"/>
          </a:p>
          <a:p>
            <a:r>
              <a:rPr lang="en-US" dirty="0">
                <a:hlinkClick r:id="rId3"/>
              </a:rPr>
              <a:t>Assembly Bill (AB) 1264 California Legislative Information</a:t>
            </a:r>
            <a:endParaRPr lang="en-US" dirty="0"/>
          </a:p>
        </p:txBody>
      </p:sp>
    </p:spTree>
    <p:extLst>
      <p:ext uri="{BB962C8B-B14F-4D97-AF65-F5344CB8AC3E}">
        <p14:creationId xmlns:p14="http://schemas.microsoft.com/office/powerpoint/2010/main" val="7927233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0C6BE-F6BC-359C-9E3E-4EBB68450E48}"/>
              </a:ext>
            </a:extLst>
          </p:cNvPr>
          <p:cNvSpPr>
            <a:spLocks noGrp="1"/>
          </p:cNvSpPr>
          <p:nvPr>
            <p:ph type="title"/>
          </p:nvPr>
        </p:nvSpPr>
        <p:spPr/>
        <p:txBody>
          <a:bodyPr/>
          <a:lstStyle/>
          <a:p>
            <a:r>
              <a:rPr lang="en-US" dirty="0">
                <a:cs typeface="Arial"/>
              </a:rPr>
              <a:t>Operational Reminders</a:t>
            </a:r>
            <a:endParaRPr lang="en-US" dirty="0"/>
          </a:p>
        </p:txBody>
      </p:sp>
    </p:spTree>
    <p:extLst>
      <p:ext uri="{BB962C8B-B14F-4D97-AF65-F5344CB8AC3E}">
        <p14:creationId xmlns:p14="http://schemas.microsoft.com/office/powerpoint/2010/main" val="6296769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8FD48-0566-42CC-9F2D-748037F05756}"/>
              </a:ext>
            </a:extLst>
          </p:cNvPr>
          <p:cNvSpPr>
            <a:spLocks noGrp="1"/>
          </p:cNvSpPr>
          <p:nvPr>
            <p:ph type="title"/>
          </p:nvPr>
        </p:nvSpPr>
        <p:spPr>
          <a:xfrm>
            <a:off x="838200" y="228600"/>
            <a:ext cx="10515600" cy="1476466"/>
          </a:xfrm>
        </p:spPr>
        <p:txBody>
          <a:bodyPr>
            <a:normAutofit/>
          </a:bodyPr>
          <a:lstStyle/>
          <a:p>
            <a:r>
              <a:rPr lang="en-US" sz="4000" dirty="0">
                <a:latin typeface="Arial"/>
                <a:cs typeface="Arial"/>
              </a:rPr>
              <a:t>Food Distribution Program (FDP)</a:t>
            </a:r>
            <a:br>
              <a:rPr lang="en-US" sz="4000" dirty="0">
                <a:latin typeface="Arial"/>
                <a:cs typeface="Arial"/>
              </a:rPr>
            </a:br>
            <a:r>
              <a:rPr lang="en-US" sz="4000" dirty="0">
                <a:latin typeface="Arial"/>
                <a:cs typeface="Arial"/>
              </a:rPr>
              <a:t>End of Year Reminders</a:t>
            </a:r>
            <a:endParaRPr lang="en-US" dirty="0">
              <a:latin typeface="Arial"/>
              <a:cs typeface="Arial"/>
            </a:endParaRPr>
          </a:p>
        </p:txBody>
      </p:sp>
      <p:sp>
        <p:nvSpPr>
          <p:cNvPr id="3" name="Content Placeholder 2">
            <a:extLst>
              <a:ext uri="{FF2B5EF4-FFF2-40B4-BE49-F238E27FC236}">
                <a16:creationId xmlns:a16="http://schemas.microsoft.com/office/drawing/2014/main" id="{FD3ACDC9-1D95-4272-803C-1DFABDCC9DD9}"/>
              </a:ext>
            </a:extLst>
          </p:cNvPr>
          <p:cNvSpPr>
            <a:spLocks noGrp="1"/>
          </p:cNvSpPr>
          <p:nvPr>
            <p:ph idx="1"/>
          </p:nvPr>
        </p:nvSpPr>
        <p:spPr>
          <a:xfrm>
            <a:off x="838200" y="1981200"/>
            <a:ext cx="10515600" cy="4191000"/>
          </a:xfrm>
        </p:spPr>
        <p:txBody>
          <a:bodyPr vert="horz" lIns="91440" tIns="45720" rIns="91440" bIns="45720" rtlCol="0" anchor="t">
            <a:normAutofit/>
          </a:bodyPr>
          <a:lstStyle/>
          <a:p>
            <a:r>
              <a:rPr lang="en-US" sz="2400" dirty="0">
                <a:latin typeface="+mj-lt"/>
                <a:cs typeface="Arial"/>
              </a:rPr>
              <a:t>Update the FDP Contract Packet for SY 2026–27</a:t>
            </a:r>
            <a:endParaRPr lang="en-US" sz="2400" dirty="0">
              <a:cs typeface="Arial"/>
            </a:endParaRPr>
          </a:p>
          <a:p>
            <a:pPr lvl="1"/>
            <a:r>
              <a:rPr lang="en-US" sz="2400" dirty="0">
                <a:latin typeface="+mj-lt"/>
              </a:rPr>
              <a:t>Completed in </a:t>
            </a:r>
            <a:r>
              <a:rPr lang="en-US" sz="2400" dirty="0"/>
              <a:t>CNIPS</a:t>
            </a:r>
            <a:endParaRPr lang="en-US" sz="2400" dirty="0">
              <a:latin typeface="+mj-lt"/>
              <a:cs typeface="Arial"/>
            </a:endParaRPr>
          </a:p>
          <a:p>
            <a:pPr lvl="1"/>
            <a:r>
              <a:rPr lang="en-US" sz="2400" dirty="0">
                <a:latin typeface="+mj-lt"/>
              </a:rPr>
              <a:t>Due </a:t>
            </a:r>
            <a:r>
              <a:rPr lang="en-US" sz="2400" dirty="0"/>
              <a:t>Friday, July</a:t>
            </a:r>
            <a:r>
              <a:rPr lang="en-US" sz="2400" dirty="0">
                <a:latin typeface="+mj-lt"/>
              </a:rPr>
              <a:t> 31, 2026</a:t>
            </a:r>
            <a:endParaRPr lang="en-US" sz="2400" dirty="0">
              <a:latin typeface="+mj-lt"/>
              <a:cs typeface="Arial"/>
            </a:endParaRPr>
          </a:p>
          <a:p>
            <a:pPr>
              <a:lnSpc>
                <a:spcPct val="100000"/>
              </a:lnSpc>
            </a:pPr>
            <a:r>
              <a:rPr lang="en-US" sz="2400" dirty="0">
                <a:latin typeface="+mj-lt"/>
                <a:cs typeface="Arial"/>
              </a:rPr>
              <a:t>Check Inventory Balances at Processors</a:t>
            </a:r>
          </a:p>
          <a:p>
            <a:pPr lvl="1">
              <a:lnSpc>
                <a:spcPct val="100000"/>
              </a:lnSpc>
            </a:pPr>
            <a:r>
              <a:rPr lang="en-US" sz="2400" dirty="0">
                <a:latin typeface="+mj-lt"/>
              </a:rPr>
              <a:t>Use before Sweeps at end of October</a:t>
            </a:r>
            <a:endParaRPr lang="en-US" sz="2400" dirty="0">
              <a:latin typeface="+mj-lt"/>
              <a:cs typeface="Arial"/>
            </a:endParaRPr>
          </a:p>
          <a:p>
            <a:pPr lvl="1">
              <a:lnSpc>
                <a:spcPct val="100000"/>
              </a:lnSpc>
            </a:pPr>
            <a:r>
              <a:rPr lang="en-US" sz="2400" dirty="0">
                <a:latin typeface="+mj-lt"/>
              </a:rPr>
              <a:t>Ensure carryover balances are accurate after transfer to SY </a:t>
            </a:r>
            <a:r>
              <a:rPr lang="en-US" sz="2400" dirty="0"/>
              <a:t>2026–27</a:t>
            </a:r>
            <a:endParaRPr lang="en-US" sz="2400" dirty="0">
              <a:latin typeface="+mj-lt"/>
              <a:cs typeface="Arial"/>
            </a:endParaRPr>
          </a:p>
          <a:p>
            <a:pPr>
              <a:lnSpc>
                <a:spcPct val="100000"/>
              </a:lnSpc>
            </a:pPr>
            <a:r>
              <a:rPr lang="en-US" sz="2400" dirty="0">
                <a:latin typeface="+mj-lt"/>
                <a:cs typeface="Arial"/>
              </a:rPr>
              <a:t>Questions email the FDP at </a:t>
            </a:r>
            <a:r>
              <a:rPr lang="en-US" sz="2400" dirty="0">
                <a:solidFill>
                  <a:srgbClr val="0563C1"/>
                </a:solidFill>
                <a:latin typeface="+mj-lt"/>
                <a:cs typeface="Arial"/>
                <a:hlinkClick r:id="rId3">
                  <a:extLst>
                    <a:ext uri="{A12FA001-AC4F-418D-AE19-62706E023703}">
                      <ahyp:hlinkClr xmlns:ahyp="http://schemas.microsoft.com/office/drawing/2018/hyperlinkcolor" val="tx"/>
                    </a:ext>
                  </a:extLst>
                </a:hlinkClick>
              </a:rPr>
              <a:t>fooddistribution@cde.ca.gov</a:t>
            </a:r>
            <a:endParaRPr lang="en-US" sz="2400" dirty="0">
              <a:solidFill>
                <a:srgbClr val="0563C1"/>
              </a:solidFill>
              <a:latin typeface="+mj-lt"/>
              <a:cs typeface="Arial"/>
            </a:endParaRPr>
          </a:p>
        </p:txBody>
      </p:sp>
    </p:spTree>
    <p:extLst>
      <p:ext uri="{BB962C8B-B14F-4D97-AF65-F5344CB8AC3E}">
        <p14:creationId xmlns:p14="http://schemas.microsoft.com/office/powerpoint/2010/main" val="35419717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5C3C6-30A0-8A59-F242-165B03D6FD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0EEC27-8368-B205-A275-C9C204AC5273}"/>
              </a:ext>
            </a:extLst>
          </p:cNvPr>
          <p:cNvSpPr>
            <a:spLocks noGrp="1"/>
          </p:cNvSpPr>
          <p:nvPr>
            <p:ph type="title"/>
          </p:nvPr>
        </p:nvSpPr>
        <p:spPr/>
        <p:txBody>
          <a:bodyPr>
            <a:normAutofit/>
          </a:bodyPr>
          <a:lstStyle/>
          <a:p>
            <a:r>
              <a:rPr lang="en-US" dirty="0"/>
              <a:t>Important Operational Reminders (1)</a:t>
            </a:r>
          </a:p>
        </p:txBody>
      </p:sp>
      <p:graphicFrame>
        <p:nvGraphicFramePr>
          <p:cNvPr id="7" name="Content Placeholder 6" descr="Operational due dates by action/date: Submit SSO applications 30 days prior to service, Year-round schools submit P2 applications/extensions by 6/1, CEP, P2 applications &amp; extensions by 6/30.  ">
            <a:extLst>
              <a:ext uri="{FF2B5EF4-FFF2-40B4-BE49-F238E27FC236}">
                <a16:creationId xmlns:a16="http://schemas.microsoft.com/office/drawing/2014/main" id="{053D0559-D1CF-6ADD-76E4-C29DDB199660}"/>
              </a:ext>
            </a:extLst>
          </p:cNvPr>
          <p:cNvGraphicFramePr>
            <a:graphicFrameLocks noGrp="1"/>
          </p:cNvGraphicFramePr>
          <p:nvPr>
            <p:ph sz="half" idx="1"/>
            <p:extLst>
              <p:ext uri="{D42A27DB-BD31-4B8C-83A1-F6EECF244321}">
                <p14:modId xmlns:p14="http://schemas.microsoft.com/office/powerpoint/2010/main" val="3326452993"/>
              </p:ext>
            </p:extLst>
          </p:nvPr>
        </p:nvGraphicFramePr>
        <p:xfrm>
          <a:off x="561474" y="1754037"/>
          <a:ext cx="11334335" cy="3777915"/>
        </p:xfrm>
        <a:graphic>
          <a:graphicData uri="http://schemas.openxmlformats.org/drawingml/2006/table">
            <a:tbl>
              <a:tblPr firstRow="1" bandRow="1">
                <a:tableStyleId>{69012ECD-51FC-41F1-AA8D-1B2483CD663E}</a:tableStyleId>
              </a:tblPr>
              <a:tblGrid>
                <a:gridCol w="5967663">
                  <a:extLst>
                    <a:ext uri="{9D8B030D-6E8A-4147-A177-3AD203B41FA5}">
                      <a16:colId xmlns:a16="http://schemas.microsoft.com/office/drawing/2014/main" val="230765106"/>
                    </a:ext>
                  </a:extLst>
                </a:gridCol>
                <a:gridCol w="5366672">
                  <a:extLst>
                    <a:ext uri="{9D8B030D-6E8A-4147-A177-3AD203B41FA5}">
                      <a16:colId xmlns:a16="http://schemas.microsoft.com/office/drawing/2014/main" val="2911661132"/>
                    </a:ext>
                  </a:extLst>
                </a:gridCol>
              </a:tblGrid>
              <a:tr h="436621">
                <a:tc>
                  <a:txBody>
                    <a:bodyPr/>
                    <a:lstStyle/>
                    <a:p>
                      <a:pPr lvl="0" algn="ctr">
                        <a:buNone/>
                      </a:pPr>
                      <a:r>
                        <a:rPr lang="en-US" sz="2800" dirty="0"/>
                        <a:t>Action</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lvl="0" algn="ctr">
                        <a:buNone/>
                      </a:pPr>
                      <a:r>
                        <a:rPr lang="en-US" sz="2800" dirty="0"/>
                        <a:t>Date</a:t>
                      </a:r>
                    </a:p>
                  </a:txBody>
                  <a:tcPr anchor="ct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70151328"/>
                  </a:ext>
                </a:extLst>
              </a:tr>
              <a:tr h="882315">
                <a:tc>
                  <a:txBody>
                    <a:bodyPr/>
                    <a:lstStyle/>
                    <a:p>
                      <a:pPr marL="0" lvl="0" algn="l" rtl="0">
                        <a:buNone/>
                      </a:pPr>
                      <a:r>
                        <a:rPr lang="en-US" sz="2400" kern="1200" dirty="0">
                          <a:solidFill>
                            <a:srgbClr val="1C1B13"/>
                          </a:solidFill>
                        </a:rPr>
                        <a:t>Submit Summer 2026: SSO applications*</a:t>
                      </a:r>
                    </a:p>
                  </a:txBody>
                  <a:tcPr anchor="ct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tcPr>
                </a:tc>
                <a:tc>
                  <a:txBody>
                    <a:bodyPr/>
                    <a:lstStyle/>
                    <a:p>
                      <a:pPr marL="0" lvl="0" algn="l" rtl="0">
                        <a:buNone/>
                      </a:pPr>
                      <a:r>
                        <a:rPr lang="en-US" sz="2400" kern="1200" dirty="0">
                          <a:solidFill>
                            <a:srgbClr val="000000"/>
                          </a:solidFill>
                        </a:rPr>
                        <a:t>Submit 30 calendar days prior to start of meal service.</a:t>
                      </a:r>
                    </a:p>
                  </a:txBody>
                  <a:tcPr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tcPr>
                </a:tc>
                <a:extLst>
                  <a:ext uri="{0D108BD9-81ED-4DB2-BD59-A6C34878D82A}">
                    <a16:rowId xmlns:a16="http://schemas.microsoft.com/office/drawing/2014/main" val="109216913"/>
                  </a:ext>
                </a:extLst>
              </a:tr>
              <a:tr h="782896">
                <a:tc>
                  <a:txBody>
                    <a:bodyPr/>
                    <a:lstStyle/>
                    <a:p>
                      <a:pPr lvl="0" algn="l">
                        <a:lnSpc>
                          <a:spcPct val="100000"/>
                        </a:lnSpc>
                        <a:spcBef>
                          <a:spcPts val="0"/>
                        </a:spcBef>
                        <a:spcAft>
                          <a:spcPts val="0"/>
                        </a:spcAft>
                        <a:buNone/>
                      </a:pPr>
                      <a:r>
                        <a:rPr lang="en-US" sz="2400" b="0" u="none" strike="noStrike" noProof="0" dirty="0">
                          <a:solidFill>
                            <a:schemeClr val="bg1">
                              <a:lumMod val="10000"/>
                            </a:schemeClr>
                          </a:solidFill>
                        </a:rPr>
                        <a:t>Year-round schools must submit P2 applications and P2 extension requests to NSD with all supporting documentation</a:t>
                      </a:r>
                      <a:endParaRPr lang="en-US" sz="2400" b="0" i="0" u="none" strike="noStrike" noProof="0" dirty="0">
                        <a:solidFill>
                          <a:schemeClr val="bg1">
                            <a:lumMod val="10000"/>
                          </a:schemeClr>
                        </a:solidFill>
                        <a:latin typeface="Arial"/>
                        <a:cs typeface="Arial"/>
                      </a:endParaRP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buNone/>
                      </a:pPr>
                      <a:r>
                        <a:rPr lang="en-US" sz="2400" b="0" u="none" strike="noStrike" noProof="0" dirty="0">
                          <a:solidFill>
                            <a:schemeClr val="bg1">
                              <a:lumMod val="10000"/>
                            </a:schemeClr>
                          </a:solidFill>
                        </a:rPr>
                        <a:t>Monday, June 1, 2026</a:t>
                      </a:r>
                      <a:endParaRPr lang="en-US" sz="2400" dirty="0">
                        <a:solidFill>
                          <a:schemeClr val="bg1">
                            <a:lumMod val="10000"/>
                          </a:schemeClr>
                        </a:solidFill>
                      </a:endParaRPr>
                    </a:p>
                  </a:txBody>
                  <a:tcPr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6474216"/>
                  </a:ext>
                </a:extLst>
              </a:tr>
              <a:tr h="782896">
                <a:tc>
                  <a:txBody>
                    <a:bodyPr/>
                    <a:lstStyle/>
                    <a:p>
                      <a:pPr lvl="0" algn="l">
                        <a:lnSpc>
                          <a:spcPct val="100000"/>
                        </a:lnSpc>
                        <a:spcBef>
                          <a:spcPts val="0"/>
                        </a:spcBef>
                        <a:spcAft>
                          <a:spcPts val="0"/>
                        </a:spcAft>
                        <a:buNone/>
                      </a:pPr>
                      <a:r>
                        <a:rPr lang="en-US" sz="2400" b="0" u="none" strike="noStrike" noProof="0" dirty="0">
                          <a:solidFill>
                            <a:schemeClr val="bg1">
                              <a:lumMod val="10000"/>
                            </a:schemeClr>
                          </a:solidFill>
                        </a:rPr>
                        <a:t>CEP applications, P2 applications and P2 extension requests must be submitted to NSD with all supporting documentation</a:t>
                      </a:r>
                      <a:endParaRPr lang="en-US" sz="2400" b="0" i="0" u="none" strike="noStrike" noProof="0" dirty="0">
                        <a:solidFill>
                          <a:schemeClr val="bg1">
                            <a:lumMod val="10000"/>
                          </a:schemeClr>
                        </a:solidFill>
                        <a:latin typeface="Arial"/>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buNone/>
                      </a:pPr>
                      <a:r>
                        <a:rPr lang="en-US" sz="2400" b="0" u="none" strike="noStrike" noProof="0" dirty="0">
                          <a:solidFill>
                            <a:schemeClr val="bg1">
                              <a:lumMod val="10000"/>
                            </a:schemeClr>
                          </a:solidFill>
                        </a:rPr>
                        <a:t>Tuesday, June 30, 2026 </a:t>
                      </a:r>
                      <a:endParaRPr lang="en-US" sz="2400" dirty="0">
                        <a:solidFill>
                          <a:schemeClr val="bg1">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82596389"/>
                  </a:ext>
                </a:extLst>
              </a:tr>
            </a:tbl>
          </a:graphicData>
        </a:graphic>
      </p:graphicFrame>
      <p:sp>
        <p:nvSpPr>
          <p:cNvPr id="8" name="Content Placeholder 7">
            <a:extLst>
              <a:ext uri="{FF2B5EF4-FFF2-40B4-BE49-F238E27FC236}">
                <a16:creationId xmlns:a16="http://schemas.microsoft.com/office/drawing/2014/main" id="{69AB1F3A-BFC7-ED6F-8475-B565C580C121}"/>
              </a:ext>
            </a:extLst>
          </p:cNvPr>
          <p:cNvSpPr>
            <a:spLocks noGrp="1"/>
          </p:cNvSpPr>
          <p:nvPr>
            <p:ph sz="half" idx="13"/>
          </p:nvPr>
        </p:nvSpPr>
        <p:spPr>
          <a:xfrm>
            <a:off x="424589" y="5628880"/>
            <a:ext cx="11608104" cy="904796"/>
          </a:xfrm>
        </p:spPr>
        <p:txBody>
          <a:bodyPr vert="horz" lIns="91440" tIns="45720" rIns="91440" bIns="45720" rtlCol="0" anchor="t">
            <a:normAutofit/>
          </a:bodyPr>
          <a:lstStyle/>
          <a:p>
            <a:pPr marL="0" indent="0" algn="ctr">
              <a:buNone/>
            </a:pPr>
            <a:r>
              <a:rPr lang="en-US" sz="2400" b="1" dirty="0">
                <a:solidFill>
                  <a:srgbClr val="000000"/>
                </a:solidFill>
                <a:latin typeface="Arial"/>
                <a:cs typeface="Arial"/>
              </a:rPr>
              <a:t>*Applications must be approved prior to the start of meal service.</a:t>
            </a:r>
            <a:r>
              <a:rPr lang="en-US" dirty="0">
                <a:solidFill>
                  <a:srgbClr val="000000"/>
                </a:solidFill>
                <a:latin typeface="Arial"/>
                <a:cs typeface="Arial"/>
              </a:rPr>
              <a:t> </a:t>
            </a:r>
            <a:endParaRPr lang="en-US" dirty="0">
              <a:solidFill>
                <a:srgbClr val="000000"/>
              </a:solidFill>
            </a:endParaRPr>
          </a:p>
        </p:txBody>
      </p:sp>
    </p:spTree>
    <p:extLst>
      <p:ext uri="{BB962C8B-B14F-4D97-AF65-F5344CB8AC3E}">
        <p14:creationId xmlns:p14="http://schemas.microsoft.com/office/powerpoint/2010/main" val="14389525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988FA-53FD-C7F1-426E-12B8837BE9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6010FB-36B2-F76A-5C77-910B1280B062}"/>
              </a:ext>
            </a:extLst>
          </p:cNvPr>
          <p:cNvSpPr>
            <a:spLocks noGrp="1"/>
          </p:cNvSpPr>
          <p:nvPr>
            <p:ph type="title"/>
          </p:nvPr>
        </p:nvSpPr>
        <p:spPr/>
        <p:txBody>
          <a:bodyPr>
            <a:normAutofit/>
          </a:bodyPr>
          <a:lstStyle/>
          <a:p>
            <a:r>
              <a:rPr lang="en-US" dirty="0">
                <a:latin typeface="Arial"/>
                <a:cs typeface="Arial"/>
              </a:rPr>
              <a:t>Important Operational Reminders (2)</a:t>
            </a:r>
          </a:p>
        </p:txBody>
      </p:sp>
      <p:graphicFrame>
        <p:nvGraphicFramePr>
          <p:cNvPr id="7" name="Content Placeholder 6" descr="Important Reminders: KIT 22 Final Report due 6/30, FDP contract due 7/31, two food safety inspections due by end SY 25-26, complete food safety inspections survey in CNIPS starting in July.">
            <a:extLst>
              <a:ext uri="{FF2B5EF4-FFF2-40B4-BE49-F238E27FC236}">
                <a16:creationId xmlns:a16="http://schemas.microsoft.com/office/drawing/2014/main" id="{15379E0F-DC84-72FF-7263-22337596C863}"/>
              </a:ext>
            </a:extLst>
          </p:cNvPr>
          <p:cNvGraphicFramePr>
            <a:graphicFrameLocks noGrp="1"/>
          </p:cNvGraphicFramePr>
          <p:nvPr>
            <p:ph idx="1"/>
            <p:extLst>
              <p:ext uri="{D42A27DB-BD31-4B8C-83A1-F6EECF244321}">
                <p14:modId xmlns:p14="http://schemas.microsoft.com/office/powerpoint/2010/main" val="3115961364"/>
              </p:ext>
            </p:extLst>
          </p:nvPr>
        </p:nvGraphicFramePr>
        <p:xfrm>
          <a:off x="838200" y="1793631"/>
          <a:ext cx="10515588" cy="4027983"/>
        </p:xfrm>
        <a:graphic>
          <a:graphicData uri="http://schemas.openxmlformats.org/drawingml/2006/table">
            <a:tbl>
              <a:tblPr firstRow="1" bandRow="1">
                <a:tableStyleId>{69012ECD-51FC-41F1-AA8D-1B2483CD663E}</a:tableStyleId>
              </a:tblPr>
              <a:tblGrid>
                <a:gridCol w="6621845">
                  <a:extLst>
                    <a:ext uri="{9D8B030D-6E8A-4147-A177-3AD203B41FA5}">
                      <a16:colId xmlns:a16="http://schemas.microsoft.com/office/drawing/2014/main" val="230765106"/>
                    </a:ext>
                  </a:extLst>
                </a:gridCol>
                <a:gridCol w="3893743">
                  <a:extLst>
                    <a:ext uri="{9D8B030D-6E8A-4147-A177-3AD203B41FA5}">
                      <a16:colId xmlns:a16="http://schemas.microsoft.com/office/drawing/2014/main" val="2911661132"/>
                    </a:ext>
                  </a:extLst>
                </a:gridCol>
              </a:tblGrid>
              <a:tr h="459657">
                <a:tc>
                  <a:txBody>
                    <a:bodyPr/>
                    <a:lstStyle/>
                    <a:p>
                      <a:pPr lvl="0" algn="ctr">
                        <a:buNone/>
                      </a:pPr>
                      <a:r>
                        <a:rPr lang="en-US" sz="2800" dirty="0"/>
                        <a:t>Action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buNone/>
                      </a:pPr>
                      <a:r>
                        <a:rPr lang="en-US" sz="2800" dirty="0"/>
                        <a:t>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151328"/>
                  </a:ext>
                </a:extLst>
              </a:tr>
              <a:tr h="732047">
                <a:tc>
                  <a:txBody>
                    <a:bodyPr/>
                    <a:lstStyle/>
                    <a:p>
                      <a:pPr lvl="0">
                        <a:buNone/>
                      </a:pPr>
                      <a:r>
                        <a:rPr lang="en-US" sz="2400" dirty="0">
                          <a:solidFill>
                            <a:schemeClr val="bg1">
                              <a:lumMod val="10000"/>
                            </a:schemeClr>
                          </a:solidFill>
                        </a:rPr>
                        <a:t>Complete Kitchen Infrastructure and Training (KIT) 2022 Final Report</a:t>
                      </a:r>
                      <a:endParaRPr lang="en-US" dirty="0">
                        <a:solidFill>
                          <a:schemeClr val="bg1">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buNone/>
                      </a:pPr>
                      <a:r>
                        <a:rPr lang="en-US" sz="2400" b="0" u="none" strike="noStrike" noProof="0" dirty="0">
                          <a:solidFill>
                            <a:schemeClr val="bg1">
                              <a:lumMod val="10000"/>
                            </a:schemeClr>
                          </a:solidFill>
                        </a:rPr>
                        <a:t>Tuesday, June 30, 2026</a:t>
                      </a:r>
                      <a:endParaRPr lang="en-US" dirty="0">
                        <a:solidFill>
                          <a:schemeClr val="bg1">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79909474"/>
                  </a:ext>
                </a:extLst>
              </a:tr>
              <a:tr h="527755">
                <a:tc>
                  <a:txBody>
                    <a:bodyPr/>
                    <a:lstStyle/>
                    <a:p>
                      <a:pPr lvl="0" algn="l">
                        <a:lnSpc>
                          <a:spcPct val="100000"/>
                        </a:lnSpc>
                        <a:spcBef>
                          <a:spcPts val="0"/>
                        </a:spcBef>
                        <a:spcAft>
                          <a:spcPts val="0"/>
                        </a:spcAft>
                        <a:buNone/>
                      </a:pPr>
                      <a:r>
                        <a:rPr lang="en-US" sz="2400" b="0" i="0" u="none" strike="noStrike" noProof="0" dirty="0">
                          <a:solidFill>
                            <a:schemeClr val="bg1">
                              <a:lumMod val="10000"/>
                            </a:schemeClr>
                          </a:solidFill>
                          <a:latin typeface="Arial"/>
                          <a:cs typeface="Arial"/>
                        </a:rPr>
                        <a:t>FDP Contract Packet for SY 2026–27 in CNIPS</a:t>
                      </a:r>
                    </a:p>
                  </a:txBody>
                  <a:tcPr anchor="ct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tc>
                  <a:txBody>
                    <a:bodyPr/>
                    <a:lstStyle/>
                    <a:p>
                      <a:pPr lvl="0" algn="l">
                        <a:buNone/>
                      </a:pPr>
                      <a:r>
                        <a:rPr lang="en-US" sz="2400" b="0" i="0" u="none" strike="noStrike" noProof="0" dirty="0">
                          <a:solidFill>
                            <a:schemeClr val="bg1">
                              <a:lumMod val="10000"/>
                            </a:schemeClr>
                          </a:solidFill>
                          <a:latin typeface="Arial"/>
                          <a:cs typeface="Arial"/>
                        </a:rPr>
                        <a:t>Friday, July 31, 2026</a:t>
                      </a:r>
                      <a:endParaRPr lang="en-US" dirty="0">
                        <a:solidFill>
                          <a:schemeClr val="bg1">
                            <a:lumMod val="10000"/>
                          </a:schemeClr>
                        </a:solidFill>
                      </a:endParaRPr>
                    </a:p>
                  </a:txBody>
                  <a:tcPr anchor="ct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05387238"/>
                  </a:ext>
                </a:extLst>
              </a:tr>
              <a:tr h="970388">
                <a:tc>
                  <a:txBody>
                    <a:bodyPr/>
                    <a:lstStyle/>
                    <a:p>
                      <a:pPr lvl="0">
                        <a:buNone/>
                      </a:pPr>
                      <a:r>
                        <a:rPr lang="en-US" sz="2400" dirty="0">
                          <a:solidFill>
                            <a:schemeClr val="bg1">
                              <a:lumMod val="10000"/>
                            </a:schemeClr>
                          </a:solidFill>
                        </a:rPr>
                        <a:t>Request Food Safety Inspections (x2) for SY 2025</a:t>
                      </a:r>
                      <a:r>
                        <a:rPr lang="en-US" sz="2400" b="0" u="none" strike="noStrike" noProof="0" dirty="0">
                          <a:solidFill>
                            <a:schemeClr val="bg1">
                              <a:lumMod val="10000"/>
                            </a:schemeClr>
                          </a:solidFill>
                        </a:rPr>
                        <a:t>–</a:t>
                      </a:r>
                      <a:r>
                        <a:rPr lang="en-US" sz="2400" dirty="0">
                          <a:solidFill>
                            <a:schemeClr val="bg1">
                              <a:lumMod val="10000"/>
                            </a:schemeClr>
                          </a:solidFill>
                        </a:rPr>
                        <a:t>26</a:t>
                      </a:r>
                      <a:endParaRPr lang="en-US" dirty="0">
                        <a:solidFill>
                          <a:schemeClr val="bg1">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buNone/>
                      </a:pPr>
                      <a:r>
                        <a:rPr lang="en-US" sz="2400" b="0" u="none" strike="noStrike" noProof="0" dirty="0">
                          <a:solidFill>
                            <a:schemeClr val="bg1">
                              <a:lumMod val="10000"/>
                            </a:schemeClr>
                          </a:solidFill>
                        </a:rPr>
                        <a:t>End of SY 2025–26</a:t>
                      </a:r>
                      <a:endParaRPr lang="en-US" sz="2400" b="0" i="0" u="none" strike="noStrike" noProof="0" dirty="0">
                        <a:solidFill>
                          <a:schemeClr val="bg1">
                            <a:lumMod val="10000"/>
                          </a:schemeClr>
                        </a:solidFill>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69089392"/>
                  </a:ext>
                </a:extLst>
              </a:tr>
              <a:tr h="970387">
                <a:tc>
                  <a:txBody>
                    <a:bodyPr/>
                    <a:lstStyle/>
                    <a:p>
                      <a:pPr lvl="0">
                        <a:buNone/>
                      </a:pPr>
                      <a:r>
                        <a:rPr lang="en-US" sz="2400" dirty="0">
                          <a:solidFill>
                            <a:schemeClr val="bg1">
                              <a:lumMod val="10000"/>
                            </a:schemeClr>
                          </a:solidFill>
                        </a:rPr>
                        <a:t>Complete SY 2025–26 </a:t>
                      </a:r>
                      <a:r>
                        <a:rPr lang="en-US" sz="2400" b="0" i="0" u="none" strike="noStrike" noProof="0" dirty="0">
                          <a:solidFill>
                            <a:schemeClr val="bg1">
                              <a:lumMod val="10000"/>
                            </a:schemeClr>
                          </a:solidFill>
                          <a:latin typeface="Arial"/>
                          <a:cs typeface="Arial"/>
                        </a:rPr>
                        <a:t>Food Safety Inspections </a:t>
                      </a:r>
                      <a:r>
                        <a:rPr lang="en-US" sz="2400" dirty="0">
                          <a:solidFill>
                            <a:schemeClr val="bg1">
                              <a:lumMod val="10000"/>
                            </a:schemeClr>
                          </a:solidFill>
                        </a:rPr>
                        <a:t>Survey in CNIPS</a:t>
                      </a:r>
                      <a:endParaRPr lang="en-US" dirty="0">
                        <a:solidFill>
                          <a:schemeClr val="bg1">
                            <a:lumMod val="10000"/>
                          </a:schemeClr>
                        </a:solidFill>
                      </a:endParaRPr>
                    </a:p>
                  </a:txBody>
                  <a:tcPr anchor="ctr">
                    <a:lnL w="12700">
                      <a:solidFill>
                        <a:schemeClr val="tx1"/>
                      </a:solidFill>
                    </a:lnL>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tcPr>
                </a:tc>
                <a:tc>
                  <a:txBody>
                    <a:bodyPr/>
                    <a:lstStyle/>
                    <a:p>
                      <a:pPr lvl="0" algn="l">
                        <a:buNone/>
                      </a:pPr>
                      <a:r>
                        <a:rPr lang="en-US" sz="2400" b="0" u="none" strike="noStrike" noProof="0" dirty="0">
                          <a:solidFill>
                            <a:schemeClr val="bg1">
                              <a:lumMod val="10000"/>
                            </a:schemeClr>
                          </a:solidFill>
                        </a:rPr>
                        <a:t>July 2026, complete in the 2026–27 CNIPS program year</a:t>
                      </a:r>
                      <a:endParaRPr lang="en-US" dirty="0">
                        <a:solidFill>
                          <a:schemeClr val="bg1">
                            <a:lumMod val="10000"/>
                          </a:schemeClr>
                        </a:solidFill>
                      </a:endParaRPr>
                    </a:p>
                  </a:txBody>
                  <a:tcPr anchor="ctr">
                    <a:lnL w="12700">
                      <a:solidFill>
                        <a:schemeClr val="tx1"/>
                      </a:solidFill>
                    </a:lnL>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tcPr>
                </a:tc>
                <a:extLst>
                  <a:ext uri="{0D108BD9-81ED-4DB2-BD59-A6C34878D82A}">
                    <a16:rowId xmlns:a16="http://schemas.microsoft.com/office/drawing/2014/main" val="3211839541"/>
                  </a:ext>
                </a:extLst>
              </a:tr>
            </a:tbl>
          </a:graphicData>
        </a:graphic>
      </p:graphicFrame>
    </p:spTree>
    <p:extLst>
      <p:ext uri="{BB962C8B-B14F-4D97-AF65-F5344CB8AC3E}">
        <p14:creationId xmlns:p14="http://schemas.microsoft.com/office/powerpoint/2010/main" val="4591814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02910-42DC-9091-2EDE-D6BB0FFDB5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51D9F8-DBBA-D862-151B-E7BF4F580D1F}"/>
              </a:ext>
            </a:extLst>
          </p:cNvPr>
          <p:cNvSpPr>
            <a:spLocks noGrp="1"/>
          </p:cNvSpPr>
          <p:nvPr>
            <p:ph type="title"/>
          </p:nvPr>
        </p:nvSpPr>
        <p:spPr/>
        <p:txBody>
          <a:bodyPr/>
          <a:lstStyle/>
          <a:p>
            <a:r>
              <a:rPr lang="en-US" dirty="0"/>
              <a:t>Resources and Other Announcements</a:t>
            </a:r>
          </a:p>
        </p:txBody>
      </p:sp>
    </p:spTree>
    <p:extLst>
      <p:ext uri="{BB962C8B-B14F-4D97-AF65-F5344CB8AC3E}">
        <p14:creationId xmlns:p14="http://schemas.microsoft.com/office/powerpoint/2010/main" val="584301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1DAEF-5D3B-E0D6-0636-86C9CE95F246}"/>
              </a:ext>
            </a:extLst>
          </p:cNvPr>
          <p:cNvSpPr>
            <a:spLocks noGrp="1"/>
          </p:cNvSpPr>
          <p:nvPr>
            <p:ph type="title"/>
          </p:nvPr>
        </p:nvSpPr>
        <p:spPr/>
        <p:txBody>
          <a:bodyPr>
            <a:normAutofit fontScale="90000"/>
          </a:bodyPr>
          <a:lstStyle/>
          <a:p>
            <a:r>
              <a:rPr lang="en-US" dirty="0">
                <a:latin typeface="Arial"/>
                <a:cs typeface="Arial"/>
              </a:rPr>
              <a:t>CA Classified School Employee of the Year: Food Service</a:t>
            </a:r>
            <a:endParaRPr lang="en-US" dirty="0"/>
          </a:p>
        </p:txBody>
      </p:sp>
      <p:sp>
        <p:nvSpPr>
          <p:cNvPr id="4" name="Content Placeholder 3">
            <a:extLst>
              <a:ext uri="{FF2B5EF4-FFF2-40B4-BE49-F238E27FC236}">
                <a16:creationId xmlns:a16="http://schemas.microsoft.com/office/drawing/2014/main" id="{25D0C9F5-7401-0EE9-EE71-BE2D45C204A6}"/>
              </a:ext>
            </a:extLst>
          </p:cNvPr>
          <p:cNvSpPr>
            <a:spLocks noGrp="1"/>
          </p:cNvSpPr>
          <p:nvPr>
            <p:ph sz="half" idx="1"/>
          </p:nvPr>
        </p:nvSpPr>
        <p:spPr>
          <a:xfrm>
            <a:off x="838200" y="1825625"/>
            <a:ext cx="6736491" cy="4035422"/>
          </a:xfrm>
        </p:spPr>
        <p:txBody>
          <a:bodyPr vert="horz" lIns="91440" tIns="45720" rIns="91440" bIns="45720" rtlCol="0" anchor="t">
            <a:normAutofit/>
          </a:bodyPr>
          <a:lstStyle/>
          <a:p>
            <a:r>
              <a:rPr lang="en-US" dirty="0">
                <a:latin typeface="Arial"/>
                <a:cs typeface="Arial"/>
              </a:rPr>
              <a:t>Congratulations Jillian Bowerman</a:t>
            </a:r>
          </a:p>
          <a:p>
            <a:r>
              <a:rPr lang="en-US" dirty="0">
                <a:latin typeface="Arial"/>
                <a:cs typeface="Arial"/>
              </a:rPr>
              <a:t>Food Service Lead at Fox Road Elementary in Hughson Unified School District (USD)</a:t>
            </a:r>
          </a:p>
          <a:p>
            <a:endParaRPr lang="en-US" dirty="0"/>
          </a:p>
          <a:p>
            <a:endParaRPr lang="en-US" dirty="0"/>
          </a:p>
        </p:txBody>
      </p:sp>
      <p:pic>
        <p:nvPicPr>
          <p:cNvPr id="7" name="Content Placeholder 6" descr="Facebook screenshot of CA Classified School Employee of the Year for Food Service for Jillian Bowerman, Food Service Lead, Fox Road Elementary.">
            <a:extLst>
              <a:ext uri="{FF2B5EF4-FFF2-40B4-BE49-F238E27FC236}">
                <a16:creationId xmlns:a16="http://schemas.microsoft.com/office/drawing/2014/main" id="{AEA4BE6D-59E5-23C7-2B7A-9E2632E84D77}"/>
              </a:ext>
            </a:extLst>
          </p:cNvPr>
          <p:cNvPicPr>
            <a:picLocks noGrp="1" noChangeAspect="1"/>
          </p:cNvPicPr>
          <p:nvPr>
            <p:ph sz="half" idx="13"/>
          </p:nvPr>
        </p:nvPicPr>
        <p:blipFill>
          <a:blip r:embed="rId3" cstate="screen">
            <a:extLst>
              <a:ext uri="{28A0092B-C50C-407E-A947-70E740481C1C}">
                <a14:useLocalDpi xmlns:a14="http://schemas.microsoft.com/office/drawing/2010/main" val="0"/>
              </a:ext>
            </a:extLst>
          </a:blip>
          <a:stretch>
            <a:fillRect/>
          </a:stretch>
        </p:blipFill>
        <p:spPr>
          <a:xfrm>
            <a:off x="7379325" y="1827706"/>
            <a:ext cx="3968280" cy="4185675"/>
          </a:xfrm>
          <a:prstGeom prst="rect">
            <a:avLst/>
          </a:prstGeom>
        </p:spPr>
      </p:pic>
    </p:spTree>
    <p:extLst>
      <p:ext uri="{BB962C8B-B14F-4D97-AF65-F5344CB8AC3E}">
        <p14:creationId xmlns:p14="http://schemas.microsoft.com/office/powerpoint/2010/main" val="18194201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4B70C0-E229-6E3B-8032-74BFAEEA05EA}"/>
              </a:ext>
            </a:extLst>
          </p:cNvPr>
          <p:cNvSpPr>
            <a:spLocks noGrp="1"/>
          </p:cNvSpPr>
          <p:nvPr>
            <p:ph type="title"/>
          </p:nvPr>
        </p:nvSpPr>
        <p:spPr>
          <a:xfrm>
            <a:off x="838200" y="685800"/>
            <a:ext cx="10918166" cy="1004977"/>
          </a:xfrm>
        </p:spPr>
        <p:txBody>
          <a:bodyPr>
            <a:normAutofit fontScale="90000"/>
          </a:bodyPr>
          <a:lstStyle/>
          <a:p>
            <a:r>
              <a:rPr lang="en-US" dirty="0">
                <a:latin typeface="Arial"/>
                <a:cs typeface="Arial"/>
              </a:rPr>
              <a:t>Reminder: Farm to Summer Celebration Week</a:t>
            </a:r>
          </a:p>
        </p:txBody>
      </p:sp>
      <p:sp>
        <p:nvSpPr>
          <p:cNvPr id="6" name="Content Placeholder 5">
            <a:extLst>
              <a:ext uri="{FF2B5EF4-FFF2-40B4-BE49-F238E27FC236}">
                <a16:creationId xmlns:a16="http://schemas.microsoft.com/office/drawing/2014/main" id="{3F35E4B7-2D9C-DC5A-BF01-4E2AAB765501}"/>
              </a:ext>
            </a:extLst>
          </p:cNvPr>
          <p:cNvSpPr>
            <a:spLocks noGrp="1"/>
          </p:cNvSpPr>
          <p:nvPr>
            <p:ph sz="half" idx="1"/>
          </p:nvPr>
        </p:nvSpPr>
        <p:spPr>
          <a:xfrm>
            <a:off x="838200" y="1825624"/>
            <a:ext cx="4861142" cy="4346575"/>
          </a:xfrm>
        </p:spPr>
        <p:txBody>
          <a:bodyPr vert="horz" lIns="91440" tIns="45720" rIns="91440" bIns="45720" rtlCol="0" anchor="t">
            <a:normAutofit fontScale="85000" lnSpcReduction="20000"/>
          </a:bodyPr>
          <a:lstStyle/>
          <a:p>
            <a:r>
              <a:rPr lang="en-US" sz="2800" b="1" dirty="0">
                <a:solidFill>
                  <a:schemeClr val="bg1">
                    <a:lumMod val="10000"/>
                  </a:schemeClr>
                </a:solidFill>
              </a:rPr>
              <a:t>Dates</a:t>
            </a:r>
            <a:r>
              <a:rPr lang="en-US" sz="2800" dirty="0">
                <a:solidFill>
                  <a:schemeClr val="bg1">
                    <a:lumMod val="10000"/>
                  </a:schemeClr>
                </a:solidFill>
              </a:rPr>
              <a:t>: June 15–19, 2026</a:t>
            </a:r>
          </a:p>
          <a:p>
            <a:r>
              <a:rPr lang="en-US" sz="2800" b="1" dirty="0">
                <a:solidFill>
                  <a:schemeClr val="bg1">
                    <a:lumMod val="10000"/>
                  </a:schemeClr>
                </a:solidFill>
                <a:latin typeface="Arial"/>
                <a:cs typeface="Arial"/>
              </a:rPr>
              <a:t>Theme</a:t>
            </a:r>
            <a:r>
              <a:rPr lang="en-US" sz="2800" dirty="0">
                <a:solidFill>
                  <a:schemeClr val="bg1">
                    <a:lumMod val="10000"/>
                  </a:schemeClr>
                </a:solidFill>
                <a:latin typeface="Arial"/>
                <a:cs typeface="Arial"/>
              </a:rPr>
              <a:t>: </a:t>
            </a:r>
            <a:r>
              <a:rPr lang="en-US" sz="2800" dirty="0">
                <a:solidFill>
                  <a:schemeClr val="bg1">
                    <a:lumMod val="10000"/>
                  </a:schemeClr>
                </a:solidFill>
              </a:rPr>
              <a:t>From Seed to Plate: The Story of Our Food</a:t>
            </a:r>
          </a:p>
          <a:p>
            <a:r>
              <a:rPr lang="en-US" sz="2800" b="1" dirty="0">
                <a:solidFill>
                  <a:schemeClr val="bg1">
                    <a:lumMod val="10000"/>
                  </a:schemeClr>
                </a:solidFill>
              </a:rPr>
              <a:t>Earn Recognition</a:t>
            </a:r>
            <a:r>
              <a:rPr lang="en-US" sz="2800" dirty="0">
                <a:solidFill>
                  <a:schemeClr val="bg1">
                    <a:lumMod val="10000"/>
                  </a:schemeClr>
                </a:solidFill>
              </a:rPr>
              <a:t>: </a:t>
            </a:r>
          </a:p>
          <a:p>
            <a:pPr lvl="1"/>
            <a:r>
              <a:rPr lang="en-US" sz="2800" dirty="0">
                <a:solidFill>
                  <a:schemeClr val="bg1">
                    <a:lumMod val="10000"/>
                  </a:schemeClr>
                </a:solidFill>
              </a:rPr>
              <a:t>Pre- and Post-survey</a:t>
            </a:r>
          </a:p>
          <a:p>
            <a:pPr lvl="1"/>
            <a:r>
              <a:rPr lang="en-US" sz="2800" dirty="0">
                <a:solidFill>
                  <a:schemeClr val="bg1">
                    <a:lumMod val="10000"/>
                  </a:schemeClr>
                </a:solidFill>
              </a:rPr>
              <a:t>Taste, Teach, and Connect</a:t>
            </a:r>
          </a:p>
          <a:p>
            <a:r>
              <a:rPr lang="en-US" sz="2800" b="1" dirty="0">
                <a:solidFill>
                  <a:schemeClr val="bg1">
                    <a:lumMod val="10000"/>
                  </a:schemeClr>
                </a:solidFill>
              </a:rPr>
              <a:t>Farm to Summer Celebration web page: </a:t>
            </a:r>
            <a:r>
              <a:rPr lang="en-US" sz="2800" dirty="0">
                <a:solidFill>
                  <a:srgbClr val="0563C1"/>
                </a:solidFill>
                <a:hlinkClick r:id="rId3" tooltip="CDE's Farm to Summer Celebration web page"/>
              </a:rPr>
              <a:t>https://www.cde.ca.gov/ls/nu/he/f2summercelebrationwk.asp </a:t>
            </a:r>
            <a:endParaRPr lang="en-US" sz="2800" dirty="0">
              <a:solidFill>
                <a:srgbClr val="0563C1"/>
              </a:solidFill>
            </a:endParaRPr>
          </a:p>
          <a:p>
            <a:pPr lvl="1"/>
            <a:endParaRPr lang="en-US" dirty="0"/>
          </a:p>
        </p:txBody>
      </p:sp>
      <p:pic>
        <p:nvPicPr>
          <p:cNvPr id="4" name="Content Placeholder 3">
            <a:extLst>
              <a:ext uri="{FF2B5EF4-FFF2-40B4-BE49-F238E27FC236}">
                <a16:creationId xmlns:a16="http://schemas.microsoft.com/office/drawing/2014/main" id="{F5BCD57D-0889-E5E6-57CC-07D164D7605A}"/>
              </a:ext>
              <a:ext uri="{C183D7F6-B498-43B3-948B-1728B52AA6E4}">
                <adec:decorative xmlns:adec="http://schemas.microsoft.com/office/drawing/2017/decorative" val="1"/>
              </a:ext>
            </a:extLst>
          </p:cNvPr>
          <p:cNvPicPr>
            <a:picLocks noGrp="1" noChangeAspect="1"/>
          </p:cNvPicPr>
          <p:nvPr>
            <p:ph sz="half" idx="13"/>
          </p:nvPr>
        </p:nvPicPr>
        <p:blipFill>
          <a:blip r:embed="rId4" cstate="screen">
            <a:extLst>
              <a:ext uri="{28A0092B-C50C-407E-A947-70E740481C1C}">
                <a14:useLocalDpi xmlns:a14="http://schemas.microsoft.com/office/drawing/2010/main" val="0"/>
              </a:ext>
            </a:extLst>
          </a:blip>
          <a:stretch>
            <a:fillRect/>
          </a:stretch>
        </p:blipFill>
        <p:spPr>
          <a:xfrm>
            <a:off x="5909154" y="2115120"/>
            <a:ext cx="5181600" cy="3456432"/>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33044888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BC638-905D-6B61-BA89-55C71AAF2BC3}"/>
              </a:ext>
            </a:extLst>
          </p:cNvPr>
          <p:cNvSpPr>
            <a:spLocks noGrp="1"/>
          </p:cNvSpPr>
          <p:nvPr>
            <p:ph type="title"/>
          </p:nvPr>
        </p:nvSpPr>
        <p:spPr/>
        <p:txBody>
          <a:bodyPr>
            <a:normAutofit fontScale="90000"/>
          </a:bodyPr>
          <a:lstStyle/>
          <a:p>
            <a:r>
              <a:rPr lang="en-US" sz="4000" b="1" dirty="0">
                <a:latin typeface="Arial"/>
                <a:cs typeface="Arial"/>
              </a:rPr>
              <a:t>Free </a:t>
            </a:r>
            <a:r>
              <a:rPr lang="en-US" sz="4000" dirty="0">
                <a:latin typeface="Arial"/>
                <a:cs typeface="Arial"/>
              </a:rPr>
              <a:t>Virtual Training Opportunities for CalFresh Healthy Living Partners</a:t>
            </a:r>
            <a:endParaRPr lang="en-US" dirty="0">
              <a:latin typeface="Arial"/>
              <a:cs typeface="Arial"/>
            </a:endParaRPr>
          </a:p>
        </p:txBody>
      </p:sp>
      <p:graphicFrame>
        <p:nvGraphicFramePr>
          <p:cNvPr id="5" name="Content Placeholder 4" descr="Table of free virtual trainings by date and time: Trauma-Informed Care in Community and School Gardens, two Clifton Strengths trainings, and Systems Approaches for Healthy Communities.">
            <a:extLst>
              <a:ext uri="{FF2B5EF4-FFF2-40B4-BE49-F238E27FC236}">
                <a16:creationId xmlns:a16="http://schemas.microsoft.com/office/drawing/2014/main" id="{109E5347-DBB8-97AD-D7BF-3D76D6E205F9}"/>
              </a:ext>
            </a:extLst>
          </p:cNvPr>
          <p:cNvGraphicFramePr>
            <a:graphicFrameLocks noGrp="1"/>
          </p:cNvGraphicFramePr>
          <p:nvPr>
            <p:ph idx="1"/>
            <p:extLst>
              <p:ext uri="{D42A27DB-BD31-4B8C-83A1-F6EECF244321}">
                <p14:modId xmlns:p14="http://schemas.microsoft.com/office/powerpoint/2010/main" val="4137135641"/>
              </p:ext>
            </p:extLst>
          </p:nvPr>
        </p:nvGraphicFramePr>
        <p:xfrm>
          <a:off x="838200" y="1825625"/>
          <a:ext cx="10515599" cy="3749040"/>
        </p:xfrm>
        <a:graphic>
          <a:graphicData uri="http://schemas.openxmlformats.org/drawingml/2006/table">
            <a:tbl>
              <a:tblPr firstRow="1" bandRow="1">
                <a:tableStyleId>{69012ECD-51FC-41F1-AA8D-1B2483CD663E}</a:tableStyleId>
              </a:tblPr>
              <a:tblGrid>
                <a:gridCol w="6332892">
                  <a:extLst>
                    <a:ext uri="{9D8B030D-6E8A-4147-A177-3AD203B41FA5}">
                      <a16:colId xmlns:a16="http://schemas.microsoft.com/office/drawing/2014/main" val="1216413317"/>
                    </a:ext>
                  </a:extLst>
                </a:gridCol>
                <a:gridCol w="4182707">
                  <a:extLst>
                    <a:ext uri="{9D8B030D-6E8A-4147-A177-3AD203B41FA5}">
                      <a16:colId xmlns:a16="http://schemas.microsoft.com/office/drawing/2014/main" val="755273820"/>
                    </a:ext>
                  </a:extLst>
                </a:gridCol>
              </a:tblGrid>
              <a:tr h="313494">
                <a:tc>
                  <a:txBody>
                    <a:bodyPr/>
                    <a:lstStyle/>
                    <a:p>
                      <a:pPr algn="ctr"/>
                      <a:r>
                        <a:rPr lang="en-US" sz="2400" dirty="0"/>
                        <a:t>Training Topic</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algn="ctr"/>
                      <a:r>
                        <a:rPr lang="en-US" sz="2400" dirty="0"/>
                        <a:t>Training Date and Time</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2881153984"/>
                  </a:ext>
                </a:extLst>
              </a:tr>
              <a:tr h="313494">
                <a:tc>
                  <a:txBody>
                    <a:bodyPr/>
                    <a:lstStyle/>
                    <a:p>
                      <a:pPr lvl="0">
                        <a:buNone/>
                      </a:pPr>
                      <a:r>
                        <a:rPr lang="en-US" sz="2400" dirty="0">
                          <a:solidFill>
                            <a:schemeClr val="bg1">
                              <a:lumMod val="10000"/>
                            </a:schemeClr>
                          </a:solidFill>
                        </a:rPr>
                        <a:t>Trauma-Informed Care in Community &amp; School Gardens</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en-US" sz="2400" dirty="0">
                          <a:solidFill>
                            <a:schemeClr val="bg1">
                              <a:lumMod val="10000"/>
                            </a:schemeClr>
                          </a:solidFill>
                        </a:rPr>
                        <a:t>June 16 &amp; June 30, 2026, 10-12 p.m.</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599902394"/>
                  </a:ext>
                </a:extLst>
              </a:tr>
              <a:tr h="313494">
                <a:tc>
                  <a:txBody>
                    <a:bodyPr/>
                    <a:lstStyle/>
                    <a:p>
                      <a:r>
                        <a:rPr lang="en-US" sz="2400" dirty="0">
                          <a:solidFill>
                            <a:schemeClr val="bg1">
                              <a:lumMod val="10000"/>
                            </a:schemeClr>
                          </a:solidFill>
                        </a:rPr>
                        <a:t>Clifton Strengths: Leveraging Your Strengths Basics</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en-US" sz="2400" dirty="0">
                          <a:solidFill>
                            <a:schemeClr val="bg1">
                              <a:lumMod val="10000"/>
                            </a:schemeClr>
                          </a:solidFill>
                        </a:rPr>
                        <a:t>June 17, 2026, 10-12 p.m.</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542652774"/>
                  </a:ext>
                </a:extLst>
              </a:tr>
              <a:tr h="313494">
                <a:tc>
                  <a:txBody>
                    <a:bodyPr/>
                    <a:lstStyle/>
                    <a:p>
                      <a:pPr lvl="0">
                        <a:buNone/>
                      </a:pPr>
                      <a:r>
                        <a:rPr lang="en-US" sz="2400" b="0" i="0" u="none" strike="noStrike" noProof="0" dirty="0">
                          <a:solidFill>
                            <a:schemeClr val="bg1">
                              <a:lumMod val="10000"/>
                            </a:schemeClr>
                          </a:solidFill>
                          <a:latin typeface="Arial"/>
                          <a:cs typeface="Arial"/>
                        </a:rPr>
                        <a:t>Clifton Strengths: Leveraging Your Strengths Deep Dive</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en-US" sz="2400" dirty="0">
                          <a:solidFill>
                            <a:schemeClr val="bg1">
                              <a:lumMod val="10000"/>
                            </a:schemeClr>
                          </a:solidFill>
                        </a:rPr>
                        <a:t>June 23, 2026, 10-12 p.m.</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2564164988"/>
                  </a:ext>
                </a:extLst>
              </a:tr>
              <a:tr h="789140">
                <a:tc>
                  <a:txBody>
                    <a:bodyPr/>
                    <a:lstStyle/>
                    <a:p>
                      <a:pPr lvl="0" algn="l">
                        <a:lnSpc>
                          <a:spcPct val="100000"/>
                        </a:lnSpc>
                        <a:spcBef>
                          <a:spcPts val="0"/>
                        </a:spcBef>
                        <a:spcAft>
                          <a:spcPts val="0"/>
                        </a:spcAft>
                        <a:buNone/>
                      </a:pPr>
                      <a:r>
                        <a:rPr lang="en-US" sz="2400" b="0" i="0" u="none" strike="noStrike" kern="1200" dirty="0">
                          <a:solidFill>
                            <a:schemeClr val="bg1">
                              <a:lumMod val="10000"/>
                            </a:schemeClr>
                          </a:solidFill>
                          <a:latin typeface="Arial"/>
                          <a:ea typeface="+mn-ea"/>
                          <a:cs typeface="Arial"/>
                        </a:rPr>
                        <a:t>The Systems Approaches for Healthy Communities (SAHC) Self-Paced Course</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en-US" sz="2400" dirty="0">
                          <a:solidFill>
                            <a:schemeClr val="bg1">
                              <a:lumMod val="10000"/>
                            </a:schemeClr>
                          </a:solidFill>
                        </a:rPr>
                        <a:t>Course must be completed by November 30, 2026</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3320914299"/>
                  </a:ext>
                </a:extLst>
              </a:tr>
            </a:tbl>
          </a:graphicData>
        </a:graphic>
      </p:graphicFrame>
    </p:spTree>
    <p:extLst>
      <p:ext uri="{BB962C8B-B14F-4D97-AF65-F5344CB8AC3E}">
        <p14:creationId xmlns:p14="http://schemas.microsoft.com/office/powerpoint/2010/main" val="15308525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DF23655-921D-D5C4-9E2A-4F91008846F6}"/>
              </a:ext>
            </a:extLst>
          </p:cNvPr>
          <p:cNvSpPr>
            <a:spLocks noGrp="1"/>
          </p:cNvSpPr>
          <p:nvPr>
            <p:ph type="title"/>
          </p:nvPr>
        </p:nvSpPr>
        <p:spPr/>
        <p:txBody>
          <a:bodyPr>
            <a:normAutofit fontScale="90000"/>
          </a:bodyPr>
          <a:lstStyle/>
          <a:p>
            <a:r>
              <a:rPr lang="en-US" dirty="0"/>
              <a:t>Tuesday at 2 Town Hall Schedule</a:t>
            </a:r>
            <a:br>
              <a:rPr lang="en-US" dirty="0"/>
            </a:br>
            <a:r>
              <a:rPr lang="en-US" dirty="0"/>
              <a:t>Held on the fourth Tuesday of the month</a:t>
            </a:r>
          </a:p>
        </p:txBody>
      </p:sp>
      <p:graphicFrame>
        <p:nvGraphicFramePr>
          <p:cNvPr id="4" name="Content Placeholder 3" descr="Tuesday at 2 School Nutrition Schedule by date and topic. The next town hall is scheduled for June 23 followed by August 25 with updates and guest speakers.">
            <a:extLst>
              <a:ext uri="{FF2B5EF4-FFF2-40B4-BE49-F238E27FC236}">
                <a16:creationId xmlns:a16="http://schemas.microsoft.com/office/drawing/2014/main" id="{F8AC123D-2CA8-361E-83D5-2D1311A30BD0}"/>
              </a:ext>
            </a:extLst>
          </p:cNvPr>
          <p:cNvGraphicFramePr>
            <a:graphicFrameLocks noGrp="1"/>
          </p:cNvGraphicFramePr>
          <p:nvPr>
            <p:ph idx="1"/>
            <p:extLst>
              <p:ext uri="{D42A27DB-BD31-4B8C-83A1-F6EECF244321}">
                <p14:modId xmlns:p14="http://schemas.microsoft.com/office/powerpoint/2010/main" val="1119092770"/>
              </p:ext>
            </p:extLst>
          </p:nvPr>
        </p:nvGraphicFramePr>
        <p:xfrm>
          <a:off x="838200" y="1825625"/>
          <a:ext cx="10515597" cy="4528868"/>
        </p:xfrm>
        <a:graphic>
          <a:graphicData uri="http://schemas.openxmlformats.org/drawingml/2006/table">
            <a:tbl>
              <a:tblPr firstRow="1" bandRow="1">
                <a:tableStyleId>{69012ECD-51FC-41F1-AA8D-1B2483CD663E}</a:tableStyleId>
              </a:tblPr>
              <a:tblGrid>
                <a:gridCol w="3053300">
                  <a:extLst>
                    <a:ext uri="{9D8B030D-6E8A-4147-A177-3AD203B41FA5}">
                      <a16:colId xmlns:a16="http://schemas.microsoft.com/office/drawing/2014/main" val="2062535675"/>
                    </a:ext>
                  </a:extLst>
                </a:gridCol>
                <a:gridCol w="7462297">
                  <a:extLst>
                    <a:ext uri="{9D8B030D-6E8A-4147-A177-3AD203B41FA5}">
                      <a16:colId xmlns:a16="http://schemas.microsoft.com/office/drawing/2014/main" val="810132062"/>
                    </a:ext>
                  </a:extLst>
                </a:gridCol>
              </a:tblGrid>
              <a:tr h="1229264">
                <a:tc>
                  <a:txBody>
                    <a:bodyPr/>
                    <a:lstStyle/>
                    <a:p>
                      <a:pPr algn="l"/>
                      <a:r>
                        <a:rPr lang="en-US" sz="3200" dirty="0"/>
                        <a:t>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3200" dirty="0"/>
                        <a:t>Topic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90519701"/>
                  </a:ext>
                </a:extLst>
              </a:tr>
              <a:tr h="1099868">
                <a:tc>
                  <a:txBody>
                    <a:bodyPr/>
                    <a:lstStyle/>
                    <a:p>
                      <a:pPr lvl="0" algn="l">
                        <a:spcBef>
                          <a:spcPts val="1200"/>
                        </a:spcBef>
                        <a:buNone/>
                      </a:pPr>
                      <a:r>
                        <a:rPr lang="en-US" sz="2800" dirty="0">
                          <a:solidFill>
                            <a:schemeClr val="bg1">
                              <a:lumMod val="10000"/>
                            </a:schemeClr>
                          </a:solidFill>
                        </a:rPr>
                        <a:t>June 23, 2026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spcBef>
                          <a:spcPts val="1200"/>
                        </a:spcBef>
                        <a:buNone/>
                      </a:pPr>
                      <a:r>
                        <a:rPr lang="en-US" sz="2800" dirty="0">
                          <a:solidFill>
                            <a:schemeClr val="bg1">
                              <a:lumMod val="10000"/>
                            </a:schemeClr>
                          </a:solidFill>
                        </a:rPr>
                        <a:t>Town Hall updates</a:t>
                      </a:r>
                      <a:endParaRPr lang="en-US" dirty="0"/>
                    </a:p>
                    <a:p>
                      <a:pPr lvl="0" algn="l">
                        <a:spcBef>
                          <a:spcPts val="1200"/>
                        </a:spcBef>
                        <a:buNone/>
                      </a:pPr>
                      <a:r>
                        <a:rPr lang="en-US" sz="2800" b="1" dirty="0">
                          <a:solidFill>
                            <a:schemeClr val="bg1">
                              <a:lumMod val="10000"/>
                            </a:schemeClr>
                          </a:solidFill>
                        </a:rPr>
                        <a:t>Guest Speaker:</a:t>
                      </a:r>
                      <a:r>
                        <a:rPr lang="en-US" sz="2800" dirty="0">
                          <a:solidFill>
                            <a:schemeClr val="bg1">
                              <a:lumMod val="10000"/>
                            </a:schemeClr>
                          </a:solidFill>
                        </a:rPr>
                        <a:t> Urban School Food Alliance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02372354"/>
                  </a:ext>
                </a:extLst>
              </a:tr>
              <a:tr h="1099868">
                <a:tc>
                  <a:txBody>
                    <a:bodyPr/>
                    <a:lstStyle/>
                    <a:p>
                      <a:pPr lvl="0" algn="l">
                        <a:spcBef>
                          <a:spcPts val="1200"/>
                        </a:spcBef>
                        <a:buNone/>
                      </a:pPr>
                      <a:r>
                        <a:rPr lang="en-US" sz="2800" dirty="0">
                          <a:solidFill>
                            <a:schemeClr val="bg1">
                              <a:lumMod val="10000"/>
                            </a:schemeClr>
                          </a:solidFill>
                        </a:rPr>
                        <a:t>July 2026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spcBef>
                          <a:spcPts val="1200"/>
                        </a:spcBef>
                        <a:buNone/>
                      </a:pPr>
                      <a:r>
                        <a:rPr lang="en-US" sz="2800" dirty="0">
                          <a:solidFill>
                            <a:schemeClr val="bg1">
                              <a:lumMod val="10000"/>
                            </a:schemeClr>
                          </a:solidFill>
                        </a:rPr>
                        <a:t>No Town Hall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31140555"/>
                  </a:ext>
                </a:extLst>
              </a:tr>
              <a:tr h="1099868">
                <a:tc>
                  <a:txBody>
                    <a:bodyPr/>
                    <a:lstStyle/>
                    <a:p>
                      <a:pPr lvl="0" algn="l">
                        <a:spcBef>
                          <a:spcPts val="1200"/>
                        </a:spcBef>
                        <a:buNone/>
                      </a:pPr>
                      <a:r>
                        <a:rPr lang="en-US" sz="2800" dirty="0">
                          <a:solidFill>
                            <a:schemeClr val="bg1">
                              <a:lumMod val="10000"/>
                            </a:schemeClr>
                          </a:solidFill>
                        </a:rPr>
                        <a:t>August 25, 2026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spcBef>
                          <a:spcPts val="1200"/>
                        </a:spcBef>
                        <a:buNone/>
                      </a:pPr>
                      <a:r>
                        <a:rPr lang="en-US" sz="2800" dirty="0">
                          <a:solidFill>
                            <a:schemeClr val="bg1">
                              <a:lumMod val="10000"/>
                            </a:schemeClr>
                          </a:solidFill>
                        </a:rPr>
                        <a:t>Town Hall updates </a:t>
                      </a:r>
                      <a:endParaRPr lang="en-US" dirty="0"/>
                    </a:p>
                    <a:p>
                      <a:pPr lvl="0" algn="l">
                        <a:spcBef>
                          <a:spcPts val="1200"/>
                        </a:spcBef>
                        <a:buNone/>
                      </a:pPr>
                      <a:r>
                        <a:rPr lang="en-US" sz="2800" b="1" dirty="0">
                          <a:solidFill>
                            <a:schemeClr val="bg1">
                              <a:lumMod val="10000"/>
                            </a:schemeClr>
                          </a:solidFill>
                        </a:rPr>
                        <a:t>Mini-training: </a:t>
                      </a:r>
                      <a:r>
                        <a:rPr lang="en-US" sz="2800" dirty="0">
                          <a:solidFill>
                            <a:schemeClr val="bg1">
                              <a:lumMod val="10000"/>
                            </a:schemeClr>
                          </a:solidFill>
                        </a:rPr>
                        <a:t>Budget agreements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75899849"/>
                  </a:ext>
                </a:extLst>
              </a:tr>
            </a:tbl>
          </a:graphicData>
        </a:graphic>
      </p:graphicFrame>
    </p:spTree>
    <p:extLst>
      <p:ext uri="{BB962C8B-B14F-4D97-AF65-F5344CB8AC3E}">
        <p14:creationId xmlns:p14="http://schemas.microsoft.com/office/powerpoint/2010/main" val="15042217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CEB75-6178-2DFE-866B-575740018F25}"/>
              </a:ext>
            </a:extLst>
          </p:cNvPr>
          <p:cNvSpPr>
            <a:spLocks noGrp="1"/>
          </p:cNvSpPr>
          <p:nvPr>
            <p:ph type="title"/>
          </p:nvPr>
        </p:nvSpPr>
        <p:spPr/>
        <p:txBody>
          <a:bodyPr>
            <a:normAutofit fontScale="90000"/>
          </a:bodyPr>
          <a:lstStyle/>
          <a:p>
            <a:r>
              <a:rPr lang="en-US" dirty="0"/>
              <a:t>Professional Standards Crediting Information</a:t>
            </a:r>
          </a:p>
        </p:txBody>
      </p:sp>
      <p:sp>
        <p:nvSpPr>
          <p:cNvPr id="3" name="Content Placeholder 2">
            <a:extLst>
              <a:ext uri="{FF2B5EF4-FFF2-40B4-BE49-F238E27FC236}">
                <a16:creationId xmlns:a16="http://schemas.microsoft.com/office/drawing/2014/main" id="{B1A23868-6B58-F1FC-7486-0504169491F1}"/>
              </a:ext>
            </a:extLst>
          </p:cNvPr>
          <p:cNvSpPr>
            <a:spLocks noGrp="1"/>
          </p:cNvSpPr>
          <p:nvPr>
            <p:ph idx="1"/>
          </p:nvPr>
        </p:nvSpPr>
        <p:spPr/>
        <p:txBody>
          <a:bodyPr vert="horz" lIns="91440" tIns="45720" rIns="91440" bIns="45720" rtlCol="0" anchor="t">
            <a:normAutofit/>
          </a:bodyPr>
          <a:lstStyle/>
          <a:p>
            <a:pPr marL="0" indent="0">
              <a:spcAft>
                <a:spcPts val="1200"/>
              </a:spcAft>
              <a:buNone/>
            </a:pPr>
            <a:r>
              <a:rPr lang="en-US" dirty="0">
                <a:solidFill>
                  <a:srgbClr val="000000"/>
                </a:solidFill>
                <a:latin typeface="Arial"/>
                <a:cs typeface="Arial"/>
              </a:rPr>
              <a:t>Key Area: Administration (3000)</a:t>
            </a:r>
          </a:p>
          <a:p>
            <a:pPr marL="0" indent="0">
              <a:spcAft>
                <a:spcPts val="1200"/>
              </a:spcAft>
              <a:buNone/>
            </a:pPr>
            <a:r>
              <a:rPr lang="en-US" dirty="0">
                <a:solidFill>
                  <a:srgbClr val="000000"/>
                </a:solidFill>
                <a:latin typeface="Arial"/>
                <a:cs typeface="Arial"/>
              </a:rPr>
              <a:t>Training Topic: Program Management (3200)</a:t>
            </a:r>
          </a:p>
          <a:p>
            <a:pPr marL="0" indent="0">
              <a:spcAft>
                <a:spcPts val="1200"/>
              </a:spcAft>
              <a:buNone/>
            </a:pPr>
            <a:r>
              <a:rPr lang="en-US" dirty="0">
                <a:solidFill>
                  <a:srgbClr val="000000"/>
                </a:solidFill>
                <a:latin typeface="Arial"/>
                <a:cs typeface="Arial"/>
              </a:rPr>
              <a:t>Learning Objective: Manage Staff Work Including Scheduling (3210)</a:t>
            </a:r>
          </a:p>
          <a:p>
            <a:pPr marL="0" indent="0">
              <a:spcAft>
                <a:spcPts val="1200"/>
              </a:spcAft>
              <a:buNone/>
            </a:pPr>
            <a:r>
              <a:rPr lang="en-US" dirty="0">
                <a:solidFill>
                  <a:srgbClr val="000000"/>
                </a:solidFill>
                <a:latin typeface="Arial"/>
                <a:cs typeface="Arial"/>
              </a:rPr>
              <a:t>Instructional Hours: 1.5 hours</a:t>
            </a:r>
          </a:p>
        </p:txBody>
      </p:sp>
    </p:spTree>
    <p:extLst>
      <p:ext uri="{BB962C8B-B14F-4D97-AF65-F5344CB8AC3E}">
        <p14:creationId xmlns:p14="http://schemas.microsoft.com/office/powerpoint/2010/main" val="5984453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D9EAE28-3ED3-DE3C-4D32-03DABA65DA35}"/>
              </a:ext>
            </a:extLst>
          </p:cNvPr>
          <p:cNvSpPr>
            <a:spLocks noGrp="1" noRot="1" noMove="1" noResize="1" noEditPoints="1" noAdjustHandles="1" noChangeArrowheads="1" noChangeShapeType="1"/>
          </p:cNvSpPr>
          <p:nvPr>
            <p:ph type="title" idx="4294967295"/>
          </p:nvPr>
        </p:nvSpPr>
        <p:spPr>
          <a:xfrm>
            <a:off x="838200" y="-990600"/>
            <a:ext cx="10515600" cy="990600"/>
          </a:xfrm>
        </p:spPr>
        <p:txBody>
          <a:bodyPr vert="horz" lIns="91440" tIns="45720" rIns="91440" bIns="45720" rtlCol="0" anchor="b">
            <a:normAutofit/>
          </a:bodyPr>
          <a:lstStyle/>
          <a:p>
            <a:r>
              <a:rPr lang="en-US" dirty="0">
                <a:solidFill>
                  <a:schemeClr val="bg1"/>
                </a:solidFill>
              </a:rPr>
              <a:t>0</a:t>
            </a:r>
          </a:p>
        </p:txBody>
      </p:sp>
    </p:spTree>
    <p:extLst>
      <p:ext uri="{BB962C8B-B14F-4D97-AF65-F5344CB8AC3E}">
        <p14:creationId xmlns:p14="http://schemas.microsoft.com/office/powerpoint/2010/main" val="3927399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C2E54-A4ED-E52C-39E0-5B5FA48A3498}"/>
              </a:ext>
            </a:extLst>
          </p:cNvPr>
          <p:cNvSpPr>
            <a:spLocks noGrp="1"/>
          </p:cNvSpPr>
          <p:nvPr>
            <p:ph type="title"/>
          </p:nvPr>
        </p:nvSpPr>
        <p:spPr/>
        <p:txBody>
          <a:bodyPr>
            <a:normAutofit fontScale="90000"/>
          </a:bodyPr>
          <a:lstStyle/>
          <a:p>
            <a:r>
              <a:rPr lang="en-US" dirty="0">
                <a:latin typeface="Arial"/>
                <a:cs typeface="Arial"/>
              </a:rPr>
              <a:t>New Haven USD Celebrates Asian American &amp; Pacific Islander Heritage Month</a:t>
            </a:r>
            <a:endParaRPr lang="en-US" dirty="0"/>
          </a:p>
        </p:txBody>
      </p:sp>
      <p:sp>
        <p:nvSpPr>
          <p:cNvPr id="4" name="Content Placeholder 3">
            <a:extLst>
              <a:ext uri="{FF2B5EF4-FFF2-40B4-BE49-F238E27FC236}">
                <a16:creationId xmlns:a16="http://schemas.microsoft.com/office/drawing/2014/main" id="{706B593F-3402-FDA8-F6BF-3149E6C2AB36}"/>
              </a:ext>
            </a:extLst>
          </p:cNvPr>
          <p:cNvSpPr>
            <a:spLocks noGrp="1"/>
          </p:cNvSpPr>
          <p:nvPr>
            <p:ph sz="half" idx="2"/>
          </p:nvPr>
        </p:nvSpPr>
        <p:spPr>
          <a:xfrm>
            <a:off x="839788" y="1764533"/>
            <a:ext cx="7589144" cy="4027711"/>
          </a:xfrm>
        </p:spPr>
        <p:txBody>
          <a:bodyPr vert="horz" lIns="91440" tIns="45720" rIns="91440" bIns="45720" rtlCol="0" anchor="t">
            <a:normAutofit/>
          </a:bodyPr>
          <a:lstStyle/>
          <a:p>
            <a:r>
              <a:rPr lang="en-US" sz="2400" dirty="0">
                <a:latin typeface="Arial"/>
                <a:cs typeface="Arial"/>
              </a:rPr>
              <a:t>New Haven USD Board: Heritage Months</a:t>
            </a:r>
          </a:p>
          <a:p>
            <a:r>
              <a:rPr lang="en-US" sz="2400" dirty="0">
                <a:latin typeface="Arial"/>
                <a:cs typeface="Arial"/>
              </a:rPr>
              <a:t>Offers foods that correlate with the celebration</a:t>
            </a:r>
          </a:p>
          <a:p>
            <a:r>
              <a:rPr lang="en-US" sz="2400" dirty="0">
                <a:latin typeface="Arial"/>
                <a:cs typeface="Arial"/>
              </a:rPr>
              <a:t>Bottom Photo: Example posters</a:t>
            </a:r>
            <a:endParaRPr lang="en-US" sz="2400" dirty="0"/>
          </a:p>
          <a:p>
            <a:r>
              <a:rPr lang="en-US" sz="2400" dirty="0">
                <a:latin typeface="Arial"/>
                <a:cs typeface="Arial"/>
              </a:rPr>
              <a:t>Right Photo: Featured menu item of Island Pineapple Chicken and Rice </a:t>
            </a:r>
          </a:p>
          <a:p>
            <a:endParaRPr lang="en-US" dirty="0"/>
          </a:p>
        </p:txBody>
      </p:sp>
      <p:pic>
        <p:nvPicPr>
          <p:cNvPr id="6" name="Content Placeholder 5" descr="A collage of posters with tropical flowers and fruits providing facts about Pacific Islander Month.">
            <a:extLst>
              <a:ext uri="{FF2B5EF4-FFF2-40B4-BE49-F238E27FC236}">
                <a16:creationId xmlns:a16="http://schemas.microsoft.com/office/drawing/2014/main" id="{4A372943-B692-AB80-5A5A-84362322B3FA}"/>
              </a:ext>
            </a:extLst>
          </p:cNvPr>
          <p:cNvPicPr>
            <a:picLocks noGrp="1" noChangeAspect="1"/>
          </p:cNvPicPr>
          <p:nvPr>
            <p:ph sz="half" idx="14"/>
          </p:nvPr>
        </p:nvPicPr>
        <p:blipFill>
          <a:blip r:embed="rId3" cstate="screen">
            <a:extLst>
              <a:ext uri="{28A0092B-C50C-407E-A947-70E740481C1C}">
                <a14:useLocalDpi xmlns:a14="http://schemas.microsoft.com/office/drawing/2010/main" val="0"/>
              </a:ext>
            </a:extLst>
          </a:blip>
          <a:stretch>
            <a:fillRect/>
          </a:stretch>
        </p:blipFill>
        <p:spPr>
          <a:xfrm>
            <a:off x="1856978" y="4276654"/>
            <a:ext cx="5570310" cy="2159390"/>
          </a:xfrm>
          <a:prstGeom prst="rect">
            <a:avLst/>
          </a:prstGeom>
        </p:spPr>
      </p:pic>
      <p:pic>
        <p:nvPicPr>
          <p:cNvPr id="12" name="Content Placeholder 11" descr="Island Pineapple Chicken and Rice served with edamame positioned in front of a Celebrating Asian Pacific Heritage Month poster.">
            <a:extLst>
              <a:ext uri="{FF2B5EF4-FFF2-40B4-BE49-F238E27FC236}">
                <a16:creationId xmlns:a16="http://schemas.microsoft.com/office/drawing/2014/main" id="{4C926E7A-9935-C330-3A0C-46370EDA3FB6}"/>
              </a:ext>
            </a:extLst>
          </p:cNvPr>
          <p:cNvPicPr>
            <a:picLocks noGrp="1" noChangeAspect="1"/>
          </p:cNvPicPr>
          <p:nvPr>
            <p:ph sz="half" idx="16"/>
          </p:nvPr>
        </p:nvPicPr>
        <p:blipFill>
          <a:blip r:embed="rId4">
            <a:extLst>
              <a:ext uri="{28A0092B-C50C-407E-A947-70E740481C1C}">
                <a14:useLocalDpi xmlns:a14="http://schemas.microsoft.com/office/drawing/2010/main" val="0"/>
              </a:ext>
            </a:extLst>
          </a:blip>
          <a:stretch>
            <a:fillRect/>
          </a:stretch>
        </p:blipFill>
        <p:spPr>
          <a:xfrm>
            <a:off x="8449774" y="2091132"/>
            <a:ext cx="2905868" cy="4026105"/>
          </a:xfrm>
          <a:prstGeom prst="rect">
            <a:avLst/>
          </a:prstGeom>
        </p:spPr>
      </p:pic>
    </p:spTree>
    <p:extLst>
      <p:ext uri="{BB962C8B-B14F-4D97-AF65-F5344CB8AC3E}">
        <p14:creationId xmlns:p14="http://schemas.microsoft.com/office/powerpoint/2010/main" val="3277202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2A862-D10B-128F-8640-AE4C4F592F1D}"/>
              </a:ext>
            </a:extLst>
          </p:cNvPr>
          <p:cNvSpPr>
            <a:spLocks noGrp="1"/>
          </p:cNvSpPr>
          <p:nvPr>
            <p:ph type="title"/>
          </p:nvPr>
        </p:nvSpPr>
        <p:spPr/>
        <p:txBody>
          <a:bodyPr/>
          <a:lstStyle/>
          <a:p>
            <a:r>
              <a:rPr lang="en-US" dirty="0"/>
              <a:t>Federal Updates</a:t>
            </a:r>
          </a:p>
        </p:txBody>
      </p:sp>
    </p:spTree>
    <p:extLst>
      <p:ext uri="{BB962C8B-B14F-4D97-AF65-F5344CB8AC3E}">
        <p14:creationId xmlns:p14="http://schemas.microsoft.com/office/powerpoint/2010/main" val="227071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66C80-187C-315A-87E5-A1313E4F608D}"/>
              </a:ext>
            </a:extLst>
          </p:cNvPr>
          <p:cNvSpPr>
            <a:spLocks noGrp="1"/>
          </p:cNvSpPr>
          <p:nvPr>
            <p:ph type="title"/>
          </p:nvPr>
        </p:nvSpPr>
        <p:spPr>
          <a:xfrm>
            <a:off x="838200" y="582827"/>
            <a:ext cx="11174627" cy="1031789"/>
          </a:xfrm>
        </p:spPr>
        <p:txBody>
          <a:bodyPr>
            <a:normAutofit fontScale="90000"/>
          </a:bodyPr>
          <a:lstStyle/>
          <a:p>
            <a:r>
              <a:rPr lang="en-US" dirty="0">
                <a:latin typeface="Arial"/>
                <a:cs typeface="Arial"/>
              </a:rPr>
              <a:t>U.S. Department of Agriculture (USDA) Reorganization</a:t>
            </a:r>
          </a:p>
        </p:txBody>
      </p:sp>
      <p:sp>
        <p:nvSpPr>
          <p:cNvPr id="3" name="Content Placeholder 2">
            <a:extLst>
              <a:ext uri="{FF2B5EF4-FFF2-40B4-BE49-F238E27FC236}">
                <a16:creationId xmlns:a16="http://schemas.microsoft.com/office/drawing/2014/main" id="{76B60916-52BB-E2F2-6ECE-81BF1ACF3E01}"/>
              </a:ext>
            </a:extLst>
          </p:cNvPr>
          <p:cNvSpPr>
            <a:spLocks noGrp="1"/>
          </p:cNvSpPr>
          <p:nvPr>
            <p:ph idx="1"/>
          </p:nvPr>
        </p:nvSpPr>
        <p:spPr>
          <a:xfrm>
            <a:off x="838200" y="1877112"/>
            <a:ext cx="10350843" cy="4035421"/>
          </a:xfrm>
        </p:spPr>
        <p:txBody>
          <a:bodyPr vert="horz" lIns="91440" tIns="45720" rIns="91440" bIns="45720" rtlCol="0" anchor="t">
            <a:normAutofit/>
          </a:bodyPr>
          <a:lstStyle/>
          <a:p>
            <a:r>
              <a:rPr lang="en-US" dirty="0">
                <a:latin typeface="Arial"/>
                <a:cs typeface="Arial"/>
              </a:rPr>
              <a:t>Reorganization and relocation of staff to hubs and program compliance locations across the U.S.</a:t>
            </a:r>
          </a:p>
          <a:p>
            <a:r>
              <a:rPr lang="en-US" dirty="0">
                <a:latin typeface="Arial"/>
                <a:cs typeface="Arial"/>
              </a:rPr>
              <a:t>Renames the Food and Nutrition Service (FNS) to the Food and Nutrition Administration </a:t>
            </a:r>
          </a:p>
          <a:p>
            <a:r>
              <a:rPr lang="en-US" dirty="0"/>
              <a:t>No disruption to services</a:t>
            </a:r>
          </a:p>
        </p:txBody>
      </p:sp>
    </p:spTree>
    <p:extLst>
      <p:ext uri="{BB962C8B-B14F-4D97-AF65-F5344CB8AC3E}">
        <p14:creationId xmlns:p14="http://schemas.microsoft.com/office/powerpoint/2010/main" val="3530356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5C5AD-F4E4-6EB7-4635-BE993471D1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3919FE-ACB2-76BB-C910-64CCE2D5EB68}"/>
              </a:ext>
            </a:extLst>
          </p:cNvPr>
          <p:cNvSpPr>
            <a:spLocks noGrp="1"/>
          </p:cNvSpPr>
          <p:nvPr>
            <p:ph type="title"/>
          </p:nvPr>
        </p:nvSpPr>
        <p:spPr/>
        <p:txBody>
          <a:bodyPr>
            <a:normAutofit fontScale="90000"/>
          </a:bodyPr>
          <a:lstStyle/>
          <a:p>
            <a:r>
              <a:rPr lang="en-US" dirty="0">
                <a:latin typeface="Arial"/>
                <a:cs typeface="Arial"/>
              </a:rPr>
              <a:t>Final Rule &amp; Comment Period: Whole Milk for Healthy Kids Act (1)</a:t>
            </a:r>
            <a:endParaRPr lang="en-US" dirty="0"/>
          </a:p>
        </p:txBody>
      </p:sp>
      <p:sp>
        <p:nvSpPr>
          <p:cNvPr id="3" name="Content Placeholder 2">
            <a:extLst>
              <a:ext uri="{FF2B5EF4-FFF2-40B4-BE49-F238E27FC236}">
                <a16:creationId xmlns:a16="http://schemas.microsoft.com/office/drawing/2014/main" id="{C628B1CE-29E9-5B6C-B911-1B255A3D93F5}"/>
              </a:ext>
            </a:extLst>
          </p:cNvPr>
          <p:cNvSpPr>
            <a:spLocks noGrp="1"/>
          </p:cNvSpPr>
          <p:nvPr>
            <p:ph sz="half" idx="1"/>
          </p:nvPr>
        </p:nvSpPr>
        <p:spPr>
          <a:xfrm>
            <a:off x="895709" y="1724985"/>
            <a:ext cx="10573108" cy="2036967"/>
          </a:xfrm>
        </p:spPr>
        <p:txBody>
          <a:bodyPr vert="horz" lIns="91440" tIns="45720" rIns="91440" bIns="45720" rtlCol="0" anchor="t">
            <a:noAutofit/>
          </a:bodyPr>
          <a:lstStyle/>
          <a:p>
            <a:pPr marL="0" indent="0">
              <a:buNone/>
            </a:pPr>
            <a:r>
              <a:rPr lang="en-US" sz="2400" b="1" dirty="0">
                <a:latin typeface="Arial"/>
                <a:cs typeface="Arial"/>
              </a:rPr>
              <a:t>Final Rule: </a:t>
            </a:r>
            <a:r>
              <a:rPr lang="en-US" sz="2400" dirty="0">
                <a:latin typeface="Arial"/>
                <a:cs typeface="Arial"/>
              </a:rPr>
              <a:t>Effective June 8, 2026, allows the </a:t>
            </a:r>
            <a:r>
              <a:rPr lang="en-US" sz="2400" b="1" dirty="0">
                <a:latin typeface="Arial"/>
                <a:cs typeface="Arial"/>
              </a:rPr>
              <a:t>discretion</a:t>
            </a:r>
            <a:r>
              <a:rPr lang="en-US" sz="2400" dirty="0">
                <a:latin typeface="Arial"/>
                <a:cs typeface="Arial"/>
              </a:rPr>
              <a:t> of school food authorities (SFA) to serve reduced-fat (2 percent) and whole milk in the National School Lunch Program (NSLP), School Breakfast Program (SBP), NSLP Afterschool Snack Program, preschool meal pattern, Special Milk Program, and the Child and Adult Care Food Program. </a:t>
            </a:r>
            <a:endParaRPr lang="en-US" sz="2400" dirty="0">
              <a:cs typeface="Arial"/>
            </a:endParaRPr>
          </a:p>
          <a:p>
            <a:endParaRPr lang="en-US" sz="2400" dirty="0">
              <a:cs typeface="Arial"/>
            </a:endParaRPr>
          </a:p>
        </p:txBody>
      </p:sp>
      <p:graphicFrame>
        <p:nvGraphicFramePr>
          <p:cNvPr id="5" name="Content Placeholder 4" descr="Fluid milk and variety by age group. Children 1 year must have unflavored whole milk, 2 and older may have whole, reduced-fat, low-fat and fat free.">
            <a:extLst>
              <a:ext uri="{FF2B5EF4-FFF2-40B4-BE49-F238E27FC236}">
                <a16:creationId xmlns:a16="http://schemas.microsoft.com/office/drawing/2014/main" id="{83A77794-C8BC-00AB-7D6D-0671300E6248}"/>
              </a:ext>
            </a:extLst>
          </p:cNvPr>
          <p:cNvGraphicFramePr>
            <a:graphicFrameLocks noGrp="1"/>
          </p:cNvGraphicFramePr>
          <p:nvPr>
            <p:ph sz="half" idx="13"/>
            <p:extLst>
              <p:ext uri="{D42A27DB-BD31-4B8C-83A1-F6EECF244321}">
                <p14:modId xmlns:p14="http://schemas.microsoft.com/office/powerpoint/2010/main" val="3779911839"/>
              </p:ext>
            </p:extLst>
          </p:nvPr>
        </p:nvGraphicFramePr>
        <p:xfrm>
          <a:off x="833886" y="3766867"/>
          <a:ext cx="11043335" cy="2621476"/>
        </p:xfrm>
        <a:graphic>
          <a:graphicData uri="http://schemas.openxmlformats.org/drawingml/2006/table">
            <a:tbl>
              <a:tblPr firstRow="1" bandRow="1">
                <a:tableStyleId>{69012ECD-51FC-41F1-AA8D-1B2483CD663E}</a:tableStyleId>
              </a:tblPr>
              <a:tblGrid>
                <a:gridCol w="2056616">
                  <a:extLst>
                    <a:ext uri="{9D8B030D-6E8A-4147-A177-3AD203B41FA5}">
                      <a16:colId xmlns:a16="http://schemas.microsoft.com/office/drawing/2014/main" val="1711611507"/>
                    </a:ext>
                  </a:extLst>
                </a:gridCol>
                <a:gridCol w="5367266">
                  <a:extLst>
                    <a:ext uri="{9D8B030D-6E8A-4147-A177-3AD203B41FA5}">
                      <a16:colId xmlns:a16="http://schemas.microsoft.com/office/drawing/2014/main" val="590230119"/>
                    </a:ext>
                  </a:extLst>
                </a:gridCol>
                <a:gridCol w="3619453">
                  <a:extLst>
                    <a:ext uri="{9D8B030D-6E8A-4147-A177-3AD203B41FA5}">
                      <a16:colId xmlns:a16="http://schemas.microsoft.com/office/drawing/2014/main" val="3388529532"/>
                    </a:ext>
                  </a:extLst>
                </a:gridCol>
              </a:tblGrid>
              <a:tr h="432044">
                <a:tc>
                  <a:txBody>
                    <a:bodyPr/>
                    <a:lstStyle/>
                    <a:p>
                      <a:pPr algn="l"/>
                      <a:r>
                        <a:rPr lang="en-US" sz="2400" dirty="0"/>
                        <a:t>Age Group</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algn="l"/>
                      <a:r>
                        <a:rPr lang="en-US" sz="2400" dirty="0"/>
                        <a:t>Fluid Milk Type</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algn="l"/>
                      <a:r>
                        <a:rPr lang="en-US" sz="2400" dirty="0"/>
                        <a:t>Milk Variety</a:t>
                      </a:r>
                    </a:p>
                  </a:txBody>
                  <a:tcPr anchor="ct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2717301203"/>
                  </a:ext>
                </a:extLst>
              </a:tr>
              <a:tr h="727339">
                <a:tc>
                  <a:txBody>
                    <a:bodyPr/>
                    <a:lstStyle/>
                    <a:p>
                      <a:pPr algn="l"/>
                      <a:r>
                        <a:rPr lang="en-US" sz="2400" dirty="0">
                          <a:solidFill>
                            <a:schemeClr val="bg1">
                              <a:lumMod val="10000"/>
                            </a:schemeClr>
                          </a:solidFill>
                        </a:rPr>
                        <a:t>1 year </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algn="l"/>
                      <a:r>
                        <a:rPr lang="en-US" sz="2400" dirty="0">
                          <a:solidFill>
                            <a:schemeClr val="bg1">
                              <a:lumMod val="10000"/>
                            </a:schemeClr>
                          </a:solidFill>
                        </a:rPr>
                        <a:t>Whole</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lvl="0" algn="l">
                        <a:lnSpc>
                          <a:spcPct val="100000"/>
                        </a:lnSpc>
                        <a:spcBef>
                          <a:spcPts val="0"/>
                        </a:spcBef>
                        <a:spcAft>
                          <a:spcPts val="0"/>
                        </a:spcAft>
                        <a:buNone/>
                      </a:pPr>
                      <a:r>
                        <a:rPr lang="en-US" sz="2400" b="0" i="0" u="none" strike="noStrike" noProof="0" dirty="0">
                          <a:solidFill>
                            <a:schemeClr val="bg1">
                              <a:lumMod val="10000"/>
                            </a:schemeClr>
                          </a:solidFill>
                          <a:latin typeface="Arial"/>
                          <a:cs typeface="Arial"/>
                        </a:rPr>
                        <a:t>Unflavored</a:t>
                      </a:r>
                    </a:p>
                  </a:txBody>
                  <a:tcPr anchor="ct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2165446889"/>
                  </a:ext>
                </a:extLst>
              </a:tr>
              <a:tr h="777501">
                <a:tc>
                  <a:txBody>
                    <a:bodyPr/>
                    <a:lstStyle/>
                    <a:p>
                      <a:pPr algn="l"/>
                      <a:r>
                        <a:rPr lang="en-US" sz="2400" dirty="0">
                          <a:solidFill>
                            <a:schemeClr val="bg1">
                              <a:lumMod val="10000"/>
                            </a:schemeClr>
                          </a:solidFill>
                        </a:rPr>
                        <a:t>2-5 years</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lvl="0" algn="l">
                        <a:buNone/>
                      </a:pPr>
                      <a:r>
                        <a:rPr lang="en-US" sz="2400" b="0" i="0" u="none" strike="noStrike" noProof="0" dirty="0">
                          <a:solidFill>
                            <a:schemeClr val="bg1">
                              <a:lumMod val="10000"/>
                            </a:schemeClr>
                          </a:solidFill>
                          <a:latin typeface="Arial"/>
                          <a:cs typeface="Arial"/>
                        </a:rPr>
                        <a:t>Whole, reduced-fat, low-fat, or fat-free</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lvl="0" algn="l">
                        <a:lnSpc>
                          <a:spcPct val="100000"/>
                        </a:lnSpc>
                        <a:spcBef>
                          <a:spcPts val="0"/>
                        </a:spcBef>
                        <a:spcAft>
                          <a:spcPts val="0"/>
                        </a:spcAft>
                        <a:buNone/>
                      </a:pPr>
                      <a:r>
                        <a:rPr lang="en-US" sz="2400" b="0" i="0" u="none" strike="noStrike" noProof="0" dirty="0">
                          <a:solidFill>
                            <a:schemeClr val="bg1">
                              <a:lumMod val="10000"/>
                            </a:schemeClr>
                          </a:solidFill>
                          <a:latin typeface="Arial"/>
                          <a:cs typeface="Arial"/>
                        </a:rPr>
                        <a:t>Unflavored</a:t>
                      </a:r>
                    </a:p>
                  </a:txBody>
                  <a:tcPr anchor="ct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4292600021"/>
                  </a:ext>
                </a:extLst>
              </a:tr>
              <a:tr h="659436">
                <a:tc>
                  <a:txBody>
                    <a:bodyPr/>
                    <a:lstStyle/>
                    <a:p>
                      <a:pPr algn="l"/>
                      <a:r>
                        <a:rPr lang="en-US" sz="2400" dirty="0">
                          <a:solidFill>
                            <a:schemeClr val="bg1">
                              <a:lumMod val="10000"/>
                            </a:schemeClr>
                          </a:solidFill>
                        </a:rPr>
                        <a:t>6 and older</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lvl="0" algn="l">
                        <a:buNone/>
                      </a:pPr>
                      <a:r>
                        <a:rPr lang="en-US" sz="2400" b="0" i="0" u="none" strike="noStrike" noProof="0" dirty="0">
                          <a:solidFill>
                            <a:schemeClr val="bg1">
                              <a:lumMod val="10000"/>
                            </a:schemeClr>
                          </a:solidFill>
                          <a:latin typeface="Arial"/>
                          <a:cs typeface="Arial"/>
                        </a:rPr>
                        <a:t>Whole, reduced-fat, low-fat, or fat-free</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algn="l"/>
                      <a:r>
                        <a:rPr lang="en-US" sz="2400" dirty="0">
                          <a:solidFill>
                            <a:schemeClr val="bg1">
                              <a:lumMod val="10000"/>
                            </a:schemeClr>
                          </a:solidFill>
                        </a:rPr>
                        <a:t>Flavored or Unflavored</a:t>
                      </a:r>
                    </a:p>
                  </a:txBody>
                  <a:tcPr anchor="ct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3254786594"/>
                  </a:ext>
                </a:extLst>
              </a:tr>
            </a:tbl>
          </a:graphicData>
        </a:graphic>
      </p:graphicFrame>
    </p:spTree>
    <p:extLst>
      <p:ext uri="{BB962C8B-B14F-4D97-AF65-F5344CB8AC3E}">
        <p14:creationId xmlns:p14="http://schemas.microsoft.com/office/powerpoint/2010/main" val="2771702113"/>
      </p:ext>
    </p:extLst>
  </p:cSld>
  <p:clrMapOvr>
    <a:masterClrMapping/>
  </p:clrMapOvr>
</p:sld>
</file>

<file path=ppt/theme/theme1.xml><?xml version="1.0" encoding="utf-8"?>
<a:theme xmlns:a="http://schemas.openxmlformats.org/drawingml/2006/main" name="Official NSD PowerPoint Template">
  <a:themeElements>
    <a:clrScheme name="Custom 1">
      <a:dk1>
        <a:srgbClr val="2D4641"/>
      </a:dk1>
      <a:lt1>
        <a:srgbClr val="EFEEE7"/>
      </a:lt1>
      <a:dk2>
        <a:srgbClr val="BF2232"/>
      </a:dk2>
      <a:lt2>
        <a:srgbClr val="EFEEE7"/>
      </a:lt2>
      <a:accent1>
        <a:srgbClr val="2D4641"/>
      </a:accent1>
      <a:accent2>
        <a:srgbClr val="DE7127"/>
      </a:accent2>
      <a:accent3>
        <a:srgbClr val="E83137"/>
      </a:accent3>
      <a:accent4>
        <a:srgbClr val="8DC23F"/>
      </a:accent4>
      <a:accent5>
        <a:srgbClr val="82993B"/>
      </a:accent5>
      <a:accent6>
        <a:srgbClr val="F29521"/>
      </a:accent6>
      <a:hlink>
        <a:srgbClr val="0563C1"/>
      </a:hlink>
      <a:folHlink>
        <a:srgbClr val="96607D"/>
      </a:folHlink>
    </a:clrScheme>
    <a:fontScheme name="NSD Regular Slid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NSD Elements">
  <a:themeElements>
    <a:clrScheme name="NSD Color Palette">
      <a:dk1>
        <a:srgbClr val="2D4641"/>
      </a:dk1>
      <a:lt1>
        <a:srgbClr val="EFEEE7"/>
      </a:lt1>
      <a:dk2>
        <a:srgbClr val="BF2232"/>
      </a:dk2>
      <a:lt2>
        <a:srgbClr val="EFEEE7"/>
      </a:lt2>
      <a:accent1>
        <a:srgbClr val="2D4641"/>
      </a:accent1>
      <a:accent2>
        <a:srgbClr val="DE7127"/>
      </a:accent2>
      <a:accent3>
        <a:srgbClr val="E83137"/>
      </a:accent3>
      <a:accent4>
        <a:srgbClr val="8DC23F"/>
      </a:accent4>
      <a:accent5>
        <a:srgbClr val="82993B"/>
      </a:accent5>
      <a:accent6>
        <a:srgbClr val="F29521"/>
      </a:accent6>
      <a:hlink>
        <a:srgbClr val="0563C1"/>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Official NSD PowerPoint Template">
  <a:themeElements>
    <a:clrScheme name="Custom 1">
      <a:dk1>
        <a:srgbClr val="2D4641"/>
      </a:dk1>
      <a:lt1>
        <a:srgbClr val="EFEEE7"/>
      </a:lt1>
      <a:dk2>
        <a:srgbClr val="BF2232"/>
      </a:dk2>
      <a:lt2>
        <a:srgbClr val="EFEEE7"/>
      </a:lt2>
      <a:accent1>
        <a:srgbClr val="2D4641"/>
      </a:accent1>
      <a:accent2>
        <a:srgbClr val="DE7127"/>
      </a:accent2>
      <a:accent3>
        <a:srgbClr val="E83137"/>
      </a:accent3>
      <a:accent4>
        <a:srgbClr val="8DC23F"/>
      </a:accent4>
      <a:accent5>
        <a:srgbClr val="82993B"/>
      </a:accent5>
      <a:accent6>
        <a:srgbClr val="F29521"/>
      </a:accent6>
      <a:hlink>
        <a:srgbClr val="0563C1"/>
      </a:hlink>
      <a:folHlink>
        <a:srgbClr val="96607D"/>
      </a:folHlink>
    </a:clrScheme>
    <a:fontScheme name="NSD Regular Slid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1_Office Theme">
  <a:themeElements>
    <a:clrScheme name="CDPH Color Palette">
      <a:dk1>
        <a:srgbClr val="141F68"/>
      </a:dk1>
      <a:lt1>
        <a:srgbClr val="FFFFFF"/>
      </a:lt1>
      <a:dk2>
        <a:srgbClr val="411162"/>
      </a:dk2>
      <a:lt2>
        <a:srgbClr val="A8D3C9"/>
      </a:lt2>
      <a:accent1>
        <a:srgbClr val="002495"/>
      </a:accent1>
      <a:accent2>
        <a:srgbClr val="9C1D96"/>
      </a:accent2>
      <a:accent3>
        <a:srgbClr val="AE5018"/>
      </a:accent3>
      <a:accent4>
        <a:srgbClr val="007887"/>
      </a:accent4>
      <a:accent5>
        <a:srgbClr val="0077CF"/>
      </a:accent5>
      <a:accent6>
        <a:srgbClr val="141F68"/>
      </a:accent6>
      <a:hlink>
        <a:srgbClr val="0077CF"/>
      </a:hlink>
      <a:folHlink>
        <a:srgbClr val="9C1D9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DPH_PowerPointTemplate" id="{F792BC48-EDA7-4208-B37D-23197145A8E4}" vid="{5B70F584-CCEA-4408-AAE3-E6432EB521BC}"/>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0</TotalTime>
  <Words>3215</Words>
  <Application>Microsoft Office PowerPoint</Application>
  <PresentationFormat>Widescreen</PresentationFormat>
  <Paragraphs>344</Paragraphs>
  <Slides>54</Slides>
  <Notes>43</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54</vt:i4>
      </vt:variant>
    </vt:vector>
  </HeadingPairs>
  <TitlesOfParts>
    <vt:vector size="65" baseType="lpstr">
      <vt:lpstr>Cambria Math</vt:lpstr>
      <vt:lpstr>Aptos</vt:lpstr>
      <vt:lpstr>Arial Bold</vt:lpstr>
      <vt:lpstr>Century Gothic</vt:lpstr>
      <vt:lpstr>Arial</vt:lpstr>
      <vt:lpstr>Courier New</vt:lpstr>
      <vt:lpstr>Calibri</vt:lpstr>
      <vt:lpstr>Official NSD PowerPoint Template</vt:lpstr>
      <vt:lpstr>NSD Elements</vt:lpstr>
      <vt:lpstr>1_Official NSD PowerPoint Template</vt:lpstr>
      <vt:lpstr>1_Office Theme</vt:lpstr>
      <vt:lpstr>Tuesday at 2 School Nutrition Town Hall</vt:lpstr>
      <vt:lpstr>Town Hall at a Glance</vt:lpstr>
      <vt:lpstr>School Nutrition Program Spotlights</vt:lpstr>
      <vt:lpstr>District Spotlight – School Lunch Hero Day</vt:lpstr>
      <vt:lpstr>CA Classified School Employee of the Year: Food Service</vt:lpstr>
      <vt:lpstr>New Haven USD Celebrates Asian American &amp; Pacific Islander Heritage Month</vt:lpstr>
      <vt:lpstr>Federal Updates</vt:lpstr>
      <vt:lpstr>U.S. Department of Agriculture (USDA) Reorganization</vt:lpstr>
      <vt:lpstr>Final Rule &amp; Comment Period: Whole Milk for Healthy Kids Act (1)</vt:lpstr>
      <vt:lpstr>Final Rule &amp; Comment Period: Whole Milk for Healthy Kids Act (2)</vt:lpstr>
      <vt:lpstr>Final Rule &amp; Comment Period: Whole Milk for Healthy Kids Act (3)</vt:lpstr>
      <vt:lpstr>Resource Updates (1)</vt:lpstr>
      <vt:lpstr>Resource Updates (2)</vt:lpstr>
      <vt:lpstr>Discontinuation of FNS Instruction 113-1</vt:lpstr>
      <vt:lpstr>Nondiscrimination Statement</vt:lpstr>
      <vt:lpstr>Protected Classes</vt:lpstr>
      <vt:lpstr>State Updates</vt:lpstr>
      <vt:lpstr>May Budget Revise</vt:lpstr>
      <vt:lpstr>Find a Summer Meals Site Near You!</vt:lpstr>
      <vt:lpstr>SUN Bucks Updates (1)</vt:lpstr>
      <vt:lpstr>SUN Bucks Updates (2)</vt:lpstr>
      <vt:lpstr>SUN Bucks Updates (3)</vt:lpstr>
      <vt:lpstr>SUN Bucks Updates (4)</vt:lpstr>
      <vt:lpstr>Disaster Planning and Flexibilities</vt:lpstr>
      <vt:lpstr>Expanded Capital Expenditure Approved List</vt:lpstr>
      <vt:lpstr>Local Agency Procurement Review - Schedule Coming Soon</vt:lpstr>
      <vt:lpstr>2025 KIT and Retention and Recruitment Grants Recipients Announced</vt:lpstr>
      <vt:lpstr>2025 KIT &amp; R&amp;R Next Steps</vt:lpstr>
      <vt:lpstr>Ultraprocessed Foods</vt:lpstr>
      <vt:lpstr>Assembly Bill 1264:  Real Foods, Healthy Kids Act</vt:lpstr>
      <vt:lpstr>California’s recent  precautionary approach to food</vt:lpstr>
      <vt:lpstr>AB 1264</vt:lpstr>
      <vt:lpstr>What does AB 1264 do?</vt:lpstr>
      <vt:lpstr>Definitions: Ultraprocessed Foods</vt:lpstr>
      <vt:lpstr>Definitions: UPF of Concern</vt:lpstr>
      <vt:lpstr>Definitions: Restricted School Foods</vt:lpstr>
      <vt:lpstr>Example: not to scale or representative</vt:lpstr>
      <vt:lpstr>AB 1264: What is next</vt:lpstr>
      <vt:lpstr>Engagement Opportunities</vt:lpstr>
      <vt:lpstr>What if I want to engage?</vt:lpstr>
      <vt:lpstr>Timeline for implementation</vt:lpstr>
      <vt:lpstr>Important points to consider</vt:lpstr>
      <vt:lpstr>Contact Information</vt:lpstr>
      <vt:lpstr>Resources</vt:lpstr>
      <vt:lpstr>Operational Reminders</vt:lpstr>
      <vt:lpstr>Food Distribution Program (FDP) End of Year Reminders</vt:lpstr>
      <vt:lpstr>Important Operational Reminders (1)</vt:lpstr>
      <vt:lpstr>Important Operational Reminders (2)</vt:lpstr>
      <vt:lpstr>Resources and Other Announcements</vt:lpstr>
      <vt:lpstr>Reminder: Farm to Summer Celebration Week</vt:lpstr>
      <vt:lpstr>Free Virtual Training Opportunities for CalFresh Healthy Living Partners</vt:lpstr>
      <vt:lpstr>Tuesday at 2 Town Hall Schedule Held on the fourth Tuesday of the month</vt:lpstr>
      <vt:lpstr>Professional Standards Crediting Information</vt:lpstr>
      <vt:lpstr>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May 26, 2026 Tuesday at 2 Town Hall Slides - Nutrition (CA Dept of Education)</dc:title>
  <dc:subject>The PowerPoint includes district spotlights and state and federal school nutrition program updates as presented during the 5/26/26 Town Hall.</dc:subject>
  <dc:creator/>
  <cp:lastModifiedBy/>
  <cp:revision>1</cp:revision>
  <dcterms:created xsi:type="dcterms:W3CDTF">2026-08-18T16:23:28Z</dcterms:created>
  <dcterms:modified xsi:type="dcterms:W3CDTF">2026-08-18T16:24:10Z</dcterms:modified>
</cp:coreProperties>
</file>