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59" r:id="rId2"/>
    <p:sldMasterId id="2147483648" r:id="rId3"/>
    <p:sldMasterId id="2147483664" r:id="rId4"/>
    <p:sldMasterId id="2147483671" r:id="rId5"/>
    <p:sldMasterId id="2147483676" r:id="rId6"/>
    <p:sldMasterId id="2147483686" r:id="rId7"/>
    <p:sldMasterId id="2147483681" r:id="rId8"/>
  </p:sldMasterIdLst>
  <p:notesMasterIdLst>
    <p:notesMasterId r:id="rId27"/>
  </p:notesMasterIdLst>
  <p:handoutMasterIdLst>
    <p:handoutMasterId r:id="rId28"/>
  </p:handoutMasterIdLst>
  <p:sldIdLst>
    <p:sldId id="280" r:id="rId9"/>
    <p:sldId id="261" r:id="rId10"/>
    <p:sldId id="264" r:id="rId11"/>
    <p:sldId id="281" r:id="rId12"/>
    <p:sldId id="262" r:id="rId13"/>
    <p:sldId id="286" r:id="rId14"/>
    <p:sldId id="268" r:id="rId15"/>
    <p:sldId id="266" r:id="rId16"/>
    <p:sldId id="287" r:id="rId17"/>
    <p:sldId id="269" r:id="rId18"/>
    <p:sldId id="270" r:id="rId19"/>
    <p:sldId id="288" r:id="rId20"/>
    <p:sldId id="274" r:id="rId21"/>
    <p:sldId id="273" r:id="rId22"/>
    <p:sldId id="275" r:id="rId23"/>
    <p:sldId id="272" r:id="rId24"/>
    <p:sldId id="285" r:id="rId25"/>
    <p:sldId id="25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A19"/>
    <a:srgbClr val="0057E9"/>
    <a:srgbClr val="F2C91A"/>
    <a:srgbClr val="0DA334"/>
    <a:srgbClr val="E11845"/>
    <a:srgbClr val="DB6413"/>
    <a:srgbClr val="0C4A6D"/>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15" autoAdjust="0"/>
    <p:restoredTop sz="71680" autoAdjust="0"/>
  </p:normalViewPr>
  <p:slideViewPr>
    <p:cSldViewPr snapToGrid="0">
      <p:cViewPr varScale="1">
        <p:scale>
          <a:sx n="78" d="100"/>
          <a:sy n="78" d="100"/>
        </p:scale>
        <p:origin x="1476"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29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7/13/2023</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7/13/2023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9613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2459454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4041135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4079703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
        <p:nvSpPr>
          <p:cNvPr id="4" name="Slide Number Placeholder 3">
            <a:extLst>
              <a:ext uri="{FF2B5EF4-FFF2-40B4-BE49-F238E27FC236}">
                <a16:creationId xmlns:a16="http://schemas.microsoft.com/office/drawing/2014/main" id="{6F14F0BC-411C-4BC8-B2E3-061F0778F6C2}"/>
              </a:ext>
            </a:extLst>
          </p:cNvPr>
          <p:cNvSpPr>
            <a:spLocks noGrp="1"/>
          </p:cNvSpPr>
          <p:nvPr>
            <p:ph type="sldNum" sz="quarter" idx="10"/>
          </p:nvPr>
        </p:nvSpPr>
        <p:spPr/>
        <p:txBody>
          <a:bodyPr/>
          <a:lstStyle/>
          <a:p>
            <a:fld id="{4EBFA77E-CDE7-46FE-91E6-9693235FC906}" type="slidenum">
              <a:rPr lang="en-US" smtClean="0"/>
              <a:t>‹#›</a:t>
            </a:fld>
            <a:endParaRPr lang="en-US"/>
          </a:p>
        </p:txBody>
      </p:sp>
    </p:spTree>
    <p:extLst>
      <p:ext uri="{BB962C8B-B14F-4D97-AF65-F5344CB8AC3E}">
        <p14:creationId xmlns:p14="http://schemas.microsoft.com/office/powerpoint/2010/main" val="997246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1"/>
            <a:ext cx="5852160" cy="4142014"/>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142014"/>
          </a:xfrm>
        </p:spPr>
        <p:txBody>
          <a:bodyPr/>
          <a:lstStyle/>
          <a:p>
            <a:pPr lvl="0"/>
            <a:r>
              <a:rPr lang="en-US" dirty="0"/>
              <a:t>Click to edit Master text styles</a:t>
            </a:r>
          </a:p>
          <a:p>
            <a:pPr lvl="1"/>
            <a:r>
              <a:rPr lang="en-US" dirty="0"/>
              <a:t>Second level</a:t>
            </a:r>
          </a:p>
        </p:txBody>
      </p:sp>
      <p:sp>
        <p:nvSpPr>
          <p:cNvPr id="5" name="Slide Number Placeholder 4">
            <a:extLst>
              <a:ext uri="{FF2B5EF4-FFF2-40B4-BE49-F238E27FC236}">
                <a16:creationId xmlns:a16="http://schemas.microsoft.com/office/drawing/2014/main" id="{3C4236E3-2C58-4DC9-9683-2E59BA0028B4}"/>
              </a:ext>
            </a:extLst>
          </p:cNvPr>
          <p:cNvSpPr>
            <a:spLocks noGrp="1"/>
          </p:cNvSpPr>
          <p:nvPr>
            <p:ph type="sldNum" sz="quarter" idx="10"/>
          </p:nvPr>
        </p:nvSpPr>
        <p:spPr/>
        <p:txBody>
          <a:bodyPr/>
          <a:lstStyle/>
          <a:p>
            <a:fld id="{4EBFA77E-CDE7-46FE-91E6-9693235FC906}" type="slidenum">
              <a:rPr lang="en-US" smtClean="0"/>
              <a:t>‹#›</a:t>
            </a:fld>
            <a:endParaRPr lang="en-US"/>
          </a:p>
        </p:txBody>
      </p:sp>
      <p:sp>
        <p:nvSpPr>
          <p:cNvPr id="10" name="Text Placeholder 9">
            <a:extLst>
              <a:ext uri="{FF2B5EF4-FFF2-40B4-BE49-F238E27FC236}">
                <a16:creationId xmlns:a16="http://schemas.microsoft.com/office/drawing/2014/main" id="{BBC13473-1C21-405D-BED2-E3F6FE524DE6}"/>
              </a:ext>
            </a:extLst>
          </p:cNvPr>
          <p:cNvSpPr>
            <a:spLocks noGrp="1"/>
          </p:cNvSpPr>
          <p:nvPr>
            <p:ph type="body" sz="quarter" idx="11"/>
          </p:nvPr>
        </p:nvSpPr>
        <p:spPr>
          <a:xfrm>
            <a:off x="152400" y="5780088"/>
            <a:ext cx="5851525" cy="576262"/>
          </a:xfrm>
        </p:spPr>
        <p:txBody>
          <a:bodyPr/>
          <a:lstStyle>
            <a:lvl2pPr marL="457200" indent="0">
              <a:buNone/>
              <a:defRPr/>
            </a:lvl2pPr>
          </a:lstStyle>
          <a:p>
            <a:pPr lvl="0"/>
            <a:r>
              <a:rPr lang="en-US" dirty="0"/>
              <a:t>Edit Master text styles</a:t>
            </a:r>
          </a:p>
          <a:p>
            <a:pPr lvl="1"/>
            <a:endParaRPr lang="en-US" dirty="0"/>
          </a:p>
        </p:txBody>
      </p:sp>
    </p:spTree>
    <p:extLst>
      <p:ext uri="{BB962C8B-B14F-4D97-AF65-F5344CB8AC3E}">
        <p14:creationId xmlns:p14="http://schemas.microsoft.com/office/powerpoint/2010/main" val="3916044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20940-8982-41D9-9C3A-DD9B5FCD46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36BA94-C298-46C6-97AC-24F9F7A258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4368B6-DAF2-4D94-8B4F-9F939B41ACEE}"/>
              </a:ext>
            </a:extLst>
          </p:cNvPr>
          <p:cNvSpPr>
            <a:spLocks noGrp="1"/>
          </p:cNvSpPr>
          <p:nvPr>
            <p:ph type="dt" sz="half" idx="10"/>
          </p:nvPr>
        </p:nvSpPr>
        <p:spPr/>
        <p:txBody>
          <a:bodyPr/>
          <a:lstStyle/>
          <a:p>
            <a:fld id="{B6BC4801-2437-460E-887F-B6F1BB9226E5}" type="datetimeFigureOut">
              <a:rPr lang="en-US" smtClean="0"/>
              <a:t>7/13/2023</a:t>
            </a:fld>
            <a:endParaRPr lang="en-US"/>
          </a:p>
        </p:txBody>
      </p:sp>
      <p:sp>
        <p:nvSpPr>
          <p:cNvPr id="5" name="Footer Placeholder 4">
            <a:extLst>
              <a:ext uri="{FF2B5EF4-FFF2-40B4-BE49-F238E27FC236}">
                <a16:creationId xmlns:a16="http://schemas.microsoft.com/office/drawing/2014/main" id="{9E16C3F1-261F-4B9D-93B8-CE47E9952D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7C75D6-0304-45C2-980F-6B25890A8F61}"/>
              </a:ext>
            </a:extLst>
          </p:cNvPr>
          <p:cNvSpPr>
            <a:spLocks noGrp="1"/>
          </p:cNvSpPr>
          <p:nvPr>
            <p:ph type="sldNum" sz="quarter" idx="12"/>
          </p:nvPr>
        </p:nvSpPr>
        <p:spPr/>
        <p:txBody>
          <a:bodyPr/>
          <a:lstStyle/>
          <a:p>
            <a:fld id="{D9153B3C-528B-4AD2-9C45-A34349CA4886}" type="slidenum">
              <a:rPr lang="en-US" smtClean="0"/>
              <a:t>‹#›</a:t>
            </a:fld>
            <a:endParaRPr lang="en-US"/>
          </a:p>
        </p:txBody>
      </p:sp>
    </p:spTree>
    <p:extLst>
      <p:ext uri="{BB962C8B-B14F-4D97-AF65-F5344CB8AC3E}">
        <p14:creationId xmlns:p14="http://schemas.microsoft.com/office/powerpoint/2010/main" val="3365692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8C614-147D-406B-99DD-51B1AF8E94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C0A19E-BC2C-4871-B2C4-169DF650A2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145F46-DCED-426B-A1EA-3CD2E6C06CA4}"/>
              </a:ext>
            </a:extLst>
          </p:cNvPr>
          <p:cNvSpPr>
            <a:spLocks noGrp="1"/>
          </p:cNvSpPr>
          <p:nvPr>
            <p:ph type="dt" sz="half" idx="10"/>
          </p:nvPr>
        </p:nvSpPr>
        <p:spPr/>
        <p:txBody>
          <a:bodyPr/>
          <a:lstStyle/>
          <a:p>
            <a:fld id="{B6BC4801-2437-460E-887F-B6F1BB9226E5}" type="datetimeFigureOut">
              <a:rPr lang="en-US" smtClean="0"/>
              <a:t>7/13/2023</a:t>
            </a:fld>
            <a:endParaRPr lang="en-US"/>
          </a:p>
        </p:txBody>
      </p:sp>
      <p:sp>
        <p:nvSpPr>
          <p:cNvPr id="5" name="Footer Placeholder 4">
            <a:extLst>
              <a:ext uri="{FF2B5EF4-FFF2-40B4-BE49-F238E27FC236}">
                <a16:creationId xmlns:a16="http://schemas.microsoft.com/office/drawing/2014/main" id="{827B1F95-6B74-4B05-AA45-75474C6BD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8CDD6-EBB0-4BF3-B7C9-B2AB7259EA28}"/>
              </a:ext>
            </a:extLst>
          </p:cNvPr>
          <p:cNvSpPr>
            <a:spLocks noGrp="1"/>
          </p:cNvSpPr>
          <p:nvPr>
            <p:ph type="sldNum" sz="quarter" idx="12"/>
          </p:nvPr>
        </p:nvSpPr>
        <p:spPr/>
        <p:txBody>
          <a:bodyPr/>
          <a:lstStyle/>
          <a:p>
            <a:fld id="{D9153B3C-528B-4AD2-9C45-A34349CA4886}" type="slidenum">
              <a:rPr lang="en-US" smtClean="0"/>
              <a:t>‹#›</a:t>
            </a:fld>
            <a:endParaRPr lang="en-US"/>
          </a:p>
        </p:txBody>
      </p:sp>
    </p:spTree>
    <p:extLst>
      <p:ext uri="{BB962C8B-B14F-4D97-AF65-F5344CB8AC3E}">
        <p14:creationId xmlns:p14="http://schemas.microsoft.com/office/powerpoint/2010/main" val="3337466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8A3D8-7515-4D3E-BF71-1E7CE09D6C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237022-B0D1-4294-8EAE-E531C37B01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0ABC490-4310-4ED0-8027-7F098F6162F4}"/>
              </a:ext>
            </a:extLst>
          </p:cNvPr>
          <p:cNvSpPr>
            <a:spLocks noGrp="1"/>
          </p:cNvSpPr>
          <p:nvPr>
            <p:ph type="dt" sz="half" idx="10"/>
          </p:nvPr>
        </p:nvSpPr>
        <p:spPr/>
        <p:txBody>
          <a:bodyPr/>
          <a:lstStyle/>
          <a:p>
            <a:fld id="{B6BC4801-2437-460E-887F-B6F1BB9226E5}" type="datetimeFigureOut">
              <a:rPr lang="en-US" smtClean="0"/>
              <a:t>7/13/2023</a:t>
            </a:fld>
            <a:endParaRPr lang="en-US"/>
          </a:p>
        </p:txBody>
      </p:sp>
      <p:sp>
        <p:nvSpPr>
          <p:cNvPr id="5" name="Footer Placeholder 4">
            <a:extLst>
              <a:ext uri="{FF2B5EF4-FFF2-40B4-BE49-F238E27FC236}">
                <a16:creationId xmlns:a16="http://schemas.microsoft.com/office/drawing/2014/main" id="{F88F5DDD-8F45-4500-A075-2BAA51EE8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1A642D-B959-4C81-98E9-F542B9C120F6}"/>
              </a:ext>
            </a:extLst>
          </p:cNvPr>
          <p:cNvSpPr>
            <a:spLocks noGrp="1"/>
          </p:cNvSpPr>
          <p:nvPr>
            <p:ph type="sldNum" sz="quarter" idx="12"/>
          </p:nvPr>
        </p:nvSpPr>
        <p:spPr/>
        <p:txBody>
          <a:bodyPr/>
          <a:lstStyle/>
          <a:p>
            <a:fld id="{D9153B3C-528B-4AD2-9C45-A34349CA4886}" type="slidenum">
              <a:rPr lang="en-US" smtClean="0"/>
              <a:t>‹#›</a:t>
            </a:fld>
            <a:endParaRPr lang="en-US"/>
          </a:p>
        </p:txBody>
      </p:sp>
    </p:spTree>
    <p:extLst>
      <p:ext uri="{BB962C8B-B14F-4D97-AF65-F5344CB8AC3E}">
        <p14:creationId xmlns:p14="http://schemas.microsoft.com/office/powerpoint/2010/main" val="63489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40A6-3731-4E76-916C-BC8DD6963F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ACB6A8-DAA4-4058-948A-AC336790FF1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46DBC0-7ECC-4383-9F6A-4A1CB189C9F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4F5C25-FCED-4DEF-B280-1588533DE057}"/>
              </a:ext>
            </a:extLst>
          </p:cNvPr>
          <p:cNvSpPr>
            <a:spLocks noGrp="1"/>
          </p:cNvSpPr>
          <p:nvPr>
            <p:ph type="dt" sz="half" idx="10"/>
          </p:nvPr>
        </p:nvSpPr>
        <p:spPr/>
        <p:txBody>
          <a:bodyPr/>
          <a:lstStyle/>
          <a:p>
            <a:fld id="{B6BC4801-2437-460E-887F-B6F1BB9226E5}" type="datetimeFigureOut">
              <a:rPr lang="en-US" smtClean="0"/>
              <a:t>7/13/2023</a:t>
            </a:fld>
            <a:endParaRPr lang="en-US"/>
          </a:p>
        </p:txBody>
      </p:sp>
      <p:sp>
        <p:nvSpPr>
          <p:cNvPr id="6" name="Footer Placeholder 5">
            <a:extLst>
              <a:ext uri="{FF2B5EF4-FFF2-40B4-BE49-F238E27FC236}">
                <a16:creationId xmlns:a16="http://schemas.microsoft.com/office/drawing/2014/main" id="{D08FA0E1-499A-4069-8719-4590CA5D5E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C9D1E1-824C-484F-B12C-25A1ED3E7E6A}"/>
              </a:ext>
            </a:extLst>
          </p:cNvPr>
          <p:cNvSpPr>
            <a:spLocks noGrp="1"/>
          </p:cNvSpPr>
          <p:nvPr>
            <p:ph type="sldNum" sz="quarter" idx="12"/>
          </p:nvPr>
        </p:nvSpPr>
        <p:spPr/>
        <p:txBody>
          <a:bodyPr/>
          <a:lstStyle/>
          <a:p>
            <a:fld id="{D9153B3C-528B-4AD2-9C45-A34349CA4886}" type="slidenum">
              <a:rPr lang="en-US" smtClean="0"/>
              <a:t>‹#›</a:t>
            </a:fld>
            <a:endParaRPr lang="en-US"/>
          </a:p>
        </p:txBody>
      </p:sp>
    </p:spTree>
    <p:extLst>
      <p:ext uri="{BB962C8B-B14F-4D97-AF65-F5344CB8AC3E}">
        <p14:creationId xmlns:p14="http://schemas.microsoft.com/office/powerpoint/2010/main" val="2607100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ED09A-5F01-4C61-90C4-95E118474A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423567-3435-419B-8087-7D7E58AD6C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81C754D-1919-4467-8CCC-7EA63FE5764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D14CEE-E740-433B-BF23-A4D60E457A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4411A4-3E5C-4824-9CFC-C8A2893B7DD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EB2F87-6279-4BE3-B255-5B852FF89FE2}"/>
              </a:ext>
            </a:extLst>
          </p:cNvPr>
          <p:cNvSpPr>
            <a:spLocks noGrp="1"/>
          </p:cNvSpPr>
          <p:nvPr>
            <p:ph type="dt" sz="half" idx="10"/>
          </p:nvPr>
        </p:nvSpPr>
        <p:spPr/>
        <p:txBody>
          <a:bodyPr/>
          <a:lstStyle/>
          <a:p>
            <a:fld id="{B6BC4801-2437-460E-887F-B6F1BB9226E5}" type="datetimeFigureOut">
              <a:rPr lang="en-US" smtClean="0"/>
              <a:t>7/13/2023</a:t>
            </a:fld>
            <a:endParaRPr lang="en-US"/>
          </a:p>
        </p:txBody>
      </p:sp>
      <p:sp>
        <p:nvSpPr>
          <p:cNvPr id="8" name="Footer Placeholder 7">
            <a:extLst>
              <a:ext uri="{FF2B5EF4-FFF2-40B4-BE49-F238E27FC236}">
                <a16:creationId xmlns:a16="http://schemas.microsoft.com/office/drawing/2014/main" id="{8CEFB0B4-08E4-48F7-8288-B378CDEC19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A61E93-4C09-48B7-9C26-99542FB973D4}"/>
              </a:ext>
            </a:extLst>
          </p:cNvPr>
          <p:cNvSpPr>
            <a:spLocks noGrp="1"/>
          </p:cNvSpPr>
          <p:nvPr>
            <p:ph type="sldNum" sz="quarter" idx="12"/>
          </p:nvPr>
        </p:nvSpPr>
        <p:spPr/>
        <p:txBody>
          <a:bodyPr/>
          <a:lstStyle/>
          <a:p>
            <a:fld id="{D9153B3C-528B-4AD2-9C45-A34349CA4886}" type="slidenum">
              <a:rPr lang="en-US" smtClean="0"/>
              <a:t>‹#›</a:t>
            </a:fld>
            <a:endParaRPr lang="en-US"/>
          </a:p>
        </p:txBody>
      </p:sp>
    </p:spTree>
    <p:extLst>
      <p:ext uri="{BB962C8B-B14F-4D97-AF65-F5344CB8AC3E}">
        <p14:creationId xmlns:p14="http://schemas.microsoft.com/office/powerpoint/2010/main" val="3005504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AC030-FB47-4B6C-8EDB-C7311909BB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C83D71-FEC2-4AF0-918C-A2EB584570E5}"/>
              </a:ext>
            </a:extLst>
          </p:cNvPr>
          <p:cNvSpPr>
            <a:spLocks noGrp="1"/>
          </p:cNvSpPr>
          <p:nvPr>
            <p:ph type="dt" sz="half" idx="10"/>
          </p:nvPr>
        </p:nvSpPr>
        <p:spPr/>
        <p:txBody>
          <a:bodyPr/>
          <a:lstStyle/>
          <a:p>
            <a:fld id="{B6BC4801-2437-460E-887F-B6F1BB9226E5}" type="datetimeFigureOut">
              <a:rPr lang="en-US" smtClean="0"/>
              <a:t>7/13/2023</a:t>
            </a:fld>
            <a:endParaRPr lang="en-US"/>
          </a:p>
        </p:txBody>
      </p:sp>
      <p:sp>
        <p:nvSpPr>
          <p:cNvPr id="4" name="Footer Placeholder 3">
            <a:extLst>
              <a:ext uri="{FF2B5EF4-FFF2-40B4-BE49-F238E27FC236}">
                <a16:creationId xmlns:a16="http://schemas.microsoft.com/office/drawing/2014/main" id="{F0C89824-ADA0-4B2F-B0CA-10FF7ED6E8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66A76A-DE3F-493C-988D-33BCFB42E641}"/>
              </a:ext>
            </a:extLst>
          </p:cNvPr>
          <p:cNvSpPr>
            <a:spLocks noGrp="1"/>
          </p:cNvSpPr>
          <p:nvPr>
            <p:ph type="sldNum" sz="quarter" idx="12"/>
          </p:nvPr>
        </p:nvSpPr>
        <p:spPr/>
        <p:txBody>
          <a:bodyPr/>
          <a:lstStyle/>
          <a:p>
            <a:fld id="{D9153B3C-528B-4AD2-9C45-A34349CA4886}" type="slidenum">
              <a:rPr lang="en-US" smtClean="0"/>
              <a:t>‹#›</a:t>
            </a:fld>
            <a:endParaRPr lang="en-US"/>
          </a:p>
        </p:txBody>
      </p:sp>
    </p:spTree>
    <p:extLst>
      <p:ext uri="{BB962C8B-B14F-4D97-AF65-F5344CB8AC3E}">
        <p14:creationId xmlns:p14="http://schemas.microsoft.com/office/powerpoint/2010/main" val="570883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526732-42C7-4F06-86C6-61F5830C26D5}"/>
              </a:ext>
            </a:extLst>
          </p:cNvPr>
          <p:cNvSpPr>
            <a:spLocks noGrp="1"/>
          </p:cNvSpPr>
          <p:nvPr>
            <p:ph type="dt" sz="half" idx="10"/>
          </p:nvPr>
        </p:nvSpPr>
        <p:spPr/>
        <p:txBody>
          <a:bodyPr/>
          <a:lstStyle/>
          <a:p>
            <a:fld id="{B6BC4801-2437-460E-887F-B6F1BB9226E5}" type="datetimeFigureOut">
              <a:rPr lang="en-US" smtClean="0"/>
              <a:t>7/13/2023</a:t>
            </a:fld>
            <a:endParaRPr lang="en-US"/>
          </a:p>
        </p:txBody>
      </p:sp>
      <p:sp>
        <p:nvSpPr>
          <p:cNvPr id="3" name="Footer Placeholder 2">
            <a:extLst>
              <a:ext uri="{FF2B5EF4-FFF2-40B4-BE49-F238E27FC236}">
                <a16:creationId xmlns:a16="http://schemas.microsoft.com/office/drawing/2014/main" id="{F0DEC987-800E-4F1E-86DA-0C0919F943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F77706-9345-46F2-A45B-2A3A5ABFD9A7}"/>
              </a:ext>
            </a:extLst>
          </p:cNvPr>
          <p:cNvSpPr>
            <a:spLocks noGrp="1"/>
          </p:cNvSpPr>
          <p:nvPr>
            <p:ph type="sldNum" sz="quarter" idx="12"/>
          </p:nvPr>
        </p:nvSpPr>
        <p:spPr/>
        <p:txBody>
          <a:bodyPr/>
          <a:lstStyle/>
          <a:p>
            <a:fld id="{D9153B3C-528B-4AD2-9C45-A34349CA4886}" type="slidenum">
              <a:rPr lang="en-US" smtClean="0"/>
              <a:t>‹#›</a:t>
            </a:fld>
            <a:endParaRPr lang="en-US"/>
          </a:p>
        </p:txBody>
      </p:sp>
    </p:spTree>
    <p:extLst>
      <p:ext uri="{BB962C8B-B14F-4D97-AF65-F5344CB8AC3E}">
        <p14:creationId xmlns:p14="http://schemas.microsoft.com/office/powerpoint/2010/main" val="1033807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335B1-BF2E-4CD3-ACA8-7F663A3115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BD9E3F-A689-4A55-AAA3-54EDCB1EE9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6E88EE-74E6-4E09-8170-E0603FD16C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84A3CA-657F-4C23-9D5B-DAC19BFCDC0C}"/>
              </a:ext>
            </a:extLst>
          </p:cNvPr>
          <p:cNvSpPr>
            <a:spLocks noGrp="1"/>
          </p:cNvSpPr>
          <p:nvPr>
            <p:ph type="dt" sz="half" idx="10"/>
          </p:nvPr>
        </p:nvSpPr>
        <p:spPr/>
        <p:txBody>
          <a:bodyPr/>
          <a:lstStyle/>
          <a:p>
            <a:fld id="{B6BC4801-2437-460E-887F-B6F1BB9226E5}" type="datetimeFigureOut">
              <a:rPr lang="en-US" smtClean="0"/>
              <a:t>7/13/2023</a:t>
            </a:fld>
            <a:endParaRPr lang="en-US"/>
          </a:p>
        </p:txBody>
      </p:sp>
      <p:sp>
        <p:nvSpPr>
          <p:cNvPr id="6" name="Footer Placeholder 5">
            <a:extLst>
              <a:ext uri="{FF2B5EF4-FFF2-40B4-BE49-F238E27FC236}">
                <a16:creationId xmlns:a16="http://schemas.microsoft.com/office/drawing/2014/main" id="{1E474756-3CED-45B2-89EC-972C8EB333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957EAC-45C9-42F9-AC88-228000771B1F}"/>
              </a:ext>
            </a:extLst>
          </p:cNvPr>
          <p:cNvSpPr>
            <a:spLocks noGrp="1"/>
          </p:cNvSpPr>
          <p:nvPr>
            <p:ph type="sldNum" sz="quarter" idx="12"/>
          </p:nvPr>
        </p:nvSpPr>
        <p:spPr/>
        <p:txBody>
          <a:bodyPr/>
          <a:lstStyle/>
          <a:p>
            <a:fld id="{D9153B3C-528B-4AD2-9C45-A34349CA4886}" type="slidenum">
              <a:rPr lang="en-US" smtClean="0"/>
              <a:t>‹#›</a:t>
            </a:fld>
            <a:endParaRPr lang="en-US"/>
          </a:p>
        </p:txBody>
      </p:sp>
    </p:spTree>
    <p:extLst>
      <p:ext uri="{BB962C8B-B14F-4D97-AF65-F5344CB8AC3E}">
        <p14:creationId xmlns:p14="http://schemas.microsoft.com/office/powerpoint/2010/main" val="636734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65D73-32F5-4393-910E-EDEA0EF512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C871C2-032D-460C-97DF-483B7A46D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B204AD-E660-46E0-83EC-27857F912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E799A4-85A9-4DB8-B324-209225924327}"/>
              </a:ext>
            </a:extLst>
          </p:cNvPr>
          <p:cNvSpPr>
            <a:spLocks noGrp="1"/>
          </p:cNvSpPr>
          <p:nvPr>
            <p:ph type="dt" sz="half" idx="10"/>
          </p:nvPr>
        </p:nvSpPr>
        <p:spPr/>
        <p:txBody>
          <a:bodyPr/>
          <a:lstStyle/>
          <a:p>
            <a:fld id="{B6BC4801-2437-460E-887F-B6F1BB9226E5}" type="datetimeFigureOut">
              <a:rPr lang="en-US" smtClean="0"/>
              <a:t>7/13/2023</a:t>
            </a:fld>
            <a:endParaRPr lang="en-US"/>
          </a:p>
        </p:txBody>
      </p:sp>
      <p:sp>
        <p:nvSpPr>
          <p:cNvPr id="6" name="Footer Placeholder 5">
            <a:extLst>
              <a:ext uri="{FF2B5EF4-FFF2-40B4-BE49-F238E27FC236}">
                <a16:creationId xmlns:a16="http://schemas.microsoft.com/office/drawing/2014/main" id="{F3DDD7F4-595F-4FDD-B58C-6EF7980FA2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58ADA2-D675-47A0-9A90-05E5CE9EE5DF}"/>
              </a:ext>
            </a:extLst>
          </p:cNvPr>
          <p:cNvSpPr>
            <a:spLocks noGrp="1"/>
          </p:cNvSpPr>
          <p:nvPr>
            <p:ph type="sldNum" sz="quarter" idx="12"/>
          </p:nvPr>
        </p:nvSpPr>
        <p:spPr/>
        <p:txBody>
          <a:bodyPr/>
          <a:lstStyle/>
          <a:p>
            <a:fld id="{D9153B3C-528B-4AD2-9C45-A34349CA4886}" type="slidenum">
              <a:rPr lang="en-US" smtClean="0"/>
              <a:t>‹#›</a:t>
            </a:fld>
            <a:endParaRPr lang="en-US"/>
          </a:p>
        </p:txBody>
      </p:sp>
    </p:spTree>
    <p:extLst>
      <p:ext uri="{BB962C8B-B14F-4D97-AF65-F5344CB8AC3E}">
        <p14:creationId xmlns:p14="http://schemas.microsoft.com/office/powerpoint/2010/main" val="1974416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71F4-F07A-4E07-8392-22230A3949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A9E0DE-AF2D-4008-BE56-B565B1B31D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1E549A-2981-4480-85ED-3ECC3A9EE58C}"/>
              </a:ext>
            </a:extLst>
          </p:cNvPr>
          <p:cNvSpPr>
            <a:spLocks noGrp="1"/>
          </p:cNvSpPr>
          <p:nvPr>
            <p:ph type="dt" sz="half" idx="10"/>
          </p:nvPr>
        </p:nvSpPr>
        <p:spPr/>
        <p:txBody>
          <a:bodyPr/>
          <a:lstStyle/>
          <a:p>
            <a:fld id="{B6BC4801-2437-460E-887F-B6F1BB9226E5}" type="datetimeFigureOut">
              <a:rPr lang="en-US" smtClean="0"/>
              <a:t>7/13/2023</a:t>
            </a:fld>
            <a:endParaRPr lang="en-US"/>
          </a:p>
        </p:txBody>
      </p:sp>
      <p:sp>
        <p:nvSpPr>
          <p:cNvPr id="5" name="Footer Placeholder 4">
            <a:extLst>
              <a:ext uri="{FF2B5EF4-FFF2-40B4-BE49-F238E27FC236}">
                <a16:creationId xmlns:a16="http://schemas.microsoft.com/office/drawing/2014/main" id="{FD7F94A9-DCD1-4E17-B0B9-CBA1925C8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7AE90C-3866-4F9E-8EC4-55EFBB0759BC}"/>
              </a:ext>
            </a:extLst>
          </p:cNvPr>
          <p:cNvSpPr>
            <a:spLocks noGrp="1"/>
          </p:cNvSpPr>
          <p:nvPr>
            <p:ph type="sldNum" sz="quarter" idx="12"/>
          </p:nvPr>
        </p:nvSpPr>
        <p:spPr/>
        <p:txBody>
          <a:bodyPr/>
          <a:lstStyle/>
          <a:p>
            <a:fld id="{D9153B3C-528B-4AD2-9C45-A34349CA4886}" type="slidenum">
              <a:rPr lang="en-US" smtClean="0"/>
              <a:t>‹#›</a:t>
            </a:fld>
            <a:endParaRPr lang="en-US"/>
          </a:p>
        </p:txBody>
      </p:sp>
    </p:spTree>
    <p:extLst>
      <p:ext uri="{BB962C8B-B14F-4D97-AF65-F5344CB8AC3E}">
        <p14:creationId xmlns:p14="http://schemas.microsoft.com/office/powerpoint/2010/main" val="3404852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D80AFF-A21E-42CD-B685-83231D4446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3A7248-FF75-4EE4-BEBD-8F7BE445CBC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775754-9957-4592-9343-58804E8A6EE5}"/>
              </a:ext>
            </a:extLst>
          </p:cNvPr>
          <p:cNvSpPr>
            <a:spLocks noGrp="1"/>
          </p:cNvSpPr>
          <p:nvPr>
            <p:ph type="dt" sz="half" idx="10"/>
          </p:nvPr>
        </p:nvSpPr>
        <p:spPr/>
        <p:txBody>
          <a:bodyPr/>
          <a:lstStyle/>
          <a:p>
            <a:fld id="{B6BC4801-2437-460E-887F-B6F1BB9226E5}" type="datetimeFigureOut">
              <a:rPr lang="en-US" smtClean="0"/>
              <a:t>7/13/2023</a:t>
            </a:fld>
            <a:endParaRPr lang="en-US"/>
          </a:p>
        </p:txBody>
      </p:sp>
      <p:sp>
        <p:nvSpPr>
          <p:cNvPr id="5" name="Footer Placeholder 4">
            <a:extLst>
              <a:ext uri="{FF2B5EF4-FFF2-40B4-BE49-F238E27FC236}">
                <a16:creationId xmlns:a16="http://schemas.microsoft.com/office/drawing/2014/main" id="{F3A49852-99B4-480B-8032-EC627E3662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BE32E6-3CF1-497E-853A-9B186A60594E}"/>
              </a:ext>
            </a:extLst>
          </p:cNvPr>
          <p:cNvSpPr>
            <a:spLocks noGrp="1"/>
          </p:cNvSpPr>
          <p:nvPr>
            <p:ph type="sldNum" sz="quarter" idx="12"/>
          </p:nvPr>
        </p:nvSpPr>
        <p:spPr/>
        <p:txBody>
          <a:bodyPr/>
          <a:lstStyle/>
          <a:p>
            <a:fld id="{D9153B3C-528B-4AD2-9C45-A34349CA4886}" type="slidenum">
              <a:rPr lang="en-US" smtClean="0"/>
              <a:t>‹#›</a:t>
            </a:fld>
            <a:endParaRPr lang="en-US"/>
          </a:p>
        </p:txBody>
      </p:sp>
    </p:spTree>
    <p:extLst>
      <p:ext uri="{BB962C8B-B14F-4D97-AF65-F5344CB8AC3E}">
        <p14:creationId xmlns:p14="http://schemas.microsoft.com/office/powerpoint/2010/main" val="1117443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427D03BA-50F9-49A6-8A6D-E1D53727D34D}"/>
              </a:ext>
            </a:extLst>
          </p:cNvPr>
          <p:cNvSpPr>
            <a:spLocks noGrp="1"/>
          </p:cNvSpPr>
          <p:nvPr>
            <p:ph type="body" sz="quarter" idx="10"/>
          </p:nvPr>
        </p:nvSpPr>
        <p:spPr>
          <a:xfrm>
            <a:off x="1524000" y="4484688"/>
            <a:ext cx="9144000" cy="811212"/>
          </a:xfrm>
        </p:spPr>
        <p:txBody>
          <a:bodyPr/>
          <a:lstStyle>
            <a:lvl5pPr marL="1828800" indent="0">
              <a:buNone/>
              <a:defRPr/>
            </a:lvl5pPr>
          </a:lstStyle>
          <a:p>
            <a:pPr lvl="0"/>
            <a:r>
              <a:rPr lang="en-US" dirty="0"/>
              <a:t>Edit Master text styles</a:t>
            </a:r>
          </a:p>
          <a:p>
            <a:pPr lvl="1"/>
            <a:r>
              <a:rPr lang="en-US" dirty="0"/>
              <a:t>Second level</a:t>
            </a:r>
          </a:p>
          <a:p>
            <a:pPr lvl="4"/>
            <a:endParaRPr lang="en-US" dirty="0"/>
          </a:p>
        </p:txBody>
      </p:sp>
    </p:spTree>
    <p:extLst>
      <p:ext uri="{BB962C8B-B14F-4D97-AF65-F5344CB8AC3E}">
        <p14:creationId xmlns:p14="http://schemas.microsoft.com/office/powerpoint/2010/main" val="1683886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37290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5" name="Slide Number Placeholder 4">
            <a:extLst>
              <a:ext uri="{FF2B5EF4-FFF2-40B4-BE49-F238E27FC236}">
                <a16:creationId xmlns:a16="http://schemas.microsoft.com/office/drawing/2014/main" id="{A9E17104-B8C5-4EEA-B85A-430684ABAC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360AA-4F98-4D35-843A-489A22EA34BE}" type="slidenum">
              <a:rPr lang="en-US" smtClean="0"/>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3">
            <a:extLst>
              <a:ext uri="{FF2B5EF4-FFF2-40B4-BE49-F238E27FC236}">
                <a16:creationId xmlns:a16="http://schemas.microsoft.com/office/drawing/2014/main" id="{F63C18E2-ADD9-4486-A41D-25FB39D080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3C7AAE-34F8-49D2-A45D-9877FD853E3D}" type="slidenum">
              <a:rPr lang="en-US" smtClean="0"/>
              <a:t>‹#›</a:t>
            </a:fld>
            <a:endParaRPr lang="en-US"/>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3">
            <a:extLst>
              <a:ext uri="{FF2B5EF4-FFF2-40B4-BE49-F238E27FC236}">
                <a16:creationId xmlns:a16="http://schemas.microsoft.com/office/drawing/2014/main" id="{289C3630-4055-47B3-938A-7D9449889F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4B6408-71B7-410A-A31F-BD33B9133B61}" type="slidenum">
              <a:rPr lang="en-US" smtClean="0"/>
              <a:t>‹#›</a:t>
            </a:fld>
            <a:endParaRPr lang="en-US"/>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3">
            <a:extLst>
              <a:ext uri="{FF2B5EF4-FFF2-40B4-BE49-F238E27FC236}">
                <a16:creationId xmlns:a16="http://schemas.microsoft.com/office/drawing/2014/main" id="{F3A85AF0-187C-4EE6-8EC0-174CAA2754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FD32C-249A-4043-B4DB-5AA650E8B648}" type="slidenum">
              <a:rPr lang="en-US" smtClean="0"/>
              <a:t>‹#›</a:t>
            </a:fld>
            <a:endParaRPr lang="en-US"/>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3">
            <a:extLst>
              <a:ext uri="{FF2B5EF4-FFF2-40B4-BE49-F238E27FC236}">
                <a16:creationId xmlns:a16="http://schemas.microsoft.com/office/drawing/2014/main" id="{15F599EA-D84B-49A5-84C9-6E31D9C9B8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B5059D-8050-44A9-B01A-8407C27C39FC}" type="slidenum">
              <a:rPr lang="en-US" smtClean="0"/>
              <a:t>‹#›</a:t>
            </a:fld>
            <a:endParaRPr lang="en-US"/>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3">
            <a:extLst>
              <a:ext uri="{FF2B5EF4-FFF2-40B4-BE49-F238E27FC236}">
                <a16:creationId xmlns:a16="http://schemas.microsoft.com/office/drawing/2014/main" id="{64228555-43B9-4F02-9C10-281DE8B8CDD2}"/>
              </a:ext>
            </a:extLst>
          </p:cNvPr>
          <p:cNvSpPr>
            <a:spLocks noGrp="1"/>
          </p:cNvSpPr>
          <p:nvPr>
            <p:ph type="sldNum" sz="quarter" idx="4"/>
          </p:nvPr>
        </p:nvSpPr>
        <p:spPr>
          <a:xfrm>
            <a:off x="8610600" y="6356350"/>
            <a:ext cx="3429000" cy="406789"/>
          </a:xfrm>
          <a:prstGeom prst="rect">
            <a:avLst/>
          </a:prstGeom>
        </p:spPr>
        <p:txBody>
          <a:bodyPr vert="horz" lIns="91440" tIns="45720" rIns="91440" bIns="45720" rtlCol="0" anchor="ctr"/>
          <a:lstStyle>
            <a:lvl1pPr algn="r">
              <a:defRPr sz="1200">
                <a:solidFill>
                  <a:schemeClr val="tx1">
                    <a:tint val="75000"/>
                  </a:schemeClr>
                </a:solidFill>
              </a:defRPr>
            </a:lvl1pPr>
          </a:lstStyle>
          <a:p>
            <a:fld id="{4EBFA77E-CDE7-46FE-91E6-9693235FC906}" type="slidenum">
              <a:rPr lang="en-US" smtClean="0"/>
              <a:t>‹#›</a:t>
            </a:fld>
            <a:endParaRPr lang="en-US"/>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108000"/>
        </a:lnSpc>
        <a:spcBef>
          <a:spcPts val="1000"/>
        </a:spcBef>
        <a:spcAft>
          <a:spcPts val="1200"/>
        </a:spcAft>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108000"/>
        </a:lnSpc>
        <a:spcBef>
          <a:spcPts val="500"/>
        </a:spcBef>
        <a:spcAft>
          <a:spcPts val="1200"/>
        </a:spcAft>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AB8F3D-0260-43EC-8E4E-A5C24BDFF5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D5E659-DED3-4E78-BBEA-6B9A491C33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BDCC15-CADB-4501-B123-55A3DFF1FE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C4801-2437-460E-887F-B6F1BB9226E5}" type="datetimeFigureOut">
              <a:rPr lang="en-US" smtClean="0"/>
              <a:t>7/13/2023</a:t>
            </a:fld>
            <a:endParaRPr lang="en-US"/>
          </a:p>
        </p:txBody>
      </p:sp>
      <p:sp>
        <p:nvSpPr>
          <p:cNvPr id="5" name="Footer Placeholder 4">
            <a:extLst>
              <a:ext uri="{FF2B5EF4-FFF2-40B4-BE49-F238E27FC236}">
                <a16:creationId xmlns:a16="http://schemas.microsoft.com/office/drawing/2014/main" id="{463FB48E-1789-47FD-B256-F2E3911473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B16007-6560-4918-98C3-8E68F8044E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153B3C-528B-4AD2-9C45-A34349CA4886}" type="slidenum">
              <a:rPr lang="en-US" smtClean="0"/>
              <a:t>‹#›</a:t>
            </a:fld>
            <a:endParaRPr lang="en-US"/>
          </a:p>
        </p:txBody>
      </p:sp>
    </p:spTree>
    <p:extLst>
      <p:ext uri="{BB962C8B-B14F-4D97-AF65-F5344CB8AC3E}">
        <p14:creationId xmlns:p14="http://schemas.microsoft.com/office/powerpoint/2010/main" val="281580869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3">
            <a:extLst>
              <a:ext uri="{FF2B5EF4-FFF2-40B4-BE49-F238E27FC236}">
                <a16:creationId xmlns:a16="http://schemas.microsoft.com/office/drawing/2014/main" id="{A979CA82-E39D-47F7-92E7-108E7E27D4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D509C-16CA-48F4-916B-D7648B220D90}" type="slidenum">
              <a:rPr lang="en-US" smtClean="0"/>
              <a:t>‹#›</a:t>
            </a:fld>
            <a:endParaRPr lang="en-US"/>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hyperlink" Target="mailto:SDO@cde.ca.gov"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hyperlink" Target="http://pixabay.com/en/checklist-clip-board-blank-to-do-310092/"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FBD33-B5CC-4B3B-92E5-947922612A9D}"/>
              </a:ext>
            </a:extLst>
          </p:cNvPr>
          <p:cNvSpPr>
            <a:spLocks noGrp="1"/>
          </p:cNvSpPr>
          <p:nvPr>
            <p:ph type="ctrTitle"/>
          </p:nvPr>
        </p:nvSpPr>
        <p:spPr>
          <a:xfrm>
            <a:off x="304800" y="1997765"/>
            <a:ext cx="11343861" cy="1828800"/>
          </a:xfrm>
        </p:spPr>
        <p:txBody>
          <a:bodyPr>
            <a:normAutofit fontScale="90000"/>
          </a:bodyPr>
          <a:lstStyle/>
          <a:p>
            <a:r>
              <a:rPr lang="en-US" sz="5300" dirty="0"/>
              <a:t>Roles and Responsibilities Beyond Actions to Reorganize School Districts</a:t>
            </a:r>
            <a:br>
              <a:rPr lang="en-US" sz="3200" dirty="0"/>
            </a:br>
            <a:r>
              <a:rPr lang="en-US" sz="3600" dirty="0"/>
              <a:t>School District Organization Meeting, April 2022</a:t>
            </a:r>
            <a:endParaRPr lang="en-US" dirty="0"/>
          </a:p>
        </p:txBody>
      </p:sp>
      <p:sp>
        <p:nvSpPr>
          <p:cNvPr id="3" name="Text Placeholder 2">
            <a:extLst>
              <a:ext uri="{FF2B5EF4-FFF2-40B4-BE49-F238E27FC236}">
                <a16:creationId xmlns:a16="http://schemas.microsoft.com/office/drawing/2014/main" id="{8D26465A-6C17-45C4-AB60-B92F21364FBA}"/>
              </a:ext>
            </a:extLst>
          </p:cNvPr>
          <p:cNvSpPr>
            <a:spLocks noGrp="1"/>
          </p:cNvSpPr>
          <p:nvPr>
            <p:ph type="body" sz="quarter" idx="10"/>
          </p:nvPr>
        </p:nvSpPr>
        <p:spPr/>
        <p:txBody>
          <a:bodyPr>
            <a:normAutofit/>
          </a:bodyPr>
          <a:lstStyle/>
          <a:p>
            <a:pPr marL="0" indent="0" algn="ctr">
              <a:buNone/>
            </a:pPr>
            <a:r>
              <a:rPr lang="en-US" sz="2100" dirty="0">
                <a:solidFill>
                  <a:schemeClr val="bg1"/>
                </a:solidFill>
              </a:rPr>
              <a:t>Presented by Lindsay Valle</a:t>
            </a:r>
            <a:br>
              <a:rPr lang="en-US" sz="2100" dirty="0">
                <a:solidFill>
                  <a:schemeClr val="bg1"/>
                </a:solidFill>
              </a:rPr>
            </a:br>
            <a:r>
              <a:rPr lang="en-US" sz="2100" dirty="0">
                <a:solidFill>
                  <a:schemeClr val="bg1"/>
                </a:solidFill>
              </a:rPr>
              <a:t>School Facilities and Transportation Services Division</a:t>
            </a:r>
          </a:p>
          <a:p>
            <a:endParaRPr lang="en-US" dirty="0"/>
          </a:p>
        </p:txBody>
      </p:sp>
    </p:spTree>
    <p:extLst>
      <p:ext uri="{BB962C8B-B14F-4D97-AF65-F5344CB8AC3E}">
        <p14:creationId xmlns:p14="http://schemas.microsoft.com/office/powerpoint/2010/main" val="3764431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E3B148-FFD3-4971-B5EF-EAB2CB8933E6}"/>
              </a:ext>
            </a:extLst>
          </p:cNvPr>
          <p:cNvSpPr>
            <a:spLocks noGrp="1"/>
          </p:cNvSpPr>
          <p:nvPr>
            <p:ph type="title"/>
          </p:nvPr>
        </p:nvSpPr>
        <p:spPr/>
        <p:txBody>
          <a:bodyPr/>
          <a:lstStyle/>
          <a:p>
            <a:r>
              <a:rPr lang="en-US" dirty="0"/>
              <a:t>Role of the County Superintendent</a:t>
            </a:r>
          </a:p>
        </p:txBody>
      </p:sp>
      <p:sp>
        <p:nvSpPr>
          <p:cNvPr id="7" name="Content Placeholder 6">
            <a:extLst>
              <a:ext uri="{FF2B5EF4-FFF2-40B4-BE49-F238E27FC236}">
                <a16:creationId xmlns:a16="http://schemas.microsoft.com/office/drawing/2014/main" id="{41695817-30C8-4F93-B8D9-903AACC3C43F}"/>
              </a:ext>
            </a:extLst>
          </p:cNvPr>
          <p:cNvSpPr>
            <a:spLocks noGrp="1"/>
          </p:cNvSpPr>
          <p:nvPr>
            <p:ph idx="1"/>
          </p:nvPr>
        </p:nvSpPr>
        <p:spPr/>
        <p:txBody>
          <a:bodyPr>
            <a:normAutofit lnSpcReduction="10000"/>
          </a:bodyPr>
          <a:lstStyle/>
          <a:p>
            <a:r>
              <a:rPr lang="en-US" dirty="0"/>
              <a:t>Serve as Secretary of the County Committee</a:t>
            </a:r>
          </a:p>
          <a:p>
            <a:r>
              <a:rPr lang="en-US" dirty="0"/>
              <a:t>Call Elections</a:t>
            </a:r>
          </a:p>
          <a:p>
            <a:r>
              <a:rPr lang="en-US" dirty="0"/>
              <a:t>Call, Conduct, Notice, and Provide Support for County Committee Meetings and Public Hearings</a:t>
            </a:r>
          </a:p>
          <a:p>
            <a:r>
              <a:rPr lang="en-US" dirty="0"/>
              <a:t>District and Community Liaison</a:t>
            </a:r>
          </a:p>
          <a:p>
            <a:r>
              <a:rPr lang="en-US" dirty="0"/>
              <a:t>Boundary Responsibilities</a:t>
            </a:r>
          </a:p>
          <a:p>
            <a:r>
              <a:rPr lang="en-US" dirty="0"/>
              <a:t>Other District Organization Issues</a:t>
            </a:r>
          </a:p>
        </p:txBody>
      </p:sp>
      <p:sp>
        <p:nvSpPr>
          <p:cNvPr id="5" name="Slide Number Placeholder 4">
            <a:extLst>
              <a:ext uri="{FF2B5EF4-FFF2-40B4-BE49-F238E27FC236}">
                <a16:creationId xmlns:a16="http://schemas.microsoft.com/office/drawing/2014/main" id="{BD1696FC-A080-40C9-A271-A926A8237D64}"/>
              </a:ext>
            </a:extLst>
          </p:cNvPr>
          <p:cNvSpPr>
            <a:spLocks noGrp="1"/>
          </p:cNvSpPr>
          <p:nvPr>
            <p:ph type="sldNum" sz="quarter" idx="10"/>
          </p:nvPr>
        </p:nvSpPr>
        <p:spPr/>
        <p:txBody>
          <a:bodyPr/>
          <a:lstStyle/>
          <a:p>
            <a:fld id="{4EBFA77E-CDE7-46FE-91E6-9693235FC906}" type="slidenum">
              <a:rPr lang="en-US" smtClean="0"/>
              <a:t>10</a:t>
            </a:fld>
            <a:endParaRPr lang="en-US"/>
          </a:p>
        </p:txBody>
      </p:sp>
    </p:spTree>
    <p:extLst>
      <p:ext uri="{BB962C8B-B14F-4D97-AF65-F5344CB8AC3E}">
        <p14:creationId xmlns:p14="http://schemas.microsoft.com/office/powerpoint/2010/main" val="3048281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6446E1-5747-4857-B3DD-7D10D869BC2B}"/>
              </a:ext>
            </a:extLst>
          </p:cNvPr>
          <p:cNvSpPr>
            <a:spLocks noGrp="1"/>
          </p:cNvSpPr>
          <p:nvPr>
            <p:ph type="title"/>
          </p:nvPr>
        </p:nvSpPr>
        <p:spPr/>
        <p:txBody>
          <a:bodyPr/>
          <a:lstStyle/>
          <a:p>
            <a:r>
              <a:rPr lang="en-US" dirty="0"/>
              <a:t>County Committee Elections/Vacancies</a:t>
            </a:r>
          </a:p>
        </p:txBody>
      </p:sp>
      <p:sp>
        <p:nvSpPr>
          <p:cNvPr id="7" name="Content Placeholder 6">
            <a:extLst>
              <a:ext uri="{FF2B5EF4-FFF2-40B4-BE49-F238E27FC236}">
                <a16:creationId xmlns:a16="http://schemas.microsoft.com/office/drawing/2014/main" id="{5D27E425-014E-4923-80B2-4C8171D708D0}"/>
              </a:ext>
            </a:extLst>
          </p:cNvPr>
          <p:cNvSpPr>
            <a:spLocks noGrp="1"/>
          </p:cNvSpPr>
          <p:nvPr>
            <p:ph idx="1"/>
          </p:nvPr>
        </p:nvSpPr>
        <p:spPr/>
        <p:txBody>
          <a:bodyPr/>
          <a:lstStyle/>
          <a:p>
            <a:r>
              <a:rPr lang="en-US" dirty="0"/>
              <a:t>If district organization duties have not been transferred to the County Board of Education, the County Superintendent calls an annual meeting of school district governing board representatives for purposes of electing County Committee members. (</a:t>
            </a:r>
            <a:r>
              <a:rPr lang="en-US" i="1" dirty="0"/>
              <a:t>EC</a:t>
            </a:r>
            <a:r>
              <a:rPr lang="en-US" dirty="0"/>
              <a:t> 4005)</a:t>
            </a:r>
          </a:p>
          <a:p>
            <a:r>
              <a:rPr lang="en-US" dirty="0"/>
              <a:t>The County Superintendent secures candidates for the election, prepares ballots (including by-mail ballots), and conducts this election to fill vacancies due to term expirations.</a:t>
            </a:r>
          </a:p>
        </p:txBody>
      </p:sp>
      <p:sp>
        <p:nvSpPr>
          <p:cNvPr id="5" name="Slide Number Placeholder 4">
            <a:extLst>
              <a:ext uri="{FF2B5EF4-FFF2-40B4-BE49-F238E27FC236}">
                <a16:creationId xmlns:a16="http://schemas.microsoft.com/office/drawing/2014/main" id="{964FC217-568A-49B1-A036-43A368552EF6}"/>
              </a:ext>
            </a:extLst>
          </p:cNvPr>
          <p:cNvSpPr>
            <a:spLocks noGrp="1"/>
          </p:cNvSpPr>
          <p:nvPr>
            <p:ph type="sldNum" sz="quarter" idx="10"/>
          </p:nvPr>
        </p:nvSpPr>
        <p:spPr/>
        <p:txBody>
          <a:bodyPr/>
          <a:lstStyle/>
          <a:p>
            <a:fld id="{4EBFA77E-CDE7-46FE-91E6-9693235FC906}" type="slidenum">
              <a:rPr lang="en-US" smtClean="0"/>
              <a:t>11</a:t>
            </a:fld>
            <a:endParaRPr lang="en-US"/>
          </a:p>
        </p:txBody>
      </p:sp>
    </p:spTree>
    <p:extLst>
      <p:ext uri="{BB962C8B-B14F-4D97-AF65-F5344CB8AC3E}">
        <p14:creationId xmlns:p14="http://schemas.microsoft.com/office/powerpoint/2010/main" val="4276046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EB446-1C2F-7A9A-8C29-4EB981002964}"/>
              </a:ext>
            </a:extLst>
          </p:cNvPr>
          <p:cNvSpPr>
            <a:spLocks noGrp="1"/>
          </p:cNvSpPr>
          <p:nvPr>
            <p:ph type="title"/>
          </p:nvPr>
        </p:nvSpPr>
        <p:spPr/>
        <p:txBody>
          <a:bodyPr/>
          <a:lstStyle/>
          <a:p>
            <a:r>
              <a:rPr lang="en-US" dirty="0"/>
              <a:t>Other County Committee Secretary Functions</a:t>
            </a:r>
          </a:p>
        </p:txBody>
      </p:sp>
      <p:pic>
        <p:nvPicPr>
          <p:cNvPr id="8" name="Content Placeholder 7" descr="Imagine depicting a figure with a megaphone.">
            <a:extLst>
              <a:ext uri="{FF2B5EF4-FFF2-40B4-BE49-F238E27FC236}">
                <a16:creationId xmlns:a16="http://schemas.microsoft.com/office/drawing/2014/main" id="{2F8F6218-44A8-454C-9D61-9AA5AACE486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04336" y="1638526"/>
            <a:ext cx="3138616" cy="4141788"/>
          </a:xfrm>
        </p:spPr>
      </p:pic>
      <p:sp>
        <p:nvSpPr>
          <p:cNvPr id="4" name="Content Placeholder 3">
            <a:extLst>
              <a:ext uri="{FF2B5EF4-FFF2-40B4-BE49-F238E27FC236}">
                <a16:creationId xmlns:a16="http://schemas.microsoft.com/office/drawing/2014/main" id="{6058699D-0F84-BED8-BD99-A57232EB754D}"/>
              </a:ext>
            </a:extLst>
          </p:cNvPr>
          <p:cNvSpPr>
            <a:spLocks noGrp="1"/>
          </p:cNvSpPr>
          <p:nvPr>
            <p:ph sz="half" idx="2"/>
          </p:nvPr>
        </p:nvSpPr>
        <p:spPr/>
        <p:txBody>
          <a:bodyPr>
            <a:normAutofit fontScale="92500" lnSpcReduction="10000"/>
          </a:bodyPr>
          <a:lstStyle/>
          <a:p>
            <a:r>
              <a:rPr lang="en-US" sz="3200" dirty="0"/>
              <a:t>Calls elections on district organization issues</a:t>
            </a:r>
          </a:p>
          <a:p>
            <a:r>
              <a:rPr lang="en-US" sz="3200" dirty="0"/>
              <a:t>Meeting support</a:t>
            </a:r>
          </a:p>
          <a:p>
            <a:r>
              <a:rPr lang="en-US" sz="3200" dirty="0"/>
              <a:t>Appointments to vacant County Committee positions when County Committee cannot make appointment</a:t>
            </a:r>
          </a:p>
          <a:p>
            <a:endParaRPr lang="en-US" dirty="0"/>
          </a:p>
        </p:txBody>
      </p:sp>
      <p:sp>
        <p:nvSpPr>
          <p:cNvPr id="5" name="Slide Number Placeholder 4">
            <a:extLst>
              <a:ext uri="{FF2B5EF4-FFF2-40B4-BE49-F238E27FC236}">
                <a16:creationId xmlns:a16="http://schemas.microsoft.com/office/drawing/2014/main" id="{4A575EB5-4545-91E2-24AA-97A383DBC4A7}"/>
              </a:ext>
            </a:extLst>
          </p:cNvPr>
          <p:cNvSpPr>
            <a:spLocks noGrp="1"/>
          </p:cNvSpPr>
          <p:nvPr>
            <p:ph type="sldNum" sz="quarter" idx="10"/>
          </p:nvPr>
        </p:nvSpPr>
        <p:spPr/>
        <p:txBody>
          <a:bodyPr/>
          <a:lstStyle/>
          <a:p>
            <a:fld id="{4EBFA77E-CDE7-46FE-91E6-9693235FC906}" type="slidenum">
              <a:rPr lang="en-US" smtClean="0"/>
              <a:t>12</a:t>
            </a:fld>
            <a:endParaRPr lang="en-US"/>
          </a:p>
        </p:txBody>
      </p:sp>
    </p:spTree>
    <p:extLst>
      <p:ext uri="{BB962C8B-B14F-4D97-AF65-F5344CB8AC3E}">
        <p14:creationId xmlns:p14="http://schemas.microsoft.com/office/powerpoint/2010/main" val="737098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2FEC2-B491-4D44-8A63-90918B2F95E7}"/>
              </a:ext>
            </a:extLst>
          </p:cNvPr>
          <p:cNvSpPr>
            <a:spLocks noGrp="1"/>
          </p:cNvSpPr>
          <p:nvPr>
            <p:ph type="title"/>
          </p:nvPr>
        </p:nvSpPr>
        <p:spPr/>
        <p:txBody>
          <a:bodyPr/>
          <a:lstStyle/>
          <a:p>
            <a:r>
              <a:rPr lang="en-US" dirty="0"/>
              <a:t>District and Community Liaison</a:t>
            </a:r>
          </a:p>
        </p:txBody>
      </p:sp>
      <p:sp>
        <p:nvSpPr>
          <p:cNvPr id="3" name="Content Placeholder 2">
            <a:extLst>
              <a:ext uri="{FF2B5EF4-FFF2-40B4-BE49-F238E27FC236}">
                <a16:creationId xmlns:a16="http://schemas.microsoft.com/office/drawing/2014/main" id="{DA486FC0-19ED-4A24-8008-88C2F87F8A0A}"/>
              </a:ext>
            </a:extLst>
          </p:cNvPr>
          <p:cNvSpPr>
            <a:spLocks noGrp="1"/>
          </p:cNvSpPr>
          <p:nvPr>
            <p:ph idx="1"/>
          </p:nvPr>
        </p:nvSpPr>
        <p:spPr/>
        <p:txBody>
          <a:bodyPr>
            <a:normAutofit lnSpcReduction="10000"/>
          </a:bodyPr>
          <a:lstStyle/>
          <a:p>
            <a:r>
              <a:rPr lang="en-US" dirty="0"/>
              <a:t>As executive secretary to the County Committee, the County Superintendent is the “face” of district organization to districts and the community. </a:t>
            </a:r>
          </a:p>
          <a:p>
            <a:r>
              <a:rPr lang="en-US" dirty="0"/>
              <a:t>This can include provision of:</a:t>
            </a:r>
          </a:p>
          <a:p>
            <a:pPr lvl="1"/>
            <a:r>
              <a:rPr lang="en-US" dirty="0"/>
              <a:t>Information, coordination, and guidance.</a:t>
            </a:r>
          </a:p>
          <a:p>
            <a:pPr lvl="1"/>
            <a:r>
              <a:rPr lang="en-US" dirty="0"/>
              <a:t>Procedural advance and counseling.</a:t>
            </a:r>
          </a:p>
          <a:p>
            <a:pPr lvl="1"/>
            <a:r>
              <a:rPr lang="en-US" dirty="0"/>
              <a:t>Information and assistance for meetings and briefings.</a:t>
            </a:r>
          </a:p>
          <a:p>
            <a:pPr lvl="1"/>
            <a:r>
              <a:rPr lang="en-US" dirty="0"/>
              <a:t>Coordination of media and community relations (</a:t>
            </a:r>
            <a:r>
              <a:rPr lang="en-US" i="1" dirty="0"/>
              <a:t>EC</a:t>
            </a:r>
            <a:r>
              <a:rPr lang="en-US" dirty="0"/>
              <a:t> 35700.1)</a:t>
            </a:r>
          </a:p>
        </p:txBody>
      </p:sp>
      <p:sp>
        <p:nvSpPr>
          <p:cNvPr id="4" name="Slide Number Placeholder 3">
            <a:extLst>
              <a:ext uri="{FF2B5EF4-FFF2-40B4-BE49-F238E27FC236}">
                <a16:creationId xmlns:a16="http://schemas.microsoft.com/office/drawing/2014/main" id="{A33D9955-A1FF-47E8-BF04-C8C1370F95E4}"/>
              </a:ext>
            </a:extLst>
          </p:cNvPr>
          <p:cNvSpPr>
            <a:spLocks noGrp="1"/>
          </p:cNvSpPr>
          <p:nvPr>
            <p:ph type="sldNum" sz="quarter" idx="10"/>
          </p:nvPr>
        </p:nvSpPr>
        <p:spPr/>
        <p:txBody>
          <a:bodyPr/>
          <a:lstStyle/>
          <a:p>
            <a:fld id="{4EBFA77E-CDE7-46FE-91E6-9693235FC906}" type="slidenum">
              <a:rPr lang="en-US" smtClean="0"/>
              <a:t>13</a:t>
            </a:fld>
            <a:endParaRPr lang="en-US"/>
          </a:p>
        </p:txBody>
      </p:sp>
    </p:spTree>
    <p:extLst>
      <p:ext uri="{BB962C8B-B14F-4D97-AF65-F5344CB8AC3E}">
        <p14:creationId xmlns:p14="http://schemas.microsoft.com/office/powerpoint/2010/main" val="2830314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6E54E-37A1-4F6D-BE96-3753FC61AC9F}"/>
              </a:ext>
            </a:extLst>
          </p:cNvPr>
          <p:cNvSpPr>
            <a:spLocks noGrp="1"/>
          </p:cNvSpPr>
          <p:nvPr>
            <p:ph type="title"/>
          </p:nvPr>
        </p:nvSpPr>
        <p:spPr/>
        <p:txBody>
          <a:bodyPr/>
          <a:lstStyle/>
          <a:p>
            <a:r>
              <a:rPr lang="en-US" dirty="0"/>
              <a:t>Boundary Responsibilities</a:t>
            </a:r>
          </a:p>
        </p:txBody>
      </p:sp>
      <p:sp>
        <p:nvSpPr>
          <p:cNvPr id="3" name="Content Placeholder 2">
            <a:extLst>
              <a:ext uri="{FF2B5EF4-FFF2-40B4-BE49-F238E27FC236}">
                <a16:creationId xmlns:a16="http://schemas.microsoft.com/office/drawing/2014/main" id="{94E8D3BF-EFA5-4C23-8C00-4127CD7BBDB9}"/>
              </a:ext>
            </a:extLst>
          </p:cNvPr>
          <p:cNvSpPr>
            <a:spLocks noGrp="1"/>
          </p:cNvSpPr>
          <p:nvPr>
            <p:ph sz="half" idx="1"/>
          </p:nvPr>
        </p:nvSpPr>
        <p:spPr>
          <a:xfrm>
            <a:off x="152400" y="1638300"/>
            <a:ext cx="5852160" cy="5015901"/>
          </a:xfrm>
        </p:spPr>
        <p:txBody>
          <a:bodyPr>
            <a:normAutofit fontScale="85000" lnSpcReduction="20000"/>
          </a:bodyPr>
          <a:lstStyle/>
          <a:p>
            <a:r>
              <a:rPr lang="en-US" dirty="0"/>
              <a:t>County Superintendent ascertains whether district boundary records are correct. (</a:t>
            </a:r>
            <a:r>
              <a:rPr lang="en-US" i="1" dirty="0"/>
              <a:t>EC</a:t>
            </a:r>
            <a:r>
              <a:rPr lang="en-US" dirty="0"/>
              <a:t> 2600)</a:t>
            </a:r>
          </a:p>
          <a:p>
            <a:r>
              <a:rPr lang="en-US" dirty="0"/>
              <a:t>County Superintendent maintains a “full and correct transcript of the boundaries.”</a:t>
            </a:r>
          </a:p>
          <a:p>
            <a:r>
              <a:rPr lang="en-US" dirty="0"/>
              <a:t>County Superintendent provides corrected district boundaries to the U.S. Census via CDE.</a:t>
            </a:r>
          </a:p>
          <a:p>
            <a:r>
              <a:rPr lang="en-US" dirty="0"/>
              <a:t>County Superintendent maintains trustee area boundaries. (</a:t>
            </a:r>
            <a:r>
              <a:rPr lang="en-US" i="1" dirty="0"/>
              <a:t>EC</a:t>
            </a:r>
            <a:r>
              <a:rPr lang="en-US" dirty="0"/>
              <a:t> 5031)</a:t>
            </a:r>
          </a:p>
        </p:txBody>
      </p:sp>
      <p:pic>
        <p:nvPicPr>
          <p:cNvPr id="6" name="Content Placeholder 5" descr="Image of a magnifying glass over a map">
            <a:extLst>
              <a:ext uri="{FF2B5EF4-FFF2-40B4-BE49-F238E27FC236}">
                <a16:creationId xmlns:a16="http://schemas.microsoft.com/office/drawing/2014/main" id="{39D5F4B5-EE74-4B6E-978E-DE7319D61EAC}"/>
              </a:ext>
            </a:extLst>
          </p:cNvPr>
          <p:cNvPicPr>
            <a:picLocks noGrp="1" noChangeAspect="1"/>
          </p:cNvPicPr>
          <p:nvPr>
            <p:ph sz="half" idx="2"/>
          </p:nvPr>
        </p:nvPicPr>
        <p:blipFill rotWithShape="1">
          <a:blip r:embed="rId2"/>
          <a:srcRect b="7232"/>
          <a:stretch/>
        </p:blipFill>
        <p:spPr>
          <a:xfrm>
            <a:off x="6096000" y="1441531"/>
            <a:ext cx="5851525" cy="3963846"/>
          </a:xfrm>
          <a:prstGeom prst="rect">
            <a:avLst/>
          </a:prstGeom>
        </p:spPr>
      </p:pic>
      <p:sp>
        <p:nvSpPr>
          <p:cNvPr id="5" name="Slide Number Placeholder 4">
            <a:extLst>
              <a:ext uri="{FF2B5EF4-FFF2-40B4-BE49-F238E27FC236}">
                <a16:creationId xmlns:a16="http://schemas.microsoft.com/office/drawing/2014/main" id="{64223490-FA57-45CE-B5BC-8EA455E5428F}"/>
              </a:ext>
            </a:extLst>
          </p:cNvPr>
          <p:cNvSpPr>
            <a:spLocks noGrp="1"/>
          </p:cNvSpPr>
          <p:nvPr>
            <p:ph type="sldNum" sz="quarter" idx="10"/>
          </p:nvPr>
        </p:nvSpPr>
        <p:spPr/>
        <p:txBody>
          <a:bodyPr/>
          <a:lstStyle/>
          <a:p>
            <a:fld id="{4EBFA77E-CDE7-46FE-91E6-9693235FC906}" type="slidenum">
              <a:rPr lang="en-US" smtClean="0"/>
              <a:t>14</a:t>
            </a:fld>
            <a:endParaRPr lang="en-US"/>
          </a:p>
        </p:txBody>
      </p:sp>
    </p:spTree>
    <p:extLst>
      <p:ext uri="{BB962C8B-B14F-4D97-AF65-F5344CB8AC3E}">
        <p14:creationId xmlns:p14="http://schemas.microsoft.com/office/powerpoint/2010/main" val="2938842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44B0C-B99F-47A2-BC77-99EFEFD0C5DC}"/>
              </a:ext>
            </a:extLst>
          </p:cNvPr>
          <p:cNvSpPr>
            <a:spLocks noGrp="1"/>
          </p:cNvSpPr>
          <p:nvPr>
            <p:ph type="title"/>
          </p:nvPr>
        </p:nvSpPr>
        <p:spPr/>
        <p:txBody>
          <a:bodyPr/>
          <a:lstStyle/>
          <a:p>
            <a:r>
              <a:rPr lang="en-US" dirty="0"/>
              <a:t>Other District Organization Issues</a:t>
            </a:r>
          </a:p>
        </p:txBody>
      </p:sp>
      <p:sp>
        <p:nvSpPr>
          <p:cNvPr id="3" name="Content Placeholder 2">
            <a:extLst>
              <a:ext uri="{FF2B5EF4-FFF2-40B4-BE49-F238E27FC236}">
                <a16:creationId xmlns:a16="http://schemas.microsoft.com/office/drawing/2014/main" id="{D87E8119-7BD7-4198-B12D-2E609FE8A37D}"/>
              </a:ext>
            </a:extLst>
          </p:cNvPr>
          <p:cNvSpPr>
            <a:spLocks noGrp="1"/>
          </p:cNvSpPr>
          <p:nvPr>
            <p:ph idx="1"/>
          </p:nvPr>
        </p:nvSpPr>
        <p:spPr/>
        <p:txBody>
          <a:bodyPr>
            <a:normAutofit lnSpcReduction="10000"/>
          </a:bodyPr>
          <a:lstStyle/>
          <a:p>
            <a:pPr marL="0" indent="0">
              <a:buNone/>
            </a:pPr>
            <a:r>
              <a:rPr lang="en-US" dirty="0"/>
              <a:t>The County Superintendent may provide information to school districts and the community regarding:</a:t>
            </a:r>
          </a:p>
          <a:p>
            <a:pPr lvl="1"/>
            <a:r>
              <a:rPr lang="en-US" dirty="0"/>
              <a:t>The California Voting Rights Act (CVRA)</a:t>
            </a:r>
          </a:p>
          <a:p>
            <a:pPr lvl="1"/>
            <a:r>
              <a:rPr lang="en-US" dirty="0"/>
              <a:t>Need and process for establishment of a by-trustee-area method of election</a:t>
            </a:r>
          </a:p>
          <a:p>
            <a:pPr lvl="1"/>
            <a:r>
              <a:rPr lang="en-US" dirty="0"/>
              <a:t>Information regarding filling district governing board vacancies and reducing size of board</a:t>
            </a:r>
          </a:p>
          <a:p>
            <a:pPr lvl="1"/>
            <a:r>
              <a:rPr lang="en-US" dirty="0"/>
              <a:t>Process to request waivers from the SBE regarding CVRA and reorganization matters</a:t>
            </a:r>
          </a:p>
        </p:txBody>
      </p:sp>
      <p:sp>
        <p:nvSpPr>
          <p:cNvPr id="4" name="Slide Number Placeholder 3">
            <a:extLst>
              <a:ext uri="{FF2B5EF4-FFF2-40B4-BE49-F238E27FC236}">
                <a16:creationId xmlns:a16="http://schemas.microsoft.com/office/drawing/2014/main" id="{DBADCDBF-A1BD-4AA4-B1CC-E77C647A1387}"/>
              </a:ext>
            </a:extLst>
          </p:cNvPr>
          <p:cNvSpPr>
            <a:spLocks noGrp="1"/>
          </p:cNvSpPr>
          <p:nvPr>
            <p:ph type="sldNum" sz="quarter" idx="10"/>
          </p:nvPr>
        </p:nvSpPr>
        <p:spPr/>
        <p:txBody>
          <a:bodyPr/>
          <a:lstStyle/>
          <a:p>
            <a:fld id="{4EBFA77E-CDE7-46FE-91E6-9693235FC906}" type="slidenum">
              <a:rPr lang="en-US" smtClean="0"/>
              <a:t>15</a:t>
            </a:fld>
            <a:endParaRPr lang="en-US"/>
          </a:p>
        </p:txBody>
      </p:sp>
    </p:spTree>
    <p:extLst>
      <p:ext uri="{BB962C8B-B14F-4D97-AF65-F5344CB8AC3E}">
        <p14:creationId xmlns:p14="http://schemas.microsoft.com/office/powerpoint/2010/main" val="3411475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F3D8-64E9-4C2A-BD55-7CBC2432FCED}"/>
              </a:ext>
            </a:extLst>
          </p:cNvPr>
          <p:cNvSpPr>
            <a:spLocks noGrp="1"/>
          </p:cNvSpPr>
          <p:nvPr>
            <p:ph type="title"/>
          </p:nvPr>
        </p:nvSpPr>
        <p:spPr/>
        <p:txBody>
          <a:bodyPr/>
          <a:lstStyle/>
          <a:p>
            <a:r>
              <a:rPr lang="en-US" dirty="0"/>
              <a:t>SB 442 Changes to EC Section 5020</a:t>
            </a:r>
          </a:p>
        </p:txBody>
      </p:sp>
      <p:sp>
        <p:nvSpPr>
          <p:cNvPr id="6" name="Content Placeholder 5">
            <a:extLst>
              <a:ext uri="{FF2B5EF4-FFF2-40B4-BE49-F238E27FC236}">
                <a16:creationId xmlns:a16="http://schemas.microsoft.com/office/drawing/2014/main" id="{564D05FE-EAF9-43D9-A100-D07510F78B42}"/>
              </a:ext>
            </a:extLst>
          </p:cNvPr>
          <p:cNvSpPr>
            <a:spLocks noGrp="1"/>
          </p:cNvSpPr>
          <p:nvPr>
            <p:ph idx="1"/>
          </p:nvPr>
        </p:nvSpPr>
        <p:spPr/>
        <p:txBody>
          <a:bodyPr>
            <a:normAutofit/>
          </a:bodyPr>
          <a:lstStyle/>
          <a:p>
            <a:r>
              <a:rPr lang="en-US" dirty="0"/>
              <a:t>Senate Bill 442 (2021) became operative January 1, 2022</a:t>
            </a:r>
          </a:p>
          <a:p>
            <a:r>
              <a:rPr lang="en-US" dirty="0"/>
              <a:t>As a result of SB 442, an election to establish trustee areas is no longer required if the County Committee resolution approving the change contains a declaration that the change is being done in furtherance of the purposes of the California Voting Rights Act of 2001 (Chapter 1.5 (commencing with Section 14025) of Division 14 of the Elections Code)</a:t>
            </a:r>
          </a:p>
        </p:txBody>
      </p:sp>
      <p:sp>
        <p:nvSpPr>
          <p:cNvPr id="5" name="Slide Number Placeholder 4">
            <a:extLst>
              <a:ext uri="{FF2B5EF4-FFF2-40B4-BE49-F238E27FC236}">
                <a16:creationId xmlns:a16="http://schemas.microsoft.com/office/drawing/2014/main" id="{B6480BA8-AAA4-4599-B75A-7856B7DE3244}"/>
              </a:ext>
            </a:extLst>
          </p:cNvPr>
          <p:cNvSpPr>
            <a:spLocks noGrp="1"/>
          </p:cNvSpPr>
          <p:nvPr>
            <p:ph type="sldNum" sz="quarter" idx="10"/>
          </p:nvPr>
        </p:nvSpPr>
        <p:spPr/>
        <p:txBody>
          <a:bodyPr/>
          <a:lstStyle/>
          <a:p>
            <a:fld id="{4EBFA77E-CDE7-46FE-91E6-9693235FC906}" type="slidenum">
              <a:rPr lang="en-US" smtClean="0"/>
              <a:t>16</a:t>
            </a:fld>
            <a:endParaRPr lang="en-US"/>
          </a:p>
        </p:txBody>
      </p:sp>
    </p:spTree>
    <p:extLst>
      <p:ext uri="{BB962C8B-B14F-4D97-AF65-F5344CB8AC3E}">
        <p14:creationId xmlns:p14="http://schemas.microsoft.com/office/powerpoint/2010/main" val="2782891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77054-5924-4515-9E4E-991CD214D349}"/>
              </a:ext>
            </a:extLst>
          </p:cNvPr>
          <p:cNvSpPr>
            <a:spLocks noGrp="1"/>
          </p:cNvSpPr>
          <p:nvPr>
            <p:ph type="title"/>
          </p:nvPr>
        </p:nvSpPr>
        <p:spPr>
          <a:xfrm>
            <a:off x="152400" y="203799"/>
            <a:ext cx="5307496" cy="1325563"/>
          </a:xfrm>
        </p:spPr>
        <p:txBody>
          <a:bodyPr/>
          <a:lstStyle/>
          <a:p>
            <a:r>
              <a:rPr lang="en-US" dirty="0"/>
              <a:t>Resources</a:t>
            </a:r>
          </a:p>
        </p:txBody>
      </p:sp>
      <p:sp>
        <p:nvSpPr>
          <p:cNvPr id="3" name="Content Placeholder 2">
            <a:extLst>
              <a:ext uri="{FF2B5EF4-FFF2-40B4-BE49-F238E27FC236}">
                <a16:creationId xmlns:a16="http://schemas.microsoft.com/office/drawing/2014/main" id="{7E14C4C9-0000-4A90-8177-89B5463887F1}"/>
              </a:ext>
            </a:extLst>
          </p:cNvPr>
          <p:cNvSpPr>
            <a:spLocks noGrp="1"/>
          </p:cNvSpPr>
          <p:nvPr>
            <p:ph sz="half" idx="1"/>
          </p:nvPr>
        </p:nvSpPr>
        <p:spPr/>
        <p:txBody>
          <a:bodyPr/>
          <a:lstStyle/>
          <a:p>
            <a:r>
              <a:rPr lang="en-US" dirty="0"/>
              <a:t>Quick Reference Guide 10.1 (PDF) reflects the change due to SB 442 (2021)</a:t>
            </a:r>
          </a:p>
          <a:p>
            <a:r>
              <a:rPr lang="en-US" dirty="0"/>
              <a:t>Chapter 10 of the SDO Handbook will soon be updated to reflect SB 442</a:t>
            </a:r>
          </a:p>
        </p:txBody>
      </p:sp>
      <p:pic>
        <p:nvPicPr>
          <p:cNvPr id="8" name="Content Placeholder 7" descr="Image of a flowchart document">
            <a:extLst>
              <a:ext uri="{FF2B5EF4-FFF2-40B4-BE49-F238E27FC236}">
                <a16:creationId xmlns:a16="http://schemas.microsoft.com/office/drawing/2014/main" id="{09490543-2DE5-45BA-BDC6-6EA882C3CC5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93600" y="450574"/>
            <a:ext cx="4386328" cy="5905776"/>
          </a:xfrm>
        </p:spPr>
      </p:pic>
      <p:sp>
        <p:nvSpPr>
          <p:cNvPr id="5" name="Slide Number Placeholder 4">
            <a:extLst>
              <a:ext uri="{FF2B5EF4-FFF2-40B4-BE49-F238E27FC236}">
                <a16:creationId xmlns:a16="http://schemas.microsoft.com/office/drawing/2014/main" id="{223F39AD-3E4F-4740-A707-D7D993C1E3EF}"/>
              </a:ext>
            </a:extLst>
          </p:cNvPr>
          <p:cNvSpPr>
            <a:spLocks noGrp="1"/>
          </p:cNvSpPr>
          <p:nvPr>
            <p:ph type="sldNum" sz="quarter" idx="10"/>
          </p:nvPr>
        </p:nvSpPr>
        <p:spPr/>
        <p:txBody>
          <a:bodyPr/>
          <a:lstStyle/>
          <a:p>
            <a:fld id="{4EBFA77E-CDE7-46FE-91E6-9693235FC906}" type="slidenum">
              <a:rPr lang="en-US" smtClean="0"/>
              <a:t>17</a:t>
            </a:fld>
            <a:endParaRPr lang="en-US"/>
          </a:p>
        </p:txBody>
      </p:sp>
    </p:spTree>
    <p:extLst>
      <p:ext uri="{BB962C8B-B14F-4D97-AF65-F5344CB8AC3E}">
        <p14:creationId xmlns:p14="http://schemas.microsoft.com/office/powerpoint/2010/main" val="83873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97A44B-E389-4A5B-9671-E7F36FFD2FE7}"/>
              </a:ext>
            </a:extLst>
          </p:cNvPr>
          <p:cNvSpPr>
            <a:spLocks noGrp="1"/>
          </p:cNvSpPr>
          <p:nvPr>
            <p:ph type="title"/>
          </p:nvPr>
        </p:nvSpPr>
        <p:spPr>
          <a:xfrm>
            <a:off x="152400" y="899124"/>
            <a:ext cx="11887200" cy="1782292"/>
          </a:xfrm>
        </p:spPr>
        <p:txBody>
          <a:bodyPr>
            <a:normAutofit fontScale="90000"/>
          </a:bodyPr>
          <a:lstStyle/>
          <a:p>
            <a:pPr>
              <a:lnSpc>
                <a:spcPct val="150000"/>
              </a:lnSpc>
              <a:spcAft>
                <a:spcPts val="1200"/>
              </a:spcAft>
            </a:pPr>
            <a:r>
              <a:rPr lang="en-US" sz="5400" dirty="0"/>
              <a:t>Questions???</a:t>
            </a:r>
            <a:br>
              <a:rPr lang="en-US" dirty="0"/>
            </a:br>
            <a:r>
              <a:rPr lang="en-US" sz="3600" dirty="0">
                <a:hlinkClick r:id="rId2" tooltip="SDO email"/>
              </a:rPr>
              <a:t>SDO@cde.ca.gov</a:t>
            </a:r>
            <a:endParaRPr lang="en-US" dirty="0"/>
          </a:p>
        </p:txBody>
      </p:sp>
    </p:spTree>
    <p:extLst>
      <p:ext uri="{BB962C8B-B14F-4D97-AF65-F5344CB8AC3E}">
        <p14:creationId xmlns:p14="http://schemas.microsoft.com/office/powerpoint/2010/main" val="2671731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A2A122B-294A-4C17-91F9-CD36BF8D0445}"/>
              </a:ext>
            </a:extLst>
          </p:cNvPr>
          <p:cNvSpPr>
            <a:spLocks noGrp="1"/>
          </p:cNvSpPr>
          <p:nvPr>
            <p:ph type="title"/>
          </p:nvPr>
        </p:nvSpPr>
        <p:spPr/>
        <p:txBody>
          <a:bodyPr/>
          <a:lstStyle/>
          <a:p>
            <a:r>
              <a:rPr lang="en-US" dirty="0"/>
              <a:t>Disclaimer</a:t>
            </a:r>
          </a:p>
        </p:txBody>
      </p:sp>
      <p:sp>
        <p:nvSpPr>
          <p:cNvPr id="10" name="Content Placeholder 9">
            <a:extLst>
              <a:ext uri="{FF2B5EF4-FFF2-40B4-BE49-F238E27FC236}">
                <a16:creationId xmlns:a16="http://schemas.microsoft.com/office/drawing/2014/main" id="{5DFD1D06-1F58-40D8-9869-DBD507149E49}"/>
              </a:ext>
            </a:extLst>
          </p:cNvPr>
          <p:cNvSpPr>
            <a:spLocks noGrp="1"/>
          </p:cNvSpPr>
          <p:nvPr>
            <p:ph idx="1"/>
          </p:nvPr>
        </p:nvSpPr>
        <p:spPr/>
        <p:txBody>
          <a:bodyPr/>
          <a:lstStyle/>
          <a:p>
            <a:pPr marL="0" indent="0">
              <a:buNone/>
            </a:pPr>
            <a:r>
              <a:rPr lang="en-US" dirty="0"/>
              <a:t>Advice/opinions offered in this presentation and by our staff today are not legal opinions nor do they necessarily represent official positions of the California Department of Education (CDE). Such advice/opinions are exemplary and are not binding on local educational agencies or other entities. Except for statutes, regulations, and court decisions that may be referenced herein, compliance is not mandatory. </a:t>
            </a:r>
            <a:br>
              <a:rPr lang="en-US" dirty="0"/>
            </a:br>
            <a:r>
              <a:rPr lang="en-US" dirty="0"/>
              <a:t>(</a:t>
            </a:r>
            <a:r>
              <a:rPr lang="en-US" i="1" dirty="0"/>
              <a:t>Education Code </a:t>
            </a:r>
            <a:r>
              <a:rPr lang="en-US" dirty="0"/>
              <a:t>[</a:t>
            </a:r>
            <a:r>
              <a:rPr lang="en-US" i="1" dirty="0"/>
              <a:t>EC</a:t>
            </a:r>
            <a:r>
              <a:rPr lang="en-US" dirty="0"/>
              <a:t>] Section 33308.5)</a:t>
            </a:r>
          </a:p>
        </p:txBody>
      </p:sp>
      <p:sp>
        <p:nvSpPr>
          <p:cNvPr id="11" name="Slide Number Placeholder 10">
            <a:extLst>
              <a:ext uri="{FF2B5EF4-FFF2-40B4-BE49-F238E27FC236}">
                <a16:creationId xmlns:a16="http://schemas.microsoft.com/office/drawing/2014/main" id="{1CA33989-5456-4F38-BE72-744619AB9BCB}"/>
              </a:ext>
            </a:extLst>
          </p:cNvPr>
          <p:cNvSpPr>
            <a:spLocks noGrp="1"/>
          </p:cNvSpPr>
          <p:nvPr>
            <p:ph type="sldNum" sz="quarter" idx="10"/>
          </p:nvPr>
        </p:nvSpPr>
        <p:spPr/>
        <p:txBody>
          <a:bodyPr/>
          <a:lstStyle/>
          <a:p>
            <a:fld id="{4EBFA77E-CDE7-46FE-91E6-9693235FC906}" type="slidenum">
              <a:rPr lang="en-US" smtClean="0"/>
              <a:t>2</a:t>
            </a:fld>
            <a:endParaRPr lang="en-US"/>
          </a:p>
        </p:txBody>
      </p:sp>
    </p:spTree>
    <p:extLst>
      <p:ext uri="{BB962C8B-B14F-4D97-AF65-F5344CB8AC3E}">
        <p14:creationId xmlns:p14="http://schemas.microsoft.com/office/powerpoint/2010/main" val="401928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CE68E-9E5C-4B45-B34E-DDB2CF5501A7}"/>
              </a:ext>
            </a:extLst>
          </p:cNvPr>
          <p:cNvSpPr>
            <a:spLocks noGrp="1"/>
          </p:cNvSpPr>
          <p:nvPr>
            <p:ph type="title"/>
          </p:nvPr>
        </p:nvSpPr>
        <p:spPr/>
        <p:txBody>
          <a:bodyPr/>
          <a:lstStyle/>
          <a:p>
            <a:r>
              <a:rPr lang="en-US" dirty="0"/>
              <a:t>Content Overview</a:t>
            </a:r>
          </a:p>
        </p:txBody>
      </p:sp>
      <p:sp>
        <p:nvSpPr>
          <p:cNvPr id="3" name="Content Placeholder 2">
            <a:extLst>
              <a:ext uri="{FF2B5EF4-FFF2-40B4-BE49-F238E27FC236}">
                <a16:creationId xmlns:a16="http://schemas.microsoft.com/office/drawing/2014/main" id="{C40B9846-CB75-4EFC-8FEC-C7440939B099}"/>
              </a:ext>
            </a:extLst>
          </p:cNvPr>
          <p:cNvSpPr>
            <a:spLocks noGrp="1"/>
          </p:cNvSpPr>
          <p:nvPr>
            <p:ph idx="1"/>
          </p:nvPr>
        </p:nvSpPr>
        <p:spPr/>
        <p:txBody>
          <a:bodyPr>
            <a:normAutofit fontScale="85000" lnSpcReduction="20000"/>
          </a:bodyPr>
          <a:lstStyle/>
          <a:p>
            <a:pPr lvl="0"/>
            <a:r>
              <a:rPr lang="en-US" dirty="0"/>
              <a:t>Parties with School District Organization Responsibilities</a:t>
            </a:r>
          </a:p>
          <a:p>
            <a:pPr lvl="0"/>
            <a:r>
              <a:rPr lang="en-US" dirty="0"/>
              <a:t>Role of the County Board of Supervisors</a:t>
            </a:r>
          </a:p>
          <a:p>
            <a:r>
              <a:rPr lang="en-US" dirty="0"/>
              <a:t>COE-County Board of Supervisors Relationship</a:t>
            </a:r>
          </a:p>
          <a:p>
            <a:r>
              <a:rPr lang="en-US" dirty="0"/>
              <a:t>Role of the County Committee</a:t>
            </a:r>
          </a:p>
          <a:p>
            <a:pPr lvl="0"/>
            <a:r>
              <a:rPr lang="en-US" dirty="0"/>
              <a:t>County Office of Education Support</a:t>
            </a:r>
          </a:p>
          <a:p>
            <a:pPr lvl="0"/>
            <a:r>
              <a:rPr lang="en-US" dirty="0"/>
              <a:t>Transfer of County Committee Duties</a:t>
            </a:r>
          </a:p>
          <a:p>
            <a:pPr lvl="0"/>
            <a:r>
              <a:rPr lang="en-US" dirty="0"/>
              <a:t>Role of County Superintendent</a:t>
            </a:r>
          </a:p>
          <a:p>
            <a:pPr lvl="0"/>
            <a:r>
              <a:rPr lang="en-US" dirty="0"/>
              <a:t>SB 442 Changes to EC 5020</a:t>
            </a:r>
          </a:p>
        </p:txBody>
      </p:sp>
      <p:sp>
        <p:nvSpPr>
          <p:cNvPr id="4" name="Slide Number Placeholder 3">
            <a:extLst>
              <a:ext uri="{FF2B5EF4-FFF2-40B4-BE49-F238E27FC236}">
                <a16:creationId xmlns:a16="http://schemas.microsoft.com/office/drawing/2014/main" id="{D74DFC8B-8AC7-4003-A50B-27961C498C3D}"/>
              </a:ext>
            </a:extLst>
          </p:cNvPr>
          <p:cNvSpPr>
            <a:spLocks noGrp="1"/>
          </p:cNvSpPr>
          <p:nvPr>
            <p:ph type="sldNum" sz="quarter" idx="10"/>
          </p:nvPr>
        </p:nvSpPr>
        <p:spPr/>
        <p:txBody>
          <a:bodyPr/>
          <a:lstStyle/>
          <a:p>
            <a:fld id="{4EBFA77E-CDE7-46FE-91E6-9693235FC906}" type="slidenum">
              <a:rPr lang="en-US" smtClean="0"/>
              <a:t>3</a:t>
            </a:fld>
            <a:endParaRPr lang="en-US" dirty="0"/>
          </a:p>
        </p:txBody>
      </p:sp>
    </p:spTree>
    <p:extLst>
      <p:ext uri="{BB962C8B-B14F-4D97-AF65-F5344CB8AC3E}">
        <p14:creationId xmlns:p14="http://schemas.microsoft.com/office/powerpoint/2010/main" val="2491042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41D46-4849-454A-B43C-E2C00B7D4D39}"/>
              </a:ext>
            </a:extLst>
          </p:cNvPr>
          <p:cNvSpPr>
            <a:spLocks noGrp="1"/>
          </p:cNvSpPr>
          <p:nvPr>
            <p:ph type="title"/>
          </p:nvPr>
        </p:nvSpPr>
        <p:spPr>
          <a:xfrm>
            <a:off x="152401" y="203799"/>
            <a:ext cx="4731700" cy="6247307"/>
          </a:xfrm>
        </p:spPr>
        <p:txBody>
          <a:bodyPr>
            <a:normAutofit/>
          </a:bodyPr>
          <a:lstStyle/>
          <a:p>
            <a:r>
              <a:rPr lang="en-US" sz="5400" dirty="0"/>
              <a:t>Responsible Parties </a:t>
            </a:r>
          </a:p>
        </p:txBody>
      </p:sp>
      <p:pic>
        <p:nvPicPr>
          <p:cNvPr id="6" name="Content Placeholder 5" descr="Image showing the names of the responsible parties: county board of supervisors, county board of education, county committee on school district organization, county superintendent.">
            <a:extLst>
              <a:ext uri="{FF2B5EF4-FFF2-40B4-BE49-F238E27FC236}">
                <a16:creationId xmlns:a16="http://schemas.microsoft.com/office/drawing/2014/main" id="{54A09C04-D048-411F-BB00-FFED739121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4101" y="1500699"/>
            <a:ext cx="5187551" cy="4950407"/>
          </a:xfrm>
        </p:spPr>
      </p:pic>
      <p:sp>
        <p:nvSpPr>
          <p:cNvPr id="4" name="Slide Number Placeholder 3">
            <a:extLst>
              <a:ext uri="{FF2B5EF4-FFF2-40B4-BE49-F238E27FC236}">
                <a16:creationId xmlns:a16="http://schemas.microsoft.com/office/drawing/2014/main" id="{CD03FD70-9AE6-403E-9091-ADF16CBFE8D9}"/>
              </a:ext>
            </a:extLst>
          </p:cNvPr>
          <p:cNvSpPr>
            <a:spLocks noGrp="1"/>
          </p:cNvSpPr>
          <p:nvPr>
            <p:ph type="sldNum" sz="quarter" idx="10"/>
          </p:nvPr>
        </p:nvSpPr>
        <p:spPr/>
        <p:txBody>
          <a:bodyPr/>
          <a:lstStyle/>
          <a:p>
            <a:fld id="{4EBFA77E-CDE7-46FE-91E6-9693235FC906}" type="slidenum">
              <a:rPr lang="en-US" smtClean="0"/>
              <a:t>4</a:t>
            </a:fld>
            <a:endParaRPr lang="en-US"/>
          </a:p>
        </p:txBody>
      </p:sp>
    </p:spTree>
    <p:extLst>
      <p:ext uri="{BB962C8B-B14F-4D97-AF65-F5344CB8AC3E}">
        <p14:creationId xmlns:p14="http://schemas.microsoft.com/office/powerpoint/2010/main" val="1346238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08351-300A-4C8E-9012-4D54E5C03588}"/>
              </a:ext>
            </a:extLst>
          </p:cNvPr>
          <p:cNvSpPr>
            <a:spLocks noGrp="1"/>
          </p:cNvSpPr>
          <p:nvPr>
            <p:ph type="title"/>
          </p:nvPr>
        </p:nvSpPr>
        <p:spPr/>
        <p:txBody>
          <a:bodyPr/>
          <a:lstStyle/>
          <a:p>
            <a:r>
              <a:rPr lang="en-US" dirty="0"/>
              <a:t>Role of the County Board of Supervisors</a:t>
            </a:r>
          </a:p>
        </p:txBody>
      </p:sp>
      <p:pic>
        <p:nvPicPr>
          <p:cNvPr id="9" name="Content Placeholder 8" descr="Image of a checklist">
            <a:extLst>
              <a:ext uri="{FF2B5EF4-FFF2-40B4-BE49-F238E27FC236}">
                <a16:creationId xmlns:a16="http://schemas.microsoft.com/office/drawing/2014/main" id="{AE38C82B-C2F8-475F-B918-5E31549E12F2}"/>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0922660">
            <a:off x="1260917" y="1493697"/>
            <a:ext cx="3137016" cy="4600106"/>
          </a:xfrm>
        </p:spPr>
      </p:pic>
      <p:sp>
        <p:nvSpPr>
          <p:cNvPr id="5" name="Slide Number Placeholder 4">
            <a:extLst>
              <a:ext uri="{FF2B5EF4-FFF2-40B4-BE49-F238E27FC236}">
                <a16:creationId xmlns:a16="http://schemas.microsoft.com/office/drawing/2014/main" id="{800CA363-27A0-4DC0-9722-FA591574E6EB}"/>
              </a:ext>
            </a:extLst>
          </p:cNvPr>
          <p:cNvSpPr>
            <a:spLocks noGrp="1"/>
          </p:cNvSpPr>
          <p:nvPr>
            <p:ph type="sldNum" sz="quarter" idx="10"/>
          </p:nvPr>
        </p:nvSpPr>
        <p:spPr/>
        <p:txBody>
          <a:bodyPr/>
          <a:lstStyle/>
          <a:p>
            <a:fld id="{4EBFA77E-CDE7-46FE-91E6-9693235FC906}" type="slidenum">
              <a:rPr lang="en-US" smtClean="0"/>
              <a:t>5</a:t>
            </a:fld>
            <a:endParaRPr lang="en-US"/>
          </a:p>
        </p:txBody>
      </p:sp>
      <p:sp>
        <p:nvSpPr>
          <p:cNvPr id="7" name="Content Placeholder 6">
            <a:extLst>
              <a:ext uri="{FF2B5EF4-FFF2-40B4-BE49-F238E27FC236}">
                <a16:creationId xmlns:a16="http://schemas.microsoft.com/office/drawing/2014/main" id="{FC589420-8EB2-4D31-84FF-1C2D5D453095}"/>
              </a:ext>
            </a:extLst>
          </p:cNvPr>
          <p:cNvSpPr>
            <a:spLocks noGrp="1"/>
          </p:cNvSpPr>
          <p:nvPr>
            <p:ph sz="half" idx="2"/>
          </p:nvPr>
        </p:nvSpPr>
        <p:spPr>
          <a:xfrm>
            <a:off x="5319252" y="1638299"/>
            <a:ext cx="6720348" cy="5015901"/>
          </a:xfrm>
        </p:spPr>
        <p:txBody>
          <a:bodyPr>
            <a:normAutofit fontScale="92500" lnSpcReduction="10000"/>
          </a:bodyPr>
          <a:lstStyle/>
          <a:p>
            <a:r>
              <a:rPr lang="en-US" sz="2800" dirty="0"/>
              <a:t>The county board of supervisors has a number of responsibilities related to school district organization.</a:t>
            </a:r>
          </a:p>
          <a:p>
            <a:r>
              <a:rPr lang="en-US" sz="2800" dirty="0"/>
              <a:t>Responsibilities may have transferred to the County Board of Education (</a:t>
            </a:r>
            <a:r>
              <a:rPr lang="en-US" sz="2800" i="1" dirty="0"/>
              <a:t>EC</a:t>
            </a:r>
            <a:r>
              <a:rPr lang="en-US" sz="2800" dirty="0"/>
              <a:t> 1043 and 1080).</a:t>
            </a:r>
          </a:p>
          <a:p>
            <a:r>
              <a:rPr lang="en-US" sz="2800" dirty="0"/>
              <a:t>COE staff should understand what responsibilities have transferred; this information should be found in resolutions adopted by the county boards of education and supervisors.</a:t>
            </a:r>
          </a:p>
        </p:txBody>
      </p:sp>
    </p:spTree>
    <p:extLst>
      <p:ext uri="{BB962C8B-B14F-4D97-AF65-F5344CB8AC3E}">
        <p14:creationId xmlns:p14="http://schemas.microsoft.com/office/powerpoint/2010/main" val="1648774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4A14B-D444-053B-5190-27EE0E206D3A}"/>
              </a:ext>
            </a:extLst>
          </p:cNvPr>
          <p:cNvSpPr>
            <a:spLocks noGrp="1"/>
          </p:cNvSpPr>
          <p:nvPr>
            <p:ph type="title"/>
          </p:nvPr>
        </p:nvSpPr>
        <p:spPr/>
        <p:txBody>
          <a:bodyPr/>
          <a:lstStyle/>
          <a:p>
            <a:r>
              <a:rPr lang="en-US" dirty="0"/>
              <a:t>COE – County Board of Supervisors Relationship</a:t>
            </a:r>
          </a:p>
        </p:txBody>
      </p:sp>
      <p:pic>
        <p:nvPicPr>
          <p:cNvPr id="8" name="Content Placeholder 7" descr="image of the passing of a baton for a relay race">
            <a:extLst>
              <a:ext uri="{FF2B5EF4-FFF2-40B4-BE49-F238E27FC236}">
                <a16:creationId xmlns:a16="http://schemas.microsoft.com/office/drawing/2014/main" id="{385746AE-B71F-4677-3E27-A89E6D7104B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77400" y="1782691"/>
            <a:ext cx="5401524" cy="3853006"/>
          </a:xfrm>
        </p:spPr>
      </p:pic>
      <p:sp>
        <p:nvSpPr>
          <p:cNvPr id="4" name="Content Placeholder 3">
            <a:extLst>
              <a:ext uri="{FF2B5EF4-FFF2-40B4-BE49-F238E27FC236}">
                <a16:creationId xmlns:a16="http://schemas.microsoft.com/office/drawing/2014/main" id="{FDC157AD-03D3-0C38-E9D6-23FE12CC5529}"/>
              </a:ext>
            </a:extLst>
          </p:cNvPr>
          <p:cNvSpPr>
            <a:spLocks noGrp="1"/>
          </p:cNvSpPr>
          <p:nvPr>
            <p:ph sz="half" idx="2"/>
          </p:nvPr>
        </p:nvSpPr>
        <p:spPr/>
        <p:txBody>
          <a:bodyPr>
            <a:noAutofit/>
          </a:bodyPr>
          <a:lstStyle/>
          <a:p>
            <a:r>
              <a:rPr lang="en-US" sz="2400" dirty="0"/>
              <a:t>Regardless of the fiscal independence of a COE, the County Superintendent should understand the relationship between the COE and county board of supervisors.</a:t>
            </a:r>
          </a:p>
          <a:p>
            <a:r>
              <a:rPr lang="en-US" sz="2400" dirty="0"/>
              <a:t>Past practice, previous understandings or agreements, or insufficient knowledge of pertinent issues may result in confusion regarding responsibilities.</a:t>
            </a:r>
          </a:p>
        </p:txBody>
      </p:sp>
      <p:sp>
        <p:nvSpPr>
          <p:cNvPr id="5" name="Slide Number Placeholder 4">
            <a:extLst>
              <a:ext uri="{FF2B5EF4-FFF2-40B4-BE49-F238E27FC236}">
                <a16:creationId xmlns:a16="http://schemas.microsoft.com/office/drawing/2014/main" id="{3AB62550-E733-6C22-7B58-3FB1A9CDEEA1}"/>
              </a:ext>
            </a:extLst>
          </p:cNvPr>
          <p:cNvSpPr>
            <a:spLocks noGrp="1"/>
          </p:cNvSpPr>
          <p:nvPr>
            <p:ph type="sldNum" sz="quarter" idx="10"/>
          </p:nvPr>
        </p:nvSpPr>
        <p:spPr/>
        <p:txBody>
          <a:bodyPr/>
          <a:lstStyle/>
          <a:p>
            <a:fld id="{4EBFA77E-CDE7-46FE-91E6-9693235FC906}" type="slidenum">
              <a:rPr lang="en-US" smtClean="0"/>
              <a:t>6</a:t>
            </a:fld>
            <a:endParaRPr lang="en-US"/>
          </a:p>
        </p:txBody>
      </p:sp>
    </p:spTree>
    <p:extLst>
      <p:ext uri="{BB962C8B-B14F-4D97-AF65-F5344CB8AC3E}">
        <p14:creationId xmlns:p14="http://schemas.microsoft.com/office/powerpoint/2010/main" val="1089371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6DF9C-2598-4891-8C07-40D0AE6827E6}"/>
              </a:ext>
            </a:extLst>
          </p:cNvPr>
          <p:cNvSpPr>
            <a:spLocks noGrp="1"/>
          </p:cNvSpPr>
          <p:nvPr>
            <p:ph type="title"/>
          </p:nvPr>
        </p:nvSpPr>
        <p:spPr/>
        <p:txBody>
          <a:bodyPr/>
          <a:lstStyle/>
          <a:p>
            <a:r>
              <a:rPr lang="en-US" dirty="0"/>
              <a:t>Role of the County Committee</a:t>
            </a:r>
          </a:p>
        </p:txBody>
      </p:sp>
      <p:sp>
        <p:nvSpPr>
          <p:cNvPr id="6" name="Content Placeholder 5">
            <a:extLst>
              <a:ext uri="{FF2B5EF4-FFF2-40B4-BE49-F238E27FC236}">
                <a16:creationId xmlns:a16="http://schemas.microsoft.com/office/drawing/2014/main" id="{FD241384-C45B-4FB4-9C94-0CE4A6B20AAA}"/>
              </a:ext>
            </a:extLst>
          </p:cNvPr>
          <p:cNvSpPr>
            <a:spLocks noGrp="1"/>
          </p:cNvSpPr>
          <p:nvPr>
            <p:ph idx="1"/>
          </p:nvPr>
        </p:nvSpPr>
        <p:spPr/>
        <p:txBody>
          <a:bodyPr>
            <a:normAutofit fontScale="92500" lnSpcReduction="10000"/>
          </a:bodyPr>
          <a:lstStyle/>
          <a:p>
            <a:r>
              <a:rPr lang="en-US" dirty="0"/>
              <a:t>Appointments to vacant County Committee positions</a:t>
            </a:r>
          </a:p>
          <a:p>
            <a:r>
              <a:rPr lang="en-US" dirty="0"/>
              <a:t>Responsibilities for changing board of education election methods:</a:t>
            </a:r>
          </a:p>
          <a:p>
            <a:pPr lvl="1"/>
            <a:r>
              <a:rPr lang="en-US" dirty="0"/>
              <a:t>Creating or abolishing trustee areas</a:t>
            </a:r>
          </a:p>
          <a:p>
            <a:pPr lvl="1"/>
            <a:r>
              <a:rPr lang="en-US" dirty="0"/>
              <a:t>Increasing or decreasing the number of governing board members</a:t>
            </a:r>
          </a:p>
          <a:p>
            <a:pPr lvl="1"/>
            <a:r>
              <a:rPr lang="en-US" dirty="0"/>
              <a:t>Rearranging trustee areas</a:t>
            </a:r>
          </a:p>
          <a:p>
            <a:pPr lvl="1"/>
            <a:r>
              <a:rPr lang="en-US" dirty="0"/>
              <a:t>Alternative methods of electing governing board members</a:t>
            </a:r>
          </a:p>
          <a:p>
            <a:pPr lvl="1"/>
            <a:r>
              <a:rPr lang="en-US" dirty="0"/>
              <a:t>Establishing or abolishing common governing boards</a:t>
            </a:r>
          </a:p>
          <a:p>
            <a:pPr lvl="1"/>
            <a:r>
              <a:rPr lang="en-US" dirty="0"/>
              <a:t>Rearranging trustee areas based on federal decennial census</a:t>
            </a:r>
          </a:p>
        </p:txBody>
      </p:sp>
      <p:sp>
        <p:nvSpPr>
          <p:cNvPr id="5" name="Slide Number Placeholder 4">
            <a:extLst>
              <a:ext uri="{FF2B5EF4-FFF2-40B4-BE49-F238E27FC236}">
                <a16:creationId xmlns:a16="http://schemas.microsoft.com/office/drawing/2014/main" id="{14C60214-AA0A-463E-9DB5-14818132F822}"/>
              </a:ext>
            </a:extLst>
          </p:cNvPr>
          <p:cNvSpPr>
            <a:spLocks noGrp="1"/>
          </p:cNvSpPr>
          <p:nvPr>
            <p:ph type="sldNum" sz="quarter" idx="10"/>
          </p:nvPr>
        </p:nvSpPr>
        <p:spPr/>
        <p:txBody>
          <a:bodyPr/>
          <a:lstStyle/>
          <a:p>
            <a:fld id="{4EBFA77E-CDE7-46FE-91E6-9693235FC906}" type="slidenum">
              <a:rPr lang="en-US" smtClean="0"/>
              <a:t>7</a:t>
            </a:fld>
            <a:endParaRPr lang="en-US"/>
          </a:p>
        </p:txBody>
      </p:sp>
    </p:spTree>
    <p:extLst>
      <p:ext uri="{BB962C8B-B14F-4D97-AF65-F5344CB8AC3E}">
        <p14:creationId xmlns:p14="http://schemas.microsoft.com/office/powerpoint/2010/main" val="3718028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3A6EAA-D8A8-4E68-94C8-36BF6915F028}"/>
              </a:ext>
            </a:extLst>
          </p:cNvPr>
          <p:cNvSpPr>
            <a:spLocks noGrp="1"/>
          </p:cNvSpPr>
          <p:nvPr>
            <p:ph type="title"/>
          </p:nvPr>
        </p:nvSpPr>
        <p:spPr/>
        <p:txBody>
          <a:bodyPr/>
          <a:lstStyle/>
          <a:p>
            <a:r>
              <a:rPr lang="en-US" dirty="0"/>
              <a:t>Role of the County Office of Education</a:t>
            </a:r>
          </a:p>
        </p:txBody>
      </p:sp>
      <p:sp>
        <p:nvSpPr>
          <p:cNvPr id="7" name="Content Placeholder 6">
            <a:extLst>
              <a:ext uri="{FF2B5EF4-FFF2-40B4-BE49-F238E27FC236}">
                <a16:creationId xmlns:a16="http://schemas.microsoft.com/office/drawing/2014/main" id="{051DC7AC-1F7D-4D8D-82CD-56B4826487A3}"/>
              </a:ext>
            </a:extLst>
          </p:cNvPr>
          <p:cNvSpPr>
            <a:spLocks noGrp="1"/>
          </p:cNvSpPr>
          <p:nvPr>
            <p:ph idx="1"/>
          </p:nvPr>
        </p:nvSpPr>
        <p:spPr/>
        <p:txBody>
          <a:bodyPr/>
          <a:lstStyle/>
          <a:p>
            <a:r>
              <a:rPr lang="en-US" dirty="0"/>
              <a:t>Provide legal counsel or services to the County Committee, if necessary (</a:t>
            </a:r>
            <a:r>
              <a:rPr lang="en-US" i="1" dirty="0"/>
              <a:t>EC</a:t>
            </a:r>
            <a:r>
              <a:rPr lang="en-US" dirty="0"/>
              <a:t> 4011)</a:t>
            </a:r>
          </a:p>
          <a:p>
            <a:r>
              <a:rPr lang="en-US" dirty="0"/>
              <a:t>Provide reimbursement of travel expenses for County Committee members, who serve without compensation (</a:t>
            </a:r>
            <a:r>
              <a:rPr lang="en-US" i="1" dirty="0"/>
              <a:t>EC</a:t>
            </a:r>
            <a:r>
              <a:rPr lang="en-US" dirty="0"/>
              <a:t> 4010)</a:t>
            </a:r>
          </a:p>
        </p:txBody>
      </p:sp>
      <p:sp>
        <p:nvSpPr>
          <p:cNvPr id="5" name="Slide Number Placeholder 4">
            <a:extLst>
              <a:ext uri="{FF2B5EF4-FFF2-40B4-BE49-F238E27FC236}">
                <a16:creationId xmlns:a16="http://schemas.microsoft.com/office/drawing/2014/main" id="{B3EDA5E6-2C1C-47C8-B04F-F89752EF737E}"/>
              </a:ext>
            </a:extLst>
          </p:cNvPr>
          <p:cNvSpPr>
            <a:spLocks noGrp="1"/>
          </p:cNvSpPr>
          <p:nvPr>
            <p:ph type="sldNum" sz="quarter" idx="10"/>
          </p:nvPr>
        </p:nvSpPr>
        <p:spPr/>
        <p:txBody>
          <a:bodyPr/>
          <a:lstStyle/>
          <a:p>
            <a:fld id="{4EBFA77E-CDE7-46FE-91E6-9693235FC906}" type="slidenum">
              <a:rPr lang="en-US" smtClean="0"/>
              <a:t>8</a:t>
            </a:fld>
            <a:endParaRPr lang="en-US"/>
          </a:p>
        </p:txBody>
      </p:sp>
    </p:spTree>
    <p:extLst>
      <p:ext uri="{BB962C8B-B14F-4D97-AF65-F5344CB8AC3E}">
        <p14:creationId xmlns:p14="http://schemas.microsoft.com/office/powerpoint/2010/main" val="861020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7CDEF-24DB-8603-8D16-A1D15F8E981E}"/>
              </a:ext>
            </a:extLst>
          </p:cNvPr>
          <p:cNvSpPr>
            <a:spLocks noGrp="1"/>
          </p:cNvSpPr>
          <p:nvPr>
            <p:ph type="title"/>
          </p:nvPr>
        </p:nvSpPr>
        <p:spPr/>
        <p:txBody>
          <a:bodyPr/>
          <a:lstStyle/>
          <a:p>
            <a:r>
              <a:rPr lang="en-US" dirty="0"/>
              <a:t>Transfer of County Committee Duties</a:t>
            </a:r>
          </a:p>
        </p:txBody>
      </p:sp>
      <p:pic>
        <p:nvPicPr>
          <p:cNvPr id="8" name="Content Placeholder 7" descr="Imagine depicting one hand passing a baton to another hand.">
            <a:extLst>
              <a:ext uri="{FF2B5EF4-FFF2-40B4-BE49-F238E27FC236}">
                <a16:creationId xmlns:a16="http://schemas.microsoft.com/office/drawing/2014/main" id="{CF068733-6702-C2D1-5FBA-D5295B5EC3B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07268" y="1638300"/>
            <a:ext cx="4141788" cy="4141788"/>
          </a:xfrm>
        </p:spPr>
      </p:pic>
      <p:sp>
        <p:nvSpPr>
          <p:cNvPr id="4" name="Content Placeholder 3">
            <a:extLst>
              <a:ext uri="{FF2B5EF4-FFF2-40B4-BE49-F238E27FC236}">
                <a16:creationId xmlns:a16="http://schemas.microsoft.com/office/drawing/2014/main" id="{EE6ED947-EFB5-16F5-4F2D-56DF76F27544}"/>
              </a:ext>
            </a:extLst>
          </p:cNvPr>
          <p:cNvSpPr>
            <a:spLocks noGrp="1"/>
          </p:cNvSpPr>
          <p:nvPr>
            <p:ph sz="half" idx="2"/>
          </p:nvPr>
        </p:nvSpPr>
        <p:spPr/>
        <p:txBody>
          <a:bodyPr>
            <a:normAutofit lnSpcReduction="10000"/>
          </a:bodyPr>
          <a:lstStyle/>
          <a:p>
            <a:r>
              <a:rPr lang="en-US" dirty="0"/>
              <a:t>At the request of either the County Board of Education or the County Committee, the State Board of Education (SBE) may transfer authority of the County Committee to the County Board of Education. (</a:t>
            </a:r>
            <a:r>
              <a:rPr lang="en-US" i="1" dirty="0"/>
              <a:t>EC</a:t>
            </a:r>
            <a:r>
              <a:rPr lang="en-US" dirty="0"/>
              <a:t> 4020 et seq.)</a:t>
            </a:r>
          </a:p>
          <a:p>
            <a:endParaRPr lang="en-US" dirty="0"/>
          </a:p>
        </p:txBody>
      </p:sp>
      <p:sp>
        <p:nvSpPr>
          <p:cNvPr id="5" name="Slide Number Placeholder 4">
            <a:extLst>
              <a:ext uri="{FF2B5EF4-FFF2-40B4-BE49-F238E27FC236}">
                <a16:creationId xmlns:a16="http://schemas.microsoft.com/office/drawing/2014/main" id="{1E1E1C23-EB75-C538-1C6C-82F94C98009D}"/>
              </a:ext>
            </a:extLst>
          </p:cNvPr>
          <p:cNvSpPr>
            <a:spLocks noGrp="1"/>
          </p:cNvSpPr>
          <p:nvPr>
            <p:ph type="sldNum" sz="quarter" idx="10"/>
          </p:nvPr>
        </p:nvSpPr>
        <p:spPr/>
        <p:txBody>
          <a:bodyPr/>
          <a:lstStyle/>
          <a:p>
            <a:fld id="{4EBFA77E-CDE7-46FE-91E6-9693235FC906}" type="slidenum">
              <a:rPr lang="en-US" smtClean="0"/>
              <a:t>9</a:t>
            </a:fld>
            <a:endParaRPr lang="en-US"/>
          </a:p>
        </p:txBody>
      </p:sp>
    </p:spTree>
    <p:extLst>
      <p:ext uri="{BB962C8B-B14F-4D97-AF65-F5344CB8AC3E}">
        <p14:creationId xmlns:p14="http://schemas.microsoft.com/office/powerpoint/2010/main" val="2143625828"/>
      </p:ext>
    </p:extLst>
  </p:cSld>
  <p:clrMapOvr>
    <a:masterClrMapping/>
  </p:clrMapOvr>
</p:sld>
</file>

<file path=ppt/theme/theme1.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7">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840</TotalTime>
  <Words>886</Words>
  <Application>Microsoft Office PowerPoint</Application>
  <PresentationFormat>Widescreen</PresentationFormat>
  <Paragraphs>94</Paragraphs>
  <Slides>18</Slides>
  <Notes>4</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18</vt:i4>
      </vt:variant>
    </vt:vector>
  </HeadingPairs>
  <TitlesOfParts>
    <vt:vector size="29" baseType="lpstr">
      <vt:lpstr>Arial</vt:lpstr>
      <vt:lpstr>Calibri</vt:lpstr>
      <vt:lpstr>Calibri Light</vt:lpstr>
      <vt:lpstr>CDE Set 1</vt:lpstr>
      <vt:lpstr>CDE Set 2</vt:lpstr>
      <vt:lpstr>CDE Set 3</vt:lpstr>
      <vt:lpstr>CDE Set 4</vt:lpstr>
      <vt:lpstr>CDE Set 5</vt:lpstr>
      <vt:lpstr>CDE Set 6</vt:lpstr>
      <vt:lpstr>Custom Design</vt:lpstr>
      <vt:lpstr>CDE Set 7</vt:lpstr>
      <vt:lpstr>Roles and Responsibilities Beyond Actions to Reorganize School Districts School District Organization Meeting, April 2022</vt:lpstr>
      <vt:lpstr>Disclaimer</vt:lpstr>
      <vt:lpstr>Content Overview</vt:lpstr>
      <vt:lpstr>Responsible Parties </vt:lpstr>
      <vt:lpstr>Role of the County Board of Supervisors</vt:lpstr>
      <vt:lpstr>COE – County Board of Supervisors Relationship</vt:lpstr>
      <vt:lpstr>Role of the County Committee</vt:lpstr>
      <vt:lpstr>Role of the County Office of Education</vt:lpstr>
      <vt:lpstr>Transfer of County Committee Duties</vt:lpstr>
      <vt:lpstr>Role of the County Superintendent</vt:lpstr>
      <vt:lpstr>County Committee Elections/Vacancies</vt:lpstr>
      <vt:lpstr>Other County Committee Secretary Functions</vt:lpstr>
      <vt:lpstr>District and Community Liaison</vt:lpstr>
      <vt:lpstr>Boundary Responsibilities</vt:lpstr>
      <vt:lpstr>Other District Organization Issues</vt:lpstr>
      <vt:lpstr>SB 442 Changes to EC Section 5020</vt:lpstr>
      <vt:lpstr>Resources</vt:lpstr>
      <vt:lpstr>Questions??? SDO@cde.ca.gov</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SDO County Level Responsibilities - School District Organization (CA Dept of Education)</dc:title>
  <dc:subject>CDE PowerPoint template for presentations posted on the CDE website and webinar video recording.</dc:subject>
  <dc:creator>California Department of Education</dc:creator>
  <cp:keywords>School District Organization; County Committee</cp:keywords>
  <cp:lastModifiedBy>Lue Yang</cp:lastModifiedBy>
  <cp:revision>113</cp:revision>
  <dcterms:created xsi:type="dcterms:W3CDTF">2020-08-25T03:09:04Z</dcterms:created>
  <dcterms:modified xsi:type="dcterms:W3CDTF">2023-07-14T05:24:00Z</dcterms:modified>
  <cp:contentStatus/>
</cp:coreProperties>
</file>