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26" r:id="rId1"/>
  </p:sldMasterIdLst>
  <p:notesMasterIdLst>
    <p:notesMasterId r:id="rId48"/>
  </p:notesMasterIdLst>
  <p:sldIdLst>
    <p:sldId id="257" r:id="rId2"/>
    <p:sldId id="484" r:id="rId3"/>
    <p:sldId id="1184" r:id="rId4"/>
    <p:sldId id="1289" r:id="rId5"/>
    <p:sldId id="1290" r:id="rId6"/>
    <p:sldId id="1291" r:id="rId7"/>
    <p:sldId id="1190" r:id="rId8"/>
    <p:sldId id="1320" r:id="rId9"/>
    <p:sldId id="1174" r:id="rId10"/>
    <p:sldId id="1293" r:id="rId11"/>
    <p:sldId id="1322" r:id="rId12"/>
    <p:sldId id="1326" r:id="rId13"/>
    <p:sldId id="1295" r:id="rId14"/>
    <p:sldId id="1297" r:id="rId15"/>
    <p:sldId id="1284" r:id="rId16"/>
    <p:sldId id="1299" r:id="rId17"/>
    <p:sldId id="1285" r:id="rId18"/>
    <p:sldId id="1300" r:id="rId19"/>
    <p:sldId id="1180" r:id="rId20"/>
    <p:sldId id="1327" r:id="rId21"/>
    <p:sldId id="1298" r:id="rId22"/>
    <p:sldId id="1278" r:id="rId23"/>
    <p:sldId id="1312" r:id="rId24"/>
    <p:sldId id="1310" r:id="rId25"/>
    <p:sldId id="1301" r:id="rId26"/>
    <p:sldId id="1311" r:id="rId27"/>
    <p:sldId id="1309" r:id="rId28"/>
    <p:sldId id="1328" r:id="rId29"/>
    <p:sldId id="1302" r:id="rId30"/>
    <p:sldId id="1303" r:id="rId31"/>
    <p:sldId id="1304" r:id="rId32"/>
    <p:sldId id="1305" r:id="rId33"/>
    <p:sldId id="1306" r:id="rId34"/>
    <p:sldId id="1308" r:id="rId35"/>
    <p:sldId id="1313" r:id="rId36"/>
    <p:sldId id="1314" r:id="rId37"/>
    <p:sldId id="1317" r:id="rId38"/>
    <p:sldId id="1321" r:id="rId39"/>
    <p:sldId id="1325" r:id="rId40"/>
    <p:sldId id="1319" r:id="rId41"/>
    <p:sldId id="1316" r:id="rId42"/>
    <p:sldId id="1323" r:id="rId43"/>
    <p:sldId id="1324" r:id="rId44"/>
    <p:sldId id="1148" r:id="rId45"/>
    <p:sldId id="1288" r:id="rId46"/>
    <p:sldId id="115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958"/>
    <a:srgbClr val="FCE7A8"/>
    <a:srgbClr val="FFE699"/>
    <a:srgbClr val="DCB9E1"/>
    <a:srgbClr val="8AB791"/>
    <a:srgbClr val="FFD36D"/>
    <a:srgbClr val="9ACAEC"/>
    <a:srgbClr val="EF907B"/>
    <a:srgbClr val="117AAB"/>
    <a:srgbClr val="F9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DAAFE-EA96-4C4B-835F-308F32F11DFA}" v="14" dt="2026-04-16T17:40:40.966"/>
    <p1510:client id="{38B8550E-AEDF-7915-C740-CA975AD326FD}" v="22" dt="2026-04-16T15:44:20.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83" autoAdjust="0"/>
  </p:normalViewPr>
  <p:slideViewPr>
    <p:cSldViewPr snapToGrid="0">
      <p:cViewPr>
        <p:scale>
          <a:sx n="100" d="100"/>
          <a:sy n="100" d="100"/>
        </p:scale>
        <p:origin x="95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967C33-28B7-444B-A733-33940B34B2D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B1AB45B4-C7CA-4F1D-98A1-DA0FD9EE0F59}">
      <dgm:prSet/>
      <dgm:spPr/>
      <dgm:t>
        <a:bodyPr/>
        <a:lstStyle/>
        <a:p>
          <a:r>
            <a:rPr lang="en-US" dirty="0">
              <a:solidFill>
                <a:schemeClr val="tx1"/>
              </a:solidFill>
            </a:rPr>
            <a:t>1. Lead testing and water filters</a:t>
          </a:r>
        </a:p>
      </dgm:t>
    </dgm:pt>
    <dgm:pt modelId="{E41B8227-7E0E-4A3F-82F6-1F022BA19804}" type="parTrans" cxnId="{360BCDD9-3B17-47E0-8867-E23A7D3A21C9}">
      <dgm:prSet/>
      <dgm:spPr/>
      <dgm:t>
        <a:bodyPr/>
        <a:lstStyle/>
        <a:p>
          <a:endParaRPr lang="en-US"/>
        </a:p>
      </dgm:t>
    </dgm:pt>
    <dgm:pt modelId="{A56DA2C9-41BE-4BAE-BCC2-073C6B74F05A}" type="sibTrans" cxnId="{360BCDD9-3B17-47E0-8867-E23A7D3A21C9}">
      <dgm:prSet phldrT="1" phldr="0"/>
      <dgm:spPr/>
      <dgm:t>
        <a:bodyPr/>
        <a:lstStyle/>
        <a:p>
          <a:endParaRPr lang="en-US"/>
        </a:p>
      </dgm:t>
    </dgm:pt>
    <dgm:pt modelId="{806B3099-E510-4696-B165-2F59037A2F38}">
      <dgm:prSet/>
      <dgm:spPr/>
      <dgm:t>
        <a:bodyPr/>
        <a:lstStyle/>
        <a:p>
          <a:r>
            <a:rPr lang="en-US" dirty="0"/>
            <a:t>Including professional services</a:t>
          </a:r>
        </a:p>
      </dgm:t>
    </dgm:pt>
    <dgm:pt modelId="{0CED5F14-0297-413B-9800-6C8C8718C4EF}" type="parTrans" cxnId="{AD22498A-A3F0-41D6-9522-4B30AB076867}">
      <dgm:prSet/>
      <dgm:spPr/>
      <dgm:t>
        <a:bodyPr/>
        <a:lstStyle/>
        <a:p>
          <a:endParaRPr lang="en-US"/>
        </a:p>
      </dgm:t>
    </dgm:pt>
    <dgm:pt modelId="{5992ECD6-7C94-48A7-AEE2-EAB01404A6A5}" type="sibTrans" cxnId="{AD22498A-A3F0-41D6-9522-4B30AB076867}">
      <dgm:prSet/>
      <dgm:spPr/>
      <dgm:t>
        <a:bodyPr/>
        <a:lstStyle/>
        <a:p>
          <a:endParaRPr lang="en-US"/>
        </a:p>
      </dgm:t>
    </dgm:pt>
    <dgm:pt modelId="{F4A31066-D4DC-427E-B760-F858C971D8E0}">
      <dgm:prSet/>
      <dgm:spPr/>
      <dgm:t>
        <a:bodyPr/>
        <a:lstStyle/>
        <a:p>
          <a:r>
            <a:rPr lang="en-US" dirty="0"/>
            <a:t>Every five (5) years and for new facilities</a:t>
          </a:r>
        </a:p>
      </dgm:t>
    </dgm:pt>
    <dgm:pt modelId="{9FF76A24-3008-44F2-AB63-1351FF063EFB}" type="parTrans" cxnId="{F6E15B79-0067-40B1-B75A-44E813BF302D}">
      <dgm:prSet/>
      <dgm:spPr/>
      <dgm:t>
        <a:bodyPr/>
        <a:lstStyle/>
        <a:p>
          <a:endParaRPr lang="en-US"/>
        </a:p>
      </dgm:t>
    </dgm:pt>
    <dgm:pt modelId="{C4167117-3E39-49E8-9B8A-40118C890378}" type="sibTrans" cxnId="{F6E15B79-0067-40B1-B75A-44E813BF302D}">
      <dgm:prSet/>
      <dgm:spPr/>
      <dgm:t>
        <a:bodyPr/>
        <a:lstStyle/>
        <a:p>
          <a:endParaRPr lang="en-US"/>
        </a:p>
      </dgm:t>
    </dgm:pt>
    <dgm:pt modelId="{E7469569-4D34-4D1A-8B73-6F0535E1E9C4}">
      <dgm:prSet/>
      <dgm:spPr/>
      <dgm:t>
        <a:bodyPr/>
        <a:lstStyle/>
        <a:p>
          <a:r>
            <a:rPr lang="en-US" dirty="0">
              <a:solidFill>
                <a:schemeClr val="tx1"/>
              </a:solidFill>
            </a:rPr>
            <a:t>3. Office equipment </a:t>
          </a:r>
        </a:p>
      </dgm:t>
    </dgm:pt>
    <dgm:pt modelId="{1E4A0093-6CFA-43A8-A774-87B6BC0C1316}" type="parTrans" cxnId="{7A1A9AC1-C7D4-49D8-9AF0-D35809B07D9C}">
      <dgm:prSet/>
      <dgm:spPr/>
      <dgm:t>
        <a:bodyPr/>
        <a:lstStyle/>
        <a:p>
          <a:endParaRPr lang="en-US"/>
        </a:p>
      </dgm:t>
    </dgm:pt>
    <dgm:pt modelId="{4571A181-E94D-4596-A8A9-D903616B2054}" type="sibTrans" cxnId="{7A1A9AC1-C7D4-49D8-9AF0-D35809B07D9C}">
      <dgm:prSet phldrT="3" phldr="0"/>
      <dgm:spPr/>
      <dgm:t>
        <a:bodyPr/>
        <a:lstStyle/>
        <a:p>
          <a:endParaRPr lang="en-US"/>
        </a:p>
      </dgm:t>
    </dgm:pt>
    <dgm:pt modelId="{8328A33B-DFD7-48FA-BE94-3C3A3CC530C7}">
      <dgm:prSet/>
      <dgm:spPr/>
      <dgm:t>
        <a:bodyPr/>
        <a:lstStyle/>
        <a:p>
          <a:r>
            <a:rPr lang="en-US" dirty="0"/>
            <a:t>iPads/tablets </a:t>
          </a:r>
        </a:p>
      </dgm:t>
    </dgm:pt>
    <dgm:pt modelId="{28645E54-EC10-45F2-81B4-1ED7A4DA71B2}" type="parTrans" cxnId="{33796C46-F1FD-4CE0-8C14-3733EB67C92A}">
      <dgm:prSet/>
      <dgm:spPr/>
      <dgm:t>
        <a:bodyPr/>
        <a:lstStyle/>
        <a:p>
          <a:endParaRPr lang="en-US"/>
        </a:p>
      </dgm:t>
    </dgm:pt>
    <dgm:pt modelId="{71A801DD-A804-4352-AA0B-308548E003A6}" type="sibTrans" cxnId="{33796C46-F1FD-4CE0-8C14-3733EB67C92A}">
      <dgm:prSet/>
      <dgm:spPr/>
      <dgm:t>
        <a:bodyPr/>
        <a:lstStyle/>
        <a:p>
          <a:endParaRPr lang="en-US"/>
        </a:p>
      </dgm:t>
    </dgm:pt>
    <dgm:pt modelId="{1CC0C5AA-81D5-4001-BE58-549E1A21D253}">
      <dgm:prSet/>
      <dgm:spPr/>
      <dgm:t>
        <a:bodyPr/>
        <a:lstStyle/>
        <a:p>
          <a:r>
            <a:rPr lang="en-US" dirty="0"/>
            <a:t>Computers/laptops</a:t>
          </a:r>
        </a:p>
      </dgm:t>
    </dgm:pt>
    <dgm:pt modelId="{D856B4B0-F279-42DE-B7B8-B77FA7F5F399}" type="parTrans" cxnId="{92FFD9F9-9B49-4152-B0AC-49606B73CB8D}">
      <dgm:prSet/>
      <dgm:spPr/>
      <dgm:t>
        <a:bodyPr/>
        <a:lstStyle/>
        <a:p>
          <a:endParaRPr lang="en-US"/>
        </a:p>
      </dgm:t>
    </dgm:pt>
    <dgm:pt modelId="{5E3F6467-AA60-4275-938F-75B3D197CFCD}" type="sibTrans" cxnId="{92FFD9F9-9B49-4152-B0AC-49606B73CB8D}">
      <dgm:prSet/>
      <dgm:spPr/>
      <dgm:t>
        <a:bodyPr/>
        <a:lstStyle/>
        <a:p>
          <a:endParaRPr lang="en-US"/>
        </a:p>
      </dgm:t>
    </dgm:pt>
    <dgm:pt modelId="{FA5EC0D3-2AAD-4845-8BFD-AFACC9498418}">
      <dgm:prSet/>
      <dgm:spPr/>
      <dgm:t>
        <a:bodyPr/>
        <a:lstStyle/>
        <a:p>
          <a:r>
            <a:rPr lang="en-US" dirty="0"/>
            <a:t>Printers </a:t>
          </a:r>
        </a:p>
      </dgm:t>
    </dgm:pt>
    <dgm:pt modelId="{2620C8DF-26B1-40A7-BDB3-627A9B434F2A}" type="parTrans" cxnId="{A04DE8A8-E50F-4AA2-886A-9DF4D3A0DEB2}">
      <dgm:prSet/>
      <dgm:spPr/>
      <dgm:t>
        <a:bodyPr/>
        <a:lstStyle/>
        <a:p>
          <a:endParaRPr lang="en-US"/>
        </a:p>
      </dgm:t>
    </dgm:pt>
    <dgm:pt modelId="{D470C7B3-1687-4C6A-8F49-138F768A99E2}" type="sibTrans" cxnId="{A04DE8A8-E50F-4AA2-886A-9DF4D3A0DEB2}">
      <dgm:prSet/>
      <dgm:spPr/>
      <dgm:t>
        <a:bodyPr/>
        <a:lstStyle/>
        <a:p>
          <a:endParaRPr lang="en-US"/>
        </a:p>
      </dgm:t>
    </dgm:pt>
    <dgm:pt modelId="{EA519EAC-D913-40B8-8ADE-C76227CD6779}">
      <dgm:prSet/>
      <dgm:spPr/>
      <dgm:t>
        <a:bodyPr/>
        <a:lstStyle/>
        <a:p>
          <a:r>
            <a:rPr lang="en-US" dirty="0"/>
            <a:t>Office and classroom furniture </a:t>
          </a:r>
        </a:p>
      </dgm:t>
    </dgm:pt>
    <dgm:pt modelId="{CC35CFEE-D769-4AE7-AF02-1CC0AEF15F6C}" type="parTrans" cxnId="{A57A365F-0CD7-4ECC-9AE0-469210EF6FD8}">
      <dgm:prSet/>
      <dgm:spPr/>
      <dgm:t>
        <a:bodyPr/>
        <a:lstStyle/>
        <a:p>
          <a:endParaRPr lang="en-US"/>
        </a:p>
      </dgm:t>
    </dgm:pt>
    <dgm:pt modelId="{C1CDAFF8-3F58-470C-AC84-23FBDDF9F48E}" type="sibTrans" cxnId="{A57A365F-0CD7-4ECC-9AE0-469210EF6FD8}">
      <dgm:prSet/>
      <dgm:spPr/>
      <dgm:t>
        <a:bodyPr/>
        <a:lstStyle/>
        <a:p>
          <a:endParaRPr lang="en-US"/>
        </a:p>
      </dgm:t>
    </dgm:pt>
    <dgm:pt modelId="{7CA08D0B-9368-4B46-BB76-9A512E53A381}">
      <dgm:prSet/>
      <dgm:spPr/>
      <dgm:t>
        <a:bodyPr/>
        <a:lstStyle/>
        <a:p>
          <a:pPr rtl="0"/>
          <a:r>
            <a:rPr lang="en-US" dirty="0"/>
            <a:t>Desks</a:t>
          </a:r>
        </a:p>
      </dgm:t>
    </dgm:pt>
    <dgm:pt modelId="{7E23B026-C43B-407A-BA77-D9D7CBFCC610}" type="parTrans" cxnId="{68827FFD-9674-44AB-A973-6876DDC15165}">
      <dgm:prSet/>
      <dgm:spPr/>
      <dgm:t>
        <a:bodyPr/>
        <a:lstStyle/>
        <a:p>
          <a:endParaRPr lang="en-US"/>
        </a:p>
      </dgm:t>
    </dgm:pt>
    <dgm:pt modelId="{B65DD8CC-641D-4D90-89D0-DD1DB9FBAB65}" type="sibTrans" cxnId="{68827FFD-9674-44AB-A973-6876DDC15165}">
      <dgm:prSet/>
      <dgm:spPr/>
      <dgm:t>
        <a:bodyPr/>
        <a:lstStyle/>
        <a:p>
          <a:endParaRPr lang="en-US"/>
        </a:p>
      </dgm:t>
    </dgm:pt>
    <dgm:pt modelId="{D2174E67-CD33-404F-97F8-EB1756AF5EE2}">
      <dgm:prSet/>
      <dgm:spPr/>
      <dgm:t>
        <a:bodyPr/>
        <a:lstStyle/>
        <a:p>
          <a:pPr rtl="0"/>
          <a:r>
            <a:rPr lang="en-US" dirty="0">
              <a:solidFill>
                <a:schemeClr val="tx1"/>
              </a:solidFill>
              <a:latin typeface="+mn-lt"/>
            </a:rPr>
            <a:t>2. </a:t>
          </a:r>
          <a:r>
            <a:rPr lang="en-US" sz="1100" dirty="0">
              <a:solidFill>
                <a:srgbClr val="000000"/>
              </a:solidFill>
              <a:latin typeface="+mn-lt"/>
              <a:ea typeface="Calibri"/>
              <a:cs typeface="Calibri"/>
            </a:rPr>
            <a:t>Curriculum and assessment materials</a:t>
          </a:r>
        </a:p>
      </dgm:t>
    </dgm:pt>
    <dgm:pt modelId="{7C338EC1-41DD-4D62-A57A-230063E341CB}" type="parTrans" cxnId="{A9E9610C-B86B-4825-9CD4-986186122F0D}">
      <dgm:prSet/>
      <dgm:spPr/>
      <dgm:t>
        <a:bodyPr/>
        <a:lstStyle/>
        <a:p>
          <a:endParaRPr lang="en-US"/>
        </a:p>
      </dgm:t>
    </dgm:pt>
    <dgm:pt modelId="{F0CB05FA-A53A-4D59-9B1F-F95138B1204B}" type="sibTrans" cxnId="{A9E9610C-B86B-4825-9CD4-986186122F0D}">
      <dgm:prSet/>
      <dgm:spPr/>
      <dgm:t>
        <a:bodyPr/>
        <a:lstStyle/>
        <a:p>
          <a:endParaRPr lang="en-US"/>
        </a:p>
      </dgm:t>
    </dgm:pt>
    <dgm:pt modelId="{68EDE83C-D202-4201-AC93-820A765B30DC}">
      <dgm:prSet/>
      <dgm:spPr/>
      <dgm:t>
        <a:bodyPr/>
        <a:lstStyle/>
        <a:p>
          <a:pPr rtl="0"/>
          <a:r>
            <a:rPr lang="en-US" dirty="0">
              <a:latin typeface="Arial"/>
            </a:rPr>
            <a:t>Items needed</a:t>
          </a:r>
          <a:r>
            <a:rPr lang="en-US" dirty="0"/>
            <a:t> to meet statutory or regulatory requirements</a:t>
          </a:r>
        </a:p>
      </dgm:t>
    </dgm:pt>
    <dgm:pt modelId="{2DDD26BB-9D4F-4577-842C-BBBBAF2FBE5B}" type="parTrans" cxnId="{6497A4CF-5683-4EA6-9FE6-2E467763EEBB}">
      <dgm:prSet/>
      <dgm:spPr/>
      <dgm:t>
        <a:bodyPr/>
        <a:lstStyle/>
        <a:p>
          <a:endParaRPr lang="en-US"/>
        </a:p>
      </dgm:t>
    </dgm:pt>
    <dgm:pt modelId="{236B5047-DF6C-412B-A449-A4555F388C6C}" type="sibTrans" cxnId="{6497A4CF-5683-4EA6-9FE6-2E467763EEBB}">
      <dgm:prSet/>
      <dgm:spPr/>
      <dgm:t>
        <a:bodyPr/>
        <a:lstStyle/>
        <a:p>
          <a:endParaRPr lang="en-US"/>
        </a:p>
      </dgm:t>
    </dgm:pt>
    <dgm:pt modelId="{3FB6E3D6-A22F-4766-B04C-3D0B88C513ED}">
      <dgm:prSet phldr="0"/>
      <dgm:spPr/>
      <dgm:t>
        <a:bodyPr/>
        <a:lstStyle/>
        <a:p>
          <a:pPr rtl="0"/>
          <a:r>
            <a:rPr lang="en-US" dirty="0"/>
            <a:t>Chairs</a:t>
          </a:r>
        </a:p>
      </dgm:t>
    </dgm:pt>
    <dgm:pt modelId="{C6D77161-1A9A-4442-84DE-DE197B9DE6D0}" type="parTrans" cxnId="{967C5359-0EC2-4511-977F-A4D0F2797C54}">
      <dgm:prSet/>
      <dgm:spPr/>
      <dgm:t>
        <a:bodyPr/>
        <a:lstStyle/>
        <a:p>
          <a:endParaRPr lang="en-US"/>
        </a:p>
      </dgm:t>
    </dgm:pt>
    <dgm:pt modelId="{762F43DE-842A-46F5-84FD-02369FAE96C0}" type="sibTrans" cxnId="{967C5359-0EC2-4511-977F-A4D0F2797C54}">
      <dgm:prSet phldrT="4" phldr="0"/>
      <dgm:spPr/>
      <dgm:t>
        <a:bodyPr/>
        <a:lstStyle/>
        <a:p>
          <a:endParaRPr lang="en-US"/>
        </a:p>
      </dgm:t>
    </dgm:pt>
    <dgm:pt modelId="{39597B95-7717-4FFD-8870-81213B33AB46}">
      <dgm:prSet phldr="0"/>
      <dgm:spPr/>
      <dgm:t>
        <a:bodyPr/>
        <a:lstStyle/>
        <a:p>
          <a:r>
            <a:rPr lang="en-US" dirty="0"/>
            <a:t>Tables</a:t>
          </a:r>
        </a:p>
      </dgm:t>
    </dgm:pt>
    <dgm:pt modelId="{A623ABFE-EDDC-46CA-8C3E-5DD599B34F03}" type="parTrans" cxnId="{A593A203-2DDC-41ED-811B-0065C2333D41}">
      <dgm:prSet/>
      <dgm:spPr/>
      <dgm:t>
        <a:bodyPr/>
        <a:lstStyle/>
        <a:p>
          <a:endParaRPr lang="en-US"/>
        </a:p>
      </dgm:t>
    </dgm:pt>
    <dgm:pt modelId="{32EF2B38-3812-438B-9996-6CEEFBF4E869}" type="sibTrans" cxnId="{A593A203-2DDC-41ED-811B-0065C2333D41}">
      <dgm:prSet phldrT="4" phldr="0"/>
      <dgm:spPr/>
      <dgm:t>
        <a:bodyPr/>
        <a:lstStyle/>
        <a:p>
          <a:endParaRPr lang="en-US"/>
        </a:p>
      </dgm:t>
    </dgm:pt>
    <dgm:pt modelId="{4C74B9A3-E5EE-428B-BCC7-E2AEBCE43E3A}">
      <dgm:prSet/>
      <dgm:spPr/>
      <dgm:t>
        <a:bodyPr/>
        <a:lstStyle/>
        <a:p>
          <a:r>
            <a:rPr lang="en-US" dirty="0"/>
            <a:t>Copy machines </a:t>
          </a:r>
        </a:p>
      </dgm:t>
    </dgm:pt>
    <dgm:pt modelId="{3B4BA46B-D156-41B0-B95F-EF0B9515649F}" type="parTrans" cxnId="{3F778F7C-A13E-42BC-A262-C7AFB7BA4B64}">
      <dgm:prSet/>
      <dgm:spPr/>
      <dgm:t>
        <a:bodyPr/>
        <a:lstStyle/>
        <a:p>
          <a:endParaRPr lang="en-US"/>
        </a:p>
      </dgm:t>
    </dgm:pt>
    <dgm:pt modelId="{46AD86D7-6DAB-4576-A601-EF56A2DA7850}" type="sibTrans" cxnId="{3F778F7C-A13E-42BC-A262-C7AFB7BA4B64}">
      <dgm:prSet/>
      <dgm:spPr/>
      <dgm:t>
        <a:bodyPr/>
        <a:lstStyle/>
        <a:p>
          <a:endParaRPr lang="en-US"/>
        </a:p>
      </dgm:t>
    </dgm:pt>
    <dgm:pt modelId="{99A54CC4-0C71-4C07-BAE5-7EFBD66AF5B4}" type="pres">
      <dgm:prSet presAssocID="{15967C33-28B7-444B-A733-33940B34B2D3}" presName="Name0" presStyleCnt="0">
        <dgm:presLayoutVars>
          <dgm:dir/>
          <dgm:animLvl val="lvl"/>
          <dgm:resizeHandles val="exact"/>
        </dgm:presLayoutVars>
      </dgm:prSet>
      <dgm:spPr/>
    </dgm:pt>
    <dgm:pt modelId="{9612FA94-9CF6-4641-9635-03C8EA53694A}" type="pres">
      <dgm:prSet presAssocID="{B1AB45B4-C7CA-4F1D-98A1-DA0FD9EE0F59}" presName="composite" presStyleCnt="0"/>
      <dgm:spPr/>
    </dgm:pt>
    <dgm:pt modelId="{00A9E894-EE1A-49B0-BB36-7EECC0C52F3E}" type="pres">
      <dgm:prSet presAssocID="{B1AB45B4-C7CA-4F1D-98A1-DA0FD9EE0F59}" presName="parTx" presStyleLbl="alignNode1" presStyleIdx="0" presStyleCnt="3">
        <dgm:presLayoutVars>
          <dgm:chMax val="0"/>
          <dgm:chPref val="0"/>
          <dgm:bulletEnabled val="1"/>
        </dgm:presLayoutVars>
      </dgm:prSet>
      <dgm:spPr/>
    </dgm:pt>
    <dgm:pt modelId="{B87C7714-0766-4E91-B673-FC0BC6DFBB48}" type="pres">
      <dgm:prSet presAssocID="{B1AB45B4-C7CA-4F1D-98A1-DA0FD9EE0F59}" presName="desTx" presStyleLbl="alignAccFollowNode1" presStyleIdx="0" presStyleCnt="3">
        <dgm:presLayoutVars>
          <dgm:bulletEnabled val="1"/>
        </dgm:presLayoutVars>
      </dgm:prSet>
      <dgm:spPr/>
    </dgm:pt>
    <dgm:pt modelId="{DD6CD981-DD72-42E3-B610-8E49C07018E6}" type="pres">
      <dgm:prSet presAssocID="{A56DA2C9-41BE-4BAE-BCC2-073C6B74F05A}" presName="space" presStyleCnt="0"/>
      <dgm:spPr/>
    </dgm:pt>
    <dgm:pt modelId="{8B12C7FF-5EFF-4FAD-88F9-EA55EAAD29FE}" type="pres">
      <dgm:prSet presAssocID="{D2174E67-CD33-404F-97F8-EB1756AF5EE2}" presName="composite" presStyleCnt="0"/>
      <dgm:spPr/>
    </dgm:pt>
    <dgm:pt modelId="{48741CC7-382B-4FD1-B8DA-145D19AB41BF}" type="pres">
      <dgm:prSet presAssocID="{D2174E67-CD33-404F-97F8-EB1756AF5EE2}" presName="parTx" presStyleLbl="alignNode1" presStyleIdx="1" presStyleCnt="3">
        <dgm:presLayoutVars>
          <dgm:chMax val="0"/>
          <dgm:chPref val="0"/>
          <dgm:bulletEnabled val="1"/>
        </dgm:presLayoutVars>
      </dgm:prSet>
      <dgm:spPr/>
    </dgm:pt>
    <dgm:pt modelId="{DE64974C-9333-4FEB-A920-FB5EB6656D49}" type="pres">
      <dgm:prSet presAssocID="{D2174E67-CD33-404F-97F8-EB1756AF5EE2}" presName="desTx" presStyleLbl="alignAccFollowNode1" presStyleIdx="1" presStyleCnt="3">
        <dgm:presLayoutVars>
          <dgm:bulletEnabled val="1"/>
        </dgm:presLayoutVars>
      </dgm:prSet>
      <dgm:spPr/>
    </dgm:pt>
    <dgm:pt modelId="{3E09DFAC-EE11-4EFE-9052-D5036CF7DA88}" type="pres">
      <dgm:prSet presAssocID="{F0CB05FA-A53A-4D59-9B1F-F95138B1204B}" presName="space" presStyleCnt="0"/>
      <dgm:spPr/>
    </dgm:pt>
    <dgm:pt modelId="{8857675E-D311-4D7A-8046-DF786F29A1EE}" type="pres">
      <dgm:prSet presAssocID="{E7469569-4D34-4D1A-8B73-6F0535E1E9C4}" presName="composite" presStyleCnt="0"/>
      <dgm:spPr/>
    </dgm:pt>
    <dgm:pt modelId="{560037A8-B32D-4C22-90C8-540D1B3A3F63}" type="pres">
      <dgm:prSet presAssocID="{E7469569-4D34-4D1A-8B73-6F0535E1E9C4}" presName="parTx" presStyleLbl="alignNode1" presStyleIdx="2" presStyleCnt="3">
        <dgm:presLayoutVars>
          <dgm:chMax val="0"/>
          <dgm:chPref val="0"/>
          <dgm:bulletEnabled val="1"/>
        </dgm:presLayoutVars>
      </dgm:prSet>
      <dgm:spPr/>
    </dgm:pt>
    <dgm:pt modelId="{21E65957-0364-47DD-A2C4-E2C18800BFB9}" type="pres">
      <dgm:prSet presAssocID="{E7469569-4D34-4D1A-8B73-6F0535E1E9C4}" presName="desTx" presStyleLbl="alignAccFollowNode1" presStyleIdx="2" presStyleCnt="3">
        <dgm:presLayoutVars>
          <dgm:bulletEnabled val="1"/>
        </dgm:presLayoutVars>
      </dgm:prSet>
      <dgm:spPr/>
    </dgm:pt>
  </dgm:ptLst>
  <dgm:cxnLst>
    <dgm:cxn modelId="{84926000-3C64-433E-A7CA-CB710FC723F9}" type="presOf" srcId="{68EDE83C-D202-4201-AC93-820A765B30DC}" destId="{DE64974C-9333-4FEB-A920-FB5EB6656D49}" srcOrd="0" destOrd="0" presId="urn:microsoft.com/office/officeart/2005/8/layout/hList1"/>
    <dgm:cxn modelId="{A593A203-2DDC-41ED-811B-0065C2333D41}" srcId="{EA519EAC-D913-40B8-8ADE-C76227CD6779}" destId="{39597B95-7717-4FFD-8870-81213B33AB46}" srcOrd="2" destOrd="0" parTransId="{A623ABFE-EDDC-46CA-8C3E-5DD599B34F03}" sibTransId="{32EF2B38-3812-438B-9996-6CEEFBF4E869}"/>
    <dgm:cxn modelId="{26936604-0B27-459F-98FC-29212AFD07C1}" type="presOf" srcId="{B1AB45B4-C7CA-4F1D-98A1-DA0FD9EE0F59}" destId="{00A9E894-EE1A-49B0-BB36-7EECC0C52F3E}" srcOrd="0" destOrd="0" presId="urn:microsoft.com/office/officeart/2005/8/layout/hList1"/>
    <dgm:cxn modelId="{A9E9610C-B86B-4825-9CD4-986186122F0D}" srcId="{15967C33-28B7-444B-A733-33940B34B2D3}" destId="{D2174E67-CD33-404F-97F8-EB1756AF5EE2}" srcOrd="1" destOrd="0" parTransId="{7C338EC1-41DD-4D62-A57A-230063E341CB}" sibTransId="{F0CB05FA-A53A-4D59-9B1F-F95138B1204B}"/>
    <dgm:cxn modelId="{CBB2F420-A388-4D91-957D-B69F0F71A6E4}" type="presOf" srcId="{E7469569-4D34-4D1A-8B73-6F0535E1E9C4}" destId="{560037A8-B32D-4C22-90C8-540D1B3A3F63}" srcOrd="0" destOrd="0" presId="urn:microsoft.com/office/officeart/2005/8/layout/hList1"/>
    <dgm:cxn modelId="{0C5B8D23-357A-4D01-9A7E-A2DE7DA0013F}" type="presOf" srcId="{D2174E67-CD33-404F-97F8-EB1756AF5EE2}" destId="{48741CC7-382B-4FD1-B8DA-145D19AB41BF}" srcOrd="0" destOrd="0" presId="urn:microsoft.com/office/officeart/2005/8/layout/hList1"/>
    <dgm:cxn modelId="{A57A365F-0CD7-4ECC-9AE0-469210EF6FD8}" srcId="{E7469569-4D34-4D1A-8B73-6F0535E1E9C4}" destId="{EA519EAC-D913-40B8-8ADE-C76227CD6779}" srcOrd="4" destOrd="0" parTransId="{CC35CFEE-D769-4AE7-AF02-1CC0AEF15F6C}" sibTransId="{C1CDAFF8-3F58-470C-AC84-23FBDDF9F48E}"/>
    <dgm:cxn modelId="{0C58BA42-52DC-457A-8D3F-528BF40A92FF}" type="presOf" srcId="{FA5EC0D3-2AAD-4845-8BFD-AFACC9498418}" destId="{21E65957-0364-47DD-A2C4-E2C18800BFB9}" srcOrd="0" destOrd="3" presId="urn:microsoft.com/office/officeart/2005/8/layout/hList1"/>
    <dgm:cxn modelId="{1BB36466-228A-4994-AF6F-2B7E09C259F8}" type="presOf" srcId="{F4A31066-D4DC-427E-B760-F858C971D8E0}" destId="{B87C7714-0766-4E91-B673-FC0BC6DFBB48}" srcOrd="0" destOrd="1" presId="urn:microsoft.com/office/officeart/2005/8/layout/hList1"/>
    <dgm:cxn modelId="{33796C46-F1FD-4CE0-8C14-3733EB67C92A}" srcId="{E7469569-4D34-4D1A-8B73-6F0535E1E9C4}" destId="{8328A33B-DFD7-48FA-BE94-3C3A3CC530C7}" srcOrd="0" destOrd="0" parTransId="{28645E54-EC10-45F2-81B4-1ED7A4DA71B2}" sibTransId="{71A801DD-A804-4352-AA0B-308548E003A6}"/>
    <dgm:cxn modelId="{18035173-6592-4056-A4E1-3BE70FB28928}" type="presOf" srcId="{806B3099-E510-4696-B165-2F59037A2F38}" destId="{B87C7714-0766-4E91-B673-FC0BC6DFBB48}" srcOrd="0" destOrd="0" presId="urn:microsoft.com/office/officeart/2005/8/layout/hList1"/>
    <dgm:cxn modelId="{F6E15B79-0067-40B1-B75A-44E813BF302D}" srcId="{B1AB45B4-C7CA-4F1D-98A1-DA0FD9EE0F59}" destId="{F4A31066-D4DC-427E-B760-F858C971D8E0}" srcOrd="1" destOrd="0" parTransId="{9FF76A24-3008-44F2-AB63-1351FF063EFB}" sibTransId="{C4167117-3E39-49E8-9B8A-40118C890378}"/>
    <dgm:cxn modelId="{967C5359-0EC2-4511-977F-A4D0F2797C54}" srcId="{EA519EAC-D913-40B8-8ADE-C76227CD6779}" destId="{3FB6E3D6-A22F-4766-B04C-3D0B88C513ED}" srcOrd="1" destOrd="0" parTransId="{C6D77161-1A9A-4442-84DE-DE197B9DE6D0}" sibTransId="{762F43DE-842A-46F5-84FD-02369FAE96C0}"/>
    <dgm:cxn modelId="{3F778F7C-A13E-42BC-A262-C7AFB7BA4B64}" srcId="{E7469569-4D34-4D1A-8B73-6F0535E1E9C4}" destId="{4C74B9A3-E5EE-428B-BCC7-E2AEBCE43E3A}" srcOrd="2" destOrd="0" parTransId="{3B4BA46B-D156-41B0-B95F-EF0B9515649F}" sibTransId="{46AD86D7-6DAB-4576-A601-EF56A2DA7850}"/>
    <dgm:cxn modelId="{AD22498A-A3F0-41D6-9522-4B30AB076867}" srcId="{B1AB45B4-C7CA-4F1D-98A1-DA0FD9EE0F59}" destId="{806B3099-E510-4696-B165-2F59037A2F38}" srcOrd="0" destOrd="0" parTransId="{0CED5F14-0297-413B-9800-6C8C8718C4EF}" sibTransId="{5992ECD6-7C94-48A7-AEE2-EAB01404A6A5}"/>
    <dgm:cxn modelId="{F555379B-1988-4117-8638-40873BCD72A1}" type="presOf" srcId="{1CC0C5AA-81D5-4001-BE58-549E1A21D253}" destId="{21E65957-0364-47DD-A2C4-E2C18800BFB9}" srcOrd="0" destOrd="1" presId="urn:microsoft.com/office/officeart/2005/8/layout/hList1"/>
    <dgm:cxn modelId="{6B6C5FA5-D6B6-4C14-A421-2B0F39035AF9}" type="presOf" srcId="{8328A33B-DFD7-48FA-BE94-3C3A3CC530C7}" destId="{21E65957-0364-47DD-A2C4-E2C18800BFB9}" srcOrd="0" destOrd="0" presId="urn:microsoft.com/office/officeart/2005/8/layout/hList1"/>
    <dgm:cxn modelId="{B32A56A6-1DB0-4D0B-8A6D-82FDD7BA8A99}" type="presOf" srcId="{3FB6E3D6-A22F-4766-B04C-3D0B88C513ED}" destId="{21E65957-0364-47DD-A2C4-E2C18800BFB9}" srcOrd="0" destOrd="6" presId="urn:microsoft.com/office/officeart/2005/8/layout/hList1"/>
    <dgm:cxn modelId="{A04DE8A8-E50F-4AA2-886A-9DF4D3A0DEB2}" srcId="{E7469569-4D34-4D1A-8B73-6F0535E1E9C4}" destId="{FA5EC0D3-2AAD-4845-8BFD-AFACC9498418}" srcOrd="3" destOrd="0" parTransId="{2620C8DF-26B1-40A7-BDB3-627A9B434F2A}" sibTransId="{D470C7B3-1687-4C6A-8F49-138F768A99E2}"/>
    <dgm:cxn modelId="{FBA4FCB6-DD43-4BFD-938D-68FC4502FECB}" type="presOf" srcId="{15967C33-28B7-444B-A733-33940B34B2D3}" destId="{99A54CC4-0C71-4C07-BAE5-7EFBD66AF5B4}" srcOrd="0" destOrd="0" presId="urn:microsoft.com/office/officeart/2005/8/layout/hList1"/>
    <dgm:cxn modelId="{2255E2BD-A889-4E1D-9529-ED550335FDEA}" type="presOf" srcId="{7CA08D0B-9368-4B46-BB76-9A512E53A381}" destId="{21E65957-0364-47DD-A2C4-E2C18800BFB9}" srcOrd="0" destOrd="5" presId="urn:microsoft.com/office/officeart/2005/8/layout/hList1"/>
    <dgm:cxn modelId="{7A1A9AC1-C7D4-49D8-9AF0-D35809B07D9C}" srcId="{15967C33-28B7-444B-A733-33940B34B2D3}" destId="{E7469569-4D34-4D1A-8B73-6F0535E1E9C4}" srcOrd="2" destOrd="0" parTransId="{1E4A0093-6CFA-43A8-A774-87B6BC0C1316}" sibTransId="{4571A181-E94D-4596-A8A9-D903616B2054}"/>
    <dgm:cxn modelId="{6497A4CF-5683-4EA6-9FE6-2E467763EEBB}" srcId="{D2174E67-CD33-404F-97F8-EB1756AF5EE2}" destId="{68EDE83C-D202-4201-AC93-820A765B30DC}" srcOrd="0" destOrd="0" parTransId="{2DDD26BB-9D4F-4577-842C-BBBBAF2FBE5B}" sibTransId="{236B5047-DF6C-412B-A449-A4555F388C6C}"/>
    <dgm:cxn modelId="{1FAB6DD2-DADD-481E-A2A5-967900A9BC59}" type="presOf" srcId="{4C74B9A3-E5EE-428B-BCC7-E2AEBCE43E3A}" destId="{21E65957-0364-47DD-A2C4-E2C18800BFB9}" srcOrd="0" destOrd="2" presId="urn:microsoft.com/office/officeart/2005/8/layout/hList1"/>
    <dgm:cxn modelId="{360BCDD9-3B17-47E0-8867-E23A7D3A21C9}" srcId="{15967C33-28B7-444B-A733-33940B34B2D3}" destId="{B1AB45B4-C7CA-4F1D-98A1-DA0FD9EE0F59}" srcOrd="0" destOrd="0" parTransId="{E41B8227-7E0E-4A3F-82F6-1F022BA19804}" sibTransId="{A56DA2C9-41BE-4BAE-BCC2-073C6B74F05A}"/>
    <dgm:cxn modelId="{81A88AE1-A30E-45AD-B587-10BBF1606591}" type="presOf" srcId="{39597B95-7717-4FFD-8870-81213B33AB46}" destId="{21E65957-0364-47DD-A2C4-E2C18800BFB9}" srcOrd="0" destOrd="7" presId="urn:microsoft.com/office/officeart/2005/8/layout/hList1"/>
    <dgm:cxn modelId="{957D64F6-1966-440F-B421-46D97F676D6D}" type="presOf" srcId="{EA519EAC-D913-40B8-8ADE-C76227CD6779}" destId="{21E65957-0364-47DD-A2C4-E2C18800BFB9}" srcOrd="0" destOrd="4" presId="urn:microsoft.com/office/officeart/2005/8/layout/hList1"/>
    <dgm:cxn modelId="{92FFD9F9-9B49-4152-B0AC-49606B73CB8D}" srcId="{E7469569-4D34-4D1A-8B73-6F0535E1E9C4}" destId="{1CC0C5AA-81D5-4001-BE58-549E1A21D253}" srcOrd="1" destOrd="0" parTransId="{D856B4B0-F279-42DE-B7B8-B77FA7F5F399}" sibTransId="{5E3F6467-AA60-4275-938F-75B3D197CFCD}"/>
    <dgm:cxn modelId="{68827FFD-9674-44AB-A973-6876DDC15165}" srcId="{EA519EAC-D913-40B8-8ADE-C76227CD6779}" destId="{7CA08D0B-9368-4B46-BB76-9A512E53A381}" srcOrd="0" destOrd="0" parTransId="{7E23B026-C43B-407A-BA77-D9D7CBFCC610}" sibTransId="{B65DD8CC-641D-4D90-89D0-DD1DB9FBAB65}"/>
    <dgm:cxn modelId="{AEAEB943-E7F8-4BDA-A5E3-F9B6C0D043E2}" type="presParOf" srcId="{99A54CC4-0C71-4C07-BAE5-7EFBD66AF5B4}" destId="{9612FA94-9CF6-4641-9635-03C8EA53694A}" srcOrd="0" destOrd="0" presId="urn:microsoft.com/office/officeart/2005/8/layout/hList1"/>
    <dgm:cxn modelId="{4AF7484D-3FBE-4E23-B150-483352DAD7AA}" type="presParOf" srcId="{9612FA94-9CF6-4641-9635-03C8EA53694A}" destId="{00A9E894-EE1A-49B0-BB36-7EECC0C52F3E}" srcOrd="0" destOrd="0" presId="urn:microsoft.com/office/officeart/2005/8/layout/hList1"/>
    <dgm:cxn modelId="{DDCF2861-8CAD-4E47-A2C3-9FCCF99CC4B3}" type="presParOf" srcId="{9612FA94-9CF6-4641-9635-03C8EA53694A}" destId="{B87C7714-0766-4E91-B673-FC0BC6DFBB48}" srcOrd="1" destOrd="0" presId="urn:microsoft.com/office/officeart/2005/8/layout/hList1"/>
    <dgm:cxn modelId="{523A154F-7FC2-4ED1-8CD6-52F47A19F407}" type="presParOf" srcId="{99A54CC4-0C71-4C07-BAE5-7EFBD66AF5B4}" destId="{DD6CD981-DD72-42E3-B610-8E49C07018E6}" srcOrd="1" destOrd="0" presId="urn:microsoft.com/office/officeart/2005/8/layout/hList1"/>
    <dgm:cxn modelId="{F39C4929-5784-4041-88CB-AC2B07E199B0}" type="presParOf" srcId="{99A54CC4-0C71-4C07-BAE5-7EFBD66AF5B4}" destId="{8B12C7FF-5EFF-4FAD-88F9-EA55EAAD29FE}" srcOrd="2" destOrd="0" presId="urn:microsoft.com/office/officeart/2005/8/layout/hList1"/>
    <dgm:cxn modelId="{1E35E7D9-336C-48EF-A118-FB1595B1F2C0}" type="presParOf" srcId="{8B12C7FF-5EFF-4FAD-88F9-EA55EAAD29FE}" destId="{48741CC7-382B-4FD1-B8DA-145D19AB41BF}" srcOrd="0" destOrd="0" presId="urn:microsoft.com/office/officeart/2005/8/layout/hList1"/>
    <dgm:cxn modelId="{F71B6798-CD28-48A4-8A94-E321A0944FB1}" type="presParOf" srcId="{8B12C7FF-5EFF-4FAD-88F9-EA55EAAD29FE}" destId="{DE64974C-9333-4FEB-A920-FB5EB6656D49}" srcOrd="1" destOrd="0" presId="urn:microsoft.com/office/officeart/2005/8/layout/hList1"/>
    <dgm:cxn modelId="{4E5CCF25-DFC6-4881-BE3A-7E6229DA0E6A}" type="presParOf" srcId="{99A54CC4-0C71-4C07-BAE5-7EFBD66AF5B4}" destId="{3E09DFAC-EE11-4EFE-9052-D5036CF7DA88}" srcOrd="3" destOrd="0" presId="urn:microsoft.com/office/officeart/2005/8/layout/hList1"/>
    <dgm:cxn modelId="{85825316-64CE-45CD-AD7C-F099B1648D8A}" type="presParOf" srcId="{99A54CC4-0C71-4C07-BAE5-7EFBD66AF5B4}" destId="{8857675E-D311-4D7A-8046-DF786F29A1EE}" srcOrd="4" destOrd="0" presId="urn:microsoft.com/office/officeart/2005/8/layout/hList1"/>
    <dgm:cxn modelId="{7E77159E-6532-4BA3-A423-F2D52036F6BD}" type="presParOf" srcId="{8857675E-D311-4D7A-8046-DF786F29A1EE}" destId="{560037A8-B32D-4C22-90C8-540D1B3A3F63}" srcOrd="0" destOrd="0" presId="urn:microsoft.com/office/officeart/2005/8/layout/hList1"/>
    <dgm:cxn modelId="{B70C131F-A118-4520-A876-4EA918670665}" type="presParOf" srcId="{8857675E-D311-4D7A-8046-DF786F29A1EE}" destId="{21E65957-0364-47DD-A2C4-E2C18800BFB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9E894-EE1A-49B0-BB36-7EECC0C52F3E}">
      <dsp:nvSpPr>
        <dsp:cNvPr id="0" name=""/>
        <dsp:cNvSpPr/>
      </dsp:nvSpPr>
      <dsp:spPr>
        <a:xfrm>
          <a:off x="3810" y="10527"/>
          <a:ext cx="3714749" cy="91004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1. Lead testing and water filters</a:t>
          </a:r>
        </a:p>
      </dsp:txBody>
      <dsp:txXfrm>
        <a:off x="3810" y="10527"/>
        <a:ext cx="3714749" cy="910040"/>
      </dsp:txXfrm>
    </dsp:sp>
    <dsp:sp modelId="{B87C7714-0766-4E91-B673-FC0BC6DFBB48}">
      <dsp:nvSpPr>
        <dsp:cNvPr id="0" name=""/>
        <dsp:cNvSpPr/>
      </dsp:nvSpPr>
      <dsp:spPr>
        <a:xfrm>
          <a:off x="3810" y="920568"/>
          <a:ext cx="3714749" cy="390304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Including professional services</a:t>
          </a:r>
        </a:p>
        <a:p>
          <a:pPr marL="228600" lvl="1" indent="-228600" algn="l" defTabSz="1155700">
            <a:lnSpc>
              <a:spcPct val="90000"/>
            </a:lnSpc>
            <a:spcBef>
              <a:spcPct val="0"/>
            </a:spcBef>
            <a:spcAft>
              <a:spcPct val="15000"/>
            </a:spcAft>
            <a:buChar char="•"/>
          </a:pPr>
          <a:r>
            <a:rPr lang="en-US" sz="2600" kern="1200" dirty="0"/>
            <a:t>Every five (5) years and for new facilities</a:t>
          </a:r>
        </a:p>
      </dsp:txBody>
      <dsp:txXfrm>
        <a:off x="3810" y="920568"/>
        <a:ext cx="3714749" cy="3903046"/>
      </dsp:txXfrm>
    </dsp:sp>
    <dsp:sp modelId="{48741CC7-382B-4FD1-B8DA-145D19AB41BF}">
      <dsp:nvSpPr>
        <dsp:cNvPr id="0" name=""/>
        <dsp:cNvSpPr/>
      </dsp:nvSpPr>
      <dsp:spPr>
        <a:xfrm>
          <a:off x="4238625" y="10527"/>
          <a:ext cx="3714749" cy="91004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rtl="0">
            <a:lnSpc>
              <a:spcPct val="90000"/>
            </a:lnSpc>
            <a:spcBef>
              <a:spcPct val="0"/>
            </a:spcBef>
            <a:spcAft>
              <a:spcPct val="35000"/>
            </a:spcAft>
            <a:buNone/>
          </a:pPr>
          <a:r>
            <a:rPr lang="en-US" sz="2600" kern="1200" dirty="0">
              <a:solidFill>
                <a:schemeClr val="tx1"/>
              </a:solidFill>
              <a:latin typeface="+mn-lt"/>
            </a:rPr>
            <a:t>2. </a:t>
          </a:r>
          <a:r>
            <a:rPr lang="en-US" sz="2600" kern="1200" dirty="0">
              <a:solidFill>
                <a:srgbClr val="000000"/>
              </a:solidFill>
              <a:latin typeface="+mn-lt"/>
              <a:ea typeface="Calibri"/>
              <a:cs typeface="Calibri"/>
            </a:rPr>
            <a:t>Curriculum and assessment materials</a:t>
          </a:r>
        </a:p>
      </dsp:txBody>
      <dsp:txXfrm>
        <a:off x="4238625" y="10527"/>
        <a:ext cx="3714749" cy="910040"/>
      </dsp:txXfrm>
    </dsp:sp>
    <dsp:sp modelId="{DE64974C-9333-4FEB-A920-FB5EB6656D49}">
      <dsp:nvSpPr>
        <dsp:cNvPr id="0" name=""/>
        <dsp:cNvSpPr/>
      </dsp:nvSpPr>
      <dsp:spPr>
        <a:xfrm>
          <a:off x="4238625" y="920568"/>
          <a:ext cx="3714749" cy="3903046"/>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dirty="0">
              <a:latin typeface="Arial"/>
            </a:rPr>
            <a:t>Items needed</a:t>
          </a:r>
          <a:r>
            <a:rPr lang="en-US" sz="2600" kern="1200" dirty="0"/>
            <a:t> to meet statutory or regulatory requirements</a:t>
          </a:r>
        </a:p>
      </dsp:txBody>
      <dsp:txXfrm>
        <a:off x="4238625" y="920568"/>
        <a:ext cx="3714749" cy="3903046"/>
      </dsp:txXfrm>
    </dsp:sp>
    <dsp:sp modelId="{560037A8-B32D-4C22-90C8-540D1B3A3F63}">
      <dsp:nvSpPr>
        <dsp:cNvPr id="0" name=""/>
        <dsp:cNvSpPr/>
      </dsp:nvSpPr>
      <dsp:spPr>
        <a:xfrm>
          <a:off x="8473439" y="10527"/>
          <a:ext cx="3714749" cy="91004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3. Office equipment </a:t>
          </a:r>
        </a:p>
      </dsp:txBody>
      <dsp:txXfrm>
        <a:off x="8473439" y="10527"/>
        <a:ext cx="3714749" cy="910040"/>
      </dsp:txXfrm>
    </dsp:sp>
    <dsp:sp modelId="{21E65957-0364-47DD-A2C4-E2C18800BFB9}">
      <dsp:nvSpPr>
        <dsp:cNvPr id="0" name=""/>
        <dsp:cNvSpPr/>
      </dsp:nvSpPr>
      <dsp:spPr>
        <a:xfrm>
          <a:off x="8473439" y="920568"/>
          <a:ext cx="3714749" cy="390304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iPads/tablets </a:t>
          </a:r>
        </a:p>
        <a:p>
          <a:pPr marL="228600" lvl="1" indent="-228600" algn="l" defTabSz="1155700">
            <a:lnSpc>
              <a:spcPct val="90000"/>
            </a:lnSpc>
            <a:spcBef>
              <a:spcPct val="0"/>
            </a:spcBef>
            <a:spcAft>
              <a:spcPct val="15000"/>
            </a:spcAft>
            <a:buChar char="•"/>
          </a:pPr>
          <a:r>
            <a:rPr lang="en-US" sz="2600" kern="1200" dirty="0"/>
            <a:t>Computers/laptops</a:t>
          </a:r>
        </a:p>
        <a:p>
          <a:pPr marL="228600" lvl="1" indent="-228600" algn="l" defTabSz="1155700">
            <a:lnSpc>
              <a:spcPct val="90000"/>
            </a:lnSpc>
            <a:spcBef>
              <a:spcPct val="0"/>
            </a:spcBef>
            <a:spcAft>
              <a:spcPct val="15000"/>
            </a:spcAft>
            <a:buChar char="•"/>
          </a:pPr>
          <a:r>
            <a:rPr lang="en-US" sz="2600" kern="1200" dirty="0"/>
            <a:t>Copy machines </a:t>
          </a:r>
        </a:p>
        <a:p>
          <a:pPr marL="228600" lvl="1" indent="-228600" algn="l" defTabSz="1155700">
            <a:lnSpc>
              <a:spcPct val="90000"/>
            </a:lnSpc>
            <a:spcBef>
              <a:spcPct val="0"/>
            </a:spcBef>
            <a:spcAft>
              <a:spcPct val="15000"/>
            </a:spcAft>
            <a:buChar char="•"/>
          </a:pPr>
          <a:r>
            <a:rPr lang="en-US" sz="2600" kern="1200" dirty="0"/>
            <a:t>Printers </a:t>
          </a:r>
        </a:p>
        <a:p>
          <a:pPr marL="228600" lvl="1" indent="-228600" algn="l" defTabSz="1155700">
            <a:lnSpc>
              <a:spcPct val="90000"/>
            </a:lnSpc>
            <a:spcBef>
              <a:spcPct val="0"/>
            </a:spcBef>
            <a:spcAft>
              <a:spcPct val="15000"/>
            </a:spcAft>
            <a:buChar char="•"/>
          </a:pPr>
          <a:r>
            <a:rPr lang="en-US" sz="2600" kern="1200" dirty="0"/>
            <a:t>Office and classroom furniture </a:t>
          </a:r>
        </a:p>
        <a:p>
          <a:pPr marL="457200" lvl="2" indent="-228600" algn="l" defTabSz="1155700" rtl="0">
            <a:lnSpc>
              <a:spcPct val="90000"/>
            </a:lnSpc>
            <a:spcBef>
              <a:spcPct val="0"/>
            </a:spcBef>
            <a:spcAft>
              <a:spcPct val="15000"/>
            </a:spcAft>
            <a:buChar char="•"/>
          </a:pPr>
          <a:r>
            <a:rPr lang="en-US" sz="2600" kern="1200" dirty="0"/>
            <a:t>Desks</a:t>
          </a:r>
        </a:p>
        <a:p>
          <a:pPr marL="457200" lvl="2" indent="-228600" algn="l" defTabSz="1155700" rtl="0">
            <a:lnSpc>
              <a:spcPct val="90000"/>
            </a:lnSpc>
            <a:spcBef>
              <a:spcPct val="0"/>
            </a:spcBef>
            <a:spcAft>
              <a:spcPct val="15000"/>
            </a:spcAft>
            <a:buChar char="•"/>
          </a:pPr>
          <a:r>
            <a:rPr lang="en-US" sz="2600" kern="1200" dirty="0"/>
            <a:t>Chairs</a:t>
          </a:r>
        </a:p>
        <a:p>
          <a:pPr marL="457200" lvl="2" indent="-228600" algn="l" defTabSz="1155700">
            <a:lnSpc>
              <a:spcPct val="90000"/>
            </a:lnSpc>
            <a:spcBef>
              <a:spcPct val="0"/>
            </a:spcBef>
            <a:spcAft>
              <a:spcPct val="15000"/>
            </a:spcAft>
            <a:buChar char="•"/>
          </a:pPr>
          <a:r>
            <a:rPr lang="en-US" sz="2600" kern="1200" dirty="0"/>
            <a:t>Tables</a:t>
          </a:r>
        </a:p>
      </dsp:txBody>
      <dsp:txXfrm>
        <a:off x="8473439" y="920568"/>
        <a:ext cx="3714749" cy="390304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6AFD7-1E53-B541-8392-C91F30DBBE35}" type="datetimeFigureOut">
              <a:rPr lang="en-US" smtClean="0"/>
              <a:t>4/16/2026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100C4-3559-AD48-84A2-FA6731F903EC}" type="slidenum">
              <a:rPr lang="en-US" smtClean="0"/>
              <a:t>‹#›</a:t>
            </a:fld>
            <a:endParaRPr lang="en-US" dirty="0"/>
          </a:p>
        </p:txBody>
      </p:sp>
    </p:spTree>
    <p:extLst>
      <p:ext uri="{BB962C8B-B14F-4D97-AF65-F5344CB8AC3E}">
        <p14:creationId xmlns:p14="http://schemas.microsoft.com/office/powerpoint/2010/main" val="234935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0852AC79-A108-4FDF-A0BE-96CEB0D6FF0B}" type="slidenum">
              <a:rPr lang="en-US" smtClean="0"/>
              <a:t>1</a:t>
            </a:fld>
            <a:endParaRPr lang="en-US" dirty="0"/>
          </a:p>
        </p:txBody>
      </p:sp>
    </p:spTree>
    <p:extLst>
      <p:ext uri="{BB962C8B-B14F-4D97-AF65-F5344CB8AC3E}">
        <p14:creationId xmlns:p14="http://schemas.microsoft.com/office/powerpoint/2010/main" val="3036873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ED81A-CADA-10E2-8BE0-DD895A74F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2EA33-0BED-78B1-09FD-16B244BAA83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7F92369-30EA-2E4F-96E0-73BD111CD0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9673DC-F396-AB9C-140E-B86BB4ED5988}"/>
              </a:ext>
            </a:extLst>
          </p:cNvPr>
          <p:cNvSpPr>
            <a:spLocks noGrp="1"/>
          </p:cNvSpPr>
          <p:nvPr>
            <p:ph type="sldNum" sz="quarter" idx="5"/>
          </p:nvPr>
        </p:nvSpPr>
        <p:spPr/>
        <p:txBody>
          <a:bodyPr/>
          <a:lstStyle/>
          <a:p>
            <a:fld id="{067100C4-3559-AD48-84A2-FA6731F903EC}" type="slidenum">
              <a:rPr lang="en-US" smtClean="0"/>
              <a:t>10</a:t>
            </a:fld>
            <a:endParaRPr lang="en-US" dirty="0"/>
          </a:p>
        </p:txBody>
      </p:sp>
    </p:spTree>
    <p:extLst>
      <p:ext uri="{BB962C8B-B14F-4D97-AF65-F5344CB8AC3E}">
        <p14:creationId xmlns:p14="http://schemas.microsoft.com/office/powerpoint/2010/main" val="550829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C7F7-4E02-1B6F-BF99-A8008701B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67517-735B-10F7-4208-6F51F493852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21A3B16-C8CA-BE24-647D-BD077F53C7B1}"/>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64831F35-8E4B-ED35-5DFF-DADF55620917}"/>
              </a:ext>
            </a:extLst>
          </p:cNvPr>
          <p:cNvSpPr>
            <a:spLocks noGrp="1"/>
          </p:cNvSpPr>
          <p:nvPr>
            <p:ph type="sldNum" sz="quarter" idx="5"/>
          </p:nvPr>
        </p:nvSpPr>
        <p:spPr/>
        <p:txBody>
          <a:bodyPr/>
          <a:lstStyle/>
          <a:p>
            <a:fld id="{067100C4-3559-AD48-84A2-FA6731F903EC}" type="slidenum">
              <a:rPr lang="en-US" smtClean="0"/>
              <a:t>11</a:t>
            </a:fld>
            <a:endParaRPr lang="en-US" dirty="0"/>
          </a:p>
        </p:txBody>
      </p:sp>
    </p:spTree>
    <p:extLst>
      <p:ext uri="{BB962C8B-B14F-4D97-AF65-F5344CB8AC3E}">
        <p14:creationId xmlns:p14="http://schemas.microsoft.com/office/powerpoint/2010/main" val="1250609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747DA-BCF0-94DE-19FF-378FD2AE1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68392-3EB5-436B-3868-5E01118A558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F7C99C7-DDFA-584C-9BD8-99C76559310A}"/>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A7EF6ACE-435D-C193-88FB-0D5E0E950DCB}"/>
              </a:ext>
            </a:extLst>
          </p:cNvPr>
          <p:cNvSpPr>
            <a:spLocks noGrp="1"/>
          </p:cNvSpPr>
          <p:nvPr>
            <p:ph type="sldNum" sz="quarter" idx="5"/>
          </p:nvPr>
        </p:nvSpPr>
        <p:spPr/>
        <p:txBody>
          <a:bodyPr/>
          <a:lstStyle/>
          <a:p>
            <a:fld id="{067100C4-3559-AD48-84A2-FA6731F903EC}" type="slidenum">
              <a:rPr lang="en-US" smtClean="0"/>
              <a:t>12</a:t>
            </a:fld>
            <a:endParaRPr lang="en-US" dirty="0"/>
          </a:p>
        </p:txBody>
      </p:sp>
    </p:spTree>
    <p:extLst>
      <p:ext uri="{BB962C8B-B14F-4D97-AF65-F5344CB8AC3E}">
        <p14:creationId xmlns:p14="http://schemas.microsoft.com/office/powerpoint/2010/main" val="2739866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AB72-F59C-D1AD-F7D3-ADED91DAA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DD84D-83F1-E25E-1EF0-A1C937CF563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72B04E8-5CA9-366C-F3D1-813CAA82C87F}"/>
              </a:ext>
            </a:extLst>
          </p:cNvPr>
          <p:cNvSpPr>
            <a:spLocks noGrp="1"/>
          </p:cNvSpPr>
          <p:nvPr>
            <p:ph type="body" idx="1"/>
          </p:nvPr>
        </p:nvSpPr>
        <p:spPr/>
        <p:txBody>
          <a:bodyPr/>
          <a:lstStyle/>
          <a:p>
            <a:pPr>
              <a:spcAft>
                <a:spcPts val="1200"/>
              </a:spcAft>
            </a:pPr>
            <a:endParaRPr lang="en-US" sz="2800"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D8D6828D-5365-8854-0051-03F3296C4E44}"/>
              </a:ext>
            </a:extLst>
          </p:cNvPr>
          <p:cNvSpPr>
            <a:spLocks noGrp="1"/>
          </p:cNvSpPr>
          <p:nvPr>
            <p:ph type="sldNum" sz="quarter" idx="5"/>
          </p:nvPr>
        </p:nvSpPr>
        <p:spPr/>
        <p:txBody>
          <a:bodyPr/>
          <a:lstStyle/>
          <a:p>
            <a:fld id="{067100C4-3559-AD48-84A2-FA6731F903EC}" type="slidenum">
              <a:rPr lang="en-US" smtClean="0"/>
              <a:t>13</a:t>
            </a:fld>
            <a:endParaRPr lang="en-US" dirty="0"/>
          </a:p>
        </p:txBody>
      </p:sp>
    </p:spTree>
    <p:extLst>
      <p:ext uri="{BB962C8B-B14F-4D97-AF65-F5344CB8AC3E}">
        <p14:creationId xmlns:p14="http://schemas.microsoft.com/office/powerpoint/2010/main" val="3436909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4F53-5248-96AF-2F3D-7665B8F0F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6BF56-9E47-2E3D-696B-31E06DB36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25DAA-6A79-26EE-386A-E5472EBAE832}"/>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6E27CF5B-E510-3DEC-DB64-8111667A4B18}"/>
              </a:ext>
            </a:extLst>
          </p:cNvPr>
          <p:cNvSpPr>
            <a:spLocks noGrp="1"/>
          </p:cNvSpPr>
          <p:nvPr>
            <p:ph type="sldNum" sz="quarter" idx="5"/>
          </p:nvPr>
        </p:nvSpPr>
        <p:spPr/>
        <p:txBody>
          <a:bodyPr/>
          <a:lstStyle/>
          <a:p>
            <a:fld id="{067100C4-3559-AD48-84A2-FA6731F903EC}" type="slidenum">
              <a:rPr lang="en-US" smtClean="0"/>
              <a:t>14</a:t>
            </a:fld>
            <a:endParaRPr lang="en-US" dirty="0"/>
          </a:p>
        </p:txBody>
      </p:sp>
    </p:spTree>
    <p:extLst>
      <p:ext uri="{BB962C8B-B14F-4D97-AF65-F5344CB8AC3E}">
        <p14:creationId xmlns:p14="http://schemas.microsoft.com/office/powerpoint/2010/main" val="401220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US" dirty="0">
              <a:solidFill>
                <a:srgbClr val="083958"/>
              </a:solidFill>
              <a:ea typeface="Calibri"/>
              <a:cs typeface="Calibri"/>
            </a:endParaRPr>
          </a:p>
        </p:txBody>
      </p:sp>
      <p:sp>
        <p:nvSpPr>
          <p:cNvPr id="4" name="Slide Number Placeholder 3"/>
          <p:cNvSpPr>
            <a:spLocks noGrp="1"/>
          </p:cNvSpPr>
          <p:nvPr>
            <p:ph type="sldNum" sz="quarter" idx="5"/>
          </p:nvPr>
        </p:nvSpPr>
        <p:spPr/>
        <p:txBody>
          <a:bodyPr/>
          <a:lstStyle/>
          <a:p>
            <a:fld id="{067100C4-3559-AD48-84A2-FA6731F903EC}" type="slidenum">
              <a:rPr lang="en-US" smtClean="0"/>
              <a:t>15</a:t>
            </a:fld>
            <a:endParaRPr lang="en-US" dirty="0"/>
          </a:p>
        </p:txBody>
      </p:sp>
    </p:spTree>
    <p:extLst>
      <p:ext uri="{BB962C8B-B14F-4D97-AF65-F5344CB8AC3E}">
        <p14:creationId xmlns:p14="http://schemas.microsoft.com/office/powerpoint/2010/main" val="321959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8FBA-A778-D519-5F4C-53BF3E58E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78C45-848B-CA7E-4CFD-A779A1656C7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76DC575-FBDB-57C5-4795-9D2D8DAA77DE}"/>
              </a:ext>
            </a:extLst>
          </p:cNvPr>
          <p:cNvSpPr>
            <a:spLocks noGrp="1"/>
          </p:cNvSpPr>
          <p:nvPr>
            <p:ph type="body" idx="1"/>
          </p:nvPr>
        </p:nvSpPr>
        <p:spPr/>
        <p:txBody>
          <a:bodyPr/>
          <a:lstStyle/>
          <a:p>
            <a:pPr marL="285750" indent="-285750">
              <a:lnSpc>
                <a:spcPct val="90000"/>
              </a:lnSpc>
              <a:spcBef>
                <a:spcPts val="1000"/>
              </a:spcBef>
              <a:buFont typeface="Arial"/>
              <a:buChar char="•"/>
            </a:pPr>
            <a:endParaRPr lang="en-US" dirty="0">
              <a:solidFill>
                <a:srgbClr val="083958"/>
              </a:solidFill>
              <a:ea typeface="Calibri"/>
              <a:cs typeface="Calibri"/>
            </a:endParaRPr>
          </a:p>
        </p:txBody>
      </p:sp>
      <p:sp>
        <p:nvSpPr>
          <p:cNvPr id="4" name="Slide Number Placeholder 3">
            <a:extLst>
              <a:ext uri="{FF2B5EF4-FFF2-40B4-BE49-F238E27FC236}">
                <a16:creationId xmlns:a16="http://schemas.microsoft.com/office/drawing/2014/main" id="{39DD89B0-4692-DC51-34B6-6CBCE059C64E}"/>
              </a:ext>
            </a:extLst>
          </p:cNvPr>
          <p:cNvSpPr>
            <a:spLocks noGrp="1"/>
          </p:cNvSpPr>
          <p:nvPr>
            <p:ph type="sldNum" sz="quarter" idx="5"/>
          </p:nvPr>
        </p:nvSpPr>
        <p:spPr/>
        <p:txBody>
          <a:bodyPr/>
          <a:lstStyle/>
          <a:p>
            <a:fld id="{067100C4-3559-AD48-84A2-FA6731F903EC}" type="slidenum">
              <a:rPr lang="en-US" smtClean="0"/>
              <a:t>16</a:t>
            </a:fld>
            <a:endParaRPr lang="en-US" dirty="0"/>
          </a:p>
        </p:txBody>
      </p:sp>
    </p:spTree>
    <p:extLst>
      <p:ext uri="{BB962C8B-B14F-4D97-AF65-F5344CB8AC3E}">
        <p14:creationId xmlns:p14="http://schemas.microsoft.com/office/powerpoint/2010/main" val="388684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67100C4-3559-AD48-84A2-FA6731F903EC}" type="slidenum">
              <a:rPr lang="en-US" smtClean="0"/>
              <a:t>17</a:t>
            </a:fld>
            <a:endParaRPr lang="en-US" dirty="0"/>
          </a:p>
        </p:txBody>
      </p:sp>
    </p:spTree>
    <p:extLst>
      <p:ext uri="{BB962C8B-B14F-4D97-AF65-F5344CB8AC3E}">
        <p14:creationId xmlns:p14="http://schemas.microsoft.com/office/powerpoint/2010/main" val="3254785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18FB-9610-3959-D836-6B5FCF376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78FF0-1E77-CE1B-8AF7-B3F3D47FE16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4842C0A-C966-57CA-7992-AFBD30C6788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EBF1BC9-B42E-3D9D-08D2-D53B9E338FD0}"/>
              </a:ext>
            </a:extLst>
          </p:cNvPr>
          <p:cNvSpPr>
            <a:spLocks noGrp="1"/>
          </p:cNvSpPr>
          <p:nvPr>
            <p:ph type="sldNum" sz="quarter" idx="5"/>
          </p:nvPr>
        </p:nvSpPr>
        <p:spPr/>
        <p:txBody>
          <a:bodyPr/>
          <a:lstStyle/>
          <a:p>
            <a:fld id="{067100C4-3559-AD48-84A2-FA6731F903EC}" type="slidenum">
              <a:rPr lang="en-US" smtClean="0"/>
              <a:t>18</a:t>
            </a:fld>
            <a:endParaRPr lang="en-US" dirty="0"/>
          </a:p>
        </p:txBody>
      </p:sp>
    </p:spTree>
    <p:extLst>
      <p:ext uri="{BB962C8B-B14F-4D97-AF65-F5344CB8AC3E}">
        <p14:creationId xmlns:p14="http://schemas.microsoft.com/office/powerpoint/2010/main" val="1497549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67100C4-3559-AD48-84A2-FA6731F903EC}" type="slidenum">
              <a:rPr lang="en-US" smtClean="0"/>
              <a:t>19</a:t>
            </a:fld>
            <a:endParaRPr lang="en-US" dirty="0"/>
          </a:p>
        </p:txBody>
      </p:sp>
    </p:spTree>
    <p:extLst>
      <p:ext uri="{BB962C8B-B14F-4D97-AF65-F5344CB8AC3E}">
        <p14:creationId xmlns:p14="http://schemas.microsoft.com/office/powerpoint/2010/main" val="31173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852AC79-A108-4FDF-A0BE-96CEB0D6FF0B}" type="slidenum">
              <a:rPr lang="en-US" smtClean="0"/>
              <a:t>2</a:t>
            </a:fld>
            <a:endParaRPr lang="en-US" dirty="0"/>
          </a:p>
        </p:txBody>
      </p:sp>
    </p:spTree>
    <p:extLst>
      <p:ext uri="{BB962C8B-B14F-4D97-AF65-F5344CB8AC3E}">
        <p14:creationId xmlns:p14="http://schemas.microsoft.com/office/powerpoint/2010/main" val="3919896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4A3D-AD3A-E745-466D-CE979EE9E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B558F-B393-F4B8-7FE3-F5068558583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55ACD0C-0684-302D-41C7-2433E12A04C7}"/>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C32706C2-9FD6-6751-71A7-860261FDA253}"/>
              </a:ext>
            </a:extLst>
          </p:cNvPr>
          <p:cNvSpPr>
            <a:spLocks noGrp="1"/>
          </p:cNvSpPr>
          <p:nvPr>
            <p:ph type="sldNum" sz="quarter" idx="5"/>
          </p:nvPr>
        </p:nvSpPr>
        <p:spPr/>
        <p:txBody>
          <a:bodyPr/>
          <a:lstStyle/>
          <a:p>
            <a:fld id="{067100C4-3559-AD48-84A2-FA6731F903EC}" type="slidenum">
              <a:rPr lang="en-US" smtClean="0"/>
              <a:t>20</a:t>
            </a:fld>
            <a:endParaRPr lang="en-US" dirty="0"/>
          </a:p>
        </p:txBody>
      </p:sp>
    </p:spTree>
    <p:extLst>
      <p:ext uri="{BB962C8B-B14F-4D97-AF65-F5344CB8AC3E}">
        <p14:creationId xmlns:p14="http://schemas.microsoft.com/office/powerpoint/2010/main" val="685012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8BA0-E826-D4B6-4315-82DE610FC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5DD2F-B127-B120-39B0-DAA2CEAE8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70C59-EEE2-86C2-774D-E51880E15418}"/>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1E3BB03-2D5A-9B2B-1EC1-5317C7785718}"/>
              </a:ext>
            </a:extLst>
          </p:cNvPr>
          <p:cNvSpPr>
            <a:spLocks noGrp="1"/>
          </p:cNvSpPr>
          <p:nvPr>
            <p:ph type="sldNum" sz="quarter" idx="5"/>
          </p:nvPr>
        </p:nvSpPr>
        <p:spPr/>
        <p:txBody>
          <a:bodyPr/>
          <a:lstStyle/>
          <a:p>
            <a:fld id="{067100C4-3559-AD48-84A2-FA6731F903EC}" type="slidenum">
              <a:rPr lang="en-US" smtClean="0"/>
              <a:t>21</a:t>
            </a:fld>
            <a:endParaRPr lang="en-US" dirty="0"/>
          </a:p>
        </p:txBody>
      </p:sp>
    </p:spTree>
    <p:extLst>
      <p:ext uri="{BB962C8B-B14F-4D97-AF65-F5344CB8AC3E}">
        <p14:creationId xmlns:p14="http://schemas.microsoft.com/office/powerpoint/2010/main" val="329192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067100C4-3559-AD48-84A2-FA6731F903EC}" type="slidenum">
              <a:rPr lang="en-US" smtClean="0"/>
              <a:t>22</a:t>
            </a:fld>
            <a:endParaRPr lang="en-US" dirty="0"/>
          </a:p>
        </p:txBody>
      </p:sp>
    </p:spTree>
    <p:extLst>
      <p:ext uri="{BB962C8B-B14F-4D97-AF65-F5344CB8AC3E}">
        <p14:creationId xmlns:p14="http://schemas.microsoft.com/office/powerpoint/2010/main" val="2906455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C19D4-176B-803D-DC73-FEB8BDD11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16594-A5A2-557B-00E9-7DE99207150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EED5CAC-3B9B-C6B9-7D1A-C509B45E410B}"/>
              </a:ext>
            </a:extLst>
          </p:cNvPr>
          <p:cNvSpPr>
            <a:spLocks noGrp="1"/>
          </p:cNvSpPr>
          <p:nvPr>
            <p:ph type="body" idx="1"/>
          </p:nvPr>
        </p:nvSpPr>
        <p:spPr/>
        <p:txBody>
          <a:bodyPr/>
          <a:lstStyle/>
          <a:p>
            <a:endParaRPr lang="en-US" dirty="0">
              <a:latin typeface="Arial"/>
              <a:ea typeface="Calibri" panose="020F0502020204030204"/>
              <a:cs typeface="Arial"/>
            </a:endParaRPr>
          </a:p>
        </p:txBody>
      </p:sp>
      <p:sp>
        <p:nvSpPr>
          <p:cNvPr id="4" name="Slide Number Placeholder 3">
            <a:extLst>
              <a:ext uri="{FF2B5EF4-FFF2-40B4-BE49-F238E27FC236}">
                <a16:creationId xmlns:a16="http://schemas.microsoft.com/office/drawing/2014/main" id="{7BDE5C0E-F3A9-BF49-0531-33E588C2DDB3}"/>
              </a:ext>
            </a:extLst>
          </p:cNvPr>
          <p:cNvSpPr>
            <a:spLocks noGrp="1"/>
          </p:cNvSpPr>
          <p:nvPr>
            <p:ph type="sldNum" sz="quarter" idx="5"/>
          </p:nvPr>
        </p:nvSpPr>
        <p:spPr/>
        <p:txBody>
          <a:bodyPr/>
          <a:lstStyle/>
          <a:p>
            <a:fld id="{067100C4-3559-AD48-84A2-FA6731F903EC}" type="slidenum">
              <a:rPr lang="en-US" smtClean="0"/>
              <a:t>23</a:t>
            </a:fld>
            <a:endParaRPr lang="en-US" dirty="0"/>
          </a:p>
        </p:txBody>
      </p:sp>
    </p:spTree>
    <p:extLst>
      <p:ext uri="{BB962C8B-B14F-4D97-AF65-F5344CB8AC3E}">
        <p14:creationId xmlns:p14="http://schemas.microsoft.com/office/powerpoint/2010/main" val="4245903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FA985-B55D-4556-6C91-2AC3F8299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FC932-ADCF-4EF8-58DB-D156411D65B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983FA61-1381-EBDB-459D-EEA29A35ED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C5DC87-2722-8FE4-7AC8-82C17976FA78}"/>
              </a:ext>
            </a:extLst>
          </p:cNvPr>
          <p:cNvSpPr>
            <a:spLocks noGrp="1"/>
          </p:cNvSpPr>
          <p:nvPr>
            <p:ph type="sldNum" sz="quarter" idx="5"/>
          </p:nvPr>
        </p:nvSpPr>
        <p:spPr/>
        <p:txBody>
          <a:bodyPr/>
          <a:lstStyle/>
          <a:p>
            <a:fld id="{067100C4-3559-AD48-84A2-FA6731F903EC}" type="slidenum">
              <a:rPr lang="en-US" smtClean="0"/>
              <a:t>24</a:t>
            </a:fld>
            <a:endParaRPr lang="en-US" dirty="0"/>
          </a:p>
        </p:txBody>
      </p:sp>
    </p:spTree>
    <p:extLst>
      <p:ext uri="{BB962C8B-B14F-4D97-AF65-F5344CB8AC3E}">
        <p14:creationId xmlns:p14="http://schemas.microsoft.com/office/powerpoint/2010/main" val="309602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F9ED-85EC-4E3E-0CD3-420E5AE00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0FA65-9FD2-D38A-8C4F-4939F3A4FB8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8451881-C001-C23C-F439-E4990E3C189A}"/>
              </a:ext>
            </a:extLst>
          </p:cNvPr>
          <p:cNvSpPr>
            <a:spLocks noGrp="1"/>
          </p:cNvSpPr>
          <p:nvPr>
            <p:ph type="body" idx="1"/>
          </p:nvPr>
        </p:nvSpPr>
        <p:spPr/>
        <p:txBody>
          <a:bodyPr/>
          <a:lstStyle/>
          <a:p>
            <a:pPr marL="0" indent="0">
              <a:buFont typeface="+mj-lt"/>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17BEA371-EAF4-3AF4-1256-2D3820767B31}"/>
              </a:ext>
            </a:extLst>
          </p:cNvPr>
          <p:cNvSpPr>
            <a:spLocks noGrp="1"/>
          </p:cNvSpPr>
          <p:nvPr>
            <p:ph type="sldNum" sz="quarter" idx="5"/>
          </p:nvPr>
        </p:nvSpPr>
        <p:spPr/>
        <p:txBody>
          <a:bodyPr/>
          <a:lstStyle/>
          <a:p>
            <a:fld id="{067100C4-3559-AD48-84A2-FA6731F903EC}" type="slidenum">
              <a:rPr lang="en-US" smtClean="0"/>
              <a:t>25</a:t>
            </a:fld>
            <a:endParaRPr lang="en-US" dirty="0"/>
          </a:p>
        </p:txBody>
      </p:sp>
    </p:spTree>
    <p:extLst>
      <p:ext uri="{BB962C8B-B14F-4D97-AF65-F5344CB8AC3E}">
        <p14:creationId xmlns:p14="http://schemas.microsoft.com/office/powerpoint/2010/main" val="3512804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EDEE9-7B2F-2EDC-89DB-76A59AF70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DCB7-DEDB-009F-8F5F-F3E0778FE52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B565075-337F-DCDC-FBFF-626BFFDCF989}"/>
              </a:ext>
            </a:extLst>
          </p:cNvPr>
          <p:cNvSpPr>
            <a:spLocks noGrp="1"/>
          </p:cNvSpPr>
          <p:nvPr>
            <p:ph type="body" idx="1"/>
          </p:nvPr>
        </p:nvSpPr>
        <p:spPr/>
        <p:txBody>
          <a:bodyPr/>
          <a:lstStyle/>
          <a:p>
            <a:pPr marL="0" indent="0">
              <a:buFont typeface="+mj-lt"/>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8A9805AF-DC85-6B8F-3716-BEAF5F5AD678}"/>
              </a:ext>
            </a:extLst>
          </p:cNvPr>
          <p:cNvSpPr>
            <a:spLocks noGrp="1"/>
          </p:cNvSpPr>
          <p:nvPr>
            <p:ph type="sldNum" sz="quarter" idx="5"/>
          </p:nvPr>
        </p:nvSpPr>
        <p:spPr/>
        <p:txBody>
          <a:bodyPr/>
          <a:lstStyle/>
          <a:p>
            <a:fld id="{067100C4-3559-AD48-84A2-FA6731F903EC}" type="slidenum">
              <a:rPr lang="en-US" smtClean="0"/>
              <a:t>26</a:t>
            </a:fld>
            <a:endParaRPr lang="en-US" dirty="0"/>
          </a:p>
        </p:txBody>
      </p:sp>
    </p:spTree>
    <p:extLst>
      <p:ext uri="{BB962C8B-B14F-4D97-AF65-F5344CB8AC3E}">
        <p14:creationId xmlns:p14="http://schemas.microsoft.com/office/powerpoint/2010/main" val="3439019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29AD-A129-530D-E0A1-028AAF40D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DC599-BB10-B15B-8A3E-A0D6A6B6C82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4575682-21DC-0C94-0288-0CA87859E402}"/>
              </a:ext>
            </a:extLst>
          </p:cNvPr>
          <p:cNvSpPr>
            <a:spLocks noGrp="1"/>
          </p:cNvSpPr>
          <p:nvPr>
            <p:ph type="body" idx="1"/>
          </p:nvPr>
        </p:nvSpPr>
        <p:spPr/>
        <p:txBody>
          <a:bodyPr/>
          <a:lstStyle/>
          <a:p>
            <a:pPr>
              <a:lnSpc>
                <a:spcPct val="90000"/>
              </a:lnSpc>
              <a:spcBef>
                <a:spcPts val="1000"/>
              </a:spcBef>
            </a:pPr>
            <a:endParaRPr lang="en-US" dirty="0">
              <a:solidFill>
                <a:srgbClr val="083958"/>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86A84BF-F7EA-0E26-F0E2-EE56C87CA190}"/>
              </a:ext>
            </a:extLst>
          </p:cNvPr>
          <p:cNvSpPr>
            <a:spLocks noGrp="1"/>
          </p:cNvSpPr>
          <p:nvPr>
            <p:ph type="sldNum" sz="quarter" idx="5"/>
          </p:nvPr>
        </p:nvSpPr>
        <p:spPr/>
        <p:txBody>
          <a:bodyPr/>
          <a:lstStyle/>
          <a:p>
            <a:fld id="{067100C4-3559-AD48-84A2-FA6731F903EC}" type="slidenum">
              <a:rPr lang="en-US" smtClean="0"/>
              <a:t>27</a:t>
            </a:fld>
            <a:endParaRPr lang="en-US" dirty="0"/>
          </a:p>
        </p:txBody>
      </p:sp>
    </p:spTree>
    <p:extLst>
      <p:ext uri="{BB962C8B-B14F-4D97-AF65-F5344CB8AC3E}">
        <p14:creationId xmlns:p14="http://schemas.microsoft.com/office/powerpoint/2010/main" val="174347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A8ACE-11A8-B761-D264-2B819B783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6C095-A470-1B88-B3AE-A4E6AE17C3C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673FB50-4458-DBE0-BA44-4632F4077EB0}"/>
              </a:ext>
            </a:extLst>
          </p:cNvPr>
          <p:cNvSpPr>
            <a:spLocks noGrp="1"/>
          </p:cNvSpPr>
          <p:nvPr>
            <p:ph type="body" idx="1"/>
          </p:nvPr>
        </p:nvSpPr>
        <p:spPr/>
        <p:txBody>
          <a:bodyPr/>
          <a:lstStyle/>
          <a:p>
            <a:pPr marL="171450" indent="-171450">
              <a:lnSpc>
                <a:spcPct val="90000"/>
              </a:lnSpc>
              <a:spcBef>
                <a:spcPts val="1000"/>
              </a:spcBef>
              <a:buFont typeface="Arial"/>
              <a:buChar char="•"/>
            </a:pPr>
            <a:endParaRPr lang="en-US" dirty="0">
              <a:solidFill>
                <a:srgbClr val="083958"/>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BF3445F-C8AF-69D2-DB99-1998A17640A8}"/>
              </a:ext>
            </a:extLst>
          </p:cNvPr>
          <p:cNvSpPr>
            <a:spLocks noGrp="1"/>
          </p:cNvSpPr>
          <p:nvPr>
            <p:ph type="sldNum" sz="quarter" idx="5"/>
          </p:nvPr>
        </p:nvSpPr>
        <p:spPr/>
        <p:txBody>
          <a:bodyPr/>
          <a:lstStyle/>
          <a:p>
            <a:fld id="{067100C4-3559-AD48-84A2-FA6731F903EC}" type="slidenum">
              <a:rPr lang="en-US" smtClean="0"/>
              <a:t>28</a:t>
            </a:fld>
            <a:endParaRPr lang="en-US" dirty="0"/>
          </a:p>
        </p:txBody>
      </p:sp>
    </p:spTree>
    <p:extLst>
      <p:ext uri="{BB962C8B-B14F-4D97-AF65-F5344CB8AC3E}">
        <p14:creationId xmlns:p14="http://schemas.microsoft.com/office/powerpoint/2010/main" val="3452561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F4F6-38B7-CB96-EDDC-1C67AFD5F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E1C8B-E8F8-42AA-E373-741DFB7D5E0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63BA826-F1A7-FD46-819A-BD75338EC264}"/>
              </a:ext>
            </a:extLst>
          </p:cNvPr>
          <p:cNvSpPr>
            <a:spLocks noGrp="1"/>
          </p:cNvSpPr>
          <p:nvPr>
            <p:ph type="body" idx="1"/>
          </p:nvPr>
        </p:nvSpPr>
        <p:spPr/>
        <p:txBody>
          <a:bodyPr/>
          <a:lstStyle/>
          <a:p>
            <a:endParaRPr lang="en-US" dirty="0">
              <a:latin typeface="Arial"/>
              <a:cs typeface="Arial"/>
            </a:endParaRPr>
          </a:p>
        </p:txBody>
      </p:sp>
      <p:sp>
        <p:nvSpPr>
          <p:cNvPr id="4" name="Slide Number Placeholder 3">
            <a:extLst>
              <a:ext uri="{FF2B5EF4-FFF2-40B4-BE49-F238E27FC236}">
                <a16:creationId xmlns:a16="http://schemas.microsoft.com/office/drawing/2014/main" id="{F177A983-6074-3ED6-A2D2-9133D3BCB3CD}"/>
              </a:ext>
            </a:extLst>
          </p:cNvPr>
          <p:cNvSpPr>
            <a:spLocks noGrp="1"/>
          </p:cNvSpPr>
          <p:nvPr>
            <p:ph type="sldNum" sz="quarter" idx="5"/>
          </p:nvPr>
        </p:nvSpPr>
        <p:spPr/>
        <p:txBody>
          <a:bodyPr/>
          <a:lstStyle/>
          <a:p>
            <a:fld id="{067100C4-3559-AD48-84A2-FA6731F903EC}" type="slidenum">
              <a:rPr lang="en-US" smtClean="0"/>
              <a:t>29</a:t>
            </a:fld>
            <a:endParaRPr lang="en-US" dirty="0"/>
          </a:p>
        </p:txBody>
      </p:sp>
    </p:spTree>
    <p:extLst>
      <p:ext uri="{BB962C8B-B14F-4D97-AF65-F5344CB8AC3E}">
        <p14:creationId xmlns:p14="http://schemas.microsoft.com/office/powerpoint/2010/main" val="412329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67100C4-3559-AD48-84A2-FA6731F903EC}" type="slidenum">
              <a:rPr lang="en-US" smtClean="0"/>
              <a:t>3</a:t>
            </a:fld>
            <a:endParaRPr lang="en-US" dirty="0"/>
          </a:p>
        </p:txBody>
      </p:sp>
    </p:spTree>
    <p:extLst>
      <p:ext uri="{BB962C8B-B14F-4D97-AF65-F5344CB8AC3E}">
        <p14:creationId xmlns:p14="http://schemas.microsoft.com/office/powerpoint/2010/main" val="414045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BCFA6-4F59-7B49-04F0-BCC52CC08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AA077-FDB0-0220-E02F-CE6C7EBD6F7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A246752-6469-928C-2D88-F33CF5AECC07}"/>
              </a:ext>
            </a:extLst>
          </p:cNvPr>
          <p:cNvSpPr>
            <a:spLocks noGrp="1"/>
          </p:cNvSpPr>
          <p:nvPr>
            <p:ph type="body" idx="1"/>
          </p:nvPr>
        </p:nvSpPr>
        <p:spPr/>
        <p:txBody>
          <a:bodyPr/>
          <a:lstStyle/>
          <a:p>
            <a:endParaRPr lang="en-US" dirty="0">
              <a:latin typeface="Arial"/>
              <a:cs typeface="Arial"/>
            </a:endParaRPr>
          </a:p>
        </p:txBody>
      </p:sp>
      <p:sp>
        <p:nvSpPr>
          <p:cNvPr id="4" name="Slide Number Placeholder 3">
            <a:extLst>
              <a:ext uri="{FF2B5EF4-FFF2-40B4-BE49-F238E27FC236}">
                <a16:creationId xmlns:a16="http://schemas.microsoft.com/office/drawing/2014/main" id="{4A2A0B71-E3A0-7918-D02A-D00FC6B5A950}"/>
              </a:ext>
            </a:extLst>
          </p:cNvPr>
          <p:cNvSpPr>
            <a:spLocks noGrp="1"/>
          </p:cNvSpPr>
          <p:nvPr>
            <p:ph type="sldNum" sz="quarter" idx="5"/>
          </p:nvPr>
        </p:nvSpPr>
        <p:spPr/>
        <p:txBody>
          <a:bodyPr/>
          <a:lstStyle/>
          <a:p>
            <a:fld id="{067100C4-3559-AD48-84A2-FA6731F903EC}" type="slidenum">
              <a:rPr lang="en-US" smtClean="0"/>
              <a:t>30</a:t>
            </a:fld>
            <a:endParaRPr lang="en-US" dirty="0"/>
          </a:p>
        </p:txBody>
      </p:sp>
    </p:spTree>
    <p:extLst>
      <p:ext uri="{BB962C8B-B14F-4D97-AF65-F5344CB8AC3E}">
        <p14:creationId xmlns:p14="http://schemas.microsoft.com/office/powerpoint/2010/main" val="3424435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AA523-86F0-4ECD-6207-9277BF55C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3AD58-A8BC-2123-83AD-EF893E6DC7F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7C79C5-10B3-659F-5101-1D44560CCC67}"/>
              </a:ext>
            </a:extLst>
          </p:cNvPr>
          <p:cNvSpPr>
            <a:spLocks noGrp="1"/>
          </p:cNvSpPr>
          <p:nvPr>
            <p:ph type="body" idx="1"/>
          </p:nvPr>
        </p:nvSpPr>
        <p:spPr/>
        <p:txBody>
          <a:bodyPr/>
          <a:lstStyle/>
          <a:p>
            <a:endParaRPr lang="en-US" dirty="0">
              <a:latin typeface="Arial"/>
              <a:cs typeface="Arial"/>
            </a:endParaRPr>
          </a:p>
        </p:txBody>
      </p:sp>
      <p:sp>
        <p:nvSpPr>
          <p:cNvPr id="4" name="Slide Number Placeholder 3">
            <a:extLst>
              <a:ext uri="{FF2B5EF4-FFF2-40B4-BE49-F238E27FC236}">
                <a16:creationId xmlns:a16="http://schemas.microsoft.com/office/drawing/2014/main" id="{32F60357-B854-644B-714C-2BEEECC4D3F5}"/>
              </a:ext>
            </a:extLst>
          </p:cNvPr>
          <p:cNvSpPr>
            <a:spLocks noGrp="1"/>
          </p:cNvSpPr>
          <p:nvPr>
            <p:ph type="sldNum" sz="quarter" idx="5"/>
          </p:nvPr>
        </p:nvSpPr>
        <p:spPr/>
        <p:txBody>
          <a:bodyPr/>
          <a:lstStyle/>
          <a:p>
            <a:fld id="{067100C4-3559-AD48-84A2-FA6731F903EC}" type="slidenum">
              <a:rPr lang="en-US" smtClean="0"/>
              <a:t>31</a:t>
            </a:fld>
            <a:endParaRPr lang="en-US" dirty="0"/>
          </a:p>
        </p:txBody>
      </p:sp>
    </p:spTree>
    <p:extLst>
      <p:ext uri="{BB962C8B-B14F-4D97-AF65-F5344CB8AC3E}">
        <p14:creationId xmlns:p14="http://schemas.microsoft.com/office/powerpoint/2010/main" val="298586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CD42-431E-C57B-4CBB-7F24B1D2C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C1BCF-6086-E4CD-C12B-16859F3A32B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540E256-01F7-619D-B352-E5D76CECC452}"/>
              </a:ext>
            </a:extLst>
          </p:cNvPr>
          <p:cNvSpPr>
            <a:spLocks noGrp="1"/>
          </p:cNvSpPr>
          <p:nvPr>
            <p:ph type="body" idx="1"/>
          </p:nvPr>
        </p:nvSpPr>
        <p:spPr/>
        <p:txBody>
          <a:bodyPr/>
          <a:lstStyle/>
          <a:p>
            <a:endParaRPr lang="en-US" dirty="0">
              <a:latin typeface="Arial"/>
              <a:cs typeface="Arial"/>
            </a:endParaRPr>
          </a:p>
        </p:txBody>
      </p:sp>
      <p:sp>
        <p:nvSpPr>
          <p:cNvPr id="4" name="Slide Number Placeholder 3">
            <a:extLst>
              <a:ext uri="{FF2B5EF4-FFF2-40B4-BE49-F238E27FC236}">
                <a16:creationId xmlns:a16="http://schemas.microsoft.com/office/drawing/2014/main" id="{2678FBEB-A9B3-F080-7EE7-2262B31E3658}"/>
              </a:ext>
            </a:extLst>
          </p:cNvPr>
          <p:cNvSpPr>
            <a:spLocks noGrp="1"/>
          </p:cNvSpPr>
          <p:nvPr>
            <p:ph type="sldNum" sz="quarter" idx="5"/>
          </p:nvPr>
        </p:nvSpPr>
        <p:spPr/>
        <p:txBody>
          <a:bodyPr/>
          <a:lstStyle/>
          <a:p>
            <a:fld id="{067100C4-3559-AD48-84A2-FA6731F903EC}" type="slidenum">
              <a:rPr lang="en-US" smtClean="0"/>
              <a:t>32</a:t>
            </a:fld>
            <a:endParaRPr lang="en-US" dirty="0"/>
          </a:p>
        </p:txBody>
      </p:sp>
    </p:spTree>
    <p:extLst>
      <p:ext uri="{BB962C8B-B14F-4D97-AF65-F5344CB8AC3E}">
        <p14:creationId xmlns:p14="http://schemas.microsoft.com/office/powerpoint/2010/main" val="4234385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4DC0E-A682-1210-BBC9-408EB6B3A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2F880-B490-9E31-C731-C0E2DA6A734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69F4F9A-C3DE-A86E-EAAD-353923D9B01E}"/>
              </a:ext>
            </a:extLst>
          </p:cNvPr>
          <p:cNvSpPr>
            <a:spLocks noGrp="1"/>
          </p:cNvSpPr>
          <p:nvPr>
            <p:ph type="body" idx="1"/>
          </p:nvPr>
        </p:nvSpPr>
        <p:spPr/>
        <p:txBody>
          <a:bodyPr/>
          <a:lstStyle/>
          <a:p>
            <a:endParaRPr lang="en-US" dirty="0">
              <a:latin typeface="Arial"/>
              <a:cs typeface="Arial"/>
            </a:endParaRPr>
          </a:p>
        </p:txBody>
      </p:sp>
      <p:sp>
        <p:nvSpPr>
          <p:cNvPr id="4" name="Slide Number Placeholder 3">
            <a:extLst>
              <a:ext uri="{FF2B5EF4-FFF2-40B4-BE49-F238E27FC236}">
                <a16:creationId xmlns:a16="http://schemas.microsoft.com/office/drawing/2014/main" id="{8F3B05F6-BC4D-44D5-6623-B56E5D8C6E87}"/>
              </a:ext>
            </a:extLst>
          </p:cNvPr>
          <p:cNvSpPr>
            <a:spLocks noGrp="1"/>
          </p:cNvSpPr>
          <p:nvPr>
            <p:ph type="sldNum" sz="quarter" idx="5"/>
          </p:nvPr>
        </p:nvSpPr>
        <p:spPr/>
        <p:txBody>
          <a:bodyPr/>
          <a:lstStyle/>
          <a:p>
            <a:fld id="{067100C4-3559-AD48-84A2-FA6731F903EC}" type="slidenum">
              <a:rPr lang="en-US" smtClean="0"/>
              <a:t>33</a:t>
            </a:fld>
            <a:endParaRPr lang="en-US" dirty="0"/>
          </a:p>
        </p:txBody>
      </p:sp>
    </p:spTree>
    <p:extLst>
      <p:ext uri="{BB962C8B-B14F-4D97-AF65-F5344CB8AC3E}">
        <p14:creationId xmlns:p14="http://schemas.microsoft.com/office/powerpoint/2010/main" val="2505820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837FE-E14F-ED83-991C-8C71A97BE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1D9E6-0B36-A9E7-5816-6FD413FC83B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73C6186-B088-B6EF-774E-4AA464CC04C8}"/>
              </a:ext>
            </a:extLst>
          </p:cNvPr>
          <p:cNvSpPr>
            <a:spLocks noGrp="1"/>
          </p:cNvSpPr>
          <p:nvPr>
            <p:ph type="body" idx="1"/>
          </p:nvPr>
        </p:nvSpPr>
        <p:spPr/>
        <p:txBody>
          <a:bodyPr/>
          <a:lstStyle/>
          <a:p>
            <a:endParaRPr lang="en-US" dirty="0">
              <a:latin typeface="Arial"/>
              <a:cs typeface="Arial"/>
            </a:endParaRPr>
          </a:p>
        </p:txBody>
      </p:sp>
      <p:sp>
        <p:nvSpPr>
          <p:cNvPr id="4" name="Slide Number Placeholder 3">
            <a:extLst>
              <a:ext uri="{FF2B5EF4-FFF2-40B4-BE49-F238E27FC236}">
                <a16:creationId xmlns:a16="http://schemas.microsoft.com/office/drawing/2014/main" id="{0046B5D5-F617-8D39-2AC1-D3CE8808F02E}"/>
              </a:ext>
            </a:extLst>
          </p:cNvPr>
          <p:cNvSpPr>
            <a:spLocks noGrp="1"/>
          </p:cNvSpPr>
          <p:nvPr>
            <p:ph type="sldNum" sz="quarter" idx="5"/>
          </p:nvPr>
        </p:nvSpPr>
        <p:spPr/>
        <p:txBody>
          <a:bodyPr/>
          <a:lstStyle/>
          <a:p>
            <a:fld id="{067100C4-3559-AD48-84A2-FA6731F903EC}" type="slidenum">
              <a:rPr lang="en-US" smtClean="0"/>
              <a:t>34</a:t>
            </a:fld>
            <a:endParaRPr lang="en-US" dirty="0"/>
          </a:p>
        </p:txBody>
      </p:sp>
    </p:spTree>
    <p:extLst>
      <p:ext uri="{BB962C8B-B14F-4D97-AF65-F5344CB8AC3E}">
        <p14:creationId xmlns:p14="http://schemas.microsoft.com/office/powerpoint/2010/main" val="542982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CEC7-43B7-D0D1-A58C-4B7EC30ED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B9A2D-F78F-CE79-9DF0-9EBD5D8BD67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94FB45A-37CC-F9EB-14A0-0F3B62E2A0DC}"/>
              </a:ext>
            </a:extLst>
          </p:cNvPr>
          <p:cNvSpPr>
            <a:spLocks noGrp="1"/>
          </p:cNvSpPr>
          <p:nvPr>
            <p:ph type="body" idx="1"/>
          </p:nvPr>
        </p:nvSpPr>
        <p:spPr/>
        <p:txBody>
          <a:bodyPr/>
          <a:lstStyle/>
          <a:p>
            <a:pPr>
              <a:spcAft>
                <a:spcPts val="1200"/>
              </a:spcAft>
            </a:pPr>
            <a:endParaRPr lang="en-US" sz="2600" dirty="0">
              <a:ea typeface="Calibri"/>
              <a:cs typeface="Calibri"/>
            </a:endParaRPr>
          </a:p>
        </p:txBody>
      </p:sp>
      <p:sp>
        <p:nvSpPr>
          <p:cNvPr id="4" name="Slide Number Placeholder 3">
            <a:extLst>
              <a:ext uri="{FF2B5EF4-FFF2-40B4-BE49-F238E27FC236}">
                <a16:creationId xmlns:a16="http://schemas.microsoft.com/office/drawing/2014/main" id="{094E12FA-C769-8950-A113-27C8D0ADE0C5}"/>
              </a:ext>
            </a:extLst>
          </p:cNvPr>
          <p:cNvSpPr>
            <a:spLocks noGrp="1"/>
          </p:cNvSpPr>
          <p:nvPr>
            <p:ph type="sldNum" sz="quarter" idx="5"/>
          </p:nvPr>
        </p:nvSpPr>
        <p:spPr/>
        <p:txBody>
          <a:bodyPr/>
          <a:lstStyle/>
          <a:p>
            <a:fld id="{067100C4-3559-AD48-84A2-FA6731F903EC}" type="slidenum">
              <a:rPr lang="en-US" smtClean="0"/>
              <a:t>35</a:t>
            </a:fld>
            <a:endParaRPr lang="en-US" dirty="0"/>
          </a:p>
        </p:txBody>
      </p:sp>
    </p:spTree>
    <p:extLst>
      <p:ext uri="{BB962C8B-B14F-4D97-AF65-F5344CB8AC3E}">
        <p14:creationId xmlns:p14="http://schemas.microsoft.com/office/powerpoint/2010/main" val="2917898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C18C9-5D63-7169-1077-CDFFB2E45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72555-155E-5CE5-AC48-EF2E25DF91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EA00D47-A576-5F70-24EF-AF862255FA37}"/>
              </a:ext>
            </a:extLst>
          </p:cNvPr>
          <p:cNvSpPr>
            <a:spLocks noGrp="1"/>
          </p:cNvSpPr>
          <p:nvPr>
            <p:ph type="body" idx="1"/>
          </p:nvPr>
        </p:nvSpPr>
        <p:spPr/>
        <p:txBody>
          <a:bodyPr/>
          <a:lstStyle/>
          <a:p>
            <a:endParaRPr lang="en-US" sz="3000" dirty="0">
              <a:ea typeface="Calibri"/>
              <a:cs typeface="Calibri"/>
            </a:endParaRPr>
          </a:p>
        </p:txBody>
      </p:sp>
      <p:sp>
        <p:nvSpPr>
          <p:cNvPr id="4" name="Slide Number Placeholder 3">
            <a:extLst>
              <a:ext uri="{FF2B5EF4-FFF2-40B4-BE49-F238E27FC236}">
                <a16:creationId xmlns:a16="http://schemas.microsoft.com/office/drawing/2014/main" id="{FA66B8FA-79A3-4B5D-5E26-92192F4F6F3F}"/>
              </a:ext>
            </a:extLst>
          </p:cNvPr>
          <p:cNvSpPr>
            <a:spLocks noGrp="1"/>
          </p:cNvSpPr>
          <p:nvPr>
            <p:ph type="sldNum" sz="quarter" idx="5"/>
          </p:nvPr>
        </p:nvSpPr>
        <p:spPr/>
        <p:txBody>
          <a:bodyPr/>
          <a:lstStyle/>
          <a:p>
            <a:fld id="{067100C4-3559-AD48-84A2-FA6731F903EC}" type="slidenum">
              <a:rPr lang="en-US" smtClean="0"/>
              <a:t>36</a:t>
            </a:fld>
            <a:endParaRPr lang="en-US" dirty="0"/>
          </a:p>
        </p:txBody>
      </p:sp>
    </p:spTree>
    <p:extLst>
      <p:ext uri="{BB962C8B-B14F-4D97-AF65-F5344CB8AC3E}">
        <p14:creationId xmlns:p14="http://schemas.microsoft.com/office/powerpoint/2010/main" val="280970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84CDE-A610-DEFE-F318-CCEB8C6A3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ABB8B-D9BD-9E3C-B35E-7D39BDC2702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2FAB68A-0E7F-98DA-5BBB-371593F5C314}"/>
              </a:ext>
            </a:extLst>
          </p:cNvPr>
          <p:cNvSpPr>
            <a:spLocks noGrp="1"/>
          </p:cNvSpPr>
          <p:nvPr>
            <p:ph type="body" idx="1"/>
          </p:nvPr>
        </p:nvSpPr>
        <p:spPr/>
        <p:txBody>
          <a:bodyPr/>
          <a:lstStyle/>
          <a:p>
            <a:endParaRPr lang="en-US" sz="3200" dirty="0">
              <a:ea typeface="Calibri"/>
              <a:cs typeface="Calibri"/>
            </a:endParaRPr>
          </a:p>
        </p:txBody>
      </p:sp>
      <p:sp>
        <p:nvSpPr>
          <p:cNvPr id="4" name="Slide Number Placeholder 3">
            <a:extLst>
              <a:ext uri="{FF2B5EF4-FFF2-40B4-BE49-F238E27FC236}">
                <a16:creationId xmlns:a16="http://schemas.microsoft.com/office/drawing/2014/main" id="{392FA854-4E8A-A86B-7620-63CA12D23DCD}"/>
              </a:ext>
            </a:extLst>
          </p:cNvPr>
          <p:cNvSpPr>
            <a:spLocks noGrp="1"/>
          </p:cNvSpPr>
          <p:nvPr>
            <p:ph type="sldNum" sz="quarter" idx="5"/>
          </p:nvPr>
        </p:nvSpPr>
        <p:spPr/>
        <p:txBody>
          <a:bodyPr/>
          <a:lstStyle/>
          <a:p>
            <a:fld id="{067100C4-3559-AD48-84A2-FA6731F903EC}" type="slidenum">
              <a:rPr lang="en-US" smtClean="0"/>
              <a:t>37</a:t>
            </a:fld>
            <a:endParaRPr lang="en-US" dirty="0"/>
          </a:p>
        </p:txBody>
      </p:sp>
    </p:spTree>
    <p:extLst>
      <p:ext uri="{BB962C8B-B14F-4D97-AF65-F5344CB8AC3E}">
        <p14:creationId xmlns:p14="http://schemas.microsoft.com/office/powerpoint/2010/main" val="3639516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D4A19-CFB0-26B6-66F2-E88FFFCC2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AF8D6-9A18-1D90-1F43-E268BDD4F58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6994503-14C6-51C1-6810-1A2119CFFC5F}"/>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8E65B749-1DB9-2513-6BB7-FBE10C497463}"/>
              </a:ext>
            </a:extLst>
          </p:cNvPr>
          <p:cNvSpPr>
            <a:spLocks noGrp="1"/>
          </p:cNvSpPr>
          <p:nvPr>
            <p:ph type="sldNum" sz="quarter" idx="5"/>
          </p:nvPr>
        </p:nvSpPr>
        <p:spPr/>
        <p:txBody>
          <a:bodyPr/>
          <a:lstStyle/>
          <a:p>
            <a:fld id="{067100C4-3559-AD48-84A2-FA6731F903EC}" type="slidenum">
              <a:rPr lang="en-US" smtClean="0"/>
              <a:t>38</a:t>
            </a:fld>
            <a:endParaRPr lang="en-US" dirty="0"/>
          </a:p>
        </p:txBody>
      </p:sp>
    </p:spTree>
    <p:extLst>
      <p:ext uri="{BB962C8B-B14F-4D97-AF65-F5344CB8AC3E}">
        <p14:creationId xmlns:p14="http://schemas.microsoft.com/office/powerpoint/2010/main" val="2700661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E253-B033-0EDB-F01A-CC4E161DC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30B2E-4F15-FBC1-E6C9-07299D517DA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528A40B-08E1-7E6B-F938-0E837537BA8A}"/>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3DF7C320-CE12-1A36-1CD6-2328EDF16B64}"/>
              </a:ext>
            </a:extLst>
          </p:cNvPr>
          <p:cNvSpPr>
            <a:spLocks noGrp="1"/>
          </p:cNvSpPr>
          <p:nvPr>
            <p:ph type="sldNum" sz="quarter" idx="5"/>
          </p:nvPr>
        </p:nvSpPr>
        <p:spPr/>
        <p:txBody>
          <a:bodyPr/>
          <a:lstStyle/>
          <a:p>
            <a:fld id="{067100C4-3559-AD48-84A2-FA6731F903EC}" type="slidenum">
              <a:rPr lang="en-US" smtClean="0"/>
              <a:t>39</a:t>
            </a:fld>
            <a:endParaRPr lang="en-US" dirty="0"/>
          </a:p>
        </p:txBody>
      </p:sp>
    </p:spTree>
    <p:extLst>
      <p:ext uri="{BB962C8B-B14F-4D97-AF65-F5344CB8AC3E}">
        <p14:creationId xmlns:p14="http://schemas.microsoft.com/office/powerpoint/2010/main" val="51610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BA24-EC53-DFDC-10C4-24A86992C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22B10-A626-0881-69A3-6CBF1BA15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DAAEE-816D-96F8-CC1B-D6DE927EEB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1A1FA6-109C-B7E5-61D7-3AC1C15D08FD}"/>
              </a:ext>
            </a:extLst>
          </p:cNvPr>
          <p:cNvSpPr>
            <a:spLocks noGrp="1"/>
          </p:cNvSpPr>
          <p:nvPr>
            <p:ph type="sldNum" sz="quarter" idx="5"/>
          </p:nvPr>
        </p:nvSpPr>
        <p:spPr/>
        <p:txBody>
          <a:bodyPr/>
          <a:lstStyle/>
          <a:p>
            <a:fld id="{067100C4-3559-AD48-84A2-FA6731F903EC}" type="slidenum">
              <a:rPr lang="en-US" smtClean="0"/>
              <a:t>4</a:t>
            </a:fld>
            <a:endParaRPr lang="en-US" dirty="0"/>
          </a:p>
        </p:txBody>
      </p:sp>
    </p:spTree>
    <p:extLst>
      <p:ext uri="{BB962C8B-B14F-4D97-AF65-F5344CB8AC3E}">
        <p14:creationId xmlns:p14="http://schemas.microsoft.com/office/powerpoint/2010/main" val="943394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DDC71-3D00-1B9F-20C8-BA92C090B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83F5C-E08E-606D-F571-D4F928CB4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454A1-B85B-A8C3-4A64-EB549FA005BD}"/>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0233D53-A71C-3AFC-E558-AFBDFE343927}"/>
              </a:ext>
            </a:extLst>
          </p:cNvPr>
          <p:cNvSpPr>
            <a:spLocks noGrp="1"/>
          </p:cNvSpPr>
          <p:nvPr>
            <p:ph type="sldNum" sz="quarter" idx="5"/>
          </p:nvPr>
        </p:nvSpPr>
        <p:spPr/>
        <p:txBody>
          <a:bodyPr/>
          <a:lstStyle/>
          <a:p>
            <a:fld id="{067100C4-3559-AD48-84A2-FA6731F903EC}" type="slidenum">
              <a:rPr lang="en-US" smtClean="0"/>
              <a:t>40</a:t>
            </a:fld>
            <a:endParaRPr lang="en-US" dirty="0"/>
          </a:p>
        </p:txBody>
      </p:sp>
    </p:spTree>
    <p:extLst>
      <p:ext uri="{BB962C8B-B14F-4D97-AF65-F5344CB8AC3E}">
        <p14:creationId xmlns:p14="http://schemas.microsoft.com/office/powerpoint/2010/main" val="862636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37B0-F840-3A6A-6C28-A43B624C3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F4DFB-F93D-66F8-A0AB-6BCEF6FD740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3B07152-F811-08A1-104E-D150532F60F3}"/>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0B6C2E9F-5C77-163E-5D90-84005F2C71AB}"/>
              </a:ext>
            </a:extLst>
          </p:cNvPr>
          <p:cNvSpPr>
            <a:spLocks noGrp="1"/>
          </p:cNvSpPr>
          <p:nvPr>
            <p:ph type="sldNum" sz="quarter" idx="5"/>
          </p:nvPr>
        </p:nvSpPr>
        <p:spPr/>
        <p:txBody>
          <a:bodyPr/>
          <a:lstStyle/>
          <a:p>
            <a:fld id="{067100C4-3559-AD48-84A2-FA6731F903EC}" type="slidenum">
              <a:rPr lang="en-US" smtClean="0"/>
              <a:t>41</a:t>
            </a:fld>
            <a:endParaRPr lang="en-US" dirty="0"/>
          </a:p>
        </p:txBody>
      </p:sp>
    </p:spTree>
    <p:extLst>
      <p:ext uri="{BB962C8B-B14F-4D97-AF65-F5344CB8AC3E}">
        <p14:creationId xmlns:p14="http://schemas.microsoft.com/office/powerpoint/2010/main" val="1642796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4F0ED-EBFC-939F-18E4-AE44A0E09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3FAE7-5382-42CC-BDE1-62C2B3D330A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6FDFFB7-F02F-99EB-BBDE-D42625ED8028}"/>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38A978B0-79E6-9B35-F5F5-479CCEB21D5D}"/>
              </a:ext>
            </a:extLst>
          </p:cNvPr>
          <p:cNvSpPr>
            <a:spLocks noGrp="1"/>
          </p:cNvSpPr>
          <p:nvPr>
            <p:ph type="sldNum" sz="quarter" idx="5"/>
          </p:nvPr>
        </p:nvSpPr>
        <p:spPr/>
        <p:txBody>
          <a:bodyPr/>
          <a:lstStyle/>
          <a:p>
            <a:fld id="{067100C4-3559-AD48-84A2-FA6731F903EC}" type="slidenum">
              <a:rPr lang="en-US" smtClean="0"/>
              <a:t>42</a:t>
            </a:fld>
            <a:endParaRPr lang="en-US" dirty="0"/>
          </a:p>
        </p:txBody>
      </p:sp>
    </p:spTree>
    <p:extLst>
      <p:ext uri="{BB962C8B-B14F-4D97-AF65-F5344CB8AC3E}">
        <p14:creationId xmlns:p14="http://schemas.microsoft.com/office/powerpoint/2010/main" val="2370588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4338A-0D7D-1B34-FB36-48A1E3CB8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0872D-BBF1-3101-0579-DB0E3132DFD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D653D3E-E675-9277-828B-AF02B07EEC29}"/>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58D90FDB-D740-2402-6B3A-65BCCD94F3CF}"/>
              </a:ext>
            </a:extLst>
          </p:cNvPr>
          <p:cNvSpPr>
            <a:spLocks noGrp="1"/>
          </p:cNvSpPr>
          <p:nvPr>
            <p:ph type="sldNum" sz="quarter" idx="5"/>
          </p:nvPr>
        </p:nvSpPr>
        <p:spPr/>
        <p:txBody>
          <a:bodyPr/>
          <a:lstStyle/>
          <a:p>
            <a:fld id="{067100C4-3559-AD48-84A2-FA6731F903EC}" type="slidenum">
              <a:rPr lang="en-US" smtClean="0"/>
              <a:t>43</a:t>
            </a:fld>
            <a:endParaRPr lang="en-US" dirty="0"/>
          </a:p>
        </p:txBody>
      </p:sp>
    </p:spTree>
    <p:extLst>
      <p:ext uri="{BB962C8B-B14F-4D97-AF65-F5344CB8AC3E}">
        <p14:creationId xmlns:p14="http://schemas.microsoft.com/office/powerpoint/2010/main" val="1082421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0852AC79-A108-4FDF-A0BE-96CEB0D6FF0B}" type="slidenum">
              <a:rPr lang="en-US" smtClean="0"/>
              <a:t>44</a:t>
            </a:fld>
            <a:endParaRPr lang="en-US" dirty="0"/>
          </a:p>
        </p:txBody>
      </p:sp>
    </p:spTree>
    <p:extLst>
      <p:ext uri="{BB962C8B-B14F-4D97-AF65-F5344CB8AC3E}">
        <p14:creationId xmlns:p14="http://schemas.microsoft.com/office/powerpoint/2010/main" val="2013997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nSpc>
                <a:spcPct val="90000"/>
              </a:lnSpc>
              <a:spcBef>
                <a:spcPts val="1000"/>
              </a:spcBef>
            </a:pPr>
            <a:endParaRPr lang="en-US" dirty="0">
              <a:solidFill>
                <a:srgbClr val="000000"/>
              </a:solidFill>
              <a:ea typeface="Calibri" panose="020F0502020204030204"/>
              <a:cs typeface="Calibri" panose="020F0502020204030204"/>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1153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852AC79-A108-4FDF-A0BE-96CEB0D6FF0B}" type="slidenum">
              <a:rPr lang="en-US" smtClean="0"/>
              <a:t>46</a:t>
            </a:fld>
            <a:endParaRPr lang="en-US" dirty="0"/>
          </a:p>
        </p:txBody>
      </p:sp>
    </p:spTree>
    <p:extLst>
      <p:ext uri="{BB962C8B-B14F-4D97-AF65-F5344CB8AC3E}">
        <p14:creationId xmlns:p14="http://schemas.microsoft.com/office/powerpoint/2010/main" val="424858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E3FAF-35E5-1049-A2E9-A622E497C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C270D-22FC-E902-B448-E3B339B4D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DE6B9-9ED6-BACF-2019-897E5880FB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7A3EE9-1293-FCBD-83E3-DA3D42B2EDCD}"/>
              </a:ext>
            </a:extLst>
          </p:cNvPr>
          <p:cNvSpPr>
            <a:spLocks noGrp="1"/>
          </p:cNvSpPr>
          <p:nvPr>
            <p:ph type="sldNum" sz="quarter" idx="5"/>
          </p:nvPr>
        </p:nvSpPr>
        <p:spPr/>
        <p:txBody>
          <a:bodyPr/>
          <a:lstStyle/>
          <a:p>
            <a:fld id="{067100C4-3559-AD48-84A2-FA6731F903EC}" type="slidenum">
              <a:rPr lang="en-US" smtClean="0"/>
              <a:t>5</a:t>
            </a:fld>
            <a:endParaRPr lang="en-US" dirty="0"/>
          </a:p>
        </p:txBody>
      </p:sp>
    </p:spTree>
    <p:extLst>
      <p:ext uri="{BB962C8B-B14F-4D97-AF65-F5344CB8AC3E}">
        <p14:creationId xmlns:p14="http://schemas.microsoft.com/office/powerpoint/2010/main" val="267077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706F-4439-9AAA-851B-3584139EA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28A79-1833-7EE7-22D2-4B781A4FE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31321-0272-BF0C-A096-82133AAF8B7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ADB45B76-0163-CD4F-1759-6238BDC15ABF}"/>
              </a:ext>
            </a:extLst>
          </p:cNvPr>
          <p:cNvSpPr>
            <a:spLocks noGrp="1"/>
          </p:cNvSpPr>
          <p:nvPr>
            <p:ph type="sldNum" sz="quarter" idx="5"/>
          </p:nvPr>
        </p:nvSpPr>
        <p:spPr/>
        <p:txBody>
          <a:bodyPr/>
          <a:lstStyle/>
          <a:p>
            <a:fld id="{067100C4-3559-AD48-84A2-FA6731F903EC}" type="slidenum">
              <a:rPr lang="en-US" smtClean="0"/>
              <a:t>6</a:t>
            </a:fld>
            <a:endParaRPr lang="en-US" dirty="0"/>
          </a:p>
        </p:txBody>
      </p:sp>
    </p:spTree>
    <p:extLst>
      <p:ext uri="{BB962C8B-B14F-4D97-AF65-F5344CB8AC3E}">
        <p14:creationId xmlns:p14="http://schemas.microsoft.com/office/powerpoint/2010/main" val="181519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67100C4-3559-AD48-84A2-FA6731F903EC}" type="slidenum">
              <a:rPr lang="en-US" smtClean="0"/>
              <a:t>7</a:t>
            </a:fld>
            <a:endParaRPr lang="en-US" dirty="0"/>
          </a:p>
        </p:txBody>
      </p:sp>
    </p:spTree>
    <p:extLst>
      <p:ext uri="{BB962C8B-B14F-4D97-AF65-F5344CB8AC3E}">
        <p14:creationId xmlns:p14="http://schemas.microsoft.com/office/powerpoint/2010/main" val="57504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52DA6-B007-A701-0AFC-9F4618694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3F8C0-8668-903B-3DFC-C52AD8F88E4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71528E2-B976-45A8-318E-75F9A990C51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8202E7A1-B4E6-F4E4-6B67-F95534895867}"/>
              </a:ext>
            </a:extLst>
          </p:cNvPr>
          <p:cNvSpPr>
            <a:spLocks noGrp="1"/>
          </p:cNvSpPr>
          <p:nvPr>
            <p:ph type="sldNum" sz="quarter" idx="5"/>
          </p:nvPr>
        </p:nvSpPr>
        <p:spPr/>
        <p:txBody>
          <a:bodyPr/>
          <a:lstStyle/>
          <a:p>
            <a:fld id="{067100C4-3559-AD48-84A2-FA6731F903EC}" type="slidenum">
              <a:rPr lang="en-US" smtClean="0"/>
              <a:t>8</a:t>
            </a:fld>
            <a:endParaRPr lang="en-US" dirty="0"/>
          </a:p>
        </p:txBody>
      </p:sp>
    </p:spTree>
    <p:extLst>
      <p:ext uri="{BB962C8B-B14F-4D97-AF65-F5344CB8AC3E}">
        <p14:creationId xmlns:p14="http://schemas.microsoft.com/office/powerpoint/2010/main" val="3936931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67100C4-3559-AD48-84A2-FA6731F903EC}" type="slidenum">
              <a:rPr lang="en-US" smtClean="0"/>
              <a:t>9</a:t>
            </a:fld>
            <a:endParaRPr lang="en-US" dirty="0"/>
          </a:p>
        </p:txBody>
      </p:sp>
    </p:spTree>
    <p:extLst>
      <p:ext uri="{BB962C8B-B14F-4D97-AF65-F5344CB8AC3E}">
        <p14:creationId xmlns:p14="http://schemas.microsoft.com/office/powerpoint/2010/main" val="64762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6A18-FB92-4317-29A9-8581678D6F03}"/>
              </a:ext>
            </a:extLst>
          </p:cNvPr>
          <p:cNvSpPr>
            <a:spLocks noGrp="1"/>
          </p:cNvSpPr>
          <p:nvPr>
            <p:ph type="title"/>
          </p:nvPr>
        </p:nvSpPr>
        <p:spPr>
          <a:xfrm>
            <a:off x="-1" y="-53863"/>
            <a:ext cx="1219199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7471BC-2094-ADB4-B3B4-27DDFBC29043}"/>
              </a:ext>
            </a:extLst>
          </p:cNvPr>
          <p:cNvSpPr>
            <a:spLocks noGrp="1"/>
          </p:cNvSpPr>
          <p:nvPr>
            <p:ph idx="1"/>
          </p:nvPr>
        </p:nvSpPr>
        <p:spPr>
          <a:xfrm>
            <a:off x="0" y="1342820"/>
            <a:ext cx="12192000" cy="4834143"/>
          </a:xfrm>
          <a:prstGeom prst="rect">
            <a:avLst/>
          </a:prstGeom>
        </p:spPr>
        <p:txBody>
          <a:bodyPr>
            <a:normAutofit/>
          </a:bodyPr>
          <a:lstStyle>
            <a:lvl1pPr>
              <a:defRPr sz="36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9CF585-8EEF-6FD1-F576-91B6814D5FB3}"/>
              </a:ext>
            </a:extLst>
          </p:cNvPr>
          <p:cNvSpPr>
            <a:spLocks noGrp="1"/>
          </p:cNvSpPr>
          <p:nvPr>
            <p:ph type="sldNum" sz="quarter" idx="12"/>
          </p:nvPr>
        </p:nvSpPr>
        <p:spPr>
          <a:xfrm>
            <a:off x="9365973" y="6336310"/>
            <a:ext cx="2743200" cy="365125"/>
          </a:xfrm>
          <a:prstGeom prst="rect">
            <a:avLst/>
          </a:prstGeom>
        </p:spPr>
        <p:txBody>
          <a:bodyPr/>
          <a:lstStyle/>
          <a:p>
            <a:fld id="{6002B509-C285-4FF6-9C4D-EB34BB9C242E}" type="slidenum">
              <a:rPr lang="en-US" smtClean="0"/>
              <a:t>‹#›</a:t>
            </a:fld>
            <a:endParaRPr lang="en-US" dirty="0"/>
          </a:p>
        </p:txBody>
      </p:sp>
    </p:spTree>
    <p:extLst>
      <p:ext uri="{BB962C8B-B14F-4D97-AF65-F5344CB8AC3E}">
        <p14:creationId xmlns:p14="http://schemas.microsoft.com/office/powerpoint/2010/main" val="341977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Section Header" userDrawn="1">
  <p:cSld name="14_Section Header">
    <p:spTree>
      <p:nvGrpSpPr>
        <p:cNvPr id="1" name="Shape 15"/>
        <p:cNvGrpSpPr/>
        <p:nvPr/>
      </p:nvGrpSpPr>
      <p:grpSpPr>
        <a:xfrm>
          <a:off x="0" y="0"/>
          <a:ext cx="0" cy="0"/>
          <a:chOff x="0" y="0"/>
          <a:chExt cx="0" cy="0"/>
        </a:xfrm>
      </p:grpSpPr>
      <p:pic>
        <p:nvPicPr>
          <p:cNvPr id="16" name="Google Shape;16;p25">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0" y="-136636"/>
            <a:ext cx="12192000" cy="6858001"/>
          </a:xfrm>
          <a:prstGeom prst="rect">
            <a:avLst/>
          </a:prstGeom>
          <a:noFill/>
          <a:ln>
            <a:noFill/>
          </a:ln>
        </p:spPr>
      </p:pic>
      <p:sp>
        <p:nvSpPr>
          <p:cNvPr id="2" name="Slide Number Placeholder 10">
            <a:extLst>
              <a:ext uri="{FF2B5EF4-FFF2-40B4-BE49-F238E27FC236}">
                <a16:creationId xmlns:a16="http://schemas.microsoft.com/office/drawing/2014/main" id="{729CAE8C-621E-65B4-446E-0DA9C38736DB}"/>
              </a:ext>
            </a:extLst>
          </p:cNvPr>
          <p:cNvSpPr>
            <a:spLocks noGrp="1"/>
          </p:cNvSpPr>
          <p:nvPr>
            <p:ph type="sldNum" sz="quarter" idx="31"/>
          </p:nvPr>
        </p:nvSpPr>
        <p:spPr>
          <a:xfrm>
            <a:off x="8610600" y="6127752"/>
            <a:ext cx="2743200" cy="365125"/>
          </a:xfrm>
          <a:prstGeom prst="rect">
            <a:avLst/>
          </a:prstGeom>
        </p:spPr>
        <p:txBody>
          <a:bodyPr/>
          <a:lstStyle/>
          <a:p>
            <a:fld id="{8363C259-2947-574F-BF64-D7C8CB4F59C6}" type="slidenum">
              <a:rPr lang="en-US" smtClean="0"/>
              <a:pPr/>
              <a:t>‹#›</a:t>
            </a:fld>
            <a:endParaRPr lang="en-US" dirty="0"/>
          </a:p>
        </p:txBody>
      </p:sp>
      <p:sp>
        <p:nvSpPr>
          <p:cNvPr id="3" name="Title 1">
            <a:extLst>
              <a:ext uri="{FF2B5EF4-FFF2-40B4-BE49-F238E27FC236}">
                <a16:creationId xmlns:a16="http://schemas.microsoft.com/office/drawing/2014/main" id="{C08FA241-1F1A-94C7-BD6A-C362A163BF99}"/>
              </a:ext>
            </a:extLst>
          </p:cNvPr>
          <p:cNvSpPr>
            <a:spLocks noGrp="1"/>
          </p:cNvSpPr>
          <p:nvPr>
            <p:ph type="title"/>
          </p:nvPr>
        </p:nvSpPr>
        <p:spPr>
          <a:xfrm>
            <a:off x="650240" y="467360"/>
            <a:ext cx="10982960" cy="79248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449FDDB4-1AAB-DDDC-3C05-8B0B8C48C913}"/>
              </a:ext>
            </a:extLst>
          </p:cNvPr>
          <p:cNvSpPr>
            <a:spLocks noGrp="1"/>
          </p:cNvSpPr>
          <p:nvPr>
            <p:ph idx="1"/>
          </p:nvPr>
        </p:nvSpPr>
        <p:spPr>
          <a:xfrm>
            <a:off x="650240" y="1442720"/>
            <a:ext cx="10982961" cy="4690991"/>
          </a:xfrm>
          <a:prstGeom prst="rect">
            <a:avLst/>
          </a:prstGeom>
        </p:spPr>
        <p:txBody>
          <a:bodyPr>
            <a:normAutofit/>
          </a:bodyPr>
          <a:lstStyle>
            <a:lvl1pPr>
              <a:defRPr sz="36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19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9C4661C1-124A-909A-7ABD-BF6F99052308}"/>
              </a:ext>
              <a:ext uri="{C183D7F6-B498-43B3-948B-1728B52AA6E4}">
                <adec:decorative xmlns:adec="http://schemas.microsoft.com/office/drawing/2017/decorative" val="1"/>
              </a:ext>
            </a:extLst>
          </p:cNvPr>
          <p:cNvGrpSpPr>
            <a:grpSpLocks noChangeAspect="1"/>
          </p:cNvGrpSpPr>
          <p:nvPr userDrawn="1"/>
        </p:nvGrpSpPr>
        <p:grpSpPr bwMode="auto">
          <a:xfrm>
            <a:off x="0" y="0"/>
            <a:ext cx="11544300" cy="6872289"/>
            <a:chOff x="0" y="0"/>
            <a:chExt cx="7272" cy="4329"/>
          </a:xfrm>
        </p:grpSpPr>
        <p:sp>
          <p:nvSpPr>
            <p:cNvPr id="7" name="AutoShape 3">
              <a:extLst>
                <a:ext uri="{FF2B5EF4-FFF2-40B4-BE49-F238E27FC236}">
                  <a16:creationId xmlns:a16="http://schemas.microsoft.com/office/drawing/2014/main" id="{F0B5DA2D-8A9E-DAD7-F928-F205238F0FD5}"/>
                </a:ext>
              </a:extLst>
            </p:cNvPr>
            <p:cNvSpPr>
              <a:spLocks noChangeAspect="1" noChangeArrowheads="1" noTextEdit="1"/>
            </p:cNvSpPr>
            <p:nvPr userDrawn="1"/>
          </p:nvSpPr>
          <p:spPr bwMode="auto">
            <a:xfrm>
              <a:off x="0" y="0"/>
              <a:ext cx="415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5">
              <a:extLst>
                <a:ext uri="{FF2B5EF4-FFF2-40B4-BE49-F238E27FC236}">
                  <a16:creationId xmlns:a16="http://schemas.microsoft.com/office/drawing/2014/main" id="{3CA4AB6E-67BB-B782-9592-65D0E233868C}"/>
                </a:ext>
              </a:extLst>
            </p:cNvPr>
            <p:cNvSpPr>
              <a:spLocks/>
            </p:cNvSpPr>
            <p:nvPr userDrawn="1"/>
          </p:nvSpPr>
          <p:spPr bwMode="auto">
            <a:xfrm>
              <a:off x="0" y="0"/>
              <a:ext cx="3007" cy="4326"/>
            </a:xfrm>
            <a:custGeom>
              <a:avLst/>
              <a:gdLst>
                <a:gd name="T0" fmla="*/ 0 w 4984"/>
                <a:gd name="T1" fmla="*/ 7199 h 7199"/>
                <a:gd name="T2" fmla="*/ 0 w 4984"/>
                <a:gd name="T3" fmla="*/ 7199 h 7199"/>
                <a:gd name="T4" fmla="*/ 4984 w 4984"/>
                <a:gd name="T5" fmla="*/ 7199 h 7199"/>
                <a:gd name="T6" fmla="*/ 4984 w 4984"/>
                <a:gd name="T7" fmla="*/ 0 h 7199"/>
                <a:gd name="T8" fmla="*/ 0 w 4984"/>
                <a:gd name="T9" fmla="*/ 0 h 7199"/>
                <a:gd name="T10" fmla="*/ 0 w 4984"/>
                <a:gd name="T11" fmla="*/ 7199 h 7199"/>
              </a:gdLst>
              <a:ahLst/>
              <a:cxnLst>
                <a:cxn ang="0">
                  <a:pos x="T0" y="T1"/>
                </a:cxn>
                <a:cxn ang="0">
                  <a:pos x="T2" y="T3"/>
                </a:cxn>
                <a:cxn ang="0">
                  <a:pos x="T4" y="T5"/>
                </a:cxn>
                <a:cxn ang="0">
                  <a:pos x="T6" y="T7"/>
                </a:cxn>
                <a:cxn ang="0">
                  <a:pos x="T8" y="T9"/>
                </a:cxn>
                <a:cxn ang="0">
                  <a:pos x="T10" y="T11"/>
                </a:cxn>
              </a:cxnLst>
              <a:rect l="0" t="0" r="r" b="b"/>
              <a:pathLst>
                <a:path w="4984" h="7199">
                  <a:moveTo>
                    <a:pt x="0" y="7199"/>
                  </a:moveTo>
                  <a:lnTo>
                    <a:pt x="0" y="7199"/>
                  </a:lnTo>
                  <a:lnTo>
                    <a:pt x="4984" y="7199"/>
                  </a:lnTo>
                  <a:lnTo>
                    <a:pt x="4984" y="0"/>
                  </a:lnTo>
                  <a:lnTo>
                    <a:pt x="0" y="0"/>
                  </a:lnTo>
                  <a:lnTo>
                    <a:pt x="0" y="7199"/>
                  </a:lnTo>
                  <a:close/>
                </a:path>
              </a:pathLst>
            </a:custGeom>
            <a:solidFill>
              <a:srgbClr val="FED1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A4D4DC7E-5872-984E-588A-89872632BE27}"/>
                </a:ext>
              </a:extLst>
            </p:cNvPr>
            <p:cNvSpPr>
              <a:spLocks/>
            </p:cNvSpPr>
            <p:nvPr userDrawn="1"/>
          </p:nvSpPr>
          <p:spPr bwMode="auto">
            <a:xfrm>
              <a:off x="0" y="3659"/>
              <a:ext cx="648" cy="666"/>
            </a:xfrm>
            <a:custGeom>
              <a:avLst/>
              <a:gdLst>
                <a:gd name="T0" fmla="*/ 988 w 1074"/>
                <a:gd name="T1" fmla="*/ 219 h 1108"/>
                <a:gd name="T2" fmla="*/ 988 w 1074"/>
                <a:gd name="T3" fmla="*/ 219 h 1108"/>
                <a:gd name="T4" fmla="*/ 0 w 1074"/>
                <a:gd name="T5" fmla="*/ 0 h 1108"/>
                <a:gd name="T6" fmla="*/ 0 w 1074"/>
                <a:gd name="T7" fmla="*/ 1108 h 1108"/>
                <a:gd name="T8" fmla="*/ 891 w 1074"/>
                <a:gd name="T9" fmla="*/ 1108 h 1108"/>
                <a:gd name="T10" fmla="*/ 1062 w 1074"/>
                <a:gd name="T11" fmla="*/ 336 h 1108"/>
                <a:gd name="T12" fmla="*/ 988 w 1074"/>
                <a:gd name="T13" fmla="*/ 219 h 1108"/>
              </a:gdLst>
              <a:ahLst/>
              <a:cxnLst>
                <a:cxn ang="0">
                  <a:pos x="T0" y="T1"/>
                </a:cxn>
                <a:cxn ang="0">
                  <a:pos x="T2" y="T3"/>
                </a:cxn>
                <a:cxn ang="0">
                  <a:pos x="T4" y="T5"/>
                </a:cxn>
                <a:cxn ang="0">
                  <a:pos x="T6" y="T7"/>
                </a:cxn>
                <a:cxn ang="0">
                  <a:pos x="T8" y="T9"/>
                </a:cxn>
                <a:cxn ang="0">
                  <a:pos x="T10" y="T11"/>
                </a:cxn>
                <a:cxn ang="0">
                  <a:pos x="T12" y="T13"/>
                </a:cxn>
              </a:cxnLst>
              <a:rect l="0" t="0" r="r" b="b"/>
              <a:pathLst>
                <a:path w="1074" h="1108">
                  <a:moveTo>
                    <a:pt x="988" y="219"/>
                  </a:moveTo>
                  <a:lnTo>
                    <a:pt x="988" y="219"/>
                  </a:lnTo>
                  <a:lnTo>
                    <a:pt x="0" y="0"/>
                  </a:lnTo>
                  <a:lnTo>
                    <a:pt x="0" y="1108"/>
                  </a:lnTo>
                  <a:lnTo>
                    <a:pt x="891" y="1108"/>
                  </a:lnTo>
                  <a:lnTo>
                    <a:pt x="1062" y="336"/>
                  </a:lnTo>
                  <a:cubicBezTo>
                    <a:pt x="1074" y="283"/>
                    <a:pt x="1041" y="231"/>
                    <a:pt x="988" y="219"/>
                  </a:cubicBezTo>
                  <a:close/>
                </a:path>
              </a:pathLst>
            </a:custGeom>
            <a:solidFill>
              <a:srgbClr val="97CA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620E9C7F-6923-0B87-F9D0-B3A319C02EB0}"/>
                </a:ext>
              </a:extLst>
            </p:cNvPr>
            <p:cNvSpPr>
              <a:spLocks/>
            </p:cNvSpPr>
            <p:nvPr userDrawn="1"/>
          </p:nvSpPr>
          <p:spPr bwMode="auto">
            <a:xfrm>
              <a:off x="1653" y="99"/>
              <a:ext cx="418" cy="416"/>
            </a:xfrm>
            <a:custGeom>
              <a:avLst/>
              <a:gdLst>
                <a:gd name="T0" fmla="*/ 636 w 693"/>
                <a:gd name="T1" fmla="*/ 602 h 693"/>
                <a:gd name="T2" fmla="*/ 636 w 693"/>
                <a:gd name="T3" fmla="*/ 602 h 693"/>
                <a:gd name="T4" fmla="*/ 164 w 693"/>
                <a:gd name="T5" fmla="*/ 687 h 693"/>
                <a:gd name="T6" fmla="*/ 91 w 693"/>
                <a:gd name="T7" fmla="*/ 637 h 693"/>
                <a:gd name="T8" fmla="*/ 6 w 693"/>
                <a:gd name="T9" fmla="*/ 165 h 693"/>
                <a:gd name="T10" fmla="*/ 57 w 693"/>
                <a:gd name="T11" fmla="*/ 92 h 693"/>
                <a:gd name="T12" fmla="*/ 528 w 693"/>
                <a:gd name="T13" fmla="*/ 6 h 693"/>
                <a:gd name="T14" fmla="*/ 602 w 693"/>
                <a:gd name="T15" fmla="*/ 57 h 693"/>
                <a:gd name="T16" fmla="*/ 687 w 693"/>
                <a:gd name="T17" fmla="*/ 529 h 693"/>
                <a:gd name="T18" fmla="*/ 636 w 693"/>
                <a:gd name="T19" fmla="*/ 602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3" h="693">
                  <a:moveTo>
                    <a:pt x="636" y="602"/>
                  </a:moveTo>
                  <a:lnTo>
                    <a:pt x="636" y="602"/>
                  </a:lnTo>
                  <a:lnTo>
                    <a:pt x="164" y="687"/>
                  </a:lnTo>
                  <a:cubicBezTo>
                    <a:pt x="130" y="693"/>
                    <a:pt x="98" y="671"/>
                    <a:pt x="91" y="637"/>
                  </a:cubicBezTo>
                  <a:lnTo>
                    <a:pt x="6" y="165"/>
                  </a:lnTo>
                  <a:cubicBezTo>
                    <a:pt x="0" y="131"/>
                    <a:pt x="23" y="98"/>
                    <a:pt x="57" y="92"/>
                  </a:cubicBezTo>
                  <a:lnTo>
                    <a:pt x="528" y="6"/>
                  </a:lnTo>
                  <a:cubicBezTo>
                    <a:pt x="563" y="0"/>
                    <a:pt x="595" y="23"/>
                    <a:pt x="602" y="57"/>
                  </a:cubicBezTo>
                  <a:lnTo>
                    <a:pt x="687" y="529"/>
                  </a:lnTo>
                  <a:cubicBezTo>
                    <a:pt x="693" y="563"/>
                    <a:pt x="670" y="596"/>
                    <a:pt x="636" y="602"/>
                  </a:cubicBezTo>
                  <a:close/>
                </a:path>
              </a:pathLst>
            </a:custGeom>
            <a:solidFill>
              <a:srgbClr val="EE90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9">
              <a:extLst>
                <a:ext uri="{FF2B5EF4-FFF2-40B4-BE49-F238E27FC236}">
                  <a16:creationId xmlns:a16="http://schemas.microsoft.com/office/drawing/2014/main" id="{C9D68F26-1FEF-0C44-5015-369300D1288A}"/>
                </a:ext>
              </a:extLst>
            </p:cNvPr>
            <p:cNvSpPr>
              <a:spLocks/>
            </p:cNvSpPr>
            <p:nvPr userDrawn="1"/>
          </p:nvSpPr>
          <p:spPr bwMode="auto">
            <a:xfrm>
              <a:off x="2371" y="3978"/>
              <a:ext cx="869" cy="351"/>
            </a:xfrm>
            <a:custGeom>
              <a:avLst/>
              <a:gdLst>
                <a:gd name="T0" fmla="*/ 0 w 1440"/>
                <a:gd name="T1" fmla="*/ 584 h 584"/>
                <a:gd name="T2" fmla="*/ 0 w 1440"/>
                <a:gd name="T3" fmla="*/ 584 h 584"/>
                <a:gd name="T4" fmla="*/ 1440 w 1440"/>
                <a:gd name="T5" fmla="*/ 584 h 584"/>
                <a:gd name="T6" fmla="*/ 720 w 1440"/>
                <a:gd name="T7" fmla="*/ 0 h 584"/>
                <a:gd name="T8" fmla="*/ 0 w 1440"/>
                <a:gd name="T9" fmla="*/ 584 h 584"/>
              </a:gdLst>
              <a:ahLst/>
              <a:cxnLst>
                <a:cxn ang="0">
                  <a:pos x="T0" y="T1"/>
                </a:cxn>
                <a:cxn ang="0">
                  <a:pos x="T2" y="T3"/>
                </a:cxn>
                <a:cxn ang="0">
                  <a:pos x="T4" y="T5"/>
                </a:cxn>
                <a:cxn ang="0">
                  <a:pos x="T6" y="T7"/>
                </a:cxn>
                <a:cxn ang="0">
                  <a:pos x="T8" y="T9"/>
                </a:cxn>
              </a:cxnLst>
              <a:rect l="0" t="0" r="r" b="b"/>
              <a:pathLst>
                <a:path w="1440" h="584">
                  <a:moveTo>
                    <a:pt x="0" y="584"/>
                  </a:moveTo>
                  <a:lnTo>
                    <a:pt x="0" y="584"/>
                  </a:lnTo>
                  <a:lnTo>
                    <a:pt x="1440" y="584"/>
                  </a:lnTo>
                  <a:cubicBezTo>
                    <a:pt x="1370" y="250"/>
                    <a:pt x="1074" y="0"/>
                    <a:pt x="720" y="0"/>
                  </a:cubicBezTo>
                  <a:cubicBezTo>
                    <a:pt x="366" y="0"/>
                    <a:pt x="70" y="250"/>
                    <a:pt x="0" y="584"/>
                  </a:cubicBezTo>
                  <a:close/>
                </a:path>
              </a:pathLst>
            </a:custGeom>
            <a:solidFill>
              <a:srgbClr val="EE90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6D319077-1D0E-03A9-7DCA-A449B0FADB10}"/>
                </a:ext>
              </a:extLst>
            </p:cNvPr>
            <p:cNvSpPr>
              <a:spLocks/>
            </p:cNvSpPr>
            <p:nvPr userDrawn="1"/>
          </p:nvSpPr>
          <p:spPr bwMode="auto">
            <a:xfrm>
              <a:off x="241" y="239"/>
              <a:ext cx="7031" cy="3846"/>
            </a:xfrm>
            <a:custGeom>
              <a:avLst/>
              <a:gdLst>
                <a:gd name="T0" fmla="*/ 5171 w 5330"/>
                <a:gd name="T1" fmla="*/ 6400 h 6400"/>
                <a:gd name="T2" fmla="*/ 5171 w 5330"/>
                <a:gd name="T3" fmla="*/ 6400 h 6400"/>
                <a:gd name="T4" fmla="*/ 158 w 5330"/>
                <a:gd name="T5" fmla="*/ 6400 h 6400"/>
                <a:gd name="T6" fmla="*/ 0 w 5330"/>
                <a:gd name="T7" fmla="*/ 6242 h 6400"/>
                <a:gd name="T8" fmla="*/ 0 w 5330"/>
                <a:gd name="T9" fmla="*/ 159 h 6400"/>
                <a:gd name="T10" fmla="*/ 158 w 5330"/>
                <a:gd name="T11" fmla="*/ 0 h 6400"/>
                <a:gd name="T12" fmla="*/ 5171 w 5330"/>
                <a:gd name="T13" fmla="*/ 0 h 6400"/>
                <a:gd name="T14" fmla="*/ 5330 w 5330"/>
                <a:gd name="T15" fmla="*/ 159 h 6400"/>
                <a:gd name="T16" fmla="*/ 5330 w 5330"/>
                <a:gd name="T17" fmla="*/ 6242 h 6400"/>
                <a:gd name="T18" fmla="*/ 5171 w 5330"/>
                <a:gd name="T19" fmla="*/ 640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0" h="6400">
                  <a:moveTo>
                    <a:pt x="5171" y="6400"/>
                  </a:moveTo>
                  <a:lnTo>
                    <a:pt x="5171" y="6400"/>
                  </a:lnTo>
                  <a:lnTo>
                    <a:pt x="158" y="6400"/>
                  </a:lnTo>
                  <a:cubicBezTo>
                    <a:pt x="70" y="6400"/>
                    <a:pt x="0" y="6330"/>
                    <a:pt x="0" y="6242"/>
                  </a:cubicBezTo>
                  <a:lnTo>
                    <a:pt x="0" y="159"/>
                  </a:lnTo>
                  <a:cubicBezTo>
                    <a:pt x="0" y="71"/>
                    <a:pt x="70" y="0"/>
                    <a:pt x="158" y="0"/>
                  </a:cubicBezTo>
                  <a:lnTo>
                    <a:pt x="5171" y="0"/>
                  </a:lnTo>
                  <a:cubicBezTo>
                    <a:pt x="5259" y="0"/>
                    <a:pt x="5330" y="71"/>
                    <a:pt x="5330" y="159"/>
                  </a:cubicBezTo>
                  <a:lnTo>
                    <a:pt x="5330" y="6242"/>
                  </a:lnTo>
                  <a:cubicBezTo>
                    <a:pt x="5330" y="6330"/>
                    <a:pt x="5259" y="6400"/>
                    <a:pt x="5171" y="6400"/>
                  </a:cubicBezTo>
                  <a:close/>
                </a:path>
              </a:pathLst>
            </a:custGeom>
            <a:solidFill>
              <a:srgbClr val="003A5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0">
              <a:extLst>
                <a:ext uri="{FF2B5EF4-FFF2-40B4-BE49-F238E27FC236}">
                  <a16:creationId xmlns:a16="http://schemas.microsoft.com/office/drawing/2014/main" id="{93A4F09C-5238-148D-D2D1-68E13793108C}"/>
                </a:ext>
              </a:extLst>
            </p:cNvPr>
            <p:cNvSpPr>
              <a:spLocks/>
            </p:cNvSpPr>
            <p:nvPr userDrawn="1"/>
          </p:nvSpPr>
          <p:spPr bwMode="auto">
            <a:xfrm>
              <a:off x="0" y="987"/>
              <a:ext cx="320" cy="546"/>
            </a:xfrm>
            <a:custGeom>
              <a:avLst/>
              <a:gdLst>
                <a:gd name="T0" fmla="*/ 268 w 531"/>
                <a:gd name="T1" fmla="*/ 50 h 909"/>
                <a:gd name="T2" fmla="*/ 268 w 531"/>
                <a:gd name="T3" fmla="*/ 50 h 909"/>
                <a:gd name="T4" fmla="*/ 178 w 531"/>
                <a:gd name="T5" fmla="*/ 30 h 909"/>
                <a:gd name="T6" fmla="*/ 0 w 531"/>
                <a:gd name="T7" fmla="*/ 223 h 909"/>
                <a:gd name="T8" fmla="*/ 0 w 531"/>
                <a:gd name="T9" fmla="*/ 800 h 909"/>
                <a:gd name="T10" fmla="*/ 456 w 531"/>
                <a:gd name="T11" fmla="*/ 901 h 909"/>
                <a:gd name="T12" fmla="*/ 518 w 531"/>
                <a:gd name="T13" fmla="*/ 832 h 909"/>
                <a:gd name="T14" fmla="*/ 268 w 531"/>
                <a:gd name="T15" fmla="*/ 50 h 9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909">
                  <a:moveTo>
                    <a:pt x="268" y="50"/>
                  </a:moveTo>
                  <a:lnTo>
                    <a:pt x="268" y="50"/>
                  </a:lnTo>
                  <a:cubicBezTo>
                    <a:pt x="255" y="11"/>
                    <a:pt x="205" y="0"/>
                    <a:pt x="178" y="30"/>
                  </a:cubicBezTo>
                  <a:lnTo>
                    <a:pt x="0" y="223"/>
                  </a:lnTo>
                  <a:lnTo>
                    <a:pt x="0" y="800"/>
                  </a:lnTo>
                  <a:lnTo>
                    <a:pt x="456" y="901"/>
                  </a:lnTo>
                  <a:cubicBezTo>
                    <a:pt x="496" y="909"/>
                    <a:pt x="531" y="871"/>
                    <a:pt x="518" y="832"/>
                  </a:cubicBezTo>
                  <a:lnTo>
                    <a:pt x="268" y="50"/>
                  </a:lnTo>
                  <a:close/>
                </a:path>
              </a:pathLst>
            </a:custGeom>
            <a:solidFill>
              <a:srgbClr val="8AB7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179EE616-206D-C957-66C0-BE7F54E446FB}"/>
              </a:ext>
            </a:extLst>
          </p:cNvPr>
          <p:cNvSpPr>
            <a:spLocks noGrp="1"/>
          </p:cNvSpPr>
          <p:nvPr>
            <p:ph type="ctrTitle"/>
          </p:nvPr>
        </p:nvSpPr>
        <p:spPr>
          <a:xfrm>
            <a:off x="890588" y="819572"/>
            <a:ext cx="10241238" cy="747291"/>
          </a:xfrm>
          <a:prstGeom prst="rect">
            <a:avLst/>
          </a:prstGeom>
        </p:spPr>
        <p:txBody>
          <a:bodyPr lIns="0" tIns="0" rIns="0" bIns="0" anchor="b">
            <a:normAutofit/>
          </a:bodyPr>
          <a:lstStyle>
            <a:lvl1pPr algn="l">
              <a:lnSpc>
                <a:spcPts val="4660"/>
              </a:lnSpc>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6077C69-12E1-F6CC-F199-C8FC17B8A0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9736" y="4842287"/>
            <a:ext cx="4470717" cy="766640"/>
          </a:xfrm>
          <a:prstGeom prst="rect">
            <a:avLst/>
          </a:prstGeom>
        </p:spPr>
      </p:pic>
      <p:sp>
        <p:nvSpPr>
          <p:cNvPr id="14" name="Content Placeholder 2">
            <a:extLst>
              <a:ext uri="{FF2B5EF4-FFF2-40B4-BE49-F238E27FC236}">
                <a16:creationId xmlns:a16="http://schemas.microsoft.com/office/drawing/2014/main" id="{F9F59296-2489-D46A-F94F-06DF493B6604}"/>
              </a:ext>
            </a:extLst>
          </p:cNvPr>
          <p:cNvSpPr>
            <a:spLocks noGrp="1"/>
          </p:cNvSpPr>
          <p:nvPr>
            <p:ph sz="half" idx="1"/>
          </p:nvPr>
        </p:nvSpPr>
        <p:spPr>
          <a:xfrm>
            <a:off x="1334262" y="1779858"/>
            <a:ext cx="8955157" cy="3337020"/>
          </a:xfrm>
          <a:prstGeom prst="rect">
            <a:avLst/>
          </a:prstGeo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pic>
        <p:nvPicPr>
          <p:cNvPr id="6" name="Picture 5">
            <a:extLst>
              <a:ext uri="{FF2B5EF4-FFF2-40B4-BE49-F238E27FC236}">
                <a16:creationId xmlns:a16="http://schemas.microsoft.com/office/drawing/2014/main" id="{C1EB1CFF-243D-0DF2-F029-83CD1EFF785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3079" y="4053276"/>
            <a:ext cx="2355839" cy="2380379"/>
          </a:xfrm>
          <a:prstGeom prst="rect">
            <a:avLst/>
          </a:prstGeom>
        </p:spPr>
      </p:pic>
      <p:sp>
        <p:nvSpPr>
          <p:cNvPr id="15" name="TextBox 14">
            <a:extLst>
              <a:ext uri="{FF2B5EF4-FFF2-40B4-BE49-F238E27FC236}">
                <a16:creationId xmlns:a16="http://schemas.microsoft.com/office/drawing/2014/main" id="{B5775BA8-F013-816E-4868-AD3D4C6EA9F4}"/>
              </a:ext>
              <a:ext uri="{C183D7F6-B498-43B3-948B-1728B52AA6E4}">
                <adec:decorative xmlns:adec="http://schemas.microsoft.com/office/drawing/2017/decorative" val="1"/>
              </a:ext>
            </a:extLst>
          </p:cNvPr>
          <p:cNvSpPr txBox="1"/>
          <p:nvPr userDrawn="1"/>
        </p:nvSpPr>
        <p:spPr>
          <a:xfrm>
            <a:off x="2819717" y="5705051"/>
            <a:ext cx="8477250"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CALIFORNIA DEPARTMENT OF EDUCATION</a:t>
            </a:r>
          </a:p>
          <a:p>
            <a:pPr algn="r"/>
            <a:r>
              <a:rPr lang="en-US" sz="2400" dirty="0">
                <a:solidFill>
                  <a:schemeClr val="bg1"/>
                </a:solidFill>
                <a:latin typeface="Arial" panose="020B0604020202020204" pitchFamily="34" charset="0"/>
                <a:cs typeface="Arial" panose="020B0604020202020204" pitchFamily="34" charset="0"/>
              </a:rPr>
              <a:t>Tony Thurmond, State Superintendent of Public Instruction</a:t>
            </a:r>
          </a:p>
        </p:txBody>
      </p:sp>
    </p:spTree>
    <p:extLst>
      <p:ext uri="{BB962C8B-B14F-4D97-AF65-F5344CB8AC3E}">
        <p14:creationId xmlns:p14="http://schemas.microsoft.com/office/powerpoint/2010/main" val="3752216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128644-0EF9-5E47-1235-18E8EE3A8D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3" name="Title 1">
            <a:extLst>
              <a:ext uri="{FF2B5EF4-FFF2-40B4-BE49-F238E27FC236}">
                <a16:creationId xmlns:a16="http://schemas.microsoft.com/office/drawing/2014/main" id="{525C0352-F952-C511-3A36-5BB58BDD8A63}"/>
              </a:ext>
            </a:extLst>
          </p:cNvPr>
          <p:cNvSpPr>
            <a:spLocks noGrp="1"/>
          </p:cNvSpPr>
          <p:nvPr>
            <p:ph type="title"/>
          </p:nvPr>
        </p:nvSpPr>
        <p:spPr>
          <a:xfrm>
            <a:off x="396239" y="467360"/>
            <a:ext cx="11379201" cy="80434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6D99C2AD-617A-98C4-7617-BE26F25C7A62}"/>
              </a:ext>
            </a:extLst>
          </p:cNvPr>
          <p:cNvSpPr>
            <a:spLocks noGrp="1"/>
          </p:cNvSpPr>
          <p:nvPr>
            <p:ph idx="1"/>
          </p:nvPr>
        </p:nvSpPr>
        <p:spPr>
          <a:xfrm>
            <a:off x="396240" y="1391920"/>
            <a:ext cx="11379202" cy="4785043"/>
          </a:xfrm>
          <a:prstGeom prst="rect">
            <a:avLst/>
          </a:prstGeom>
        </p:spPr>
        <p:txBody>
          <a:bodyPr>
            <a:normAutofit/>
          </a:bodyPr>
          <a:lstStyle>
            <a:lvl1pPr>
              <a:defRPr sz="36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28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9B8C0E3-EC54-92A9-637E-3C4D469092B8}"/>
              </a:ext>
            </a:extLst>
          </p:cNvPr>
          <p:cNvSpPr txBox="1">
            <a:spLocks/>
          </p:cNvSpPr>
          <p:nvPr userDrawn="1"/>
        </p:nvSpPr>
        <p:spPr>
          <a:xfrm>
            <a:off x="9349630" y="64579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rgbClr val="08395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02B509-C285-4FF6-9C4D-EB34BB9C242E}" type="slidenum">
              <a:rPr lang="en-US" smtClean="0"/>
              <a:pPr/>
              <a:t>‹#›</a:t>
            </a:fld>
            <a:endParaRPr lang="en-US" dirty="0"/>
          </a:p>
        </p:txBody>
      </p:sp>
    </p:spTree>
    <p:extLst>
      <p:ext uri="{BB962C8B-B14F-4D97-AF65-F5344CB8AC3E}">
        <p14:creationId xmlns:p14="http://schemas.microsoft.com/office/powerpoint/2010/main" val="221723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0406F4-6E1B-C319-1A72-F7D82399B63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7404100" cy="6858000"/>
          </a:xfrm>
          <a:prstGeom prst="rect">
            <a:avLst/>
          </a:prstGeom>
        </p:spPr>
      </p:pic>
      <p:sp>
        <p:nvSpPr>
          <p:cNvPr id="6" name="Title 1">
            <a:extLst>
              <a:ext uri="{FF2B5EF4-FFF2-40B4-BE49-F238E27FC236}">
                <a16:creationId xmlns:a16="http://schemas.microsoft.com/office/drawing/2014/main" id="{47971061-C7AE-5E7B-926C-641E2B53E413}"/>
              </a:ext>
            </a:extLst>
          </p:cNvPr>
          <p:cNvSpPr>
            <a:spLocks noGrp="1"/>
          </p:cNvSpPr>
          <p:nvPr>
            <p:ph type="title"/>
          </p:nvPr>
        </p:nvSpPr>
        <p:spPr>
          <a:xfrm>
            <a:off x="-1" y="342377"/>
            <a:ext cx="1219199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8C12729B-0A90-66AA-61EB-669EAA8D95CE}"/>
              </a:ext>
            </a:extLst>
          </p:cNvPr>
          <p:cNvSpPr>
            <a:spLocks noGrp="1"/>
          </p:cNvSpPr>
          <p:nvPr>
            <p:ph idx="1"/>
          </p:nvPr>
        </p:nvSpPr>
        <p:spPr>
          <a:xfrm>
            <a:off x="0" y="1828800"/>
            <a:ext cx="12192000" cy="4419283"/>
          </a:xfrm>
          <a:prstGeom prst="rect">
            <a:avLst/>
          </a:prstGeom>
        </p:spPr>
        <p:txBody>
          <a:bodyPr>
            <a:normAutofit/>
          </a:bodyPr>
          <a:lstStyle>
            <a:lvl1pPr>
              <a:defRPr sz="36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785BA141-893C-A949-AB80-E3267612F2EB}"/>
              </a:ext>
            </a:extLst>
          </p:cNvPr>
          <p:cNvSpPr>
            <a:spLocks noGrp="1"/>
          </p:cNvSpPr>
          <p:nvPr>
            <p:ph type="sldNum" sz="quarter" idx="10"/>
          </p:nvPr>
        </p:nvSpPr>
        <p:spPr>
          <a:xfrm>
            <a:off x="9365973" y="6336310"/>
            <a:ext cx="2743200" cy="365125"/>
          </a:xfrm>
          <a:prstGeom prst="rect">
            <a:avLst/>
          </a:prstGeom>
        </p:spPr>
        <p:txBody>
          <a:bodyPr/>
          <a:lstStyle/>
          <a:p>
            <a:fld id="{6002B509-C285-4FF6-9C4D-EB34BB9C242E}" type="slidenum">
              <a:rPr lang="en-US" smtClean="0"/>
              <a:pPr/>
              <a:t>‹#›</a:t>
            </a:fld>
            <a:endParaRPr lang="en-US" dirty="0"/>
          </a:p>
        </p:txBody>
      </p:sp>
    </p:spTree>
    <p:extLst>
      <p:ext uri="{BB962C8B-B14F-4D97-AF65-F5344CB8AC3E}">
        <p14:creationId xmlns:p14="http://schemas.microsoft.com/office/powerpoint/2010/main" val="4161142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yellow left">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9C4661C1-124A-909A-7ABD-BF6F99052308}"/>
              </a:ext>
              <a:ext uri="{C183D7F6-B498-43B3-948B-1728B52AA6E4}">
                <adec:decorative xmlns:adec="http://schemas.microsoft.com/office/drawing/2017/decorative" val="1"/>
              </a:ext>
            </a:extLst>
          </p:cNvPr>
          <p:cNvGrpSpPr>
            <a:grpSpLocks noChangeAspect="1"/>
          </p:cNvGrpSpPr>
          <p:nvPr userDrawn="1"/>
        </p:nvGrpSpPr>
        <p:grpSpPr bwMode="auto">
          <a:xfrm>
            <a:off x="0" y="0"/>
            <a:ext cx="11544300" cy="6867525"/>
            <a:chOff x="0" y="0"/>
            <a:chExt cx="7272" cy="4326"/>
          </a:xfrm>
        </p:grpSpPr>
        <p:sp>
          <p:nvSpPr>
            <p:cNvPr id="7" name="AutoShape 3">
              <a:extLst>
                <a:ext uri="{FF2B5EF4-FFF2-40B4-BE49-F238E27FC236}">
                  <a16:creationId xmlns:a16="http://schemas.microsoft.com/office/drawing/2014/main" id="{F0B5DA2D-8A9E-DAD7-F928-F205238F0FD5}"/>
                </a:ext>
              </a:extLst>
            </p:cNvPr>
            <p:cNvSpPr>
              <a:spLocks noChangeAspect="1" noChangeArrowheads="1" noTextEdit="1"/>
            </p:cNvSpPr>
            <p:nvPr userDrawn="1"/>
          </p:nvSpPr>
          <p:spPr bwMode="auto">
            <a:xfrm>
              <a:off x="0" y="0"/>
              <a:ext cx="415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5">
              <a:extLst>
                <a:ext uri="{FF2B5EF4-FFF2-40B4-BE49-F238E27FC236}">
                  <a16:creationId xmlns:a16="http://schemas.microsoft.com/office/drawing/2014/main" id="{3CA4AB6E-67BB-B782-9592-65D0E233868C}"/>
                </a:ext>
              </a:extLst>
            </p:cNvPr>
            <p:cNvSpPr>
              <a:spLocks/>
            </p:cNvSpPr>
            <p:nvPr userDrawn="1"/>
          </p:nvSpPr>
          <p:spPr bwMode="auto">
            <a:xfrm>
              <a:off x="0" y="0"/>
              <a:ext cx="3007" cy="4326"/>
            </a:xfrm>
            <a:custGeom>
              <a:avLst/>
              <a:gdLst>
                <a:gd name="T0" fmla="*/ 0 w 4984"/>
                <a:gd name="T1" fmla="*/ 7199 h 7199"/>
                <a:gd name="T2" fmla="*/ 0 w 4984"/>
                <a:gd name="T3" fmla="*/ 7199 h 7199"/>
                <a:gd name="T4" fmla="*/ 4984 w 4984"/>
                <a:gd name="T5" fmla="*/ 7199 h 7199"/>
                <a:gd name="T6" fmla="*/ 4984 w 4984"/>
                <a:gd name="T7" fmla="*/ 0 h 7199"/>
                <a:gd name="T8" fmla="*/ 0 w 4984"/>
                <a:gd name="T9" fmla="*/ 0 h 7199"/>
                <a:gd name="T10" fmla="*/ 0 w 4984"/>
                <a:gd name="T11" fmla="*/ 7199 h 7199"/>
              </a:gdLst>
              <a:ahLst/>
              <a:cxnLst>
                <a:cxn ang="0">
                  <a:pos x="T0" y="T1"/>
                </a:cxn>
                <a:cxn ang="0">
                  <a:pos x="T2" y="T3"/>
                </a:cxn>
                <a:cxn ang="0">
                  <a:pos x="T4" y="T5"/>
                </a:cxn>
                <a:cxn ang="0">
                  <a:pos x="T6" y="T7"/>
                </a:cxn>
                <a:cxn ang="0">
                  <a:pos x="T8" y="T9"/>
                </a:cxn>
                <a:cxn ang="0">
                  <a:pos x="T10" y="T11"/>
                </a:cxn>
              </a:cxnLst>
              <a:rect l="0" t="0" r="r" b="b"/>
              <a:pathLst>
                <a:path w="4984" h="7199">
                  <a:moveTo>
                    <a:pt x="0" y="7199"/>
                  </a:moveTo>
                  <a:lnTo>
                    <a:pt x="0" y="7199"/>
                  </a:lnTo>
                  <a:lnTo>
                    <a:pt x="4984" y="7199"/>
                  </a:lnTo>
                  <a:lnTo>
                    <a:pt x="4984" y="0"/>
                  </a:lnTo>
                  <a:lnTo>
                    <a:pt x="0" y="0"/>
                  </a:lnTo>
                  <a:lnTo>
                    <a:pt x="0" y="7199"/>
                  </a:lnTo>
                  <a:close/>
                </a:path>
              </a:pathLst>
            </a:custGeom>
            <a:solidFill>
              <a:srgbClr val="FED16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A4D4DC7E-5872-984E-588A-89872632BE27}"/>
                </a:ext>
              </a:extLst>
            </p:cNvPr>
            <p:cNvSpPr>
              <a:spLocks/>
            </p:cNvSpPr>
            <p:nvPr userDrawn="1"/>
          </p:nvSpPr>
          <p:spPr bwMode="auto">
            <a:xfrm>
              <a:off x="0" y="3659"/>
              <a:ext cx="648" cy="666"/>
            </a:xfrm>
            <a:custGeom>
              <a:avLst/>
              <a:gdLst>
                <a:gd name="T0" fmla="*/ 988 w 1074"/>
                <a:gd name="T1" fmla="*/ 219 h 1108"/>
                <a:gd name="T2" fmla="*/ 988 w 1074"/>
                <a:gd name="T3" fmla="*/ 219 h 1108"/>
                <a:gd name="T4" fmla="*/ 0 w 1074"/>
                <a:gd name="T5" fmla="*/ 0 h 1108"/>
                <a:gd name="T6" fmla="*/ 0 w 1074"/>
                <a:gd name="T7" fmla="*/ 1108 h 1108"/>
                <a:gd name="T8" fmla="*/ 891 w 1074"/>
                <a:gd name="T9" fmla="*/ 1108 h 1108"/>
                <a:gd name="T10" fmla="*/ 1062 w 1074"/>
                <a:gd name="T11" fmla="*/ 336 h 1108"/>
                <a:gd name="T12" fmla="*/ 988 w 1074"/>
                <a:gd name="T13" fmla="*/ 219 h 1108"/>
              </a:gdLst>
              <a:ahLst/>
              <a:cxnLst>
                <a:cxn ang="0">
                  <a:pos x="T0" y="T1"/>
                </a:cxn>
                <a:cxn ang="0">
                  <a:pos x="T2" y="T3"/>
                </a:cxn>
                <a:cxn ang="0">
                  <a:pos x="T4" y="T5"/>
                </a:cxn>
                <a:cxn ang="0">
                  <a:pos x="T6" y="T7"/>
                </a:cxn>
                <a:cxn ang="0">
                  <a:pos x="T8" y="T9"/>
                </a:cxn>
                <a:cxn ang="0">
                  <a:pos x="T10" y="T11"/>
                </a:cxn>
                <a:cxn ang="0">
                  <a:pos x="T12" y="T13"/>
                </a:cxn>
              </a:cxnLst>
              <a:rect l="0" t="0" r="r" b="b"/>
              <a:pathLst>
                <a:path w="1074" h="1108">
                  <a:moveTo>
                    <a:pt x="988" y="219"/>
                  </a:moveTo>
                  <a:lnTo>
                    <a:pt x="988" y="219"/>
                  </a:lnTo>
                  <a:lnTo>
                    <a:pt x="0" y="0"/>
                  </a:lnTo>
                  <a:lnTo>
                    <a:pt x="0" y="1108"/>
                  </a:lnTo>
                  <a:lnTo>
                    <a:pt x="891" y="1108"/>
                  </a:lnTo>
                  <a:lnTo>
                    <a:pt x="1062" y="336"/>
                  </a:lnTo>
                  <a:cubicBezTo>
                    <a:pt x="1074" y="283"/>
                    <a:pt x="1041" y="231"/>
                    <a:pt x="988" y="219"/>
                  </a:cubicBezTo>
                  <a:close/>
                </a:path>
              </a:pathLst>
            </a:custGeom>
            <a:solidFill>
              <a:srgbClr val="97CA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620E9C7F-6923-0B87-F9D0-B3A319C02EB0}"/>
                </a:ext>
              </a:extLst>
            </p:cNvPr>
            <p:cNvSpPr>
              <a:spLocks/>
            </p:cNvSpPr>
            <p:nvPr userDrawn="1"/>
          </p:nvSpPr>
          <p:spPr bwMode="auto">
            <a:xfrm>
              <a:off x="1653" y="99"/>
              <a:ext cx="418" cy="416"/>
            </a:xfrm>
            <a:custGeom>
              <a:avLst/>
              <a:gdLst>
                <a:gd name="T0" fmla="*/ 636 w 693"/>
                <a:gd name="T1" fmla="*/ 602 h 693"/>
                <a:gd name="T2" fmla="*/ 636 w 693"/>
                <a:gd name="T3" fmla="*/ 602 h 693"/>
                <a:gd name="T4" fmla="*/ 164 w 693"/>
                <a:gd name="T5" fmla="*/ 687 h 693"/>
                <a:gd name="T6" fmla="*/ 91 w 693"/>
                <a:gd name="T7" fmla="*/ 637 h 693"/>
                <a:gd name="T8" fmla="*/ 6 w 693"/>
                <a:gd name="T9" fmla="*/ 165 h 693"/>
                <a:gd name="T10" fmla="*/ 57 w 693"/>
                <a:gd name="T11" fmla="*/ 92 h 693"/>
                <a:gd name="T12" fmla="*/ 528 w 693"/>
                <a:gd name="T13" fmla="*/ 6 h 693"/>
                <a:gd name="T14" fmla="*/ 602 w 693"/>
                <a:gd name="T15" fmla="*/ 57 h 693"/>
                <a:gd name="T16" fmla="*/ 687 w 693"/>
                <a:gd name="T17" fmla="*/ 529 h 693"/>
                <a:gd name="T18" fmla="*/ 636 w 693"/>
                <a:gd name="T19" fmla="*/ 602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3" h="693">
                  <a:moveTo>
                    <a:pt x="636" y="602"/>
                  </a:moveTo>
                  <a:lnTo>
                    <a:pt x="636" y="602"/>
                  </a:lnTo>
                  <a:lnTo>
                    <a:pt x="164" y="687"/>
                  </a:lnTo>
                  <a:cubicBezTo>
                    <a:pt x="130" y="693"/>
                    <a:pt x="98" y="671"/>
                    <a:pt x="91" y="637"/>
                  </a:cubicBezTo>
                  <a:lnTo>
                    <a:pt x="6" y="165"/>
                  </a:lnTo>
                  <a:cubicBezTo>
                    <a:pt x="0" y="131"/>
                    <a:pt x="23" y="98"/>
                    <a:pt x="57" y="92"/>
                  </a:cubicBezTo>
                  <a:lnTo>
                    <a:pt x="528" y="6"/>
                  </a:lnTo>
                  <a:cubicBezTo>
                    <a:pt x="563" y="0"/>
                    <a:pt x="595" y="23"/>
                    <a:pt x="602" y="57"/>
                  </a:cubicBezTo>
                  <a:lnTo>
                    <a:pt x="687" y="529"/>
                  </a:lnTo>
                  <a:cubicBezTo>
                    <a:pt x="693" y="563"/>
                    <a:pt x="670" y="596"/>
                    <a:pt x="636" y="602"/>
                  </a:cubicBezTo>
                  <a:close/>
                </a:path>
              </a:pathLst>
            </a:custGeom>
            <a:solidFill>
              <a:srgbClr val="EE90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6D319077-1D0E-03A9-7DCA-A449B0FADB10}"/>
                </a:ext>
              </a:extLst>
            </p:cNvPr>
            <p:cNvSpPr>
              <a:spLocks/>
            </p:cNvSpPr>
            <p:nvPr userDrawn="1"/>
          </p:nvSpPr>
          <p:spPr bwMode="auto">
            <a:xfrm>
              <a:off x="241" y="3229"/>
              <a:ext cx="7031" cy="856"/>
            </a:xfrm>
            <a:custGeom>
              <a:avLst/>
              <a:gdLst>
                <a:gd name="T0" fmla="*/ 5171 w 5330"/>
                <a:gd name="T1" fmla="*/ 6400 h 6400"/>
                <a:gd name="T2" fmla="*/ 5171 w 5330"/>
                <a:gd name="T3" fmla="*/ 6400 h 6400"/>
                <a:gd name="T4" fmla="*/ 158 w 5330"/>
                <a:gd name="T5" fmla="*/ 6400 h 6400"/>
                <a:gd name="T6" fmla="*/ 0 w 5330"/>
                <a:gd name="T7" fmla="*/ 6242 h 6400"/>
                <a:gd name="T8" fmla="*/ 0 w 5330"/>
                <a:gd name="T9" fmla="*/ 159 h 6400"/>
                <a:gd name="T10" fmla="*/ 158 w 5330"/>
                <a:gd name="T11" fmla="*/ 0 h 6400"/>
                <a:gd name="T12" fmla="*/ 5171 w 5330"/>
                <a:gd name="T13" fmla="*/ 0 h 6400"/>
                <a:gd name="T14" fmla="*/ 5330 w 5330"/>
                <a:gd name="T15" fmla="*/ 159 h 6400"/>
                <a:gd name="T16" fmla="*/ 5330 w 5330"/>
                <a:gd name="T17" fmla="*/ 6242 h 6400"/>
                <a:gd name="T18" fmla="*/ 5171 w 5330"/>
                <a:gd name="T19" fmla="*/ 640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0" h="6400">
                  <a:moveTo>
                    <a:pt x="5171" y="6400"/>
                  </a:moveTo>
                  <a:lnTo>
                    <a:pt x="5171" y="6400"/>
                  </a:lnTo>
                  <a:lnTo>
                    <a:pt x="158" y="6400"/>
                  </a:lnTo>
                  <a:cubicBezTo>
                    <a:pt x="70" y="6400"/>
                    <a:pt x="0" y="6330"/>
                    <a:pt x="0" y="6242"/>
                  </a:cubicBezTo>
                  <a:lnTo>
                    <a:pt x="0" y="159"/>
                  </a:lnTo>
                  <a:cubicBezTo>
                    <a:pt x="0" y="71"/>
                    <a:pt x="70" y="0"/>
                    <a:pt x="158" y="0"/>
                  </a:cubicBezTo>
                  <a:lnTo>
                    <a:pt x="5171" y="0"/>
                  </a:lnTo>
                  <a:cubicBezTo>
                    <a:pt x="5259" y="0"/>
                    <a:pt x="5330" y="71"/>
                    <a:pt x="5330" y="159"/>
                  </a:cubicBezTo>
                  <a:lnTo>
                    <a:pt x="5330" y="6242"/>
                  </a:lnTo>
                  <a:cubicBezTo>
                    <a:pt x="5330" y="6330"/>
                    <a:pt x="5259" y="6400"/>
                    <a:pt x="5171" y="6400"/>
                  </a:cubicBezTo>
                  <a:close/>
                </a:path>
              </a:pathLst>
            </a:custGeom>
            <a:solidFill>
              <a:srgbClr val="003A5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9">
              <a:extLst>
                <a:ext uri="{FF2B5EF4-FFF2-40B4-BE49-F238E27FC236}">
                  <a16:creationId xmlns:a16="http://schemas.microsoft.com/office/drawing/2014/main" id="{C9D68F26-1FEF-0C44-5015-369300D1288A}"/>
                </a:ext>
              </a:extLst>
            </p:cNvPr>
            <p:cNvSpPr>
              <a:spLocks/>
            </p:cNvSpPr>
            <p:nvPr userDrawn="1"/>
          </p:nvSpPr>
          <p:spPr bwMode="auto">
            <a:xfrm>
              <a:off x="2371" y="3975"/>
              <a:ext cx="869" cy="351"/>
            </a:xfrm>
            <a:custGeom>
              <a:avLst/>
              <a:gdLst>
                <a:gd name="T0" fmla="*/ 0 w 1440"/>
                <a:gd name="T1" fmla="*/ 584 h 584"/>
                <a:gd name="T2" fmla="*/ 0 w 1440"/>
                <a:gd name="T3" fmla="*/ 584 h 584"/>
                <a:gd name="T4" fmla="*/ 1440 w 1440"/>
                <a:gd name="T5" fmla="*/ 584 h 584"/>
                <a:gd name="T6" fmla="*/ 720 w 1440"/>
                <a:gd name="T7" fmla="*/ 0 h 584"/>
                <a:gd name="T8" fmla="*/ 0 w 1440"/>
                <a:gd name="T9" fmla="*/ 584 h 584"/>
              </a:gdLst>
              <a:ahLst/>
              <a:cxnLst>
                <a:cxn ang="0">
                  <a:pos x="T0" y="T1"/>
                </a:cxn>
                <a:cxn ang="0">
                  <a:pos x="T2" y="T3"/>
                </a:cxn>
                <a:cxn ang="0">
                  <a:pos x="T4" y="T5"/>
                </a:cxn>
                <a:cxn ang="0">
                  <a:pos x="T6" y="T7"/>
                </a:cxn>
                <a:cxn ang="0">
                  <a:pos x="T8" y="T9"/>
                </a:cxn>
              </a:cxnLst>
              <a:rect l="0" t="0" r="r" b="b"/>
              <a:pathLst>
                <a:path w="1440" h="584">
                  <a:moveTo>
                    <a:pt x="0" y="584"/>
                  </a:moveTo>
                  <a:lnTo>
                    <a:pt x="0" y="584"/>
                  </a:lnTo>
                  <a:lnTo>
                    <a:pt x="1440" y="584"/>
                  </a:lnTo>
                  <a:cubicBezTo>
                    <a:pt x="1370" y="250"/>
                    <a:pt x="1074" y="0"/>
                    <a:pt x="720" y="0"/>
                  </a:cubicBezTo>
                  <a:cubicBezTo>
                    <a:pt x="366" y="0"/>
                    <a:pt x="70" y="250"/>
                    <a:pt x="0" y="584"/>
                  </a:cubicBezTo>
                  <a:close/>
                </a:path>
              </a:pathLst>
            </a:custGeom>
            <a:solidFill>
              <a:srgbClr val="EE90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0">
              <a:extLst>
                <a:ext uri="{FF2B5EF4-FFF2-40B4-BE49-F238E27FC236}">
                  <a16:creationId xmlns:a16="http://schemas.microsoft.com/office/drawing/2014/main" id="{93A4F09C-5238-148D-D2D1-68E13793108C}"/>
                </a:ext>
              </a:extLst>
            </p:cNvPr>
            <p:cNvSpPr>
              <a:spLocks/>
            </p:cNvSpPr>
            <p:nvPr userDrawn="1"/>
          </p:nvSpPr>
          <p:spPr bwMode="auto">
            <a:xfrm>
              <a:off x="0" y="987"/>
              <a:ext cx="320" cy="546"/>
            </a:xfrm>
            <a:custGeom>
              <a:avLst/>
              <a:gdLst>
                <a:gd name="T0" fmla="*/ 268 w 531"/>
                <a:gd name="T1" fmla="*/ 50 h 909"/>
                <a:gd name="T2" fmla="*/ 268 w 531"/>
                <a:gd name="T3" fmla="*/ 50 h 909"/>
                <a:gd name="T4" fmla="*/ 178 w 531"/>
                <a:gd name="T5" fmla="*/ 30 h 909"/>
                <a:gd name="T6" fmla="*/ 0 w 531"/>
                <a:gd name="T7" fmla="*/ 223 h 909"/>
                <a:gd name="T8" fmla="*/ 0 w 531"/>
                <a:gd name="T9" fmla="*/ 800 h 909"/>
                <a:gd name="T10" fmla="*/ 456 w 531"/>
                <a:gd name="T11" fmla="*/ 901 h 909"/>
                <a:gd name="T12" fmla="*/ 518 w 531"/>
                <a:gd name="T13" fmla="*/ 832 h 909"/>
                <a:gd name="T14" fmla="*/ 268 w 531"/>
                <a:gd name="T15" fmla="*/ 50 h 9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909">
                  <a:moveTo>
                    <a:pt x="268" y="50"/>
                  </a:moveTo>
                  <a:lnTo>
                    <a:pt x="268" y="50"/>
                  </a:lnTo>
                  <a:cubicBezTo>
                    <a:pt x="255" y="11"/>
                    <a:pt x="205" y="0"/>
                    <a:pt x="178" y="30"/>
                  </a:cubicBezTo>
                  <a:lnTo>
                    <a:pt x="0" y="223"/>
                  </a:lnTo>
                  <a:lnTo>
                    <a:pt x="0" y="800"/>
                  </a:lnTo>
                  <a:lnTo>
                    <a:pt x="456" y="901"/>
                  </a:lnTo>
                  <a:cubicBezTo>
                    <a:pt x="496" y="909"/>
                    <a:pt x="531" y="871"/>
                    <a:pt x="518" y="832"/>
                  </a:cubicBezTo>
                  <a:lnTo>
                    <a:pt x="268" y="50"/>
                  </a:lnTo>
                  <a:close/>
                </a:path>
              </a:pathLst>
            </a:custGeom>
            <a:solidFill>
              <a:srgbClr val="8AB7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4" name="Picture 3">
            <a:extLst>
              <a:ext uri="{FF2B5EF4-FFF2-40B4-BE49-F238E27FC236}">
                <a16:creationId xmlns:a16="http://schemas.microsoft.com/office/drawing/2014/main" id="{B6077C69-12E1-F6CC-F199-C8FC17B8A0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63963" y="5334903"/>
            <a:ext cx="4470717" cy="766640"/>
          </a:xfrm>
          <a:prstGeom prst="rect">
            <a:avLst/>
          </a:prstGeom>
        </p:spPr>
      </p:pic>
      <p:sp>
        <p:nvSpPr>
          <p:cNvPr id="2" name="Title 1">
            <a:extLst>
              <a:ext uri="{FF2B5EF4-FFF2-40B4-BE49-F238E27FC236}">
                <a16:creationId xmlns:a16="http://schemas.microsoft.com/office/drawing/2014/main" id="{179EE616-206D-C957-66C0-BE7F54E446FB}"/>
              </a:ext>
            </a:extLst>
          </p:cNvPr>
          <p:cNvSpPr>
            <a:spLocks noGrp="1"/>
          </p:cNvSpPr>
          <p:nvPr>
            <p:ph type="ctrTitle"/>
          </p:nvPr>
        </p:nvSpPr>
        <p:spPr>
          <a:xfrm>
            <a:off x="890588" y="819572"/>
            <a:ext cx="10241238" cy="747291"/>
          </a:xfrm>
          <a:prstGeom prst="rect">
            <a:avLst/>
          </a:prstGeom>
        </p:spPr>
        <p:txBody>
          <a:bodyPr lIns="0" tIns="0" rIns="0" bIns="0" anchor="b">
            <a:normAutofit/>
          </a:bodyPr>
          <a:lstStyle>
            <a:lvl1pPr algn="l">
              <a:lnSpc>
                <a:spcPts val="4660"/>
              </a:lnSpc>
              <a:defRPr sz="4800">
                <a:solidFill>
                  <a:srgbClr val="083958"/>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F9F59296-2489-D46A-F94F-06DF493B6604}"/>
              </a:ext>
            </a:extLst>
          </p:cNvPr>
          <p:cNvSpPr>
            <a:spLocks noGrp="1"/>
          </p:cNvSpPr>
          <p:nvPr>
            <p:ph sz="half" idx="1"/>
          </p:nvPr>
        </p:nvSpPr>
        <p:spPr>
          <a:xfrm>
            <a:off x="1618421" y="1789113"/>
            <a:ext cx="8955157" cy="3337020"/>
          </a:xfrm>
          <a:prstGeom prst="rect">
            <a:avLst/>
          </a:prstGeom>
        </p:spPr>
        <p:txBody>
          <a:bodyPr/>
          <a:lstStyle>
            <a:lvl1pPr>
              <a:defRPr>
                <a:solidFill>
                  <a:srgbClr val="083958"/>
                </a:solidFill>
              </a:defRPr>
            </a:lvl1pPr>
            <a:lvl2pPr>
              <a:defRPr>
                <a:solidFill>
                  <a:srgbClr val="083958"/>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15109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_Section Header">
  <p:cSld name="15_Section Header">
    <p:spTree>
      <p:nvGrpSpPr>
        <p:cNvPr id="1" name="Shape 15"/>
        <p:cNvGrpSpPr/>
        <p:nvPr/>
      </p:nvGrpSpPr>
      <p:grpSpPr>
        <a:xfrm>
          <a:off x="0" y="0"/>
          <a:ext cx="0" cy="0"/>
          <a:chOff x="0" y="0"/>
          <a:chExt cx="0" cy="0"/>
        </a:xfrm>
      </p:grpSpPr>
      <p:pic>
        <p:nvPicPr>
          <p:cNvPr id="16" name="Google Shape;16;p25">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0" y="-136636"/>
            <a:ext cx="12192000" cy="6858001"/>
          </a:xfrm>
          <a:prstGeom prst="rect">
            <a:avLst/>
          </a:prstGeom>
          <a:noFill/>
          <a:ln>
            <a:noFill/>
          </a:ln>
        </p:spPr>
      </p:pic>
      <p:sp>
        <p:nvSpPr>
          <p:cNvPr id="17" name="Google Shape;17;p25">
            <a:extLst>
              <a:ext uri="{C183D7F6-B498-43B3-948B-1728B52AA6E4}">
                <adec:decorative xmlns:adec="http://schemas.microsoft.com/office/drawing/2017/decorative" val="0"/>
              </a:ext>
            </a:extLst>
          </p:cNvPr>
          <p:cNvSpPr txBox="1">
            <a:spLocks noGrp="1"/>
          </p:cNvSpPr>
          <p:nvPr>
            <p:ph type="body" idx="1"/>
          </p:nvPr>
        </p:nvSpPr>
        <p:spPr>
          <a:xfrm>
            <a:off x="1544625" y="1024403"/>
            <a:ext cx="9102749" cy="4556531"/>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083958"/>
              </a:buClr>
              <a:buSzPts val="3200"/>
              <a:buNone/>
              <a:defRPr sz="3200" b="1" i="0">
                <a:solidFill>
                  <a:srgbClr val="083958"/>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Slide Number Placeholder 10">
            <a:extLst>
              <a:ext uri="{FF2B5EF4-FFF2-40B4-BE49-F238E27FC236}">
                <a16:creationId xmlns:a16="http://schemas.microsoft.com/office/drawing/2014/main" id="{729CAE8C-621E-65B4-446E-0DA9C38736DB}"/>
              </a:ext>
            </a:extLst>
          </p:cNvPr>
          <p:cNvSpPr>
            <a:spLocks noGrp="1"/>
          </p:cNvSpPr>
          <p:nvPr>
            <p:ph type="sldNum" sz="quarter" idx="31"/>
          </p:nvPr>
        </p:nvSpPr>
        <p:spPr>
          <a:xfrm>
            <a:off x="8610600" y="6127752"/>
            <a:ext cx="2743200" cy="365125"/>
          </a:xfrm>
          <a:prstGeom prst="rect">
            <a:avLst/>
          </a:prstGeom>
        </p:spPr>
        <p:txBody>
          <a:bodyPr/>
          <a:lstStyle/>
          <a:p>
            <a:fld id="{8363C259-2947-574F-BF64-D7C8CB4F59C6}" type="slidenum">
              <a:rPr lang="en-US" smtClean="0"/>
              <a:pPr/>
              <a:t>‹#›</a:t>
            </a:fld>
            <a:endParaRPr lang="en-US" dirty="0"/>
          </a:p>
        </p:txBody>
      </p:sp>
    </p:spTree>
    <p:extLst>
      <p:ext uri="{BB962C8B-B14F-4D97-AF65-F5344CB8AC3E}">
        <p14:creationId xmlns:p14="http://schemas.microsoft.com/office/powerpoint/2010/main" val="237760719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128644-0EF9-5E47-1235-18E8EE3A8D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4" name="Text Placeholder 3">
            <a:extLst>
              <a:ext uri="{FF2B5EF4-FFF2-40B4-BE49-F238E27FC236}">
                <a16:creationId xmlns:a16="http://schemas.microsoft.com/office/drawing/2014/main" id="{32A00800-D211-EEE6-E6AB-713117F3CE4F}"/>
              </a:ext>
            </a:extLst>
          </p:cNvPr>
          <p:cNvSpPr>
            <a:spLocks noGrp="1"/>
          </p:cNvSpPr>
          <p:nvPr>
            <p:ph type="body" sz="quarter" idx="17"/>
          </p:nvPr>
        </p:nvSpPr>
        <p:spPr>
          <a:xfrm>
            <a:off x="1544625" y="1024403"/>
            <a:ext cx="9102749" cy="4556531"/>
          </a:xfrm>
          <a:prstGeom prst="rect">
            <a:avLst/>
          </a:prstGeom>
        </p:spPr>
        <p:txBody>
          <a:bodyPr anchor="ct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09B8C0E3-EC54-92A9-637E-3C4D469092B8}"/>
              </a:ext>
            </a:extLst>
          </p:cNvPr>
          <p:cNvSpPr txBox="1">
            <a:spLocks/>
          </p:cNvSpPr>
          <p:nvPr userDrawn="1"/>
        </p:nvSpPr>
        <p:spPr>
          <a:xfrm>
            <a:off x="9349630" y="64579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rgbClr val="08395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02B509-C285-4FF6-9C4D-EB34BB9C242E}" type="slidenum">
              <a:rPr lang="en-US" smtClean="0"/>
              <a:pPr/>
              <a:t>‹#›</a:t>
            </a:fld>
            <a:endParaRPr lang="en-US" dirty="0"/>
          </a:p>
        </p:txBody>
      </p:sp>
    </p:spTree>
    <p:extLst>
      <p:ext uri="{BB962C8B-B14F-4D97-AF65-F5344CB8AC3E}">
        <p14:creationId xmlns:p14="http://schemas.microsoft.com/office/powerpoint/2010/main" val="397003677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6A18-FB92-4317-29A9-8581678D6F03}"/>
              </a:ext>
            </a:extLst>
          </p:cNvPr>
          <p:cNvSpPr>
            <a:spLocks noGrp="1"/>
          </p:cNvSpPr>
          <p:nvPr>
            <p:ph type="title"/>
          </p:nvPr>
        </p:nvSpPr>
        <p:spPr>
          <a:xfrm>
            <a:off x="314960" y="152399"/>
            <a:ext cx="5627536" cy="4916557"/>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B7471BC-2094-ADB4-B3B4-27DDFBC29043}"/>
              </a:ext>
            </a:extLst>
          </p:cNvPr>
          <p:cNvSpPr>
            <a:spLocks noGrp="1"/>
          </p:cNvSpPr>
          <p:nvPr>
            <p:ph idx="1"/>
          </p:nvPr>
        </p:nvSpPr>
        <p:spPr>
          <a:xfrm>
            <a:off x="6482080" y="17258"/>
            <a:ext cx="5120640" cy="6159706"/>
          </a:xfrm>
          <a:prstGeom prst="rect">
            <a:avLst/>
          </a:prstGeom>
        </p:spPr>
        <p:txBody>
          <a:bodyPr>
            <a:normAutofit/>
          </a:bodyPr>
          <a:lstStyle>
            <a:lvl1pPr marL="0" indent="0">
              <a:buNone/>
              <a:defRPr sz="36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2">
            <a:extLst>
              <a:ext uri="{FF2B5EF4-FFF2-40B4-BE49-F238E27FC236}">
                <a16:creationId xmlns:a16="http://schemas.microsoft.com/office/drawing/2014/main" id="{84EB71AB-360D-3FC4-F9B4-41D26168B261}"/>
              </a:ext>
            </a:extLst>
          </p:cNvPr>
          <p:cNvSpPr>
            <a:spLocks noGrp="1"/>
          </p:cNvSpPr>
          <p:nvPr>
            <p:ph idx="13"/>
          </p:nvPr>
        </p:nvSpPr>
        <p:spPr>
          <a:xfrm>
            <a:off x="589280" y="5129035"/>
            <a:ext cx="5404568" cy="1108006"/>
          </a:xfrm>
          <a:prstGeom prst="rect">
            <a:avLst/>
          </a:prstGeom>
        </p:spPr>
        <p:txBody>
          <a:bodyPr>
            <a:normAutofit/>
          </a:bodyPr>
          <a:lstStyle>
            <a:lvl1pPr marL="0" indent="0">
              <a:buNone/>
              <a:defRPr sz="24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039CF585-8EEF-6FD1-F576-91B6814D5FB3}"/>
              </a:ext>
            </a:extLst>
          </p:cNvPr>
          <p:cNvSpPr>
            <a:spLocks noGrp="1"/>
          </p:cNvSpPr>
          <p:nvPr>
            <p:ph type="sldNum" sz="quarter" idx="12"/>
          </p:nvPr>
        </p:nvSpPr>
        <p:spPr>
          <a:xfrm>
            <a:off x="9365973" y="6336310"/>
            <a:ext cx="2743200" cy="365125"/>
          </a:xfrm>
          <a:prstGeom prst="rect">
            <a:avLst/>
          </a:prstGeom>
        </p:spPr>
        <p:txBody>
          <a:bodyPr/>
          <a:lstStyle/>
          <a:p>
            <a:fld id="{6002B509-C285-4FF6-9C4D-EB34BB9C242E}" type="slidenum">
              <a:rPr lang="en-US" smtClean="0"/>
              <a:t>‹#›</a:t>
            </a:fld>
            <a:endParaRPr lang="en-US" dirty="0"/>
          </a:p>
        </p:txBody>
      </p:sp>
    </p:spTree>
    <p:extLst>
      <p:ext uri="{BB962C8B-B14F-4D97-AF65-F5344CB8AC3E}">
        <p14:creationId xmlns:p14="http://schemas.microsoft.com/office/powerpoint/2010/main" val="60737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le and photo with cred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0282-77E1-28E9-3A86-AC61E6B5E1BB}"/>
              </a:ext>
            </a:extLst>
          </p:cNvPr>
          <p:cNvSpPr>
            <a:spLocks noGrp="1"/>
          </p:cNvSpPr>
          <p:nvPr>
            <p:ph type="title"/>
          </p:nvPr>
        </p:nvSpPr>
        <p:spPr>
          <a:xfrm>
            <a:off x="0" y="-23384"/>
            <a:ext cx="6289040" cy="6210506"/>
          </a:xfrm>
          <a:prstGeom prst="rect">
            <a:avLst/>
          </a:prstGeom>
        </p:spPr>
        <p:txBody>
          <a:bodyPr/>
          <a:lstStyle>
            <a:lvl1pPr algn="ct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717CC32-E643-1F7F-1D4F-C59CFCFD3FD7}"/>
              </a:ext>
            </a:extLst>
          </p:cNvPr>
          <p:cNvSpPr>
            <a:spLocks noGrp="1"/>
          </p:cNvSpPr>
          <p:nvPr>
            <p:ph sz="half" idx="1"/>
          </p:nvPr>
        </p:nvSpPr>
        <p:spPr>
          <a:xfrm>
            <a:off x="6420678" y="0"/>
            <a:ext cx="5771322" cy="4835180"/>
          </a:xfrm>
          <a:prstGeom prst="rect">
            <a:avLst/>
          </a:prstGeom>
        </p:spPr>
        <p:txBody>
          <a:bodyPr/>
          <a:lstStyle>
            <a:lvl1pPr marL="0" indent="0">
              <a:buNone/>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154E6D1A-A947-B7CB-DD2F-5496B4D1B264}"/>
              </a:ext>
            </a:extLst>
          </p:cNvPr>
          <p:cNvSpPr>
            <a:spLocks noGrp="1"/>
          </p:cNvSpPr>
          <p:nvPr>
            <p:ph sz="half" idx="2" hasCustomPrompt="1"/>
          </p:nvPr>
        </p:nvSpPr>
        <p:spPr>
          <a:xfrm>
            <a:off x="6959600" y="4835179"/>
            <a:ext cx="4836160" cy="1351943"/>
          </a:xfrm>
          <a:prstGeom prst="rect">
            <a:avLst/>
          </a:prstGeom>
        </p:spPr>
        <p:txBody>
          <a:bodyPr>
            <a:normAutofit/>
          </a:bodyPr>
          <a:lstStyle>
            <a:lvl1pPr marL="0" indent="0">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Photo Credit:</a:t>
            </a:r>
          </a:p>
        </p:txBody>
      </p:sp>
      <p:sp>
        <p:nvSpPr>
          <p:cNvPr id="7" name="Slide Number Placeholder 6">
            <a:extLst>
              <a:ext uri="{FF2B5EF4-FFF2-40B4-BE49-F238E27FC236}">
                <a16:creationId xmlns:a16="http://schemas.microsoft.com/office/drawing/2014/main" id="{567C422E-0527-70F2-E93E-830C4AB14D66}"/>
              </a:ext>
            </a:extLst>
          </p:cNvPr>
          <p:cNvSpPr>
            <a:spLocks noGrp="1"/>
          </p:cNvSpPr>
          <p:nvPr>
            <p:ph type="sldNum" sz="quarter" idx="12"/>
          </p:nvPr>
        </p:nvSpPr>
        <p:spPr>
          <a:xfrm>
            <a:off x="9322904" y="6351174"/>
            <a:ext cx="2743200" cy="365125"/>
          </a:xfrm>
          <a:prstGeom prst="rect">
            <a:avLst/>
          </a:prstGeom>
        </p:spPr>
        <p:txBody>
          <a:bodyPr/>
          <a:lstStyle/>
          <a:p>
            <a:fld id="{6002B509-C285-4FF6-9C4D-EB34BB9C242E}" type="slidenum">
              <a:rPr lang="en-US" smtClean="0"/>
              <a:t>‹#›</a:t>
            </a:fld>
            <a:endParaRPr lang="en-US" dirty="0"/>
          </a:p>
        </p:txBody>
      </p:sp>
    </p:spTree>
    <p:extLst>
      <p:ext uri="{BB962C8B-B14F-4D97-AF65-F5344CB8AC3E}">
        <p14:creationId xmlns:p14="http://schemas.microsoft.com/office/powerpoint/2010/main" val="227208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0282-77E1-28E9-3A86-AC61E6B5E1BB}"/>
              </a:ext>
            </a:extLst>
          </p:cNvPr>
          <p:cNvSpPr>
            <a:spLocks noGrp="1"/>
          </p:cNvSpPr>
          <p:nvPr>
            <p:ph type="title"/>
          </p:nvPr>
        </p:nvSpPr>
        <p:spPr>
          <a:xfrm>
            <a:off x="0" y="17258"/>
            <a:ext cx="12192000" cy="1085986"/>
          </a:xfrm>
          <a:prstGeom prst="rect">
            <a:avLst/>
          </a:prstGeom>
        </p:spPr>
        <p:txBody>
          <a:bodyPr/>
          <a:lstStyle>
            <a:lvl1pPr algn="ct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717CC32-E643-1F7F-1D4F-C59CFCFD3FD7}"/>
              </a:ext>
            </a:extLst>
          </p:cNvPr>
          <p:cNvSpPr>
            <a:spLocks noGrp="1"/>
          </p:cNvSpPr>
          <p:nvPr>
            <p:ph sz="half" idx="1"/>
          </p:nvPr>
        </p:nvSpPr>
        <p:spPr>
          <a:xfrm>
            <a:off x="248478" y="1341783"/>
            <a:ext cx="5771322" cy="483518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E6D1A-A947-B7CB-DD2F-5496B4D1B264}"/>
              </a:ext>
            </a:extLst>
          </p:cNvPr>
          <p:cNvSpPr>
            <a:spLocks noGrp="1"/>
          </p:cNvSpPr>
          <p:nvPr>
            <p:ph sz="half" idx="2"/>
          </p:nvPr>
        </p:nvSpPr>
        <p:spPr>
          <a:xfrm>
            <a:off x="6172200" y="1341783"/>
            <a:ext cx="5893904" cy="483518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67C422E-0527-70F2-E93E-830C4AB14D66}"/>
              </a:ext>
            </a:extLst>
          </p:cNvPr>
          <p:cNvSpPr>
            <a:spLocks noGrp="1"/>
          </p:cNvSpPr>
          <p:nvPr>
            <p:ph type="sldNum" sz="quarter" idx="12"/>
          </p:nvPr>
        </p:nvSpPr>
        <p:spPr>
          <a:xfrm>
            <a:off x="9322904" y="6351174"/>
            <a:ext cx="2743200" cy="365125"/>
          </a:xfrm>
          <a:prstGeom prst="rect">
            <a:avLst/>
          </a:prstGeom>
        </p:spPr>
        <p:txBody>
          <a:bodyPr/>
          <a:lstStyle/>
          <a:p>
            <a:fld id="{6002B509-C285-4FF6-9C4D-EB34BB9C242E}" type="slidenum">
              <a:rPr lang="en-US" smtClean="0"/>
              <a:t>‹#›</a:t>
            </a:fld>
            <a:endParaRPr lang="en-US" dirty="0"/>
          </a:p>
        </p:txBody>
      </p:sp>
    </p:spTree>
    <p:extLst>
      <p:ext uri="{BB962C8B-B14F-4D97-AF65-F5344CB8AC3E}">
        <p14:creationId xmlns:p14="http://schemas.microsoft.com/office/powerpoint/2010/main" val="17871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 and cred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DCB0-4FB1-873A-2EFB-D0891FD33F75}"/>
              </a:ext>
            </a:extLst>
          </p:cNvPr>
          <p:cNvSpPr>
            <a:spLocks noGrp="1"/>
          </p:cNvSpPr>
          <p:nvPr>
            <p:ph type="title"/>
          </p:nvPr>
        </p:nvSpPr>
        <p:spPr>
          <a:xfrm>
            <a:off x="-1" y="17257"/>
            <a:ext cx="12191999" cy="1325563"/>
          </a:xfrm>
          <a:prstGeom prst="rect">
            <a:avLst/>
          </a:prstGeom>
        </p:spPr>
        <p:txBody>
          <a:bodyPr/>
          <a:lstStyle/>
          <a:p>
            <a:r>
              <a:rPr lang="en-US"/>
              <a:t>Click to edit Master title style</a:t>
            </a:r>
          </a:p>
        </p:txBody>
      </p:sp>
      <p:sp>
        <p:nvSpPr>
          <p:cNvPr id="4" name="Content Placeholder 2">
            <a:extLst>
              <a:ext uri="{FF2B5EF4-FFF2-40B4-BE49-F238E27FC236}">
                <a16:creationId xmlns:a16="http://schemas.microsoft.com/office/drawing/2014/main" id="{55274638-CA76-A64C-FC54-9911CBEAA54E}"/>
              </a:ext>
            </a:extLst>
          </p:cNvPr>
          <p:cNvSpPr>
            <a:spLocks noGrp="1"/>
          </p:cNvSpPr>
          <p:nvPr>
            <p:ph idx="1"/>
          </p:nvPr>
        </p:nvSpPr>
        <p:spPr>
          <a:xfrm>
            <a:off x="0" y="1342820"/>
            <a:ext cx="6096000" cy="4834143"/>
          </a:xfrm>
          <a:prstGeom prst="rect">
            <a:avLst/>
          </a:prstGeom>
        </p:spPr>
        <p:txBody>
          <a:bodyPr>
            <a:normAutofit/>
          </a:bodyPr>
          <a:lstStyle>
            <a:lvl1pPr>
              <a:defRPr sz="36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C54578-0AEB-6FF0-B098-60D48EC8641A}"/>
              </a:ext>
            </a:extLst>
          </p:cNvPr>
          <p:cNvSpPr>
            <a:spLocks noGrp="1"/>
          </p:cNvSpPr>
          <p:nvPr>
            <p:ph idx="11"/>
          </p:nvPr>
        </p:nvSpPr>
        <p:spPr>
          <a:xfrm>
            <a:off x="6095998" y="1342820"/>
            <a:ext cx="6096001" cy="3726137"/>
          </a:xfrm>
          <a:prstGeom prst="rect">
            <a:avLst/>
          </a:prstGeom>
        </p:spPr>
        <p:txBody>
          <a:bodyPr>
            <a:normAutofit/>
          </a:bodyPr>
          <a:lstStyle>
            <a:lvl1pPr>
              <a:defRPr sz="36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45EF57-1543-E855-5243-44DC76E9202D}"/>
              </a:ext>
            </a:extLst>
          </p:cNvPr>
          <p:cNvSpPr>
            <a:spLocks noGrp="1"/>
          </p:cNvSpPr>
          <p:nvPr>
            <p:ph idx="12"/>
          </p:nvPr>
        </p:nvSpPr>
        <p:spPr>
          <a:xfrm>
            <a:off x="6095998" y="5068957"/>
            <a:ext cx="6096002" cy="1108006"/>
          </a:xfrm>
          <a:prstGeom prst="rect">
            <a:avLst/>
          </a:prstGeom>
        </p:spPr>
        <p:txBody>
          <a:bodyPr>
            <a:normAutofit/>
          </a:bodyPr>
          <a:lstStyle>
            <a:lvl1pPr marL="0" indent="0">
              <a:buNone/>
              <a:defRPr sz="24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F092BA3-0103-E012-0995-476B7106D56A}"/>
              </a:ext>
            </a:extLst>
          </p:cNvPr>
          <p:cNvSpPr>
            <a:spLocks noGrp="1"/>
          </p:cNvSpPr>
          <p:nvPr>
            <p:ph type="sldNum" sz="quarter" idx="10"/>
          </p:nvPr>
        </p:nvSpPr>
        <p:spPr>
          <a:xfrm>
            <a:off x="9177131" y="6336310"/>
            <a:ext cx="2743200" cy="365125"/>
          </a:xfrm>
          <a:prstGeom prst="rect">
            <a:avLst/>
          </a:prstGeom>
        </p:spPr>
        <p:txBody>
          <a:bodyPr/>
          <a:lstStyle/>
          <a:p>
            <a:fld id="{48E4644C-19C6-4ECB-AB75-D9A9349B1B98}" type="slidenum">
              <a:rPr lang="en-US" smtClean="0"/>
              <a:pPr/>
              <a:t>‹#›</a:t>
            </a:fld>
            <a:endParaRPr lang="en-US" dirty="0"/>
          </a:p>
        </p:txBody>
      </p:sp>
    </p:spTree>
    <p:extLst>
      <p:ext uri="{BB962C8B-B14F-4D97-AF65-F5344CB8AC3E}">
        <p14:creationId xmlns:p14="http://schemas.microsoft.com/office/powerpoint/2010/main" val="205637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a:xfrm>
            <a:off x="0" y="17257"/>
            <a:ext cx="12192000" cy="1325563"/>
          </a:xfrm>
          <a:prstGeom prst="rect">
            <a:avLst/>
          </a:prstGeo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79920"/>
            <a:ext cx="5852160" cy="2403649"/>
          </a:xfrm>
          <a:prstGeom prst="rect">
            <a:avLst/>
          </a:prstGeo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300"/>
            <a:ext cx="5852160" cy="2424250"/>
          </a:xfrm>
          <a:prstGeom prst="rect">
            <a:avLst/>
          </a:prstGeom>
        </p:spPr>
        <p:txBody>
          <a:bodyPr/>
          <a:lstStyle/>
          <a:p>
            <a:pPr lvl="0"/>
            <a:r>
              <a:rPr lang="en-US"/>
              <a:t>Click to edit Master text styles</a:t>
            </a:r>
          </a:p>
          <a:p>
            <a:pPr lvl="1"/>
            <a:r>
              <a:rPr lang="en-US"/>
              <a:t>Second level</a:t>
            </a:r>
          </a:p>
        </p:txBody>
      </p:sp>
      <p:sp>
        <p:nvSpPr>
          <p:cNvPr id="7" name="Content Placeholder 6">
            <a:extLst>
              <a:ext uri="{FF2B5EF4-FFF2-40B4-BE49-F238E27FC236}">
                <a16:creationId xmlns:a16="http://schemas.microsoft.com/office/drawing/2014/main" id="{46BDE543-094E-40E0-BF3B-8C1FBBCF3222}"/>
              </a:ext>
            </a:extLst>
          </p:cNvPr>
          <p:cNvSpPr>
            <a:spLocks noGrp="1"/>
          </p:cNvSpPr>
          <p:nvPr>
            <p:ph sz="quarter" idx="11"/>
          </p:nvPr>
        </p:nvSpPr>
        <p:spPr>
          <a:xfrm>
            <a:off x="152400" y="4259263"/>
            <a:ext cx="5851525" cy="1801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ADAC9E9C-0CC5-42F6-926A-496D9EA65C5C}"/>
              </a:ext>
            </a:extLst>
          </p:cNvPr>
          <p:cNvSpPr>
            <a:spLocks noGrp="1"/>
          </p:cNvSpPr>
          <p:nvPr>
            <p:ph sz="quarter" idx="12"/>
          </p:nvPr>
        </p:nvSpPr>
        <p:spPr>
          <a:xfrm>
            <a:off x="6188075" y="4259263"/>
            <a:ext cx="5851525" cy="1801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08698E-D1CF-4C8D-AE08-B481224FF731}"/>
              </a:ext>
            </a:extLst>
          </p:cNvPr>
          <p:cNvSpPr>
            <a:spLocks noGrp="1"/>
          </p:cNvSpPr>
          <p:nvPr>
            <p:ph type="sldNum" sz="quarter" idx="10"/>
          </p:nvPr>
        </p:nvSpPr>
        <p:spPr>
          <a:xfrm>
            <a:off x="9365973" y="6336310"/>
            <a:ext cx="2743200" cy="365125"/>
          </a:xfrm>
          <a:prstGeom prst="rect">
            <a:avLst/>
          </a:prstGeom>
        </p:spPr>
        <p:txBody>
          <a:bodyPr/>
          <a:lstStyle/>
          <a:p>
            <a:fld id="{432ED76D-8188-4B28-B316-CD85396F47B0}" type="slidenum">
              <a:rPr lang="en-US" smtClean="0"/>
              <a:pPr/>
              <a:t>‹#›</a:t>
            </a:fld>
            <a:endParaRPr lang="en-US" dirty="0"/>
          </a:p>
        </p:txBody>
      </p:sp>
    </p:spTree>
    <p:extLst>
      <p:ext uri="{BB962C8B-B14F-4D97-AF65-F5344CB8AC3E}">
        <p14:creationId xmlns:p14="http://schemas.microsoft.com/office/powerpoint/2010/main" val="64955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5991-B848-BD3A-E83D-D4B397CC6E97}"/>
              </a:ext>
            </a:extLst>
          </p:cNvPr>
          <p:cNvSpPr>
            <a:spLocks noGrp="1"/>
          </p:cNvSpPr>
          <p:nvPr>
            <p:ph type="ctrTitle"/>
          </p:nvPr>
        </p:nvSpPr>
        <p:spPr>
          <a:xfrm>
            <a:off x="1524000" y="1060177"/>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A5145D-40C3-3295-355A-34CAC5D78A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D06824B-42E8-2417-11C4-47208A35D471}"/>
              </a:ext>
            </a:extLst>
          </p:cNvPr>
          <p:cNvSpPr>
            <a:spLocks noGrp="1"/>
          </p:cNvSpPr>
          <p:nvPr>
            <p:ph type="sldNum" sz="quarter" idx="12"/>
          </p:nvPr>
        </p:nvSpPr>
        <p:spPr>
          <a:xfrm>
            <a:off x="9365973" y="6336310"/>
            <a:ext cx="2743200" cy="365125"/>
          </a:xfrm>
          <a:prstGeom prst="rect">
            <a:avLst/>
          </a:prstGeom>
        </p:spPr>
        <p:txBody>
          <a:bodyPr/>
          <a:lstStyle/>
          <a:p>
            <a:fld id="{6002B509-C285-4FF6-9C4D-EB34BB9C242E}" type="slidenum">
              <a:rPr lang="en-US" smtClean="0"/>
              <a:t>‹#›</a:t>
            </a:fld>
            <a:endParaRPr lang="en-US" dirty="0"/>
          </a:p>
        </p:txBody>
      </p:sp>
    </p:spTree>
    <p:extLst>
      <p:ext uri="{BB962C8B-B14F-4D97-AF65-F5344CB8AC3E}">
        <p14:creationId xmlns:p14="http://schemas.microsoft.com/office/powerpoint/2010/main" val="64656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yellow text border 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F52BD4-35BC-4A46-08F8-6B379A73498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164494"/>
          </a:xfrm>
          <a:prstGeom prst="rect">
            <a:avLst/>
          </a:prstGeom>
        </p:spPr>
      </p:pic>
      <p:sp>
        <p:nvSpPr>
          <p:cNvPr id="7" name="Title 1">
            <a:extLst>
              <a:ext uri="{FF2B5EF4-FFF2-40B4-BE49-F238E27FC236}">
                <a16:creationId xmlns:a16="http://schemas.microsoft.com/office/drawing/2014/main" id="{E5710079-05BF-1C64-23A1-BEC5823819A9}"/>
              </a:ext>
            </a:extLst>
          </p:cNvPr>
          <p:cNvSpPr txBox="1">
            <a:spLocks/>
          </p:cNvSpPr>
          <p:nvPr userDrawn="1"/>
        </p:nvSpPr>
        <p:spPr>
          <a:xfrm>
            <a:off x="764439" y="673627"/>
            <a:ext cx="10973674" cy="886816"/>
          </a:xfrm>
          <a:prstGeom prst="rect">
            <a:avLst/>
          </a:prstGeom>
        </p:spPr>
        <p:txBody>
          <a:bodyPr vert="horz" lIns="0" tIns="0" rIns="0" bIns="0" rtlCol="0" anchor="b">
            <a:normAutofit/>
          </a:bodyPr>
          <a:lstStyle>
            <a:lvl1pPr algn="l" defTabSz="914400" rtl="0" eaLnBrk="1" latinLnBrk="0" hangingPunct="1">
              <a:lnSpc>
                <a:spcPts val="466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083958"/>
                </a:solidFill>
              </a:rPr>
              <a:t>Click to edit Master title style</a:t>
            </a:r>
          </a:p>
        </p:txBody>
      </p:sp>
      <p:sp>
        <p:nvSpPr>
          <p:cNvPr id="2" name="Content Placeholder 2">
            <a:extLst>
              <a:ext uri="{FF2B5EF4-FFF2-40B4-BE49-F238E27FC236}">
                <a16:creationId xmlns:a16="http://schemas.microsoft.com/office/drawing/2014/main" id="{F2A6F34D-481F-8F0F-DA75-594FB4B8178C}"/>
              </a:ext>
            </a:extLst>
          </p:cNvPr>
          <p:cNvSpPr>
            <a:spLocks noGrp="1"/>
          </p:cNvSpPr>
          <p:nvPr>
            <p:ph sz="half" idx="1"/>
          </p:nvPr>
        </p:nvSpPr>
        <p:spPr>
          <a:xfrm>
            <a:off x="1242391" y="1808921"/>
            <a:ext cx="9331187" cy="3317211"/>
          </a:xfrm>
          <a:prstGeom prst="rect">
            <a:avLst/>
          </a:prstGeom>
        </p:spPr>
        <p:txBody>
          <a:bodyPr/>
          <a:lstStyle>
            <a:lvl1pPr marL="0" indent="0">
              <a:buNone/>
              <a:defRPr>
                <a:solidFill>
                  <a:srgbClr val="083958"/>
                </a:solidFill>
              </a:defRPr>
            </a:lvl1pPr>
            <a:lvl2pPr marL="457200" indent="0">
              <a:buNone/>
              <a:defRPr>
                <a:solidFill>
                  <a:schemeClr val="bg1"/>
                </a:solidFill>
              </a:defRPr>
            </a:lvl2pPr>
          </a:lstStyle>
          <a:p>
            <a:pPr lvl="0"/>
            <a:r>
              <a:rPr lang="en-US"/>
              <a:t>Click to edit Master text styles</a:t>
            </a:r>
          </a:p>
        </p:txBody>
      </p:sp>
      <p:sp>
        <p:nvSpPr>
          <p:cNvPr id="4" name="Slide Number Placeholder 5">
            <a:extLst>
              <a:ext uri="{FF2B5EF4-FFF2-40B4-BE49-F238E27FC236}">
                <a16:creationId xmlns:a16="http://schemas.microsoft.com/office/drawing/2014/main" id="{83FCF5DB-9B43-FDCD-A074-C09BA9E7D2E3}"/>
              </a:ext>
            </a:extLst>
          </p:cNvPr>
          <p:cNvSpPr txBox="1">
            <a:spLocks/>
          </p:cNvSpPr>
          <p:nvPr userDrawn="1"/>
        </p:nvSpPr>
        <p:spPr>
          <a:xfrm>
            <a:off x="9448800" y="641297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rgbClr val="08395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02B509-C285-4FF6-9C4D-EB34BB9C242E}" type="slidenum">
              <a:rPr lang="en-US" smtClean="0"/>
              <a:pPr/>
              <a:t>‹#›</a:t>
            </a:fld>
            <a:endParaRPr lang="en-US" dirty="0"/>
          </a:p>
        </p:txBody>
      </p:sp>
    </p:spTree>
    <p:extLst>
      <p:ext uri="{BB962C8B-B14F-4D97-AF65-F5344CB8AC3E}">
        <p14:creationId xmlns:p14="http://schemas.microsoft.com/office/powerpoint/2010/main" val="3577844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F53888-70C9-34C0-5DEC-3AC793A3567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
            <a:ext cx="12192000" cy="6858001"/>
          </a:xfrm>
          <a:prstGeom prst="rect">
            <a:avLst/>
          </a:prstGeom>
        </p:spPr>
      </p:pic>
      <p:cxnSp>
        <p:nvCxnSpPr>
          <p:cNvPr id="5" name="Straight Connector 4">
            <a:extLst>
              <a:ext uri="{FF2B5EF4-FFF2-40B4-BE49-F238E27FC236}">
                <a16:creationId xmlns:a16="http://schemas.microsoft.com/office/drawing/2014/main" id="{A95D27CC-1E0D-1937-D825-5B3F83E52CD7}"/>
              </a:ext>
              <a:ext uri="{C183D7F6-B498-43B3-948B-1728B52AA6E4}">
                <adec:decorative xmlns:adec="http://schemas.microsoft.com/office/drawing/2017/decorative" val="1"/>
              </a:ext>
            </a:extLst>
          </p:cNvPr>
          <p:cNvCxnSpPr>
            <a:cxnSpLocks/>
          </p:cNvCxnSpPr>
          <p:nvPr userDrawn="1"/>
        </p:nvCxnSpPr>
        <p:spPr>
          <a:xfrm>
            <a:off x="648453" y="6168587"/>
            <a:ext cx="10895095"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8A6299-6479-330C-E1AF-99AC1A1EC87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34690" y="6327926"/>
            <a:ext cx="2161974" cy="370736"/>
          </a:xfrm>
          <a:prstGeom prst="rect">
            <a:avLst/>
          </a:prstGeom>
        </p:spPr>
      </p:pic>
      <p:sp>
        <p:nvSpPr>
          <p:cNvPr id="7" name="Title 1">
            <a:extLst>
              <a:ext uri="{FF2B5EF4-FFF2-40B4-BE49-F238E27FC236}">
                <a16:creationId xmlns:a16="http://schemas.microsoft.com/office/drawing/2014/main" id="{8748564F-27B6-E3CC-6082-FE13187ABF16}"/>
              </a:ext>
            </a:extLst>
          </p:cNvPr>
          <p:cNvSpPr>
            <a:spLocks noGrp="1"/>
          </p:cNvSpPr>
          <p:nvPr>
            <p:ph type="ctrTitle"/>
          </p:nvPr>
        </p:nvSpPr>
        <p:spPr>
          <a:xfrm>
            <a:off x="1524000" y="1060177"/>
            <a:ext cx="9144000" cy="1693180"/>
          </a:xfrm>
          <a:prstGeom prst="rect">
            <a:avLst/>
          </a:prstGeom>
        </p:spPr>
        <p:txBody>
          <a:bodyPr anchor="b"/>
          <a:lstStyle>
            <a:lvl1pPr algn="ctr">
              <a:defRPr sz="6000"/>
            </a:lvl1pPr>
          </a:lstStyle>
          <a:p>
            <a:r>
              <a:rPr lang="en-US"/>
              <a:t>Click to edit Master title style</a:t>
            </a:r>
          </a:p>
        </p:txBody>
      </p:sp>
      <p:sp>
        <p:nvSpPr>
          <p:cNvPr id="2" name="Content Placeholder 2">
            <a:extLst>
              <a:ext uri="{FF2B5EF4-FFF2-40B4-BE49-F238E27FC236}">
                <a16:creationId xmlns:a16="http://schemas.microsoft.com/office/drawing/2014/main" id="{E7755CCF-0E32-8A81-C5B8-517FD74A0637}"/>
              </a:ext>
            </a:extLst>
          </p:cNvPr>
          <p:cNvSpPr>
            <a:spLocks noGrp="1"/>
          </p:cNvSpPr>
          <p:nvPr>
            <p:ph sz="half" idx="1"/>
          </p:nvPr>
        </p:nvSpPr>
        <p:spPr>
          <a:xfrm>
            <a:off x="1595120" y="2753360"/>
            <a:ext cx="9276080" cy="3332479"/>
          </a:xfrm>
          <a:prstGeom prst="rect">
            <a:avLst/>
          </a:prstGeom>
        </p:spPr>
        <p:txBody>
          <a:bodyPr/>
          <a:lstStyle/>
          <a:p>
            <a:pPr lvl="0"/>
            <a:r>
              <a:rPr lang="en-US"/>
              <a:t>Click to edit Master text styles</a:t>
            </a:r>
          </a:p>
          <a:p>
            <a:pPr lvl="1"/>
            <a:r>
              <a:rPr lang="en-US"/>
              <a:t>Second level</a:t>
            </a:r>
          </a:p>
        </p:txBody>
      </p:sp>
      <p:sp>
        <p:nvSpPr>
          <p:cNvPr id="12" name="Slide Number Placeholder 11">
            <a:extLst>
              <a:ext uri="{FF2B5EF4-FFF2-40B4-BE49-F238E27FC236}">
                <a16:creationId xmlns:a16="http://schemas.microsoft.com/office/drawing/2014/main" id="{FE0ACE7D-66FF-6281-9B0E-B6226551A312}"/>
              </a:ext>
              <a:ext uri="{C183D7F6-B498-43B3-948B-1728B52AA6E4}">
                <adec:decorative xmlns:adec="http://schemas.microsoft.com/office/drawing/2017/decorative" val="0"/>
              </a:ext>
            </a:extLst>
          </p:cNvPr>
          <p:cNvSpPr>
            <a:spLocks noGrp="1"/>
          </p:cNvSpPr>
          <p:nvPr>
            <p:ph type="sldNum" sz="quarter" idx="20"/>
          </p:nvPr>
        </p:nvSpPr>
        <p:spPr>
          <a:xfrm>
            <a:off x="9365973" y="6336310"/>
            <a:ext cx="2743200" cy="365125"/>
          </a:xfrm>
          <a:prstGeom prst="rect">
            <a:avLst/>
          </a:prstGeom>
        </p:spPr>
        <p:txBody>
          <a:bodyPr/>
          <a:lstStyle/>
          <a:p>
            <a:fld id="{8363C259-2947-574F-BF64-D7C8CB4F59C6}" type="slidenum">
              <a:rPr lang="en-US" smtClean="0"/>
              <a:pPr/>
              <a:t>‹#›</a:t>
            </a:fld>
            <a:endParaRPr lang="en-US" dirty="0"/>
          </a:p>
        </p:txBody>
      </p:sp>
    </p:spTree>
    <p:extLst>
      <p:ext uri="{BB962C8B-B14F-4D97-AF65-F5344CB8AC3E}">
        <p14:creationId xmlns:p14="http://schemas.microsoft.com/office/powerpoint/2010/main" val="3662826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56E5C-76DB-D1EE-5085-876DAD753E92}"/>
              </a:ext>
            </a:extLst>
          </p:cNvPr>
          <p:cNvSpPr>
            <a:spLocks noGrp="1"/>
          </p:cNvSpPr>
          <p:nvPr>
            <p:ph type="title"/>
          </p:nvPr>
        </p:nvSpPr>
        <p:spPr>
          <a:xfrm>
            <a:off x="-1" y="17257"/>
            <a:ext cx="12191999" cy="1325563"/>
          </a:xfrm>
          <a:prstGeom prst="rect">
            <a:avLst/>
          </a:prstGeom>
        </p:spPr>
        <p:txBody>
          <a:bodyPr vert="horz" lIns="91440" tIns="45720" rIns="91440" bIns="45720" rtlCol="0" anchor="ctr">
            <a:normAutofit/>
          </a:bodyPr>
          <a:lstStyle/>
          <a:p>
            <a:r>
              <a:rPr lang="en-US"/>
              <a:t>Click to edit Master title style</a:t>
            </a:r>
          </a:p>
        </p:txBody>
      </p:sp>
      <p:pic>
        <p:nvPicPr>
          <p:cNvPr id="9" name="Picture 8">
            <a:extLst>
              <a:ext uri="{FF2B5EF4-FFF2-40B4-BE49-F238E27FC236}">
                <a16:creationId xmlns:a16="http://schemas.microsoft.com/office/drawing/2014/main" id="{D22B7E90-CC74-958F-1950-CED6D66CA259}"/>
              </a:ext>
              <a:ext uri="{C183D7F6-B498-43B3-948B-1728B52AA6E4}">
                <adec:decorative xmlns:adec="http://schemas.microsoft.com/office/drawing/2017/decorative" val="1"/>
              </a:ext>
            </a:extLst>
          </p:cNvPr>
          <p:cNvPicPr>
            <a:picLocks noChangeAspect="1"/>
          </p:cNvPicPr>
          <p:nvPr userDrawn="1"/>
        </p:nvPicPr>
        <p:blipFill>
          <a:blip r:embed="rId18"/>
          <a:stretch>
            <a:fillRect/>
          </a:stretch>
        </p:blipFill>
        <p:spPr>
          <a:xfrm>
            <a:off x="552917" y="6239425"/>
            <a:ext cx="2694241" cy="462009"/>
          </a:xfrm>
          <a:prstGeom prst="rect">
            <a:avLst/>
          </a:prstGeom>
        </p:spPr>
      </p:pic>
      <p:sp>
        <p:nvSpPr>
          <p:cNvPr id="4" name="Slide Number Placeholder 3">
            <a:extLst>
              <a:ext uri="{FF2B5EF4-FFF2-40B4-BE49-F238E27FC236}">
                <a16:creationId xmlns:a16="http://schemas.microsoft.com/office/drawing/2014/main" id="{B4BF6741-D5F8-5B5D-840E-494D91827119}"/>
              </a:ext>
            </a:extLst>
          </p:cNvPr>
          <p:cNvSpPr>
            <a:spLocks noGrp="1"/>
          </p:cNvSpPr>
          <p:nvPr>
            <p:ph type="sldNum" sz="quarter" idx="4"/>
          </p:nvPr>
        </p:nvSpPr>
        <p:spPr>
          <a:xfrm>
            <a:off x="8890523" y="6336310"/>
            <a:ext cx="2743200" cy="365125"/>
          </a:xfrm>
          <a:prstGeom prst="rect">
            <a:avLst/>
          </a:prstGeom>
        </p:spPr>
        <p:txBody>
          <a:bodyPr vert="horz" lIns="91440" tIns="45720" rIns="91440" bIns="45720" rtlCol="0" anchor="ctr"/>
          <a:lstStyle>
            <a:lvl1pPr algn="r">
              <a:defRPr sz="2400">
                <a:solidFill>
                  <a:srgbClr val="083958"/>
                </a:solidFill>
              </a:defRPr>
            </a:lvl1pPr>
          </a:lstStyle>
          <a:p>
            <a:fld id="{48E4644C-19C6-4ECB-AB75-D9A9349B1B98}" type="slidenum">
              <a:rPr lang="en-US" smtClean="0"/>
              <a:pPr/>
              <a:t>‹#›</a:t>
            </a:fld>
            <a:endParaRPr lang="en-US" dirty="0"/>
          </a:p>
        </p:txBody>
      </p:sp>
      <p:cxnSp>
        <p:nvCxnSpPr>
          <p:cNvPr id="14" name="Straight Connector 13">
            <a:extLst>
              <a:ext uri="{FF2B5EF4-FFF2-40B4-BE49-F238E27FC236}">
                <a16:creationId xmlns:a16="http://schemas.microsoft.com/office/drawing/2014/main" id="{FBB4803E-9DCF-2A72-657C-89251674C02A}"/>
              </a:ext>
              <a:ext uri="{C183D7F6-B498-43B3-948B-1728B52AA6E4}">
                <adec:decorative xmlns:adec="http://schemas.microsoft.com/office/drawing/2017/decorative" val="1"/>
              </a:ext>
            </a:extLst>
          </p:cNvPr>
          <p:cNvCxnSpPr>
            <a:cxnSpLocks/>
          </p:cNvCxnSpPr>
          <p:nvPr userDrawn="1"/>
        </p:nvCxnSpPr>
        <p:spPr>
          <a:xfrm>
            <a:off x="552917" y="6163315"/>
            <a:ext cx="11080806" cy="0"/>
          </a:xfrm>
          <a:prstGeom prst="line">
            <a:avLst/>
          </a:prstGeom>
          <a:ln w="12700">
            <a:solidFill>
              <a:srgbClr val="E689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558435"/>
      </p:ext>
    </p:extLst>
  </p:cSld>
  <p:clrMap bg1="lt1" tx1="dk1" bg2="lt2" tx2="dk2" accent1="accent1" accent2="accent2" accent3="accent3" accent4="accent4" accent5="accent5" accent6="accent6" hlink="hlink" folHlink="folHlink"/>
  <p:sldLayoutIdLst>
    <p:sldLayoutId id="2147483927" r:id="rId1"/>
    <p:sldLayoutId id="2147483953" r:id="rId2"/>
    <p:sldLayoutId id="2147483954" r:id="rId3"/>
    <p:sldLayoutId id="2147483928" r:id="rId4"/>
    <p:sldLayoutId id="2147483952" r:id="rId5"/>
    <p:sldLayoutId id="2147483930" r:id="rId6"/>
    <p:sldLayoutId id="2147483939" r:id="rId7"/>
    <p:sldLayoutId id="2147483940" r:id="rId8"/>
    <p:sldLayoutId id="2147483941" r:id="rId9"/>
    <p:sldLayoutId id="2147483942" r:id="rId10"/>
    <p:sldLayoutId id="2147483944" r:id="rId11"/>
    <p:sldLayoutId id="2147483945" r:id="rId12"/>
    <p:sldLayoutId id="2147483947" r:id="rId13"/>
    <p:sldLayoutId id="2147483948" r:id="rId14"/>
    <p:sldLayoutId id="2147483955" r:id="rId15"/>
    <p:sldLayoutId id="2147483956" r:id="rId16"/>
  </p:sldLayoutIdLst>
  <p:hf hdr="0" ftr="0" dt="0"/>
  <p:txStyles>
    <p:titleStyle>
      <a:lvl1pPr algn="ctr" defTabSz="914400" rtl="0" eaLnBrk="1" latinLnBrk="0" hangingPunct="1">
        <a:lnSpc>
          <a:spcPct val="90000"/>
        </a:lnSpc>
        <a:spcBef>
          <a:spcPct val="0"/>
        </a:spcBef>
        <a:buNone/>
        <a:defRPr sz="4000" b="1" kern="1200">
          <a:solidFill>
            <a:srgbClr val="0839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83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0839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839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839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839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www.cde.ca.gov/fg/aa/cd/ctc2025.asp"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mailto:eedtitle5@cde.ca.gov" TargetMode="External"/><Relationship Id="rId5" Type="http://schemas.openxmlformats.org/officeDocument/2006/relationships/hyperlink" Target="https://www.cde.ca.gov/fg/aa/cd/faad.asp" TargetMode="External"/><Relationship Id="rId4" Type="http://schemas.openxmlformats.org/officeDocument/2006/relationships/hyperlink" Target="https://www.cde.ca.gov/sp/cd/ci/assignments.asp"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4EFD7-AC21-4E20-BCA1-467365153C90}"/>
              </a:ext>
            </a:extLst>
          </p:cNvPr>
          <p:cNvSpPr>
            <a:spLocks noGrp="1"/>
          </p:cNvSpPr>
          <p:nvPr>
            <p:ph type="ctrTitle"/>
          </p:nvPr>
        </p:nvSpPr>
        <p:spPr>
          <a:xfrm>
            <a:off x="685800" y="241299"/>
            <a:ext cx="10446026" cy="2603500"/>
          </a:xfrm>
        </p:spPr>
        <p:txBody>
          <a:bodyPr vert="horz" lIns="0" tIns="0" rIns="0" bIns="0" rtlCol="0" anchor="b">
            <a:noAutofit/>
          </a:bodyPr>
          <a:lstStyle/>
          <a:p>
            <a:pPr algn="ctr"/>
            <a:r>
              <a:rPr lang="en-US" sz="3800" dirty="0">
                <a:latin typeface="Arial"/>
                <a:cs typeface="Arial"/>
              </a:rPr>
              <a:t>California State Preschool Program Requirements for Equipment Purchase Approval Requests and Subcontract Approval Requests</a:t>
            </a:r>
            <a:endParaRPr lang="en-US" sz="3800" dirty="0"/>
          </a:p>
        </p:txBody>
      </p:sp>
      <p:sp>
        <p:nvSpPr>
          <p:cNvPr id="5" name="Content Placeholder 4">
            <a:extLst>
              <a:ext uri="{FF2B5EF4-FFF2-40B4-BE49-F238E27FC236}">
                <a16:creationId xmlns:a16="http://schemas.microsoft.com/office/drawing/2014/main" id="{9DF31E1A-50D1-4607-B4A1-C18D612F7A12}"/>
              </a:ext>
            </a:extLst>
          </p:cNvPr>
          <p:cNvSpPr>
            <a:spLocks noGrp="1"/>
          </p:cNvSpPr>
          <p:nvPr>
            <p:ph sz="half" idx="1"/>
          </p:nvPr>
        </p:nvSpPr>
        <p:spPr>
          <a:xfrm>
            <a:off x="1197218" y="2946399"/>
            <a:ext cx="9797564" cy="1955801"/>
          </a:xfrm>
        </p:spPr>
        <p:txBody>
          <a:bodyPr vert="horz" lIns="91440" tIns="45720" rIns="91440" bIns="45720" rtlCol="0" anchor="t">
            <a:normAutofit fontScale="92500" lnSpcReduction="10000"/>
          </a:bodyPr>
          <a:lstStyle/>
          <a:p>
            <a:pPr marL="0" indent="0" algn="ctr">
              <a:lnSpc>
                <a:spcPct val="120000"/>
              </a:lnSpc>
              <a:buNone/>
            </a:pPr>
            <a:r>
              <a:rPr lang="en-US" altLang="en-US" sz="4300" b="1" dirty="0">
                <a:latin typeface="Arial"/>
                <a:cs typeface="Arial"/>
              </a:rPr>
              <a:t>Early Education Division </a:t>
            </a:r>
            <a:endParaRPr lang="en-US" sz="3500" b="1" dirty="0">
              <a:latin typeface="Arial"/>
              <a:cs typeface="Arial"/>
            </a:endParaRPr>
          </a:p>
          <a:p>
            <a:pPr marL="0" indent="0" algn="ctr">
              <a:buNone/>
            </a:pPr>
            <a:r>
              <a:rPr lang="en-US" sz="3900" b="1" dirty="0">
                <a:latin typeface="Arial"/>
                <a:cs typeface="Arial"/>
              </a:rPr>
              <a:t>Date: January 22, 2026</a:t>
            </a:r>
            <a:endParaRPr lang="en-US" sz="3900" dirty="0"/>
          </a:p>
          <a:p>
            <a:pPr marL="0" indent="0" algn="ctr">
              <a:buNone/>
            </a:pPr>
            <a:r>
              <a:rPr lang="en-US" sz="3900" b="1" dirty="0">
                <a:latin typeface="Arial"/>
                <a:cs typeface="Arial"/>
              </a:rPr>
              <a:t>Time: 1:00 p.m. to 2:30 p.m. </a:t>
            </a:r>
            <a:endParaRPr lang="en-US" sz="4200" dirty="0"/>
          </a:p>
          <a:p>
            <a:endParaRPr lang="en-US" dirty="0"/>
          </a:p>
        </p:txBody>
      </p:sp>
    </p:spTree>
    <p:extLst>
      <p:ext uri="{BB962C8B-B14F-4D97-AF65-F5344CB8AC3E}">
        <p14:creationId xmlns:p14="http://schemas.microsoft.com/office/powerpoint/2010/main" val="3042723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1D3D-2954-6A75-33EA-EBA23DB92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E7B2E-2A56-89AB-574D-EFCDF4778BA5}"/>
              </a:ext>
            </a:extLst>
          </p:cNvPr>
          <p:cNvSpPr>
            <a:spLocks noGrp="1"/>
          </p:cNvSpPr>
          <p:nvPr>
            <p:ph type="title"/>
          </p:nvPr>
        </p:nvSpPr>
        <p:spPr>
          <a:xfrm>
            <a:off x="-1" y="-53863"/>
            <a:ext cx="12191999" cy="1325563"/>
          </a:xfrm>
        </p:spPr>
        <p:txBody>
          <a:bodyPr anchor="ctr">
            <a:normAutofit/>
          </a:bodyPr>
          <a:lstStyle/>
          <a:p>
            <a:r>
              <a:rPr lang="en-US" dirty="0"/>
              <a:t>Preapproved Equipment</a:t>
            </a:r>
          </a:p>
        </p:txBody>
      </p:sp>
      <p:sp>
        <p:nvSpPr>
          <p:cNvPr id="5" name="Slide Number Placeholder 4">
            <a:extLst>
              <a:ext uri="{FF2B5EF4-FFF2-40B4-BE49-F238E27FC236}">
                <a16:creationId xmlns:a16="http://schemas.microsoft.com/office/drawing/2014/main" id="{B512A72E-CE9F-1DB3-7F5D-590BDA96A63D}"/>
              </a:ext>
            </a:extLst>
          </p:cNvPr>
          <p:cNvSpPr>
            <a:spLocks noGrp="1"/>
          </p:cNvSpPr>
          <p:nvPr>
            <p:ph type="sldNum" sz="quarter" idx="12"/>
          </p:nvPr>
        </p:nvSpPr>
        <p:spPr>
          <a:xfrm>
            <a:off x="9365973" y="6336310"/>
            <a:ext cx="2743200" cy="365125"/>
          </a:xfrm>
        </p:spPr>
        <p:txBody>
          <a:bodyPr anchor="ctr">
            <a:normAutofit/>
          </a:bodyPr>
          <a:lstStyle/>
          <a:p>
            <a:pPr>
              <a:lnSpc>
                <a:spcPct val="90000"/>
              </a:lnSpc>
              <a:spcAft>
                <a:spcPts val="600"/>
              </a:spcAft>
            </a:pPr>
            <a:fld id="{6002B509-C285-4FF6-9C4D-EB34BB9C242E}" type="slidenum">
              <a:rPr lang="en-US" sz="1900" smtClean="0"/>
              <a:pPr>
                <a:lnSpc>
                  <a:spcPct val="90000"/>
                </a:lnSpc>
                <a:spcAft>
                  <a:spcPts val="600"/>
                </a:spcAft>
              </a:pPr>
              <a:t>10</a:t>
            </a:fld>
            <a:endParaRPr lang="en-US" sz="1900" dirty="0"/>
          </a:p>
        </p:txBody>
      </p:sp>
      <p:graphicFrame>
        <p:nvGraphicFramePr>
          <p:cNvPr id="7" name="Content Placeholder 2" descr="List if equipment items preapproved.">
            <a:extLst>
              <a:ext uri="{FF2B5EF4-FFF2-40B4-BE49-F238E27FC236}">
                <a16:creationId xmlns:a16="http://schemas.microsoft.com/office/drawing/2014/main" id="{D4675C53-D6E9-1F7F-704D-42024380D29F}"/>
              </a:ext>
            </a:extLst>
          </p:cNvPr>
          <p:cNvGraphicFramePr>
            <a:graphicFrameLocks noGrp="1"/>
          </p:cNvGraphicFramePr>
          <p:nvPr>
            <p:ph idx="1"/>
            <p:extLst>
              <p:ext uri="{D42A27DB-BD31-4B8C-83A1-F6EECF244321}">
                <p14:modId xmlns:p14="http://schemas.microsoft.com/office/powerpoint/2010/main" val="1814383049"/>
              </p:ext>
            </p:extLst>
          </p:nvPr>
        </p:nvGraphicFramePr>
        <p:xfrm>
          <a:off x="0" y="1342820"/>
          <a:ext cx="12192000" cy="4834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489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6FED-42E3-F316-B1EE-EE85D0DC9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117FB-2C11-E766-594B-1D7DB67A453D}"/>
              </a:ext>
            </a:extLst>
          </p:cNvPr>
          <p:cNvSpPr>
            <a:spLocks noGrp="1"/>
          </p:cNvSpPr>
          <p:nvPr>
            <p:ph type="title"/>
          </p:nvPr>
        </p:nvSpPr>
        <p:spPr/>
        <p:txBody>
          <a:bodyPr>
            <a:normAutofit/>
          </a:bodyPr>
          <a:lstStyle/>
          <a:p>
            <a:r>
              <a:rPr lang="en-US" dirty="0">
                <a:latin typeface="Arial"/>
                <a:cs typeface="Arial"/>
              </a:rPr>
              <a:t>Scenario: Purchasing Laptops </a:t>
            </a:r>
            <a:endParaRPr lang="en-US" dirty="0"/>
          </a:p>
        </p:txBody>
      </p:sp>
      <p:sp>
        <p:nvSpPr>
          <p:cNvPr id="3" name="Content Placeholder 2">
            <a:extLst>
              <a:ext uri="{FF2B5EF4-FFF2-40B4-BE49-F238E27FC236}">
                <a16:creationId xmlns:a16="http://schemas.microsoft.com/office/drawing/2014/main" id="{12C1A217-F110-BACA-5847-B05E11795A8E}"/>
              </a:ext>
            </a:extLst>
          </p:cNvPr>
          <p:cNvSpPr>
            <a:spLocks noGrp="1"/>
          </p:cNvSpPr>
          <p:nvPr>
            <p:ph idx="1"/>
          </p:nvPr>
        </p:nvSpPr>
        <p:spPr>
          <a:xfrm>
            <a:off x="428151" y="1342820"/>
            <a:ext cx="7766589" cy="4834143"/>
          </a:xfrm>
        </p:spPr>
        <p:txBody>
          <a:bodyPr vert="horz" lIns="91440" tIns="45720" rIns="91440" bIns="45720" rtlCol="0" anchor="t">
            <a:noAutofit/>
          </a:bodyPr>
          <a:lstStyle/>
          <a:p>
            <a:pPr>
              <a:lnSpc>
                <a:spcPct val="100000"/>
              </a:lnSpc>
            </a:pPr>
            <a:r>
              <a:rPr lang="en-US" sz="2800" dirty="0">
                <a:latin typeface="Arial"/>
                <a:cs typeface="Arial"/>
              </a:rPr>
              <a:t>Contractor buys multiple office laptops for CSPP staff  </a:t>
            </a:r>
          </a:p>
          <a:p>
            <a:pPr>
              <a:lnSpc>
                <a:spcPct val="100000"/>
              </a:lnSpc>
            </a:pPr>
            <a:r>
              <a:rPr lang="en-US" sz="2800" dirty="0">
                <a:latin typeface="Arial"/>
                <a:cs typeface="Arial"/>
              </a:rPr>
              <a:t>Total combined cost is $18,000</a:t>
            </a:r>
          </a:p>
          <a:p>
            <a:pPr>
              <a:lnSpc>
                <a:spcPct val="100000"/>
              </a:lnSpc>
            </a:pPr>
            <a:r>
              <a:rPr lang="en-US" sz="2800" dirty="0">
                <a:latin typeface="Arial"/>
                <a:cs typeface="Arial"/>
              </a:rPr>
              <a:t>Item is on preapproved list</a:t>
            </a:r>
            <a:endParaRPr lang="en-US" dirty="0"/>
          </a:p>
          <a:p>
            <a:pPr>
              <a:lnSpc>
                <a:spcPct val="100000"/>
              </a:lnSpc>
            </a:pPr>
            <a:r>
              <a:rPr lang="en-US" sz="2800" dirty="0">
                <a:latin typeface="Arial"/>
                <a:cs typeface="Arial"/>
              </a:rPr>
              <a:t>Three bids were obtained</a:t>
            </a:r>
            <a:endParaRPr lang="en-US" dirty="0"/>
          </a:p>
          <a:p>
            <a:pPr>
              <a:lnSpc>
                <a:spcPct val="100000"/>
              </a:lnSpc>
            </a:pPr>
            <a:endParaRPr lang="en-US" sz="2800" dirty="0">
              <a:latin typeface="Arial"/>
              <a:cs typeface="Arial"/>
            </a:endParaRPr>
          </a:p>
          <a:p>
            <a:pPr marL="0" indent="0">
              <a:lnSpc>
                <a:spcPct val="100000"/>
              </a:lnSpc>
              <a:buNone/>
            </a:pPr>
            <a:r>
              <a:rPr lang="en-US" sz="2800" dirty="0">
                <a:latin typeface="Arial"/>
                <a:cs typeface="Arial"/>
              </a:rPr>
              <a:t>Knowledge Check: Do you need to submit an EPAR for this purchase?</a:t>
            </a:r>
            <a:endParaRPr lang="en-US" sz="2800" dirty="0"/>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4628A9E3-9BC1-9645-A3FE-7E5DFEB1B0E4}"/>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156FBDCC-7E44-DB97-A348-5143FDD304F2}"/>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10B857C7-FC9C-BD17-3A4A-F470F0D48EB9}"/>
              </a:ext>
            </a:extLst>
          </p:cNvPr>
          <p:cNvSpPr>
            <a:spLocks noGrp="1"/>
          </p:cNvSpPr>
          <p:nvPr>
            <p:ph type="sldNum" sz="quarter" idx="10"/>
          </p:nvPr>
        </p:nvSpPr>
        <p:spPr/>
        <p:txBody>
          <a:bodyPr/>
          <a:lstStyle/>
          <a:p>
            <a:fld id="{432ED76D-8188-4B28-B316-CD85396F47B0}" type="slidenum">
              <a:rPr lang="en-US" smtClean="0"/>
              <a:pPr/>
              <a:t>11</a:t>
            </a:fld>
            <a:endParaRPr lang="en-US" dirty="0"/>
          </a:p>
        </p:txBody>
      </p:sp>
    </p:spTree>
    <p:extLst>
      <p:ext uri="{BB962C8B-B14F-4D97-AF65-F5344CB8AC3E}">
        <p14:creationId xmlns:p14="http://schemas.microsoft.com/office/powerpoint/2010/main" val="196874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E761-578E-295D-7BC2-B8C56EDE0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D0DE8-1F37-7E06-6A07-DE88A82FD17F}"/>
              </a:ext>
            </a:extLst>
          </p:cNvPr>
          <p:cNvSpPr>
            <a:spLocks noGrp="1"/>
          </p:cNvSpPr>
          <p:nvPr>
            <p:ph type="title"/>
          </p:nvPr>
        </p:nvSpPr>
        <p:spPr/>
        <p:txBody>
          <a:bodyPr>
            <a:normAutofit/>
          </a:bodyPr>
          <a:lstStyle/>
          <a:p>
            <a:r>
              <a:rPr lang="en-US" dirty="0">
                <a:latin typeface="Arial"/>
                <a:cs typeface="Arial"/>
              </a:rPr>
              <a:t>Scenario: Preapproved Equipment</a:t>
            </a:r>
            <a:endParaRPr lang="en-US" dirty="0"/>
          </a:p>
        </p:txBody>
      </p:sp>
      <p:sp>
        <p:nvSpPr>
          <p:cNvPr id="3" name="Content Placeholder 2">
            <a:extLst>
              <a:ext uri="{FF2B5EF4-FFF2-40B4-BE49-F238E27FC236}">
                <a16:creationId xmlns:a16="http://schemas.microsoft.com/office/drawing/2014/main" id="{7F59D0CF-27EC-DB09-3055-0A5077781DAF}"/>
              </a:ext>
            </a:extLst>
          </p:cNvPr>
          <p:cNvSpPr>
            <a:spLocks noGrp="1"/>
          </p:cNvSpPr>
          <p:nvPr>
            <p:ph idx="1"/>
          </p:nvPr>
        </p:nvSpPr>
        <p:spPr>
          <a:xfrm>
            <a:off x="428151" y="1342820"/>
            <a:ext cx="7766589" cy="4834143"/>
          </a:xfrm>
        </p:spPr>
        <p:txBody>
          <a:bodyPr vert="horz" lIns="91440" tIns="45720" rIns="91440" bIns="45720" rtlCol="0" anchor="t">
            <a:noAutofit/>
          </a:bodyPr>
          <a:lstStyle/>
          <a:p>
            <a:pPr marL="0" indent="0">
              <a:lnSpc>
                <a:spcPct val="100000"/>
              </a:lnSpc>
              <a:buNone/>
            </a:pPr>
            <a:r>
              <a:rPr lang="en-US" sz="2800" dirty="0">
                <a:latin typeface="Arial"/>
                <a:cs typeface="Arial"/>
              </a:rPr>
              <a:t>Knowledge Check: Which statement about preapproved equipment is TRUE?</a:t>
            </a:r>
            <a:endParaRPr lang="en-US" dirty="0"/>
          </a:p>
          <a:p>
            <a:pPr marL="0" indent="0">
              <a:lnSpc>
                <a:spcPct val="100000"/>
              </a:lnSpc>
              <a:buNone/>
            </a:pPr>
            <a:endParaRPr lang="en-US" sz="2800" dirty="0">
              <a:latin typeface="Arial"/>
              <a:cs typeface="Arial"/>
            </a:endParaRPr>
          </a:p>
          <a:p>
            <a:pPr marL="0" indent="0">
              <a:lnSpc>
                <a:spcPct val="100000"/>
              </a:lnSpc>
              <a:buNone/>
            </a:pPr>
            <a:r>
              <a:rPr lang="en-US" sz="2800" dirty="0">
                <a:latin typeface="Arial"/>
                <a:cs typeface="Arial"/>
              </a:rPr>
              <a:t>A. Preapproved equipment never requires bids</a:t>
            </a:r>
            <a:endParaRPr lang="en-US" dirty="0"/>
          </a:p>
          <a:p>
            <a:pPr marL="0" indent="0">
              <a:lnSpc>
                <a:spcPct val="100000"/>
              </a:lnSpc>
              <a:buNone/>
            </a:pPr>
            <a:r>
              <a:rPr lang="en-US" sz="2800" dirty="0">
                <a:latin typeface="Arial"/>
                <a:cs typeface="Arial"/>
              </a:rPr>
              <a:t>B. Preapproved equipment under $20,000 does not require an EPAR</a:t>
            </a:r>
            <a:endParaRPr lang="en-US" dirty="0"/>
          </a:p>
          <a:p>
            <a:pPr marL="0" indent="0">
              <a:lnSpc>
                <a:spcPct val="100000"/>
              </a:lnSpc>
              <a:buNone/>
            </a:pPr>
            <a:r>
              <a:rPr lang="en-US" sz="2800" dirty="0">
                <a:latin typeface="Arial"/>
                <a:cs typeface="Arial"/>
              </a:rPr>
              <a:t>C. Purchases of preapproved equipment can be split to stay under $20,000</a:t>
            </a:r>
            <a:endParaRPr lang="en-US" dirty="0"/>
          </a:p>
          <a:p>
            <a:pPr marL="0" indent="0">
              <a:lnSpc>
                <a:spcPct val="100000"/>
              </a:lnSpc>
              <a:buNone/>
            </a:pPr>
            <a:endParaRPr lang="en-US" sz="2800" dirty="0"/>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0E08391A-66B8-24A8-106D-DAFC6E4985E2}"/>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2C8E5470-A915-8E2E-EBBA-5320F726CE88}"/>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6E7F8EF3-89FB-9B6F-B83E-E4A8B316ED1F}"/>
              </a:ext>
            </a:extLst>
          </p:cNvPr>
          <p:cNvSpPr>
            <a:spLocks noGrp="1"/>
          </p:cNvSpPr>
          <p:nvPr>
            <p:ph type="sldNum" sz="quarter" idx="10"/>
          </p:nvPr>
        </p:nvSpPr>
        <p:spPr/>
        <p:txBody>
          <a:bodyPr/>
          <a:lstStyle/>
          <a:p>
            <a:fld id="{432ED76D-8188-4B28-B316-CD85396F47B0}" type="slidenum">
              <a:rPr lang="en-US" smtClean="0"/>
              <a:pPr/>
              <a:t>12</a:t>
            </a:fld>
            <a:endParaRPr lang="en-US" dirty="0"/>
          </a:p>
        </p:txBody>
      </p:sp>
    </p:spTree>
    <p:extLst>
      <p:ext uri="{BB962C8B-B14F-4D97-AF65-F5344CB8AC3E}">
        <p14:creationId xmlns:p14="http://schemas.microsoft.com/office/powerpoint/2010/main" val="215286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CAE73-FA3D-5A1A-0921-A0A924F3D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233E5-F497-1BBE-35CC-AA74F339C23C}"/>
              </a:ext>
            </a:extLst>
          </p:cNvPr>
          <p:cNvSpPr>
            <a:spLocks noGrp="1"/>
          </p:cNvSpPr>
          <p:nvPr>
            <p:ph type="title"/>
          </p:nvPr>
        </p:nvSpPr>
        <p:spPr/>
        <p:txBody>
          <a:bodyPr>
            <a:normAutofit/>
          </a:bodyPr>
          <a:lstStyle/>
          <a:p>
            <a:r>
              <a:rPr lang="en-US" dirty="0">
                <a:latin typeface="Arial"/>
                <a:cs typeface="Arial"/>
              </a:rPr>
              <a:t>Multi-Year Approvals </a:t>
            </a:r>
            <a:endParaRPr lang="en-US" dirty="0"/>
          </a:p>
        </p:txBody>
      </p:sp>
      <p:sp>
        <p:nvSpPr>
          <p:cNvPr id="3" name="Content Placeholder 2">
            <a:extLst>
              <a:ext uri="{FF2B5EF4-FFF2-40B4-BE49-F238E27FC236}">
                <a16:creationId xmlns:a16="http://schemas.microsoft.com/office/drawing/2014/main" id="{844EF323-96D6-FB2E-9F26-AABE20BB8824}"/>
              </a:ext>
            </a:extLst>
          </p:cNvPr>
          <p:cNvSpPr>
            <a:spLocks noGrp="1"/>
          </p:cNvSpPr>
          <p:nvPr>
            <p:ph sz="half" idx="1"/>
          </p:nvPr>
        </p:nvSpPr>
        <p:spPr>
          <a:xfrm>
            <a:off x="146878" y="1260822"/>
            <a:ext cx="11753022" cy="4916142"/>
          </a:xfrm>
        </p:spPr>
        <p:txBody>
          <a:bodyPr lIns="91440" tIns="45720" rIns="91440" bIns="45720" anchor="t">
            <a:noAutofit/>
          </a:bodyPr>
          <a:lstStyle/>
          <a:p>
            <a:pPr>
              <a:spcAft>
                <a:spcPts val="1200"/>
              </a:spcAft>
            </a:pPr>
            <a:r>
              <a:rPr lang="en-US" sz="2800" dirty="0">
                <a:latin typeface="Arial"/>
                <a:cs typeface="Arial"/>
              </a:rPr>
              <a:t>Contractors may submit approval requests for multi-year equipment purchases and/or subcontracts if all the following criteria apply:</a:t>
            </a:r>
          </a:p>
          <a:p>
            <a:pPr marL="971550" lvl="1" indent="-514350">
              <a:spcAft>
                <a:spcPts val="600"/>
              </a:spcAft>
              <a:buFont typeface="+mj-lt"/>
              <a:buAutoNum type="alphaLcParenR"/>
            </a:pPr>
            <a:r>
              <a:rPr lang="en-US" sz="2800" dirty="0">
                <a:latin typeface="Arial"/>
                <a:cs typeface="Arial"/>
              </a:rPr>
              <a:t>All pre-approval requirements are met.</a:t>
            </a:r>
          </a:p>
          <a:p>
            <a:pPr marL="971550" lvl="1" indent="-514350">
              <a:spcAft>
                <a:spcPts val="600"/>
              </a:spcAft>
              <a:buFont typeface="+mj-lt"/>
              <a:buAutoNum type="alphaLcParenR"/>
            </a:pPr>
            <a:r>
              <a:rPr lang="en-US" sz="2800" dirty="0">
                <a:latin typeface="Arial"/>
                <a:cs typeface="Arial"/>
              </a:rPr>
              <a:t>Payments are not made in advance. Payments for the equipment/ services must be made in the fiscal year(s) in which the services are rendered. </a:t>
            </a:r>
          </a:p>
          <a:p>
            <a:pPr marL="971550" lvl="1" indent="-514350">
              <a:spcAft>
                <a:spcPts val="600"/>
              </a:spcAft>
              <a:buFont typeface="+mj-lt"/>
              <a:buAutoNum type="alphaLcParenR"/>
            </a:pPr>
            <a:r>
              <a:rPr lang="en-US" sz="2800" dirty="0">
                <a:latin typeface="Arial"/>
                <a:cs typeface="Arial"/>
              </a:rPr>
              <a:t>A plan for payment within each applicable fiscal year is 	    	 submitted with the approval request.</a:t>
            </a:r>
          </a:p>
          <a:p>
            <a:pPr marL="971550" lvl="1" indent="-514350">
              <a:spcAft>
                <a:spcPts val="600"/>
              </a:spcAft>
              <a:buFont typeface="+mj-lt"/>
              <a:buAutoNum type="alphaLcParenR"/>
            </a:pPr>
            <a:r>
              <a:rPr lang="en-US" sz="2800" dirty="0">
                <a:latin typeface="Arial"/>
                <a:cs typeface="Arial"/>
              </a:rPr>
              <a:t>All bids, as required, are valid through the duration of the  	     multi-year equipment purchase/subcontract request.</a:t>
            </a:r>
          </a:p>
        </p:txBody>
      </p:sp>
      <p:sp>
        <p:nvSpPr>
          <p:cNvPr id="5" name="Slide Number Placeholder 4">
            <a:extLst>
              <a:ext uri="{FF2B5EF4-FFF2-40B4-BE49-F238E27FC236}">
                <a16:creationId xmlns:a16="http://schemas.microsoft.com/office/drawing/2014/main" id="{96D3E751-2959-31D9-869C-E018F29D372A}"/>
              </a:ext>
            </a:extLst>
          </p:cNvPr>
          <p:cNvSpPr>
            <a:spLocks noGrp="1"/>
          </p:cNvSpPr>
          <p:nvPr>
            <p:ph type="sldNum" sz="quarter" idx="12"/>
          </p:nvPr>
        </p:nvSpPr>
        <p:spPr/>
        <p:txBody>
          <a:bodyPr/>
          <a:lstStyle/>
          <a:p>
            <a:fld id="{6002B509-C285-4FF6-9C4D-EB34BB9C242E}" type="slidenum">
              <a:rPr lang="en-US" smtClean="0"/>
              <a:t>13</a:t>
            </a:fld>
            <a:endParaRPr lang="en-US" dirty="0"/>
          </a:p>
        </p:txBody>
      </p:sp>
    </p:spTree>
    <p:extLst>
      <p:ext uri="{BB962C8B-B14F-4D97-AF65-F5344CB8AC3E}">
        <p14:creationId xmlns:p14="http://schemas.microsoft.com/office/powerpoint/2010/main" val="3230402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B173-9CC5-62F1-FFAB-FBFDA04A03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FE8DF-AA39-E10F-47FD-0C220A3CC847}"/>
              </a:ext>
            </a:extLst>
          </p:cNvPr>
          <p:cNvSpPr>
            <a:spLocks noGrp="1"/>
          </p:cNvSpPr>
          <p:nvPr>
            <p:ph type="title" idx="4294967295"/>
          </p:nvPr>
        </p:nvSpPr>
        <p:spPr>
          <a:xfrm>
            <a:off x="1544638" y="1023938"/>
            <a:ext cx="9102725" cy="455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bg1"/>
                </a:solidFill>
                <a:effectLst/>
                <a:uLnTx/>
                <a:uFillTx/>
                <a:latin typeface="Arial"/>
                <a:ea typeface="+mn-ea"/>
                <a:cs typeface="Arial"/>
              </a:rPr>
              <a:t>Equipment Purchase Approval Requests</a:t>
            </a:r>
          </a:p>
        </p:txBody>
      </p:sp>
    </p:spTree>
    <p:extLst>
      <p:ext uri="{BB962C8B-B14F-4D97-AF65-F5344CB8AC3E}">
        <p14:creationId xmlns:p14="http://schemas.microsoft.com/office/powerpoint/2010/main" val="115432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354D-2F0A-9F3A-1475-697FDA5B2B91}"/>
              </a:ext>
            </a:extLst>
          </p:cNvPr>
          <p:cNvSpPr>
            <a:spLocks noGrp="1"/>
          </p:cNvSpPr>
          <p:nvPr>
            <p:ph type="title"/>
          </p:nvPr>
        </p:nvSpPr>
        <p:spPr/>
        <p:txBody>
          <a:bodyPr/>
          <a:lstStyle/>
          <a:p>
            <a:r>
              <a:rPr lang="en-US" dirty="0">
                <a:latin typeface="Arial"/>
                <a:cs typeface="Arial"/>
              </a:rPr>
              <a:t>Equipment Purchase Approval Requests (1)</a:t>
            </a:r>
            <a:endParaRPr lang="en-US" dirty="0"/>
          </a:p>
        </p:txBody>
      </p:sp>
      <p:sp>
        <p:nvSpPr>
          <p:cNvPr id="3" name="Content Placeholder 2">
            <a:extLst>
              <a:ext uri="{FF2B5EF4-FFF2-40B4-BE49-F238E27FC236}">
                <a16:creationId xmlns:a16="http://schemas.microsoft.com/office/drawing/2014/main" id="{ED3DB053-15C5-91A0-5310-9CBDD28A4E66}"/>
              </a:ext>
            </a:extLst>
          </p:cNvPr>
          <p:cNvSpPr>
            <a:spLocks noGrp="1"/>
          </p:cNvSpPr>
          <p:nvPr>
            <p:ph idx="1"/>
          </p:nvPr>
        </p:nvSpPr>
        <p:spPr>
          <a:xfrm>
            <a:off x="258792" y="1046446"/>
            <a:ext cx="11314023" cy="5166565"/>
          </a:xfrm>
        </p:spPr>
        <p:txBody>
          <a:bodyPr vert="horz" lIns="91440" tIns="45720" rIns="91440" bIns="45720" rtlCol="0" anchor="t">
            <a:normAutofit/>
          </a:bodyPr>
          <a:lstStyle/>
          <a:p>
            <a:r>
              <a:rPr lang="en-US" sz="3000" dirty="0">
                <a:latin typeface="Arial"/>
                <a:cs typeface="Arial"/>
              </a:rPr>
              <a:t>All equipment and equipment replacement purchases where the sum of all items included in the purchase equals or exceeds the lesser of the capitalization level established by the contractor for financial statement purposes or $10,000, shall be approved in writing in advance by the CDE, unless explicitly exempt.</a:t>
            </a:r>
          </a:p>
          <a:p>
            <a:r>
              <a:rPr lang="en-US" sz="3000" dirty="0">
                <a:latin typeface="Arial"/>
                <a:cs typeface="Arial"/>
              </a:rPr>
              <a:t>All expenses associated with a purchase that are necessary for the equipment to perform its intended purpose, prior to cost allocation, should be included when determining if prior approval is required.</a:t>
            </a:r>
            <a:endParaRPr lang="en-US" sz="3000" u="sng" dirty="0">
              <a:latin typeface="Arial"/>
              <a:cs typeface="Arial"/>
            </a:endParaRPr>
          </a:p>
          <a:p>
            <a:pPr lvl="1"/>
            <a:endParaRPr lang="en-US" sz="2600" dirty="0"/>
          </a:p>
          <a:p>
            <a:endParaRPr lang="en-US" dirty="0"/>
          </a:p>
        </p:txBody>
      </p:sp>
      <p:sp>
        <p:nvSpPr>
          <p:cNvPr id="4" name="Slide Number Placeholder 3">
            <a:extLst>
              <a:ext uri="{FF2B5EF4-FFF2-40B4-BE49-F238E27FC236}">
                <a16:creationId xmlns:a16="http://schemas.microsoft.com/office/drawing/2014/main" id="{C20767B8-4D9E-F047-45EE-1A959E62EAA1}"/>
              </a:ext>
            </a:extLst>
          </p:cNvPr>
          <p:cNvSpPr>
            <a:spLocks noGrp="1"/>
          </p:cNvSpPr>
          <p:nvPr>
            <p:ph type="sldNum" sz="quarter" idx="12"/>
          </p:nvPr>
        </p:nvSpPr>
        <p:spPr/>
        <p:txBody>
          <a:bodyPr/>
          <a:lstStyle/>
          <a:p>
            <a:fld id="{6002B509-C285-4FF6-9C4D-EB34BB9C242E}" type="slidenum">
              <a:rPr lang="en-US" smtClean="0"/>
              <a:t>15</a:t>
            </a:fld>
            <a:endParaRPr lang="en-US" dirty="0"/>
          </a:p>
        </p:txBody>
      </p:sp>
    </p:spTree>
    <p:extLst>
      <p:ext uri="{BB962C8B-B14F-4D97-AF65-F5344CB8AC3E}">
        <p14:creationId xmlns:p14="http://schemas.microsoft.com/office/powerpoint/2010/main" val="516186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8E21-485E-AE2C-AAE7-BB8819DC5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B00B3-1C6A-E593-EFB8-885592D6BA55}"/>
              </a:ext>
            </a:extLst>
          </p:cNvPr>
          <p:cNvSpPr>
            <a:spLocks noGrp="1"/>
          </p:cNvSpPr>
          <p:nvPr>
            <p:ph type="title"/>
          </p:nvPr>
        </p:nvSpPr>
        <p:spPr/>
        <p:txBody>
          <a:bodyPr/>
          <a:lstStyle/>
          <a:p>
            <a:r>
              <a:rPr lang="en-US" dirty="0">
                <a:latin typeface="Arial"/>
                <a:cs typeface="Arial"/>
              </a:rPr>
              <a:t>Equipment Purchase Approval Requests (2)</a:t>
            </a:r>
            <a:endParaRPr lang="en-US" dirty="0"/>
          </a:p>
        </p:txBody>
      </p:sp>
      <p:sp>
        <p:nvSpPr>
          <p:cNvPr id="3" name="Content Placeholder 2">
            <a:extLst>
              <a:ext uri="{FF2B5EF4-FFF2-40B4-BE49-F238E27FC236}">
                <a16:creationId xmlns:a16="http://schemas.microsoft.com/office/drawing/2014/main" id="{E7DFC08A-A3E6-4373-E76B-342D6263FA80}"/>
              </a:ext>
            </a:extLst>
          </p:cNvPr>
          <p:cNvSpPr>
            <a:spLocks noGrp="1"/>
          </p:cNvSpPr>
          <p:nvPr>
            <p:ph idx="1"/>
          </p:nvPr>
        </p:nvSpPr>
        <p:spPr>
          <a:xfrm>
            <a:off x="0" y="1046446"/>
            <a:ext cx="12191998" cy="5166565"/>
          </a:xfrm>
        </p:spPr>
        <p:txBody>
          <a:bodyPr vert="horz" lIns="91440" tIns="45720" rIns="91440" bIns="45720" rtlCol="0" anchor="t">
            <a:normAutofit/>
          </a:bodyPr>
          <a:lstStyle/>
          <a:p>
            <a:r>
              <a:rPr lang="en-US" sz="3000" dirty="0">
                <a:latin typeface="Arial"/>
                <a:cs typeface="Arial"/>
              </a:rPr>
              <a:t>Subdividing equipment purchases into separate items to avoid the preapproval requirement is prohibited.</a:t>
            </a:r>
            <a:endParaRPr lang="en-US" sz="2800" dirty="0">
              <a:latin typeface="Arial"/>
              <a:cs typeface="Arial"/>
            </a:endParaRPr>
          </a:p>
          <a:p>
            <a:r>
              <a:rPr lang="en-US" sz="2800" dirty="0">
                <a:latin typeface="Arial"/>
                <a:cs typeface="Arial"/>
              </a:rPr>
              <a:t>Approval requests shall be submitted on the Equipment Purchase Approval Request (EPAR) form.</a:t>
            </a:r>
            <a:endParaRPr lang="en-US" dirty="0"/>
          </a:p>
          <a:p>
            <a:pPr lvl="1"/>
            <a:r>
              <a:rPr lang="en-US" sz="2600" dirty="0">
                <a:latin typeface="Arial"/>
                <a:cs typeface="Arial"/>
              </a:rPr>
              <a:t>Bids, if applicable, shall be attached to the EPAR when submitted to the CDE for approval.</a:t>
            </a:r>
          </a:p>
          <a:p>
            <a:pPr lvl="1"/>
            <a:r>
              <a:rPr lang="en-US" sz="2600" dirty="0">
                <a:latin typeface="Arial"/>
                <a:cs typeface="Arial"/>
              </a:rPr>
              <a:t>A justification letter, including cost allocation, as applicable, shall be attached to the EPAR when submitted to the CDE for approval</a:t>
            </a:r>
          </a:p>
          <a:p>
            <a:pPr lvl="1"/>
            <a:endParaRPr lang="en-US" sz="2600" dirty="0"/>
          </a:p>
          <a:p>
            <a:endParaRPr lang="en-US" dirty="0"/>
          </a:p>
        </p:txBody>
      </p:sp>
      <p:sp>
        <p:nvSpPr>
          <p:cNvPr id="4" name="Slide Number Placeholder 3">
            <a:extLst>
              <a:ext uri="{FF2B5EF4-FFF2-40B4-BE49-F238E27FC236}">
                <a16:creationId xmlns:a16="http://schemas.microsoft.com/office/drawing/2014/main" id="{0718661D-E521-9549-0502-BFE49EF6B8E2}"/>
              </a:ext>
            </a:extLst>
          </p:cNvPr>
          <p:cNvSpPr>
            <a:spLocks noGrp="1"/>
          </p:cNvSpPr>
          <p:nvPr>
            <p:ph type="sldNum" sz="quarter" idx="12"/>
          </p:nvPr>
        </p:nvSpPr>
        <p:spPr/>
        <p:txBody>
          <a:bodyPr/>
          <a:lstStyle/>
          <a:p>
            <a:fld id="{6002B509-C285-4FF6-9C4D-EB34BB9C242E}" type="slidenum">
              <a:rPr lang="en-US" smtClean="0"/>
              <a:t>16</a:t>
            </a:fld>
            <a:endParaRPr lang="en-US" dirty="0"/>
          </a:p>
        </p:txBody>
      </p:sp>
    </p:spTree>
    <p:extLst>
      <p:ext uri="{BB962C8B-B14F-4D97-AF65-F5344CB8AC3E}">
        <p14:creationId xmlns:p14="http://schemas.microsoft.com/office/powerpoint/2010/main" val="507729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354D-2F0A-9F3A-1475-697FDA5B2B91}"/>
              </a:ext>
            </a:extLst>
          </p:cNvPr>
          <p:cNvSpPr>
            <a:spLocks noGrp="1"/>
          </p:cNvSpPr>
          <p:nvPr>
            <p:ph type="title"/>
          </p:nvPr>
        </p:nvSpPr>
        <p:spPr/>
        <p:txBody>
          <a:bodyPr/>
          <a:lstStyle/>
          <a:p>
            <a:r>
              <a:rPr lang="en-US" dirty="0">
                <a:latin typeface="Arial"/>
                <a:cs typeface="Arial"/>
              </a:rPr>
              <a:t>Equipment Purchase Requirements for Obtaining Bids (1)</a:t>
            </a:r>
          </a:p>
        </p:txBody>
      </p:sp>
      <p:sp>
        <p:nvSpPr>
          <p:cNvPr id="3" name="Content Placeholder 2">
            <a:extLst>
              <a:ext uri="{FF2B5EF4-FFF2-40B4-BE49-F238E27FC236}">
                <a16:creationId xmlns:a16="http://schemas.microsoft.com/office/drawing/2014/main" id="{ED3DB053-15C5-91A0-5310-9CBDD28A4E66}"/>
              </a:ext>
            </a:extLst>
          </p:cNvPr>
          <p:cNvSpPr>
            <a:spLocks noGrp="1"/>
          </p:cNvSpPr>
          <p:nvPr>
            <p:ph idx="1"/>
          </p:nvPr>
        </p:nvSpPr>
        <p:spPr>
          <a:xfrm>
            <a:off x="0" y="1304720"/>
            <a:ext cx="12058650" cy="4872243"/>
          </a:xfrm>
        </p:spPr>
        <p:txBody>
          <a:bodyPr vert="horz" lIns="91440" tIns="45720" rIns="91440" bIns="45720" rtlCol="0" anchor="t">
            <a:normAutofit/>
          </a:bodyPr>
          <a:lstStyle/>
          <a:p>
            <a:r>
              <a:rPr lang="en-US" sz="3000" dirty="0">
                <a:latin typeface="Arial"/>
                <a:cs typeface="Arial"/>
              </a:rPr>
              <a:t>All equipment purchases, equipment replacements, and improvements exceeding five thousand dollars ($5,000), including tax, prior to cost allocation must have at least three (3) bids or estimates. </a:t>
            </a:r>
          </a:p>
          <a:p>
            <a:pPr lvl="1"/>
            <a:r>
              <a:rPr lang="en-US" sz="3000" dirty="0">
                <a:latin typeface="Arial"/>
                <a:cs typeface="Arial"/>
              </a:rPr>
              <a:t>Each bid or estimate must contain prices for equivalent and comparable items and/or services.</a:t>
            </a:r>
          </a:p>
          <a:p>
            <a:pPr lvl="1"/>
            <a:r>
              <a:rPr lang="en-US" sz="3000" dirty="0">
                <a:latin typeface="Arial"/>
                <a:cs typeface="Arial"/>
              </a:rPr>
              <a:t>When available, consolidating procurements to obtain a more economical purchase is required.</a:t>
            </a:r>
          </a:p>
          <a:p>
            <a:r>
              <a:rPr lang="en-US" sz="3000" dirty="0">
                <a:latin typeface="Arial"/>
                <a:cs typeface="Arial"/>
              </a:rPr>
              <a:t>Subdividing equipment purchases into separate items to avoid the competitive bidding requirement is prohibited.</a:t>
            </a:r>
          </a:p>
          <a:p>
            <a:endParaRPr lang="en-US" dirty="0"/>
          </a:p>
        </p:txBody>
      </p:sp>
      <p:sp>
        <p:nvSpPr>
          <p:cNvPr id="4" name="Slide Number Placeholder 3">
            <a:extLst>
              <a:ext uri="{FF2B5EF4-FFF2-40B4-BE49-F238E27FC236}">
                <a16:creationId xmlns:a16="http://schemas.microsoft.com/office/drawing/2014/main" id="{C20767B8-4D9E-F047-45EE-1A959E62EAA1}"/>
              </a:ext>
            </a:extLst>
          </p:cNvPr>
          <p:cNvSpPr>
            <a:spLocks noGrp="1"/>
          </p:cNvSpPr>
          <p:nvPr>
            <p:ph type="sldNum" sz="quarter" idx="12"/>
          </p:nvPr>
        </p:nvSpPr>
        <p:spPr/>
        <p:txBody>
          <a:bodyPr/>
          <a:lstStyle/>
          <a:p>
            <a:fld id="{6002B509-C285-4FF6-9C4D-EB34BB9C242E}" type="slidenum">
              <a:rPr lang="en-US" smtClean="0"/>
              <a:t>17</a:t>
            </a:fld>
            <a:endParaRPr lang="en-US" dirty="0"/>
          </a:p>
        </p:txBody>
      </p:sp>
    </p:spTree>
    <p:extLst>
      <p:ext uri="{BB962C8B-B14F-4D97-AF65-F5344CB8AC3E}">
        <p14:creationId xmlns:p14="http://schemas.microsoft.com/office/powerpoint/2010/main" val="626273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94B42-D75B-5070-0160-369191958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738DE-ED85-D8FA-D8A7-80660DC228F7}"/>
              </a:ext>
            </a:extLst>
          </p:cNvPr>
          <p:cNvSpPr>
            <a:spLocks noGrp="1"/>
          </p:cNvSpPr>
          <p:nvPr>
            <p:ph type="title"/>
          </p:nvPr>
        </p:nvSpPr>
        <p:spPr/>
        <p:txBody>
          <a:bodyPr/>
          <a:lstStyle/>
          <a:p>
            <a:r>
              <a:rPr lang="en-US" dirty="0">
                <a:latin typeface="Arial"/>
                <a:cs typeface="Arial"/>
              </a:rPr>
              <a:t>Equipment Purchase Requirements for Obtaining Bids (2)</a:t>
            </a:r>
          </a:p>
        </p:txBody>
      </p:sp>
      <p:sp>
        <p:nvSpPr>
          <p:cNvPr id="3" name="Content Placeholder 2">
            <a:extLst>
              <a:ext uri="{FF2B5EF4-FFF2-40B4-BE49-F238E27FC236}">
                <a16:creationId xmlns:a16="http://schemas.microsoft.com/office/drawing/2014/main" id="{024C6FC4-30D7-36BC-8F78-4A35DE313553}"/>
              </a:ext>
            </a:extLst>
          </p:cNvPr>
          <p:cNvSpPr>
            <a:spLocks noGrp="1"/>
          </p:cNvSpPr>
          <p:nvPr>
            <p:ph idx="1"/>
          </p:nvPr>
        </p:nvSpPr>
        <p:spPr>
          <a:xfrm>
            <a:off x="0" y="1342820"/>
            <a:ext cx="12192000" cy="4834143"/>
          </a:xfrm>
        </p:spPr>
        <p:txBody>
          <a:bodyPr vert="horz" lIns="91440" tIns="45720" rIns="91440" bIns="45720" rtlCol="0" anchor="t">
            <a:normAutofit fontScale="77500" lnSpcReduction="20000"/>
          </a:bodyPr>
          <a:lstStyle/>
          <a:p>
            <a:r>
              <a:rPr lang="en-US" dirty="0">
                <a:latin typeface="Arial"/>
                <a:cs typeface="Arial"/>
              </a:rPr>
              <a:t>If bids or estimates are required, the contractor shall purchase the goods or services from the lowest responsible bidder or estimator.	</a:t>
            </a:r>
          </a:p>
          <a:p>
            <a:r>
              <a:rPr lang="en-US" dirty="0">
                <a:latin typeface="Arial"/>
                <a:cs typeface="Arial"/>
              </a:rPr>
              <a:t>If bids or estimates are required, and three (3) bids or estimates cannot be obtained, the contractor shall provide adequate documentation of the reason(s) why three (3) bids or estimates could not be obtained (e.g., an emergency situation, or the item is only available from a single source).</a:t>
            </a:r>
          </a:p>
          <a:p>
            <a:pPr lvl="1"/>
            <a:r>
              <a:rPr lang="en-US" dirty="0">
                <a:latin typeface="Arial"/>
                <a:cs typeface="Arial"/>
              </a:rPr>
              <a:t>The reasonableness of the proposed expenditure without three (3) bids or estimates.</a:t>
            </a:r>
          </a:p>
          <a:p>
            <a:pPr lvl="1"/>
            <a:r>
              <a:rPr lang="en-US" dirty="0">
                <a:latin typeface="Arial"/>
                <a:cs typeface="Arial"/>
              </a:rPr>
              <a:t>Documentation for the single-source vendor or service provider, including the reason that vendor should be approved, must be submitted for approval in lieu of three (3) bids.</a:t>
            </a:r>
          </a:p>
          <a:p>
            <a:r>
              <a:rPr lang="en-US" dirty="0">
                <a:latin typeface="Arial"/>
                <a:cs typeface="Arial"/>
              </a:rPr>
              <a:t>Lease-purchase agreements are subject to the above requirements.</a:t>
            </a:r>
          </a:p>
          <a:p>
            <a:r>
              <a:rPr lang="en-US" dirty="0">
                <a:latin typeface="Arial"/>
                <a:cs typeface="Arial"/>
              </a:rPr>
              <a:t>Public Agencies must comply with the Public Contract Code (PCC) </a:t>
            </a:r>
          </a:p>
          <a:p>
            <a:endParaRPr lang="en-US" dirty="0"/>
          </a:p>
        </p:txBody>
      </p:sp>
      <p:sp>
        <p:nvSpPr>
          <p:cNvPr id="4" name="Slide Number Placeholder 3">
            <a:extLst>
              <a:ext uri="{FF2B5EF4-FFF2-40B4-BE49-F238E27FC236}">
                <a16:creationId xmlns:a16="http://schemas.microsoft.com/office/drawing/2014/main" id="{24955A25-8D2D-1AD8-F9CF-4A1EF3ED28F7}"/>
              </a:ext>
            </a:extLst>
          </p:cNvPr>
          <p:cNvSpPr>
            <a:spLocks noGrp="1"/>
          </p:cNvSpPr>
          <p:nvPr>
            <p:ph type="sldNum" sz="quarter" idx="12"/>
          </p:nvPr>
        </p:nvSpPr>
        <p:spPr/>
        <p:txBody>
          <a:bodyPr/>
          <a:lstStyle/>
          <a:p>
            <a:fld id="{6002B509-C285-4FF6-9C4D-EB34BB9C242E}" type="slidenum">
              <a:rPr lang="en-US" smtClean="0"/>
              <a:t>18</a:t>
            </a:fld>
            <a:endParaRPr lang="en-US" dirty="0"/>
          </a:p>
        </p:txBody>
      </p:sp>
    </p:spTree>
    <p:extLst>
      <p:ext uri="{BB962C8B-B14F-4D97-AF65-F5344CB8AC3E}">
        <p14:creationId xmlns:p14="http://schemas.microsoft.com/office/powerpoint/2010/main" val="1253386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0761-51F5-55F0-C0A3-60C79071787C}"/>
              </a:ext>
            </a:extLst>
          </p:cNvPr>
          <p:cNvSpPr>
            <a:spLocks noGrp="1"/>
          </p:cNvSpPr>
          <p:nvPr>
            <p:ph type="title"/>
          </p:nvPr>
        </p:nvSpPr>
        <p:spPr/>
        <p:txBody>
          <a:bodyPr>
            <a:normAutofit/>
          </a:bodyPr>
          <a:lstStyle/>
          <a:p>
            <a:r>
              <a:rPr lang="en-US" dirty="0">
                <a:latin typeface="Arial"/>
                <a:cs typeface="Arial"/>
              </a:rPr>
              <a:t>Scenario: Playground Equipment Purchase</a:t>
            </a:r>
            <a:endParaRPr lang="en-US" dirty="0"/>
          </a:p>
        </p:txBody>
      </p:sp>
      <p:sp>
        <p:nvSpPr>
          <p:cNvPr id="3" name="Content Placeholder 2">
            <a:extLst>
              <a:ext uri="{FF2B5EF4-FFF2-40B4-BE49-F238E27FC236}">
                <a16:creationId xmlns:a16="http://schemas.microsoft.com/office/drawing/2014/main" id="{85DD9CDF-8C89-9481-6DD3-9F764C1382FC}"/>
              </a:ext>
            </a:extLst>
          </p:cNvPr>
          <p:cNvSpPr>
            <a:spLocks noGrp="1"/>
          </p:cNvSpPr>
          <p:nvPr>
            <p:ph idx="1"/>
          </p:nvPr>
        </p:nvSpPr>
        <p:spPr>
          <a:xfrm>
            <a:off x="428151" y="1342820"/>
            <a:ext cx="7766589" cy="4834143"/>
          </a:xfrm>
        </p:spPr>
        <p:txBody>
          <a:bodyPr vert="horz" lIns="91440" tIns="45720" rIns="91440" bIns="45720" rtlCol="0" anchor="t">
            <a:noAutofit/>
          </a:bodyPr>
          <a:lstStyle/>
          <a:p>
            <a:pPr>
              <a:lnSpc>
                <a:spcPct val="100000"/>
              </a:lnSpc>
            </a:pPr>
            <a:r>
              <a:rPr lang="en-US" sz="2800" dirty="0">
                <a:latin typeface="Arial"/>
                <a:cs typeface="Arial"/>
              </a:rPr>
              <a:t>Contractor buys multiple playground components</a:t>
            </a:r>
          </a:p>
          <a:p>
            <a:pPr>
              <a:lnSpc>
                <a:spcPct val="100000"/>
              </a:lnSpc>
            </a:pPr>
            <a:r>
              <a:rPr lang="en-US" sz="2800" dirty="0">
                <a:latin typeface="Arial"/>
                <a:cs typeface="Arial"/>
              </a:rPr>
              <a:t>Each individual part is under $10,000</a:t>
            </a:r>
          </a:p>
          <a:p>
            <a:pPr>
              <a:lnSpc>
                <a:spcPct val="100000"/>
              </a:lnSpc>
            </a:pPr>
            <a:r>
              <a:rPr lang="en-US" sz="2800" dirty="0">
                <a:latin typeface="Arial"/>
                <a:cs typeface="Arial"/>
              </a:rPr>
              <a:t>Total combined cost: $62,750</a:t>
            </a:r>
          </a:p>
          <a:p>
            <a:pPr marL="0" indent="0">
              <a:lnSpc>
                <a:spcPct val="100000"/>
              </a:lnSpc>
              <a:buNone/>
            </a:pPr>
            <a:endParaRPr lang="en-US" sz="2800" dirty="0">
              <a:latin typeface="Arial"/>
              <a:ea typeface="Calibri"/>
              <a:cs typeface="Arial"/>
            </a:endParaRPr>
          </a:p>
          <a:p>
            <a:pPr marL="0" indent="0">
              <a:lnSpc>
                <a:spcPct val="100000"/>
              </a:lnSpc>
              <a:buNone/>
            </a:pPr>
            <a:r>
              <a:rPr lang="en-US" sz="2800" dirty="0">
                <a:latin typeface="Arial"/>
                <a:ea typeface="Calibri"/>
                <a:cs typeface="Arial"/>
              </a:rPr>
              <a:t>Knowledge check: Is an EPAR required?</a:t>
            </a:r>
            <a:endParaRPr lang="en-US" sz="2800" dirty="0">
              <a:latin typeface="Arial"/>
              <a:cs typeface="Arial"/>
            </a:endParaRPr>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D5183EC1-4E1D-A468-56D3-50F18A25177F}"/>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947DB89F-B272-B9C6-D82B-A88CF64C90CB}"/>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2183463F-59D5-FBE0-7382-92062868ADB3}"/>
              </a:ext>
            </a:extLst>
          </p:cNvPr>
          <p:cNvSpPr>
            <a:spLocks noGrp="1"/>
          </p:cNvSpPr>
          <p:nvPr>
            <p:ph type="sldNum" sz="quarter" idx="10"/>
          </p:nvPr>
        </p:nvSpPr>
        <p:spPr/>
        <p:txBody>
          <a:bodyPr/>
          <a:lstStyle/>
          <a:p>
            <a:fld id="{432ED76D-8188-4B28-B316-CD85396F47B0}" type="slidenum">
              <a:rPr lang="en-US" smtClean="0"/>
              <a:pPr/>
              <a:t>19</a:t>
            </a:fld>
            <a:endParaRPr lang="en-US" dirty="0"/>
          </a:p>
        </p:txBody>
      </p:sp>
    </p:spTree>
    <p:extLst>
      <p:ext uri="{BB962C8B-B14F-4D97-AF65-F5344CB8AC3E}">
        <p14:creationId xmlns:p14="http://schemas.microsoft.com/office/powerpoint/2010/main" val="86740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C3E6F4-5CD3-2DDD-0A92-E45803A2FF63}"/>
              </a:ext>
            </a:extLst>
          </p:cNvPr>
          <p:cNvSpPr>
            <a:spLocks noGrp="1"/>
          </p:cNvSpPr>
          <p:nvPr>
            <p:ph type="title" idx="4294967295"/>
          </p:nvPr>
        </p:nvSpPr>
        <p:spPr>
          <a:xfrm>
            <a:off x="1544638" y="365125"/>
            <a:ext cx="9102725" cy="10096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457200" marR="0" lvl="0" indent="-228600" algn="ctr" defTabSz="914400" rtl="0" eaLnBrk="1" fontAlgn="auto" latinLnBrk="0" hangingPunct="1">
              <a:lnSpc>
                <a:spcPct val="90000"/>
              </a:lnSpc>
              <a:spcBef>
                <a:spcPts val="1000"/>
              </a:spcBef>
              <a:spcAft>
                <a:spcPts val="0"/>
              </a:spcAft>
              <a:buClr>
                <a:srgbClr val="083958"/>
              </a:buClr>
              <a:buSzPts val="3200"/>
              <a:buFont typeface="Arial" panose="020B0604020202020204" pitchFamily="34" charset="0"/>
              <a:buNone/>
              <a:tabLst/>
              <a:defRPr/>
            </a:pPr>
            <a:r>
              <a:rPr kumimoji="0" lang="en-US"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rial" panose="020B0604020202020204" pitchFamily="34" charset="0"/>
                <a:cs typeface="Arial" panose="020B0604020202020204" pitchFamily="34" charset="0"/>
                <a:sym typeface="Calibri"/>
              </a:rPr>
              <a:t>Welcome and Introductions</a:t>
            </a:r>
            <a:endParaRPr kumimoji="0" lang="en-US" sz="4000" b="1" i="0" u="none" strike="noStrike" kern="1200" cap="none" spc="0" normalizeH="0" baseline="0" noProof="0" dirty="0">
              <a:ln>
                <a:noFill/>
              </a:ln>
              <a:solidFill>
                <a:srgbClr val="083958"/>
              </a:solidFill>
              <a:effectLst/>
              <a:uLnTx/>
              <a:uFillTx/>
              <a:latin typeface="Arial" panose="020B0604020202020204" pitchFamily="34" charset="0"/>
              <a:ea typeface="Arial" panose="020B0604020202020204" pitchFamily="34" charset="0"/>
              <a:cs typeface="Arial" panose="020B0604020202020204" pitchFamily="34" charset="0"/>
              <a:sym typeface="Calibri"/>
            </a:endParaRPr>
          </a:p>
        </p:txBody>
      </p:sp>
      <p:pic>
        <p:nvPicPr>
          <p:cNvPr id="7" name="Picture 7" descr="A photo collage of various children.">
            <a:extLst>
              <a:ext uri="{FF2B5EF4-FFF2-40B4-BE49-F238E27FC236}">
                <a16:creationId xmlns:a16="http://schemas.microsoft.com/office/drawing/2014/main" id="{9BE095F6-D24C-424F-841B-A56537B71754}"/>
              </a:ext>
            </a:extLst>
          </p:cNvPr>
          <p:cNvPicPr>
            <a:picLocks noGrp="1" noChangeAspect="1"/>
          </p:cNvPicPr>
          <p:nvPr>
            <p:ph sz="half" idx="4294967295"/>
          </p:nvPr>
        </p:nvPicPr>
        <p:blipFill>
          <a:blip r:embed="rId3"/>
          <a:stretch>
            <a:fillRect/>
          </a:stretch>
        </p:blipFill>
        <p:spPr>
          <a:xfrm>
            <a:off x="2638136" y="1131455"/>
            <a:ext cx="6921500" cy="5191125"/>
          </a:xfrm>
        </p:spPr>
      </p:pic>
      <p:pic>
        <p:nvPicPr>
          <p:cNvPr id="1026" name="Picture 2" descr="A photo collage of various children.">
            <a:extLst>
              <a:ext uri="{FF2B5EF4-FFF2-40B4-BE49-F238E27FC236}">
                <a16:creationId xmlns:a16="http://schemas.microsoft.com/office/drawing/2014/main" id="{BB8C535C-E169-41C4-0AA4-1B4A788B3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1576965"/>
            <a:ext cx="6057900" cy="45434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A6CA7EF-6086-C799-AA38-43517EA6121F}"/>
              </a:ext>
            </a:extLst>
          </p:cNvPr>
          <p:cNvSpPr>
            <a:spLocks noGrp="1"/>
          </p:cNvSpPr>
          <p:nvPr>
            <p:ph type="sldNum" sz="quarter" idx="31"/>
          </p:nvPr>
        </p:nvSpPr>
        <p:spPr>
          <a:xfrm>
            <a:off x="9275763" y="6322580"/>
            <a:ext cx="2743200" cy="365125"/>
          </a:xfrm>
        </p:spPr>
        <p:txBody>
          <a:bodyPr/>
          <a:lstStyle/>
          <a:p>
            <a:fld id="{8363C259-2947-574F-BF64-D7C8CB4F59C6}" type="slidenum">
              <a:rPr lang="en-US" smtClean="0"/>
              <a:pPr/>
              <a:t>2</a:t>
            </a:fld>
            <a:endParaRPr lang="en-US" dirty="0"/>
          </a:p>
        </p:txBody>
      </p:sp>
    </p:spTree>
    <p:extLst>
      <p:ext uri="{BB962C8B-B14F-4D97-AF65-F5344CB8AC3E}">
        <p14:creationId xmlns:p14="http://schemas.microsoft.com/office/powerpoint/2010/main" val="476479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5D417-662D-BE56-30CF-E94C1842F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26603-1BA9-4811-0F7F-EE2CFFD9B82D}"/>
              </a:ext>
            </a:extLst>
          </p:cNvPr>
          <p:cNvSpPr>
            <a:spLocks noGrp="1"/>
          </p:cNvSpPr>
          <p:nvPr>
            <p:ph type="title"/>
          </p:nvPr>
        </p:nvSpPr>
        <p:spPr/>
        <p:txBody>
          <a:bodyPr>
            <a:normAutofit/>
          </a:bodyPr>
          <a:lstStyle/>
          <a:p>
            <a:r>
              <a:rPr lang="en-US" dirty="0">
                <a:latin typeface="Arial"/>
                <a:cs typeface="Arial"/>
              </a:rPr>
              <a:t>Scenario: Bidding Requirements</a:t>
            </a:r>
            <a:endParaRPr lang="en-US" dirty="0"/>
          </a:p>
        </p:txBody>
      </p:sp>
      <p:sp>
        <p:nvSpPr>
          <p:cNvPr id="3" name="Content Placeholder 2">
            <a:extLst>
              <a:ext uri="{FF2B5EF4-FFF2-40B4-BE49-F238E27FC236}">
                <a16:creationId xmlns:a16="http://schemas.microsoft.com/office/drawing/2014/main" id="{1F443C2B-4517-2FAE-BA5A-A75FBA5D65E3}"/>
              </a:ext>
            </a:extLst>
          </p:cNvPr>
          <p:cNvSpPr>
            <a:spLocks noGrp="1"/>
          </p:cNvSpPr>
          <p:nvPr>
            <p:ph idx="1"/>
          </p:nvPr>
        </p:nvSpPr>
        <p:spPr>
          <a:xfrm>
            <a:off x="428151" y="1342820"/>
            <a:ext cx="7766589" cy="4834143"/>
          </a:xfrm>
        </p:spPr>
        <p:txBody>
          <a:bodyPr vert="horz" lIns="91440" tIns="45720" rIns="91440" bIns="45720" rtlCol="0" anchor="t">
            <a:noAutofit/>
          </a:bodyPr>
          <a:lstStyle/>
          <a:p>
            <a:pPr marL="0" indent="0">
              <a:lnSpc>
                <a:spcPct val="100000"/>
              </a:lnSpc>
              <a:buNone/>
            </a:pPr>
            <a:r>
              <a:rPr lang="en-US" sz="2800" dirty="0">
                <a:latin typeface="Arial"/>
                <a:cs typeface="Arial"/>
              </a:rPr>
              <a:t>Knowledge check: Which purchase requires three (3) bids for a private agency?</a:t>
            </a:r>
            <a:endParaRPr lang="en-US" dirty="0"/>
          </a:p>
          <a:p>
            <a:pPr marL="0" indent="0">
              <a:lnSpc>
                <a:spcPct val="100000"/>
              </a:lnSpc>
              <a:buNone/>
            </a:pPr>
            <a:endParaRPr lang="en-US" sz="2800" dirty="0">
              <a:latin typeface="Arial"/>
              <a:cs typeface="Arial"/>
            </a:endParaRPr>
          </a:p>
          <a:p>
            <a:pPr marL="0" indent="0">
              <a:lnSpc>
                <a:spcPct val="100000"/>
              </a:lnSpc>
              <a:buNone/>
            </a:pPr>
            <a:r>
              <a:rPr lang="en-US" sz="2800" dirty="0">
                <a:latin typeface="Arial"/>
                <a:cs typeface="Arial"/>
              </a:rPr>
              <a:t>A. $4,800 printer</a:t>
            </a:r>
            <a:endParaRPr lang="en-US" dirty="0"/>
          </a:p>
          <a:p>
            <a:pPr marL="0" indent="0">
              <a:lnSpc>
                <a:spcPct val="100000"/>
              </a:lnSpc>
              <a:buNone/>
            </a:pPr>
            <a:r>
              <a:rPr lang="en-US" sz="2800" dirty="0">
                <a:latin typeface="Arial"/>
                <a:cs typeface="Arial"/>
              </a:rPr>
              <a:t>B. $5,500 copier</a:t>
            </a:r>
            <a:endParaRPr lang="en-US" dirty="0"/>
          </a:p>
          <a:p>
            <a:pPr marL="0" indent="0">
              <a:lnSpc>
                <a:spcPct val="100000"/>
              </a:lnSpc>
              <a:buNone/>
            </a:pPr>
            <a:r>
              <a:rPr lang="en-US" sz="2800" dirty="0">
                <a:latin typeface="Arial"/>
                <a:cs typeface="Arial"/>
              </a:rPr>
              <a:t>C. $9,500 preapproved curriculum kit</a:t>
            </a:r>
            <a:endParaRPr lang="en-US" dirty="0"/>
          </a:p>
          <a:p>
            <a:pPr>
              <a:lnSpc>
                <a:spcPct val="100000"/>
              </a:lnSpc>
            </a:pPr>
            <a:endParaRPr lang="en-US" sz="2800" dirty="0">
              <a:latin typeface="Arial"/>
              <a:cs typeface="Arial"/>
            </a:endParaRPr>
          </a:p>
          <a:p>
            <a:pPr marL="0" indent="0">
              <a:lnSpc>
                <a:spcPct val="100000"/>
              </a:lnSpc>
              <a:buNone/>
            </a:pPr>
            <a:endParaRPr lang="en-US" sz="2800" dirty="0">
              <a:latin typeface="Arial"/>
              <a:ea typeface="Calibri"/>
              <a:cs typeface="Arial"/>
            </a:endParaRPr>
          </a:p>
          <a:p>
            <a:pPr marL="0" indent="0">
              <a:lnSpc>
                <a:spcPct val="100000"/>
              </a:lnSpc>
              <a:buNone/>
            </a:pPr>
            <a:endParaRPr lang="en-US" sz="2800" dirty="0">
              <a:latin typeface="Arial"/>
              <a:ea typeface="Calibri"/>
              <a:cs typeface="Arial"/>
            </a:endParaRPr>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F6035174-2853-9A5F-42EE-28CDD77FAC36}"/>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0C55646F-8C5B-52AA-0763-849FEF4BB15B}"/>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9B9C3EAC-687F-A052-5B10-A2838E024B04}"/>
              </a:ext>
            </a:extLst>
          </p:cNvPr>
          <p:cNvSpPr>
            <a:spLocks noGrp="1"/>
          </p:cNvSpPr>
          <p:nvPr>
            <p:ph type="sldNum" sz="quarter" idx="10"/>
          </p:nvPr>
        </p:nvSpPr>
        <p:spPr/>
        <p:txBody>
          <a:bodyPr/>
          <a:lstStyle/>
          <a:p>
            <a:fld id="{432ED76D-8188-4B28-B316-CD85396F47B0}" type="slidenum">
              <a:rPr lang="en-US" smtClean="0"/>
              <a:pPr/>
              <a:t>20</a:t>
            </a:fld>
            <a:endParaRPr lang="en-US" dirty="0"/>
          </a:p>
        </p:txBody>
      </p:sp>
    </p:spTree>
    <p:extLst>
      <p:ext uri="{BB962C8B-B14F-4D97-AF65-F5344CB8AC3E}">
        <p14:creationId xmlns:p14="http://schemas.microsoft.com/office/powerpoint/2010/main" val="342442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BA2D1-7D70-5778-F7AD-3D13D8BA5F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CE168-4181-8CB6-F2F3-F62FFF1A3F28}"/>
              </a:ext>
            </a:extLst>
          </p:cNvPr>
          <p:cNvSpPr>
            <a:spLocks noGrp="1"/>
          </p:cNvSpPr>
          <p:nvPr>
            <p:ph type="title" idx="4294967295"/>
          </p:nvPr>
        </p:nvSpPr>
        <p:spPr>
          <a:xfrm>
            <a:off x="1544638" y="1023938"/>
            <a:ext cx="9102725" cy="455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bg1"/>
                </a:solidFill>
                <a:effectLst/>
                <a:uLnTx/>
                <a:uFillTx/>
                <a:latin typeface="Arial"/>
                <a:ea typeface="+mn-ea"/>
                <a:cs typeface="Arial"/>
              </a:rPr>
              <a:t>Subcontract Approval Requests</a:t>
            </a:r>
          </a:p>
        </p:txBody>
      </p:sp>
    </p:spTree>
    <p:extLst>
      <p:ext uri="{BB962C8B-B14F-4D97-AF65-F5344CB8AC3E}">
        <p14:creationId xmlns:p14="http://schemas.microsoft.com/office/powerpoint/2010/main" val="285884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8FA6-C63B-7A01-EE90-1350178F79CE}"/>
              </a:ext>
            </a:extLst>
          </p:cNvPr>
          <p:cNvSpPr>
            <a:spLocks noGrp="1"/>
          </p:cNvSpPr>
          <p:nvPr>
            <p:ph type="title"/>
          </p:nvPr>
        </p:nvSpPr>
        <p:spPr>
          <a:xfrm>
            <a:off x="1" y="153041"/>
            <a:ext cx="12191999" cy="1325563"/>
          </a:xfrm>
        </p:spPr>
        <p:txBody>
          <a:bodyPr>
            <a:normAutofit/>
          </a:bodyPr>
          <a:lstStyle/>
          <a:p>
            <a:r>
              <a:rPr lang="en-US" dirty="0">
                <a:latin typeface="Arial"/>
                <a:cs typeface="Arial"/>
              </a:rPr>
              <a:t>Determining if a Subcontract is Required:</a:t>
            </a:r>
          </a:p>
        </p:txBody>
      </p:sp>
      <p:sp>
        <p:nvSpPr>
          <p:cNvPr id="3" name="Content Placeholder 2">
            <a:extLst>
              <a:ext uri="{FF2B5EF4-FFF2-40B4-BE49-F238E27FC236}">
                <a16:creationId xmlns:a16="http://schemas.microsoft.com/office/drawing/2014/main" id="{B20D1D9C-BEFA-348D-BBF3-86F2AE5E18D9}"/>
              </a:ext>
            </a:extLst>
          </p:cNvPr>
          <p:cNvSpPr>
            <a:spLocks noGrp="1"/>
          </p:cNvSpPr>
          <p:nvPr>
            <p:ph idx="1"/>
          </p:nvPr>
        </p:nvSpPr>
        <p:spPr>
          <a:xfrm>
            <a:off x="347932" y="1478604"/>
            <a:ext cx="11506200" cy="4700469"/>
          </a:xfrm>
        </p:spPr>
        <p:txBody>
          <a:bodyPr vert="horz" lIns="91440" tIns="45720" rIns="91440" bIns="45720" rtlCol="0" anchor="t">
            <a:normAutofit/>
          </a:bodyPr>
          <a:lstStyle/>
          <a:p>
            <a:r>
              <a:rPr lang="en-US" dirty="0">
                <a:latin typeface="Arial"/>
                <a:cs typeface="Arial"/>
              </a:rPr>
              <a:t>Is there a tangible item that is left with the agency once the payment for the item stops (annually, biannually, monthly, etc.)?</a:t>
            </a:r>
          </a:p>
          <a:p>
            <a:pPr lvl="1"/>
            <a:r>
              <a:rPr lang="en-US" sz="3600" dirty="0">
                <a:latin typeface="Arial"/>
                <a:cs typeface="Arial"/>
              </a:rPr>
              <a:t> If the answer is no, then it is likely that the purchase will require a subcontract.</a:t>
            </a:r>
          </a:p>
          <a:p>
            <a:endParaRPr lang="en-US" sz="2800" dirty="0">
              <a:latin typeface="Arial"/>
              <a:cs typeface="Arial"/>
            </a:endParaRPr>
          </a:p>
        </p:txBody>
      </p:sp>
      <p:sp>
        <p:nvSpPr>
          <p:cNvPr id="5" name="Slide Number Placeholder 4">
            <a:extLst>
              <a:ext uri="{FF2B5EF4-FFF2-40B4-BE49-F238E27FC236}">
                <a16:creationId xmlns:a16="http://schemas.microsoft.com/office/drawing/2014/main" id="{6373A767-C6A2-8320-CA96-28FC2F3A1157}"/>
              </a:ext>
            </a:extLst>
          </p:cNvPr>
          <p:cNvSpPr>
            <a:spLocks noGrp="1"/>
          </p:cNvSpPr>
          <p:nvPr>
            <p:ph type="sldNum" sz="quarter" idx="12"/>
          </p:nvPr>
        </p:nvSpPr>
        <p:spPr/>
        <p:txBody>
          <a:bodyPr/>
          <a:lstStyle/>
          <a:p>
            <a:fld id="{6002B509-C285-4FF6-9C4D-EB34BB9C242E}" type="slidenum">
              <a:rPr lang="en-US" smtClean="0"/>
              <a:t>22</a:t>
            </a:fld>
            <a:endParaRPr lang="en-US" dirty="0"/>
          </a:p>
        </p:txBody>
      </p:sp>
    </p:spTree>
    <p:extLst>
      <p:ext uri="{BB962C8B-B14F-4D97-AF65-F5344CB8AC3E}">
        <p14:creationId xmlns:p14="http://schemas.microsoft.com/office/powerpoint/2010/main" val="2528793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E82B-D736-74AC-8285-6BF5576F5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E6256B-6FF8-DCB1-E07E-FCEBF5637A4D}"/>
              </a:ext>
            </a:extLst>
          </p:cNvPr>
          <p:cNvSpPr>
            <a:spLocks noGrp="1"/>
          </p:cNvSpPr>
          <p:nvPr>
            <p:ph type="title"/>
          </p:nvPr>
        </p:nvSpPr>
        <p:spPr>
          <a:xfrm>
            <a:off x="1" y="153041"/>
            <a:ext cx="12191999" cy="1325563"/>
          </a:xfrm>
        </p:spPr>
        <p:txBody>
          <a:bodyPr>
            <a:normAutofit/>
          </a:bodyPr>
          <a:lstStyle/>
          <a:p>
            <a:r>
              <a:rPr lang="en-US" dirty="0">
                <a:latin typeface="Arial"/>
                <a:cs typeface="Arial"/>
              </a:rPr>
              <a:t>Determining When a Subcontract is Required:</a:t>
            </a:r>
          </a:p>
        </p:txBody>
      </p:sp>
      <p:sp>
        <p:nvSpPr>
          <p:cNvPr id="3" name="Content Placeholder 2">
            <a:extLst>
              <a:ext uri="{FF2B5EF4-FFF2-40B4-BE49-F238E27FC236}">
                <a16:creationId xmlns:a16="http://schemas.microsoft.com/office/drawing/2014/main" id="{86A57568-F2E0-2BBA-8A5C-0F314ECEC0E8}"/>
              </a:ext>
            </a:extLst>
          </p:cNvPr>
          <p:cNvSpPr>
            <a:spLocks noGrp="1"/>
          </p:cNvSpPr>
          <p:nvPr>
            <p:ph idx="1"/>
          </p:nvPr>
        </p:nvSpPr>
        <p:spPr>
          <a:xfrm>
            <a:off x="347932" y="1478604"/>
            <a:ext cx="11506200" cy="4700469"/>
          </a:xfrm>
        </p:spPr>
        <p:txBody>
          <a:bodyPr vert="horz" lIns="91440" tIns="45720" rIns="91440" bIns="45720" rtlCol="0" anchor="t">
            <a:normAutofit/>
          </a:bodyPr>
          <a:lstStyle/>
          <a:p>
            <a:r>
              <a:rPr lang="en-US" sz="3200" dirty="0">
                <a:latin typeface="Arial"/>
                <a:cs typeface="Arial"/>
              </a:rPr>
              <a:t> </a:t>
            </a:r>
            <a:r>
              <a:rPr lang="en-US" sz="3000" dirty="0">
                <a:latin typeface="Arial"/>
                <a:cs typeface="Arial"/>
              </a:rPr>
              <a:t>A written subcontract is required for all service agreements unless otherwise exempt.</a:t>
            </a:r>
          </a:p>
          <a:p>
            <a:pPr lvl="1"/>
            <a:r>
              <a:rPr lang="en-US" sz="2800" dirty="0">
                <a:latin typeface="Arial"/>
                <a:cs typeface="Arial"/>
              </a:rPr>
              <a:t> </a:t>
            </a:r>
            <a:r>
              <a:rPr lang="en-US" sz="2600" dirty="0">
                <a:latin typeface="Arial"/>
                <a:cs typeface="Arial"/>
              </a:rPr>
              <a:t>All subcontracts, including subcontracts related to the purchase of equipment, building improvements, or renovations and repairs are subject to the requirements in the annual CT&amp;C.  For subcontracts that require the purchase of equipment, contractors must also follow the EPAR procedures set forth in the annual CT&amp;C.</a:t>
            </a:r>
          </a:p>
        </p:txBody>
      </p:sp>
      <p:sp>
        <p:nvSpPr>
          <p:cNvPr id="5" name="Slide Number Placeholder 4">
            <a:extLst>
              <a:ext uri="{FF2B5EF4-FFF2-40B4-BE49-F238E27FC236}">
                <a16:creationId xmlns:a16="http://schemas.microsoft.com/office/drawing/2014/main" id="{ADFB7CC1-D0D1-F3A0-9F9F-F69577EFF334}"/>
              </a:ext>
            </a:extLst>
          </p:cNvPr>
          <p:cNvSpPr>
            <a:spLocks noGrp="1"/>
          </p:cNvSpPr>
          <p:nvPr>
            <p:ph type="sldNum" sz="quarter" idx="12"/>
          </p:nvPr>
        </p:nvSpPr>
        <p:spPr/>
        <p:txBody>
          <a:bodyPr/>
          <a:lstStyle/>
          <a:p>
            <a:fld id="{6002B509-C285-4FF6-9C4D-EB34BB9C242E}" type="slidenum">
              <a:rPr lang="en-US" smtClean="0"/>
              <a:t>23</a:t>
            </a:fld>
            <a:endParaRPr lang="en-US" dirty="0"/>
          </a:p>
        </p:txBody>
      </p:sp>
    </p:spTree>
    <p:extLst>
      <p:ext uri="{BB962C8B-B14F-4D97-AF65-F5344CB8AC3E}">
        <p14:creationId xmlns:p14="http://schemas.microsoft.com/office/powerpoint/2010/main" val="1621748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2A44-D11A-A4EF-3107-A069C8C33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37366-68B6-5A2E-655B-0B989CCCBAA0}"/>
              </a:ext>
            </a:extLst>
          </p:cNvPr>
          <p:cNvSpPr>
            <a:spLocks noGrp="1"/>
          </p:cNvSpPr>
          <p:nvPr>
            <p:ph type="title"/>
          </p:nvPr>
        </p:nvSpPr>
        <p:spPr>
          <a:xfrm>
            <a:off x="0" y="114131"/>
            <a:ext cx="12191999" cy="1325563"/>
          </a:xfrm>
        </p:spPr>
        <p:txBody>
          <a:bodyPr>
            <a:normAutofit/>
          </a:bodyPr>
          <a:lstStyle/>
          <a:p>
            <a:r>
              <a:rPr lang="en-US" dirty="0">
                <a:latin typeface="Arial"/>
                <a:cs typeface="Arial"/>
              </a:rPr>
              <a:t>Subcontract Examples:</a:t>
            </a:r>
          </a:p>
        </p:txBody>
      </p:sp>
      <p:sp>
        <p:nvSpPr>
          <p:cNvPr id="3" name="Content Placeholder 2">
            <a:extLst>
              <a:ext uri="{FF2B5EF4-FFF2-40B4-BE49-F238E27FC236}">
                <a16:creationId xmlns:a16="http://schemas.microsoft.com/office/drawing/2014/main" id="{9D9FDBA3-1A57-82DA-63FB-857AA29BC4BA}"/>
              </a:ext>
            </a:extLst>
          </p:cNvPr>
          <p:cNvSpPr>
            <a:spLocks noGrp="1"/>
          </p:cNvSpPr>
          <p:nvPr>
            <p:ph idx="1"/>
          </p:nvPr>
        </p:nvSpPr>
        <p:spPr>
          <a:xfrm>
            <a:off x="347932" y="1439694"/>
            <a:ext cx="11506200" cy="4739379"/>
          </a:xfrm>
        </p:spPr>
        <p:txBody>
          <a:bodyPr vert="horz" lIns="91440" tIns="45720" rIns="91440" bIns="45720" rtlCol="0" anchor="t">
            <a:normAutofit/>
          </a:bodyPr>
          <a:lstStyle/>
          <a:p>
            <a:r>
              <a:rPr lang="en-US" sz="2800" dirty="0">
                <a:latin typeface="Arial"/>
                <a:cs typeface="Arial"/>
              </a:rPr>
              <a:t>Some Subcontract Examples (not an exhaustive list):</a:t>
            </a:r>
          </a:p>
          <a:p>
            <a:pPr lvl="1"/>
            <a:r>
              <a:rPr lang="en-US" sz="2600" dirty="0">
                <a:latin typeface="Arial"/>
                <a:cs typeface="Arial"/>
              </a:rPr>
              <a:t>Labor for Building Improvements, Renovations and Repairs</a:t>
            </a:r>
          </a:p>
          <a:p>
            <a:pPr lvl="1"/>
            <a:r>
              <a:rPr lang="en-US" sz="2600" dirty="0">
                <a:latin typeface="Arial"/>
                <a:cs typeface="Arial"/>
              </a:rPr>
              <a:t>Playground Installation Costs</a:t>
            </a:r>
          </a:p>
          <a:p>
            <a:pPr lvl="1"/>
            <a:r>
              <a:rPr lang="en-US" sz="2600" dirty="0">
                <a:latin typeface="Arial"/>
                <a:cs typeface="Arial"/>
              </a:rPr>
              <a:t>Equipment lease and maintenance agreements, such as large copy machines </a:t>
            </a:r>
          </a:p>
          <a:p>
            <a:pPr lvl="1"/>
            <a:r>
              <a:rPr lang="en-US" sz="2600" dirty="0">
                <a:latin typeface="Arial"/>
                <a:cs typeface="Arial"/>
              </a:rPr>
              <a:t>Ongoing facility maintenance agreements, such as HVAC systems</a:t>
            </a:r>
          </a:p>
          <a:p>
            <a:pPr lvl="1"/>
            <a:r>
              <a:rPr lang="en-US" sz="2600" dirty="0">
                <a:latin typeface="Arial"/>
                <a:cs typeface="Arial"/>
              </a:rPr>
              <a:t>Software that includes services, such as Learning Genie</a:t>
            </a:r>
          </a:p>
          <a:p>
            <a:pPr lvl="1"/>
            <a:r>
              <a:rPr lang="en-US" sz="2600" dirty="0">
                <a:latin typeface="Arial"/>
                <a:cs typeface="Arial"/>
              </a:rPr>
              <a:t>Independent Consultants ($10,000 or more), such as Early Childhood Mental Health Consultants, Trainers, etc.</a:t>
            </a:r>
          </a:p>
          <a:p>
            <a:pPr marL="0" indent="0">
              <a:buNone/>
            </a:pPr>
            <a:r>
              <a:rPr lang="en-US" sz="2600" dirty="0">
                <a:latin typeface="Arial"/>
                <a:cs typeface="Arial"/>
              </a:rPr>
              <a:t>*For subcontracts that require the purchase of equipment, contractors must also follow the EPAR procedures set forth in the annual CT&amp;C.</a:t>
            </a:r>
          </a:p>
        </p:txBody>
      </p:sp>
      <p:sp>
        <p:nvSpPr>
          <p:cNvPr id="5" name="Slide Number Placeholder 4">
            <a:extLst>
              <a:ext uri="{FF2B5EF4-FFF2-40B4-BE49-F238E27FC236}">
                <a16:creationId xmlns:a16="http://schemas.microsoft.com/office/drawing/2014/main" id="{2EE169CF-681B-B4FB-F414-9DD9641D5416}"/>
              </a:ext>
            </a:extLst>
          </p:cNvPr>
          <p:cNvSpPr>
            <a:spLocks noGrp="1"/>
          </p:cNvSpPr>
          <p:nvPr>
            <p:ph type="sldNum" sz="quarter" idx="12"/>
          </p:nvPr>
        </p:nvSpPr>
        <p:spPr/>
        <p:txBody>
          <a:bodyPr/>
          <a:lstStyle/>
          <a:p>
            <a:fld id="{6002B509-C285-4FF6-9C4D-EB34BB9C242E}" type="slidenum">
              <a:rPr lang="en-US" smtClean="0"/>
              <a:t>24</a:t>
            </a:fld>
            <a:endParaRPr lang="en-US" dirty="0"/>
          </a:p>
        </p:txBody>
      </p:sp>
    </p:spTree>
    <p:extLst>
      <p:ext uri="{BB962C8B-B14F-4D97-AF65-F5344CB8AC3E}">
        <p14:creationId xmlns:p14="http://schemas.microsoft.com/office/powerpoint/2010/main" val="355226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AC8B-552D-B277-F73E-53F56418B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D8A1F-3A22-A05B-4603-4F8A48395608}"/>
              </a:ext>
            </a:extLst>
          </p:cNvPr>
          <p:cNvSpPr>
            <a:spLocks noGrp="1"/>
          </p:cNvSpPr>
          <p:nvPr>
            <p:ph type="title"/>
          </p:nvPr>
        </p:nvSpPr>
        <p:spPr>
          <a:xfrm>
            <a:off x="0" y="339878"/>
            <a:ext cx="12191999" cy="1184163"/>
          </a:xfrm>
        </p:spPr>
        <p:txBody>
          <a:bodyPr>
            <a:normAutofit fontScale="90000"/>
          </a:bodyPr>
          <a:lstStyle/>
          <a:p>
            <a:r>
              <a:rPr lang="en-US" dirty="0">
                <a:latin typeface="Arial"/>
                <a:cs typeface="Arial"/>
              </a:rPr>
              <a:t>Exempt From Subcontract and Prior Written </a:t>
            </a:r>
            <a:br>
              <a:rPr lang="en-US" dirty="0">
                <a:latin typeface="Arial"/>
                <a:cs typeface="Arial"/>
              </a:rPr>
            </a:br>
            <a:r>
              <a:rPr lang="en-US" dirty="0">
                <a:latin typeface="Arial"/>
                <a:cs typeface="Arial"/>
              </a:rPr>
              <a:t>Approval Requirements (1)</a:t>
            </a:r>
          </a:p>
        </p:txBody>
      </p:sp>
      <p:sp>
        <p:nvSpPr>
          <p:cNvPr id="3" name="Content Placeholder 2">
            <a:extLst>
              <a:ext uri="{FF2B5EF4-FFF2-40B4-BE49-F238E27FC236}">
                <a16:creationId xmlns:a16="http://schemas.microsoft.com/office/drawing/2014/main" id="{E3DAF9A7-DDCA-FE73-4B86-57F64CD3D703}"/>
              </a:ext>
            </a:extLst>
          </p:cNvPr>
          <p:cNvSpPr>
            <a:spLocks noGrp="1"/>
          </p:cNvSpPr>
          <p:nvPr>
            <p:ph idx="1"/>
          </p:nvPr>
        </p:nvSpPr>
        <p:spPr>
          <a:xfrm>
            <a:off x="154901" y="1793916"/>
            <a:ext cx="11882194" cy="5099573"/>
          </a:xfrm>
        </p:spPr>
        <p:txBody>
          <a:bodyPr vert="horz" lIns="91440" tIns="45720" rIns="91440" bIns="45720" rtlCol="0" anchor="t">
            <a:normAutofit/>
          </a:bodyPr>
          <a:lstStyle/>
          <a:p>
            <a:pPr marL="742950" indent="-742950">
              <a:buFont typeface="+mj-lt"/>
              <a:buAutoNum type="arabicPeriod"/>
            </a:pPr>
            <a:r>
              <a:rPr lang="en-US" sz="2800" dirty="0">
                <a:latin typeface="Arial"/>
                <a:cs typeface="Arial"/>
              </a:rPr>
              <a:t>Employment agreements;</a:t>
            </a:r>
          </a:p>
          <a:p>
            <a:pPr marL="742950" indent="-742950">
              <a:buFont typeface="+mj-lt"/>
              <a:buAutoNum type="arabicPeriod"/>
            </a:pPr>
            <a:r>
              <a:rPr lang="en-US" sz="2800" dirty="0">
                <a:latin typeface="Arial"/>
                <a:cs typeface="Arial"/>
              </a:rPr>
              <a:t>Facility rental or lease agreements;</a:t>
            </a:r>
          </a:p>
          <a:p>
            <a:pPr marL="742950" indent="-742950">
              <a:buFont typeface="+mj-lt"/>
              <a:buAutoNum type="arabicPeriod"/>
            </a:pPr>
            <a:r>
              <a:rPr lang="en-US" sz="2800" dirty="0">
                <a:latin typeface="Arial"/>
                <a:cs typeface="Arial"/>
              </a:rPr>
              <a:t>Payment arrangements with family childcare homes/providers for contractors approved to provide services through a Family Childcare Home Education Network (FCCHEN); </a:t>
            </a:r>
          </a:p>
          <a:p>
            <a:pPr marL="742950" indent="-742950">
              <a:buFont typeface="+mj-lt"/>
              <a:buAutoNum type="arabicPeriod"/>
            </a:pPr>
            <a:r>
              <a:rPr lang="en-US" sz="2800" dirty="0">
                <a:latin typeface="Arial"/>
                <a:cs typeface="Arial"/>
              </a:rPr>
              <a:t>Medical or dental service agreements;</a:t>
            </a:r>
          </a:p>
          <a:p>
            <a:pPr marL="742950" indent="-742950">
              <a:buFont typeface="+mj-lt"/>
              <a:buAutoNum type="arabicPeriod"/>
            </a:pPr>
            <a:r>
              <a:rPr lang="en-US" sz="2800" dirty="0">
                <a:latin typeface="Arial"/>
                <a:cs typeface="Arial"/>
              </a:rPr>
              <a:t>Bookkeeping/auditing agreements – must still follow requirements for Bids for Subcontracts</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59C78BF2-6476-5EEF-AA28-62F2E54D7864}"/>
              </a:ext>
            </a:extLst>
          </p:cNvPr>
          <p:cNvSpPr>
            <a:spLocks noGrp="1"/>
          </p:cNvSpPr>
          <p:nvPr>
            <p:ph type="sldNum" sz="quarter" idx="12"/>
          </p:nvPr>
        </p:nvSpPr>
        <p:spPr/>
        <p:txBody>
          <a:bodyPr/>
          <a:lstStyle/>
          <a:p>
            <a:fld id="{6002B509-C285-4FF6-9C4D-EB34BB9C242E}" type="slidenum">
              <a:rPr lang="en-US" smtClean="0"/>
              <a:t>25</a:t>
            </a:fld>
            <a:endParaRPr lang="en-US" dirty="0"/>
          </a:p>
        </p:txBody>
      </p:sp>
    </p:spTree>
    <p:extLst>
      <p:ext uri="{BB962C8B-B14F-4D97-AF65-F5344CB8AC3E}">
        <p14:creationId xmlns:p14="http://schemas.microsoft.com/office/powerpoint/2010/main" val="1843165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19D1E-9B47-2244-F388-AA26A2736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37181-16D5-5CA3-86FB-113728E17156}"/>
              </a:ext>
            </a:extLst>
          </p:cNvPr>
          <p:cNvSpPr>
            <a:spLocks noGrp="1"/>
          </p:cNvSpPr>
          <p:nvPr>
            <p:ph type="title"/>
          </p:nvPr>
        </p:nvSpPr>
        <p:spPr>
          <a:xfrm>
            <a:off x="1" y="352807"/>
            <a:ext cx="12191999" cy="1184163"/>
          </a:xfrm>
        </p:spPr>
        <p:txBody>
          <a:bodyPr>
            <a:normAutofit fontScale="90000"/>
          </a:bodyPr>
          <a:lstStyle/>
          <a:p>
            <a:r>
              <a:rPr lang="en-US" dirty="0">
                <a:latin typeface="Arial"/>
                <a:cs typeface="Arial"/>
              </a:rPr>
              <a:t>Exempt From Subcontract and Prior Written </a:t>
            </a:r>
            <a:br>
              <a:rPr lang="en-US" dirty="0">
                <a:latin typeface="Arial"/>
                <a:cs typeface="Arial"/>
              </a:rPr>
            </a:br>
            <a:r>
              <a:rPr lang="en-US" dirty="0">
                <a:latin typeface="Arial"/>
                <a:cs typeface="Arial"/>
              </a:rPr>
              <a:t>Approval Requirements (2)</a:t>
            </a:r>
          </a:p>
        </p:txBody>
      </p:sp>
      <p:sp>
        <p:nvSpPr>
          <p:cNvPr id="3" name="Content Placeholder 2">
            <a:extLst>
              <a:ext uri="{FF2B5EF4-FFF2-40B4-BE49-F238E27FC236}">
                <a16:creationId xmlns:a16="http://schemas.microsoft.com/office/drawing/2014/main" id="{BE1973AA-4ED9-F2EF-CAA5-2EB3911A47ED}"/>
              </a:ext>
            </a:extLst>
          </p:cNvPr>
          <p:cNvSpPr>
            <a:spLocks noGrp="1"/>
          </p:cNvSpPr>
          <p:nvPr>
            <p:ph idx="1"/>
          </p:nvPr>
        </p:nvSpPr>
        <p:spPr>
          <a:xfrm>
            <a:off x="252919" y="1673157"/>
            <a:ext cx="11653736" cy="4338538"/>
          </a:xfrm>
        </p:spPr>
        <p:txBody>
          <a:bodyPr vert="horz" lIns="91440" tIns="45720" rIns="91440" bIns="45720" rtlCol="0" anchor="t">
            <a:normAutofit/>
          </a:bodyPr>
          <a:lstStyle/>
          <a:p>
            <a:pPr marL="742950" indent="-742950">
              <a:buFont typeface="+mj-lt"/>
              <a:buAutoNum type="arabicPeriod" startAt="6"/>
            </a:pPr>
            <a:r>
              <a:rPr lang="en-US" sz="3000" dirty="0">
                <a:latin typeface="Arial"/>
                <a:cs typeface="Arial"/>
              </a:rPr>
              <a:t>Food service agreements;</a:t>
            </a:r>
          </a:p>
          <a:p>
            <a:pPr marL="742950" indent="-742950">
              <a:buFont typeface="+mj-lt"/>
              <a:buAutoNum type="arabicPeriod" startAt="6"/>
            </a:pPr>
            <a:r>
              <a:rPr lang="en-US" sz="3000" dirty="0">
                <a:latin typeface="Arial"/>
                <a:cs typeface="Arial"/>
              </a:rPr>
              <a:t>Janitorial and grounds keeping agreements;</a:t>
            </a:r>
          </a:p>
          <a:p>
            <a:pPr marL="742950" indent="-742950">
              <a:buFont typeface="+mj-lt"/>
              <a:buAutoNum type="arabicPeriod" startAt="6"/>
            </a:pPr>
            <a:r>
              <a:rPr lang="en-US" sz="3000" dirty="0">
                <a:latin typeface="Arial"/>
                <a:cs typeface="Arial"/>
              </a:rPr>
              <a:t>Subcontract with a public agency, except when subcontract is to provide preschool services</a:t>
            </a:r>
          </a:p>
          <a:p>
            <a:pPr marL="742950" indent="-742950">
              <a:buFont typeface="+mj-lt"/>
              <a:buAutoNum type="arabicPeriod" startAt="6"/>
            </a:pPr>
            <a:r>
              <a:rPr lang="en-US" sz="3000" dirty="0">
                <a:latin typeface="Arial"/>
                <a:cs typeface="Arial"/>
              </a:rPr>
              <a:t>Subcontract with an individual for less than $10,000 - must still follow requirements for Bids for Subcontracts</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D17E0665-DAF1-53C6-7F68-172EACB8E2EF}"/>
              </a:ext>
            </a:extLst>
          </p:cNvPr>
          <p:cNvSpPr>
            <a:spLocks noGrp="1"/>
          </p:cNvSpPr>
          <p:nvPr>
            <p:ph type="sldNum" sz="quarter" idx="12"/>
          </p:nvPr>
        </p:nvSpPr>
        <p:spPr/>
        <p:txBody>
          <a:bodyPr/>
          <a:lstStyle/>
          <a:p>
            <a:fld id="{6002B509-C285-4FF6-9C4D-EB34BB9C242E}" type="slidenum">
              <a:rPr lang="en-US" smtClean="0"/>
              <a:t>26</a:t>
            </a:fld>
            <a:endParaRPr lang="en-US" dirty="0"/>
          </a:p>
        </p:txBody>
      </p:sp>
    </p:spTree>
    <p:extLst>
      <p:ext uri="{BB962C8B-B14F-4D97-AF65-F5344CB8AC3E}">
        <p14:creationId xmlns:p14="http://schemas.microsoft.com/office/powerpoint/2010/main" val="2374506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F6368-C107-AB69-49F2-22A7729A9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80CA6-6A28-11A3-48C6-5C57D382C0D1}"/>
              </a:ext>
            </a:extLst>
          </p:cNvPr>
          <p:cNvSpPr>
            <a:spLocks noGrp="1"/>
          </p:cNvSpPr>
          <p:nvPr>
            <p:ph type="title"/>
          </p:nvPr>
        </p:nvSpPr>
        <p:spPr/>
        <p:txBody>
          <a:bodyPr/>
          <a:lstStyle/>
          <a:p>
            <a:r>
              <a:rPr lang="en-US" dirty="0">
                <a:latin typeface="Arial"/>
                <a:cs typeface="Arial"/>
              </a:rPr>
              <a:t>Subcontract Approval Requests(1)</a:t>
            </a:r>
            <a:endParaRPr lang="en-US" dirty="0"/>
          </a:p>
        </p:txBody>
      </p:sp>
      <p:sp>
        <p:nvSpPr>
          <p:cNvPr id="3" name="Content Placeholder 2">
            <a:extLst>
              <a:ext uri="{FF2B5EF4-FFF2-40B4-BE49-F238E27FC236}">
                <a16:creationId xmlns:a16="http://schemas.microsoft.com/office/drawing/2014/main" id="{26CE1F8B-BB05-3DA8-25CD-90BFC3EBA0DA}"/>
              </a:ext>
            </a:extLst>
          </p:cNvPr>
          <p:cNvSpPr>
            <a:spLocks noGrp="1"/>
          </p:cNvSpPr>
          <p:nvPr>
            <p:ph idx="1"/>
          </p:nvPr>
        </p:nvSpPr>
        <p:spPr>
          <a:xfrm>
            <a:off x="214009" y="1084795"/>
            <a:ext cx="11692646" cy="5128216"/>
          </a:xfrm>
        </p:spPr>
        <p:txBody>
          <a:bodyPr vert="horz" lIns="91440" tIns="45720" rIns="91440" bIns="45720" rtlCol="0" anchor="t">
            <a:normAutofit/>
          </a:bodyPr>
          <a:lstStyle/>
          <a:p>
            <a:r>
              <a:rPr lang="en-US" sz="2800" dirty="0">
                <a:latin typeface="Arial"/>
                <a:cs typeface="Arial"/>
              </a:rPr>
              <a:t>A written subcontract is required for all service agreements. </a:t>
            </a:r>
          </a:p>
          <a:p>
            <a:r>
              <a:rPr lang="en-US" sz="2800" dirty="0">
                <a:latin typeface="Arial"/>
                <a:ea typeface="Calibri"/>
                <a:cs typeface="Arial"/>
              </a:rPr>
              <a:t>Prior to execution of a subcontract and commencement of work, the contractor shall submit two (2) copies of the proposed subcontract to the CDE for approval, including a proposed line-item budget which shows the costs of the services to be performed. </a:t>
            </a:r>
          </a:p>
          <a:p>
            <a:pPr lvl="1"/>
            <a:r>
              <a:rPr lang="en-US" sz="2400" dirty="0">
                <a:latin typeface="Arial"/>
                <a:ea typeface="Calibri"/>
                <a:cs typeface="Arial"/>
              </a:rPr>
              <a:t>The budget for a proposed subcontract for renovation and repair must show the total cost of labor and the total cost of materials. </a:t>
            </a:r>
            <a:endParaRPr lang="en-US" sz="2400" dirty="0"/>
          </a:p>
          <a:p>
            <a:r>
              <a:rPr lang="en-US" sz="2800" dirty="0">
                <a:latin typeface="Arial"/>
                <a:ea typeface="Calibri"/>
                <a:cs typeface="Arial"/>
              </a:rPr>
              <a:t>For proposed capital outlay sub­contracts, private agencies shall include documents showing that the bidder selected by the contractor has obtained a payment bond in an amount not less than one-half (1/2) the amount of the proposed subcontract.</a:t>
            </a:r>
          </a:p>
          <a:p>
            <a:endParaRPr lang="en-US" sz="2800" dirty="0">
              <a:latin typeface="Arial"/>
              <a:cs typeface="Arial"/>
            </a:endParaRPr>
          </a:p>
          <a:p>
            <a:pPr lvl="1"/>
            <a:endParaRPr lang="en-US" sz="2600" dirty="0"/>
          </a:p>
          <a:p>
            <a:endParaRPr lang="en-US" dirty="0"/>
          </a:p>
        </p:txBody>
      </p:sp>
      <p:sp>
        <p:nvSpPr>
          <p:cNvPr id="4" name="Slide Number Placeholder 3">
            <a:extLst>
              <a:ext uri="{FF2B5EF4-FFF2-40B4-BE49-F238E27FC236}">
                <a16:creationId xmlns:a16="http://schemas.microsoft.com/office/drawing/2014/main" id="{529DAD71-E0B9-45FC-A4EE-965506A270A5}"/>
              </a:ext>
            </a:extLst>
          </p:cNvPr>
          <p:cNvSpPr>
            <a:spLocks noGrp="1"/>
          </p:cNvSpPr>
          <p:nvPr>
            <p:ph type="sldNum" sz="quarter" idx="12"/>
          </p:nvPr>
        </p:nvSpPr>
        <p:spPr/>
        <p:txBody>
          <a:bodyPr/>
          <a:lstStyle/>
          <a:p>
            <a:fld id="{6002B509-C285-4FF6-9C4D-EB34BB9C242E}" type="slidenum">
              <a:rPr lang="en-US" smtClean="0"/>
              <a:t>27</a:t>
            </a:fld>
            <a:endParaRPr lang="en-US" dirty="0"/>
          </a:p>
        </p:txBody>
      </p:sp>
    </p:spTree>
    <p:extLst>
      <p:ext uri="{BB962C8B-B14F-4D97-AF65-F5344CB8AC3E}">
        <p14:creationId xmlns:p14="http://schemas.microsoft.com/office/powerpoint/2010/main" val="3398219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718B9-6950-7B95-933E-D110500C5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4A783-E5A2-AB18-DB2C-627F8C09CC4D}"/>
              </a:ext>
            </a:extLst>
          </p:cNvPr>
          <p:cNvSpPr>
            <a:spLocks noGrp="1"/>
          </p:cNvSpPr>
          <p:nvPr>
            <p:ph type="title"/>
          </p:nvPr>
        </p:nvSpPr>
        <p:spPr/>
        <p:txBody>
          <a:bodyPr/>
          <a:lstStyle/>
          <a:p>
            <a:r>
              <a:rPr lang="en-US" dirty="0">
                <a:latin typeface="Arial"/>
                <a:cs typeface="Arial"/>
              </a:rPr>
              <a:t>Subcontract Approval Requests (2)</a:t>
            </a:r>
            <a:endParaRPr lang="en-US" dirty="0"/>
          </a:p>
        </p:txBody>
      </p:sp>
      <p:sp>
        <p:nvSpPr>
          <p:cNvPr id="3" name="Content Placeholder 2">
            <a:extLst>
              <a:ext uri="{FF2B5EF4-FFF2-40B4-BE49-F238E27FC236}">
                <a16:creationId xmlns:a16="http://schemas.microsoft.com/office/drawing/2014/main" id="{4D915C06-89AF-5A97-0CA0-72905FB28B56}"/>
              </a:ext>
            </a:extLst>
          </p:cNvPr>
          <p:cNvSpPr>
            <a:spLocks noGrp="1"/>
          </p:cNvSpPr>
          <p:nvPr>
            <p:ph idx="1"/>
          </p:nvPr>
        </p:nvSpPr>
        <p:spPr>
          <a:xfrm>
            <a:off x="214009" y="1429851"/>
            <a:ext cx="11692646" cy="4783160"/>
          </a:xfrm>
        </p:spPr>
        <p:txBody>
          <a:bodyPr vert="horz" lIns="91440" tIns="45720" rIns="91440" bIns="45720" rtlCol="0" anchor="t">
            <a:normAutofit/>
          </a:bodyPr>
          <a:lstStyle/>
          <a:p>
            <a:r>
              <a:rPr lang="en-US" sz="2800" dirty="0">
                <a:latin typeface="Arial"/>
                <a:cs typeface="Arial"/>
              </a:rPr>
              <a:t>Requests for approval of subcontracts for transportation services shall include a Certificate of Insurance of the subcontractor in an amount not less than $1 million per occurrence, listing the contractor and the state as additional named insured.</a:t>
            </a:r>
          </a:p>
          <a:p>
            <a:r>
              <a:rPr lang="en-US" sz="2800" dirty="0">
                <a:latin typeface="Arial"/>
                <a:cs typeface="Arial"/>
              </a:rPr>
              <a:t>Bids, if applicable, shall be attached to the subcontract when submitted to the CDE for approval.</a:t>
            </a:r>
          </a:p>
          <a:p>
            <a:pPr lvl="1"/>
            <a:r>
              <a:rPr lang="en-US" sz="2600" dirty="0">
                <a:latin typeface="Arial"/>
                <a:cs typeface="Arial"/>
              </a:rPr>
              <a:t>A justification letter, including cost allocation, as applicable, shall be attached when submitted to the CDE for approval.</a:t>
            </a:r>
          </a:p>
          <a:p>
            <a:pPr lvl="1"/>
            <a:endParaRPr lang="en-US" sz="2600" dirty="0"/>
          </a:p>
          <a:p>
            <a:endParaRPr lang="en-US" dirty="0"/>
          </a:p>
        </p:txBody>
      </p:sp>
      <p:sp>
        <p:nvSpPr>
          <p:cNvPr id="4" name="Slide Number Placeholder 3">
            <a:extLst>
              <a:ext uri="{FF2B5EF4-FFF2-40B4-BE49-F238E27FC236}">
                <a16:creationId xmlns:a16="http://schemas.microsoft.com/office/drawing/2014/main" id="{31651129-2F46-3E2F-6ECD-57395A369E6A}"/>
              </a:ext>
            </a:extLst>
          </p:cNvPr>
          <p:cNvSpPr>
            <a:spLocks noGrp="1"/>
          </p:cNvSpPr>
          <p:nvPr>
            <p:ph type="sldNum" sz="quarter" idx="12"/>
          </p:nvPr>
        </p:nvSpPr>
        <p:spPr/>
        <p:txBody>
          <a:bodyPr/>
          <a:lstStyle/>
          <a:p>
            <a:fld id="{6002B509-C285-4FF6-9C4D-EB34BB9C242E}" type="slidenum">
              <a:rPr lang="en-US" smtClean="0"/>
              <a:t>28</a:t>
            </a:fld>
            <a:endParaRPr lang="en-US" dirty="0"/>
          </a:p>
        </p:txBody>
      </p:sp>
    </p:spTree>
    <p:extLst>
      <p:ext uri="{BB962C8B-B14F-4D97-AF65-F5344CB8AC3E}">
        <p14:creationId xmlns:p14="http://schemas.microsoft.com/office/powerpoint/2010/main" val="321470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428E-2ABE-1A7A-57C5-F1E84D18F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13A05-F324-EE74-872D-847FC5BFE132}"/>
              </a:ext>
            </a:extLst>
          </p:cNvPr>
          <p:cNvSpPr>
            <a:spLocks noGrp="1"/>
          </p:cNvSpPr>
          <p:nvPr>
            <p:ph type="title"/>
          </p:nvPr>
        </p:nvSpPr>
        <p:spPr/>
        <p:txBody>
          <a:bodyPr>
            <a:normAutofit/>
          </a:bodyPr>
          <a:lstStyle/>
          <a:p>
            <a:r>
              <a:rPr lang="en-US" dirty="0">
                <a:latin typeface="Arial"/>
                <a:cs typeface="Arial"/>
              </a:rPr>
              <a:t>Required Provisions of a Subcontract (1) </a:t>
            </a:r>
          </a:p>
        </p:txBody>
      </p:sp>
      <p:sp>
        <p:nvSpPr>
          <p:cNvPr id="3" name="Content Placeholder 2">
            <a:extLst>
              <a:ext uri="{FF2B5EF4-FFF2-40B4-BE49-F238E27FC236}">
                <a16:creationId xmlns:a16="http://schemas.microsoft.com/office/drawing/2014/main" id="{7E0C9ECE-A1A2-D0E9-5883-CFE0FCCAE1DE}"/>
              </a:ext>
            </a:extLst>
          </p:cNvPr>
          <p:cNvSpPr>
            <a:spLocks noGrp="1"/>
          </p:cNvSpPr>
          <p:nvPr>
            <p:ph idx="1"/>
          </p:nvPr>
        </p:nvSpPr>
        <p:spPr>
          <a:xfrm>
            <a:off x="347932" y="1079500"/>
            <a:ext cx="11506200" cy="5099573"/>
          </a:xfrm>
        </p:spPr>
        <p:txBody>
          <a:bodyPr vert="horz" lIns="91440" tIns="45720" rIns="91440" bIns="45720" rtlCol="0" anchor="t">
            <a:normAutofit fontScale="55000" lnSpcReduction="20000"/>
          </a:bodyPr>
          <a:lstStyle/>
          <a:p>
            <a:pPr marL="0" indent="0">
              <a:buNone/>
            </a:pPr>
            <a:r>
              <a:rPr lang="en-US" sz="5100" dirty="0">
                <a:latin typeface="Arial"/>
                <a:cs typeface="Arial"/>
              </a:rPr>
              <a:t>Every subcontract shall be in writing and specify:</a:t>
            </a:r>
          </a:p>
          <a:p>
            <a:pPr marL="742950" indent="-742950">
              <a:buFont typeface="+mj-lt"/>
              <a:buAutoNum type="arabicPeriod"/>
            </a:pPr>
            <a:r>
              <a:rPr lang="en-US" sz="5100" dirty="0">
                <a:latin typeface="Arial"/>
                <a:cs typeface="Arial"/>
              </a:rPr>
              <a:t>The dates within which the subcontractor is to perform the contract.</a:t>
            </a:r>
          </a:p>
          <a:p>
            <a:pPr marL="742950" indent="-742950">
              <a:buFont typeface="+mj-lt"/>
              <a:buAutoNum type="arabicPeriod"/>
            </a:pPr>
            <a:r>
              <a:rPr lang="en-US" sz="5100" dirty="0">
                <a:latin typeface="Arial"/>
                <a:cs typeface="Arial"/>
              </a:rPr>
              <a:t>The time for subcontractor performance shall not begin prior to, nor shall the time extend beyond, the time period of the contract between the contractor and the state.</a:t>
            </a:r>
          </a:p>
          <a:p>
            <a:pPr marL="742950" indent="-742950">
              <a:buFont typeface="+mj-lt"/>
              <a:buAutoNum type="arabicPeriod"/>
            </a:pPr>
            <a:r>
              <a:rPr lang="en-US" sz="5100" dirty="0">
                <a:latin typeface="Arial"/>
                <a:cs typeface="Arial"/>
              </a:rPr>
              <a:t>The dollar amount of the subcontract or specify an amount not to exceed a maximum dollar amount.</a:t>
            </a:r>
          </a:p>
          <a:p>
            <a:pPr marL="742950" indent="-742950">
              <a:buFont typeface="+mj-lt"/>
              <a:buAutoNum type="arabicPeriod"/>
            </a:pPr>
            <a:r>
              <a:rPr lang="en-US" sz="5100" dirty="0">
                <a:latin typeface="Arial"/>
                <a:cs typeface="Arial"/>
              </a:rPr>
              <a:t>The service(s) to be provided under the subcontract and the responsibilities of each party under the subcontract.</a:t>
            </a:r>
          </a:p>
          <a:p>
            <a:pPr marL="742950" indent="-742950">
              <a:buFont typeface="+mj-lt"/>
              <a:buAutoNum type="arabicPeriod"/>
            </a:pPr>
            <a:r>
              <a:rPr lang="en-US" sz="5100" dirty="0">
                <a:latin typeface="Arial"/>
                <a:cs typeface="Arial"/>
              </a:rPr>
              <a:t>That the subcontractor, and the agents and employees of the subcontractor, in the performance  of the subcontract, are acting in an independent capacity and not as officers, employees or agents of the State of California.</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B4DD28AD-F81D-A919-A29C-E20BA82DD863}"/>
              </a:ext>
            </a:extLst>
          </p:cNvPr>
          <p:cNvSpPr>
            <a:spLocks noGrp="1"/>
          </p:cNvSpPr>
          <p:nvPr>
            <p:ph type="sldNum" sz="quarter" idx="12"/>
          </p:nvPr>
        </p:nvSpPr>
        <p:spPr/>
        <p:txBody>
          <a:bodyPr/>
          <a:lstStyle/>
          <a:p>
            <a:fld id="{6002B509-C285-4FF6-9C4D-EB34BB9C242E}" type="slidenum">
              <a:rPr lang="en-US" smtClean="0"/>
              <a:t>29</a:t>
            </a:fld>
            <a:endParaRPr lang="en-US" dirty="0"/>
          </a:p>
        </p:txBody>
      </p:sp>
    </p:spTree>
    <p:extLst>
      <p:ext uri="{BB962C8B-B14F-4D97-AF65-F5344CB8AC3E}">
        <p14:creationId xmlns:p14="http://schemas.microsoft.com/office/powerpoint/2010/main" val="306836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5CF13-C9B5-CE89-EB04-39E1AF526FB0}"/>
              </a:ext>
            </a:extLst>
          </p:cNvPr>
          <p:cNvSpPr>
            <a:spLocks noGrp="1"/>
          </p:cNvSpPr>
          <p:nvPr>
            <p:ph type="title"/>
          </p:nvPr>
        </p:nvSpPr>
        <p:spPr/>
        <p:txBody>
          <a:bodyPr/>
          <a:lstStyle/>
          <a:p>
            <a:r>
              <a:rPr lang="en-US" dirty="0">
                <a:latin typeface="Arial"/>
                <a:cs typeface="Arial"/>
              </a:rPr>
              <a:t>Agenda</a:t>
            </a:r>
            <a:endParaRPr lang="en-US" dirty="0"/>
          </a:p>
        </p:txBody>
      </p:sp>
      <p:sp>
        <p:nvSpPr>
          <p:cNvPr id="2" name="Text Placeholder 1">
            <a:extLst>
              <a:ext uri="{FF2B5EF4-FFF2-40B4-BE49-F238E27FC236}">
                <a16:creationId xmlns:a16="http://schemas.microsoft.com/office/drawing/2014/main" id="{ABAE23B0-A83A-AA52-510F-A8B9642739FC}"/>
              </a:ext>
            </a:extLst>
          </p:cNvPr>
          <p:cNvSpPr>
            <a:spLocks noGrp="1"/>
          </p:cNvSpPr>
          <p:nvPr>
            <p:ph idx="1"/>
          </p:nvPr>
        </p:nvSpPr>
        <p:spPr>
          <a:xfrm>
            <a:off x="0" y="1220272"/>
            <a:ext cx="12192000" cy="4834143"/>
          </a:xfrm>
        </p:spPr>
        <p:txBody>
          <a:bodyPr vert="horz" lIns="91440" tIns="45720" rIns="91440" bIns="45720" rtlCol="0" anchor="t">
            <a:normAutofit lnSpcReduction="10000"/>
          </a:bodyPr>
          <a:lstStyle/>
          <a:p>
            <a:pPr marL="574675" indent="-347345"/>
            <a:r>
              <a:rPr lang="en-US" sz="3400" dirty="0">
                <a:latin typeface="Arial"/>
                <a:cs typeface="Arial"/>
              </a:rPr>
              <a:t>Important Definitions</a:t>
            </a:r>
            <a:endParaRPr lang="en-US" dirty="0"/>
          </a:p>
          <a:p>
            <a:pPr marL="574675" indent="-347345"/>
            <a:r>
              <a:rPr lang="en-US" sz="3400" dirty="0">
                <a:latin typeface="Arial"/>
                <a:cs typeface="Arial"/>
              </a:rPr>
              <a:t>New Language in the Contract Terms and Conditions (CT&amp;C)</a:t>
            </a:r>
          </a:p>
          <a:p>
            <a:pPr marL="1031875" lvl="1" indent="-347345"/>
            <a:r>
              <a:rPr lang="en-US" sz="3000" dirty="0">
                <a:latin typeface="Arial"/>
                <a:cs typeface="Arial"/>
              </a:rPr>
              <a:t>Preapproved Equipment Purchases</a:t>
            </a:r>
          </a:p>
          <a:p>
            <a:pPr marL="1031875" lvl="1" indent="-347345"/>
            <a:r>
              <a:rPr lang="en-US" sz="3000" dirty="0">
                <a:latin typeface="Arial"/>
                <a:cs typeface="Arial"/>
              </a:rPr>
              <a:t>Multi-year Approvals</a:t>
            </a:r>
          </a:p>
          <a:p>
            <a:pPr marL="574675" indent="-347345"/>
            <a:r>
              <a:rPr lang="en-US" sz="3400" dirty="0">
                <a:latin typeface="Arial"/>
                <a:cs typeface="Arial"/>
              </a:rPr>
              <a:t>Requirements for Equipment Purchase Approval Requests</a:t>
            </a:r>
          </a:p>
          <a:p>
            <a:pPr marL="574675" indent="-347345"/>
            <a:r>
              <a:rPr lang="en-US" sz="3400" dirty="0">
                <a:latin typeface="Arial"/>
                <a:cs typeface="Arial"/>
              </a:rPr>
              <a:t>Requirements for Subcontract Approval Requests</a:t>
            </a:r>
          </a:p>
          <a:p>
            <a:pPr marL="574675" indent="-347345"/>
            <a:r>
              <a:rPr lang="en-US" sz="3400" dirty="0">
                <a:latin typeface="Arial"/>
                <a:cs typeface="Arial"/>
              </a:rPr>
              <a:t>Questions</a:t>
            </a:r>
          </a:p>
          <a:p>
            <a:pPr marL="574675" indent="-347345"/>
            <a:r>
              <a:rPr lang="en-US" sz="3400" dirty="0">
                <a:latin typeface="Arial"/>
                <a:cs typeface="Arial"/>
              </a:rPr>
              <a:t>Resources</a:t>
            </a:r>
          </a:p>
          <a:p>
            <a:endParaRPr lang="en-US" dirty="0"/>
          </a:p>
        </p:txBody>
      </p:sp>
      <p:sp>
        <p:nvSpPr>
          <p:cNvPr id="5" name="Slide Number Placeholder 4">
            <a:extLst>
              <a:ext uri="{FF2B5EF4-FFF2-40B4-BE49-F238E27FC236}">
                <a16:creationId xmlns:a16="http://schemas.microsoft.com/office/drawing/2014/main" id="{FAF05CAB-E23A-4F26-CD2B-C4F6185C422B}"/>
              </a:ext>
            </a:extLst>
          </p:cNvPr>
          <p:cNvSpPr>
            <a:spLocks noGrp="1"/>
          </p:cNvSpPr>
          <p:nvPr>
            <p:ph type="sldNum" sz="quarter" idx="12"/>
          </p:nvPr>
        </p:nvSpPr>
        <p:spPr/>
        <p:txBody>
          <a:bodyPr/>
          <a:lstStyle/>
          <a:p>
            <a:fld id="{6002B509-C285-4FF6-9C4D-EB34BB9C242E}" type="slidenum">
              <a:rPr lang="en-US" smtClean="0"/>
              <a:t>3</a:t>
            </a:fld>
            <a:endParaRPr lang="en-US" dirty="0"/>
          </a:p>
        </p:txBody>
      </p:sp>
    </p:spTree>
    <p:extLst>
      <p:ext uri="{BB962C8B-B14F-4D97-AF65-F5344CB8AC3E}">
        <p14:creationId xmlns:p14="http://schemas.microsoft.com/office/powerpoint/2010/main" val="2197055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44056-E1C2-16AD-675F-7C23B0C1E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8642B-5CA5-E86D-DC6A-964F5ECCC7CB}"/>
              </a:ext>
            </a:extLst>
          </p:cNvPr>
          <p:cNvSpPr>
            <a:spLocks noGrp="1"/>
          </p:cNvSpPr>
          <p:nvPr>
            <p:ph type="title"/>
          </p:nvPr>
        </p:nvSpPr>
        <p:spPr/>
        <p:txBody>
          <a:bodyPr>
            <a:normAutofit/>
          </a:bodyPr>
          <a:lstStyle/>
          <a:p>
            <a:r>
              <a:rPr lang="en-US" dirty="0">
                <a:latin typeface="Arial"/>
                <a:cs typeface="Arial"/>
              </a:rPr>
              <a:t>Required Provisions of a Subcontract (2) </a:t>
            </a:r>
          </a:p>
        </p:txBody>
      </p:sp>
      <p:sp>
        <p:nvSpPr>
          <p:cNvPr id="3" name="Content Placeholder 2">
            <a:extLst>
              <a:ext uri="{FF2B5EF4-FFF2-40B4-BE49-F238E27FC236}">
                <a16:creationId xmlns:a16="http://schemas.microsoft.com/office/drawing/2014/main" id="{4EA27E67-ED4A-440C-8A5B-8AFC3D477F72}"/>
              </a:ext>
            </a:extLst>
          </p:cNvPr>
          <p:cNvSpPr>
            <a:spLocks noGrp="1"/>
          </p:cNvSpPr>
          <p:nvPr>
            <p:ph idx="1"/>
          </p:nvPr>
        </p:nvSpPr>
        <p:spPr>
          <a:xfrm>
            <a:off x="347932" y="1271700"/>
            <a:ext cx="11506200" cy="4907373"/>
          </a:xfrm>
        </p:spPr>
        <p:txBody>
          <a:bodyPr vert="horz" lIns="91440" tIns="45720" rIns="91440" bIns="45720" rtlCol="0" anchor="t">
            <a:normAutofit/>
          </a:bodyPr>
          <a:lstStyle/>
          <a:p>
            <a:pPr marL="914400" indent="-914400">
              <a:buFont typeface="+mj-lt"/>
              <a:buAutoNum type="arabicPeriod" startAt="6"/>
            </a:pPr>
            <a:r>
              <a:rPr lang="en-US" sz="2800" dirty="0">
                <a:latin typeface="Arial"/>
                <a:cs typeface="Arial"/>
              </a:rPr>
              <a:t>That modifications of the subcontract shall be in writing, and for subcontracts in excess of ten thousand dollars ($10,000), prior written CDE approval is required unless the subcontract is otherwise exempt from prior CDE approval. </a:t>
            </a:r>
          </a:p>
          <a:p>
            <a:pPr marL="914400" indent="-914400">
              <a:buFont typeface="+mj-lt"/>
              <a:buAutoNum type="arabicPeriod" startAt="6"/>
            </a:pPr>
            <a:r>
              <a:rPr lang="en-US" sz="2800" dirty="0">
                <a:latin typeface="Arial"/>
                <a:cs typeface="Arial"/>
              </a:rPr>
              <a:t>That the subcontract is the complete and exclusive statement of the mutual understanding of the parties and that the subcontract supersedes and cancels all previous written and oral agreements and communications relating to the subject matter of the subcontract. </a:t>
            </a:r>
          </a:p>
          <a:p>
            <a:pPr marL="914400" indent="-914400">
              <a:buFont typeface="+mj-lt"/>
              <a:buAutoNum type="arabicPeriod" startAt="6"/>
            </a:pPr>
            <a:r>
              <a:rPr lang="en-US" sz="2800" dirty="0">
                <a:latin typeface="Arial"/>
                <a:cs typeface="Arial"/>
              </a:rPr>
              <a:t>The remedies, in case of a breach of contract.</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84604D04-55AA-A8F1-401C-4845CE88B519}"/>
              </a:ext>
            </a:extLst>
          </p:cNvPr>
          <p:cNvSpPr>
            <a:spLocks noGrp="1"/>
          </p:cNvSpPr>
          <p:nvPr>
            <p:ph type="sldNum" sz="quarter" idx="12"/>
          </p:nvPr>
        </p:nvSpPr>
        <p:spPr/>
        <p:txBody>
          <a:bodyPr/>
          <a:lstStyle/>
          <a:p>
            <a:fld id="{6002B509-C285-4FF6-9C4D-EB34BB9C242E}" type="slidenum">
              <a:rPr lang="en-US" smtClean="0"/>
              <a:t>30</a:t>
            </a:fld>
            <a:endParaRPr lang="en-US" dirty="0"/>
          </a:p>
        </p:txBody>
      </p:sp>
    </p:spTree>
    <p:extLst>
      <p:ext uri="{BB962C8B-B14F-4D97-AF65-F5344CB8AC3E}">
        <p14:creationId xmlns:p14="http://schemas.microsoft.com/office/powerpoint/2010/main" val="3042288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9798D-40A1-25E6-CF0D-A59FC4CC0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65F8C-6DE3-217D-5DBF-A748DB27A412}"/>
              </a:ext>
            </a:extLst>
          </p:cNvPr>
          <p:cNvSpPr>
            <a:spLocks noGrp="1"/>
          </p:cNvSpPr>
          <p:nvPr>
            <p:ph type="title"/>
          </p:nvPr>
        </p:nvSpPr>
        <p:spPr/>
        <p:txBody>
          <a:bodyPr>
            <a:normAutofit/>
          </a:bodyPr>
          <a:lstStyle/>
          <a:p>
            <a:r>
              <a:rPr lang="en-US" dirty="0">
                <a:latin typeface="Arial"/>
                <a:cs typeface="Arial"/>
              </a:rPr>
              <a:t>Required Provisions of a Subcontract (3) </a:t>
            </a:r>
          </a:p>
        </p:txBody>
      </p:sp>
      <p:sp>
        <p:nvSpPr>
          <p:cNvPr id="3" name="Content Placeholder 2">
            <a:extLst>
              <a:ext uri="{FF2B5EF4-FFF2-40B4-BE49-F238E27FC236}">
                <a16:creationId xmlns:a16="http://schemas.microsoft.com/office/drawing/2014/main" id="{CA7D8B38-036F-5D0E-FDFB-1607F5100C13}"/>
              </a:ext>
            </a:extLst>
          </p:cNvPr>
          <p:cNvSpPr>
            <a:spLocks noGrp="1"/>
          </p:cNvSpPr>
          <p:nvPr>
            <p:ph idx="1"/>
          </p:nvPr>
        </p:nvSpPr>
        <p:spPr>
          <a:xfrm>
            <a:off x="347932" y="1079500"/>
            <a:ext cx="11506200" cy="5099573"/>
          </a:xfrm>
        </p:spPr>
        <p:txBody>
          <a:bodyPr vert="horz" lIns="91440" tIns="45720" rIns="91440" bIns="45720" rtlCol="0" anchor="t">
            <a:normAutofit/>
          </a:bodyPr>
          <a:lstStyle/>
          <a:p>
            <a:pPr marL="914400" indent="-914400">
              <a:buFont typeface="+mj-lt"/>
              <a:buAutoNum type="arabicPeriod" startAt="9"/>
            </a:pPr>
            <a:r>
              <a:rPr lang="en-US" sz="2800" dirty="0">
                <a:latin typeface="Arial"/>
                <a:cs typeface="Arial"/>
              </a:rPr>
              <a:t>That the State of California retains title to any equipment or supplies purchased with state funds and the equipment shall be returned to the contractor upon termination of the subcontract. </a:t>
            </a:r>
            <a:endParaRPr lang="en-US" dirty="0"/>
          </a:p>
          <a:p>
            <a:pPr marL="914400" indent="-914400">
              <a:buAutoNum type="arabicPeriod" startAt="9"/>
            </a:pPr>
            <a:r>
              <a:rPr lang="en-US" sz="2800" dirty="0">
                <a:latin typeface="Arial"/>
                <a:cs typeface="Arial"/>
              </a:rPr>
              <a:t>That the subcontractor shall obtain prior written approval from the contractor and the CDE for any unit of equipment that costs in excess of five thousand dollars ($5,000).</a:t>
            </a:r>
            <a:endParaRPr lang="en-US" dirty="0"/>
          </a:p>
          <a:p>
            <a:pPr marL="914400" indent="-914400">
              <a:buFont typeface="+mj-lt"/>
              <a:buAutoNum type="arabicPeriod" startAt="9"/>
            </a:pPr>
            <a:r>
              <a:rPr lang="en-US" sz="2800" dirty="0">
                <a:latin typeface="Arial"/>
                <a:cs typeface="Arial"/>
              </a:rPr>
              <a:t>The subcontractor shall be reimbursed for travel and per diem expenses only at rates that do not exceed the rates paid to the CDE's non-represented employees computed in accordance with California Department of Human Resources regulations, CCR, Title 2, Division 1, Chapter 3, Subchapter 1.</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3DE55AA1-E35A-919F-6C45-FD29C33ADEA4}"/>
              </a:ext>
            </a:extLst>
          </p:cNvPr>
          <p:cNvSpPr>
            <a:spLocks noGrp="1"/>
          </p:cNvSpPr>
          <p:nvPr>
            <p:ph type="sldNum" sz="quarter" idx="12"/>
          </p:nvPr>
        </p:nvSpPr>
        <p:spPr/>
        <p:txBody>
          <a:bodyPr/>
          <a:lstStyle/>
          <a:p>
            <a:fld id="{6002B509-C285-4FF6-9C4D-EB34BB9C242E}" type="slidenum">
              <a:rPr lang="en-US" smtClean="0"/>
              <a:t>31</a:t>
            </a:fld>
            <a:endParaRPr lang="en-US" dirty="0"/>
          </a:p>
        </p:txBody>
      </p:sp>
    </p:spTree>
    <p:extLst>
      <p:ext uri="{BB962C8B-B14F-4D97-AF65-F5344CB8AC3E}">
        <p14:creationId xmlns:p14="http://schemas.microsoft.com/office/powerpoint/2010/main" val="3446647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A6A6-5FFE-7E1D-422B-9FA78B67B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59740-BE38-1D06-12BC-489A05DBEFB7}"/>
              </a:ext>
            </a:extLst>
          </p:cNvPr>
          <p:cNvSpPr>
            <a:spLocks noGrp="1"/>
          </p:cNvSpPr>
          <p:nvPr>
            <p:ph type="title"/>
          </p:nvPr>
        </p:nvSpPr>
        <p:spPr/>
        <p:txBody>
          <a:bodyPr>
            <a:normAutofit/>
          </a:bodyPr>
          <a:lstStyle/>
          <a:p>
            <a:r>
              <a:rPr lang="en-US" dirty="0">
                <a:latin typeface="Arial"/>
                <a:cs typeface="Arial"/>
              </a:rPr>
              <a:t>Required Provisions of a Subcontract (4) </a:t>
            </a:r>
          </a:p>
        </p:txBody>
      </p:sp>
      <p:sp>
        <p:nvSpPr>
          <p:cNvPr id="3" name="Content Placeholder 2">
            <a:extLst>
              <a:ext uri="{FF2B5EF4-FFF2-40B4-BE49-F238E27FC236}">
                <a16:creationId xmlns:a16="http://schemas.microsoft.com/office/drawing/2014/main" id="{E3E3CBA4-F351-F2C0-B9EB-6022C14AA3A4}"/>
              </a:ext>
            </a:extLst>
          </p:cNvPr>
          <p:cNvSpPr>
            <a:spLocks noGrp="1"/>
          </p:cNvSpPr>
          <p:nvPr>
            <p:ph idx="1"/>
          </p:nvPr>
        </p:nvSpPr>
        <p:spPr>
          <a:xfrm>
            <a:off x="347932" y="1079500"/>
            <a:ext cx="11506200" cy="5099573"/>
          </a:xfrm>
        </p:spPr>
        <p:txBody>
          <a:bodyPr vert="horz" lIns="91440" tIns="45720" rIns="91440" bIns="45720" rtlCol="0" anchor="t">
            <a:normAutofit lnSpcReduction="10000"/>
          </a:bodyPr>
          <a:lstStyle/>
          <a:p>
            <a:pPr marL="914400" indent="-914400">
              <a:buFont typeface="+mj-lt"/>
              <a:buAutoNum type="arabicPeriod" startAt="11"/>
            </a:pPr>
            <a:r>
              <a:rPr lang="en-US" sz="2800" dirty="0">
                <a:latin typeface="Arial"/>
                <a:cs typeface="Arial"/>
              </a:rPr>
              <a:t>That the subcontractor agrees to indemnify and hold harmless the State of California, its officers, agents and employees from any and all claims and losses occurring or resulting to any and all contractors, subcontractors, materialmen, laborers and any other person, firm or corporation furnishing or supplying work, services, materials or supplies in connection with the performance of the subcontract, and from any and all claims and losses occurring or resulting to any person, firm or corporation that may be injured or damaged by the subcontractor in the performance of the subcontract.</a:t>
            </a:r>
          </a:p>
          <a:p>
            <a:pPr marL="914400" indent="-914400">
              <a:buFont typeface="+mj-lt"/>
              <a:buAutoNum type="arabicPeriod" startAt="11"/>
            </a:pPr>
            <a:r>
              <a:rPr lang="en-US" sz="2800" dirty="0">
                <a:latin typeface="Arial"/>
                <a:cs typeface="Arial"/>
              </a:rPr>
              <a:t>That the subcontractor shall maintain records for program review, evaluation, audit and/or other purposes and make the records available to agents of the state for a period of five (5) years.</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4CEE7EC9-7103-EA4F-382A-8B552D682CD0}"/>
              </a:ext>
            </a:extLst>
          </p:cNvPr>
          <p:cNvSpPr>
            <a:spLocks noGrp="1"/>
          </p:cNvSpPr>
          <p:nvPr>
            <p:ph type="sldNum" sz="quarter" idx="12"/>
          </p:nvPr>
        </p:nvSpPr>
        <p:spPr/>
        <p:txBody>
          <a:bodyPr/>
          <a:lstStyle/>
          <a:p>
            <a:fld id="{6002B509-C285-4FF6-9C4D-EB34BB9C242E}" type="slidenum">
              <a:rPr lang="en-US" smtClean="0"/>
              <a:t>32</a:t>
            </a:fld>
            <a:endParaRPr lang="en-US" dirty="0"/>
          </a:p>
        </p:txBody>
      </p:sp>
    </p:spTree>
    <p:extLst>
      <p:ext uri="{BB962C8B-B14F-4D97-AF65-F5344CB8AC3E}">
        <p14:creationId xmlns:p14="http://schemas.microsoft.com/office/powerpoint/2010/main" val="3548299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22CB-EF46-6E20-1460-39A6BB251F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A7F965-79EE-7EE0-E07C-301D37D8F180}"/>
              </a:ext>
            </a:extLst>
          </p:cNvPr>
          <p:cNvSpPr>
            <a:spLocks noGrp="1"/>
          </p:cNvSpPr>
          <p:nvPr>
            <p:ph type="title"/>
          </p:nvPr>
        </p:nvSpPr>
        <p:spPr/>
        <p:txBody>
          <a:bodyPr>
            <a:normAutofit/>
          </a:bodyPr>
          <a:lstStyle/>
          <a:p>
            <a:r>
              <a:rPr lang="en-US" dirty="0">
                <a:latin typeface="Arial"/>
                <a:cs typeface="Arial"/>
              </a:rPr>
              <a:t>Required Provisions of a Subcontract (5) </a:t>
            </a:r>
          </a:p>
        </p:txBody>
      </p:sp>
      <p:sp>
        <p:nvSpPr>
          <p:cNvPr id="3" name="Content Placeholder 2">
            <a:extLst>
              <a:ext uri="{FF2B5EF4-FFF2-40B4-BE49-F238E27FC236}">
                <a16:creationId xmlns:a16="http://schemas.microsoft.com/office/drawing/2014/main" id="{F05B1667-EAE3-9EAA-E7DD-483D738B95A1}"/>
              </a:ext>
            </a:extLst>
          </p:cNvPr>
          <p:cNvSpPr>
            <a:spLocks noGrp="1"/>
          </p:cNvSpPr>
          <p:nvPr>
            <p:ph idx="1"/>
          </p:nvPr>
        </p:nvSpPr>
        <p:spPr>
          <a:xfrm>
            <a:off x="347932" y="1079500"/>
            <a:ext cx="11506200" cy="5099573"/>
          </a:xfrm>
        </p:spPr>
        <p:txBody>
          <a:bodyPr vert="horz" lIns="91440" tIns="45720" rIns="91440" bIns="45720" rtlCol="0" anchor="t">
            <a:normAutofit/>
          </a:bodyPr>
          <a:lstStyle/>
          <a:p>
            <a:pPr marL="914400" indent="-914400">
              <a:buFont typeface="+mj-lt"/>
              <a:buAutoNum type="arabicPeriod" startAt="13"/>
            </a:pPr>
            <a:r>
              <a:rPr lang="en-US" sz="2800" dirty="0">
                <a:latin typeface="Arial"/>
                <a:cs typeface="Arial"/>
              </a:rPr>
              <a:t>The provisions of the "Nondiscrimination Clause" included in the prime contract as specified in the 2 CCR 11105.</a:t>
            </a:r>
          </a:p>
          <a:p>
            <a:pPr marL="914400" indent="-914400">
              <a:buFont typeface="+mj-lt"/>
              <a:buAutoNum type="arabicPeriod" startAt="13"/>
            </a:pPr>
            <a:r>
              <a:rPr lang="en-US" sz="2800" dirty="0">
                <a:latin typeface="Arial"/>
                <a:cs typeface="Arial"/>
              </a:rPr>
              <a:t>That funding of the subcontract should be made subject to the appropriation and availability of funds from the state.</a:t>
            </a:r>
          </a:p>
          <a:p>
            <a:pPr marL="914400" indent="-914400">
              <a:buFont typeface="+mj-lt"/>
              <a:buAutoNum type="arabicPeriod" startAt="13"/>
            </a:pPr>
            <a:r>
              <a:rPr lang="en-US" sz="2800" dirty="0">
                <a:latin typeface="Arial"/>
                <a:cs typeface="Arial"/>
              </a:rPr>
              <a:t>That the subcontractor is liable for any audit exception caused by, or as a result of, the subcontractor's lack of performance as required by the subcontract.</a:t>
            </a:r>
          </a:p>
          <a:p>
            <a:pPr marL="914400" indent="-914400">
              <a:buFont typeface="+mj-lt"/>
              <a:buAutoNum type="arabicPeriod" startAt="13"/>
            </a:pPr>
            <a:r>
              <a:rPr lang="en-US" sz="2800" dirty="0">
                <a:latin typeface="Arial"/>
                <a:cs typeface="Arial"/>
              </a:rPr>
              <a:t>That the subcontractor, its agents and employees, in the performance of the subcontract, are acting in an independent capacity and not as agents or employees of the contractor.</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E8DCE896-DCF9-F7A9-4CE0-BC5F25E4AF63}"/>
              </a:ext>
            </a:extLst>
          </p:cNvPr>
          <p:cNvSpPr>
            <a:spLocks noGrp="1"/>
          </p:cNvSpPr>
          <p:nvPr>
            <p:ph type="sldNum" sz="quarter" idx="12"/>
          </p:nvPr>
        </p:nvSpPr>
        <p:spPr/>
        <p:txBody>
          <a:bodyPr/>
          <a:lstStyle/>
          <a:p>
            <a:fld id="{6002B509-C285-4FF6-9C4D-EB34BB9C242E}" type="slidenum">
              <a:rPr lang="en-US" smtClean="0"/>
              <a:t>33</a:t>
            </a:fld>
            <a:endParaRPr lang="en-US" dirty="0"/>
          </a:p>
        </p:txBody>
      </p:sp>
    </p:spTree>
    <p:extLst>
      <p:ext uri="{BB962C8B-B14F-4D97-AF65-F5344CB8AC3E}">
        <p14:creationId xmlns:p14="http://schemas.microsoft.com/office/powerpoint/2010/main" val="2634324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683D9-310E-F56E-5AC9-AD2BE5EBDC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A38EE-DE95-C7CF-4ACD-6A47F7FEBE02}"/>
              </a:ext>
            </a:extLst>
          </p:cNvPr>
          <p:cNvSpPr>
            <a:spLocks noGrp="1"/>
          </p:cNvSpPr>
          <p:nvPr>
            <p:ph type="title"/>
          </p:nvPr>
        </p:nvSpPr>
        <p:spPr/>
        <p:txBody>
          <a:bodyPr>
            <a:normAutofit/>
          </a:bodyPr>
          <a:lstStyle/>
          <a:p>
            <a:r>
              <a:rPr lang="en-US" dirty="0">
                <a:latin typeface="Arial"/>
                <a:cs typeface="Arial"/>
              </a:rPr>
              <a:t>Required Provisions of a Subcontract (7) </a:t>
            </a:r>
          </a:p>
        </p:txBody>
      </p:sp>
      <p:sp>
        <p:nvSpPr>
          <p:cNvPr id="3" name="Content Placeholder 2">
            <a:extLst>
              <a:ext uri="{FF2B5EF4-FFF2-40B4-BE49-F238E27FC236}">
                <a16:creationId xmlns:a16="http://schemas.microsoft.com/office/drawing/2014/main" id="{13D84D6F-D8AC-47A7-4414-3502C2B17AEB}"/>
              </a:ext>
            </a:extLst>
          </p:cNvPr>
          <p:cNvSpPr>
            <a:spLocks noGrp="1"/>
          </p:cNvSpPr>
          <p:nvPr>
            <p:ph idx="1"/>
          </p:nvPr>
        </p:nvSpPr>
        <p:spPr>
          <a:xfrm>
            <a:off x="347932" y="1079500"/>
            <a:ext cx="11506200" cy="5099573"/>
          </a:xfrm>
        </p:spPr>
        <p:txBody>
          <a:bodyPr vert="horz" lIns="91440" tIns="45720" rIns="91440" bIns="45720" rtlCol="0" anchor="t">
            <a:normAutofit/>
          </a:bodyPr>
          <a:lstStyle/>
          <a:p>
            <a:pPr marL="914400" indent="-914400">
              <a:buFont typeface="+mj-lt"/>
              <a:buAutoNum type="arabicPeriod" startAt="17"/>
            </a:pPr>
            <a:r>
              <a:rPr lang="en-US" sz="2800" dirty="0">
                <a:latin typeface="Arial"/>
                <a:cs typeface="Arial"/>
              </a:rPr>
              <a:t>That the subcontract cannot become effective and binding on either the prime contractor or the subcontractor until approved in writing by the CDE, and any work performed by the subcontractor prior to the date of such approval shall not be used as a claim against the state. Modifications to any contracts for $10,000 or more shall also not be effective until approved in writing by the CDE and any work in performance of such modification prior to the date of approval of the modification shall not be used as a claim against the state.</a:t>
            </a:r>
          </a:p>
          <a:p>
            <a:pPr marL="914400" indent="-914400">
              <a:buFont typeface="+mj-lt"/>
              <a:buAutoNum type="arabicPeriod" startAt="17"/>
            </a:pPr>
            <a:r>
              <a:rPr lang="en-US" sz="2800" dirty="0">
                <a:latin typeface="Arial"/>
                <a:cs typeface="Arial"/>
              </a:rPr>
              <a:t> termination for convenience clause permitting termination of such agreements without cost to the contractor.</a:t>
            </a:r>
          </a:p>
          <a:p>
            <a:pPr marL="0" indent="0">
              <a:buNone/>
            </a:pPr>
            <a:endParaRPr lang="en-US" sz="2800" dirty="0">
              <a:latin typeface="Arial"/>
              <a:cs typeface="Arial"/>
            </a:endParaRPr>
          </a:p>
        </p:txBody>
      </p:sp>
      <p:sp>
        <p:nvSpPr>
          <p:cNvPr id="5" name="Slide Number Placeholder 4">
            <a:extLst>
              <a:ext uri="{FF2B5EF4-FFF2-40B4-BE49-F238E27FC236}">
                <a16:creationId xmlns:a16="http://schemas.microsoft.com/office/drawing/2014/main" id="{ECB94D31-4463-9443-BEB6-AE29990B3DE2}"/>
              </a:ext>
            </a:extLst>
          </p:cNvPr>
          <p:cNvSpPr>
            <a:spLocks noGrp="1"/>
          </p:cNvSpPr>
          <p:nvPr>
            <p:ph type="sldNum" sz="quarter" idx="12"/>
          </p:nvPr>
        </p:nvSpPr>
        <p:spPr/>
        <p:txBody>
          <a:bodyPr/>
          <a:lstStyle/>
          <a:p>
            <a:fld id="{6002B509-C285-4FF6-9C4D-EB34BB9C242E}" type="slidenum">
              <a:rPr lang="en-US" smtClean="0"/>
              <a:t>34</a:t>
            </a:fld>
            <a:endParaRPr lang="en-US" dirty="0"/>
          </a:p>
        </p:txBody>
      </p:sp>
    </p:spTree>
    <p:extLst>
      <p:ext uri="{BB962C8B-B14F-4D97-AF65-F5344CB8AC3E}">
        <p14:creationId xmlns:p14="http://schemas.microsoft.com/office/powerpoint/2010/main" val="4061819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E5445-C264-B39B-B90A-4D8F0D276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FB025-93AD-F7FE-D154-24682D37D60F}"/>
              </a:ext>
            </a:extLst>
          </p:cNvPr>
          <p:cNvSpPr>
            <a:spLocks noGrp="1"/>
          </p:cNvSpPr>
          <p:nvPr>
            <p:ph type="title"/>
          </p:nvPr>
        </p:nvSpPr>
        <p:spPr>
          <a:xfrm>
            <a:off x="0" y="106971"/>
            <a:ext cx="12191999" cy="1325563"/>
          </a:xfrm>
        </p:spPr>
        <p:txBody>
          <a:bodyPr/>
          <a:lstStyle/>
          <a:p>
            <a:r>
              <a:rPr lang="en-US" dirty="0">
                <a:latin typeface="Arial"/>
                <a:cs typeface="Arial"/>
              </a:rPr>
              <a:t>Subcontract Requirements for </a:t>
            </a:r>
            <a:br>
              <a:rPr lang="en-US" dirty="0"/>
            </a:br>
            <a:r>
              <a:rPr lang="en-US" dirty="0">
                <a:latin typeface="Arial"/>
                <a:cs typeface="Arial"/>
              </a:rPr>
              <a:t>Obtaining Bids (1)</a:t>
            </a:r>
          </a:p>
        </p:txBody>
      </p:sp>
      <p:sp>
        <p:nvSpPr>
          <p:cNvPr id="3" name="Content Placeholder 2">
            <a:extLst>
              <a:ext uri="{FF2B5EF4-FFF2-40B4-BE49-F238E27FC236}">
                <a16:creationId xmlns:a16="http://schemas.microsoft.com/office/drawing/2014/main" id="{3B13EC1C-21D8-937D-1960-D0DECB82B7E5}"/>
              </a:ext>
            </a:extLst>
          </p:cNvPr>
          <p:cNvSpPr>
            <a:spLocks noGrp="1"/>
          </p:cNvSpPr>
          <p:nvPr>
            <p:ph idx="1"/>
          </p:nvPr>
        </p:nvSpPr>
        <p:spPr>
          <a:xfrm>
            <a:off x="249677" y="1449919"/>
            <a:ext cx="11692646" cy="4707844"/>
          </a:xfrm>
        </p:spPr>
        <p:txBody>
          <a:bodyPr vert="horz" lIns="91440" tIns="45720" rIns="91440" bIns="45720" rtlCol="0" anchor="t">
            <a:normAutofit lnSpcReduction="10000"/>
          </a:bodyPr>
          <a:lstStyle/>
          <a:p>
            <a:r>
              <a:rPr lang="en-US" sz="2800" dirty="0">
                <a:latin typeface="Arial"/>
                <a:cs typeface="Arial"/>
              </a:rPr>
              <a:t>All subcontracts (unless exempt) exceeding five thousand dollars ($5,000), including tax, prior to cost allocation must have at least three (3) bids or estimates. </a:t>
            </a:r>
          </a:p>
          <a:p>
            <a:pPr lvl="1"/>
            <a:r>
              <a:rPr lang="en-US" sz="2600" dirty="0">
                <a:latin typeface="Arial"/>
                <a:cs typeface="Arial"/>
              </a:rPr>
              <a:t>Each bid or estimate must contain prices for equivalent and comparable items and/or services.</a:t>
            </a:r>
          </a:p>
          <a:p>
            <a:pPr lvl="1"/>
            <a:r>
              <a:rPr lang="en-US" sz="2600" dirty="0">
                <a:latin typeface="Arial"/>
                <a:cs typeface="Arial"/>
              </a:rPr>
              <a:t>When available, consolidating procurements to obtain a more economical purchase is required.</a:t>
            </a:r>
          </a:p>
          <a:p>
            <a:r>
              <a:rPr lang="en-US" sz="2800" dirty="0">
                <a:latin typeface="Arial"/>
                <a:cs typeface="Arial"/>
              </a:rPr>
              <a:t>Subdividing equipment purchases into separate items to avoid the competitive bidding requirement is prohibited.</a:t>
            </a:r>
          </a:p>
          <a:p>
            <a:r>
              <a:rPr lang="en-US" sz="2800" dirty="0">
                <a:latin typeface="Arial"/>
                <a:cs typeface="Arial"/>
              </a:rPr>
              <a:t>If bids or estimates are required, the contractor shall purchase the services from, or subcontract with, the lowest responsible bidder or estimate.</a:t>
            </a:r>
          </a:p>
          <a:p>
            <a:pPr lvl="1"/>
            <a:endParaRPr lang="en-US" sz="2600" dirty="0"/>
          </a:p>
          <a:p>
            <a:endParaRPr lang="en-US" dirty="0"/>
          </a:p>
        </p:txBody>
      </p:sp>
      <p:sp>
        <p:nvSpPr>
          <p:cNvPr id="4" name="Slide Number Placeholder 3">
            <a:extLst>
              <a:ext uri="{FF2B5EF4-FFF2-40B4-BE49-F238E27FC236}">
                <a16:creationId xmlns:a16="http://schemas.microsoft.com/office/drawing/2014/main" id="{D39E1A7C-B9AC-FF4A-2915-43937317589A}"/>
              </a:ext>
            </a:extLst>
          </p:cNvPr>
          <p:cNvSpPr>
            <a:spLocks noGrp="1"/>
          </p:cNvSpPr>
          <p:nvPr>
            <p:ph type="sldNum" sz="quarter" idx="12"/>
          </p:nvPr>
        </p:nvSpPr>
        <p:spPr/>
        <p:txBody>
          <a:bodyPr/>
          <a:lstStyle/>
          <a:p>
            <a:fld id="{6002B509-C285-4FF6-9C4D-EB34BB9C242E}" type="slidenum">
              <a:rPr lang="en-US" smtClean="0"/>
              <a:t>35</a:t>
            </a:fld>
            <a:endParaRPr lang="en-US" dirty="0"/>
          </a:p>
        </p:txBody>
      </p:sp>
    </p:spTree>
    <p:extLst>
      <p:ext uri="{BB962C8B-B14F-4D97-AF65-F5344CB8AC3E}">
        <p14:creationId xmlns:p14="http://schemas.microsoft.com/office/powerpoint/2010/main" val="2424146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AE9F-C766-00A1-AC2D-E086E828E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BF5E3-66C3-BBE8-E44B-F0984A601217}"/>
              </a:ext>
            </a:extLst>
          </p:cNvPr>
          <p:cNvSpPr>
            <a:spLocks noGrp="1"/>
          </p:cNvSpPr>
          <p:nvPr>
            <p:ph type="title"/>
          </p:nvPr>
        </p:nvSpPr>
        <p:spPr/>
        <p:txBody>
          <a:bodyPr/>
          <a:lstStyle/>
          <a:p>
            <a:r>
              <a:rPr lang="en-US" dirty="0">
                <a:latin typeface="Arial"/>
                <a:cs typeface="Arial"/>
              </a:rPr>
              <a:t>Subcontract Requirements for</a:t>
            </a:r>
            <a:br>
              <a:rPr lang="en-US" dirty="0"/>
            </a:br>
            <a:r>
              <a:rPr lang="en-US" dirty="0">
                <a:latin typeface="Arial"/>
                <a:cs typeface="Arial"/>
              </a:rPr>
              <a:t>Obtaining Bids (2)</a:t>
            </a:r>
          </a:p>
        </p:txBody>
      </p:sp>
      <p:sp>
        <p:nvSpPr>
          <p:cNvPr id="3" name="Content Placeholder 2">
            <a:extLst>
              <a:ext uri="{FF2B5EF4-FFF2-40B4-BE49-F238E27FC236}">
                <a16:creationId xmlns:a16="http://schemas.microsoft.com/office/drawing/2014/main" id="{D1FEE5B4-C94F-ABEF-68EA-4E498F741684}"/>
              </a:ext>
            </a:extLst>
          </p:cNvPr>
          <p:cNvSpPr>
            <a:spLocks noGrp="1"/>
          </p:cNvSpPr>
          <p:nvPr>
            <p:ph idx="1"/>
          </p:nvPr>
        </p:nvSpPr>
        <p:spPr>
          <a:xfrm>
            <a:off x="214009" y="1271700"/>
            <a:ext cx="11692646" cy="4941311"/>
          </a:xfrm>
        </p:spPr>
        <p:txBody>
          <a:bodyPr vert="horz" lIns="91440" tIns="45720" rIns="91440" bIns="45720" rtlCol="0" anchor="t">
            <a:normAutofit fontScale="92500" lnSpcReduction="10000"/>
          </a:bodyPr>
          <a:lstStyle/>
          <a:p>
            <a:r>
              <a:rPr lang="en-US" sz="3000" dirty="0">
                <a:latin typeface="Arial"/>
                <a:cs typeface="Arial"/>
              </a:rPr>
              <a:t>If bids or estimates are required, and three (3) bids or estimates cannot be obtained, the contractor shall provide adequate documentation of the reason(s) why three (3) bids or estimates could not be obtained (e.g., an emergency situation, or the item is only available from a single source).</a:t>
            </a:r>
          </a:p>
          <a:p>
            <a:pPr lvl="1"/>
            <a:r>
              <a:rPr lang="en-US" sz="3000" dirty="0">
                <a:latin typeface="Arial"/>
                <a:cs typeface="Arial"/>
              </a:rPr>
              <a:t>The reasonableness of the proposed expenditure without three (3) bids or estimates.</a:t>
            </a:r>
          </a:p>
          <a:p>
            <a:pPr lvl="1"/>
            <a:r>
              <a:rPr lang="en-US" sz="3000" dirty="0">
                <a:latin typeface="Arial"/>
                <a:cs typeface="Arial"/>
              </a:rPr>
              <a:t>Documentation for the single-source vendor or service provider, including the reason that vendor should be approved, must be submitted for approval in lieu of three (3) bids.</a:t>
            </a:r>
          </a:p>
          <a:p>
            <a:r>
              <a:rPr lang="en-US" sz="3000" dirty="0">
                <a:latin typeface="Arial"/>
                <a:cs typeface="Arial"/>
              </a:rPr>
              <a:t>Lease-purchase agreements are subject to the above requirements.</a:t>
            </a:r>
          </a:p>
          <a:p>
            <a:r>
              <a:rPr lang="en-US" sz="3000" dirty="0">
                <a:latin typeface="Arial"/>
                <a:cs typeface="Arial"/>
              </a:rPr>
              <a:t>Public Agencies must comply with the Public Contract Code (PCC) </a:t>
            </a:r>
          </a:p>
          <a:p>
            <a:pPr lvl="1"/>
            <a:endParaRPr lang="en-US" sz="2600" dirty="0"/>
          </a:p>
          <a:p>
            <a:endParaRPr lang="en-US" dirty="0"/>
          </a:p>
        </p:txBody>
      </p:sp>
      <p:sp>
        <p:nvSpPr>
          <p:cNvPr id="4" name="Slide Number Placeholder 3">
            <a:extLst>
              <a:ext uri="{FF2B5EF4-FFF2-40B4-BE49-F238E27FC236}">
                <a16:creationId xmlns:a16="http://schemas.microsoft.com/office/drawing/2014/main" id="{4461B8CF-18DD-8C4B-2FFC-C7D3D2D613FB}"/>
              </a:ext>
            </a:extLst>
          </p:cNvPr>
          <p:cNvSpPr>
            <a:spLocks noGrp="1"/>
          </p:cNvSpPr>
          <p:nvPr>
            <p:ph type="sldNum" sz="quarter" idx="12"/>
          </p:nvPr>
        </p:nvSpPr>
        <p:spPr/>
        <p:txBody>
          <a:bodyPr/>
          <a:lstStyle/>
          <a:p>
            <a:fld id="{6002B509-C285-4FF6-9C4D-EB34BB9C242E}" type="slidenum">
              <a:rPr lang="en-US" smtClean="0"/>
              <a:t>36</a:t>
            </a:fld>
            <a:endParaRPr lang="en-US" dirty="0"/>
          </a:p>
        </p:txBody>
      </p:sp>
    </p:spTree>
    <p:extLst>
      <p:ext uri="{BB962C8B-B14F-4D97-AF65-F5344CB8AC3E}">
        <p14:creationId xmlns:p14="http://schemas.microsoft.com/office/powerpoint/2010/main" val="3008747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E6444-6E67-8034-BF74-49F73F2C8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6FDBC-69F9-F99B-AD31-DD32FE14FFB5}"/>
              </a:ext>
            </a:extLst>
          </p:cNvPr>
          <p:cNvSpPr>
            <a:spLocks noGrp="1"/>
          </p:cNvSpPr>
          <p:nvPr>
            <p:ph type="title"/>
          </p:nvPr>
        </p:nvSpPr>
        <p:spPr/>
        <p:txBody>
          <a:bodyPr/>
          <a:lstStyle/>
          <a:p>
            <a:r>
              <a:rPr lang="en-US" dirty="0"/>
              <a:t>Audit of Subcontracts for CSPP Services</a:t>
            </a:r>
          </a:p>
        </p:txBody>
      </p:sp>
      <p:sp>
        <p:nvSpPr>
          <p:cNvPr id="3" name="Content Placeholder 2">
            <a:extLst>
              <a:ext uri="{FF2B5EF4-FFF2-40B4-BE49-F238E27FC236}">
                <a16:creationId xmlns:a16="http://schemas.microsoft.com/office/drawing/2014/main" id="{1B5098F7-20CB-EDB8-343F-3E838EFA07FE}"/>
              </a:ext>
            </a:extLst>
          </p:cNvPr>
          <p:cNvSpPr>
            <a:spLocks noGrp="1"/>
          </p:cNvSpPr>
          <p:nvPr>
            <p:ph idx="1"/>
          </p:nvPr>
        </p:nvSpPr>
        <p:spPr>
          <a:xfrm>
            <a:off x="214009" y="1016000"/>
            <a:ext cx="11692646" cy="5197011"/>
          </a:xfrm>
        </p:spPr>
        <p:txBody>
          <a:bodyPr vert="horz" lIns="91440" tIns="45720" rIns="91440" bIns="45720" rtlCol="0" anchor="t">
            <a:normAutofit/>
          </a:bodyPr>
          <a:lstStyle/>
          <a:p>
            <a:r>
              <a:rPr lang="en-US" sz="3000" dirty="0">
                <a:latin typeface="Arial"/>
                <a:cs typeface="Arial"/>
              </a:rPr>
              <a:t>When the CSPP contractor is approved by the CDE to enter into a subcontract with another entity to provide CSPP services for children and families, the CSPP contractor is required to have an independent audit conducted of the subcontractor, and submit the completed audit to the CDE as follows:</a:t>
            </a:r>
          </a:p>
          <a:p>
            <a:pPr lvl="1"/>
            <a:r>
              <a:rPr lang="en-US" sz="2600" dirty="0">
                <a:latin typeface="Arial"/>
                <a:cs typeface="Arial"/>
              </a:rPr>
              <a:t>Local Educational Agencies shall submit the audit of the subcontract by the fifteenth day of the fifth month following the fiscal year in which the subcontracted services were performed; </a:t>
            </a:r>
          </a:p>
          <a:p>
            <a:pPr lvl="1"/>
            <a:r>
              <a:rPr lang="en-US" sz="2600" dirty="0">
                <a:latin typeface="Arial"/>
                <a:cs typeface="Arial"/>
              </a:rPr>
              <a:t>All other contractors shall submit the subcontract audit along with the contractor’s audit as specified in 5 </a:t>
            </a:r>
            <a:r>
              <a:rPr lang="en-US" sz="2600" i="1" dirty="0">
                <a:latin typeface="Arial"/>
                <a:cs typeface="Arial"/>
              </a:rPr>
              <a:t>CCR </a:t>
            </a:r>
            <a:r>
              <a:rPr lang="en-US" sz="2600" dirty="0">
                <a:latin typeface="Arial"/>
                <a:cs typeface="Arial"/>
              </a:rPr>
              <a:t>17823.</a:t>
            </a:r>
          </a:p>
          <a:p>
            <a:pPr lvl="1"/>
            <a:endParaRPr lang="en-US" sz="2600" dirty="0"/>
          </a:p>
          <a:p>
            <a:endParaRPr lang="en-US" dirty="0"/>
          </a:p>
        </p:txBody>
      </p:sp>
      <p:sp>
        <p:nvSpPr>
          <p:cNvPr id="4" name="Slide Number Placeholder 3">
            <a:extLst>
              <a:ext uri="{FF2B5EF4-FFF2-40B4-BE49-F238E27FC236}">
                <a16:creationId xmlns:a16="http://schemas.microsoft.com/office/drawing/2014/main" id="{BB0C57C3-B84B-A220-ED2E-AB534384CDB2}"/>
              </a:ext>
            </a:extLst>
          </p:cNvPr>
          <p:cNvSpPr>
            <a:spLocks noGrp="1"/>
          </p:cNvSpPr>
          <p:nvPr>
            <p:ph type="sldNum" sz="quarter" idx="12"/>
          </p:nvPr>
        </p:nvSpPr>
        <p:spPr/>
        <p:txBody>
          <a:bodyPr/>
          <a:lstStyle/>
          <a:p>
            <a:fld id="{6002B509-C285-4FF6-9C4D-EB34BB9C242E}" type="slidenum">
              <a:rPr lang="en-US" smtClean="0"/>
              <a:t>37</a:t>
            </a:fld>
            <a:endParaRPr lang="en-US" dirty="0"/>
          </a:p>
        </p:txBody>
      </p:sp>
    </p:spTree>
    <p:extLst>
      <p:ext uri="{BB962C8B-B14F-4D97-AF65-F5344CB8AC3E}">
        <p14:creationId xmlns:p14="http://schemas.microsoft.com/office/powerpoint/2010/main" val="942062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CB93E-3183-0702-7B23-28EB1A3D3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D7EE1-7C9D-D6B3-7F8E-46109A5CE818}"/>
              </a:ext>
            </a:extLst>
          </p:cNvPr>
          <p:cNvSpPr>
            <a:spLocks noGrp="1"/>
          </p:cNvSpPr>
          <p:nvPr>
            <p:ph type="title"/>
          </p:nvPr>
        </p:nvSpPr>
        <p:spPr/>
        <p:txBody>
          <a:bodyPr>
            <a:normAutofit/>
          </a:bodyPr>
          <a:lstStyle/>
          <a:p>
            <a:r>
              <a:rPr lang="en-US" dirty="0">
                <a:latin typeface="Arial"/>
                <a:cs typeface="Arial"/>
              </a:rPr>
              <a:t>Scenario: Playground Equipment Installation Services</a:t>
            </a:r>
            <a:endParaRPr lang="en-US" dirty="0"/>
          </a:p>
        </p:txBody>
      </p:sp>
      <p:sp>
        <p:nvSpPr>
          <p:cNvPr id="3" name="Content Placeholder 2">
            <a:extLst>
              <a:ext uri="{FF2B5EF4-FFF2-40B4-BE49-F238E27FC236}">
                <a16:creationId xmlns:a16="http://schemas.microsoft.com/office/drawing/2014/main" id="{B3C60CDE-EDC3-2A59-8A2F-1576BCB2272E}"/>
              </a:ext>
            </a:extLst>
          </p:cNvPr>
          <p:cNvSpPr>
            <a:spLocks noGrp="1"/>
          </p:cNvSpPr>
          <p:nvPr>
            <p:ph idx="1"/>
          </p:nvPr>
        </p:nvSpPr>
        <p:spPr>
          <a:xfrm>
            <a:off x="428151" y="1342820"/>
            <a:ext cx="7766589" cy="4834143"/>
          </a:xfrm>
        </p:spPr>
        <p:txBody>
          <a:bodyPr vert="horz" lIns="91440" tIns="45720" rIns="91440" bIns="45720" rtlCol="0" anchor="t">
            <a:noAutofit/>
          </a:bodyPr>
          <a:lstStyle/>
          <a:p>
            <a:pPr>
              <a:lnSpc>
                <a:spcPct val="100000"/>
              </a:lnSpc>
            </a:pPr>
            <a:r>
              <a:rPr lang="en-US" sz="2800" dirty="0">
                <a:latin typeface="Arial"/>
                <a:cs typeface="Arial"/>
              </a:rPr>
              <a:t>Contractor buys multiple playground components</a:t>
            </a:r>
            <a:endParaRPr lang="en-US" sz="2800" dirty="0">
              <a:solidFill>
                <a:srgbClr val="000000"/>
              </a:solidFill>
              <a:latin typeface="Arial"/>
              <a:cs typeface="Arial"/>
            </a:endParaRPr>
          </a:p>
          <a:p>
            <a:pPr>
              <a:lnSpc>
                <a:spcPct val="100000"/>
              </a:lnSpc>
            </a:pPr>
            <a:r>
              <a:rPr lang="en-US" sz="2800" dirty="0">
                <a:latin typeface="Arial"/>
                <a:cs typeface="Arial"/>
              </a:rPr>
              <a:t>Each individual part is under $10,000</a:t>
            </a:r>
            <a:endParaRPr lang="en-US" sz="2800" dirty="0">
              <a:solidFill>
                <a:srgbClr val="000000"/>
              </a:solidFill>
              <a:latin typeface="Arial"/>
              <a:cs typeface="Arial"/>
            </a:endParaRPr>
          </a:p>
          <a:p>
            <a:pPr>
              <a:lnSpc>
                <a:spcPct val="100000"/>
              </a:lnSpc>
            </a:pPr>
            <a:r>
              <a:rPr lang="en-US" sz="2800" dirty="0">
                <a:latin typeface="Arial"/>
                <a:cs typeface="Arial"/>
              </a:rPr>
              <a:t>Total combined cost of equipment: $62,750</a:t>
            </a:r>
            <a:endParaRPr lang="en-US" sz="2800" dirty="0">
              <a:solidFill>
                <a:srgbClr val="000000"/>
              </a:solidFill>
              <a:latin typeface="Arial"/>
              <a:cs typeface="Arial"/>
            </a:endParaRPr>
          </a:p>
          <a:p>
            <a:pPr>
              <a:lnSpc>
                <a:spcPct val="100000"/>
              </a:lnSpc>
            </a:pPr>
            <a:r>
              <a:rPr lang="en-US" sz="2800" dirty="0">
                <a:latin typeface="Arial"/>
                <a:cs typeface="Arial"/>
              </a:rPr>
              <a:t>Installation service cost: $12,765</a:t>
            </a:r>
          </a:p>
          <a:p>
            <a:pPr>
              <a:lnSpc>
                <a:spcPct val="100000"/>
              </a:lnSpc>
            </a:pPr>
            <a:endParaRPr lang="en-US" sz="2800" dirty="0">
              <a:solidFill>
                <a:srgbClr val="000000"/>
              </a:solidFill>
              <a:latin typeface="Arial"/>
              <a:cs typeface="Arial"/>
            </a:endParaRPr>
          </a:p>
          <a:p>
            <a:pPr>
              <a:lnSpc>
                <a:spcPct val="100000"/>
              </a:lnSpc>
            </a:pPr>
            <a:r>
              <a:rPr lang="en-US" sz="2800" dirty="0">
                <a:latin typeface="Arial"/>
                <a:cs typeface="Arial"/>
              </a:rPr>
              <a:t>Knowledge check: Are subcontract approval request and an EPAR required for this purchase?</a:t>
            </a:r>
            <a:endParaRPr lang="en-US" dirty="0"/>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E85E2805-93D1-DD83-E317-B185BABED37A}"/>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E2772313-B256-307C-1227-14308C656CFE}"/>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7E8C4976-0BC1-5699-2CE7-BB457D8C10CD}"/>
              </a:ext>
            </a:extLst>
          </p:cNvPr>
          <p:cNvSpPr>
            <a:spLocks noGrp="1"/>
          </p:cNvSpPr>
          <p:nvPr>
            <p:ph type="sldNum" sz="quarter" idx="10"/>
          </p:nvPr>
        </p:nvSpPr>
        <p:spPr/>
        <p:txBody>
          <a:bodyPr/>
          <a:lstStyle/>
          <a:p>
            <a:fld id="{432ED76D-8188-4B28-B316-CD85396F47B0}" type="slidenum">
              <a:rPr lang="en-US" smtClean="0"/>
              <a:pPr/>
              <a:t>38</a:t>
            </a:fld>
            <a:endParaRPr lang="en-US" dirty="0"/>
          </a:p>
        </p:txBody>
      </p:sp>
    </p:spTree>
    <p:extLst>
      <p:ext uri="{BB962C8B-B14F-4D97-AF65-F5344CB8AC3E}">
        <p14:creationId xmlns:p14="http://schemas.microsoft.com/office/powerpoint/2010/main" val="3029731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01415-C439-EEEA-35A2-49C4D5271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03D94-543E-5E2F-B987-E6DD967DF389}"/>
              </a:ext>
            </a:extLst>
          </p:cNvPr>
          <p:cNvSpPr>
            <a:spLocks noGrp="1"/>
          </p:cNvSpPr>
          <p:nvPr>
            <p:ph type="title"/>
          </p:nvPr>
        </p:nvSpPr>
        <p:spPr/>
        <p:txBody>
          <a:bodyPr>
            <a:normAutofit/>
          </a:bodyPr>
          <a:lstStyle/>
          <a:p>
            <a:r>
              <a:rPr lang="en-US" dirty="0"/>
              <a:t>Equipment or Subcontract?</a:t>
            </a:r>
          </a:p>
        </p:txBody>
      </p:sp>
      <p:sp>
        <p:nvSpPr>
          <p:cNvPr id="3" name="Content Placeholder 2">
            <a:extLst>
              <a:ext uri="{FF2B5EF4-FFF2-40B4-BE49-F238E27FC236}">
                <a16:creationId xmlns:a16="http://schemas.microsoft.com/office/drawing/2014/main" id="{8442B9E5-35F5-178D-7078-F306FD54D7AA}"/>
              </a:ext>
            </a:extLst>
          </p:cNvPr>
          <p:cNvSpPr>
            <a:spLocks noGrp="1"/>
          </p:cNvSpPr>
          <p:nvPr>
            <p:ph idx="1"/>
          </p:nvPr>
        </p:nvSpPr>
        <p:spPr>
          <a:xfrm>
            <a:off x="428151" y="1352345"/>
            <a:ext cx="7766589" cy="4824618"/>
          </a:xfrm>
        </p:spPr>
        <p:txBody>
          <a:bodyPr vert="horz" lIns="91440" tIns="45720" rIns="91440" bIns="45720" rtlCol="0" anchor="t">
            <a:noAutofit/>
          </a:bodyPr>
          <a:lstStyle/>
          <a:p>
            <a:pPr marL="0" indent="0">
              <a:lnSpc>
                <a:spcPct val="100000"/>
              </a:lnSpc>
              <a:buNone/>
            </a:pPr>
            <a:r>
              <a:rPr lang="en-US" sz="2800" dirty="0">
                <a:latin typeface="Arial"/>
                <a:cs typeface="Arial"/>
              </a:rPr>
              <a:t>A contractor enters into a $15,000 agreement for ongoing IT support services. </a:t>
            </a:r>
          </a:p>
          <a:p>
            <a:pPr marL="0" indent="0">
              <a:lnSpc>
                <a:spcPct val="100000"/>
              </a:lnSpc>
              <a:buNone/>
            </a:pPr>
            <a:r>
              <a:rPr lang="en-US" sz="2800" dirty="0">
                <a:latin typeface="Arial"/>
                <a:cs typeface="Arial"/>
              </a:rPr>
              <a:t>A. Equipment purchase</a:t>
            </a:r>
            <a:endParaRPr lang="en-US" dirty="0"/>
          </a:p>
          <a:p>
            <a:pPr marL="0" indent="0">
              <a:lnSpc>
                <a:spcPct val="100000"/>
              </a:lnSpc>
              <a:buNone/>
            </a:pPr>
            <a:r>
              <a:rPr lang="en-US" sz="2800" dirty="0">
                <a:latin typeface="Arial"/>
                <a:cs typeface="Arial"/>
              </a:rPr>
              <a:t>B. Subcontract</a:t>
            </a:r>
            <a:endParaRPr lang="en-US" dirty="0"/>
          </a:p>
          <a:p>
            <a:pPr marL="0" indent="0">
              <a:lnSpc>
                <a:spcPct val="100000"/>
              </a:lnSpc>
              <a:buNone/>
            </a:pPr>
            <a:r>
              <a:rPr lang="en-US" sz="2800" dirty="0">
                <a:latin typeface="Arial"/>
                <a:cs typeface="Arial"/>
              </a:rPr>
              <a:t>C. Neither</a:t>
            </a:r>
            <a:endParaRPr lang="en-US" dirty="0"/>
          </a:p>
          <a:p>
            <a:pPr marL="0" indent="0">
              <a:lnSpc>
                <a:spcPct val="100000"/>
              </a:lnSpc>
              <a:buNone/>
            </a:pPr>
            <a:endParaRPr lang="en-US" sz="2800" dirty="0">
              <a:latin typeface="Arial"/>
              <a:cs typeface="Arial"/>
            </a:endParaRPr>
          </a:p>
          <a:p>
            <a:pPr>
              <a:lnSpc>
                <a:spcPct val="100000"/>
              </a:lnSpc>
            </a:pPr>
            <a:r>
              <a:rPr lang="en-US" sz="2800" dirty="0">
                <a:latin typeface="Arial"/>
                <a:cs typeface="Arial"/>
              </a:rPr>
              <a:t>Knowledge check: Is this equipment or a subcontract?</a:t>
            </a:r>
            <a:endParaRPr lang="en-US" dirty="0"/>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BBAF80A0-581A-F6F3-1304-DC77127D1A12}"/>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41C298E4-81C6-DF44-CB8E-81FA202888C7}"/>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888DF413-0F0C-7632-28A6-6A9888D4777E}"/>
              </a:ext>
            </a:extLst>
          </p:cNvPr>
          <p:cNvSpPr>
            <a:spLocks noGrp="1"/>
          </p:cNvSpPr>
          <p:nvPr>
            <p:ph type="sldNum" sz="quarter" idx="10"/>
          </p:nvPr>
        </p:nvSpPr>
        <p:spPr/>
        <p:txBody>
          <a:bodyPr/>
          <a:lstStyle/>
          <a:p>
            <a:fld id="{432ED76D-8188-4B28-B316-CD85396F47B0}" type="slidenum">
              <a:rPr lang="en-US" smtClean="0"/>
              <a:pPr/>
              <a:t>39</a:t>
            </a:fld>
            <a:endParaRPr lang="en-US" dirty="0"/>
          </a:p>
        </p:txBody>
      </p:sp>
    </p:spTree>
    <p:extLst>
      <p:ext uri="{BB962C8B-B14F-4D97-AF65-F5344CB8AC3E}">
        <p14:creationId xmlns:p14="http://schemas.microsoft.com/office/powerpoint/2010/main" val="288649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75D5F-13C0-1B0A-E8EB-18FF69F48A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A6ABC0-9A83-7C67-E009-E684507C4A8A}"/>
              </a:ext>
            </a:extLst>
          </p:cNvPr>
          <p:cNvSpPr>
            <a:spLocks noGrp="1"/>
          </p:cNvSpPr>
          <p:nvPr>
            <p:ph type="title"/>
          </p:nvPr>
        </p:nvSpPr>
        <p:spPr/>
        <p:txBody>
          <a:bodyPr/>
          <a:lstStyle/>
          <a:p>
            <a:r>
              <a:rPr lang="en-US" dirty="0">
                <a:latin typeface="Arial"/>
                <a:cs typeface="Arial"/>
              </a:rPr>
              <a:t>Important Definitions (1)</a:t>
            </a:r>
            <a:endParaRPr lang="en-US" dirty="0"/>
          </a:p>
        </p:txBody>
      </p:sp>
      <p:sp>
        <p:nvSpPr>
          <p:cNvPr id="2" name="Text Placeholder 1">
            <a:extLst>
              <a:ext uri="{FF2B5EF4-FFF2-40B4-BE49-F238E27FC236}">
                <a16:creationId xmlns:a16="http://schemas.microsoft.com/office/drawing/2014/main" id="{EBC8EB66-E6F0-8F3D-2969-14E520B918F0}"/>
              </a:ext>
            </a:extLst>
          </p:cNvPr>
          <p:cNvSpPr>
            <a:spLocks noGrp="1"/>
          </p:cNvSpPr>
          <p:nvPr>
            <p:ph idx="1"/>
          </p:nvPr>
        </p:nvSpPr>
        <p:spPr>
          <a:xfrm>
            <a:off x="0" y="1220272"/>
            <a:ext cx="12192000" cy="4834143"/>
          </a:xfrm>
        </p:spPr>
        <p:txBody>
          <a:bodyPr vert="horz" lIns="91440" tIns="45720" rIns="91440" bIns="45720" rtlCol="0" anchor="t">
            <a:normAutofit/>
          </a:bodyPr>
          <a:lstStyle/>
          <a:p>
            <a:pPr marL="574675" indent="-347345"/>
            <a:r>
              <a:rPr lang="en-US" sz="2800" b="1" dirty="0">
                <a:latin typeface="Arial"/>
                <a:cs typeface="Arial"/>
              </a:rPr>
              <a:t>Equipment:</a:t>
            </a:r>
            <a:endParaRPr lang="en-US" dirty="0"/>
          </a:p>
          <a:p>
            <a:pPr marL="1031875" lvl="1" indent="-347345"/>
            <a:r>
              <a:rPr lang="en-US" sz="2800" dirty="0">
                <a:latin typeface="Arial"/>
                <a:cs typeface="Arial"/>
              </a:rPr>
              <a:t>Tangible personal property (including information technology systems) having a useful life of more than one year and current market value in excess of $500. </a:t>
            </a:r>
          </a:p>
          <a:p>
            <a:pPr marL="683895" lvl="1" indent="0">
              <a:buNone/>
            </a:pPr>
            <a:endParaRPr lang="en-US" sz="2800" dirty="0">
              <a:latin typeface="Arial"/>
              <a:cs typeface="Arial"/>
            </a:endParaRPr>
          </a:p>
          <a:p>
            <a:pPr marL="574675" indent="-347345"/>
            <a:r>
              <a:rPr lang="en-US" sz="2800" b="1" dirty="0">
                <a:latin typeface="Arial"/>
                <a:cs typeface="Arial"/>
              </a:rPr>
              <a:t>Private agency or public contractor:</a:t>
            </a:r>
          </a:p>
          <a:p>
            <a:pPr marL="1031875" lvl="1" indent="-347345"/>
            <a:r>
              <a:rPr lang="en-US" sz="2800" dirty="0">
                <a:latin typeface="Arial"/>
                <a:cs typeface="Arial"/>
              </a:rPr>
              <a:t>An entity other than a public agency that is tax exempt or non-tax exempt and under contract with the CDE for the provision of preschool services. </a:t>
            </a:r>
          </a:p>
          <a:p>
            <a:endParaRPr lang="en-US" dirty="0"/>
          </a:p>
        </p:txBody>
      </p:sp>
      <p:sp>
        <p:nvSpPr>
          <p:cNvPr id="5" name="Slide Number Placeholder 4">
            <a:extLst>
              <a:ext uri="{FF2B5EF4-FFF2-40B4-BE49-F238E27FC236}">
                <a16:creationId xmlns:a16="http://schemas.microsoft.com/office/drawing/2014/main" id="{04464F66-53EC-3203-6029-814EC8CCDEA8}"/>
              </a:ext>
            </a:extLst>
          </p:cNvPr>
          <p:cNvSpPr>
            <a:spLocks noGrp="1"/>
          </p:cNvSpPr>
          <p:nvPr>
            <p:ph type="sldNum" sz="quarter" idx="12"/>
          </p:nvPr>
        </p:nvSpPr>
        <p:spPr/>
        <p:txBody>
          <a:bodyPr/>
          <a:lstStyle/>
          <a:p>
            <a:fld id="{6002B509-C285-4FF6-9C4D-EB34BB9C242E}" type="slidenum">
              <a:rPr lang="en-US" smtClean="0"/>
              <a:t>4</a:t>
            </a:fld>
            <a:endParaRPr lang="en-US" dirty="0"/>
          </a:p>
        </p:txBody>
      </p:sp>
    </p:spTree>
    <p:extLst>
      <p:ext uri="{BB962C8B-B14F-4D97-AF65-F5344CB8AC3E}">
        <p14:creationId xmlns:p14="http://schemas.microsoft.com/office/powerpoint/2010/main" val="301768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452F7-5AA7-9171-1283-F85F653239B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5BF12D-4734-A58A-18EB-5221D4411B06}"/>
              </a:ext>
            </a:extLst>
          </p:cNvPr>
          <p:cNvSpPr>
            <a:spLocks noGrp="1"/>
          </p:cNvSpPr>
          <p:nvPr>
            <p:ph type="title" idx="4294967295"/>
          </p:nvPr>
        </p:nvSpPr>
        <p:spPr>
          <a:xfrm>
            <a:off x="1544638" y="1023938"/>
            <a:ext cx="9102725" cy="455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bg1"/>
                </a:solidFill>
                <a:effectLst/>
                <a:uLnTx/>
                <a:uFillTx/>
                <a:latin typeface="Arial"/>
                <a:ea typeface="+mn-ea"/>
                <a:cs typeface="Arial"/>
              </a:rPr>
              <a:t>CDE Approval Process</a:t>
            </a:r>
          </a:p>
        </p:txBody>
      </p:sp>
    </p:spTree>
    <p:extLst>
      <p:ext uri="{BB962C8B-B14F-4D97-AF65-F5344CB8AC3E}">
        <p14:creationId xmlns:p14="http://schemas.microsoft.com/office/powerpoint/2010/main" val="2803135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82D5-5C39-84AF-D980-286DAFE1C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35C17-D35B-1BD4-B1C8-DA7909B0AD01}"/>
              </a:ext>
            </a:extLst>
          </p:cNvPr>
          <p:cNvSpPr>
            <a:spLocks noGrp="1"/>
          </p:cNvSpPr>
          <p:nvPr>
            <p:ph type="title"/>
          </p:nvPr>
        </p:nvSpPr>
        <p:spPr/>
        <p:txBody>
          <a:bodyPr/>
          <a:lstStyle/>
          <a:p>
            <a:r>
              <a:rPr lang="en-US" dirty="0"/>
              <a:t>CDE Approval or Denial of Equipment Purchase and/or Subcontract Approval Requests</a:t>
            </a:r>
          </a:p>
        </p:txBody>
      </p:sp>
      <p:sp>
        <p:nvSpPr>
          <p:cNvPr id="3" name="Content Placeholder 2">
            <a:extLst>
              <a:ext uri="{FF2B5EF4-FFF2-40B4-BE49-F238E27FC236}">
                <a16:creationId xmlns:a16="http://schemas.microsoft.com/office/drawing/2014/main" id="{15B103BD-8978-3D19-5BFA-5235B6F477CF}"/>
              </a:ext>
            </a:extLst>
          </p:cNvPr>
          <p:cNvSpPr>
            <a:spLocks noGrp="1"/>
          </p:cNvSpPr>
          <p:nvPr>
            <p:ph idx="1"/>
          </p:nvPr>
        </p:nvSpPr>
        <p:spPr>
          <a:xfrm>
            <a:off x="214009" y="1271700"/>
            <a:ext cx="11692646" cy="4941311"/>
          </a:xfrm>
        </p:spPr>
        <p:txBody>
          <a:bodyPr vert="horz" lIns="91440" tIns="45720" rIns="91440" bIns="45720" rtlCol="0" anchor="t">
            <a:normAutofit lnSpcReduction="10000"/>
          </a:bodyPr>
          <a:lstStyle/>
          <a:p>
            <a:r>
              <a:rPr lang="en-US" sz="3000" dirty="0">
                <a:latin typeface="Arial"/>
                <a:cs typeface="Arial"/>
              </a:rPr>
              <a:t>One copy of the approval request will be retained by the CDE and the other copy returned to the contractor approved or disapproved within thirty (30) calendar days of receipt of all required documents.</a:t>
            </a:r>
          </a:p>
          <a:p>
            <a:r>
              <a:rPr lang="en-US" sz="3000" dirty="0">
                <a:latin typeface="Arial"/>
                <a:cs typeface="Arial"/>
              </a:rPr>
              <a:t>No reimbursement will be made to the contractor, or any subcontractor, for equipment purchased or work performed prior to CDE approval. </a:t>
            </a:r>
          </a:p>
          <a:p>
            <a:r>
              <a:rPr lang="en-US" sz="3000" dirty="0">
                <a:latin typeface="Arial"/>
                <a:cs typeface="Arial"/>
              </a:rPr>
              <a:t>A disapproved equipment purchase or subcontract approval request will include a statement of the reason(s) for disapproval.</a:t>
            </a:r>
          </a:p>
          <a:p>
            <a:r>
              <a:rPr lang="en-US" sz="3000" dirty="0">
                <a:latin typeface="Arial"/>
                <a:cs typeface="Arial"/>
              </a:rPr>
              <a:t>The contractor may appeal the decision in accordance with instructions specified in the CT&amp;C section Appeals and Termination, Contract Administration Disputes.</a:t>
            </a:r>
          </a:p>
          <a:p>
            <a:pPr lvl="1"/>
            <a:endParaRPr lang="en-US" sz="2600" dirty="0"/>
          </a:p>
          <a:p>
            <a:endParaRPr lang="en-US" dirty="0"/>
          </a:p>
        </p:txBody>
      </p:sp>
      <p:sp>
        <p:nvSpPr>
          <p:cNvPr id="4" name="Slide Number Placeholder 3">
            <a:extLst>
              <a:ext uri="{FF2B5EF4-FFF2-40B4-BE49-F238E27FC236}">
                <a16:creationId xmlns:a16="http://schemas.microsoft.com/office/drawing/2014/main" id="{DADDCB71-BB58-D213-6720-CC31DDE6C2A5}"/>
              </a:ext>
            </a:extLst>
          </p:cNvPr>
          <p:cNvSpPr>
            <a:spLocks noGrp="1"/>
          </p:cNvSpPr>
          <p:nvPr>
            <p:ph type="sldNum" sz="quarter" idx="12"/>
          </p:nvPr>
        </p:nvSpPr>
        <p:spPr/>
        <p:txBody>
          <a:bodyPr/>
          <a:lstStyle/>
          <a:p>
            <a:fld id="{6002B509-C285-4FF6-9C4D-EB34BB9C242E}" type="slidenum">
              <a:rPr lang="en-US" smtClean="0"/>
              <a:t>41</a:t>
            </a:fld>
            <a:endParaRPr lang="en-US" dirty="0"/>
          </a:p>
        </p:txBody>
      </p:sp>
    </p:spTree>
    <p:extLst>
      <p:ext uri="{BB962C8B-B14F-4D97-AF65-F5344CB8AC3E}">
        <p14:creationId xmlns:p14="http://schemas.microsoft.com/office/powerpoint/2010/main" val="330358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46ABB-E5EC-9509-D878-A345991B7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93FDC-7B0A-6AF1-20A9-78F765CBBF69}"/>
              </a:ext>
            </a:extLst>
          </p:cNvPr>
          <p:cNvSpPr>
            <a:spLocks noGrp="1"/>
          </p:cNvSpPr>
          <p:nvPr>
            <p:ph type="title"/>
          </p:nvPr>
        </p:nvSpPr>
        <p:spPr>
          <a:xfrm>
            <a:off x="-1" y="295999"/>
            <a:ext cx="12191999" cy="1061198"/>
          </a:xfrm>
        </p:spPr>
        <p:txBody>
          <a:bodyPr>
            <a:normAutofit fontScale="90000"/>
          </a:bodyPr>
          <a:lstStyle/>
          <a:p>
            <a:r>
              <a:rPr lang="en-US" dirty="0">
                <a:latin typeface="Arial"/>
                <a:cs typeface="Arial"/>
              </a:rPr>
              <a:t>Which of the following requires PRIOR CDE approval?</a:t>
            </a:r>
            <a:endParaRPr lang="en-US" dirty="0"/>
          </a:p>
          <a:p>
            <a:endParaRPr lang="en-US" dirty="0"/>
          </a:p>
        </p:txBody>
      </p:sp>
      <p:sp>
        <p:nvSpPr>
          <p:cNvPr id="3" name="Content Placeholder 2">
            <a:extLst>
              <a:ext uri="{FF2B5EF4-FFF2-40B4-BE49-F238E27FC236}">
                <a16:creationId xmlns:a16="http://schemas.microsoft.com/office/drawing/2014/main" id="{7B173B2E-F92A-D4D6-BD11-4F5F9B7BE6C0}"/>
              </a:ext>
            </a:extLst>
          </p:cNvPr>
          <p:cNvSpPr>
            <a:spLocks noGrp="1"/>
          </p:cNvSpPr>
          <p:nvPr>
            <p:ph idx="1"/>
          </p:nvPr>
        </p:nvSpPr>
        <p:spPr>
          <a:xfrm>
            <a:off x="428151" y="1342820"/>
            <a:ext cx="7766589" cy="4834143"/>
          </a:xfrm>
        </p:spPr>
        <p:txBody>
          <a:bodyPr vert="horz" lIns="91440" tIns="45720" rIns="91440" bIns="45720" rtlCol="0" anchor="t">
            <a:noAutofit/>
          </a:bodyPr>
          <a:lstStyle/>
          <a:p>
            <a:pPr marL="0" indent="0">
              <a:lnSpc>
                <a:spcPct val="100000"/>
              </a:lnSpc>
              <a:buNone/>
            </a:pPr>
            <a:r>
              <a:rPr lang="en-US" sz="2800" dirty="0">
                <a:latin typeface="Arial"/>
                <a:cs typeface="Arial"/>
              </a:rPr>
              <a:t>A. Purchase of $18,000 laptops from preapproved list with three bids</a:t>
            </a:r>
            <a:endParaRPr lang="en-US" sz="2800" dirty="0">
              <a:solidFill>
                <a:srgbClr val="000000"/>
              </a:solidFill>
              <a:latin typeface="Arial"/>
              <a:cs typeface="Arial"/>
            </a:endParaRPr>
          </a:p>
          <a:p>
            <a:pPr marL="0" indent="0">
              <a:lnSpc>
                <a:spcPct val="100000"/>
              </a:lnSpc>
              <a:buNone/>
            </a:pPr>
            <a:r>
              <a:rPr lang="en-US" sz="2800" dirty="0">
                <a:latin typeface="Arial"/>
                <a:cs typeface="Arial"/>
              </a:rPr>
              <a:t>B. Playground components totaling $12,000 purchased separately</a:t>
            </a:r>
            <a:endParaRPr lang="en-US" dirty="0"/>
          </a:p>
          <a:p>
            <a:pPr marL="0" indent="0">
              <a:lnSpc>
                <a:spcPct val="100000"/>
              </a:lnSpc>
              <a:buNone/>
            </a:pPr>
            <a:r>
              <a:rPr lang="en-US" sz="2800" dirty="0">
                <a:latin typeface="Arial"/>
                <a:cs typeface="Arial"/>
              </a:rPr>
              <a:t>C. $4,500 copier with one bid</a:t>
            </a:r>
            <a:endParaRPr lang="en-US" dirty="0"/>
          </a:p>
          <a:p>
            <a:pPr>
              <a:lnSpc>
                <a:spcPct val="100000"/>
              </a:lnSpc>
            </a:pPr>
            <a:endParaRPr lang="en-US" sz="2800" dirty="0">
              <a:latin typeface="Arial"/>
              <a:cs typeface="Arial"/>
            </a:endParaRPr>
          </a:p>
          <a:p>
            <a:pPr>
              <a:lnSpc>
                <a:spcPct val="100000"/>
              </a:lnSpc>
            </a:pPr>
            <a:r>
              <a:rPr lang="en-US" sz="2800" dirty="0">
                <a:latin typeface="Arial"/>
                <a:cs typeface="Arial"/>
              </a:rPr>
              <a:t>Knowledge check: Which of the following requires PRIOR CDE approval?</a:t>
            </a:r>
          </a:p>
          <a:p>
            <a:pPr>
              <a:lnSpc>
                <a:spcPct val="100000"/>
              </a:lnSpc>
            </a:pPr>
            <a:endParaRPr lang="en-US" sz="2800" dirty="0">
              <a:latin typeface="Arial"/>
              <a:cs typeface="Arial"/>
            </a:endParaRPr>
          </a:p>
          <a:p>
            <a:pPr marL="0" indent="0">
              <a:lnSpc>
                <a:spcPct val="100000"/>
              </a:lnSpc>
              <a:buNone/>
            </a:pPr>
            <a:endParaRPr lang="en-US" sz="2800" dirty="0"/>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1D9CE9ED-9E91-77D0-7B06-88350971A93E}"/>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68C5F46E-601B-F323-258C-1659F10BF543}"/>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5DCE7F44-6AC1-799D-29C2-BF1D73FF707D}"/>
              </a:ext>
            </a:extLst>
          </p:cNvPr>
          <p:cNvSpPr>
            <a:spLocks noGrp="1"/>
          </p:cNvSpPr>
          <p:nvPr>
            <p:ph type="sldNum" sz="quarter" idx="10"/>
          </p:nvPr>
        </p:nvSpPr>
        <p:spPr/>
        <p:txBody>
          <a:bodyPr/>
          <a:lstStyle/>
          <a:p>
            <a:fld id="{432ED76D-8188-4B28-B316-CD85396F47B0}" type="slidenum">
              <a:rPr lang="en-US" smtClean="0"/>
              <a:pPr/>
              <a:t>42</a:t>
            </a:fld>
            <a:endParaRPr lang="en-US" dirty="0"/>
          </a:p>
        </p:txBody>
      </p:sp>
    </p:spTree>
    <p:extLst>
      <p:ext uri="{BB962C8B-B14F-4D97-AF65-F5344CB8AC3E}">
        <p14:creationId xmlns:p14="http://schemas.microsoft.com/office/powerpoint/2010/main" val="120498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A19C-55CC-2C23-94B6-5E7681DE0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A8289-BECF-8B1F-96B0-1B872C9F7739}"/>
              </a:ext>
            </a:extLst>
          </p:cNvPr>
          <p:cNvSpPr>
            <a:spLocks noGrp="1"/>
          </p:cNvSpPr>
          <p:nvPr>
            <p:ph type="title"/>
          </p:nvPr>
        </p:nvSpPr>
        <p:spPr>
          <a:xfrm>
            <a:off x="-1" y="638899"/>
            <a:ext cx="12191999" cy="708773"/>
          </a:xfrm>
        </p:spPr>
        <p:txBody>
          <a:bodyPr>
            <a:normAutofit fontScale="90000"/>
          </a:bodyPr>
          <a:lstStyle/>
          <a:p>
            <a:r>
              <a:rPr lang="en-US" dirty="0">
                <a:latin typeface="Arial"/>
                <a:cs typeface="Arial"/>
              </a:rPr>
              <a:t>When is prior CDE approval required for Equipment Purchases?</a:t>
            </a:r>
            <a:endParaRPr lang="en-US" dirty="0"/>
          </a:p>
          <a:p>
            <a:endParaRPr lang="en-US" dirty="0"/>
          </a:p>
        </p:txBody>
      </p:sp>
      <p:sp>
        <p:nvSpPr>
          <p:cNvPr id="3" name="Content Placeholder 2">
            <a:extLst>
              <a:ext uri="{FF2B5EF4-FFF2-40B4-BE49-F238E27FC236}">
                <a16:creationId xmlns:a16="http://schemas.microsoft.com/office/drawing/2014/main" id="{AADEBEF9-E9A7-53D4-00C0-4DF666A7AA61}"/>
              </a:ext>
            </a:extLst>
          </p:cNvPr>
          <p:cNvSpPr>
            <a:spLocks noGrp="1"/>
          </p:cNvSpPr>
          <p:nvPr>
            <p:ph idx="1"/>
          </p:nvPr>
        </p:nvSpPr>
        <p:spPr>
          <a:xfrm>
            <a:off x="428151" y="1342820"/>
            <a:ext cx="7766589" cy="4834143"/>
          </a:xfrm>
        </p:spPr>
        <p:txBody>
          <a:bodyPr vert="horz" lIns="91440" tIns="45720" rIns="91440" bIns="45720" rtlCol="0" anchor="t">
            <a:noAutofit/>
          </a:bodyPr>
          <a:lstStyle/>
          <a:p>
            <a:pPr marL="0" indent="0">
              <a:lnSpc>
                <a:spcPct val="100000"/>
              </a:lnSpc>
              <a:buNone/>
            </a:pPr>
            <a:r>
              <a:rPr lang="en-US" sz="2800" dirty="0">
                <a:latin typeface="Arial"/>
                <a:cs typeface="Arial"/>
              </a:rPr>
              <a:t>A. When a single item costs more than $5,000</a:t>
            </a:r>
            <a:endParaRPr lang="en-US" dirty="0"/>
          </a:p>
          <a:p>
            <a:pPr marL="0" indent="0">
              <a:lnSpc>
                <a:spcPct val="100000"/>
              </a:lnSpc>
              <a:buNone/>
            </a:pPr>
            <a:r>
              <a:rPr lang="en-US" sz="2800" dirty="0">
                <a:latin typeface="Arial"/>
                <a:cs typeface="Arial"/>
              </a:rPr>
              <a:t>B. When total purchase equals or exceeds $10,000 including tax</a:t>
            </a:r>
            <a:endParaRPr lang="en-US" dirty="0"/>
          </a:p>
          <a:p>
            <a:pPr marL="0" indent="0">
              <a:lnSpc>
                <a:spcPct val="100000"/>
              </a:lnSpc>
              <a:buNone/>
            </a:pPr>
            <a:r>
              <a:rPr lang="en-US" sz="2800" dirty="0">
                <a:latin typeface="Arial"/>
                <a:cs typeface="Arial"/>
              </a:rPr>
              <a:t>C. Only when the item is not on the preapproved list</a:t>
            </a:r>
            <a:endParaRPr lang="en-US" dirty="0"/>
          </a:p>
          <a:p>
            <a:pPr marL="0" indent="0">
              <a:lnSpc>
                <a:spcPct val="100000"/>
              </a:lnSpc>
              <a:buNone/>
            </a:pPr>
            <a:endParaRPr lang="en-US" sz="2800" dirty="0"/>
          </a:p>
          <a:p>
            <a:pPr>
              <a:lnSpc>
                <a:spcPct val="100000"/>
              </a:lnSpc>
            </a:pPr>
            <a:endParaRPr lang="en-US" sz="2800" dirty="0">
              <a:latin typeface="Arial"/>
              <a:cs typeface="Arial"/>
            </a:endParaRPr>
          </a:p>
          <a:p>
            <a:pPr>
              <a:lnSpc>
                <a:spcPct val="100000"/>
              </a:lnSpc>
            </a:pPr>
            <a:r>
              <a:rPr lang="en-US" sz="2800" dirty="0">
                <a:latin typeface="Arial"/>
                <a:cs typeface="Arial"/>
              </a:rPr>
              <a:t>Knowledge check: When is prior CDE approval required for equipment purchases?</a:t>
            </a:r>
          </a:p>
          <a:p>
            <a:pPr>
              <a:lnSpc>
                <a:spcPct val="100000"/>
              </a:lnSpc>
            </a:pPr>
            <a:endParaRPr lang="en-US" sz="2800" dirty="0">
              <a:latin typeface="Arial"/>
              <a:cs typeface="Arial"/>
            </a:endParaRPr>
          </a:p>
          <a:p>
            <a:pPr marL="0" indent="0">
              <a:lnSpc>
                <a:spcPct val="100000"/>
              </a:lnSpc>
              <a:buNone/>
            </a:pPr>
            <a:endParaRPr lang="en-US" sz="2800" dirty="0"/>
          </a:p>
          <a:p>
            <a:pPr marL="0" indent="0">
              <a:lnSpc>
                <a:spcPct val="100000"/>
              </a:lnSpc>
              <a:buNone/>
            </a:pPr>
            <a:endParaRPr lang="en-US" sz="2400" dirty="0"/>
          </a:p>
        </p:txBody>
      </p:sp>
      <p:pic>
        <p:nvPicPr>
          <p:cNvPr id="8" name="Content Placeholder 7" descr="A photo focusing on 3 girls playing on a play structure">
            <a:extLst>
              <a:ext uri="{FF2B5EF4-FFF2-40B4-BE49-F238E27FC236}">
                <a16:creationId xmlns:a16="http://schemas.microsoft.com/office/drawing/2014/main" id="{9D77C7DC-707A-B8F4-F8FD-B4478981C277}"/>
              </a:ext>
            </a:extLst>
          </p:cNvPr>
          <p:cNvPicPr>
            <a:picLocks noGrp="1" noChangeAspect="1"/>
          </p:cNvPicPr>
          <p:nvPr>
            <p:ph idx="11"/>
          </p:nvPr>
        </p:nvPicPr>
        <p:blipFill rotWithShape="1">
          <a:blip r:embed="rId3"/>
          <a:srcRect l="13092" r="19729"/>
          <a:stretch/>
        </p:blipFill>
        <p:spPr>
          <a:xfrm>
            <a:off x="8194740" y="1220633"/>
            <a:ext cx="3569109" cy="354659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ontent Placeholder 6">
            <a:extLst>
              <a:ext uri="{FF2B5EF4-FFF2-40B4-BE49-F238E27FC236}">
                <a16:creationId xmlns:a16="http://schemas.microsoft.com/office/drawing/2014/main" id="{7BB01164-9250-80E8-384B-89CC72DEBDEA}"/>
              </a:ext>
            </a:extLst>
          </p:cNvPr>
          <p:cNvSpPr>
            <a:spLocks noGrp="1"/>
          </p:cNvSpPr>
          <p:nvPr>
            <p:ph idx="12"/>
          </p:nvPr>
        </p:nvSpPr>
        <p:spPr>
          <a:xfrm>
            <a:off x="8237196" y="4923044"/>
            <a:ext cx="3289785" cy="1132196"/>
          </a:xfrm>
        </p:spPr>
        <p:txBody>
          <a:bodyPr vert="horz" lIns="91440" tIns="45720" rIns="91440" bIns="45720" rtlCol="0" anchor="t">
            <a:normAutofit/>
          </a:bodyPr>
          <a:lstStyle/>
          <a:p>
            <a:r>
              <a:rPr lang="en-US" dirty="0">
                <a:latin typeface="Arial"/>
                <a:cs typeface="Arial"/>
              </a:rPr>
              <a:t>Photo Credit: Saint Vincent's Day Home, Oakland, CA</a:t>
            </a:r>
            <a:endParaRPr lang="en-US" dirty="0"/>
          </a:p>
        </p:txBody>
      </p:sp>
      <p:sp>
        <p:nvSpPr>
          <p:cNvPr id="4" name="Slide Number Placeholder 3">
            <a:extLst>
              <a:ext uri="{FF2B5EF4-FFF2-40B4-BE49-F238E27FC236}">
                <a16:creationId xmlns:a16="http://schemas.microsoft.com/office/drawing/2014/main" id="{8C79D488-3EE7-7451-3DCB-A86B5A64F836}"/>
              </a:ext>
            </a:extLst>
          </p:cNvPr>
          <p:cNvSpPr>
            <a:spLocks noGrp="1"/>
          </p:cNvSpPr>
          <p:nvPr>
            <p:ph type="sldNum" sz="quarter" idx="10"/>
          </p:nvPr>
        </p:nvSpPr>
        <p:spPr/>
        <p:txBody>
          <a:bodyPr/>
          <a:lstStyle/>
          <a:p>
            <a:fld id="{432ED76D-8188-4B28-B316-CD85396F47B0}" type="slidenum">
              <a:rPr lang="en-US" smtClean="0"/>
              <a:pPr/>
              <a:t>43</a:t>
            </a:fld>
            <a:endParaRPr lang="en-US" dirty="0"/>
          </a:p>
        </p:txBody>
      </p:sp>
    </p:spTree>
    <p:extLst>
      <p:ext uri="{BB962C8B-B14F-4D97-AF65-F5344CB8AC3E}">
        <p14:creationId xmlns:p14="http://schemas.microsoft.com/office/powerpoint/2010/main" val="1643977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0AA032-3A65-4EDB-9F99-97A34130FACA}"/>
              </a:ext>
            </a:extLst>
          </p:cNvPr>
          <p:cNvSpPr>
            <a:spLocks noGrp="1"/>
          </p:cNvSpPr>
          <p:nvPr>
            <p:ph type="title"/>
          </p:nvPr>
        </p:nvSpPr>
        <p:spPr/>
        <p:txBody>
          <a:bodyPr>
            <a:normAutofit/>
          </a:bodyPr>
          <a:lstStyle/>
          <a:p>
            <a:r>
              <a:rPr lang="en-US" dirty="0">
                <a:latin typeface="Arial"/>
                <a:cs typeface="Arial"/>
              </a:rPr>
              <a:t>Questions </a:t>
            </a:r>
            <a:br>
              <a:rPr lang="en-US" dirty="0">
                <a:latin typeface="Arial"/>
                <a:cs typeface="Arial"/>
              </a:rPr>
            </a:br>
            <a:r>
              <a:rPr lang="en-US" dirty="0">
                <a:latin typeface="Arial"/>
                <a:cs typeface="Arial"/>
              </a:rPr>
              <a:t>and </a:t>
            </a:r>
            <a:br>
              <a:rPr lang="en-US" dirty="0">
                <a:latin typeface="Arial"/>
                <a:cs typeface="Arial"/>
              </a:rPr>
            </a:br>
            <a:r>
              <a:rPr lang="en-US" dirty="0">
                <a:latin typeface="Arial"/>
                <a:cs typeface="Arial"/>
              </a:rPr>
              <a:t>Answers?</a:t>
            </a:r>
          </a:p>
        </p:txBody>
      </p:sp>
      <p:pic>
        <p:nvPicPr>
          <p:cNvPr id="13" name="Content Placeholder 12" descr="Photo of a child stacking colorful blocks. ">
            <a:extLst>
              <a:ext uri="{FF2B5EF4-FFF2-40B4-BE49-F238E27FC236}">
                <a16:creationId xmlns:a16="http://schemas.microsoft.com/office/drawing/2014/main" id="{8745114E-F6F6-418A-8C7D-19913BD1846E}"/>
              </a:ext>
              <a:ext uri="{C183D7F6-B498-43B3-948B-1728B52AA6E4}">
                <adec:decorative xmlns:adec="http://schemas.microsoft.com/office/drawing/2017/decorative" val="0"/>
              </a:ext>
            </a:extLst>
          </p:cNvPr>
          <p:cNvPicPr>
            <a:picLocks noGrp="1" noChangeAspect="1"/>
          </p:cNvPicPr>
          <p:nvPr>
            <p:ph sz="half" idx="1"/>
          </p:nvPr>
        </p:nvPicPr>
        <p:blipFill>
          <a:blip r:embed="rId3"/>
          <a:stretch>
            <a:fillRect/>
          </a:stretch>
        </p:blipFill>
        <p:spPr>
          <a:xfrm>
            <a:off x="7692556" y="247654"/>
            <a:ext cx="3228325" cy="4835525"/>
          </a:xfrm>
          <a:prstGeom prst="snip2Diag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9">
            <a:extLst>
              <a:ext uri="{FF2B5EF4-FFF2-40B4-BE49-F238E27FC236}">
                <a16:creationId xmlns:a16="http://schemas.microsoft.com/office/drawing/2014/main" id="{5EC79CCC-CDCF-46AC-B67D-E4BD66832F38}"/>
              </a:ext>
              <a:ext uri="{C183D7F6-B498-43B3-948B-1728B52AA6E4}">
                <adec:decorative xmlns:adec="http://schemas.microsoft.com/office/drawing/2017/decorative" val="0"/>
              </a:ext>
            </a:extLst>
          </p:cNvPr>
          <p:cNvSpPr>
            <a:spLocks noGrp="1"/>
          </p:cNvSpPr>
          <p:nvPr>
            <p:ph sz="half" idx="2"/>
          </p:nvPr>
        </p:nvSpPr>
        <p:spPr>
          <a:xfrm>
            <a:off x="7370838" y="5182926"/>
            <a:ext cx="4836160" cy="1351943"/>
          </a:xfrm>
        </p:spPr>
        <p:txBody>
          <a:bodyPr vert="horz" lIns="91440" tIns="45720" rIns="91440" bIns="45720" rtlCol="0" anchor="t">
            <a:normAutofit/>
          </a:bodyPr>
          <a:lstStyle/>
          <a:p>
            <a:r>
              <a:rPr lang="en-US" dirty="0">
                <a:latin typeface="Arial"/>
                <a:cs typeface="Calibri"/>
              </a:rPr>
              <a:t>Photo Credit: University Preparation Charter School Preschool; Camarillo, CA</a:t>
            </a:r>
            <a:endParaRPr lang="en-US" dirty="0">
              <a:cs typeface="Calibri"/>
            </a:endParaRPr>
          </a:p>
          <a:p>
            <a:pPr marL="0" indent="0">
              <a:buNone/>
            </a:pPr>
            <a:endParaRPr lang="en-US" sz="2000" dirty="0"/>
          </a:p>
        </p:txBody>
      </p:sp>
      <p:sp>
        <p:nvSpPr>
          <p:cNvPr id="14" name="Slide Number Placeholder 13">
            <a:extLst>
              <a:ext uri="{FF2B5EF4-FFF2-40B4-BE49-F238E27FC236}">
                <a16:creationId xmlns:a16="http://schemas.microsoft.com/office/drawing/2014/main" id="{491B5CE2-58B4-4752-8F44-EDD89479F24B}"/>
              </a:ext>
            </a:extLst>
          </p:cNvPr>
          <p:cNvSpPr>
            <a:spLocks noGrp="1"/>
          </p:cNvSpPr>
          <p:nvPr>
            <p:ph type="sldNum" sz="quarter" idx="12"/>
          </p:nvPr>
        </p:nvSpPr>
        <p:spPr/>
        <p:txBody>
          <a:bodyPr/>
          <a:lstStyle/>
          <a:p>
            <a:fld id="{432ED76D-8188-4B28-B316-CD85396F47B0}" type="slidenum">
              <a:rPr lang="en-US" dirty="0" smtClean="0"/>
              <a:pPr/>
              <a:t>44</a:t>
            </a:fld>
            <a:endParaRPr lang="en-US" dirty="0"/>
          </a:p>
        </p:txBody>
      </p:sp>
    </p:spTree>
    <p:extLst>
      <p:ext uri="{BB962C8B-B14F-4D97-AF65-F5344CB8AC3E}">
        <p14:creationId xmlns:p14="http://schemas.microsoft.com/office/powerpoint/2010/main" val="1891548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5AE2-E588-9438-6396-1C6FF9FF27EE}"/>
              </a:ext>
            </a:extLst>
          </p:cNvPr>
          <p:cNvSpPr>
            <a:spLocks noGrp="1"/>
          </p:cNvSpPr>
          <p:nvPr>
            <p:ph type="title"/>
          </p:nvPr>
        </p:nvSpPr>
        <p:spPr/>
        <p:txBody>
          <a:bodyPr/>
          <a:lstStyle/>
          <a:p>
            <a:r>
              <a:rPr lang="en-US" dirty="0"/>
              <a:t>Resources and Contact Information</a:t>
            </a:r>
          </a:p>
        </p:txBody>
      </p:sp>
      <p:sp>
        <p:nvSpPr>
          <p:cNvPr id="3" name="Content Placeholder 2">
            <a:extLst>
              <a:ext uri="{FF2B5EF4-FFF2-40B4-BE49-F238E27FC236}">
                <a16:creationId xmlns:a16="http://schemas.microsoft.com/office/drawing/2014/main" id="{C7834ADC-A374-889A-C593-909455FDB46F}"/>
              </a:ext>
            </a:extLst>
          </p:cNvPr>
          <p:cNvSpPr>
            <a:spLocks noGrp="1"/>
          </p:cNvSpPr>
          <p:nvPr>
            <p:ph sz="half" idx="1"/>
          </p:nvPr>
        </p:nvSpPr>
        <p:spPr>
          <a:xfrm>
            <a:off x="152400" y="1710811"/>
            <a:ext cx="11628943" cy="4339541"/>
          </a:xfrm>
        </p:spPr>
        <p:txBody>
          <a:bodyPr lIns="91440" tIns="45720" rIns="91440" bIns="45720" anchor="t">
            <a:normAutofit/>
          </a:bodyPr>
          <a:lstStyle/>
          <a:p>
            <a:r>
              <a:rPr lang="en-US" dirty="0">
                <a:latin typeface="Arial"/>
                <a:cs typeface="Arial"/>
                <a:hlinkClick r:id="rId3" tooltip="Contract Terms and Conditions for Early Education Contracts for 2025-26."/>
              </a:rPr>
              <a:t>2025-26 Contract Terms and Conditions</a:t>
            </a:r>
            <a:endParaRPr lang="en-US" dirty="0"/>
          </a:p>
          <a:p>
            <a:r>
              <a:rPr lang="en-US" dirty="0">
                <a:latin typeface="Arial"/>
                <a:cs typeface="Arial"/>
                <a:hlinkClick r:id="rId4" tooltip="PQI Consultant Directory web page"/>
              </a:rPr>
              <a:t>Program Quality Implementation (PQI) Regional Consultant Directory</a:t>
            </a:r>
            <a:endParaRPr lang="en-US" dirty="0"/>
          </a:p>
          <a:p>
            <a:r>
              <a:rPr lang="en-US" dirty="0">
                <a:latin typeface="Arial"/>
                <a:cs typeface="Arial"/>
                <a:hlinkClick r:id="rId5" tooltip="Fiscal Analyst Directory web page"/>
              </a:rPr>
              <a:t>Fiscal Analyst Directory</a:t>
            </a:r>
            <a:endParaRPr lang="en-US" dirty="0"/>
          </a:p>
          <a:p>
            <a:r>
              <a:rPr lang="en-US" dirty="0">
                <a:latin typeface="Arial"/>
                <a:cs typeface="Arial"/>
              </a:rPr>
              <a:t>Technical assistance inbox for CSPP requirements:</a:t>
            </a:r>
          </a:p>
          <a:p>
            <a:pPr lvl="1"/>
            <a:r>
              <a:rPr lang="en-US" dirty="0">
                <a:latin typeface="Arial"/>
                <a:cs typeface="Arial"/>
                <a:hlinkClick r:id="rId6"/>
              </a:rPr>
              <a:t>eedtitle5@cde.ca.gov</a:t>
            </a:r>
            <a:endParaRPr lang="en-US" sz="3600" dirty="0"/>
          </a:p>
          <a:p>
            <a:endParaRPr lang="en-US" dirty="0"/>
          </a:p>
        </p:txBody>
      </p:sp>
      <p:sp>
        <p:nvSpPr>
          <p:cNvPr id="7" name="Slide Number Placeholder 6">
            <a:extLst>
              <a:ext uri="{FF2B5EF4-FFF2-40B4-BE49-F238E27FC236}">
                <a16:creationId xmlns:a16="http://schemas.microsoft.com/office/drawing/2014/main" id="{2FA96F45-E49B-1C38-DBF0-14B02C242B5A}"/>
              </a:ext>
            </a:extLst>
          </p:cNvPr>
          <p:cNvSpPr>
            <a:spLocks noGrp="1"/>
          </p:cNvSpPr>
          <p:nvPr>
            <p:ph type="sldNum" sz="quarter" idx="10"/>
          </p:nvPr>
        </p:nvSpPr>
        <p:spPr/>
        <p:txBody>
          <a:bodyPr/>
          <a:lstStyle/>
          <a:p>
            <a:fld id="{432ED76D-8188-4B28-B316-CD85396F47B0}" type="slidenum">
              <a:rPr lang="en-US" smtClean="0"/>
              <a:pPr/>
              <a:t>45</a:t>
            </a:fld>
            <a:endParaRPr lang="en-US" dirty="0"/>
          </a:p>
        </p:txBody>
      </p:sp>
    </p:spTree>
    <p:extLst>
      <p:ext uri="{BB962C8B-B14F-4D97-AF65-F5344CB8AC3E}">
        <p14:creationId xmlns:p14="http://schemas.microsoft.com/office/powerpoint/2010/main" val="2338296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503B-2397-4BBD-8E0A-0AA11529FE32}"/>
              </a:ext>
            </a:extLst>
          </p:cNvPr>
          <p:cNvSpPr>
            <a:spLocks noGrp="1"/>
          </p:cNvSpPr>
          <p:nvPr>
            <p:ph type="title"/>
          </p:nvPr>
        </p:nvSpPr>
        <p:spPr/>
        <p:txBody>
          <a:bodyPr>
            <a:normAutofit/>
          </a:bodyPr>
          <a:lstStyle/>
          <a:p>
            <a:r>
              <a:rPr lang="en-US" sz="4000" dirty="0">
                <a:solidFill>
                  <a:srgbClr val="002060"/>
                </a:solidFill>
                <a:latin typeface="Arial"/>
                <a:cs typeface="Arial"/>
              </a:rPr>
              <a:t>Thank you!</a:t>
            </a:r>
          </a:p>
        </p:txBody>
      </p:sp>
      <p:pic>
        <p:nvPicPr>
          <p:cNvPr id="8" name="Content Placeholder 8" descr="Child, outdoor in front of water table playing with a rubber water toy.">
            <a:extLst>
              <a:ext uri="{FF2B5EF4-FFF2-40B4-BE49-F238E27FC236}">
                <a16:creationId xmlns:a16="http://schemas.microsoft.com/office/drawing/2014/main" id="{627D138C-718F-47A7-9ACB-E9D6B57F090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82861" y="1111997"/>
            <a:ext cx="5770562" cy="3856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a:extLst>
              <a:ext uri="{FF2B5EF4-FFF2-40B4-BE49-F238E27FC236}">
                <a16:creationId xmlns:a16="http://schemas.microsoft.com/office/drawing/2014/main" id="{8BF1B36E-31D8-4F6B-A342-9C9661356257}"/>
              </a:ext>
            </a:extLst>
          </p:cNvPr>
          <p:cNvSpPr>
            <a:spLocks noGrp="1"/>
          </p:cNvSpPr>
          <p:nvPr>
            <p:ph sz="half" idx="2"/>
          </p:nvPr>
        </p:nvSpPr>
        <p:spPr>
          <a:xfrm>
            <a:off x="3224842" y="5180537"/>
            <a:ext cx="5893904" cy="953294"/>
          </a:xfrm>
        </p:spPr>
        <p:txBody>
          <a:bodyPr vert="horz" lIns="91440" tIns="45720" rIns="91440" bIns="45720" rtlCol="0" anchor="t">
            <a:normAutofit/>
          </a:bodyPr>
          <a:lstStyle/>
          <a:p>
            <a:pPr marL="0" indent="-1828800">
              <a:buNone/>
            </a:pPr>
            <a:r>
              <a:rPr lang="en-US" sz="2400" dirty="0">
                <a:ea typeface="+mn-lt"/>
                <a:cs typeface="+mn-lt"/>
              </a:rPr>
              <a:t>Photo Credit: Kidango Decoto Center; Union City, CA </a:t>
            </a:r>
          </a:p>
        </p:txBody>
      </p:sp>
      <p:sp>
        <p:nvSpPr>
          <p:cNvPr id="4" name="Slide Number Placeholder 3">
            <a:extLst>
              <a:ext uri="{FF2B5EF4-FFF2-40B4-BE49-F238E27FC236}">
                <a16:creationId xmlns:a16="http://schemas.microsoft.com/office/drawing/2014/main" id="{7E41A327-3A17-46EA-BDFD-7B15909AB885}"/>
              </a:ext>
            </a:extLst>
          </p:cNvPr>
          <p:cNvSpPr>
            <a:spLocks noGrp="1"/>
          </p:cNvSpPr>
          <p:nvPr>
            <p:ph type="sldNum" sz="quarter" idx="12"/>
          </p:nvPr>
        </p:nvSpPr>
        <p:spPr/>
        <p:txBody>
          <a:bodyPr/>
          <a:lstStyle/>
          <a:p>
            <a:fld id="{614608DE-72A6-4621-8C24-CDFC0FE1ED35}" type="slidenum">
              <a:rPr lang="en-US" smtClean="0"/>
              <a:pPr/>
              <a:t>46</a:t>
            </a:fld>
            <a:endParaRPr lang="en-US" dirty="0"/>
          </a:p>
        </p:txBody>
      </p:sp>
    </p:spTree>
    <p:extLst>
      <p:ext uri="{BB962C8B-B14F-4D97-AF65-F5344CB8AC3E}">
        <p14:creationId xmlns:p14="http://schemas.microsoft.com/office/powerpoint/2010/main" val="293772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67EB5-9726-5C11-88FD-CC6E00AF4E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07C2C8-50BC-A74B-6A3A-CB551F428AD8}"/>
              </a:ext>
            </a:extLst>
          </p:cNvPr>
          <p:cNvSpPr>
            <a:spLocks noGrp="1"/>
          </p:cNvSpPr>
          <p:nvPr>
            <p:ph type="title"/>
          </p:nvPr>
        </p:nvSpPr>
        <p:spPr>
          <a:xfrm>
            <a:off x="-2" y="-218963"/>
            <a:ext cx="12191999" cy="1325563"/>
          </a:xfrm>
        </p:spPr>
        <p:txBody>
          <a:bodyPr/>
          <a:lstStyle/>
          <a:p>
            <a:r>
              <a:rPr lang="en-US" dirty="0">
                <a:latin typeface="Arial"/>
                <a:cs typeface="Arial"/>
              </a:rPr>
              <a:t>Important Definitions (2)</a:t>
            </a:r>
            <a:endParaRPr lang="en-US" dirty="0"/>
          </a:p>
        </p:txBody>
      </p:sp>
      <p:sp>
        <p:nvSpPr>
          <p:cNvPr id="2" name="Text Placeholder 1">
            <a:extLst>
              <a:ext uri="{FF2B5EF4-FFF2-40B4-BE49-F238E27FC236}">
                <a16:creationId xmlns:a16="http://schemas.microsoft.com/office/drawing/2014/main" id="{A0A44F88-B450-3BE7-335E-46A99F79A5CD}"/>
              </a:ext>
            </a:extLst>
          </p:cNvPr>
          <p:cNvSpPr>
            <a:spLocks noGrp="1"/>
          </p:cNvSpPr>
          <p:nvPr>
            <p:ph idx="1"/>
          </p:nvPr>
        </p:nvSpPr>
        <p:spPr>
          <a:xfrm>
            <a:off x="-2" y="808728"/>
            <a:ext cx="12192000" cy="5438682"/>
          </a:xfrm>
        </p:spPr>
        <p:txBody>
          <a:bodyPr vert="horz" lIns="91440" tIns="45720" rIns="91440" bIns="45720" rtlCol="0" anchor="t">
            <a:noAutofit/>
          </a:bodyPr>
          <a:lstStyle/>
          <a:p>
            <a:pPr marL="574675" indent="-347345"/>
            <a:r>
              <a:rPr lang="en-US" sz="2800" b="1" dirty="0">
                <a:latin typeface="Arial"/>
                <a:cs typeface="Arial"/>
              </a:rPr>
              <a:t>Public agency or public contractor:</a:t>
            </a:r>
            <a:endParaRPr lang="en-US" dirty="0"/>
          </a:p>
          <a:p>
            <a:pPr marL="1031875" lvl="1" indent="-347345"/>
            <a:r>
              <a:rPr lang="en-US" sz="2800" dirty="0">
                <a:latin typeface="Arial"/>
                <a:cs typeface="Arial"/>
              </a:rPr>
              <a:t>A school district, community college district, county superintendent of schools, campus of the California State University or the University of California system, county, city or other public entity under contract with the CDE for the provision of preschool services. </a:t>
            </a:r>
          </a:p>
          <a:p>
            <a:pPr marL="683895" lvl="1" indent="0">
              <a:buNone/>
            </a:pPr>
            <a:endParaRPr lang="en-US" sz="2800" dirty="0">
              <a:latin typeface="Arial"/>
              <a:cs typeface="Arial"/>
            </a:endParaRPr>
          </a:p>
          <a:p>
            <a:pPr marL="574675" indent="-347345"/>
            <a:r>
              <a:rPr lang="en-US" sz="2800" b="1" dirty="0">
                <a:latin typeface="Arial"/>
                <a:cs typeface="Arial"/>
              </a:rPr>
              <a:t>Reasonable and necessary cost:</a:t>
            </a:r>
          </a:p>
          <a:p>
            <a:pPr marL="1031875" lvl="1" indent="-347345"/>
            <a:r>
              <a:rPr lang="en-US" sz="2800" dirty="0">
                <a:latin typeface="Arial"/>
                <a:cs typeface="Arial"/>
              </a:rPr>
              <a:t>Costs that do not exceed what an ordinarily prudent person would incur in the conduct of a competitive business under the circumstances prevailing at the time of the decision to incur the cost, and whether the cost is of a type recognized as ordinary and necessary for the operation of the entity or the proper and efficient performance of the award. </a:t>
            </a:r>
            <a:endParaRPr lang="en-US" sz="2800" dirty="0"/>
          </a:p>
        </p:txBody>
      </p:sp>
      <p:sp>
        <p:nvSpPr>
          <p:cNvPr id="5" name="Slide Number Placeholder 4">
            <a:extLst>
              <a:ext uri="{FF2B5EF4-FFF2-40B4-BE49-F238E27FC236}">
                <a16:creationId xmlns:a16="http://schemas.microsoft.com/office/drawing/2014/main" id="{4DCDD055-1E4C-E416-D9B0-A4881664EBD4}"/>
              </a:ext>
            </a:extLst>
          </p:cNvPr>
          <p:cNvSpPr>
            <a:spLocks noGrp="1"/>
          </p:cNvSpPr>
          <p:nvPr>
            <p:ph type="sldNum" sz="quarter" idx="12"/>
          </p:nvPr>
        </p:nvSpPr>
        <p:spPr/>
        <p:txBody>
          <a:bodyPr/>
          <a:lstStyle/>
          <a:p>
            <a:fld id="{6002B509-C285-4FF6-9C4D-EB34BB9C242E}" type="slidenum">
              <a:rPr lang="en-US" smtClean="0"/>
              <a:t>5</a:t>
            </a:fld>
            <a:endParaRPr lang="en-US" dirty="0"/>
          </a:p>
        </p:txBody>
      </p:sp>
    </p:spTree>
    <p:extLst>
      <p:ext uri="{BB962C8B-B14F-4D97-AF65-F5344CB8AC3E}">
        <p14:creationId xmlns:p14="http://schemas.microsoft.com/office/powerpoint/2010/main" val="411780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F4FA3-D3B1-A9BC-7B3B-6A5350CBC7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987B2E-D7B6-CA6D-C588-CED7816411AA}"/>
              </a:ext>
            </a:extLst>
          </p:cNvPr>
          <p:cNvSpPr>
            <a:spLocks noGrp="1"/>
          </p:cNvSpPr>
          <p:nvPr>
            <p:ph type="title"/>
          </p:nvPr>
        </p:nvSpPr>
        <p:spPr>
          <a:xfrm>
            <a:off x="0" y="0"/>
            <a:ext cx="12191999" cy="1325563"/>
          </a:xfrm>
        </p:spPr>
        <p:txBody>
          <a:bodyPr/>
          <a:lstStyle/>
          <a:p>
            <a:r>
              <a:rPr lang="en-US" dirty="0">
                <a:latin typeface="Arial"/>
                <a:cs typeface="Arial"/>
              </a:rPr>
              <a:t>Important Definitions (3)</a:t>
            </a:r>
            <a:endParaRPr lang="en-US" dirty="0"/>
          </a:p>
        </p:txBody>
      </p:sp>
      <p:sp>
        <p:nvSpPr>
          <p:cNvPr id="2" name="Text Placeholder 1">
            <a:extLst>
              <a:ext uri="{FF2B5EF4-FFF2-40B4-BE49-F238E27FC236}">
                <a16:creationId xmlns:a16="http://schemas.microsoft.com/office/drawing/2014/main" id="{6C55CA90-8F76-6E48-1E73-D02718F85B27}"/>
              </a:ext>
            </a:extLst>
          </p:cNvPr>
          <p:cNvSpPr>
            <a:spLocks noGrp="1"/>
          </p:cNvSpPr>
          <p:nvPr>
            <p:ph idx="1"/>
          </p:nvPr>
        </p:nvSpPr>
        <p:spPr>
          <a:xfrm>
            <a:off x="0" y="1169472"/>
            <a:ext cx="12192000" cy="4834143"/>
          </a:xfrm>
        </p:spPr>
        <p:txBody>
          <a:bodyPr vert="horz" lIns="91440" tIns="45720" rIns="91440" bIns="45720" rtlCol="0" anchor="t">
            <a:normAutofit fontScale="85000" lnSpcReduction="20000"/>
          </a:bodyPr>
          <a:lstStyle/>
          <a:p>
            <a:pPr marL="574675" indent="-347663"/>
            <a:r>
              <a:rPr lang="en-US" sz="3400" b="1" dirty="0">
                <a:latin typeface="Arial"/>
                <a:cs typeface="Arial"/>
              </a:rPr>
              <a:t>Service agreement:</a:t>
            </a:r>
          </a:p>
          <a:p>
            <a:pPr marL="1031875" lvl="1" indent="-347663"/>
            <a:r>
              <a:rPr lang="en-US" sz="3000" dirty="0">
                <a:latin typeface="Arial"/>
                <a:cs typeface="Arial"/>
              </a:rPr>
              <a:t>An agreement by which the agency purchases services needed to carry out the preschool programs. Agreements that include services which are clearly incidental to carrying out the preschool program are not considered service agreements.</a:t>
            </a:r>
          </a:p>
          <a:p>
            <a:pPr marL="684212" lvl="1" indent="0">
              <a:buNone/>
            </a:pPr>
            <a:endParaRPr lang="en-US" sz="3000" dirty="0">
              <a:latin typeface="Arial"/>
              <a:cs typeface="Arial"/>
            </a:endParaRPr>
          </a:p>
          <a:p>
            <a:pPr marL="574675" indent="-347663"/>
            <a:r>
              <a:rPr lang="en-US" sz="3400" b="1" dirty="0">
                <a:latin typeface="Arial"/>
                <a:cs typeface="Arial"/>
              </a:rPr>
              <a:t>Subcontract:</a:t>
            </a:r>
          </a:p>
          <a:p>
            <a:pPr marL="1031875" lvl="1" indent="-347663"/>
            <a:r>
              <a:rPr lang="en-US" sz="3000" dirty="0">
                <a:latin typeface="Arial"/>
                <a:cs typeface="Arial"/>
              </a:rPr>
              <a:t>A written agreement between the contractor and any entity to perform a service on behalf of the contractor. </a:t>
            </a:r>
          </a:p>
          <a:p>
            <a:pPr marL="684212" lvl="1" indent="0">
              <a:buNone/>
            </a:pPr>
            <a:endParaRPr lang="en-US" sz="3000" dirty="0">
              <a:latin typeface="Arial"/>
              <a:cs typeface="Arial"/>
            </a:endParaRPr>
          </a:p>
          <a:p>
            <a:pPr marL="574675" indent="-347663"/>
            <a:r>
              <a:rPr lang="en-US" sz="3400" b="1" dirty="0">
                <a:latin typeface="Arial"/>
                <a:cs typeface="Arial"/>
              </a:rPr>
              <a:t>Subcontract for preschool services:</a:t>
            </a:r>
          </a:p>
          <a:p>
            <a:pPr marL="1031875" lvl="1" indent="-347663"/>
            <a:r>
              <a:rPr lang="en-US" sz="3000" dirty="0">
                <a:latin typeface="Arial"/>
                <a:cs typeface="Arial"/>
              </a:rPr>
              <a:t>A</a:t>
            </a:r>
            <a:r>
              <a:rPr lang="en-US" sz="3000" b="1" dirty="0">
                <a:latin typeface="Arial"/>
                <a:cs typeface="Arial"/>
              </a:rPr>
              <a:t> </a:t>
            </a:r>
            <a:r>
              <a:rPr lang="en-US" sz="3000" dirty="0">
                <a:latin typeface="Arial"/>
                <a:cs typeface="Arial"/>
              </a:rPr>
              <a:t>specific type of subcontract where the contractor enters into a written agreement with another entity to carry out all or part of the preschool services.</a:t>
            </a:r>
          </a:p>
          <a:p>
            <a:pPr marL="574675" indent="-347663"/>
            <a:endParaRPr lang="en-US" sz="3400" dirty="0">
              <a:latin typeface="Arial"/>
              <a:cs typeface="Arial"/>
            </a:endParaRPr>
          </a:p>
        </p:txBody>
      </p:sp>
      <p:sp>
        <p:nvSpPr>
          <p:cNvPr id="5" name="Slide Number Placeholder 4">
            <a:extLst>
              <a:ext uri="{FF2B5EF4-FFF2-40B4-BE49-F238E27FC236}">
                <a16:creationId xmlns:a16="http://schemas.microsoft.com/office/drawing/2014/main" id="{BC47DAC0-0E90-0FC7-5253-44D3957F47EC}"/>
              </a:ext>
            </a:extLst>
          </p:cNvPr>
          <p:cNvSpPr>
            <a:spLocks noGrp="1"/>
          </p:cNvSpPr>
          <p:nvPr>
            <p:ph type="sldNum" sz="quarter" idx="12"/>
          </p:nvPr>
        </p:nvSpPr>
        <p:spPr/>
        <p:txBody>
          <a:bodyPr/>
          <a:lstStyle/>
          <a:p>
            <a:fld id="{6002B509-C285-4FF6-9C4D-EB34BB9C242E}" type="slidenum">
              <a:rPr lang="en-US" smtClean="0"/>
              <a:t>6</a:t>
            </a:fld>
            <a:endParaRPr lang="en-US" dirty="0"/>
          </a:p>
        </p:txBody>
      </p:sp>
    </p:spTree>
    <p:extLst>
      <p:ext uri="{BB962C8B-B14F-4D97-AF65-F5344CB8AC3E}">
        <p14:creationId xmlns:p14="http://schemas.microsoft.com/office/powerpoint/2010/main" val="68675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37E58-C52C-B1CA-9769-AB01679A02B8}"/>
              </a:ext>
            </a:extLst>
          </p:cNvPr>
          <p:cNvSpPr>
            <a:spLocks noGrp="1"/>
          </p:cNvSpPr>
          <p:nvPr>
            <p:ph type="title" idx="4294967295"/>
          </p:nvPr>
        </p:nvSpPr>
        <p:spPr>
          <a:xfrm>
            <a:off x="1544638" y="1023938"/>
            <a:ext cx="9102725" cy="45577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spcBef>
                <a:spcPts val="1000"/>
              </a:spcBef>
              <a:defRPr/>
            </a:pPr>
            <a:r>
              <a:rPr kumimoji="0" lang="en-US" sz="6000" b="1" i="0" u="none" strike="noStrike" kern="1200" cap="none" spc="0" normalizeH="0" baseline="0" noProof="0" dirty="0">
                <a:ln>
                  <a:noFill/>
                </a:ln>
                <a:solidFill>
                  <a:schemeClr val="bg1"/>
                </a:solidFill>
                <a:effectLst/>
                <a:uLnTx/>
                <a:uFillTx/>
                <a:latin typeface="Arial"/>
                <a:ea typeface="+mn-ea"/>
                <a:cs typeface="Arial"/>
              </a:rPr>
              <a:t>What Changed in the </a:t>
            </a:r>
            <a:r>
              <a:rPr lang="en-US" sz="6000" dirty="0">
                <a:solidFill>
                  <a:schemeClr val="bg1"/>
                </a:solidFill>
                <a:latin typeface="Arial"/>
                <a:ea typeface="+mn-ea"/>
                <a:cs typeface="Arial"/>
              </a:rPr>
              <a:t>2025-26 CT&amp;C?</a:t>
            </a:r>
            <a:endPar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7542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5A94D-9336-BF9C-D89E-3D4D1BF4C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18289-D538-FFF0-5D03-62C2A49ECA2B}"/>
              </a:ext>
            </a:extLst>
          </p:cNvPr>
          <p:cNvSpPr>
            <a:spLocks noGrp="1"/>
          </p:cNvSpPr>
          <p:nvPr>
            <p:ph type="title"/>
          </p:nvPr>
        </p:nvSpPr>
        <p:spPr>
          <a:xfrm>
            <a:off x="-1" y="308087"/>
            <a:ext cx="12125324" cy="1020763"/>
          </a:xfrm>
        </p:spPr>
        <p:txBody>
          <a:bodyPr>
            <a:normAutofit/>
          </a:bodyPr>
          <a:lstStyle/>
          <a:p>
            <a:r>
              <a:rPr lang="en-US" dirty="0">
                <a:latin typeface="Arial"/>
                <a:cs typeface="Arial"/>
              </a:rPr>
              <a:t>New Language in the CT&amp;C:</a:t>
            </a:r>
            <a:endParaRPr lang="en-US" b="0" dirty="0">
              <a:solidFill>
                <a:srgbClr val="000000"/>
              </a:solidFill>
              <a:latin typeface="Arial"/>
              <a:cs typeface="Arial"/>
            </a:endParaRPr>
          </a:p>
          <a:p>
            <a:endParaRPr lang="en-US" dirty="0"/>
          </a:p>
        </p:txBody>
      </p:sp>
      <p:sp>
        <p:nvSpPr>
          <p:cNvPr id="3" name="Content Placeholder 2">
            <a:extLst>
              <a:ext uri="{FF2B5EF4-FFF2-40B4-BE49-F238E27FC236}">
                <a16:creationId xmlns:a16="http://schemas.microsoft.com/office/drawing/2014/main" id="{95CB344D-5176-A01A-293D-99FE223CB9C4}"/>
              </a:ext>
            </a:extLst>
          </p:cNvPr>
          <p:cNvSpPr>
            <a:spLocks noGrp="1"/>
          </p:cNvSpPr>
          <p:nvPr>
            <p:ph idx="1"/>
          </p:nvPr>
        </p:nvSpPr>
        <p:spPr>
          <a:xfrm>
            <a:off x="0" y="1342820"/>
            <a:ext cx="7543800" cy="4834143"/>
          </a:xfrm>
        </p:spPr>
        <p:txBody>
          <a:bodyPr vert="horz" lIns="91440" tIns="45720" rIns="91440" bIns="45720" rtlCol="0" anchor="t">
            <a:normAutofit/>
          </a:bodyPr>
          <a:lstStyle/>
          <a:p>
            <a:pPr marL="574675" indent="-347345"/>
            <a:endParaRPr lang="en-US" dirty="0"/>
          </a:p>
          <a:p>
            <a:pPr marL="574675" indent="-347345"/>
            <a:r>
              <a:rPr lang="en-US" dirty="0">
                <a:latin typeface="Arial"/>
                <a:cs typeface="Arial"/>
              </a:rPr>
              <a:t>Preapproved Equipment Purchases</a:t>
            </a:r>
            <a:endParaRPr lang="en-US" dirty="0">
              <a:solidFill>
                <a:srgbClr val="000000"/>
              </a:solidFill>
              <a:latin typeface="Arial"/>
              <a:cs typeface="Arial"/>
            </a:endParaRPr>
          </a:p>
          <a:p>
            <a:pPr marL="574675" indent="-347345"/>
            <a:r>
              <a:rPr lang="en-US" dirty="0">
                <a:latin typeface="Arial"/>
                <a:cs typeface="Arial"/>
              </a:rPr>
              <a:t>Multi-Year Equipment Purchases and Subcontracts</a:t>
            </a:r>
            <a:endParaRPr lang="en-US" dirty="0">
              <a:solidFill>
                <a:srgbClr val="000000"/>
              </a:solidFill>
            </a:endParaRPr>
          </a:p>
          <a:p>
            <a:endParaRPr lang="en-US" dirty="0"/>
          </a:p>
          <a:p>
            <a:endParaRPr lang="en-US" dirty="0"/>
          </a:p>
        </p:txBody>
      </p:sp>
      <p:pic>
        <p:nvPicPr>
          <p:cNvPr id="6" name="Content Placeholder 3" descr="A preschool teacher and two students playing outside with sand in a large bin. ">
            <a:extLst>
              <a:ext uri="{FF2B5EF4-FFF2-40B4-BE49-F238E27FC236}">
                <a16:creationId xmlns:a16="http://schemas.microsoft.com/office/drawing/2014/main" id="{8774012E-4A77-3032-AB65-76C7EC344CA5}"/>
              </a:ext>
            </a:extLst>
          </p:cNvPr>
          <p:cNvPicPr>
            <a:picLocks noChangeAspect="1"/>
          </p:cNvPicPr>
          <p:nvPr/>
        </p:nvPicPr>
        <p:blipFill>
          <a:blip r:embed="rId3"/>
          <a:stretch>
            <a:fillRect/>
          </a:stretch>
        </p:blipFill>
        <p:spPr>
          <a:xfrm>
            <a:off x="7645400" y="1661027"/>
            <a:ext cx="4303816" cy="296991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laceholder 2">
            <a:extLst>
              <a:ext uri="{FF2B5EF4-FFF2-40B4-BE49-F238E27FC236}">
                <a16:creationId xmlns:a16="http://schemas.microsoft.com/office/drawing/2014/main" id="{ADB5337C-0D08-2AC8-5144-11D24685963B}"/>
              </a:ext>
            </a:extLst>
          </p:cNvPr>
          <p:cNvSpPr txBox="1">
            <a:spLocks/>
          </p:cNvSpPr>
          <p:nvPr/>
        </p:nvSpPr>
        <p:spPr>
          <a:xfrm>
            <a:off x="7975600" y="4639466"/>
            <a:ext cx="3695700" cy="1256008"/>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2400" b="0" i="0" u="none" strike="noStrike" cap="none">
                <a:solidFill>
                  <a:srgbClr val="083958"/>
                </a:solidFill>
                <a:latin typeface="Arial"/>
                <a:ea typeface="Arial"/>
                <a:cs typeface="Arial"/>
                <a:sym typeface="Arial"/>
              </a:defRPr>
            </a:lvl9pPr>
          </a:lstStyle>
          <a:p>
            <a:pPr algn="l"/>
            <a:r>
              <a:rPr lang="en-US" dirty="0"/>
              <a:t>Photo credit: Anton Early Education Center; Los Angeles, CA</a:t>
            </a:r>
          </a:p>
        </p:txBody>
      </p:sp>
      <p:sp>
        <p:nvSpPr>
          <p:cNvPr id="4" name="Slide Number Placeholder 3">
            <a:extLst>
              <a:ext uri="{FF2B5EF4-FFF2-40B4-BE49-F238E27FC236}">
                <a16:creationId xmlns:a16="http://schemas.microsoft.com/office/drawing/2014/main" id="{EBBE395B-0E5B-229F-EC9A-376CE5039F5A}"/>
              </a:ext>
            </a:extLst>
          </p:cNvPr>
          <p:cNvSpPr>
            <a:spLocks noGrp="1"/>
          </p:cNvSpPr>
          <p:nvPr>
            <p:ph type="sldNum" sz="quarter" idx="12"/>
          </p:nvPr>
        </p:nvSpPr>
        <p:spPr/>
        <p:txBody>
          <a:bodyPr/>
          <a:lstStyle/>
          <a:p>
            <a:fld id="{6002B509-C285-4FF6-9C4D-EB34BB9C242E}" type="slidenum">
              <a:rPr lang="en-US" smtClean="0"/>
              <a:t>8</a:t>
            </a:fld>
            <a:endParaRPr lang="en-US" dirty="0"/>
          </a:p>
        </p:txBody>
      </p:sp>
    </p:spTree>
    <p:extLst>
      <p:ext uri="{BB962C8B-B14F-4D97-AF65-F5344CB8AC3E}">
        <p14:creationId xmlns:p14="http://schemas.microsoft.com/office/powerpoint/2010/main" val="341979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DBD7-D368-5312-8A94-76D418336782}"/>
              </a:ext>
            </a:extLst>
          </p:cNvPr>
          <p:cNvSpPr>
            <a:spLocks noGrp="1"/>
          </p:cNvSpPr>
          <p:nvPr>
            <p:ph type="title"/>
          </p:nvPr>
        </p:nvSpPr>
        <p:spPr/>
        <p:txBody>
          <a:bodyPr>
            <a:normAutofit/>
          </a:bodyPr>
          <a:lstStyle/>
          <a:p>
            <a:r>
              <a:rPr lang="en-US" dirty="0">
                <a:latin typeface="Arial"/>
                <a:cs typeface="Arial"/>
              </a:rPr>
              <a:t>Preapproved Equipment Requirements</a:t>
            </a:r>
            <a:endParaRPr lang="en-US" dirty="0"/>
          </a:p>
        </p:txBody>
      </p:sp>
      <p:sp>
        <p:nvSpPr>
          <p:cNvPr id="3" name="Content Placeholder 2">
            <a:extLst>
              <a:ext uri="{FF2B5EF4-FFF2-40B4-BE49-F238E27FC236}">
                <a16:creationId xmlns:a16="http://schemas.microsoft.com/office/drawing/2014/main" id="{7AB44C74-515E-01F0-1FA8-D613E9FBDB09}"/>
              </a:ext>
            </a:extLst>
          </p:cNvPr>
          <p:cNvSpPr>
            <a:spLocks noGrp="1"/>
          </p:cNvSpPr>
          <p:nvPr>
            <p:ph sz="half" idx="1"/>
          </p:nvPr>
        </p:nvSpPr>
        <p:spPr>
          <a:xfrm>
            <a:off x="146878" y="1260822"/>
            <a:ext cx="11753022" cy="4916142"/>
          </a:xfrm>
        </p:spPr>
        <p:txBody>
          <a:bodyPr lIns="91440" tIns="45720" rIns="91440" bIns="45720" anchor="t">
            <a:noAutofit/>
          </a:bodyPr>
          <a:lstStyle/>
          <a:p>
            <a:r>
              <a:rPr lang="en-US" sz="2800" dirty="0">
                <a:latin typeface="Arial"/>
                <a:ea typeface="+mn-lt"/>
                <a:cs typeface="+mn-lt"/>
              </a:rPr>
              <a:t>Pre-approved equipment listed in the CT&amp;C does not require contractors to obtain additional written pre-approval from the CDE before purchase, provided the total cost is $20,000 or less. </a:t>
            </a:r>
          </a:p>
          <a:p>
            <a:r>
              <a:rPr lang="en-US" sz="2800" dirty="0">
                <a:latin typeface="Arial"/>
                <a:ea typeface="+mn-lt"/>
                <a:cs typeface="+mn-lt"/>
              </a:rPr>
              <a:t>All purchases of items on the preapproved list with a total cost greater than $20,000 will require an Equipment Purchase Approval Request (EPAR) form, and prior written approval from the CDE.</a:t>
            </a:r>
          </a:p>
          <a:p>
            <a:pPr lvl="1">
              <a:buFont typeface="Courier New" panose="020B0604020202020204" pitchFamily="34" charset="0"/>
              <a:buChar char="o"/>
            </a:pPr>
            <a:r>
              <a:rPr lang="en-US" sz="2600" dirty="0">
                <a:latin typeface="Arial"/>
                <a:ea typeface="+mn-lt"/>
                <a:cs typeface="+mn-lt"/>
              </a:rPr>
              <a:t>Still subject to bidding and subcontract rules</a:t>
            </a:r>
            <a:endParaRPr lang="en-US" sz="2600" dirty="0"/>
          </a:p>
          <a:p>
            <a:pPr lvl="1">
              <a:buFont typeface="Courier New" panose="020B0604020202020204" pitchFamily="34" charset="0"/>
              <a:buChar char="o"/>
            </a:pPr>
            <a:r>
              <a:rPr lang="en-US" sz="2600" dirty="0">
                <a:latin typeface="Arial"/>
                <a:ea typeface="+mn-lt"/>
                <a:cs typeface="+mn-lt"/>
              </a:rPr>
              <a:t>Must be reasonable, necessary, and arm’s length rule still applies</a:t>
            </a:r>
          </a:p>
        </p:txBody>
      </p:sp>
      <p:sp>
        <p:nvSpPr>
          <p:cNvPr id="5" name="Slide Number Placeholder 4">
            <a:extLst>
              <a:ext uri="{FF2B5EF4-FFF2-40B4-BE49-F238E27FC236}">
                <a16:creationId xmlns:a16="http://schemas.microsoft.com/office/drawing/2014/main" id="{26136EFC-3628-1FC9-7239-88A97D34A7CE}"/>
              </a:ext>
            </a:extLst>
          </p:cNvPr>
          <p:cNvSpPr>
            <a:spLocks noGrp="1"/>
          </p:cNvSpPr>
          <p:nvPr>
            <p:ph type="sldNum" sz="quarter" idx="12"/>
          </p:nvPr>
        </p:nvSpPr>
        <p:spPr/>
        <p:txBody>
          <a:bodyPr/>
          <a:lstStyle/>
          <a:p>
            <a:fld id="{6002B509-C285-4FF6-9C4D-EB34BB9C242E}" type="slidenum">
              <a:rPr lang="en-US" smtClean="0"/>
              <a:t>9</a:t>
            </a:fld>
            <a:endParaRPr lang="en-US" dirty="0"/>
          </a:p>
        </p:txBody>
      </p:sp>
    </p:spTree>
    <p:extLst>
      <p:ext uri="{BB962C8B-B14F-4D97-AF65-F5344CB8AC3E}">
        <p14:creationId xmlns:p14="http://schemas.microsoft.com/office/powerpoint/2010/main" val="1695947172"/>
      </p:ext>
    </p:extLst>
  </p:cSld>
  <p:clrMapOvr>
    <a:masterClrMapping/>
  </p:clrMapOvr>
</p:sld>
</file>

<file path=ppt/theme/theme1.xml><?xml version="1.0" encoding="utf-8"?>
<a:theme xmlns:a="http://schemas.openxmlformats.org/drawingml/2006/main" name="White deck with UPK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K white slides template - August 2024" id="{DC6B7B84-CE1A-480F-8AE4-04FE73F63BB5}" vid="{895B9645-543A-4247-A758-412F6887F2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UPK white slides template - August 2024 (2)</Template>
  <TotalTime>0</TotalTime>
  <Words>3453</Words>
  <Application>Microsoft Office PowerPoint</Application>
  <PresentationFormat>Widescreen</PresentationFormat>
  <Paragraphs>335</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Courier New</vt:lpstr>
      <vt:lpstr>White deck with UPK logo</vt:lpstr>
      <vt:lpstr>California State Preschool Program Requirements for Equipment Purchase Approval Requests and Subcontract Approval Requests</vt:lpstr>
      <vt:lpstr>Welcome and Introductions</vt:lpstr>
      <vt:lpstr>Agenda</vt:lpstr>
      <vt:lpstr>Important Definitions (1)</vt:lpstr>
      <vt:lpstr>Important Definitions (2)</vt:lpstr>
      <vt:lpstr>Important Definitions (3)</vt:lpstr>
      <vt:lpstr>What Changed in the 2025-26 CT&amp;C?</vt:lpstr>
      <vt:lpstr>New Language in the CT&amp;C: </vt:lpstr>
      <vt:lpstr>Preapproved Equipment Requirements</vt:lpstr>
      <vt:lpstr>Preapproved Equipment</vt:lpstr>
      <vt:lpstr>Scenario: Purchasing Laptops </vt:lpstr>
      <vt:lpstr>Scenario: Preapproved Equipment</vt:lpstr>
      <vt:lpstr>Multi-Year Approvals </vt:lpstr>
      <vt:lpstr>Equipment Purchase Approval Requests</vt:lpstr>
      <vt:lpstr>Equipment Purchase Approval Requests (1)</vt:lpstr>
      <vt:lpstr>Equipment Purchase Approval Requests (2)</vt:lpstr>
      <vt:lpstr>Equipment Purchase Requirements for Obtaining Bids (1)</vt:lpstr>
      <vt:lpstr>Equipment Purchase Requirements for Obtaining Bids (2)</vt:lpstr>
      <vt:lpstr>Scenario: Playground Equipment Purchase</vt:lpstr>
      <vt:lpstr>Scenario: Bidding Requirements</vt:lpstr>
      <vt:lpstr>Subcontract Approval Requests</vt:lpstr>
      <vt:lpstr>Determining if a Subcontract is Required:</vt:lpstr>
      <vt:lpstr>Determining When a Subcontract is Required:</vt:lpstr>
      <vt:lpstr>Subcontract Examples:</vt:lpstr>
      <vt:lpstr>Exempt From Subcontract and Prior Written  Approval Requirements (1)</vt:lpstr>
      <vt:lpstr>Exempt From Subcontract and Prior Written  Approval Requirements (2)</vt:lpstr>
      <vt:lpstr>Subcontract Approval Requests(1)</vt:lpstr>
      <vt:lpstr>Subcontract Approval Requests (2)</vt:lpstr>
      <vt:lpstr>Required Provisions of a Subcontract (1) </vt:lpstr>
      <vt:lpstr>Required Provisions of a Subcontract (2) </vt:lpstr>
      <vt:lpstr>Required Provisions of a Subcontract (3) </vt:lpstr>
      <vt:lpstr>Required Provisions of a Subcontract (4) </vt:lpstr>
      <vt:lpstr>Required Provisions of a Subcontract (5) </vt:lpstr>
      <vt:lpstr>Required Provisions of a Subcontract (7) </vt:lpstr>
      <vt:lpstr>Subcontract Requirements for  Obtaining Bids (1)</vt:lpstr>
      <vt:lpstr>Subcontract Requirements for Obtaining Bids (2)</vt:lpstr>
      <vt:lpstr>Audit of Subcontracts for CSPP Services</vt:lpstr>
      <vt:lpstr>Scenario: Playground Equipment Installation Services</vt:lpstr>
      <vt:lpstr>Equipment or Subcontract?</vt:lpstr>
      <vt:lpstr>CDE Approval Process</vt:lpstr>
      <vt:lpstr>CDE Approval or Denial of Equipment Purchase and/or Subcontract Approval Requests</vt:lpstr>
      <vt:lpstr>Which of the following requires PRIOR CDE approval? </vt:lpstr>
      <vt:lpstr>When is prior CDE approval required for Equipment Purchases? </vt:lpstr>
      <vt:lpstr>Questions  and  Answers?</vt:lpstr>
      <vt:lpstr>Resources and 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CSPP EPAR Webinar Powerpoint - Contractor Information (CA Dept of Education)</dc:title>
  <dc:subject>The California State Preschool Program (CSPP) requirements for Equipment Purchase Approval Request (EPAR) and Subcontract approval request instructions.</dc:subject>
  <dc:creator/>
  <cp:lastModifiedBy/>
  <cp:revision>1</cp:revision>
  <dcterms:created xsi:type="dcterms:W3CDTF">2026-04-16T17:28:35Z</dcterms:created>
  <dcterms:modified xsi:type="dcterms:W3CDTF">2026-04-16T17:41:40Z</dcterms:modified>
</cp:coreProperties>
</file>