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3.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 id="2147483739" r:id="rId2"/>
    <p:sldMasterId id="2147483782" r:id="rId3"/>
    <p:sldMasterId id="2147483661" r:id="rId4"/>
  </p:sldMasterIdLst>
  <p:notesMasterIdLst>
    <p:notesMasterId r:id="rId19"/>
  </p:notesMasterIdLst>
  <p:sldIdLst>
    <p:sldId id="588" r:id="rId5"/>
    <p:sldId id="282" r:id="rId6"/>
    <p:sldId id="535" r:id="rId7"/>
    <p:sldId id="587" r:id="rId8"/>
    <p:sldId id="580" r:id="rId9"/>
    <p:sldId id="581" r:id="rId10"/>
    <p:sldId id="518" r:id="rId11"/>
    <p:sldId id="586" r:id="rId12"/>
    <p:sldId id="578" r:id="rId13"/>
    <p:sldId id="584" r:id="rId14"/>
    <p:sldId id="585" r:id="rId15"/>
    <p:sldId id="437" r:id="rId16"/>
    <p:sldId id="286" r:id="rId17"/>
    <p:sldId id="295"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879BF6D-0786-442F-B05F-22DEC0B9C5C1}" v="72" dt="2025-07-14T19:06:50.870"/>
    <p1510:client id="{98F2BB27-FB8B-4EAF-A95E-6AA388DB6012}" v="98" dt="2025-07-14T17:36:46.592"/>
    <p1510:client id="{DB41759D-DDDA-C528-D292-1DE8D9C42B63}" v="1" dt="2025-07-14T17:39:21.342"/>
    <p1510:client id="{FBDAA650-FC2D-3C1E-5527-C9159DC260F6}" v="52" dt="2025-07-14T18:05:26.31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814" autoAdjust="0"/>
    <p:restoredTop sz="94660"/>
  </p:normalViewPr>
  <p:slideViewPr>
    <p:cSldViewPr snapToGrid="0">
      <p:cViewPr varScale="1">
        <p:scale>
          <a:sx n="106" d="100"/>
          <a:sy n="106" d="100"/>
        </p:scale>
        <p:origin x="1434"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D386CB-D6FB-4F19-952D-356EEBF1E98B}" type="datetimeFigureOut">
              <a:t>7/23/2025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F6E7D6-2E86-402D-9F32-6E72606BE399}" type="slidenum">
              <a:t>‹#›</a:t>
            </a:fld>
            <a:endParaRPr lang="en-US"/>
          </a:p>
        </p:txBody>
      </p:sp>
    </p:spTree>
    <p:extLst>
      <p:ext uri="{BB962C8B-B14F-4D97-AF65-F5344CB8AC3E}">
        <p14:creationId xmlns:p14="http://schemas.microsoft.com/office/powerpoint/2010/main" val="355675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a:t>2</a:t>
            </a:fld>
            <a:endParaRPr lang="en-US"/>
          </a:p>
        </p:txBody>
      </p:sp>
    </p:spTree>
    <p:extLst>
      <p:ext uri="{BB962C8B-B14F-4D97-AF65-F5344CB8AC3E}">
        <p14:creationId xmlns:p14="http://schemas.microsoft.com/office/powerpoint/2010/main" val="4511104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7BACDA-B408-B326-56DA-7E2BC345B9E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825BBAA-5AA1-FE4F-BCF6-8EBE5B6628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E0182E-F0AB-89D9-FFF0-0675EDE6FAD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D31DD82-9A28-F196-1563-5D92C708542E}"/>
              </a:ext>
            </a:extLst>
          </p:cNvPr>
          <p:cNvSpPr>
            <a:spLocks noGrp="1"/>
          </p:cNvSpPr>
          <p:nvPr>
            <p:ph type="sldNum" sz="quarter" idx="5"/>
          </p:nvPr>
        </p:nvSpPr>
        <p:spPr/>
        <p:txBody>
          <a:bodyPr/>
          <a:lstStyle/>
          <a:p>
            <a:fld id="{2AF6E7D6-2E86-402D-9F32-6E72606BE399}" type="slidenum">
              <a:rPr lang="en-US"/>
              <a:t>11</a:t>
            </a:fld>
            <a:endParaRPr lang="en-US"/>
          </a:p>
        </p:txBody>
      </p:sp>
    </p:spTree>
    <p:extLst>
      <p:ext uri="{BB962C8B-B14F-4D97-AF65-F5344CB8AC3E}">
        <p14:creationId xmlns:p14="http://schemas.microsoft.com/office/powerpoint/2010/main" val="40760158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852AC79-A108-4FDF-A0BE-96CEB0D6FF0B}" type="slidenum">
              <a:rPr lang="en-US" smtClean="0"/>
              <a:t>12</a:t>
            </a:fld>
            <a:endParaRPr lang="en-US"/>
          </a:p>
        </p:txBody>
      </p:sp>
    </p:spTree>
    <p:extLst>
      <p:ext uri="{BB962C8B-B14F-4D97-AF65-F5344CB8AC3E}">
        <p14:creationId xmlns:p14="http://schemas.microsoft.com/office/powerpoint/2010/main" val="1071480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p>
        </p:txBody>
      </p:sp>
      <p:sp>
        <p:nvSpPr>
          <p:cNvPr id="4" name="Slide Number Placeholder 3"/>
          <p:cNvSpPr>
            <a:spLocks noGrp="1"/>
          </p:cNvSpPr>
          <p:nvPr>
            <p:ph type="sldNum" sz="quarter" idx="5"/>
          </p:nvPr>
        </p:nvSpPr>
        <p:spPr/>
        <p:txBody>
          <a:bodyPr/>
          <a:lstStyle/>
          <a:p>
            <a:fld id="{2AF6E7D6-2E86-402D-9F32-6E72606BE399}" type="slidenum">
              <a:rPr lang="en-US" smtClean="0"/>
              <a:t>13</a:t>
            </a:fld>
            <a:endParaRPr lang="en-US"/>
          </a:p>
        </p:txBody>
      </p:sp>
    </p:spTree>
    <p:extLst>
      <p:ext uri="{BB962C8B-B14F-4D97-AF65-F5344CB8AC3E}">
        <p14:creationId xmlns:p14="http://schemas.microsoft.com/office/powerpoint/2010/main" val="8699437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0852AC79-A108-4FDF-A0BE-96CEB0D6FF0B}" type="slidenum">
              <a:rPr lang="en-US" smtClean="0"/>
              <a:t>14</a:t>
            </a:fld>
            <a:endParaRPr lang="en-US"/>
          </a:p>
        </p:txBody>
      </p:sp>
    </p:spTree>
    <p:extLst>
      <p:ext uri="{BB962C8B-B14F-4D97-AF65-F5344CB8AC3E}">
        <p14:creationId xmlns:p14="http://schemas.microsoft.com/office/powerpoint/2010/main" val="576612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E913459-8D68-389C-F025-E61F698022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56D65EA-F17D-D532-3B98-3DB6411047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A337B5-B2AE-9B0E-F5FE-C6D6416C3C35}"/>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8B57130F-403F-A371-5587-E86887C94FAC}"/>
              </a:ext>
            </a:extLst>
          </p:cNvPr>
          <p:cNvSpPr>
            <a:spLocks noGrp="1"/>
          </p:cNvSpPr>
          <p:nvPr>
            <p:ph type="sldNum" sz="quarter" idx="5"/>
          </p:nvPr>
        </p:nvSpPr>
        <p:spPr/>
        <p:txBody>
          <a:bodyPr/>
          <a:lstStyle/>
          <a:p>
            <a:fld id="{2AF6E7D6-2E86-402D-9F32-6E72606BE399}" type="slidenum">
              <a:rPr lang="en-US"/>
              <a:t>3</a:t>
            </a:fld>
            <a:endParaRPr lang="en-US"/>
          </a:p>
        </p:txBody>
      </p:sp>
    </p:spTree>
    <p:extLst>
      <p:ext uri="{BB962C8B-B14F-4D97-AF65-F5344CB8AC3E}">
        <p14:creationId xmlns:p14="http://schemas.microsoft.com/office/powerpoint/2010/main" val="23754871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96BE86D-7985-C810-332F-584505E0F43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0C49F2D-EB07-1D76-EB98-71E90566419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334026F-ACE4-FE56-F9F7-CC8BD653A0C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F1080D2-EA3A-9B67-924D-C80295E83530}"/>
              </a:ext>
            </a:extLst>
          </p:cNvPr>
          <p:cNvSpPr>
            <a:spLocks noGrp="1"/>
          </p:cNvSpPr>
          <p:nvPr>
            <p:ph type="sldNum" sz="quarter" idx="5"/>
          </p:nvPr>
        </p:nvSpPr>
        <p:spPr/>
        <p:txBody>
          <a:bodyPr/>
          <a:lstStyle/>
          <a:p>
            <a:fld id="{2AF6E7D6-2E86-402D-9F32-6E72606BE399}" type="slidenum">
              <a:rPr lang="en-US"/>
              <a:t>4</a:t>
            </a:fld>
            <a:endParaRPr lang="en-US"/>
          </a:p>
        </p:txBody>
      </p:sp>
    </p:spTree>
    <p:extLst>
      <p:ext uri="{BB962C8B-B14F-4D97-AF65-F5344CB8AC3E}">
        <p14:creationId xmlns:p14="http://schemas.microsoft.com/office/powerpoint/2010/main" val="17358674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76910D-E9B3-6815-5CA3-DD1C06212E7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91FA26-AA25-F9CB-3FF6-0B501C9F3B6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6032412-F925-AFE4-078B-356E2913A476}"/>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9997E4A2-8C84-F29C-4EC4-7C28991C0B98}"/>
              </a:ext>
            </a:extLst>
          </p:cNvPr>
          <p:cNvSpPr>
            <a:spLocks noGrp="1"/>
          </p:cNvSpPr>
          <p:nvPr>
            <p:ph type="sldNum" sz="quarter" idx="5"/>
          </p:nvPr>
        </p:nvSpPr>
        <p:spPr/>
        <p:txBody>
          <a:bodyPr/>
          <a:lstStyle/>
          <a:p>
            <a:fld id="{2AF6E7D6-2E86-402D-9F32-6E72606BE399}" type="slidenum">
              <a:rPr lang="en-US"/>
              <a:t>5</a:t>
            </a:fld>
            <a:endParaRPr lang="en-US"/>
          </a:p>
        </p:txBody>
      </p:sp>
    </p:spTree>
    <p:extLst>
      <p:ext uri="{BB962C8B-B14F-4D97-AF65-F5344CB8AC3E}">
        <p14:creationId xmlns:p14="http://schemas.microsoft.com/office/powerpoint/2010/main" val="3432199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7E3724-007D-F432-5424-8CA8390E63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1D0C1B-4584-432E-B76A-D35ED4FFA3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E8930A5-DE86-8132-AEC0-F4F10A17912B}"/>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CACE804-ABFA-257B-619A-DB99D338F275}"/>
              </a:ext>
            </a:extLst>
          </p:cNvPr>
          <p:cNvSpPr>
            <a:spLocks noGrp="1"/>
          </p:cNvSpPr>
          <p:nvPr>
            <p:ph type="sldNum" sz="quarter" idx="5"/>
          </p:nvPr>
        </p:nvSpPr>
        <p:spPr/>
        <p:txBody>
          <a:bodyPr/>
          <a:lstStyle/>
          <a:p>
            <a:fld id="{2AF6E7D6-2E86-402D-9F32-6E72606BE399}" type="slidenum">
              <a:rPr lang="en-US"/>
              <a:t>6</a:t>
            </a:fld>
            <a:endParaRPr lang="en-US"/>
          </a:p>
        </p:txBody>
      </p:sp>
    </p:spTree>
    <p:extLst>
      <p:ext uri="{BB962C8B-B14F-4D97-AF65-F5344CB8AC3E}">
        <p14:creationId xmlns:p14="http://schemas.microsoft.com/office/powerpoint/2010/main" val="1332830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AF6E7D6-2E86-402D-9F32-6E72606BE399}" type="slidenum">
              <a:rPr lang="en-US" smtClean="0"/>
              <a:t>7</a:t>
            </a:fld>
            <a:endParaRPr lang="en-US"/>
          </a:p>
        </p:txBody>
      </p:sp>
    </p:spTree>
    <p:extLst>
      <p:ext uri="{BB962C8B-B14F-4D97-AF65-F5344CB8AC3E}">
        <p14:creationId xmlns:p14="http://schemas.microsoft.com/office/powerpoint/2010/main" val="12322691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9A31E9-8B58-5014-1166-91EA4AF940B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4CC0C0-CC38-9422-A37E-6DAB6F0C430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264882-3769-107C-94F0-A608CE44E083}"/>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297B68DC-CFE8-0A90-3CCA-28A6950D79D9}"/>
              </a:ext>
            </a:extLst>
          </p:cNvPr>
          <p:cNvSpPr>
            <a:spLocks noGrp="1"/>
          </p:cNvSpPr>
          <p:nvPr>
            <p:ph type="sldNum" sz="quarter" idx="5"/>
          </p:nvPr>
        </p:nvSpPr>
        <p:spPr/>
        <p:txBody>
          <a:bodyPr/>
          <a:lstStyle/>
          <a:p>
            <a:fld id="{2AF6E7D6-2E86-402D-9F32-6E72606BE399}" type="slidenum">
              <a:rPr lang="en-US" smtClean="0"/>
              <a:t>8</a:t>
            </a:fld>
            <a:endParaRPr lang="en-US"/>
          </a:p>
        </p:txBody>
      </p:sp>
    </p:spTree>
    <p:extLst>
      <p:ext uri="{BB962C8B-B14F-4D97-AF65-F5344CB8AC3E}">
        <p14:creationId xmlns:p14="http://schemas.microsoft.com/office/powerpoint/2010/main" val="2027847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FDA36-0243-9E79-F9ED-63480CE2C3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1689821-4D3A-A54E-45C0-C1FDF0C503A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60ADB7-D94C-5B0F-CA70-B6357BC8276D}"/>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D0ABE7EE-DC81-E522-2E14-3C81663EF2E1}"/>
              </a:ext>
            </a:extLst>
          </p:cNvPr>
          <p:cNvSpPr>
            <a:spLocks noGrp="1"/>
          </p:cNvSpPr>
          <p:nvPr>
            <p:ph type="sldNum" sz="quarter" idx="5"/>
          </p:nvPr>
        </p:nvSpPr>
        <p:spPr/>
        <p:txBody>
          <a:bodyPr/>
          <a:lstStyle/>
          <a:p>
            <a:fld id="{2AF6E7D6-2E86-402D-9F32-6E72606BE399}" type="slidenum">
              <a:rPr lang="en-US"/>
              <a:t>9</a:t>
            </a:fld>
            <a:endParaRPr lang="en-US"/>
          </a:p>
        </p:txBody>
      </p:sp>
    </p:spTree>
    <p:extLst>
      <p:ext uri="{BB962C8B-B14F-4D97-AF65-F5344CB8AC3E}">
        <p14:creationId xmlns:p14="http://schemas.microsoft.com/office/powerpoint/2010/main" val="3490856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E0B769-7714-916E-2551-61A1591ADC7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033DD10-E59C-6721-4536-EE4E6F051BC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94C0B5-8C0E-44A5-3E97-7BCBC487F51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50592D5E-A689-5A71-7025-AABE6FFF3025}"/>
              </a:ext>
            </a:extLst>
          </p:cNvPr>
          <p:cNvSpPr>
            <a:spLocks noGrp="1"/>
          </p:cNvSpPr>
          <p:nvPr>
            <p:ph type="sldNum" sz="quarter" idx="5"/>
          </p:nvPr>
        </p:nvSpPr>
        <p:spPr/>
        <p:txBody>
          <a:bodyPr/>
          <a:lstStyle/>
          <a:p>
            <a:fld id="{2AF6E7D6-2E86-402D-9F32-6E72606BE399}" type="slidenum">
              <a:rPr lang="en-US"/>
              <a:t>10</a:t>
            </a:fld>
            <a:endParaRPr lang="en-US"/>
          </a:p>
        </p:txBody>
      </p:sp>
    </p:spTree>
    <p:extLst>
      <p:ext uri="{BB962C8B-B14F-4D97-AF65-F5344CB8AC3E}">
        <p14:creationId xmlns:p14="http://schemas.microsoft.com/office/powerpoint/2010/main" val="1476632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hf hd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hf hdr="0" dt="0"/>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hf hdr="0" dt="0"/>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Title Slide" type="title">
  <p:cSld name="2_Title Slide">
    <p:spTree>
      <p:nvGrpSpPr>
        <p:cNvPr id="1" name="Shape 15"/>
        <p:cNvGrpSpPr/>
        <p:nvPr/>
      </p:nvGrpSpPr>
      <p:grpSpPr>
        <a:xfrm>
          <a:off x="0" y="0"/>
          <a:ext cx="0" cy="0"/>
          <a:chOff x="0" y="0"/>
          <a:chExt cx="0" cy="0"/>
        </a:xfrm>
      </p:grpSpPr>
      <p:sp>
        <p:nvSpPr>
          <p:cNvPr id="16" name="Google Shape;16;p26"/>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26"/>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121738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normAutofit/>
          </a:bodyPr>
          <a:lstStyle>
            <a:lvl1pPr>
              <a:defRPr sz="3800"/>
            </a:lvl1pPr>
          </a:lstStyle>
          <a:p>
            <a:r>
              <a:rPr lang="en-US"/>
              <a:t>Click to edit Master title style</a:t>
            </a:r>
          </a:p>
        </p:txBody>
      </p:sp>
      <p:sp>
        <p:nvSpPr>
          <p:cNvPr id="5" name="Content Placeholder 4">
            <a:extLst>
              <a:ext uri="{FF2B5EF4-FFF2-40B4-BE49-F238E27FC236}">
                <a16:creationId xmlns:a16="http://schemas.microsoft.com/office/drawing/2014/main" id="{B1E7C28D-135E-4B02-B4F1-7CDE15AF0DB7}"/>
              </a:ext>
            </a:extLst>
          </p:cNvPr>
          <p:cNvSpPr>
            <a:spLocks noGrp="1"/>
          </p:cNvSpPr>
          <p:nvPr>
            <p:ph sz="quarter" idx="10"/>
          </p:nvPr>
        </p:nvSpPr>
        <p:spPr>
          <a:xfrm>
            <a:off x="340822" y="1795550"/>
            <a:ext cx="11851178" cy="4289366"/>
          </a:xfrm>
        </p:spPr>
        <p:txBody>
          <a:bodyPr/>
          <a:lstStyle>
            <a:lvl1pPr>
              <a:defRPr sz="3800"/>
            </a:lvl1pPr>
            <a:lvl2pPr>
              <a:defRPr sz="3200"/>
            </a:lvl2pPr>
            <a:lvl3pPr>
              <a:defRPr sz="2800">
                <a:solidFill>
                  <a:schemeClr val="bg1"/>
                </a:solidFill>
              </a:defRPr>
            </a:lvl3pPr>
            <a:lvl4pPr>
              <a:defRPr sz="2400">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p:txBody>
      </p:sp>
      <p:sp>
        <p:nvSpPr>
          <p:cNvPr id="6" name="Slide Number Placeholder 5">
            <a:extLst>
              <a:ext uri="{FF2B5EF4-FFF2-40B4-BE49-F238E27FC236}">
                <a16:creationId xmlns:a16="http://schemas.microsoft.com/office/drawing/2014/main" id="{C542189E-7392-48F0-B5D7-BE45364960B9}"/>
              </a:ext>
            </a:extLst>
          </p:cNvPr>
          <p:cNvSpPr>
            <a:spLocks noGrp="1"/>
          </p:cNvSpPr>
          <p:nvPr>
            <p:ph type="sldNum" sz="quarter" idx="11"/>
          </p:nvPr>
        </p:nvSpPr>
        <p:spPr/>
        <p:txBody>
          <a:bodyPr/>
          <a:lstStyle/>
          <a:p>
            <a:r>
              <a:rPr lang="en-US"/>
              <a:t>1</a:t>
            </a:r>
          </a:p>
        </p:txBody>
      </p:sp>
    </p:spTree>
    <p:extLst>
      <p:ext uri="{BB962C8B-B14F-4D97-AF65-F5344CB8AC3E}">
        <p14:creationId xmlns:p14="http://schemas.microsoft.com/office/powerpoint/2010/main" val="1137890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Tree>
    <p:extLst>
      <p:ext uri="{BB962C8B-B14F-4D97-AF65-F5344CB8AC3E}">
        <p14:creationId xmlns:p14="http://schemas.microsoft.com/office/powerpoint/2010/main" val="2526991564"/>
      </p:ext>
    </p:extLst>
  </p:cSld>
  <p:clrMapOvr>
    <a:masterClrMapping/>
  </p:clrMapOvr>
  <p:hf hdr="0" dt="0"/>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896593856"/>
      </p:ext>
    </p:extLst>
  </p:cSld>
  <p:clrMapOvr>
    <a:masterClrMapping/>
  </p:clrMapOvr>
  <p:hf hd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690796489"/>
      </p:ext>
    </p:extLst>
  </p:cSld>
  <p:clrMapOvr>
    <a:masterClrMapping/>
  </p:clrMapOvr>
  <p:hf hdr="0" dt="0"/>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2867816" y="1390650"/>
            <a:ext cx="9153525" cy="3347821"/>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054048436"/>
      </p:ext>
    </p:extLst>
  </p:cSld>
  <p:clrMapOvr>
    <a:masterClrMapping/>
  </p:clrMapOvr>
  <p:hf hdr="0" dt="0"/>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rgbClr val="99FF99"/>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Courier New" panose="02070309020205020404" pitchFamily="49" charset="0"/>
              <a:buChar char="o"/>
              <a:defRPr sz="2800">
                <a:solidFill>
                  <a:schemeClr val="bg1"/>
                </a:solidFill>
              </a:defRPr>
            </a:lvl3pPr>
            <a:lvl4pPr marL="1600200" indent="-228600">
              <a:buFont typeface="Wingdings" panose="05000000000000000000" pitchFamily="2" charset="2"/>
              <a:buChar char="§"/>
              <a:defRPr sz="2600">
                <a:solidFill>
                  <a:schemeClr val="bg1"/>
                </a:solidFill>
              </a:defRPr>
            </a:lvl4pPr>
            <a:lvl5pPr marL="2057400" indent="-228600">
              <a:buFont typeface="Wingdings" panose="05000000000000000000" pitchFamily="2" charset="2"/>
              <a:buChar char="v"/>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2649"/>
            <a:ext cx="12191999" cy="6852702"/>
          </a:xfrm>
          <a:prstGeom prst="rect">
            <a:avLst/>
          </a:prstGeom>
          <a:solidFill>
            <a:srgbClr val="0C4A6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1514475" y="5057774"/>
            <a:ext cx="10677525" cy="409576"/>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341319" y="3900876"/>
            <a:ext cx="2355839" cy="2380379"/>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3500437" y="5705051"/>
            <a:ext cx="8477250" cy="830997"/>
          </a:xfrm>
          <a:prstGeom prst="rect">
            <a:avLst/>
          </a:prstGeom>
          <a:noFill/>
        </p:spPr>
        <p:txBody>
          <a:bodyPr wrap="square" rtlCol="0">
            <a:spAutoFit/>
          </a:bodyPr>
          <a:lstStyle/>
          <a:p>
            <a:pPr algn="r"/>
            <a:r>
              <a:rPr lang="en-US" sz="2400" b="1">
                <a:solidFill>
                  <a:schemeClr val="bg1"/>
                </a:solidFill>
                <a:latin typeface="Arial" panose="020B0604020202020204" pitchFamily="34" charset="0"/>
                <a:cs typeface="Arial" panose="020B0604020202020204" pitchFamily="34" charset="0"/>
              </a:rPr>
              <a:t>CALIFORNIA DEPARTMENT OF EDUCATION</a:t>
            </a:r>
          </a:p>
          <a:p>
            <a:pPr algn="r"/>
            <a:r>
              <a:rPr lang="en-US" sz="2400">
                <a:solidFill>
                  <a:schemeClr val="bg1"/>
                </a:solidFill>
                <a:latin typeface="Arial" panose="020B0604020202020204" pitchFamily="34" charset="0"/>
                <a:cs typeface="Arial" panose="020B0604020202020204" pitchFamily="34" charset="0"/>
              </a:rPr>
              <a:t>Tony Thurmond, State Superintendent of Public Instruction</a:t>
            </a:r>
          </a:p>
        </p:txBody>
      </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341319" y="61041"/>
            <a:ext cx="11636368" cy="1329610"/>
          </a:xfrm>
        </p:spPr>
        <p:txBody>
          <a:bodyPr anchor="ctr"/>
          <a:lstStyle>
            <a:lvl1pPr algn="ctr">
              <a:defRPr sz="6000">
                <a:solidFill>
                  <a:schemeClr val="bg1"/>
                </a:solidFill>
              </a:defRPr>
            </a:lvl1pPr>
          </a:lstStyle>
          <a:p>
            <a:r>
              <a:rPr lang="en-US"/>
              <a:t>Click to edit Master title style</a:t>
            </a:r>
          </a:p>
        </p:txBody>
      </p:sp>
      <p:sp>
        <p:nvSpPr>
          <p:cNvPr id="6" name="Content Placeholder 5">
            <a:extLst>
              <a:ext uri="{FF2B5EF4-FFF2-40B4-BE49-F238E27FC236}">
                <a16:creationId xmlns:a16="http://schemas.microsoft.com/office/drawing/2014/main" id="{EB539649-5F7A-4C9D-B668-07F1C88F2D0F}"/>
              </a:ext>
            </a:extLst>
          </p:cNvPr>
          <p:cNvSpPr>
            <a:spLocks noGrp="1"/>
          </p:cNvSpPr>
          <p:nvPr>
            <p:ph sz="quarter" idx="10"/>
          </p:nvPr>
        </p:nvSpPr>
        <p:spPr>
          <a:xfrm>
            <a:off x="1854200" y="1566863"/>
            <a:ext cx="10123488" cy="3171825"/>
          </a:xfrm>
        </p:spPr>
        <p:txBody>
          <a:bodyPr/>
          <a:lstStyle>
            <a:lvl1pPr marL="228600" indent="-228600">
              <a:buFont typeface="Arial" panose="020B0604020202020204" pitchFamily="34" charset="0"/>
              <a:buChar char="•"/>
              <a:defRPr>
                <a:solidFill>
                  <a:schemeClr val="bg1"/>
                </a:solidFill>
              </a:defRPr>
            </a:lvl1pPr>
            <a:lvl2pPr marL="685800" indent="-228600">
              <a:buFont typeface="Arial" panose="020B0604020202020204" pitchFamily="34" charset="0"/>
              <a:buChar char="•"/>
              <a:defRPr sz="3000">
                <a:solidFill>
                  <a:schemeClr val="bg1"/>
                </a:solidFill>
              </a:defRPr>
            </a:lvl2pPr>
            <a:lvl3pPr marL="1143000" indent="-228600">
              <a:buFont typeface="Arial" panose="020B0604020202020204" pitchFamily="34" charset="0"/>
              <a:buChar char="•"/>
              <a:defRPr sz="2800">
                <a:solidFill>
                  <a:schemeClr val="bg1"/>
                </a:solidFill>
              </a:defRPr>
            </a:lvl3pPr>
            <a:lvl4pPr marL="1600200" indent="-228600">
              <a:buFont typeface="Arial" panose="020B0604020202020204" pitchFamily="34" charset="0"/>
              <a:buChar char="•"/>
              <a:defRPr sz="2600">
                <a:solidFill>
                  <a:schemeClr val="bg1"/>
                </a:solidFill>
              </a:defRPr>
            </a:lvl4pPr>
            <a:lvl5pPr marL="2057400" indent="-228600">
              <a:buFont typeface="Arial" panose="020B0604020202020204" pitchFamily="34" charset="0"/>
              <a:buChar char="•"/>
              <a:defRPr sz="2400">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0201098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stStyle>
          <a:p>
            <a:pPr lvl="0"/>
            <a:r>
              <a:rPr lang="en-US"/>
              <a:t>Click to edit Master text styles</a:t>
            </a:r>
          </a:p>
          <a:p>
            <a:pPr lvl="1"/>
            <a:r>
              <a:rPr lang="en-US"/>
              <a:t>Second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32449"/>
            <a:ext cx="11887200" cy="1325563"/>
          </a:xfrm>
        </p:spPr>
        <p:txBody>
          <a:bodyPr/>
          <a:lstStyle/>
          <a:p>
            <a:r>
              <a:rPr lang="en-US"/>
              <a:t>Click to edit Master title style</a:t>
            </a:r>
          </a:p>
        </p:txBody>
      </p:sp>
      <p:pic>
        <p:nvPicPr>
          <p:cNvPr id="3" name="Picture 2" descr="The official seal of the California Department of Education">
            <a:extLst>
              <a:ext uri="{FF2B5EF4-FFF2-40B4-BE49-F238E27FC236}">
                <a16:creationId xmlns:a16="http://schemas.microsoft.com/office/drawing/2014/main" id="{9327F4AD-5BBF-43C4-AF18-70C77C96173A}"/>
              </a:ext>
            </a:extLst>
          </p:cNvPr>
          <p:cNvPicPr>
            <a:picLocks noChangeAspect="1"/>
          </p:cNvPicPr>
          <p:nvPr userDrawn="1"/>
        </p:nvPicPr>
        <p:blipFill>
          <a:blip r:embed="rId2"/>
          <a:stretch>
            <a:fillRect/>
          </a:stretch>
        </p:blipFill>
        <p:spPr>
          <a:xfrm>
            <a:off x="4918081" y="2448361"/>
            <a:ext cx="2355839" cy="2380379"/>
          </a:xfrm>
          <a:prstGeom prst="rect">
            <a:avLst/>
          </a:prstGeom>
        </p:spPr>
      </p:pic>
      <p:sp>
        <p:nvSpPr>
          <p:cNvPr id="4" name="Slide Number Placeholder 3">
            <a:extLst>
              <a:ext uri="{FF2B5EF4-FFF2-40B4-BE49-F238E27FC236}">
                <a16:creationId xmlns:a16="http://schemas.microsoft.com/office/drawing/2014/main" id="{FBA6C063-05E6-4B81-9F11-8D8832737097}"/>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6772910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itle only slide 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D2F62-2E1A-415E-8588-0D10ECAD5188}"/>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963B0444-9EC7-4457-9BF5-9298D13FA21D}"/>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194397838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1D460932-8CB6-4C8F-B4AD-397CBB756A85}"/>
              </a:ext>
            </a:extLst>
          </p:cNvPr>
          <p:cNvSpPr/>
          <p:nvPr userDrawn="1"/>
        </p:nvSpPr>
        <p:spPr>
          <a:xfrm>
            <a:off x="-1" y="5298"/>
            <a:ext cx="12191999" cy="685270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
        <p:nvSpPr>
          <p:cNvPr id="3" name="Slide Number Placeholder 2">
            <a:extLst>
              <a:ext uri="{FF2B5EF4-FFF2-40B4-BE49-F238E27FC236}">
                <a16:creationId xmlns:a16="http://schemas.microsoft.com/office/drawing/2014/main" id="{3F149D05-DD72-47E2-AC34-B09AF83C270B}"/>
              </a:ext>
            </a:extLst>
          </p:cNvPr>
          <p:cNvSpPr>
            <a:spLocks noGrp="1"/>
          </p:cNvSpPr>
          <p:nvPr>
            <p:ph type="sldNum" sz="quarter" idx="10"/>
          </p:nvPr>
        </p:nvSpPr>
        <p:spPr/>
        <p:txBody>
          <a:bodyPr/>
          <a:lstStyle>
            <a:lvl1pPr>
              <a:defRPr>
                <a:solidFill>
                  <a:srgbClr val="0C4A6D"/>
                </a:solidFill>
              </a:defRPr>
            </a:lvl1pPr>
          </a:lstStyle>
          <a:p>
            <a:fld id="{434DB716-4346-4392-B904-40164E6AF3ED}" type="slidenum">
              <a:rPr lang="en-US" smtClean="0"/>
              <a:pPr/>
              <a:t>‹#›</a:t>
            </a:fld>
            <a:endParaRPr lang="en-US"/>
          </a:p>
        </p:txBody>
      </p:sp>
    </p:spTree>
    <p:extLst>
      <p:ext uri="{BB962C8B-B14F-4D97-AF65-F5344CB8AC3E}">
        <p14:creationId xmlns:p14="http://schemas.microsoft.com/office/powerpoint/2010/main" val="225338860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CC35A081-3005-4A0A-8613-6F350DD754D9}"/>
              </a:ext>
            </a:extLst>
          </p:cNvPr>
          <p:cNvGrpSpPr/>
          <p:nvPr userDrawn="1"/>
        </p:nvGrpSpPr>
        <p:grpSpPr>
          <a:xfrm>
            <a:off x="0" y="990600"/>
            <a:ext cx="12192000" cy="4645492"/>
            <a:chOff x="0" y="990600"/>
            <a:chExt cx="12192000" cy="4645492"/>
          </a:xfrm>
        </p:grpSpPr>
        <p:sp>
          <p:nvSpPr>
            <p:cNvPr id="8" name="Rectangle 7">
              <a:extLst>
                <a:ext uri="{FF2B5EF4-FFF2-40B4-BE49-F238E27FC236}">
                  <a16:creationId xmlns:a16="http://schemas.microsoft.com/office/drawing/2014/main" id="{FE4EA3A2-1F8E-4D59-8CCD-ADE780EA398C}"/>
                </a:ext>
              </a:extLst>
            </p:cNvPr>
            <p:cNvSpPr>
              <a:spLocks/>
            </p:cNvSpPr>
            <p:nvPr userDrawn="1"/>
          </p:nvSpPr>
          <p:spPr>
            <a:xfrm>
              <a:off x="0" y="990600"/>
              <a:ext cx="12191999" cy="4462612"/>
            </a:xfrm>
            <a:prstGeom prst="rect">
              <a:avLst/>
            </a:prstGeom>
            <a:solidFill>
              <a:srgbClr val="0C4A6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158AE10-268E-471E-AD35-10FC854F29EF}"/>
                </a:ext>
              </a:extLst>
            </p:cNvPr>
            <p:cNvSpPr>
              <a:spLocks/>
            </p:cNvSpPr>
            <p:nvPr userDrawn="1"/>
          </p:nvSpPr>
          <p:spPr>
            <a:xfrm>
              <a:off x="1" y="5453212"/>
              <a:ext cx="12191999" cy="182880"/>
            </a:xfrm>
            <a:prstGeom prst="rect">
              <a:avLst/>
            </a:prstGeom>
            <a:solidFill>
              <a:srgbClr val="ED8B6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a:extLst>
              <a:ext uri="{FF2B5EF4-FFF2-40B4-BE49-F238E27FC236}">
                <a16:creationId xmlns:a16="http://schemas.microsoft.com/office/drawing/2014/main" id="{4BACA4FE-73B4-4E69-9F95-2126EED44CD0}"/>
              </a:ext>
            </a:extLst>
          </p:cNvPr>
          <p:cNvGrpSpPr/>
          <p:nvPr userDrawn="1"/>
        </p:nvGrpSpPr>
        <p:grpSpPr>
          <a:xfrm>
            <a:off x="152397" y="161925"/>
            <a:ext cx="11887200" cy="6462519"/>
            <a:chOff x="152397" y="161925"/>
            <a:chExt cx="11887200" cy="6462519"/>
          </a:xfrm>
        </p:grpSpPr>
        <p:pic>
          <p:nvPicPr>
            <p:cNvPr id="12" name="Picture 11" descr="The official seal of the California Department of Education">
              <a:extLst>
                <a:ext uri="{FF2B5EF4-FFF2-40B4-BE49-F238E27FC236}">
                  <a16:creationId xmlns:a16="http://schemas.microsoft.com/office/drawing/2014/main" id="{229AE4EE-F2AE-45EA-8EDB-B364C7286BAE}"/>
                </a:ext>
              </a:extLst>
            </p:cNvPr>
            <p:cNvPicPr>
              <a:picLocks noChangeAspect="1"/>
            </p:cNvPicPr>
            <p:nvPr userDrawn="1"/>
          </p:nvPicPr>
          <p:blipFill>
            <a:blip r:embed="rId2"/>
            <a:stretch>
              <a:fillRect/>
            </a:stretch>
          </p:blipFill>
          <p:spPr>
            <a:xfrm>
              <a:off x="5276651" y="161925"/>
              <a:ext cx="1638692" cy="1655762"/>
            </a:xfrm>
            <a:prstGeom prst="rect">
              <a:avLst/>
            </a:prstGeom>
          </p:spPr>
        </p:pic>
        <p:sp>
          <p:nvSpPr>
            <p:cNvPr id="10" name="TextBox 9">
              <a:extLst>
                <a:ext uri="{FF2B5EF4-FFF2-40B4-BE49-F238E27FC236}">
                  <a16:creationId xmlns:a16="http://schemas.microsoft.com/office/drawing/2014/main" id="{CBB3E5DD-A548-4B13-B011-AD7381826A90}"/>
                </a:ext>
              </a:extLst>
            </p:cNvPr>
            <p:cNvSpPr txBox="1"/>
            <p:nvPr userDrawn="1"/>
          </p:nvSpPr>
          <p:spPr>
            <a:xfrm>
              <a:off x="152397" y="5793447"/>
              <a:ext cx="11887200" cy="830997"/>
            </a:xfrm>
            <a:prstGeom prst="rect">
              <a:avLst/>
            </a:prstGeom>
            <a:noFill/>
          </p:spPr>
          <p:txBody>
            <a:bodyPr wrap="square" rtlCol="0">
              <a:spAutoFit/>
            </a:bodyPr>
            <a:lstStyle/>
            <a:p>
              <a:pPr algn="ctr"/>
              <a:r>
                <a:rPr lang="en-US" sz="2400" b="1">
                  <a:solidFill>
                    <a:srgbClr val="0C4A6D"/>
                  </a:solidFill>
                  <a:latin typeface="Arial" panose="020B0604020202020204" pitchFamily="34" charset="0"/>
                  <a:cs typeface="Arial" panose="020B0604020202020204" pitchFamily="34" charset="0"/>
                </a:rPr>
                <a:t>CALIFORNIA DEPARTMENT OF EDUCATION</a:t>
              </a:r>
            </a:p>
            <a:p>
              <a:pPr algn="ctr"/>
              <a:r>
                <a:rPr lang="en-US" sz="2400">
                  <a:solidFill>
                    <a:srgbClr val="0C4A6D"/>
                  </a:solidFill>
                  <a:latin typeface="Arial" panose="020B0604020202020204" pitchFamily="34" charset="0"/>
                  <a:cs typeface="Arial" panose="020B0604020202020204" pitchFamily="34" charset="0"/>
                </a:rPr>
                <a:t>Tony Thurmond, State Superintendent of Public Instruction</a:t>
              </a:r>
            </a:p>
          </p:txBody>
        </p:sp>
      </p:grpSp>
      <p:sp>
        <p:nvSpPr>
          <p:cNvPr id="2" name="Title 1">
            <a:extLst>
              <a:ext uri="{FF2B5EF4-FFF2-40B4-BE49-F238E27FC236}">
                <a16:creationId xmlns:a16="http://schemas.microsoft.com/office/drawing/2014/main" id="{F6043B94-67A5-43F0-8312-3B3546AB5965}"/>
              </a:ext>
            </a:extLst>
          </p:cNvPr>
          <p:cNvSpPr>
            <a:spLocks noGrp="1"/>
          </p:cNvSpPr>
          <p:nvPr userDrawn="1">
            <p:ph type="ctrTitle"/>
          </p:nvPr>
        </p:nvSpPr>
        <p:spPr>
          <a:xfrm>
            <a:off x="1524000" y="2514600"/>
            <a:ext cx="9144000" cy="1828800"/>
          </a:xfrm>
        </p:spPr>
        <p:txBody>
          <a:bodyPr anchor="ctr"/>
          <a:lstStyle>
            <a:lvl1pPr algn="ctr">
              <a:defRPr sz="6000">
                <a:solidFill>
                  <a:schemeClr val="bg1"/>
                </a:solidFill>
              </a:defRPr>
            </a:lvl1pPr>
          </a:lstStyle>
          <a:p>
            <a:r>
              <a:rPr lang="en-US"/>
              <a:t>Click to edit Master title style</a:t>
            </a:r>
          </a:p>
        </p:txBody>
      </p:sp>
    </p:spTree>
    <p:extLst>
      <p:ext uri="{BB962C8B-B14F-4D97-AF65-F5344CB8AC3E}">
        <p14:creationId xmlns:p14="http://schemas.microsoft.com/office/powerpoint/2010/main" val="324522240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5015901"/>
          </a:xfrm>
        </p:spPr>
        <p:txBody>
          <a:bodyPr>
            <a:normAutofit/>
          </a:bodyPr>
          <a:lstStyle>
            <a:lvl1pPr>
              <a:defRPr sz="3200"/>
            </a:lvl1pPr>
            <a:lvl2pPr>
              <a:defRPr sz="2800"/>
            </a:lvl2p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3231019827"/>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5015901"/>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299"/>
            <a:ext cx="5852160" cy="5015901"/>
          </a:xfrm>
        </p:spPr>
        <p:txBody>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5170049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BF7E8-8715-44C7-AB4D-6A1CD54B71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7A0CB1-6378-482F-9628-FBE17C2FB6F3}"/>
              </a:ext>
            </a:extLst>
          </p:cNvPr>
          <p:cNvSpPr>
            <a:spLocks noGrp="1"/>
          </p:cNvSpPr>
          <p:nvPr>
            <p:ph idx="1"/>
          </p:nvPr>
        </p:nvSpPr>
        <p:spPr>
          <a:xfrm>
            <a:off x="152400" y="1638300"/>
            <a:ext cx="11887200" cy="4422866"/>
          </a:xfrm>
        </p:spPr>
        <p:txBody>
          <a:bodyPr>
            <a:normAutofit/>
          </a:bodyPr>
          <a:lstStyle>
            <a:lvl1pPr>
              <a:defRPr sz="3200"/>
            </a:lvl1pPr>
            <a:lvl2pPr>
              <a:defRPr sz="2800"/>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CC9D5211-F6B9-42B5-8EA5-81EA7F24EA8B}"/>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450914931"/>
      </p:ext>
    </p:extLst>
  </p:cSld>
  <p:clrMapOvr>
    <a:masterClrMapping/>
  </p:clrMapOvr>
  <p:hf hdr="0" dt="0"/>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30BA-4F69-484D-94CF-A12CFCB3A57C}"/>
              </a:ext>
            </a:extLst>
          </p:cNvPr>
          <p:cNvSpPr>
            <a:spLocks noGrp="1"/>
          </p:cNvSpPr>
          <p:nvPr>
            <p:ph type="title"/>
          </p:nvPr>
        </p:nvSpPr>
        <p:spPr>
          <a:xfrm>
            <a:off x="152400" y="899124"/>
            <a:ext cx="11887200" cy="1325563"/>
          </a:xfrm>
        </p:spPr>
        <p:txBody>
          <a:bodyPr/>
          <a:lstStyle/>
          <a:p>
            <a:r>
              <a:rPr lang="en-US"/>
              <a:t>Click to edit Master title style</a:t>
            </a:r>
          </a:p>
        </p:txBody>
      </p:sp>
      <p:pic>
        <p:nvPicPr>
          <p:cNvPr id="6" name="Picture 5" descr="The official seal of the California Department of Education">
            <a:extLst>
              <a:ext uri="{FF2B5EF4-FFF2-40B4-BE49-F238E27FC236}">
                <a16:creationId xmlns:a16="http://schemas.microsoft.com/office/drawing/2014/main" id="{27B09E01-EEB8-43B2-9841-EDF288266658}"/>
              </a:ext>
            </a:extLst>
          </p:cNvPr>
          <p:cNvPicPr>
            <a:picLocks noChangeAspect="1"/>
          </p:cNvPicPr>
          <p:nvPr userDrawn="1"/>
        </p:nvPicPr>
        <p:blipFill>
          <a:blip r:embed="rId2"/>
          <a:stretch>
            <a:fillRect/>
          </a:stretch>
        </p:blipFill>
        <p:spPr>
          <a:xfrm>
            <a:off x="5048152" y="2810668"/>
            <a:ext cx="2095696" cy="2117527"/>
          </a:xfrm>
          <a:prstGeom prst="rect">
            <a:avLst/>
          </a:prstGeom>
        </p:spPr>
      </p:pic>
    </p:spTree>
    <p:extLst>
      <p:ext uri="{BB962C8B-B14F-4D97-AF65-F5344CB8AC3E}">
        <p14:creationId xmlns:p14="http://schemas.microsoft.com/office/powerpoint/2010/main" val="189541476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3"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6193373"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8" name="Footer Placeholder 7"/>
          <p:cNvSpPr>
            <a:spLocks noGrp="1"/>
          </p:cNvSpPr>
          <p:nvPr>
            <p:ph type="ftr" sz="quarter" idx="11"/>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9" name="Slide Number Placeholder 8"/>
          <p:cNvSpPr>
            <a:spLocks noGrp="1"/>
          </p:cNvSpPr>
          <p:nvPr>
            <p:ph type="sldNum" sz="quarter" idx="12"/>
          </p:nvPr>
        </p:nvSpPr>
        <p:spPr/>
        <p:txBody>
          <a:bodyPr/>
          <a:lstStyle>
            <a:lvl1pPr defTabSz="685800">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A3C7184D-C61D-4B79-BF46-66BFE5DB1C1D}" type="slidenum">
              <a:rPr kumimoji="0" lang="en-US" sz="1800" b="0" i="0" u="none" strike="noStrike" kern="1200" cap="none" spc="0" normalizeH="0" baseline="0" noProof="0">
                <a:ln>
                  <a:noFill/>
                </a:ln>
                <a:solidFill>
                  <a:prstClr val="black"/>
                </a:solidFill>
                <a:effectLst/>
                <a:uLnTx/>
                <a:uFillTx/>
                <a:latin typeface="Arial" panose="020B060402020202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a:t>
            </a:fld>
            <a:endParaRPr kumimoji="0" lang="en-US"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23818753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38300"/>
            <a:ext cx="5852160" cy="4409803"/>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4409804"/>
          </a:xfrm>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Tree>
    <p:extLst>
      <p:ext uri="{BB962C8B-B14F-4D97-AF65-F5344CB8AC3E}">
        <p14:creationId xmlns:p14="http://schemas.microsoft.com/office/powerpoint/2010/main" val="3030112418"/>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97157-E2D8-4A79-B927-A9CF00A4E59C}"/>
              </a:ext>
            </a:extLst>
          </p:cNvPr>
          <p:cNvSpPr>
            <a:spLocks noGrp="1"/>
          </p:cNvSpPr>
          <p:nvPr>
            <p:ph type="title"/>
          </p:nvPr>
        </p:nvSpPr>
        <p:spPr/>
        <p:txBody>
          <a:bodyPr/>
          <a:lstStyle/>
          <a:p>
            <a:r>
              <a:rPr lang="en-US"/>
              <a:t>Click to edit Master title style</a:t>
            </a:r>
          </a:p>
        </p:txBody>
      </p:sp>
      <p:sp>
        <p:nvSpPr>
          <p:cNvPr id="5" name="Content Placeholder 4">
            <a:extLst>
              <a:ext uri="{FF2B5EF4-FFF2-40B4-BE49-F238E27FC236}">
                <a16:creationId xmlns:a16="http://schemas.microsoft.com/office/drawing/2014/main" id="{B135E358-2197-48B2-9A26-4B6D1F40DAEF}"/>
              </a:ext>
            </a:extLst>
          </p:cNvPr>
          <p:cNvSpPr>
            <a:spLocks noGrp="1"/>
          </p:cNvSpPr>
          <p:nvPr>
            <p:ph sz="quarter" idx="11"/>
          </p:nvPr>
        </p:nvSpPr>
        <p:spPr>
          <a:xfrm>
            <a:off x="279400" y="18399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240157CF-C48E-48AD-8925-20983337A9A2}"/>
              </a:ext>
            </a:extLst>
          </p:cNvPr>
          <p:cNvSpPr>
            <a:spLocks noGrp="1"/>
          </p:cNvSpPr>
          <p:nvPr>
            <p:ph sz="quarter" idx="12"/>
          </p:nvPr>
        </p:nvSpPr>
        <p:spPr>
          <a:xfrm>
            <a:off x="4324350" y="1839913"/>
            <a:ext cx="284003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4">
            <a:extLst>
              <a:ext uri="{FF2B5EF4-FFF2-40B4-BE49-F238E27FC236}">
                <a16:creationId xmlns:a16="http://schemas.microsoft.com/office/drawing/2014/main" id="{65AE4EE2-60BD-4146-90ED-AD7B882E4F97}"/>
              </a:ext>
            </a:extLst>
          </p:cNvPr>
          <p:cNvSpPr>
            <a:spLocks noGrp="1"/>
          </p:cNvSpPr>
          <p:nvPr>
            <p:ph sz="quarter" idx="13"/>
          </p:nvPr>
        </p:nvSpPr>
        <p:spPr>
          <a:xfrm>
            <a:off x="8189912" y="1992313"/>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3D760ECB-197D-4597-B97F-D5D29B0131E8}"/>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9" name="Content Placeholder 4">
            <a:extLst>
              <a:ext uri="{FF2B5EF4-FFF2-40B4-BE49-F238E27FC236}">
                <a16:creationId xmlns:a16="http://schemas.microsoft.com/office/drawing/2014/main" id="{3D07944D-C9BC-4802-887A-2451CC208321}"/>
              </a:ext>
            </a:extLst>
          </p:cNvPr>
          <p:cNvSpPr>
            <a:spLocks noGrp="1"/>
          </p:cNvSpPr>
          <p:nvPr>
            <p:ph sz="quarter" idx="14"/>
          </p:nvPr>
        </p:nvSpPr>
        <p:spPr>
          <a:xfrm>
            <a:off x="369094" y="3830881"/>
            <a:ext cx="3722688" cy="20002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38764562"/>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hree content placehol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773323-0A4B-4291-A37F-4135FE20B5B3}"/>
              </a:ext>
            </a:extLst>
          </p:cNvPr>
          <p:cNvSpPr>
            <a:spLocks noGrp="1"/>
          </p:cNvSpPr>
          <p:nvPr>
            <p:ph type="title"/>
          </p:nvPr>
        </p:nvSpPr>
        <p:spPr/>
        <p:txBody>
          <a:bodyPr/>
          <a:lstStyle/>
          <a:p>
            <a:r>
              <a:rPr lang="en-US"/>
              <a:t>Click to edit Master title style</a:t>
            </a:r>
          </a:p>
        </p:txBody>
      </p:sp>
      <p:sp>
        <p:nvSpPr>
          <p:cNvPr id="3" name="Slide Number Placeholder 2">
            <a:extLst>
              <a:ext uri="{FF2B5EF4-FFF2-40B4-BE49-F238E27FC236}">
                <a16:creationId xmlns:a16="http://schemas.microsoft.com/office/drawing/2014/main" id="{6D34D7B9-365F-4C6A-B80F-15C87BBCFB65}"/>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5" name="Content Placeholder 4">
            <a:extLst>
              <a:ext uri="{FF2B5EF4-FFF2-40B4-BE49-F238E27FC236}">
                <a16:creationId xmlns:a16="http://schemas.microsoft.com/office/drawing/2014/main" id="{6207E85D-F070-4B7F-9FE4-CDAEB177FCD2}"/>
              </a:ext>
            </a:extLst>
          </p:cNvPr>
          <p:cNvSpPr>
            <a:spLocks noGrp="1"/>
          </p:cNvSpPr>
          <p:nvPr>
            <p:ph sz="quarter" idx="11"/>
          </p:nvPr>
        </p:nvSpPr>
        <p:spPr>
          <a:xfrm>
            <a:off x="447919" y="1714500"/>
            <a:ext cx="5003311" cy="2286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Content Placeholder 6">
            <a:extLst>
              <a:ext uri="{FF2B5EF4-FFF2-40B4-BE49-F238E27FC236}">
                <a16:creationId xmlns:a16="http://schemas.microsoft.com/office/drawing/2014/main" id="{1BB35A39-33A5-4793-8D4D-18E01C325437}"/>
              </a:ext>
            </a:extLst>
          </p:cNvPr>
          <p:cNvSpPr>
            <a:spLocks noGrp="1"/>
          </p:cNvSpPr>
          <p:nvPr>
            <p:ph sz="quarter" idx="12"/>
          </p:nvPr>
        </p:nvSpPr>
        <p:spPr>
          <a:xfrm>
            <a:off x="6102350" y="1749425"/>
            <a:ext cx="5476875" cy="24622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937DBBE6-0E4C-4A49-A93B-C4312111E2EF}"/>
              </a:ext>
            </a:extLst>
          </p:cNvPr>
          <p:cNvSpPr>
            <a:spLocks noGrp="1"/>
          </p:cNvSpPr>
          <p:nvPr>
            <p:ph sz="quarter" idx="13"/>
          </p:nvPr>
        </p:nvSpPr>
        <p:spPr>
          <a:xfrm>
            <a:off x="2619375" y="4343400"/>
            <a:ext cx="6076950" cy="19526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73927544"/>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Four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0F1089-B6D6-44BE-A8B4-ABB4F1EFAE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3FFB99-5C60-4A25-9C78-8858D8696876}"/>
              </a:ext>
            </a:extLst>
          </p:cNvPr>
          <p:cNvSpPr>
            <a:spLocks noGrp="1"/>
          </p:cNvSpPr>
          <p:nvPr>
            <p:ph sz="half" idx="1"/>
          </p:nvPr>
        </p:nvSpPr>
        <p:spPr>
          <a:xfrm>
            <a:off x="152400" y="1658900"/>
            <a:ext cx="5852160" cy="2403649"/>
          </a:xfrm>
        </p:spPr>
        <p:txBody>
          <a:bodyPr/>
          <a:lstStyle/>
          <a:p>
            <a:pPr lvl="0"/>
            <a:r>
              <a:rPr lang="en-US"/>
              <a:t>Click to edit Master text styles</a:t>
            </a:r>
          </a:p>
          <a:p>
            <a:pPr lvl="1"/>
            <a:r>
              <a:rPr lang="en-US"/>
              <a:t>Second level</a:t>
            </a:r>
          </a:p>
        </p:txBody>
      </p:sp>
      <p:sp>
        <p:nvSpPr>
          <p:cNvPr id="4" name="Content Placeholder 3">
            <a:extLst>
              <a:ext uri="{FF2B5EF4-FFF2-40B4-BE49-F238E27FC236}">
                <a16:creationId xmlns:a16="http://schemas.microsoft.com/office/drawing/2014/main" id="{395DD4EF-EAC0-4560-B942-D9517E5CAF58}"/>
              </a:ext>
            </a:extLst>
          </p:cNvPr>
          <p:cNvSpPr>
            <a:spLocks noGrp="1"/>
          </p:cNvSpPr>
          <p:nvPr>
            <p:ph sz="half" idx="2"/>
          </p:nvPr>
        </p:nvSpPr>
        <p:spPr>
          <a:xfrm>
            <a:off x="6187440" y="1638300"/>
            <a:ext cx="5852160" cy="2424250"/>
          </a:xfrm>
        </p:spPr>
        <p:txBody>
          <a:bodyPr/>
          <a:lstStyle/>
          <a:p>
            <a:pPr lvl="0"/>
            <a:r>
              <a:rPr lang="en-US"/>
              <a:t>Click to edit Master text styles</a:t>
            </a:r>
          </a:p>
          <a:p>
            <a:pPr lvl="1"/>
            <a:r>
              <a:rPr lang="en-US"/>
              <a:t>Second level</a:t>
            </a:r>
          </a:p>
        </p:txBody>
      </p:sp>
      <p:sp>
        <p:nvSpPr>
          <p:cNvPr id="5" name="Slide Number Placeholder 4">
            <a:extLst>
              <a:ext uri="{FF2B5EF4-FFF2-40B4-BE49-F238E27FC236}">
                <a16:creationId xmlns:a16="http://schemas.microsoft.com/office/drawing/2014/main" id="{E008698E-D1CF-4C8D-AE08-B481224FF731}"/>
              </a:ext>
            </a:extLst>
          </p:cNvPr>
          <p:cNvSpPr>
            <a:spLocks noGrp="1"/>
          </p:cNvSpPr>
          <p:nvPr>
            <p:ph type="sldNum" sz="quarter" idx="10"/>
          </p:nvPr>
        </p:nvSpPr>
        <p:spPr/>
        <p:txBody>
          <a:bodyPr/>
          <a:lstStyle/>
          <a:p>
            <a:fld id="{432ED76D-8188-4B28-B316-CD85396F47B0}" type="slidenum">
              <a:rPr lang="en-US" smtClean="0"/>
              <a:pPr/>
              <a:t>‹#›</a:t>
            </a:fld>
            <a:endParaRPr lang="en-US"/>
          </a:p>
        </p:txBody>
      </p:sp>
      <p:sp>
        <p:nvSpPr>
          <p:cNvPr id="7" name="Content Placeholder 6">
            <a:extLst>
              <a:ext uri="{FF2B5EF4-FFF2-40B4-BE49-F238E27FC236}">
                <a16:creationId xmlns:a16="http://schemas.microsoft.com/office/drawing/2014/main" id="{46BDE543-094E-40E0-BF3B-8C1FBBCF3222}"/>
              </a:ext>
            </a:extLst>
          </p:cNvPr>
          <p:cNvSpPr>
            <a:spLocks noGrp="1"/>
          </p:cNvSpPr>
          <p:nvPr>
            <p:ph sz="quarter" idx="11"/>
          </p:nvPr>
        </p:nvSpPr>
        <p:spPr>
          <a:xfrm>
            <a:off x="152400"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a:extLst>
              <a:ext uri="{FF2B5EF4-FFF2-40B4-BE49-F238E27FC236}">
                <a16:creationId xmlns:a16="http://schemas.microsoft.com/office/drawing/2014/main" id="{ADAC9E9C-0CC5-42F6-926A-496D9EA65C5C}"/>
              </a:ext>
            </a:extLst>
          </p:cNvPr>
          <p:cNvSpPr>
            <a:spLocks noGrp="1"/>
          </p:cNvSpPr>
          <p:nvPr>
            <p:ph sz="quarter" idx="12"/>
          </p:nvPr>
        </p:nvSpPr>
        <p:spPr>
          <a:xfrm>
            <a:off x="6188075" y="4259263"/>
            <a:ext cx="5851525" cy="18018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21755682"/>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2.xml"/><Relationship Id="rId2" Type="http://schemas.openxmlformats.org/officeDocument/2006/relationships/slideLayout" Target="../slideLayouts/slideLayout31.xml"/><Relationship Id="rId1" Type="http://schemas.openxmlformats.org/officeDocument/2006/relationships/slideLayout" Target="../slideLayouts/slideLayout30.xml"/><Relationship Id="rId5" Type="http://schemas.openxmlformats.org/officeDocument/2006/relationships/theme" Target="../theme/theme2.xml"/><Relationship Id="rId4" Type="http://schemas.openxmlformats.org/officeDocument/2006/relationships/slideLayout" Target="../slideLayouts/slideLayout3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slideLayout" Target="../slideLayouts/slideLayout46.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49.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theme" Target="../theme/theme4.xml"/><Relationship Id="rId5" Type="http://schemas.openxmlformats.org/officeDocument/2006/relationships/slideLayout" Target="../slideLayouts/slideLayout51.xml"/><Relationship Id="rId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2" r:id="rId5"/>
    <p:sldLayoutId id="2147483773" r:id="rId6"/>
    <p:sldLayoutId id="2147483774" r:id="rId7"/>
    <p:sldLayoutId id="2147483779" r:id="rId8"/>
    <p:sldLayoutId id="2147483766" r:id="rId9"/>
    <p:sldLayoutId id="2147483780" r:id="rId10"/>
    <p:sldLayoutId id="2147483767" r:id="rId11"/>
    <p:sldLayoutId id="2147483771" r:id="rId12"/>
    <p:sldLayoutId id="2147483781" r:id="rId13"/>
    <p:sldLayoutId id="2147483753" r:id="rId14"/>
    <p:sldLayoutId id="2147483687" r:id="rId15"/>
    <p:sldLayoutId id="2147483752" r:id="rId16"/>
    <p:sldLayoutId id="2147483688" r:id="rId17"/>
    <p:sldLayoutId id="2147483689" r:id="rId18"/>
    <p:sldLayoutId id="2147483745" r:id="rId19"/>
    <p:sldLayoutId id="2147483746" r:id="rId20"/>
    <p:sldLayoutId id="2147483751" r:id="rId21"/>
    <p:sldLayoutId id="2147483703" r:id="rId22"/>
    <p:sldLayoutId id="2147483690" r:id="rId23"/>
    <p:sldLayoutId id="2147483736" r:id="rId24"/>
    <p:sldLayoutId id="2147483691" r:id="rId25"/>
    <p:sldLayoutId id="2147483744" r:id="rId26"/>
    <p:sldLayoutId id="2147483692" r:id="rId27"/>
    <p:sldLayoutId id="2147483797" r:id="rId28"/>
    <p:sldLayoutId id="2147483798" r:id="rId29"/>
  </p:sldLayoutIdLst>
  <p:hf hd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273882459"/>
      </p:ext>
    </p:extLst>
  </p:cSld>
  <p:clrMap bg1="lt1" tx1="dk1" bg2="lt2" tx2="dk2" accent1="accent1" accent2="accent2" accent3="accent3" accent4="accent4" accent5="accent5" accent6="accent6" hlink="hlink" folHlink="folHlink"/>
  <p:sldLayoutIdLst>
    <p:sldLayoutId id="2147483743" r:id="rId1"/>
    <p:sldLayoutId id="2147483742" r:id="rId2"/>
    <p:sldLayoutId id="2147483741" r:id="rId3"/>
    <p:sldLayoutId id="2147483740" r:id="rId4"/>
  </p:sldLayoutIdLst>
  <p:hf hdr="0" dt="0"/>
  <p:txStyles>
    <p:titleStyle>
      <a:lvl1pPr algn="ctr"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0C4A6D"/>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428EC11-7AAC-4049-9A83-CF2265C43055}"/>
              </a:ext>
            </a:extLst>
          </p:cNvPr>
          <p:cNvSpPr/>
          <p:nvPr userDrawn="1"/>
        </p:nvSpPr>
        <p:spPr>
          <a:xfrm rot="5400000">
            <a:off x="5730240" y="396240"/>
            <a:ext cx="731520" cy="12191998"/>
          </a:xfrm>
          <a:prstGeom prst="rect">
            <a:avLst/>
          </a:prstGeom>
          <a:solidFill>
            <a:schemeClr val="accent5">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1"/>
            <a:ext cx="11887200" cy="448817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 </a:t>
            </a:r>
          </a:p>
        </p:txBody>
      </p:sp>
      <p:sp>
        <p:nvSpPr>
          <p:cNvPr id="5" name="Slide Number Placeholder 4">
            <a:extLst>
              <a:ext uri="{FF2B5EF4-FFF2-40B4-BE49-F238E27FC236}">
                <a16:creationId xmlns:a16="http://schemas.microsoft.com/office/drawing/2014/main" id="{0F294452-BD1E-480D-83DF-78B1FFBA8EC0}"/>
              </a:ext>
            </a:extLst>
          </p:cNvPr>
          <p:cNvSpPr>
            <a:spLocks noGrp="1"/>
          </p:cNvSpPr>
          <p:nvPr>
            <p:ph type="sldNum" sz="quarter" idx="4"/>
          </p:nvPr>
        </p:nvSpPr>
        <p:spPr>
          <a:xfrm>
            <a:off x="9296400" y="6309676"/>
            <a:ext cx="2743200" cy="365125"/>
          </a:xfrm>
          <a:prstGeom prst="rect">
            <a:avLst/>
          </a:prstGeom>
        </p:spPr>
        <p:txBody>
          <a:bodyPr vert="horz" lIns="91440" tIns="45720" rIns="91440" bIns="45720" rtlCol="0" anchor="ctr"/>
          <a:lstStyle>
            <a:lvl1pPr algn="r">
              <a:defRPr sz="2400">
                <a:solidFill>
                  <a:schemeClr val="tx1">
                    <a:tint val="75000"/>
                  </a:schemeClr>
                </a:solidFill>
              </a:defRPr>
            </a:lvl1pPr>
          </a:lstStyle>
          <a:p>
            <a:fld id="{432ED76D-8188-4B28-B316-CD85396F47B0}" type="slidenum">
              <a:rPr lang="en-US" smtClean="0"/>
              <a:pPr/>
              <a:t>‹#›</a:t>
            </a:fld>
            <a:endParaRPr lang="en-US"/>
          </a:p>
        </p:txBody>
      </p:sp>
    </p:spTree>
    <p:extLst>
      <p:ext uri="{BB962C8B-B14F-4D97-AF65-F5344CB8AC3E}">
        <p14:creationId xmlns:p14="http://schemas.microsoft.com/office/powerpoint/2010/main" val="1847044526"/>
      </p:ext>
    </p:extLst>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90" r:id="rId8"/>
    <p:sldLayoutId id="2147483791" r:id="rId9"/>
    <p:sldLayoutId id="2147483792" r:id="rId10"/>
    <p:sldLayoutId id="2147483793" r:id="rId11"/>
    <p:sldLayoutId id="2147483794" r:id="rId12"/>
    <p:sldLayoutId id="2147483795" r:id="rId13"/>
  </p:sldLayoutIdLst>
  <p:hf hdr="0" ftr="0" dt="0"/>
  <p:txStyles>
    <p:titleStyle>
      <a:lvl1pPr algn="ctr" defTabSz="914400" rtl="0" eaLnBrk="1" latinLnBrk="0" hangingPunct="1">
        <a:lnSpc>
          <a:spcPct val="90000"/>
        </a:lnSpc>
        <a:spcBef>
          <a:spcPct val="0"/>
        </a:spcBef>
        <a:buNone/>
        <a:defRPr sz="3800" b="1" kern="1200">
          <a:solidFill>
            <a:srgbClr val="99FF99"/>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0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20AFA68-59B4-4AB7-9DF5-F06BCC09554C}"/>
              </a:ext>
            </a:extLst>
          </p:cNvPr>
          <p:cNvSpPr/>
          <p:nvPr userDrawn="1"/>
        </p:nvSpPr>
        <p:spPr>
          <a:xfrm>
            <a:off x="152400" y="203800"/>
            <a:ext cx="11887200" cy="6450401"/>
          </a:xfrm>
          <a:prstGeom prst="rect">
            <a:avLst/>
          </a:prstGeom>
          <a:noFill/>
          <a:ln w="25400" cmpd="sng">
            <a:solidFill>
              <a:srgbClr val="ED8B6F"/>
            </a:solidFill>
            <a:miter lim="800000"/>
            <a:extLst>
              <a:ext uri="{C807C97D-BFC1-408E-A445-0C87EB9F89A2}">
                <ask:lineSketchStyleProps xmlns:ask="http://schemas.microsoft.com/office/drawing/2018/sketchyshapes">
                  <ask:type>
                    <ask:lineSketchNone/>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F6A4F9F5-9568-4EE1-80A6-57C3752A9DD1}"/>
              </a:ext>
            </a:extLst>
          </p:cNvPr>
          <p:cNvSpPr>
            <a:spLocks noGrp="1"/>
          </p:cNvSpPr>
          <p:nvPr>
            <p:ph type="title"/>
          </p:nvPr>
        </p:nvSpPr>
        <p:spPr>
          <a:xfrm>
            <a:off x="152400" y="203799"/>
            <a:ext cx="118872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3C752BC-2660-4A7B-8B2C-4206F3E2A4CF}"/>
              </a:ext>
            </a:extLst>
          </p:cNvPr>
          <p:cNvSpPr>
            <a:spLocks noGrp="1"/>
          </p:cNvSpPr>
          <p:nvPr>
            <p:ph type="body" idx="1"/>
          </p:nvPr>
        </p:nvSpPr>
        <p:spPr>
          <a:xfrm>
            <a:off x="152400" y="1638300"/>
            <a:ext cx="11887200" cy="50159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p:txBody>
      </p:sp>
    </p:spTree>
    <p:extLst>
      <p:ext uri="{BB962C8B-B14F-4D97-AF65-F5344CB8AC3E}">
        <p14:creationId xmlns:p14="http://schemas.microsoft.com/office/powerpoint/2010/main" val="21825079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hf sldNum="0" hdr="0" ftr="0" dt="0"/>
  <p:txStyles>
    <p:titleStyle>
      <a:lvl1pPr algn="ctr" defTabSz="914400" rtl="0" eaLnBrk="1" latinLnBrk="0" hangingPunct="1">
        <a:lnSpc>
          <a:spcPct val="90000"/>
        </a:lnSpc>
        <a:spcBef>
          <a:spcPct val="0"/>
        </a:spcBef>
        <a:buNone/>
        <a:defRPr sz="4400" kern="1200">
          <a:solidFill>
            <a:srgbClr val="0C4A6D"/>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rgbClr val="0C4A6D"/>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rgbClr val="0C4A6D"/>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hyperlink" Target="mailto:CDMIS@cde.ca.gov" TargetMode="External"/><Relationship Id="rId2" Type="http://schemas.openxmlformats.org/officeDocument/2006/relationships/notesSlide" Target="../notesSlides/notesSlide11.xml"/><Relationship Id="rId1" Type="http://schemas.openxmlformats.org/officeDocument/2006/relationships/slideLayout" Target="../slideLayouts/slideLayout29.xml"/><Relationship Id="rId5" Type="http://schemas.openxmlformats.org/officeDocument/2006/relationships/hyperlink" Target="https://www4.cde.ca.gov/cdmis" TargetMode="External"/><Relationship Id="rId4" Type="http://schemas.openxmlformats.org/officeDocument/2006/relationships/hyperlink" Target="https://www.cde.ca.gov/sp/cd/ci/main.asp"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2EEB74-C3B9-05B3-D94A-0BF4C709095E}"/>
              </a:ext>
            </a:extLst>
          </p:cNvPr>
          <p:cNvSpPr>
            <a:spLocks noGrp="1"/>
          </p:cNvSpPr>
          <p:nvPr>
            <p:ph type="ctrTitle"/>
          </p:nvPr>
        </p:nvSpPr>
        <p:spPr>
          <a:xfrm>
            <a:off x="356432" y="631409"/>
            <a:ext cx="11636368" cy="1329610"/>
          </a:xfrm>
        </p:spPr>
        <p:txBody>
          <a:bodyPr>
            <a:normAutofit fontScale="90000"/>
          </a:bodyPr>
          <a:lstStyle/>
          <a:p>
            <a:r>
              <a:rPr lang="en-US" dirty="0">
                <a:solidFill>
                  <a:schemeClr val="lt1"/>
                </a:solidFill>
                <a:ea typeface="Calibri"/>
                <a:cs typeface="Calibri"/>
                <a:sym typeface="Calibri"/>
              </a:rPr>
              <a:t>Child Development Management Information System (CDMIS) Webinar</a:t>
            </a:r>
            <a:endParaRPr lang="en-US" dirty="0"/>
          </a:p>
        </p:txBody>
      </p:sp>
      <p:sp>
        <p:nvSpPr>
          <p:cNvPr id="3" name="Content Placeholder 2">
            <a:extLst>
              <a:ext uri="{FF2B5EF4-FFF2-40B4-BE49-F238E27FC236}">
                <a16:creationId xmlns:a16="http://schemas.microsoft.com/office/drawing/2014/main" id="{27B4FE1A-850E-FFD8-D34E-ABE9DF407DC5}"/>
              </a:ext>
            </a:extLst>
          </p:cNvPr>
          <p:cNvSpPr>
            <a:spLocks noGrp="1"/>
          </p:cNvSpPr>
          <p:nvPr>
            <p:ph sz="quarter" idx="10"/>
          </p:nvPr>
        </p:nvSpPr>
        <p:spPr>
          <a:xfrm>
            <a:off x="157232" y="2603815"/>
            <a:ext cx="12034768" cy="3171825"/>
          </a:xfrm>
        </p:spPr>
        <p:txBody>
          <a:bodyPr/>
          <a:lstStyle/>
          <a:p>
            <a:pPr marL="0" indent="0" algn="ctr">
              <a:buNone/>
            </a:pPr>
            <a:r>
              <a:rPr lang="en-US" b="1" dirty="0"/>
              <a:t>Applied Data Research and Evaluation Office , Early Education Division, California Department of Education </a:t>
            </a:r>
          </a:p>
          <a:p>
            <a:pPr marL="0" indent="0" algn="ctr">
              <a:buNone/>
            </a:pPr>
            <a:r>
              <a:rPr lang="en-US" dirty="0">
                <a:solidFill>
                  <a:schemeClr val="lt1"/>
                </a:solidFill>
                <a:latin typeface="Calibri"/>
                <a:ea typeface="Calibri"/>
                <a:cs typeface="Calibri"/>
                <a:sym typeface="Calibri"/>
              </a:rPr>
              <a:t>July 15, 2025, 2 to 3:30 p.m.</a:t>
            </a:r>
            <a:endParaRPr lang="en-US" b="1" dirty="0"/>
          </a:p>
          <a:p>
            <a:pPr marL="0" indent="0">
              <a:buNone/>
            </a:pPr>
            <a:endParaRPr lang="en-US" dirty="0"/>
          </a:p>
        </p:txBody>
      </p:sp>
    </p:spTree>
    <p:extLst>
      <p:ext uri="{BB962C8B-B14F-4D97-AF65-F5344CB8AC3E}">
        <p14:creationId xmlns:p14="http://schemas.microsoft.com/office/powerpoint/2010/main" val="1799494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640F9-C74F-8703-4ABC-16C166A6E7C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86ECF9B-4366-F169-B163-2942283B2055}"/>
              </a:ext>
            </a:extLst>
          </p:cNvPr>
          <p:cNvSpPr>
            <a:spLocks noGrp="1"/>
          </p:cNvSpPr>
          <p:nvPr>
            <p:ph type="title"/>
          </p:nvPr>
        </p:nvSpPr>
        <p:spPr>
          <a:xfrm>
            <a:off x="258726" y="126499"/>
            <a:ext cx="11677650" cy="1224951"/>
          </a:xfrm>
        </p:spPr>
        <p:txBody>
          <a:bodyPr/>
          <a:lstStyle/>
          <a:p>
            <a:r>
              <a:rPr lang="en-US" sz="4000">
                <a:solidFill>
                  <a:schemeClr val="bg1"/>
                </a:solidFill>
                <a:cs typeface="Arial"/>
              </a:rPr>
              <a:t>801A Reporting Schedule for FY 2025</a:t>
            </a:r>
            <a:r>
              <a:rPr lang="en-US" sz="4000" b="0">
                <a:solidFill>
                  <a:schemeClr val="bg1"/>
                </a:solidFill>
                <a:cs typeface="Arial"/>
              </a:rPr>
              <a:t>–</a:t>
            </a:r>
            <a:r>
              <a:rPr lang="en-US" sz="4000">
                <a:solidFill>
                  <a:schemeClr val="bg1"/>
                </a:solidFill>
                <a:cs typeface="Arial"/>
              </a:rPr>
              <a:t>26 </a:t>
            </a:r>
          </a:p>
        </p:txBody>
      </p:sp>
      <p:graphicFrame>
        <p:nvGraphicFramePr>
          <p:cNvPr id="4" name="Table 3">
            <a:extLst>
              <a:ext uri="{FF2B5EF4-FFF2-40B4-BE49-F238E27FC236}">
                <a16:creationId xmlns:a16="http://schemas.microsoft.com/office/drawing/2014/main" id="{E9767C46-57E1-59A8-4D84-FEE2B7C826C3}"/>
              </a:ext>
            </a:extLst>
          </p:cNvPr>
          <p:cNvGraphicFramePr>
            <a:graphicFrameLocks noGrp="1"/>
          </p:cNvGraphicFramePr>
          <p:nvPr>
            <p:extLst>
              <p:ext uri="{D42A27DB-BD31-4B8C-83A1-F6EECF244321}">
                <p14:modId xmlns:p14="http://schemas.microsoft.com/office/powerpoint/2010/main" val="3587112127"/>
              </p:ext>
            </p:extLst>
          </p:nvPr>
        </p:nvGraphicFramePr>
        <p:xfrm>
          <a:off x="464949" y="1155700"/>
          <a:ext cx="11158442" cy="4978700"/>
        </p:xfrm>
        <a:graphic>
          <a:graphicData uri="http://schemas.openxmlformats.org/drawingml/2006/table">
            <a:tbl>
              <a:tblPr firstRow="1" bandRow="1">
                <a:tableStyleId>{5C22544A-7EE6-4342-B048-85BDC9FD1C3A}</a:tableStyleId>
              </a:tblPr>
              <a:tblGrid>
                <a:gridCol w="3269346">
                  <a:extLst>
                    <a:ext uri="{9D8B030D-6E8A-4147-A177-3AD203B41FA5}">
                      <a16:colId xmlns:a16="http://schemas.microsoft.com/office/drawing/2014/main" val="4115731768"/>
                    </a:ext>
                  </a:extLst>
                </a:gridCol>
                <a:gridCol w="3982226">
                  <a:extLst>
                    <a:ext uri="{9D8B030D-6E8A-4147-A177-3AD203B41FA5}">
                      <a16:colId xmlns:a16="http://schemas.microsoft.com/office/drawing/2014/main" val="1381602940"/>
                    </a:ext>
                  </a:extLst>
                </a:gridCol>
                <a:gridCol w="3906870">
                  <a:extLst>
                    <a:ext uri="{9D8B030D-6E8A-4147-A177-3AD203B41FA5}">
                      <a16:colId xmlns:a16="http://schemas.microsoft.com/office/drawing/2014/main" val="4204425562"/>
                    </a:ext>
                  </a:extLst>
                </a:gridCol>
              </a:tblGrid>
              <a:tr h="605254">
                <a:tc>
                  <a:txBody>
                    <a:bodyPr/>
                    <a:lstStyle/>
                    <a:p>
                      <a:pPr algn="ctr" rtl="0" fontAlgn="base">
                        <a:lnSpc>
                          <a:spcPts val="1425"/>
                        </a:lnSpc>
                        <a:buNone/>
                      </a:pPr>
                      <a:r>
                        <a:rPr lang="en-US" sz="2400" b="1">
                          <a:effectLst/>
                          <a:latin typeface="Arial"/>
                        </a:rPr>
                        <a:t>801A Report Period</a:t>
                      </a:r>
                      <a:endParaRPr lang="en-US" b="1">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8726" cap="flat" cmpd="sng" algn="ctr">
                      <a:solidFill>
                        <a:srgbClr val="FFFFFF"/>
                      </a:solidFill>
                      <a:prstDash val="solid"/>
                      <a:round/>
                      <a:headEnd type="none" w="med" len="med"/>
                      <a:tailEnd type="none" w="med" len="med"/>
                    </a:lnT>
                    <a:lnB w="18726" cap="flat" cmpd="sng" algn="ctr">
                      <a:solidFill>
                        <a:srgbClr val="FFFFFF"/>
                      </a:solidFill>
                      <a:prstDash val="solid"/>
                      <a:round/>
                      <a:headEnd type="none" w="med" len="med"/>
                      <a:tailEnd type="none" w="med" len="med"/>
                    </a:lnB>
                    <a:solidFill>
                      <a:srgbClr val="4472C4"/>
                    </a:solidFill>
                  </a:tcPr>
                </a:tc>
                <a:tc>
                  <a:txBody>
                    <a:bodyPr/>
                    <a:lstStyle/>
                    <a:p>
                      <a:pPr algn="ctr" rtl="0" fontAlgn="base">
                        <a:lnSpc>
                          <a:spcPts val="1425"/>
                        </a:lnSpc>
                        <a:buNone/>
                      </a:pPr>
                      <a:r>
                        <a:rPr lang="en-US" sz="2400" b="1">
                          <a:effectLst/>
                          <a:latin typeface="Arial"/>
                        </a:rPr>
                        <a:t>Report Due Date</a:t>
                      </a:r>
                      <a:endParaRPr lang="en-US" b="1">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8726" cap="flat" cmpd="sng" algn="ctr">
                      <a:solidFill>
                        <a:srgbClr val="FFFFFF"/>
                      </a:solidFill>
                      <a:prstDash val="solid"/>
                      <a:round/>
                      <a:headEnd type="none" w="med" len="med"/>
                      <a:tailEnd type="none" w="med" len="med"/>
                    </a:lnT>
                    <a:lnB w="18726" cap="flat" cmpd="sng" algn="ctr">
                      <a:solidFill>
                        <a:srgbClr val="FFFFFF"/>
                      </a:solidFill>
                      <a:prstDash val="solid"/>
                      <a:round/>
                      <a:headEnd type="none" w="med" len="med"/>
                      <a:tailEnd type="none" w="med" len="med"/>
                    </a:lnB>
                    <a:solidFill>
                      <a:srgbClr val="4472C4"/>
                    </a:solidFill>
                  </a:tcPr>
                </a:tc>
                <a:tc>
                  <a:txBody>
                    <a:bodyPr/>
                    <a:lstStyle/>
                    <a:p>
                      <a:pPr algn="ctr" rtl="0" fontAlgn="base">
                        <a:lnSpc>
                          <a:spcPts val="1425"/>
                        </a:lnSpc>
                        <a:buNone/>
                      </a:pPr>
                      <a:r>
                        <a:rPr lang="en-US" sz="2400" b="1">
                          <a:effectLst/>
                          <a:latin typeface="Arial"/>
                        </a:rPr>
                        <a:t>Report Lock Date</a:t>
                      </a:r>
                      <a:endParaRPr lang="en-US" b="1">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8726" cap="flat" cmpd="sng" algn="ctr">
                      <a:solidFill>
                        <a:srgbClr val="FFFFFF"/>
                      </a:solidFill>
                      <a:prstDash val="solid"/>
                      <a:round/>
                      <a:headEnd type="none" w="med" len="med"/>
                      <a:tailEnd type="none" w="med" len="med"/>
                    </a:lnT>
                    <a:lnB w="18726" cap="flat" cmpd="sng" algn="ctr">
                      <a:solidFill>
                        <a:srgbClr val="FFFFFF"/>
                      </a:solidFill>
                      <a:prstDash val="solid"/>
                      <a:round/>
                      <a:headEnd type="none" w="med" len="med"/>
                      <a:tailEnd type="none" w="med" len="med"/>
                    </a:lnB>
                    <a:solidFill>
                      <a:srgbClr val="4472C4"/>
                    </a:solidFill>
                  </a:tcPr>
                </a:tc>
                <a:extLst>
                  <a:ext uri="{0D108BD9-81ED-4DB2-BD59-A6C34878D82A}">
                    <a16:rowId xmlns:a16="http://schemas.microsoft.com/office/drawing/2014/main" val="2169023271"/>
                  </a:ext>
                </a:extLst>
              </a:tr>
              <a:tr h="331913">
                <a:tc>
                  <a:txBody>
                    <a:bodyPr/>
                    <a:lstStyle/>
                    <a:p>
                      <a:pPr algn="ctr" rtl="0" fontAlgn="base">
                        <a:lnSpc>
                          <a:spcPts val="1425"/>
                        </a:lnSpc>
                        <a:buNone/>
                      </a:pPr>
                      <a:r>
                        <a:rPr lang="en-US" sz="2400">
                          <a:solidFill>
                            <a:srgbClr val="000000"/>
                          </a:solidFill>
                          <a:effectLst/>
                          <a:latin typeface="Arial"/>
                        </a:rPr>
                        <a:t>July 2025 </a:t>
                      </a:r>
                      <a:endParaRPr lang="en-US">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8726"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algn="ctr" rtl="0" fontAlgn="base">
                        <a:lnSpc>
                          <a:spcPts val="1425"/>
                        </a:lnSpc>
                        <a:buNone/>
                      </a:pPr>
                      <a:r>
                        <a:rPr lang="en-US" sz="2400">
                          <a:solidFill>
                            <a:srgbClr val="000000"/>
                          </a:solidFill>
                          <a:effectLst/>
                          <a:latin typeface="Arial"/>
                        </a:rPr>
                        <a:t>August 20, 2025</a:t>
                      </a:r>
                      <a:endParaRPr lang="en-US">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8726"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algn="ctr" rtl="0" fontAlgn="base">
                        <a:lnSpc>
                          <a:spcPts val="1425"/>
                        </a:lnSpc>
                        <a:buNone/>
                      </a:pPr>
                      <a:r>
                        <a:rPr lang="en-US" sz="2400" b="1">
                          <a:solidFill>
                            <a:srgbClr val="000000"/>
                          </a:solidFill>
                          <a:effectLst/>
                          <a:latin typeface="Arial"/>
                        </a:rPr>
                        <a:t>January 20, 2026</a:t>
                      </a:r>
                      <a:endParaRPr lang="en-US">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18726"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381941754"/>
                  </a:ext>
                </a:extLst>
              </a:tr>
              <a:tr h="331913">
                <a:tc>
                  <a:txBody>
                    <a:bodyPr/>
                    <a:lstStyle/>
                    <a:p>
                      <a:pPr lvl="0" algn="ctr">
                        <a:lnSpc>
                          <a:spcPts val="1425"/>
                        </a:lnSpc>
                        <a:buNone/>
                      </a:pPr>
                      <a:r>
                        <a:rPr lang="en-US" sz="2400" b="0" i="0" u="none" strike="noStrike" noProof="0">
                          <a:solidFill>
                            <a:srgbClr val="000000"/>
                          </a:solidFill>
                          <a:effectLst/>
                          <a:latin typeface="Arial"/>
                        </a:rPr>
                        <a:t>August </a:t>
                      </a:r>
                      <a:r>
                        <a:rPr lang="en-US" sz="2400">
                          <a:solidFill>
                            <a:srgbClr val="000000"/>
                          </a:solidFill>
                          <a:effectLst/>
                          <a:latin typeface="Arial"/>
                        </a:rPr>
                        <a:t>2025 </a:t>
                      </a:r>
                      <a:endParaRPr lang="en-US">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algn="ctr" rtl="0" fontAlgn="base">
                        <a:lnSpc>
                          <a:spcPts val="1425"/>
                        </a:lnSpc>
                        <a:buNone/>
                      </a:pPr>
                      <a:r>
                        <a:rPr lang="en-US" sz="2400">
                          <a:solidFill>
                            <a:srgbClr val="000000"/>
                          </a:solidFill>
                          <a:effectLst/>
                          <a:latin typeface="Arial"/>
                        </a:rPr>
                        <a:t>September 22, 2025</a:t>
                      </a:r>
                      <a:endParaRPr lang="en-US">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tc>
                  <a:txBody>
                    <a:bodyPr/>
                    <a:lstStyle/>
                    <a:p>
                      <a:pPr lvl="0" algn="ctr">
                        <a:lnSpc>
                          <a:spcPts val="1425"/>
                        </a:lnSpc>
                        <a:buNone/>
                      </a:pPr>
                      <a:r>
                        <a:rPr lang="en-US" sz="2400" b="1" i="0" u="none" strike="noStrike" noProof="0">
                          <a:solidFill>
                            <a:srgbClr val="000000"/>
                          </a:solidFill>
                          <a:effectLst/>
                          <a:latin typeface="Arial"/>
                        </a:rPr>
                        <a:t>January 20, 2026</a:t>
                      </a:r>
                      <a:endParaRPr lang="en-US"/>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9EBF5"/>
                    </a:solidFill>
                  </a:tcPr>
                </a:tc>
                <a:extLst>
                  <a:ext uri="{0D108BD9-81ED-4DB2-BD59-A6C34878D82A}">
                    <a16:rowId xmlns:a16="http://schemas.microsoft.com/office/drawing/2014/main" val="303269680"/>
                  </a:ext>
                </a:extLst>
              </a:tr>
              <a:tr h="370962">
                <a:tc>
                  <a:txBody>
                    <a:bodyPr/>
                    <a:lstStyle/>
                    <a:p>
                      <a:pPr lvl="0" algn="ctr">
                        <a:lnSpc>
                          <a:spcPts val="1425"/>
                        </a:lnSpc>
                        <a:buNone/>
                      </a:pPr>
                      <a:r>
                        <a:rPr lang="en-US" sz="2400" b="0" i="0" u="none" strike="noStrike" noProof="0">
                          <a:solidFill>
                            <a:srgbClr val="000000"/>
                          </a:solidFill>
                          <a:effectLst/>
                          <a:latin typeface="Arial"/>
                        </a:rPr>
                        <a:t>September </a:t>
                      </a:r>
                      <a:r>
                        <a:rPr lang="en-US" sz="2400">
                          <a:solidFill>
                            <a:srgbClr val="000000"/>
                          </a:solidFill>
                          <a:effectLst/>
                          <a:latin typeface="Arial"/>
                        </a:rPr>
                        <a:t>2025 </a:t>
                      </a:r>
                      <a:endParaRPr lang="en-US">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algn="ctr" rtl="0" fontAlgn="base">
                        <a:lnSpc>
                          <a:spcPts val="1425"/>
                        </a:lnSpc>
                        <a:buNone/>
                      </a:pPr>
                      <a:r>
                        <a:rPr lang="en-US" sz="2400">
                          <a:solidFill>
                            <a:srgbClr val="000000"/>
                          </a:solidFill>
                          <a:effectLst/>
                          <a:latin typeface="Arial"/>
                        </a:rPr>
                        <a:t>October 20, 2025</a:t>
                      </a:r>
                      <a:endParaRPr lang="en-US">
                        <a:effectLst/>
                        <a:latin typeface="Arial"/>
                      </a:endParaRPr>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b="1" i="0" u="none" strike="noStrike" noProof="0">
                          <a:solidFill>
                            <a:srgbClr val="000000"/>
                          </a:solidFill>
                          <a:effectLst/>
                          <a:latin typeface="Arial"/>
                        </a:rPr>
                        <a:t>January 20, 2026</a:t>
                      </a:r>
                      <a:endParaRPr lang="en-US"/>
                    </a:p>
                  </a:txBody>
                  <a:tcPr marL="44958" marR="44958" marT="22479" marB="22479"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866526791"/>
                  </a:ext>
                </a:extLst>
              </a:tr>
              <a:tr h="370962">
                <a:tc>
                  <a:txBody>
                    <a:bodyPr/>
                    <a:lstStyle/>
                    <a:p>
                      <a:pPr lvl="0" algn="ctr">
                        <a:lnSpc>
                          <a:spcPts val="1425"/>
                        </a:lnSpc>
                        <a:buNone/>
                      </a:pPr>
                      <a:r>
                        <a:rPr lang="en-US" sz="2400">
                          <a:solidFill>
                            <a:srgbClr val="000000"/>
                          </a:solidFill>
                          <a:effectLst/>
                          <a:latin typeface="Arial"/>
                        </a:rPr>
                        <a:t>October 2025 </a:t>
                      </a:r>
                    </a:p>
                  </a:txBody>
                  <a:tcPr marL="44957" marR="44957" marT="22479" marB="22479" anchor="ct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a:solidFill>
                            <a:srgbClr val="000000"/>
                          </a:solidFill>
                          <a:effectLst/>
                          <a:latin typeface="Arial"/>
                        </a:rPr>
                        <a:t>November 20, 2025</a:t>
                      </a:r>
                    </a:p>
                  </a:txBody>
                  <a:tcPr marL="44957" marR="44957" marT="22479" marB="22479" anchor="ct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b="1" i="0" u="none" strike="noStrike" noProof="0">
                          <a:solidFill>
                            <a:srgbClr val="000000"/>
                          </a:solidFill>
                          <a:effectLst/>
                          <a:latin typeface="Arial"/>
                        </a:rPr>
                        <a:t>April 20, 2026</a:t>
                      </a:r>
                      <a:endParaRPr lang="en-US"/>
                    </a:p>
                  </a:txBody>
                  <a:tcPr marL="44957" marR="44957" marT="22479" marB="22479" anchor="ctr">
                    <a:lnL w="9524">
                      <a:solidFill>
                        <a:srgbClr val="FFFFFF"/>
                      </a:solidFill>
                    </a:lnL>
                    <a:lnR w="9524">
                      <a:solidFill>
                        <a:srgbClr val="FFFFFF"/>
                      </a:solidFill>
                    </a:lnR>
                    <a:lnT w="9525" cap="flat" cmpd="sng" algn="ctr">
                      <a:solidFill>
                        <a:srgbClr val="FFFFFF"/>
                      </a:solidFill>
                      <a:prstDash val="solid"/>
                      <a:round/>
                      <a:headEnd type="none" w="med" len="med"/>
                      <a:tailEnd type="none" w="med" len="med"/>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268313719"/>
                  </a:ext>
                </a:extLst>
              </a:tr>
              <a:tr h="370962">
                <a:tc>
                  <a:txBody>
                    <a:bodyPr/>
                    <a:lstStyle/>
                    <a:p>
                      <a:pPr lvl="0" algn="ctr">
                        <a:lnSpc>
                          <a:spcPts val="1425"/>
                        </a:lnSpc>
                        <a:buNone/>
                      </a:pPr>
                      <a:r>
                        <a:rPr lang="en-US" sz="2400">
                          <a:solidFill>
                            <a:srgbClr val="000000"/>
                          </a:solidFill>
                          <a:effectLst/>
                          <a:latin typeface="Arial"/>
                        </a:rPr>
                        <a:t>November 2025 </a:t>
                      </a: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a:solidFill>
                            <a:srgbClr val="000000"/>
                          </a:solidFill>
                          <a:effectLst/>
                          <a:latin typeface="Arial"/>
                        </a:rPr>
                        <a:t>December </a:t>
                      </a:r>
                      <a:r>
                        <a:rPr lang="en-US" sz="2400" b="0" i="0" u="none" strike="noStrike" noProof="0">
                          <a:solidFill>
                            <a:srgbClr val="000000"/>
                          </a:solidFill>
                          <a:effectLst/>
                          <a:latin typeface="Arial"/>
                        </a:rPr>
                        <a:t>22, 2025</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b="1" i="0" u="none" strike="noStrike" noProof="0">
                          <a:solidFill>
                            <a:srgbClr val="000000"/>
                          </a:solidFill>
                          <a:effectLst/>
                          <a:latin typeface="Arial"/>
                        </a:rPr>
                        <a:t>April 20, 2026</a:t>
                      </a:r>
                      <a:endParaRPr lang="en-US"/>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625122215"/>
                  </a:ext>
                </a:extLst>
              </a:tr>
              <a:tr h="370962">
                <a:tc>
                  <a:txBody>
                    <a:bodyPr/>
                    <a:lstStyle/>
                    <a:p>
                      <a:pPr lvl="0" algn="ctr">
                        <a:lnSpc>
                          <a:spcPts val="1425"/>
                        </a:lnSpc>
                        <a:buNone/>
                      </a:pPr>
                      <a:r>
                        <a:rPr lang="en-US" sz="2400">
                          <a:solidFill>
                            <a:srgbClr val="000000"/>
                          </a:solidFill>
                          <a:effectLst/>
                          <a:latin typeface="Arial"/>
                        </a:rPr>
                        <a:t>December 2025 </a:t>
                      </a: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a:solidFill>
                            <a:srgbClr val="000000"/>
                          </a:solidFill>
                          <a:effectLst/>
                          <a:latin typeface="Arial"/>
                        </a:rPr>
                        <a:t>January </a:t>
                      </a:r>
                      <a:r>
                        <a:rPr lang="en-US" sz="2400" b="0" i="0" u="none" strike="noStrike" noProof="0">
                          <a:solidFill>
                            <a:srgbClr val="000000"/>
                          </a:solidFill>
                          <a:effectLst/>
                          <a:latin typeface="Arial"/>
                        </a:rPr>
                        <a:t>20, 2026</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b="1" i="0" u="none" strike="noStrike" noProof="0">
                          <a:solidFill>
                            <a:srgbClr val="000000"/>
                          </a:solidFill>
                          <a:effectLst/>
                          <a:latin typeface="Arial"/>
                        </a:rPr>
                        <a:t>April 20, 2026</a:t>
                      </a:r>
                      <a:endParaRPr lang="en-US"/>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1737637285"/>
                  </a:ext>
                </a:extLst>
              </a:tr>
              <a:tr h="370962">
                <a:tc>
                  <a:txBody>
                    <a:bodyPr/>
                    <a:lstStyle/>
                    <a:p>
                      <a:pPr lvl="0" algn="ctr">
                        <a:lnSpc>
                          <a:spcPts val="1425"/>
                        </a:lnSpc>
                        <a:buNone/>
                      </a:pPr>
                      <a:r>
                        <a:rPr lang="en-US" sz="2400">
                          <a:solidFill>
                            <a:srgbClr val="000000"/>
                          </a:solidFill>
                          <a:effectLst/>
                          <a:latin typeface="Arial"/>
                        </a:rPr>
                        <a:t>January 2026 </a:t>
                      </a: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a:solidFill>
                            <a:srgbClr val="000000"/>
                          </a:solidFill>
                          <a:effectLst/>
                          <a:latin typeface="Arial"/>
                        </a:rPr>
                        <a:t>February </a:t>
                      </a:r>
                      <a:r>
                        <a:rPr lang="en-US" sz="2400" b="0" i="0" u="none" strike="noStrike" noProof="0">
                          <a:solidFill>
                            <a:srgbClr val="000000"/>
                          </a:solidFill>
                          <a:effectLst/>
                          <a:latin typeface="Arial"/>
                        </a:rPr>
                        <a:t>20, 2026</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b="1" i="0" u="none" strike="noStrike" noProof="0">
                          <a:solidFill>
                            <a:srgbClr val="000000"/>
                          </a:solidFill>
                          <a:effectLst/>
                          <a:latin typeface="Arial"/>
                        </a:rPr>
                        <a:t>July 21, 2026</a:t>
                      </a: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924099094"/>
                  </a:ext>
                </a:extLst>
              </a:tr>
              <a:tr h="370962">
                <a:tc>
                  <a:txBody>
                    <a:bodyPr/>
                    <a:lstStyle/>
                    <a:p>
                      <a:pPr lvl="0" algn="ctr">
                        <a:lnSpc>
                          <a:spcPts val="1425"/>
                        </a:lnSpc>
                        <a:buNone/>
                      </a:pPr>
                      <a:r>
                        <a:rPr lang="en-US" sz="2400">
                          <a:solidFill>
                            <a:srgbClr val="000000"/>
                          </a:solidFill>
                          <a:effectLst/>
                          <a:latin typeface="Arial"/>
                        </a:rPr>
                        <a:t>February 2026 </a:t>
                      </a: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a:solidFill>
                            <a:srgbClr val="000000"/>
                          </a:solidFill>
                          <a:effectLst/>
                          <a:latin typeface="Arial"/>
                        </a:rPr>
                        <a:t>March </a:t>
                      </a:r>
                      <a:r>
                        <a:rPr lang="en-US" sz="2400" b="0" i="0" u="none" strike="noStrike" noProof="0">
                          <a:solidFill>
                            <a:srgbClr val="000000"/>
                          </a:solidFill>
                          <a:effectLst/>
                          <a:latin typeface="Arial"/>
                        </a:rPr>
                        <a:t>20, 2026</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b="1" i="0" u="none" strike="noStrike" noProof="0">
                          <a:solidFill>
                            <a:srgbClr val="000000"/>
                          </a:solidFill>
                          <a:effectLst/>
                          <a:latin typeface="Arial"/>
                        </a:rPr>
                        <a:t>July 21, 2026</a:t>
                      </a: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887708524"/>
                  </a:ext>
                </a:extLst>
              </a:tr>
              <a:tr h="370962">
                <a:tc>
                  <a:txBody>
                    <a:bodyPr/>
                    <a:lstStyle/>
                    <a:p>
                      <a:pPr lvl="0" algn="ctr">
                        <a:lnSpc>
                          <a:spcPts val="1425"/>
                        </a:lnSpc>
                        <a:buNone/>
                      </a:pPr>
                      <a:r>
                        <a:rPr lang="en-US" sz="2400">
                          <a:solidFill>
                            <a:srgbClr val="000000"/>
                          </a:solidFill>
                          <a:effectLst/>
                          <a:latin typeface="Arial"/>
                        </a:rPr>
                        <a:t>March 2026 </a:t>
                      </a: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a:solidFill>
                            <a:srgbClr val="000000"/>
                          </a:solidFill>
                          <a:effectLst/>
                          <a:latin typeface="Arial"/>
                        </a:rPr>
                        <a:t>April </a:t>
                      </a:r>
                      <a:r>
                        <a:rPr lang="en-US" sz="2400" b="0" i="0" u="none" strike="noStrike" noProof="0">
                          <a:solidFill>
                            <a:srgbClr val="000000"/>
                          </a:solidFill>
                          <a:effectLst/>
                          <a:latin typeface="Arial"/>
                        </a:rPr>
                        <a:t>20, 2026</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b="1" i="0" u="none" strike="noStrike" noProof="0">
                          <a:solidFill>
                            <a:srgbClr val="000000"/>
                          </a:solidFill>
                          <a:effectLst/>
                          <a:latin typeface="Arial"/>
                        </a:rPr>
                        <a:t>July 21, 2026</a:t>
                      </a: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949455258"/>
                  </a:ext>
                </a:extLst>
              </a:tr>
              <a:tr h="370962">
                <a:tc>
                  <a:txBody>
                    <a:bodyPr/>
                    <a:lstStyle/>
                    <a:p>
                      <a:pPr lvl="0" algn="ctr">
                        <a:lnSpc>
                          <a:spcPts val="1425"/>
                        </a:lnSpc>
                        <a:buNone/>
                      </a:pPr>
                      <a:r>
                        <a:rPr lang="en-US" sz="2400">
                          <a:solidFill>
                            <a:srgbClr val="000000"/>
                          </a:solidFill>
                          <a:effectLst/>
                          <a:latin typeface="Arial"/>
                        </a:rPr>
                        <a:t>April </a:t>
                      </a:r>
                      <a:r>
                        <a:rPr lang="en-US" sz="2400" b="0" i="0" u="none" strike="noStrike" noProof="0">
                          <a:solidFill>
                            <a:srgbClr val="000000"/>
                          </a:solidFill>
                          <a:effectLst/>
                          <a:latin typeface="Arial"/>
                        </a:rPr>
                        <a:t>2026 </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a:solidFill>
                            <a:srgbClr val="000000"/>
                          </a:solidFill>
                          <a:effectLst/>
                          <a:latin typeface="Arial"/>
                        </a:rPr>
                        <a:t>May </a:t>
                      </a:r>
                      <a:r>
                        <a:rPr lang="en-US" sz="2400" b="0" i="0" u="none" strike="noStrike" noProof="0">
                          <a:solidFill>
                            <a:srgbClr val="000000"/>
                          </a:solidFill>
                          <a:effectLst/>
                          <a:latin typeface="Arial"/>
                        </a:rPr>
                        <a:t>20, 2026</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b="1" i="0" u="none" strike="noStrike" noProof="0">
                          <a:solidFill>
                            <a:srgbClr val="000000"/>
                          </a:solidFill>
                          <a:effectLst/>
                          <a:latin typeface="Arial"/>
                        </a:rPr>
                        <a:t>October 20, 2026</a:t>
                      </a: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59477621"/>
                  </a:ext>
                </a:extLst>
              </a:tr>
              <a:tr h="370962">
                <a:tc>
                  <a:txBody>
                    <a:bodyPr/>
                    <a:lstStyle/>
                    <a:p>
                      <a:pPr lvl="0" algn="ctr">
                        <a:lnSpc>
                          <a:spcPts val="1425"/>
                        </a:lnSpc>
                        <a:buNone/>
                      </a:pPr>
                      <a:r>
                        <a:rPr lang="en-US" sz="2400">
                          <a:solidFill>
                            <a:srgbClr val="000000"/>
                          </a:solidFill>
                          <a:effectLst/>
                          <a:latin typeface="Arial"/>
                        </a:rPr>
                        <a:t>May </a:t>
                      </a:r>
                      <a:r>
                        <a:rPr lang="en-US" sz="2400" b="0" i="0" u="none" strike="noStrike" noProof="0">
                          <a:solidFill>
                            <a:srgbClr val="000000"/>
                          </a:solidFill>
                          <a:effectLst/>
                          <a:latin typeface="Arial"/>
                        </a:rPr>
                        <a:t>2026 </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a:solidFill>
                            <a:srgbClr val="000000"/>
                          </a:solidFill>
                          <a:effectLst/>
                          <a:latin typeface="Arial"/>
                        </a:rPr>
                        <a:t>June </a:t>
                      </a:r>
                      <a:r>
                        <a:rPr lang="en-US" sz="2400" b="0" i="0" u="none" strike="noStrike" noProof="0">
                          <a:solidFill>
                            <a:srgbClr val="000000"/>
                          </a:solidFill>
                          <a:effectLst/>
                          <a:latin typeface="Arial"/>
                        </a:rPr>
                        <a:t>22, 2026</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tc>
                  <a:txBody>
                    <a:bodyPr/>
                    <a:lstStyle/>
                    <a:p>
                      <a:pPr lvl="0" algn="ctr">
                        <a:lnSpc>
                          <a:spcPts val="1425"/>
                        </a:lnSpc>
                        <a:buNone/>
                      </a:pPr>
                      <a:r>
                        <a:rPr lang="en-US" sz="2400" b="1" i="0" u="none" strike="noStrike" noProof="0">
                          <a:solidFill>
                            <a:srgbClr val="000000"/>
                          </a:solidFill>
                          <a:effectLst/>
                          <a:latin typeface="Arial"/>
                        </a:rPr>
                        <a:t>October 20, 2026</a:t>
                      </a:r>
                      <a:endParaRPr lang="en-US"/>
                    </a:p>
                  </a:txBody>
                  <a:tcPr marL="44957" marR="44957" marT="22479" marB="22479" anchor="ctr">
                    <a:lnL w="9524">
                      <a:solidFill>
                        <a:srgbClr val="FFFFFF"/>
                      </a:solidFill>
                    </a:lnL>
                    <a:lnR w="9524">
                      <a:solidFill>
                        <a:srgbClr val="FFFFFF"/>
                      </a:solidFill>
                    </a:lnR>
                    <a:lnT w="9524">
                      <a:solidFill>
                        <a:srgbClr val="FFFFFF"/>
                      </a:solidFill>
                    </a:lnT>
                    <a:lnB w="9524" cap="flat" cmpd="sng" algn="ctr">
                      <a:solidFill>
                        <a:srgbClr val="FFFFFF"/>
                      </a:solidFill>
                      <a:prstDash val="solid"/>
                      <a:round/>
                      <a:headEnd type="none" w="med" len="med"/>
                      <a:tailEnd type="none" w="med" len="med"/>
                    </a:lnB>
                    <a:solidFill>
                      <a:srgbClr val="CFD5EA"/>
                    </a:solidFill>
                  </a:tcPr>
                </a:tc>
                <a:extLst>
                  <a:ext uri="{0D108BD9-81ED-4DB2-BD59-A6C34878D82A}">
                    <a16:rowId xmlns:a16="http://schemas.microsoft.com/office/drawing/2014/main" val="264360108"/>
                  </a:ext>
                </a:extLst>
              </a:tr>
              <a:tr h="370962">
                <a:tc>
                  <a:txBody>
                    <a:bodyPr/>
                    <a:lstStyle/>
                    <a:p>
                      <a:pPr lvl="0" algn="ctr">
                        <a:lnSpc>
                          <a:spcPts val="1425"/>
                        </a:lnSpc>
                        <a:buNone/>
                      </a:pPr>
                      <a:r>
                        <a:rPr lang="en-US" sz="2400" b="0" i="0" u="none" strike="noStrike" noProof="0">
                          <a:solidFill>
                            <a:srgbClr val="000000"/>
                          </a:solidFill>
                          <a:effectLst/>
                          <a:latin typeface="Arial"/>
                        </a:rPr>
                        <a:t>June 2026 </a:t>
                      </a:r>
                    </a:p>
                  </a:txBody>
                  <a:tcPr marL="44957" marR="44957" marT="22479" marB="22479" anchor="ctr">
                    <a:lnL w="9524">
                      <a:solidFill>
                        <a:srgbClr val="FFFFFF"/>
                      </a:solidFill>
                    </a:lnL>
                    <a:lnR w="9524">
                      <a:solidFill>
                        <a:srgbClr val="FFFFFF"/>
                      </a:solidFill>
                    </a:lnR>
                    <a:lnT w="9524">
                      <a:solidFill>
                        <a:srgbClr val="FFFFFF"/>
                      </a:solidFill>
                    </a:lnT>
                    <a:lnB w="9524">
                      <a:solidFill>
                        <a:srgbClr val="FFFFFF"/>
                      </a:solidFill>
                    </a:lnB>
                    <a:solidFill>
                      <a:srgbClr val="CFD5EA"/>
                    </a:solidFill>
                  </a:tcPr>
                </a:tc>
                <a:tc>
                  <a:txBody>
                    <a:bodyPr/>
                    <a:lstStyle/>
                    <a:p>
                      <a:pPr lvl="0" algn="ctr">
                        <a:lnSpc>
                          <a:spcPts val="1425"/>
                        </a:lnSpc>
                        <a:buNone/>
                      </a:pPr>
                      <a:r>
                        <a:rPr lang="en-US" sz="2400">
                          <a:solidFill>
                            <a:srgbClr val="000000"/>
                          </a:solidFill>
                          <a:effectLst/>
                          <a:latin typeface="Arial"/>
                        </a:rPr>
                        <a:t>July </a:t>
                      </a:r>
                      <a:r>
                        <a:rPr lang="en-US" sz="2400" b="0" i="0" u="none" strike="noStrike" noProof="0">
                          <a:solidFill>
                            <a:srgbClr val="000000"/>
                          </a:solidFill>
                          <a:effectLst/>
                          <a:latin typeface="Arial"/>
                        </a:rPr>
                        <a:t>21, 2026</a:t>
                      </a:r>
                      <a:endParaRPr lang="en-US" sz="2400">
                        <a:solidFill>
                          <a:srgbClr val="000000"/>
                        </a:solidFill>
                        <a:effectLst/>
                        <a:latin typeface="Arial"/>
                      </a:endParaRPr>
                    </a:p>
                  </a:txBody>
                  <a:tcPr marL="44957" marR="44957" marT="22479" marB="22479" anchor="ctr">
                    <a:lnL w="9524">
                      <a:solidFill>
                        <a:srgbClr val="FFFFFF"/>
                      </a:solidFill>
                    </a:lnL>
                    <a:lnR w="9524">
                      <a:solidFill>
                        <a:srgbClr val="FFFFFF"/>
                      </a:solidFill>
                    </a:lnR>
                    <a:lnT w="9524">
                      <a:solidFill>
                        <a:srgbClr val="FFFFFF"/>
                      </a:solidFill>
                    </a:lnT>
                    <a:lnB w="9524">
                      <a:solidFill>
                        <a:srgbClr val="FFFFFF"/>
                      </a:solidFill>
                    </a:lnB>
                    <a:solidFill>
                      <a:srgbClr val="CFD5EA"/>
                    </a:solidFill>
                  </a:tcPr>
                </a:tc>
                <a:tc>
                  <a:txBody>
                    <a:bodyPr/>
                    <a:lstStyle/>
                    <a:p>
                      <a:pPr lvl="0" algn="ctr">
                        <a:lnSpc>
                          <a:spcPts val="1425"/>
                        </a:lnSpc>
                        <a:buNone/>
                      </a:pPr>
                      <a:r>
                        <a:rPr lang="en-US" sz="2400" b="1" i="0" u="none" strike="noStrike" noProof="0" dirty="0">
                          <a:solidFill>
                            <a:srgbClr val="000000"/>
                          </a:solidFill>
                          <a:effectLst/>
                          <a:latin typeface="Arial"/>
                        </a:rPr>
                        <a:t>October 20, 2026</a:t>
                      </a:r>
                      <a:endParaRPr lang="en-US" dirty="0"/>
                    </a:p>
                  </a:txBody>
                  <a:tcPr marL="44957" marR="44957" marT="22479" marB="22479" anchor="ctr">
                    <a:lnL w="9524">
                      <a:solidFill>
                        <a:srgbClr val="FFFFFF"/>
                      </a:solidFill>
                    </a:lnL>
                    <a:lnR w="9524">
                      <a:solidFill>
                        <a:srgbClr val="FFFFFF"/>
                      </a:solidFill>
                    </a:lnR>
                    <a:lnT w="9524">
                      <a:solidFill>
                        <a:srgbClr val="FFFFFF"/>
                      </a:solidFill>
                    </a:lnT>
                    <a:lnB w="9524">
                      <a:solidFill>
                        <a:srgbClr val="FFFFFF"/>
                      </a:solidFill>
                    </a:lnB>
                    <a:solidFill>
                      <a:srgbClr val="CFD5EA"/>
                    </a:solidFill>
                  </a:tcPr>
                </a:tc>
                <a:extLst>
                  <a:ext uri="{0D108BD9-81ED-4DB2-BD59-A6C34878D82A}">
                    <a16:rowId xmlns:a16="http://schemas.microsoft.com/office/drawing/2014/main" val="1333479692"/>
                  </a:ext>
                </a:extLst>
              </a:tr>
            </a:tbl>
          </a:graphicData>
        </a:graphic>
      </p:graphicFrame>
      <p:sp>
        <p:nvSpPr>
          <p:cNvPr id="2" name="Slide Number Placeholder 2">
            <a:extLst>
              <a:ext uri="{FF2B5EF4-FFF2-40B4-BE49-F238E27FC236}">
                <a16:creationId xmlns:a16="http://schemas.microsoft.com/office/drawing/2014/main" id="{2B143FF0-F62A-4E56-2676-9FC044FFEBE3}"/>
              </a:ext>
            </a:extLst>
          </p:cNvPr>
          <p:cNvSpPr>
            <a:spLocks noGrp="1"/>
          </p:cNvSpPr>
          <p:nvPr>
            <p:ph type="sldNum" sz="quarter" idx="10"/>
          </p:nvPr>
        </p:nvSpPr>
        <p:spPr>
          <a:xfrm>
            <a:off x="9296400" y="6309676"/>
            <a:ext cx="2743200" cy="365125"/>
          </a:xfrm>
        </p:spPr>
        <p:txBody>
          <a:bodyPr/>
          <a:lstStyle/>
          <a:p>
            <a:fld id="{432ED76D-8188-4B28-B316-CD85396F47B0}" type="slidenum">
              <a:rPr lang="en-US" smtClean="0"/>
              <a:pPr/>
              <a:t>10</a:t>
            </a:fld>
            <a:endParaRPr lang="en-US"/>
          </a:p>
        </p:txBody>
      </p:sp>
    </p:spTree>
    <p:extLst>
      <p:ext uri="{BB962C8B-B14F-4D97-AF65-F5344CB8AC3E}">
        <p14:creationId xmlns:p14="http://schemas.microsoft.com/office/powerpoint/2010/main" val="252089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A21CFA-67A8-EAE3-7E2D-317D86DA08D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72A7E17-41DC-2E88-6F07-9B05C7169366}"/>
              </a:ext>
            </a:extLst>
          </p:cNvPr>
          <p:cNvSpPr>
            <a:spLocks noGrp="1"/>
          </p:cNvSpPr>
          <p:nvPr>
            <p:ph type="title"/>
          </p:nvPr>
        </p:nvSpPr>
        <p:spPr>
          <a:xfrm>
            <a:off x="258726" y="126499"/>
            <a:ext cx="11677650" cy="1224951"/>
          </a:xfrm>
        </p:spPr>
        <p:txBody>
          <a:bodyPr>
            <a:normAutofit/>
          </a:bodyPr>
          <a:lstStyle/>
          <a:p>
            <a:r>
              <a:rPr lang="en-US" sz="4000">
                <a:solidFill>
                  <a:schemeClr val="bg1"/>
                </a:solidFill>
                <a:cs typeface="Arial"/>
              </a:rPr>
              <a:t>Temporary CDMIS Site Closure Announcement</a:t>
            </a:r>
          </a:p>
        </p:txBody>
      </p:sp>
      <p:sp>
        <p:nvSpPr>
          <p:cNvPr id="4" name="Content Placeholder 2">
            <a:extLst>
              <a:ext uri="{FF2B5EF4-FFF2-40B4-BE49-F238E27FC236}">
                <a16:creationId xmlns:a16="http://schemas.microsoft.com/office/drawing/2014/main" id="{C09F7AEC-FD2D-8E30-2C25-2C8F56480CA0}"/>
              </a:ext>
            </a:extLst>
          </p:cNvPr>
          <p:cNvSpPr txBox="1">
            <a:spLocks noChangeArrowheads="1"/>
          </p:cNvSpPr>
          <p:nvPr/>
        </p:nvSpPr>
        <p:spPr bwMode="auto">
          <a:xfrm>
            <a:off x="845177" y="1488529"/>
            <a:ext cx="10489221" cy="36066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tx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600" kern="1200">
                <a:solidFill>
                  <a:schemeClr val="tx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Aft>
                <a:spcPts val="1200"/>
              </a:spcAft>
            </a:pPr>
            <a:r>
              <a:rPr lang="en-US" sz="2400">
                <a:cs typeface="Arial"/>
              </a:rPr>
              <a:t>To make the updated 801A Report changes for FY 2025–26  in the CDMIS, the CDMIS will be shut down and will not be available to users from 4:00 p.m. on July 31, 2025, through August 3, 2025.</a:t>
            </a:r>
          </a:p>
          <a:p>
            <a:pPr>
              <a:spcAft>
                <a:spcPts val="1200"/>
              </a:spcAft>
            </a:pPr>
            <a:r>
              <a:rPr lang="en-US" sz="2400" b="1">
                <a:cs typeface="Arial"/>
              </a:rPr>
              <a:t>The CDMIS will be available again by 8:00 a.m. on August 4, 2025.</a:t>
            </a:r>
          </a:p>
          <a:p>
            <a:pPr>
              <a:spcAft>
                <a:spcPts val="1200"/>
              </a:spcAft>
            </a:pPr>
            <a:r>
              <a:rPr lang="en-US" sz="2400">
                <a:cs typeface="Arial"/>
              </a:rPr>
              <a:t>If there are any changes to this schedule, we will notify all active CDMIS users by email as soon as possible.</a:t>
            </a:r>
          </a:p>
          <a:p>
            <a:pPr lvl="1"/>
            <a:endParaRPr lang="en-US" sz="2000">
              <a:cs typeface="Arial"/>
            </a:endParaRPr>
          </a:p>
          <a:p>
            <a:endParaRPr lang="en-US" sz="2400">
              <a:cs typeface="Arial"/>
            </a:endParaRPr>
          </a:p>
        </p:txBody>
      </p:sp>
      <p:sp>
        <p:nvSpPr>
          <p:cNvPr id="2" name="Slide Number Placeholder 2">
            <a:extLst>
              <a:ext uri="{FF2B5EF4-FFF2-40B4-BE49-F238E27FC236}">
                <a16:creationId xmlns:a16="http://schemas.microsoft.com/office/drawing/2014/main" id="{729D0855-0B21-B170-C6D6-ED168287A782}"/>
              </a:ext>
            </a:extLst>
          </p:cNvPr>
          <p:cNvSpPr>
            <a:spLocks noGrp="1"/>
          </p:cNvSpPr>
          <p:nvPr>
            <p:ph type="sldNum" sz="quarter" idx="10"/>
          </p:nvPr>
        </p:nvSpPr>
        <p:spPr>
          <a:xfrm>
            <a:off x="9296400" y="6309676"/>
            <a:ext cx="2743200" cy="365125"/>
          </a:xfrm>
        </p:spPr>
        <p:txBody>
          <a:bodyPr/>
          <a:lstStyle/>
          <a:p>
            <a:fld id="{432ED76D-8188-4B28-B316-CD85396F47B0}" type="slidenum">
              <a:rPr lang="en-US" smtClean="0"/>
              <a:pPr/>
              <a:t>11</a:t>
            </a:fld>
            <a:endParaRPr lang="en-US"/>
          </a:p>
        </p:txBody>
      </p:sp>
    </p:spTree>
    <p:extLst>
      <p:ext uri="{BB962C8B-B14F-4D97-AF65-F5344CB8AC3E}">
        <p14:creationId xmlns:p14="http://schemas.microsoft.com/office/powerpoint/2010/main" val="22890203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5B9D6-DF76-431C-9FB8-81E504A95478}"/>
              </a:ext>
            </a:extLst>
          </p:cNvPr>
          <p:cNvSpPr>
            <a:spLocks noGrp="1"/>
          </p:cNvSpPr>
          <p:nvPr>
            <p:ph type="title"/>
          </p:nvPr>
        </p:nvSpPr>
        <p:spPr>
          <a:xfrm>
            <a:off x="152400" y="2516"/>
            <a:ext cx="11887200" cy="1325563"/>
          </a:xfrm>
        </p:spPr>
        <p:txBody>
          <a:bodyPr>
            <a:normAutofit/>
          </a:bodyPr>
          <a:lstStyle/>
          <a:p>
            <a:r>
              <a:rPr lang="en-US" sz="4000" b="1">
                <a:solidFill>
                  <a:schemeClr val="bg1"/>
                </a:solidFill>
              </a:rPr>
              <a:t>Resources and Contact Information</a:t>
            </a:r>
          </a:p>
        </p:txBody>
      </p:sp>
      <p:sp>
        <p:nvSpPr>
          <p:cNvPr id="3" name="Content Placeholder 2">
            <a:extLst>
              <a:ext uri="{FF2B5EF4-FFF2-40B4-BE49-F238E27FC236}">
                <a16:creationId xmlns:a16="http://schemas.microsoft.com/office/drawing/2014/main" id="{61B0B254-0A91-4BA5-9365-C764BE3A5832}"/>
              </a:ext>
            </a:extLst>
          </p:cNvPr>
          <p:cNvSpPr>
            <a:spLocks noGrp="1"/>
          </p:cNvSpPr>
          <p:nvPr>
            <p:ph idx="4294967295"/>
          </p:nvPr>
        </p:nvSpPr>
        <p:spPr>
          <a:xfrm>
            <a:off x="569343" y="1082944"/>
            <a:ext cx="11024559" cy="4576106"/>
          </a:xfrm>
        </p:spPr>
        <p:txBody>
          <a:bodyPr vert="horz" lIns="91440" tIns="45720" rIns="91440" bIns="45720" rtlCol="0" anchor="t">
            <a:normAutofit/>
          </a:bodyPr>
          <a:lstStyle/>
          <a:p>
            <a:pPr marL="0" indent="0" algn="ctr">
              <a:buNone/>
            </a:pPr>
            <a:endParaRPr lang="en-US" dirty="0"/>
          </a:p>
          <a:p>
            <a:pPr>
              <a:spcAft>
                <a:spcPts val="1200"/>
              </a:spcAft>
            </a:pPr>
            <a:r>
              <a:rPr lang="en-US" dirty="0"/>
              <a:t>CDMIS Technical Assistance Inbox:</a:t>
            </a:r>
            <a:endParaRPr lang="en-US" u="sng" dirty="0">
              <a:solidFill>
                <a:schemeClr val="accent4">
                  <a:lumMod val="40000"/>
                  <a:lumOff val="60000"/>
                </a:schemeClr>
              </a:solidFil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3">
                  <a:extLst>
                    <a:ext uri="{A12FA001-AC4F-418D-AE19-62706E023703}">
                      <ahyp:hlinkClr xmlns:ahyp="http://schemas.microsoft.com/office/drawing/2018/hyperlinkcolor" val="tx"/>
                    </a:ext>
                  </a:extLst>
                </a:hlinkClick>
              </a:rPr>
              <a:t>CDMIS@cde.ca.gov</a:t>
            </a:r>
            <a:endParaRPr lang="en-US" u="sng" dirty="0">
              <a:solidFill>
                <a:schemeClr val="accent4">
                  <a:lumMod val="40000"/>
                  <a:lumOff val="60000"/>
                </a:schemeClr>
              </a:solidFill>
            </a:endParaRPr>
          </a:p>
          <a:p>
            <a:pPr>
              <a:spcAft>
                <a:spcPts val="1200"/>
              </a:spcAft>
              <a:buFont typeface="Arial" panose="05000000000000000000" pitchFamily="2" charset="2"/>
              <a:buChar char="•"/>
            </a:pPr>
            <a:r>
              <a:rPr lang="en-US" dirty="0"/>
              <a:t>CDMIS Support Web Page: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ea typeface="+mn-lt"/>
                <a:cs typeface="+mn-lt"/>
                <a:hlinkClick r:id="rId4" tooltip="CDMIS Support Webpage">
                  <a:extLst>
                    <a:ext uri="{A12FA001-AC4F-418D-AE19-62706E023703}">
                      <ahyp:hlinkClr xmlns:ahyp="http://schemas.microsoft.com/office/drawing/2018/hyperlinkcolor" val="tx"/>
                    </a:ext>
                  </a:extLst>
                </a:hlinkClick>
              </a:rPr>
              <a:t>https://www.cde.ca.gov/sp/cd/ci/main.asp</a:t>
            </a:r>
            <a:endParaRPr lang="en-US" dirty="0">
              <a:solidFill>
                <a:schemeClr val="accent4">
                  <a:lumMod val="40000"/>
                  <a:lumOff val="60000"/>
                </a:schemeClr>
              </a:solidFill>
              <a:cs typeface="Arial" panose="020B0604020202020204"/>
            </a:endParaRPr>
          </a:p>
          <a:p>
            <a:pPr>
              <a:spcAft>
                <a:spcPts val="1200"/>
              </a:spcAft>
            </a:pPr>
            <a:r>
              <a:rPr lang="en-US" dirty="0"/>
              <a:t>CDMIS Site:</a:t>
            </a:r>
            <a:endParaRPr lang="en-US" dirty="0">
              <a:cs typeface="Arial"/>
            </a:endParaRPr>
          </a:p>
          <a:p>
            <a:pPr lvl="1">
              <a:spcAft>
                <a:spcPts val="1200"/>
              </a:spcAft>
              <a:buFont typeface="Wingdings" panose="05000000000000000000" pitchFamily="2" charset="2"/>
              <a:buChar char="Ø"/>
            </a:pPr>
            <a:r>
              <a:rPr lang="en-US" u="sng" dirty="0">
                <a:solidFill>
                  <a:schemeClr val="accent4">
                    <a:lumMod val="40000"/>
                    <a:lumOff val="60000"/>
                  </a:schemeClr>
                </a:solidFill>
                <a:hlinkClick r:id="rId5" tooltip="CDMIS Login Portal">
                  <a:extLst>
                    <a:ext uri="{A12FA001-AC4F-418D-AE19-62706E023703}">
                      <ahyp:hlinkClr xmlns:ahyp="http://schemas.microsoft.com/office/drawing/2018/hyperlinkcolor" val="tx"/>
                    </a:ext>
                  </a:extLst>
                </a:hlinkClick>
              </a:rPr>
              <a:t>https://www4.cde.ca.gov/cdmis</a:t>
            </a:r>
            <a:endParaRPr lang="en-US" u="sng" dirty="0">
              <a:solidFill>
                <a:schemeClr val="accent4">
                  <a:lumMod val="40000"/>
                  <a:lumOff val="60000"/>
                </a:schemeClr>
              </a:solidFill>
              <a:cs typeface="Arial"/>
              <a:hlinkClick r:id="rId5">
                <a:extLst>
                  <a:ext uri="{A12FA001-AC4F-418D-AE19-62706E023703}">
                    <ahyp:hlinkClr xmlns:ahyp="http://schemas.microsoft.com/office/drawing/2018/hyperlinkcolor" val="tx"/>
                  </a:ext>
                </a:extLst>
              </a:hlinkClick>
            </a:endParaRPr>
          </a:p>
          <a:p>
            <a:pPr>
              <a:spcAft>
                <a:spcPts val="1200"/>
              </a:spcAft>
              <a:buFont typeface="Arial" panose="05000000000000000000" pitchFamily="2" charset="2"/>
              <a:buChar char="•"/>
            </a:pPr>
            <a:endParaRPr lang="en-US" dirty="0">
              <a:solidFill>
                <a:srgbClr val="FFFFFF"/>
              </a:solidFill>
              <a:cs typeface="Arial"/>
            </a:endParaRPr>
          </a:p>
        </p:txBody>
      </p:sp>
      <p:sp>
        <p:nvSpPr>
          <p:cNvPr id="6" name="Slide Number Placeholder 2">
            <a:extLst>
              <a:ext uri="{FF2B5EF4-FFF2-40B4-BE49-F238E27FC236}">
                <a16:creationId xmlns:a16="http://schemas.microsoft.com/office/drawing/2014/main" id="{50DD1507-899F-F00B-75B9-40CD13B8A296}"/>
              </a:ext>
            </a:extLst>
          </p:cNvPr>
          <p:cNvSpPr txBox="1">
            <a:spLocks/>
          </p:cNvSpPr>
          <p:nvPr/>
        </p:nvSpPr>
        <p:spPr>
          <a:xfrm>
            <a:off x="9296400" y="6309676"/>
            <a:ext cx="2743200" cy="365125"/>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3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bg1"/>
                </a:solidFill>
                <a:latin typeface="+mn-lt"/>
                <a:ea typeface="+mn-ea"/>
                <a:cs typeface="+mn-cs"/>
              </a:defRPr>
            </a:lvl2pPr>
            <a:lvl3pPr marL="1257300" indent="-342900" algn="l" defTabSz="914400" rtl="0" eaLnBrk="1" latinLnBrk="0" hangingPunct="1">
              <a:lnSpc>
                <a:spcPct val="90000"/>
              </a:lnSpc>
              <a:spcBef>
                <a:spcPts val="500"/>
              </a:spcBef>
              <a:buFont typeface="Courier New" panose="02070309020205020404" pitchFamily="49" charset="0"/>
              <a:buChar char="o"/>
              <a:defRPr sz="2800" kern="1200">
                <a:solidFill>
                  <a:schemeClr val="bg1"/>
                </a:solidFill>
                <a:latin typeface="+mn-lt"/>
                <a:ea typeface="+mn-ea"/>
                <a:cs typeface="+mn-cs"/>
              </a:defRPr>
            </a:lvl3pPr>
            <a:lvl4pPr marL="1828800" indent="-457200" algn="l" defTabSz="914400" rtl="0" eaLnBrk="1" latinLnBrk="0" hangingPunct="1">
              <a:lnSpc>
                <a:spcPct val="90000"/>
              </a:lnSpc>
              <a:spcBef>
                <a:spcPts val="500"/>
              </a:spcBef>
              <a:buFont typeface="Wingdings" panose="05000000000000000000" pitchFamily="2" charset="2"/>
              <a:buChar char="§"/>
              <a:defRPr sz="2400" kern="1200">
                <a:solidFill>
                  <a:schemeClr val="bg1"/>
                </a:solidFill>
                <a:latin typeface="+mn-lt"/>
                <a:ea typeface="+mn-ea"/>
                <a:cs typeface="+mn-cs"/>
              </a:defRPr>
            </a:lvl4pPr>
            <a:lvl5pPr marL="2171700" indent="-342900" algn="l" defTabSz="914400" rtl="0" eaLnBrk="1" latinLnBrk="0" hangingPunct="1">
              <a:lnSpc>
                <a:spcPct val="90000"/>
              </a:lnSpc>
              <a:spcBef>
                <a:spcPts val="500"/>
              </a:spcBef>
              <a:buFont typeface="Wingdings" panose="05000000000000000000" pitchFamily="2" charset="2"/>
              <a:buChar char="v"/>
              <a:defRPr sz="24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fld id="{432ED76D-8188-4B28-B316-CD85396F47B0}" type="slidenum">
              <a:rPr lang="en-US" smtClean="0"/>
              <a:pPr marL="0" indent="0" algn="r">
                <a:buNone/>
              </a:pPr>
              <a:t>12</a:t>
            </a:fld>
            <a:endParaRPr lang="en-US"/>
          </a:p>
        </p:txBody>
      </p:sp>
    </p:spTree>
    <p:extLst>
      <p:ext uri="{BB962C8B-B14F-4D97-AF65-F5344CB8AC3E}">
        <p14:creationId xmlns:p14="http://schemas.microsoft.com/office/powerpoint/2010/main" val="13777000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12AC6-F2EA-9FB4-FADF-82E53A3D932A}"/>
              </a:ext>
            </a:extLst>
          </p:cNvPr>
          <p:cNvSpPr>
            <a:spLocks noGrp="1"/>
          </p:cNvSpPr>
          <p:nvPr>
            <p:ph type="title"/>
          </p:nvPr>
        </p:nvSpPr>
        <p:spPr>
          <a:xfrm>
            <a:off x="7523621" y="2180408"/>
            <a:ext cx="4515979" cy="1325563"/>
          </a:xfrm>
        </p:spPr>
        <p:txBody>
          <a:bodyPr>
            <a:normAutofit/>
          </a:bodyPr>
          <a:lstStyle/>
          <a:p>
            <a:r>
              <a:rPr lang="en-US" sz="4000">
                <a:solidFill>
                  <a:schemeClr val="bg1"/>
                </a:solidFill>
                <a:cs typeface="Arial"/>
              </a:rPr>
              <a:t>Questions and Answers</a:t>
            </a:r>
          </a:p>
        </p:txBody>
      </p:sp>
      <p:pic>
        <p:nvPicPr>
          <p:cNvPr id="7" name="Content Placeholder 6" descr="A young child playing with bubbles.">
            <a:extLst>
              <a:ext uri="{FF2B5EF4-FFF2-40B4-BE49-F238E27FC236}">
                <a16:creationId xmlns:a16="http://schemas.microsoft.com/office/drawing/2014/main" id="{4A948A06-C8AA-2E05-CD8D-FC6D1C43E69C}"/>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239833" y="548324"/>
            <a:ext cx="6891027" cy="4589733"/>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4" name="Content Placeholder 3">
            <a:extLst>
              <a:ext uri="{FF2B5EF4-FFF2-40B4-BE49-F238E27FC236}">
                <a16:creationId xmlns:a16="http://schemas.microsoft.com/office/drawing/2014/main" id="{75097999-4ADD-739D-F556-9BEA885AD643}"/>
              </a:ext>
            </a:extLst>
          </p:cNvPr>
          <p:cNvSpPr>
            <a:spLocks noGrp="1"/>
          </p:cNvSpPr>
          <p:nvPr>
            <p:ph sz="half" idx="2"/>
          </p:nvPr>
        </p:nvSpPr>
        <p:spPr>
          <a:xfrm>
            <a:off x="152400" y="5285330"/>
            <a:ext cx="5738950" cy="1024346"/>
          </a:xfrm>
        </p:spPr>
        <p:txBody>
          <a:bodyPr>
            <a:normAutofit/>
          </a:bodyPr>
          <a:lstStyle/>
          <a:p>
            <a:pPr marL="0" indent="0">
              <a:buNone/>
            </a:pPr>
            <a:r>
              <a:rPr lang="en-US" sz="2400">
                <a:ea typeface="+mn-lt"/>
                <a:cs typeface="+mn-lt"/>
              </a:rPr>
              <a:t>Photo Credit: </a:t>
            </a:r>
            <a:r>
              <a:rPr lang="en-US" sz="2400" err="1">
                <a:ea typeface="+mn-lt"/>
                <a:cs typeface="+mn-lt"/>
              </a:rPr>
              <a:t>Kidango</a:t>
            </a:r>
            <a:r>
              <a:rPr lang="en-US" sz="2400">
                <a:ea typeface="+mn-lt"/>
                <a:cs typeface="+mn-lt"/>
              </a:rPr>
              <a:t> </a:t>
            </a:r>
            <a:r>
              <a:rPr lang="en-US" sz="2400" err="1">
                <a:ea typeface="+mn-lt"/>
                <a:cs typeface="+mn-lt"/>
              </a:rPr>
              <a:t>Decoto</a:t>
            </a:r>
            <a:r>
              <a:rPr lang="en-US" sz="2400">
                <a:ea typeface="+mn-lt"/>
                <a:cs typeface="+mn-lt"/>
              </a:rPr>
              <a:t> Center; Union City, CA </a:t>
            </a:r>
          </a:p>
        </p:txBody>
      </p:sp>
      <p:sp>
        <p:nvSpPr>
          <p:cNvPr id="5" name="Slide Number Placeholder 4">
            <a:extLst>
              <a:ext uri="{FF2B5EF4-FFF2-40B4-BE49-F238E27FC236}">
                <a16:creationId xmlns:a16="http://schemas.microsoft.com/office/drawing/2014/main" id="{0DA76D5C-8186-369C-AF48-5C8CCC418779}"/>
              </a:ext>
            </a:extLst>
          </p:cNvPr>
          <p:cNvSpPr>
            <a:spLocks noGrp="1"/>
          </p:cNvSpPr>
          <p:nvPr>
            <p:ph type="sldNum" sz="quarter" idx="10"/>
          </p:nvPr>
        </p:nvSpPr>
        <p:spPr/>
        <p:txBody>
          <a:bodyPr/>
          <a:lstStyle/>
          <a:p>
            <a:fld id="{432ED76D-8188-4B28-B316-CD85396F47B0}" type="slidenum">
              <a:rPr lang="en-US" smtClean="0"/>
              <a:pPr/>
              <a:t>13</a:t>
            </a:fld>
            <a:endParaRPr lang="en-US"/>
          </a:p>
        </p:txBody>
      </p:sp>
    </p:spTree>
    <p:extLst>
      <p:ext uri="{BB962C8B-B14F-4D97-AF65-F5344CB8AC3E}">
        <p14:creationId xmlns:p14="http://schemas.microsoft.com/office/powerpoint/2010/main" val="2542023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B07F6-86D8-49A7-A2B3-B68534219701}"/>
              </a:ext>
            </a:extLst>
          </p:cNvPr>
          <p:cNvSpPr>
            <a:spLocks noGrp="1"/>
          </p:cNvSpPr>
          <p:nvPr>
            <p:ph type="title"/>
          </p:nvPr>
        </p:nvSpPr>
        <p:spPr/>
        <p:txBody>
          <a:bodyPr/>
          <a:lstStyle/>
          <a:p>
            <a:r>
              <a:rPr lang="en-US" b="1">
                <a:solidFill>
                  <a:schemeClr val="bg1"/>
                </a:solidFill>
                <a:cs typeface="Arial"/>
              </a:rPr>
              <a:t>Thank you!</a:t>
            </a:r>
            <a:endParaRPr lang="en-US">
              <a:solidFill>
                <a:schemeClr val="bg1"/>
              </a:solidFill>
            </a:endParaRPr>
          </a:p>
        </p:txBody>
      </p:sp>
    </p:spTree>
    <p:extLst>
      <p:ext uri="{BB962C8B-B14F-4D97-AF65-F5344CB8AC3E}">
        <p14:creationId xmlns:p14="http://schemas.microsoft.com/office/powerpoint/2010/main" val="26717312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A93A7D41-0046-33D5-EE26-C3177ACB59EE}"/>
              </a:ext>
            </a:extLst>
          </p:cNvPr>
          <p:cNvSpPr>
            <a:spLocks noGrp="1"/>
          </p:cNvSpPr>
          <p:nvPr>
            <p:ph type="title"/>
          </p:nvPr>
        </p:nvSpPr>
        <p:spPr>
          <a:xfrm>
            <a:off x="152399" y="239412"/>
            <a:ext cx="11887200" cy="1006909"/>
          </a:xfrm>
        </p:spPr>
        <p:txBody>
          <a:bodyPr>
            <a:normAutofit/>
          </a:bodyPr>
          <a:lstStyle/>
          <a:p>
            <a:r>
              <a:rPr lang="en-US" sz="4000">
                <a:solidFill>
                  <a:schemeClr val="bg1"/>
                </a:solidFill>
                <a:cs typeface="Arial"/>
              </a:rPr>
              <a:t>Agenda</a:t>
            </a:r>
            <a:endParaRPr lang="en-US" sz="4000">
              <a:solidFill>
                <a:schemeClr val="bg1"/>
              </a:solidFill>
            </a:endParaRPr>
          </a:p>
        </p:txBody>
      </p:sp>
      <p:sp>
        <p:nvSpPr>
          <p:cNvPr id="6" name="Content Placeholder 5">
            <a:extLst>
              <a:ext uri="{FF2B5EF4-FFF2-40B4-BE49-F238E27FC236}">
                <a16:creationId xmlns:a16="http://schemas.microsoft.com/office/drawing/2014/main" id="{BA5C7692-6665-A8E1-B6C2-59639C3E3766}"/>
              </a:ext>
            </a:extLst>
          </p:cNvPr>
          <p:cNvSpPr>
            <a:spLocks noGrp="1"/>
          </p:cNvSpPr>
          <p:nvPr>
            <p:ph idx="1"/>
          </p:nvPr>
        </p:nvSpPr>
        <p:spPr>
          <a:xfrm>
            <a:off x="302062" y="1079173"/>
            <a:ext cx="11587873" cy="4365357"/>
          </a:xfrm>
        </p:spPr>
        <p:txBody>
          <a:bodyPr vert="horz" lIns="91440" tIns="45720" rIns="91440" bIns="45720" rtlCol="0" anchor="t">
            <a:noAutofit/>
          </a:bodyPr>
          <a:lstStyle/>
          <a:p>
            <a:pPr>
              <a:lnSpc>
                <a:spcPct val="100000"/>
              </a:lnSpc>
              <a:spcBef>
                <a:spcPts val="800"/>
              </a:spcBef>
            </a:pPr>
            <a:r>
              <a:rPr lang="en-US" sz="2800">
                <a:cs typeface="Arial"/>
              </a:rPr>
              <a:t>CDMIS Monthly Population Report (801A) Update Reminder</a:t>
            </a:r>
            <a:endParaRPr lang="en-US" sz="2800"/>
          </a:p>
          <a:p>
            <a:pPr lvl="1">
              <a:lnSpc>
                <a:spcPct val="100000"/>
              </a:lnSpc>
              <a:spcBef>
                <a:spcPts val="800"/>
              </a:spcBef>
            </a:pPr>
            <a:r>
              <a:rPr lang="en-US" sz="2400">
                <a:cs typeface="Arial"/>
              </a:rPr>
              <a:t>Update to Family, Child, and Provider Fields in Fiscal Year (FY) 2025–26</a:t>
            </a:r>
            <a:endParaRPr lang="en-US">
              <a:cs typeface="Arial"/>
            </a:endParaRPr>
          </a:p>
          <a:p>
            <a:pPr lvl="1">
              <a:lnSpc>
                <a:spcPct val="100000"/>
              </a:lnSpc>
              <a:spcBef>
                <a:spcPts val="800"/>
              </a:spcBef>
            </a:pPr>
            <a:r>
              <a:rPr lang="en-US" sz="2400">
                <a:cs typeface="Arial"/>
              </a:rPr>
              <a:t>What's New in the 801A Report Interface?</a:t>
            </a:r>
          </a:p>
          <a:p>
            <a:pPr>
              <a:lnSpc>
                <a:spcPct val="100000"/>
              </a:lnSpc>
              <a:spcBef>
                <a:spcPts val="800"/>
              </a:spcBef>
            </a:pPr>
            <a:r>
              <a:rPr lang="en-US" sz="2800">
                <a:cs typeface="Arial"/>
              </a:rPr>
              <a:t>801A Electronic File Upload: Updated Template Walkthrough</a:t>
            </a:r>
          </a:p>
          <a:p>
            <a:pPr>
              <a:lnSpc>
                <a:spcPct val="100000"/>
              </a:lnSpc>
              <a:spcBef>
                <a:spcPts val="800"/>
              </a:spcBef>
            </a:pPr>
            <a:r>
              <a:rPr lang="en-US" sz="2800">
                <a:cs typeface="Arial"/>
              </a:rPr>
              <a:t>Updated Reporting Schedule for April, May and June 2025 801A Reports</a:t>
            </a:r>
          </a:p>
          <a:p>
            <a:pPr>
              <a:lnSpc>
                <a:spcPct val="100000"/>
              </a:lnSpc>
              <a:spcBef>
                <a:spcPts val="800"/>
              </a:spcBef>
            </a:pPr>
            <a:r>
              <a:rPr lang="en-US" sz="2800">
                <a:cs typeface="Arial"/>
              </a:rPr>
              <a:t>Reporting Schedule for FY 2025–26</a:t>
            </a:r>
          </a:p>
          <a:p>
            <a:pPr>
              <a:lnSpc>
                <a:spcPct val="100000"/>
              </a:lnSpc>
              <a:spcBef>
                <a:spcPts val="800"/>
              </a:spcBef>
            </a:pPr>
            <a:r>
              <a:rPr lang="en-US" sz="2800">
                <a:cs typeface="Arial"/>
              </a:rPr>
              <a:t>Temporary CDMIS Site Closure Announcement</a:t>
            </a:r>
          </a:p>
          <a:p>
            <a:pPr>
              <a:lnSpc>
                <a:spcPct val="100000"/>
              </a:lnSpc>
              <a:spcBef>
                <a:spcPts val="800"/>
              </a:spcBef>
            </a:pPr>
            <a:r>
              <a:rPr lang="en-US" sz="2800">
                <a:cs typeface="Arial"/>
              </a:rPr>
              <a:t>Resources and Contact Information</a:t>
            </a:r>
          </a:p>
          <a:p>
            <a:pPr>
              <a:lnSpc>
                <a:spcPct val="100000"/>
              </a:lnSpc>
              <a:spcBef>
                <a:spcPts val="800"/>
              </a:spcBef>
            </a:pPr>
            <a:r>
              <a:rPr lang="en-US" sz="2800">
                <a:cs typeface="Arial"/>
              </a:rPr>
              <a:t>Questions and Answers</a:t>
            </a:r>
          </a:p>
        </p:txBody>
      </p:sp>
      <p:sp>
        <p:nvSpPr>
          <p:cNvPr id="2" name="Slide Number Placeholder 2">
            <a:extLst>
              <a:ext uri="{FF2B5EF4-FFF2-40B4-BE49-F238E27FC236}">
                <a16:creationId xmlns:a16="http://schemas.microsoft.com/office/drawing/2014/main" id="{03C705B4-7748-E0E7-09D9-D041F7ED3642}"/>
              </a:ext>
            </a:extLst>
          </p:cNvPr>
          <p:cNvSpPr>
            <a:spLocks noGrp="1"/>
          </p:cNvSpPr>
          <p:nvPr>
            <p:ph type="sldNum" sz="quarter" idx="10"/>
          </p:nvPr>
        </p:nvSpPr>
        <p:spPr>
          <a:xfrm>
            <a:off x="9296400" y="6309676"/>
            <a:ext cx="2743200" cy="365125"/>
          </a:xfrm>
        </p:spPr>
        <p:txBody>
          <a:bodyPr/>
          <a:lstStyle/>
          <a:p>
            <a:fld id="{432ED76D-8188-4B28-B316-CD85396F47B0}" type="slidenum">
              <a:rPr lang="en-US" smtClean="0"/>
              <a:pPr/>
              <a:t>2</a:t>
            </a:fld>
            <a:endParaRPr lang="en-US"/>
          </a:p>
        </p:txBody>
      </p:sp>
    </p:spTree>
    <p:extLst>
      <p:ext uri="{BB962C8B-B14F-4D97-AF65-F5344CB8AC3E}">
        <p14:creationId xmlns:p14="http://schemas.microsoft.com/office/powerpoint/2010/main" val="2743700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04D0F7-CB0D-A5A6-797F-8D2B866AB50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5BED200-6187-64FB-9E19-10324378B54E}"/>
              </a:ext>
            </a:extLst>
          </p:cNvPr>
          <p:cNvSpPr>
            <a:spLocks noGrp="1"/>
          </p:cNvSpPr>
          <p:nvPr>
            <p:ph type="title"/>
          </p:nvPr>
        </p:nvSpPr>
        <p:spPr>
          <a:xfrm>
            <a:off x="253042" y="151743"/>
            <a:ext cx="11677650" cy="1224951"/>
          </a:xfrm>
        </p:spPr>
        <p:txBody>
          <a:bodyPr vert="horz" lIns="91440" tIns="45720" rIns="91440" bIns="45720" rtlCol="0" anchor="ctr">
            <a:noAutofit/>
          </a:bodyPr>
          <a:lstStyle/>
          <a:p>
            <a:r>
              <a:rPr lang="en-US" sz="4000" dirty="0">
                <a:solidFill>
                  <a:schemeClr val="bg1"/>
                </a:solidFill>
                <a:cs typeface="Arial"/>
              </a:rPr>
              <a:t>Update to Family Fields in </a:t>
            </a:r>
            <a:br>
              <a:rPr lang="en-US" sz="4000" dirty="0">
                <a:solidFill>
                  <a:schemeClr val="bg1"/>
                </a:solidFill>
                <a:cs typeface="Arial"/>
              </a:rPr>
            </a:br>
            <a:r>
              <a:rPr lang="en-US" sz="4000" dirty="0">
                <a:solidFill>
                  <a:schemeClr val="bg1"/>
                </a:solidFill>
                <a:cs typeface="Arial"/>
              </a:rPr>
              <a:t>FY 2025</a:t>
            </a:r>
            <a:r>
              <a:rPr lang="en-US" sz="4000" b="0" dirty="0">
                <a:solidFill>
                  <a:schemeClr val="bg1"/>
                </a:solidFill>
                <a:cs typeface="Arial"/>
              </a:rPr>
              <a:t>–</a:t>
            </a:r>
            <a:r>
              <a:rPr lang="en-US" sz="4000" dirty="0">
                <a:solidFill>
                  <a:schemeClr val="bg1"/>
                </a:solidFill>
                <a:cs typeface="Arial"/>
              </a:rPr>
              <a:t>26 801A</a:t>
            </a:r>
          </a:p>
        </p:txBody>
      </p:sp>
      <p:sp>
        <p:nvSpPr>
          <p:cNvPr id="3" name="Content Placeholder 2">
            <a:extLst>
              <a:ext uri="{FF2B5EF4-FFF2-40B4-BE49-F238E27FC236}">
                <a16:creationId xmlns:a16="http://schemas.microsoft.com/office/drawing/2014/main" id="{136411C7-8FFA-3547-F762-0F159D45FC2E}"/>
              </a:ext>
            </a:extLst>
          </p:cNvPr>
          <p:cNvSpPr>
            <a:spLocks noGrp="1" noChangeArrowheads="1"/>
          </p:cNvSpPr>
          <p:nvPr>
            <p:ph idx="1"/>
          </p:nvPr>
        </p:nvSpPr>
        <p:spPr bwMode="auto">
          <a:xfrm>
            <a:off x="526295" y="2162613"/>
            <a:ext cx="10489221" cy="364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New Fields:</a:t>
            </a:r>
          </a:p>
          <a:p>
            <a:pPr lvl="1">
              <a:spcAft>
                <a:spcPts val="600"/>
              </a:spcAft>
            </a:pPr>
            <a:r>
              <a:rPr lang="en-US" dirty="0">
                <a:cs typeface="Arial"/>
              </a:rPr>
              <a:t>Head-of-Household Address 1, Head-of-Household Address 2, Head-of-Household City, Head-of-Household State</a:t>
            </a:r>
          </a:p>
          <a:p>
            <a:pPr lvl="1">
              <a:spcAft>
                <a:spcPts val="600"/>
              </a:spcAft>
            </a:pPr>
            <a:r>
              <a:rPr lang="en-US" dirty="0"/>
              <a:t>California Work Opportunity and Responsibility to Kids (</a:t>
            </a:r>
            <a:r>
              <a:rPr lang="en-US" dirty="0">
                <a:cs typeface="Arial"/>
              </a:rPr>
              <a:t>CalWORKs) Recipient </a:t>
            </a:r>
          </a:p>
          <a:p>
            <a:pPr lvl="1">
              <a:spcAft>
                <a:spcPts val="600"/>
              </a:spcAft>
            </a:pPr>
            <a:r>
              <a:rPr lang="en-US" dirty="0">
                <a:cs typeface="Arial"/>
              </a:rPr>
              <a:t>Reason for Needing Service</a:t>
            </a:r>
          </a:p>
          <a:p>
            <a:pPr marL="457200" lvl="1" indent="0">
              <a:buNone/>
            </a:pPr>
            <a:endParaRPr lang="en-US" sz="2000" dirty="0">
              <a:cs typeface="Arial"/>
            </a:endParaRPr>
          </a:p>
          <a:p>
            <a:endParaRPr lang="en-US" sz="2400" dirty="0">
              <a:cs typeface="Arial"/>
            </a:endParaRPr>
          </a:p>
        </p:txBody>
      </p:sp>
      <p:sp>
        <p:nvSpPr>
          <p:cNvPr id="2" name="Slide Number Placeholder 2">
            <a:extLst>
              <a:ext uri="{FF2B5EF4-FFF2-40B4-BE49-F238E27FC236}">
                <a16:creationId xmlns:a16="http://schemas.microsoft.com/office/drawing/2014/main" id="{69702F9C-3C2B-C154-301E-1F2F24775A80}"/>
              </a:ext>
            </a:extLst>
          </p:cNvPr>
          <p:cNvSpPr>
            <a:spLocks noGrp="1"/>
          </p:cNvSpPr>
          <p:nvPr>
            <p:ph type="sldNum" sz="quarter" idx="10"/>
          </p:nvPr>
        </p:nvSpPr>
        <p:spPr>
          <a:xfrm>
            <a:off x="9296400" y="6309676"/>
            <a:ext cx="2743200" cy="365125"/>
          </a:xfrm>
        </p:spPr>
        <p:txBody>
          <a:bodyPr/>
          <a:lstStyle/>
          <a:p>
            <a:fld id="{432ED76D-8188-4B28-B316-CD85396F47B0}" type="slidenum">
              <a:rPr lang="en-US" smtClean="0"/>
              <a:pPr/>
              <a:t>3</a:t>
            </a:fld>
            <a:endParaRPr lang="en-US"/>
          </a:p>
        </p:txBody>
      </p:sp>
    </p:spTree>
    <p:extLst>
      <p:ext uri="{BB962C8B-B14F-4D97-AF65-F5344CB8AC3E}">
        <p14:creationId xmlns:p14="http://schemas.microsoft.com/office/powerpoint/2010/main" val="2398431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7811CB-3551-7AB5-915B-51DF58B893A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4E47532-2F8D-BC01-737C-A5F63B67EF9B}"/>
              </a:ext>
            </a:extLst>
          </p:cNvPr>
          <p:cNvSpPr>
            <a:spLocks noGrp="1"/>
          </p:cNvSpPr>
          <p:nvPr>
            <p:ph type="title"/>
          </p:nvPr>
        </p:nvSpPr>
        <p:spPr>
          <a:xfrm>
            <a:off x="253042" y="151743"/>
            <a:ext cx="11677650" cy="1224951"/>
          </a:xfrm>
        </p:spPr>
        <p:txBody>
          <a:bodyPr vert="horz" lIns="91440" tIns="45720" rIns="91440" bIns="45720" rtlCol="0" anchor="ctr">
            <a:noAutofit/>
          </a:bodyPr>
          <a:lstStyle/>
          <a:p>
            <a:r>
              <a:rPr lang="en-US" sz="4000" dirty="0">
                <a:solidFill>
                  <a:schemeClr val="bg1"/>
                </a:solidFill>
                <a:cs typeface="Arial"/>
              </a:rPr>
              <a:t>Update to Family Fields in </a:t>
            </a:r>
            <a:br>
              <a:rPr lang="en-US" sz="4000" dirty="0">
                <a:solidFill>
                  <a:schemeClr val="bg1"/>
                </a:solidFill>
                <a:cs typeface="Arial"/>
              </a:rPr>
            </a:br>
            <a:r>
              <a:rPr lang="en-US" sz="4000" dirty="0">
                <a:solidFill>
                  <a:schemeClr val="bg1"/>
                </a:solidFill>
                <a:cs typeface="Arial"/>
              </a:rPr>
              <a:t>FY 2025</a:t>
            </a:r>
            <a:r>
              <a:rPr lang="en-US" sz="4000" b="0" dirty="0">
                <a:solidFill>
                  <a:schemeClr val="bg1"/>
                </a:solidFill>
                <a:cs typeface="Arial"/>
              </a:rPr>
              <a:t>–</a:t>
            </a:r>
            <a:r>
              <a:rPr lang="en-US" sz="4000" dirty="0">
                <a:solidFill>
                  <a:schemeClr val="bg1"/>
                </a:solidFill>
                <a:cs typeface="Arial"/>
              </a:rPr>
              <a:t>26 801A (2)</a:t>
            </a:r>
          </a:p>
        </p:txBody>
      </p:sp>
      <p:sp>
        <p:nvSpPr>
          <p:cNvPr id="3" name="Content Placeholder 2">
            <a:extLst>
              <a:ext uri="{FF2B5EF4-FFF2-40B4-BE49-F238E27FC236}">
                <a16:creationId xmlns:a16="http://schemas.microsoft.com/office/drawing/2014/main" id="{751BDA37-1927-82E0-3EE4-9A148A4C7E65}"/>
              </a:ext>
            </a:extLst>
          </p:cNvPr>
          <p:cNvSpPr>
            <a:spLocks noGrp="1" noChangeArrowheads="1"/>
          </p:cNvSpPr>
          <p:nvPr>
            <p:ph idx="1"/>
          </p:nvPr>
        </p:nvSpPr>
        <p:spPr bwMode="auto">
          <a:xfrm>
            <a:off x="526295" y="2162613"/>
            <a:ext cx="10489221" cy="364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800" dirty="0">
                <a:cs typeface="Arial"/>
              </a:rPr>
              <a:t>Removed Fields:</a:t>
            </a:r>
          </a:p>
          <a:p>
            <a:pPr lvl="1">
              <a:spcAft>
                <a:spcPts val="600"/>
              </a:spcAft>
            </a:pPr>
            <a:r>
              <a:rPr lang="en-US" dirty="0"/>
              <a:t>Temporary Assistance for Needy Families (</a:t>
            </a:r>
            <a:r>
              <a:rPr lang="en-US" dirty="0">
                <a:cs typeface="Arial"/>
              </a:rPr>
              <a:t>TANF)/</a:t>
            </a:r>
            <a:r>
              <a:rPr lang="en-US" dirty="0" err="1">
                <a:cs typeface="Arial"/>
              </a:rPr>
              <a:t>CalWORKS</a:t>
            </a:r>
            <a:r>
              <a:rPr lang="en-US" dirty="0">
                <a:cs typeface="Arial"/>
              </a:rPr>
              <a:t> Cash Aid Recipient?</a:t>
            </a:r>
          </a:p>
          <a:p>
            <a:pPr lvl="1">
              <a:spcAft>
                <a:spcPts val="600"/>
              </a:spcAft>
            </a:pPr>
            <a:r>
              <a:rPr lang="en-US" dirty="0">
                <a:cs typeface="Arial"/>
              </a:rPr>
              <a:t>Family Income Greater Than 85 Percent of the State Median Income</a:t>
            </a:r>
          </a:p>
          <a:p>
            <a:pPr lvl="1">
              <a:spcAft>
                <a:spcPts val="600"/>
              </a:spcAft>
            </a:pPr>
            <a:r>
              <a:rPr lang="en-US" dirty="0">
                <a:cs typeface="Arial"/>
              </a:rPr>
              <a:t>Reason for Receiving Child Care</a:t>
            </a:r>
          </a:p>
          <a:p>
            <a:pPr lvl="1"/>
            <a:endParaRPr lang="en-US" sz="2000" dirty="0">
              <a:cs typeface="Arial"/>
            </a:endParaRPr>
          </a:p>
          <a:p>
            <a:endParaRPr lang="en-US" sz="2400" dirty="0">
              <a:cs typeface="Arial"/>
            </a:endParaRPr>
          </a:p>
        </p:txBody>
      </p:sp>
      <p:sp>
        <p:nvSpPr>
          <p:cNvPr id="2" name="Slide Number Placeholder 2">
            <a:extLst>
              <a:ext uri="{FF2B5EF4-FFF2-40B4-BE49-F238E27FC236}">
                <a16:creationId xmlns:a16="http://schemas.microsoft.com/office/drawing/2014/main" id="{1F801DC4-793C-2A97-D7A0-7F4B2F29421B}"/>
              </a:ext>
            </a:extLst>
          </p:cNvPr>
          <p:cNvSpPr>
            <a:spLocks noGrp="1"/>
          </p:cNvSpPr>
          <p:nvPr>
            <p:ph type="sldNum" sz="quarter" idx="10"/>
          </p:nvPr>
        </p:nvSpPr>
        <p:spPr>
          <a:xfrm>
            <a:off x="9296400" y="6309676"/>
            <a:ext cx="2743200" cy="365125"/>
          </a:xfrm>
        </p:spPr>
        <p:txBody>
          <a:bodyPr/>
          <a:lstStyle/>
          <a:p>
            <a:fld id="{432ED76D-8188-4B28-B316-CD85396F47B0}" type="slidenum">
              <a:rPr lang="en-US" smtClean="0"/>
              <a:pPr/>
              <a:t>4</a:t>
            </a:fld>
            <a:endParaRPr lang="en-US"/>
          </a:p>
        </p:txBody>
      </p:sp>
    </p:spTree>
    <p:extLst>
      <p:ext uri="{BB962C8B-B14F-4D97-AF65-F5344CB8AC3E}">
        <p14:creationId xmlns:p14="http://schemas.microsoft.com/office/powerpoint/2010/main" val="34538038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A5FF85-200C-EE92-2F8E-D4C84066DFF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56AC8F-BD20-EC38-A3A2-E8A21B71F94D}"/>
              </a:ext>
            </a:extLst>
          </p:cNvPr>
          <p:cNvSpPr>
            <a:spLocks noGrp="1"/>
          </p:cNvSpPr>
          <p:nvPr>
            <p:ph type="title"/>
          </p:nvPr>
        </p:nvSpPr>
        <p:spPr>
          <a:xfrm>
            <a:off x="258726" y="197383"/>
            <a:ext cx="11677650" cy="1224951"/>
          </a:xfrm>
        </p:spPr>
        <p:txBody>
          <a:bodyPr/>
          <a:lstStyle/>
          <a:p>
            <a:r>
              <a:rPr lang="en-US" sz="4000">
                <a:solidFill>
                  <a:schemeClr val="bg1"/>
                </a:solidFill>
                <a:cs typeface="Arial"/>
              </a:rPr>
              <a:t>Update to Child Fields in FY 2025</a:t>
            </a:r>
            <a:r>
              <a:rPr lang="en-US" sz="4000" b="0">
                <a:solidFill>
                  <a:schemeClr val="bg1"/>
                </a:solidFill>
                <a:cs typeface="Arial"/>
              </a:rPr>
              <a:t>–</a:t>
            </a:r>
            <a:r>
              <a:rPr lang="en-US" sz="4000">
                <a:solidFill>
                  <a:schemeClr val="bg1"/>
                </a:solidFill>
                <a:cs typeface="Arial"/>
              </a:rPr>
              <a:t>26 801A</a:t>
            </a:r>
          </a:p>
        </p:txBody>
      </p:sp>
      <p:sp>
        <p:nvSpPr>
          <p:cNvPr id="3" name="Content Placeholder 2">
            <a:extLst>
              <a:ext uri="{FF2B5EF4-FFF2-40B4-BE49-F238E27FC236}">
                <a16:creationId xmlns:a16="http://schemas.microsoft.com/office/drawing/2014/main" id="{A0723C74-4482-4A6C-C5DF-869820FF838A}"/>
              </a:ext>
            </a:extLst>
          </p:cNvPr>
          <p:cNvSpPr>
            <a:spLocks noGrp="1" noChangeArrowheads="1"/>
          </p:cNvSpPr>
          <p:nvPr>
            <p:ph idx="1"/>
          </p:nvPr>
        </p:nvSpPr>
        <p:spPr bwMode="auto">
          <a:xfrm>
            <a:off x="616304" y="1175033"/>
            <a:ext cx="10489221" cy="5652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a:cs typeface="Arial"/>
              </a:rPr>
              <a:t>New Fields:</a:t>
            </a:r>
          </a:p>
          <a:p>
            <a:pPr lvl="1"/>
            <a:r>
              <a:rPr lang="en-US" sz="2400">
                <a:cs typeface="Arial"/>
              </a:rPr>
              <a:t>Is Child Receiving Extended Learning and Care?</a:t>
            </a:r>
          </a:p>
          <a:p>
            <a:pPr lvl="1"/>
            <a:r>
              <a:rPr lang="en-US" sz="2400">
                <a:cs typeface="Arial"/>
              </a:rPr>
              <a:t>Child's Eligibility</a:t>
            </a:r>
          </a:p>
          <a:p>
            <a:pPr lvl="1"/>
            <a:r>
              <a:rPr lang="en-US" sz="2400">
                <a:cs typeface="Arial"/>
              </a:rPr>
              <a:t>Is Child Enrolled in a Department of Social Services Program?</a:t>
            </a:r>
          </a:p>
          <a:p>
            <a:pPr lvl="1"/>
            <a:r>
              <a:rPr lang="en-US" sz="2400">
                <a:cs typeface="Arial"/>
              </a:rPr>
              <a:t>Is Child Enrolled in a Head Start Program?</a:t>
            </a:r>
          </a:p>
          <a:p>
            <a:r>
              <a:rPr lang="en-US" sz="2400">
                <a:cs typeface="Arial"/>
              </a:rPr>
              <a:t>Removed Fields:</a:t>
            </a:r>
          </a:p>
          <a:p>
            <a:pPr lvl="1"/>
            <a:r>
              <a:rPr lang="en-US" sz="2400">
                <a:cs typeface="Arial"/>
              </a:rPr>
              <a:t>Child's Primary Language</a:t>
            </a:r>
          </a:p>
          <a:p>
            <a:pPr lvl="1"/>
            <a:r>
              <a:rPr lang="en-US" sz="2400">
                <a:cs typeface="Arial"/>
              </a:rPr>
              <a:t>Child is an English Learner</a:t>
            </a:r>
          </a:p>
          <a:p>
            <a:r>
              <a:rPr lang="en-US" sz="2400">
                <a:cs typeface="Arial"/>
              </a:rPr>
              <a:t>Updated Fields:</a:t>
            </a:r>
          </a:p>
          <a:p>
            <a:pPr lvl="1"/>
            <a:r>
              <a:rPr lang="en-US" sz="2400">
                <a:cs typeface="Arial"/>
              </a:rPr>
              <a:t>Child's Gender</a:t>
            </a:r>
          </a:p>
          <a:p>
            <a:pPr lvl="1"/>
            <a:r>
              <a:rPr lang="en-US" sz="2400">
                <a:cs typeface="Arial"/>
              </a:rPr>
              <a:t>Child has an Individualized Education Program (IEP) or Individualized Family Service Plan (IFSP)</a:t>
            </a:r>
          </a:p>
          <a:p>
            <a:pPr lvl="1"/>
            <a:endParaRPr lang="en-US" sz="2000">
              <a:cs typeface="Arial"/>
            </a:endParaRPr>
          </a:p>
          <a:p>
            <a:endParaRPr lang="en-US" sz="2400">
              <a:cs typeface="Arial"/>
            </a:endParaRPr>
          </a:p>
        </p:txBody>
      </p:sp>
      <p:sp>
        <p:nvSpPr>
          <p:cNvPr id="2" name="Slide Number Placeholder 2">
            <a:extLst>
              <a:ext uri="{FF2B5EF4-FFF2-40B4-BE49-F238E27FC236}">
                <a16:creationId xmlns:a16="http://schemas.microsoft.com/office/drawing/2014/main" id="{CE3E102A-52FB-D7C8-B7B2-A29DAB3D39EE}"/>
              </a:ext>
            </a:extLst>
          </p:cNvPr>
          <p:cNvSpPr>
            <a:spLocks noGrp="1"/>
          </p:cNvSpPr>
          <p:nvPr>
            <p:ph type="sldNum" sz="quarter" idx="10"/>
          </p:nvPr>
        </p:nvSpPr>
        <p:spPr>
          <a:xfrm>
            <a:off x="9296400" y="6309676"/>
            <a:ext cx="2743200" cy="365125"/>
          </a:xfrm>
        </p:spPr>
        <p:txBody>
          <a:bodyPr/>
          <a:lstStyle/>
          <a:p>
            <a:fld id="{432ED76D-8188-4B28-B316-CD85396F47B0}" type="slidenum">
              <a:rPr lang="en-US" smtClean="0"/>
              <a:pPr/>
              <a:t>5</a:t>
            </a:fld>
            <a:endParaRPr lang="en-US"/>
          </a:p>
        </p:txBody>
      </p:sp>
    </p:spTree>
    <p:extLst>
      <p:ext uri="{BB962C8B-B14F-4D97-AF65-F5344CB8AC3E}">
        <p14:creationId xmlns:p14="http://schemas.microsoft.com/office/powerpoint/2010/main" val="294442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314F9D3-1882-6ABF-020C-7C034B0F05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6E4302-50C3-D809-E988-147FC22D01F9}"/>
              </a:ext>
            </a:extLst>
          </p:cNvPr>
          <p:cNvSpPr>
            <a:spLocks noGrp="1"/>
          </p:cNvSpPr>
          <p:nvPr>
            <p:ph type="title"/>
          </p:nvPr>
        </p:nvSpPr>
        <p:spPr>
          <a:xfrm>
            <a:off x="258726" y="91057"/>
            <a:ext cx="11677650" cy="1224951"/>
          </a:xfrm>
        </p:spPr>
        <p:txBody>
          <a:bodyPr vert="horz" lIns="91440" tIns="45720" rIns="91440" bIns="45720" rtlCol="0" anchor="ctr">
            <a:noAutofit/>
          </a:bodyPr>
          <a:lstStyle/>
          <a:p>
            <a:r>
              <a:rPr lang="en-US" sz="4000">
                <a:solidFill>
                  <a:schemeClr val="bg1"/>
                </a:solidFill>
                <a:cs typeface="Arial"/>
              </a:rPr>
              <a:t>Update to Provider Fields in FY 2025</a:t>
            </a:r>
            <a:r>
              <a:rPr lang="en-US" sz="4000" b="0">
                <a:solidFill>
                  <a:schemeClr val="bg1"/>
                </a:solidFill>
                <a:cs typeface="Arial"/>
              </a:rPr>
              <a:t>–</a:t>
            </a:r>
            <a:r>
              <a:rPr lang="en-US" sz="4000">
                <a:solidFill>
                  <a:schemeClr val="bg1"/>
                </a:solidFill>
                <a:cs typeface="Arial"/>
              </a:rPr>
              <a:t>26 801A</a:t>
            </a:r>
          </a:p>
        </p:txBody>
      </p:sp>
      <p:sp>
        <p:nvSpPr>
          <p:cNvPr id="3" name="Content Placeholder 2">
            <a:extLst>
              <a:ext uri="{FF2B5EF4-FFF2-40B4-BE49-F238E27FC236}">
                <a16:creationId xmlns:a16="http://schemas.microsoft.com/office/drawing/2014/main" id="{7DE62C41-E03E-505F-1081-44335D21B00C}"/>
              </a:ext>
            </a:extLst>
          </p:cNvPr>
          <p:cNvSpPr>
            <a:spLocks noGrp="1" noChangeArrowheads="1"/>
          </p:cNvSpPr>
          <p:nvPr>
            <p:ph idx="1"/>
          </p:nvPr>
        </p:nvSpPr>
        <p:spPr bwMode="auto">
          <a:xfrm>
            <a:off x="851389" y="1228516"/>
            <a:ext cx="10489221" cy="5486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r>
              <a:rPr lang="en-US" sz="2400">
                <a:cs typeface="Arial"/>
              </a:rPr>
              <a:t>New Fields:</a:t>
            </a:r>
          </a:p>
          <a:p>
            <a:pPr lvl="1"/>
            <a:r>
              <a:rPr lang="en-US" sz="2400">
                <a:cs typeface="Arial"/>
              </a:rPr>
              <a:t>Is this Provider License-Exempt? and Provider License Number</a:t>
            </a:r>
          </a:p>
          <a:p>
            <a:pPr lvl="1"/>
            <a:r>
              <a:rPr lang="en-US" sz="2400">
                <a:cs typeface="Arial"/>
              </a:rPr>
              <a:t>Provider Address 1, Provider Address 2, Provider City, Provider State</a:t>
            </a:r>
          </a:p>
          <a:p>
            <a:r>
              <a:rPr lang="en-US" sz="2400">
                <a:cs typeface="Arial"/>
              </a:rPr>
              <a:t>Removed Fields:</a:t>
            </a:r>
          </a:p>
          <a:p>
            <a:pPr lvl="1">
              <a:spcAft>
                <a:spcPts val="600"/>
              </a:spcAft>
            </a:pPr>
            <a:r>
              <a:rPr lang="en-US" sz="2400">
                <a:cs typeface="Arial"/>
              </a:rPr>
              <a:t>Provider Federal Employer Identification Number (FEIN) or Social Security Number (SSN)</a:t>
            </a:r>
          </a:p>
          <a:p>
            <a:pPr lvl="1">
              <a:spcAft>
                <a:spcPts val="600"/>
              </a:spcAft>
            </a:pPr>
            <a:r>
              <a:rPr lang="en-US" sz="2400">
                <a:cs typeface="Arial"/>
              </a:rPr>
              <a:t>Program Code 1, Program Code 2, Program Code 3</a:t>
            </a:r>
          </a:p>
          <a:p>
            <a:pPr lvl="1">
              <a:spcAft>
                <a:spcPts val="600"/>
              </a:spcAft>
            </a:pPr>
            <a:r>
              <a:rPr lang="en-US" sz="2400">
                <a:cs typeface="Arial"/>
              </a:rPr>
              <a:t>Attendance Status 2 and Attendance Status 3</a:t>
            </a:r>
          </a:p>
          <a:p>
            <a:r>
              <a:rPr lang="en-US" sz="2400">
                <a:cs typeface="Arial"/>
              </a:rPr>
              <a:t>Updated Fields:</a:t>
            </a:r>
          </a:p>
          <a:p>
            <a:pPr lvl="1"/>
            <a:r>
              <a:rPr lang="en-US" sz="2400">
                <a:cs typeface="Arial"/>
              </a:rPr>
              <a:t>Type of Childcare</a:t>
            </a:r>
          </a:p>
          <a:p>
            <a:pPr lvl="1"/>
            <a:r>
              <a:rPr lang="en-US" sz="2400">
                <a:cs typeface="Arial"/>
              </a:rPr>
              <a:t>Attendance Status</a:t>
            </a:r>
          </a:p>
          <a:p>
            <a:pPr lvl="1"/>
            <a:endParaRPr lang="en-US" sz="2000">
              <a:cs typeface="Arial"/>
            </a:endParaRPr>
          </a:p>
          <a:p>
            <a:endParaRPr lang="en-US" sz="2400">
              <a:cs typeface="Arial"/>
            </a:endParaRPr>
          </a:p>
        </p:txBody>
      </p:sp>
      <p:sp>
        <p:nvSpPr>
          <p:cNvPr id="2" name="Slide Number Placeholder 2">
            <a:extLst>
              <a:ext uri="{FF2B5EF4-FFF2-40B4-BE49-F238E27FC236}">
                <a16:creationId xmlns:a16="http://schemas.microsoft.com/office/drawing/2014/main" id="{1E798C6E-F120-0A30-25A4-AA7F823DA810}"/>
              </a:ext>
            </a:extLst>
          </p:cNvPr>
          <p:cNvSpPr>
            <a:spLocks noGrp="1"/>
          </p:cNvSpPr>
          <p:nvPr>
            <p:ph type="sldNum" sz="quarter" idx="10"/>
          </p:nvPr>
        </p:nvSpPr>
        <p:spPr>
          <a:xfrm>
            <a:off x="9296400" y="6309676"/>
            <a:ext cx="2743200" cy="365125"/>
          </a:xfrm>
        </p:spPr>
        <p:txBody>
          <a:bodyPr/>
          <a:lstStyle/>
          <a:p>
            <a:fld id="{432ED76D-8188-4B28-B316-CD85396F47B0}" type="slidenum">
              <a:rPr lang="en-US" smtClean="0"/>
              <a:pPr/>
              <a:t>6</a:t>
            </a:fld>
            <a:endParaRPr lang="en-US"/>
          </a:p>
        </p:txBody>
      </p:sp>
    </p:spTree>
    <p:extLst>
      <p:ext uri="{BB962C8B-B14F-4D97-AF65-F5344CB8AC3E}">
        <p14:creationId xmlns:p14="http://schemas.microsoft.com/office/powerpoint/2010/main" val="3342111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65BE7-7FAF-8835-93D8-738EA9B24F63}"/>
              </a:ext>
            </a:extLst>
          </p:cNvPr>
          <p:cNvSpPr>
            <a:spLocks noGrp="1"/>
          </p:cNvSpPr>
          <p:nvPr>
            <p:ph type="title"/>
          </p:nvPr>
        </p:nvSpPr>
        <p:spPr>
          <a:xfrm>
            <a:off x="152400" y="146678"/>
            <a:ext cx="11887200" cy="1325563"/>
          </a:xfrm>
        </p:spPr>
        <p:txBody>
          <a:bodyPr>
            <a:normAutofit/>
          </a:bodyPr>
          <a:lstStyle/>
          <a:p>
            <a:r>
              <a:rPr lang="en-US" sz="4000">
                <a:solidFill>
                  <a:schemeClr val="bg1"/>
                </a:solidFill>
                <a:cs typeface="Arial"/>
              </a:rPr>
              <a:t>What’s New in the 801A Report Interface?</a:t>
            </a:r>
            <a:endParaRPr lang="en-US" sz="4000">
              <a:solidFill>
                <a:schemeClr val="bg1"/>
              </a:solidFill>
            </a:endParaRPr>
          </a:p>
        </p:txBody>
      </p:sp>
      <p:sp>
        <p:nvSpPr>
          <p:cNvPr id="4" name="Content Placeholder 3">
            <a:extLst>
              <a:ext uri="{FF2B5EF4-FFF2-40B4-BE49-F238E27FC236}">
                <a16:creationId xmlns:a16="http://schemas.microsoft.com/office/drawing/2014/main" id="{7B7CBB9A-4935-15C0-3223-0656A6233F2B}"/>
              </a:ext>
            </a:extLst>
          </p:cNvPr>
          <p:cNvSpPr>
            <a:spLocks noGrp="1"/>
          </p:cNvSpPr>
          <p:nvPr>
            <p:ph sz="quarter" idx="11"/>
          </p:nvPr>
        </p:nvSpPr>
        <p:spPr>
          <a:xfrm>
            <a:off x="225973" y="1529362"/>
            <a:ext cx="5742674" cy="3856397"/>
          </a:xfrm>
        </p:spPr>
        <p:txBody>
          <a:bodyPr>
            <a:normAutofit/>
          </a:bodyPr>
          <a:lstStyle/>
          <a:p>
            <a:pPr marL="0" indent="0">
              <a:buNone/>
            </a:pPr>
            <a:r>
              <a:rPr lang="en-US" b="1">
                <a:cs typeface="Arial"/>
              </a:rPr>
              <a:t>Live Demonstration: </a:t>
            </a:r>
          </a:p>
          <a:p>
            <a:r>
              <a:rPr lang="en-US">
                <a:cs typeface="Arial"/>
              </a:rPr>
              <a:t>A team member will share their screen to walk through recent changes to the 801A report’s manual entry screen, including layout updates, new fields, and revised data entry guidance.</a:t>
            </a:r>
          </a:p>
        </p:txBody>
      </p:sp>
      <p:pic>
        <p:nvPicPr>
          <p:cNvPr id="8" name="Content Placeholder 7" descr="Young children playing in a play area&#10;&#10;">
            <a:extLst>
              <a:ext uri="{FF2B5EF4-FFF2-40B4-BE49-F238E27FC236}">
                <a16:creationId xmlns:a16="http://schemas.microsoft.com/office/drawing/2014/main" id="{54AA9A89-78C9-555C-2928-7A3B9C3249D0}"/>
              </a:ext>
            </a:extLst>
          </p:cNvPr>
          <p:cNvPicPr>
            <a:picLocks noGrp="1" noChangeAspect="1"/>
          </p:cNvPicPr>
          <p:nvPr>
            <p:ph sz="quarter" idx="12"/>
          </p:nvPr>
        </p:nvPicPr>
        <p:blipFill>
          <a:blip r:embed="rId3" cstate="print">
            <a:extLst>
              <a:ext uri="{28A0092B-C50C-407E-A947-70E740481C1C}">
                <a14:useLocalDpi xmlns:a14="http://schemas.microsoft.com/office/drawing/2010/main" val="0"/>
              </a:ext>
            </a:extLst>
          </a:blip>
          <a:stretch>
            <a:fillRect/>
          </a:stretch>
        </p:blipFill>
        <p:spPr>
          <a:xfrm>
            <a:off x="6379033" y="1700948"/>
            <a:ext cx="5092768" cy="339517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6" name="Content Placeholder 5">
            <a:extLst>
              <a:ext uri="{FF2B5EF4-FFF2-40B4-BE49-F238E27FC236}">
                <a16:creationId xmlns:a16="http://schemas.microsoft.com/office/drawing/2014/main" id="{3BB26E5D-BA11-1A46-8001-49E6937FD446}"/>
              </a:ext>
            </a:extLst>
          </p:cNvPr>
          <p:cNvSpPr>
            <a:spLocks noGrp="1"/>
          </p:cNvSpPr>
          <p:nvPr>
            <p:ph sz="quarter" idx="13"/>
          </p:nvPr>
        </p:nvSpPr>
        <p:spPr>
          <a:xfrm>
            <a:off x="6368143" y="5363987"/>
            <a:ext cx="5658835" cy="819098"/>
          </a:xfrm>
        </p:spPr>
        <p:txBody>
          <a:bodyPr>
            <a:normAutofit/>
          </a:bodyPr>
          <a:lstStyle/>
          <a:p>
            <a:pPr marL="0" indent="0">
              <a:buNone/>
            </a:pPr>
            <a:r>
              <a:rPr lang="en-US" sz="2400" b="1">
                <a:cs typeface="Arial"/>
              </a:rPr>
              <a:t>Photo Credit: </a:t>
            </a:r>
            <a:r>
              <a:rPr lang="en-US" sz="2400">
                <a:cs typeface="Arial"/>
              </a:rPr>
              <a:t>Breed St. Elementary, Deaf &amp; Hard of Hearing Program</a:t>
            </a:r>
          </a:p>
        </p:txBody>
      </p:sp>
      <p:sp>
        <p:nvSpPr>
          <p:cNvPr id="3" name="Slide Number Placeholder 2">
            <a:extLst>
              <a:ext uri="{FF2B5EF4-FFF2-40B4-BE49-F238E27FC236}">
                <a16:creationId xmlns:a16="http://schemas.microsoft.com/office/drawing/2014/main" id="{236C732F-BFAE-9745-14A6-A7F77B76A559}"/>
              </a:ext>
            </a:extLst>
          </p:cNvPr>
          <p:cNvSpPr>
            <a:spLocks noGrp="1"/>
          </p:cNvSpPr>
          <p:nvPr>
            <p:ph type="sldNum" sz="quarter" idx="10"/>
          </p:nvPr>
        </p:nvSpPr>
        <p:spPr/>
        <p:txBody>
          <a:bodyPr/>
          <a:lstStyle/>
          <a:p>
            <a:fld id="{432ED76D-8188-4B28-B316-CD85396F47B0}" type="slidenum">
              <a:rPr lang="en-US" smtClean="0"/>
              <a:pPr/>
              <a:t>7</a:t>
            </a:fld>
            <a:endParaRPr lang="en-US"/>
          </a:p>
        </p:txBody>
      </p:sp>
    </p:spTree>
    <p:extLst>
      <p:ext uri="{BB962C8B-B14F-4D97-AF65-F5344CB8AC3E}">
        <p14:creationId xmlns:p14="http://schemas.microsoft.com/office/powerpoint/2010/main" val="3153226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272051-50D6-8EF2-D34C-695B19F7C7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C9B122-9D47-64FB-829E-CEA69524B384}"/>
              </a:ext>
            </a:extLst>
          </p:cNvPr>
          <p:cNvSpPr>
            <a:spLocks noGrp="1"/>
          </p:cNvSpPr>
          <p:nvPr>
            <p:ph type="title"/>
          </p:nvPr>
        </p:nvSpPr>
        <p:spPr>
          <a:xfrm>
            <a:off x="1348408" y="162872"/>
            <a:ext cx="9495183" cy="1325563"/>
          </a:xfrm>
        </p:spPr>
        <p:txBody>
          <a:bodyPr>
            <a:normAutofit/>
          </a:bodyPr>
          <a:lstStyle/>
          <a:p>
            <a:r>
              <a:rPr lang="en-US" sz="4000">
                <a:solidFill>
                  <a:schemeClr val="bg1"/>
                </a:solidFill>
                <a:cs typeface="Arial"/>
              </a:rPr>
              <a:t>801A Electronic File Upload: Updated Template Walkthrough</a:t>
            </a:r>
            <a:endParaRPr lang="en-US" sz="4000"/>
          </a:p>
        </p:txBody>
      </p:sp>
      <p:sp>
        <p:nvSpPr>
          <p:cNvPr id="4" name="Content Placeholder 3">
            <a:extLst>
              <a:ext uri="{FF2B5EF4-FFF2-40B4-BE49-F238E27FC236}">
                <a16:creationId xmlns:a16="http://schemas.microsoft.com/office/drawing/2014/main" id="{9EF37A17-B61E-1917-B0BA-D6B047C3734B}"/>
              </a:ext>
            </a:extLst>
          </p:cNvPr>
          <p:cNvSpPr>
            <a:spLocks noGrp="1"/>
          </p:cNvSpPr>
          <p:nvPr>
            <p:ph sz="quarter" idx="11"/>
          </p:nvPr>
        </p:nvSpPr>
        <p:spPr>
          <a:xfrm>
            <a:off x="225973" y="1650549"/>
            <a:ext cx="5742674" cy="3856397"/>
          </a:xfrm>
        </p:spPr>
        <p:txBody>
          <a:bodyPr>
            <a:normAutofit/>
          </a:bodyPr>
          <a:lstStyle/>
          <a:p>
            <a:pPr marL="0" indent="0">
              <a:buNone/>
            </a:pPr>
            <a:r>
              <a:rPr lang="en-US" b="1">
                <a:cs typeface="Arial"/>
              </a:rPr>
              <a:t>Live Demonstration: </a:t>
            </a:r>
          </a:p>
          <a:p>
            <a:r>
              <a:rPr lang="en-US">
                <a:cs typeface="Arial"/>
              </a:rPr>
              <a:t>A team member will share their screen to review the updates made to the 801A Electronic File Template and demonstrate how to use the file to upload child enrollment records into the system.</a:t>
            </a:r>
          </a:p>
        </p:txBody>
      </p:sp>
      <p:pic>
        <p:nvPicPr>
          <p:cNvPr id="10" name="Content Placeholder 9" descr="A person holding a child on a bench&#10;&#10;">
            <a:extLst>
              <a:ext uri="{FF2B5EF4-FFF2-40B4-BE49-F238E27FC236}">
                <a16:creationId xmlns:a16="http://schemas.microsoft.com/office/drawing/2014/main" id="{0C4FBF71-8473-2590-CE54-4C3FFB4FFFE5}"/>
              </a:ext>
            </a:extLst>
          </p:cNvPr>
          <p:cNvPicPr>
            <a:picLocks noGrp="1" noChangeAspect="1"/>
          </p:cNvPicPr>
          <p:nvPr>
            <p:ph sz="quarter" idx="12"/>
          </p:nvPr>
        </p:nvPicPr>
        <p:blipFill>
          <a:blip r:embed="rId3">
            <a:extLst>
              <a:ext uri="{28A0092B-C50C-407E-A947-70E740481C1C}">
                <a14:useLocalDpi xmlns:a14="http://schemas.microsoft.com/office/drawing/2010/main" val="0"/>
              </a:ext>
            </a:extLst>
          </a:blip>
          <a:stretch>
            <a:fillRect/>
          </a:stretch>
        </p:blipFill>
        <p:spPr>
          <a:xfrm>
            <a:off x="6223355" y="1488435"/>
            <a:ext cx="5638180" cy="3856397"/>
          </a:xfrm>
        </p:spPr>
      </p:pic>
      <p:sp>
        <p:nvSpPr>
          <p:cNvPr id="6" name="Content Placeholder 5">
            <a:extLst>
              <a:ext uri="{FF2B5EF4-FFF2-40B4-BE49-F238E27FC236}">
                <a16:creationId xmlns:a16="http://schemas.microsoft.com/office/drawing/2014/main" id="{05CE9555-9FDE-1404-632B-2CE7B2219EC6}"/>
              </a:ext>
            </a:extLst>
          </p:cNvPr>
          <p:cNvSpPr>
            <a:spLocks noGrp="1"/>
          </p:cNvSpPr>
          <p:nvPr>
            <p:ph sz="quarter" idx="13"/>
          </p:nvPr>
        </p:nvSpPr>
        <p:spPr>
          <a:xfrm>
            <a:off x="6477309" y="5369565"/>
            <a:ext cx="5638181" cy="472207"/>
          </a:xfrm>
        </p:spPr>
        <p:txBody>
          <a:bodyPr>
            <a:noAutofit/>
          </a:bodyPr>
          <a:lstStyle/>
          <a:p>
            <a:pPr marL="0" indent="0">
              <a:buNone/>
            </a:pPr>
            <a:r>
              <a:rPr lang="en-US" sz="2400" b="1">
                <a:cs typeface="Arial"/>
              </a:rPr>
              <a:t>Photo Credit: </a:t>
            </a:r>
            <a:r>
              <a:rPr lang="en-US" sz="2400"/>
              <a:t>Trauma Informed Care Module</a:t>
            </a:r>
          </a:p>
        </p:txBody>
      </p:sp>
      <p:sp>
        <p:nvSpPr>
          <p:cNvPr id="3" name="Slide Number Placeholder 2">
            <a:extLst>
              <a:ext uri="{FF2B5EF4-FFF2-40B4-BE49-F238E27FC236}">
                <a16:creationId xmlns:a16="http://schemas.microsoft.com/office/drawing/2014/main" id="{F628E3A7-3603-6C85-E7EA-350EC51D07BE}"/>
              </a:ext>
            </a:extLst>
          </p:cNvPr>
          <p:cNvSpPr>
            <a:spLocks noGrp="1"/>
          </p:cNvSpPr>
          <p:nvPr>
            <p:ph type="sldNum" sz="quarter" idx="10"/>
          </p:nvPr>
        </p:nvSpPr>
        <p:spPr/>
        <p:txBody>
          <a:bodyPr/>
          <a:lstStyle/>
          <a:p>
            <a:fld id="{432ED76D-8188-4B28-B316-CD85396F47B0}" type="slidenum">
              <a:rPr lang="en-US" smtClean="0"/>
              <a:pPr/>
              <a:t>8</a:t>
            </a:fld>
            <a:endParaRPr lang="en-US"/>
          </a:p>
        </p:txBody>
      </p:sp>
    </p:spTree>
    <p:extLst>
      <p:ext uri="{BB962C8B-B14F-4D97-AF65-F5344CB8AC3E}">
        <p14:creationId xmlns:p14="http://schemas.microsoft.com/office/powerpoint/2010/main" val="359300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87DCC3-5E60-95AF-7597-530491E6155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2959D41-5E52-8CEB-C22B-87E27A69F9EA}"/>
              </a:ext>
            </a:extLst>
          </p:cNvPr>
          <p:cNvSpPr>
            <a:spLocks noGrp="1"/>
          </p:cNvSpPr>
          <p:nvPr>
            <p:ph type="title"/>
          </p:nvPr>
        </p:nvSpPr>
        <p:spPr>
          <a:xfrm>
            <a:off x="257174" y="282350"/>
            <a:ext cx="11677650" cy="1224951"/>
          </a:xfrm>
        </p:spPr>
        <p:txBody>
          <a:bodyPr/>
          <a:lstStyle/>
          <a:p>
            <a:r>
              <a:rPr lang="en-US" sz="4000">
                <a:solidFill>
                  <a:schemeClr val="bg1"/>
                </a:solidFill>
                <a:cs typeface="Arial"/>
              </a:rPr>
              <a:t>Updated Reporting Schedule</a:t>
            </a:r>
            <a:br>
              <a:rPr lang="en-US" sz="4000">
                <a:cs typeface="Arial"/>
              </a:rPr>
            </a:br>
            <a:r>
              <a:rPr lang="en-US" sz="4000">
                <a:solidFill>
                  <a:schemeClr val="bg1"/>
                </a:solidFill>
                <a:cs typeface="Arial"/>
              </a:rPr>
              <a:t>for April, May, and June 2025 801A Reports</a:t>
            </a:r>
          </a:p>
        </p:txBody>
      </p:sp>
      <p:graphicFrame>
        <p:nvGraphicFramePr>
          <p:cNvPr id="8" name="Table 5">
            <a:extLst>
              <a:ext uri="{FF2B5EF4-FFF2-40B4-BE49-F238E27FC236}">
                <a16:creationId xmlns:a16="http://schemas.microsoft.com/office/drawing/2014/main" id="{5B21AE74-D550-5898-291B-469E4BA0C3CA}"/>
              </a:ext>
            </a:extLst>
          </p:cNvPr>
          <p:cNvGraphicFramePr>
            <a:graphicFrameLocks/>
          </p:cNvGraphicFramePr>
          <p:nvPr>
            <p:extLst>
              <p:ext uri="{D42A27DB-BD31-4B8C-83A1-F6EECF244321}">
                <p14:modId xmlns:p14="http://schemas.microsoft.com/office/powerpoint/2010/main" val="3077662218"/>
              </p:ext>
            </p:extLst>
          </p:nvPr>
        </p:nvGraphicFramePr>
        <p:xfrm>
          <a:off x="574930" y="1961172"/>
          <a:ext cx="11042139" cy="2935656"/>
        </p:xfrm>
        <a:graphic>
          <a:graphicData uri="http://schemas.openxmlformats.org/drawingml/2006/table">
            <a:tbl>
              <a:tblPr firstRow="1" bandRow="1">
                <a:tableStyleId>{5C22544A-7EE6-4342-B048-85BDC9FD1C3A}</a:tableStyleId>
              </a:tblPr>
              <a:tblGrid>
                <a:gridCol w="2956919">
                  <a:extLst>
                    <a:ext uri="{9D8B030D-6E8A-4147-A177-3AD203B41FA5}">
                      <a16:colId xmlns:a16="http://schemas.microsoft.com/office/drawing/2014/main" val="3151897459"/>
                    </a:ext>
                  </a:extLst>
                </a:gridCol>
                <a:gridCol w="4219074">
                  <a:extLst>
                    <a:ext uri="{9D8B030D-6E8A-4147-A177-3AD203B41FA5}">
                      <a16:colId xmlns:a16="http://schemas.microsoft.com/office/drawing/2014/main" val="1502339424"/>
                    </a:ext>
                  </a:extLst>
                </a:gridCol>
                <a:gridCol w="3866146">
                  <a:extLst>
                    <a:ext uri="{9D8B030D-6E8A-4147-A177-3AD203B41FA5}">
                      <a16:colId xmlns:a16="http://schemas.microsoft.com/office/drawing/2014/main" val="365157436"/>
                    </a:ext>
                  </a:extLst>
                </a:gridCol>
              </a:tblGrid>
              <a:tr h="1040801">
                <a:tc>
                  <a:txBody>
                    <a:bodyPr/>
                    <a:lstStyle/>
                    <a:p>
                      <a:pPr algn="ctr" rtl="0" fontAlgn="base"/>
                      <a:r>
                        <a:rPr lang="en-US" sz="2400" b="1" i="0">
                          <a:effectLst/>
                        </a:rPr>
                        <a:t>Report Period</a:t>
                      </a:r>
                    </a:p>
                  </a:txBody>
                  <a:tcPr anchor="ctr"/>
                </a:tc>
                <a:tc>
                  <a:txBody>
                    <a:bodyPr/>
                    <a:lstStyle/>
                    <a:p>
                      <a:pPr algn="ctr" rtl="0" fontAlgn="base"/>
                      <a:r>
                        <a:rPr lang="en-US" sz="2400">
                          <a:effectLst/>
                        </a:rPr>
                        <a:t>Report Due Date</a:t>
                      </a:r>
                      <a:endParaRPr lang="en-US" sz="2400" b="0" i="0">
                        <a:effectLst/>
                      </a:endParaRPr>
                    </a:p>
                  </a:txBody>
                  <a:tcPr anchor="ctr"/>
                </a:tc>
                <a:tc>
                  <a:txBody>
                    <a:bodyPr/>
                    <a:lstStyle/>
                    <a:p>
                      <a:pPr algn="ctr" rtl="0" fontAlgn="base"/>
                      <a:r>
                        <a:rPr lang="en-US" sz="2400">
                          <a:effectLst/>
                        </a:rPr>
                        <a:t>Report Lock Date</a:t>
                      </a:r>
                    </a:p>
                    <a:p>
                      <a:pPr lvl="0" algn="ctr">
                        <a:buNone/>
                      </a:pPr>
                      <a:r>
                        <a:rPr lang="en-US" sz="2400">
                          <a:effectLst/>
                        </a:rPr>
                        <a:t>(Updated)</a:t>
                      </a:r>
                    </a:p>
                  </a:txBody>
                  <a:tcPr anchor="ctr"/>
                </a:tc>
                <a:extLst>
                  <a:ext uri="{0D108BD9-81ED-4DB2-BD59-A6C34878D82A}">
                    <a16:rowId xmlns:a16="http://schemas.microsoft.com/office/drawing/2014/main" val="3395298983"/>
                  </a:ext>
                </a:extLst>
              </a:tr>
              <a:tr h="738409">
                <a:tc>
                  <a:txBody>
                    <a:bodyPr/>
                    <a:lstStyle/>
                    <a:p>
                      <a:pPr lvl="0" algn="ctr">
                        <a:buNone/>
                      </a:pPr>
                      <a:r>
                        <a:rPr lang="en-US" sz="2400">
                          <a:solidFill>
                            <a:srgbClr val="000000"/>
                          </a:solidFill>
                          <a:effectLst/>
                        </a:rPr>
                        <a:t>April 2025 801A</a:t>
                      </a:r>
                    </a:p>
                  </a:txBody>
                  <a:tcPr anchor="ctr"/>
                </a:tc>
                <a:tc>
                  <a:txBody>
                    <a:bodyPr/>
                    <a:lstStyle/>
                    <a:p>
                      <a:pPr lvl="0" algn="ctr">
                        <a:buNone/>
                      </a:pPr>
                      <a:r>
                        <a:rPr lang="en-US" sz="2400">
                          <a:solidFill>
                            <a:srgbClr val="000000"/>
                          </a:solidFill>
                          <a:effectLst/>
                        </a:rPr>
                        <a:t>May 20, 2025</a:t>
                      </a:r>
                    </a:p>
                  </a:txBody>
                  <a:tcPr anchor="ctr"/>
                </a:tc>
                <a:tc>
                  <a:txBody>
                    <a:bodyPr/>
                    <a:lstStyle/>
                    <a:p>
                      <a:pPr lvl="0" algn="ctr" rtl="0">
                        <a:buNone/>
                      </a:pPr>
                      <a:r>
                        <a:rPr lang="en-US" sz="2400" b="1" i="0">
                          <a:solidFill>
                            <a:srgbClr val="000000"/>
                          </a:solidFill>
                          <a:effectLst/>
                        </a:rPr>
                        <a:t>July 31, 2025</a:t>
                      </a:r>
                    </a:p>
                  </a:txBody>
                  <a:tcPr anchor="ctr"/>
                </a:tc>
                <a:extLst>
                  <a:ext uri="{0D108BD9-81ED-4DB2-BD59-A6C34878D82A}">
                    <a16:rowId xmlns:a16="http://schemas.microsoft.com/office/drawing/2014/main" val="3869714937"/>
                  </a:ext>
                </a:extLst>
              </a:tr>
              <a:tr h="578223">
                <a:tc>
                  <a:txBody>
                    <a:bodyPr/>
                    <a:lstStyle/>
                    <a:p>
                      <a:pPr algn="ctr" rtl="0" fontAlgn="base"/>
                      <a:r>
                        <a:rPr lang="en-US" sz="2400">
                          <a:solidFill>
                            <a:srgbClr val="000000"/>
                          </a:solidFill>
                          <a:effectLst/>
                        </a:rPr>
                        <a:t>May 2025 801A</a:t>
                      </a:r>
                    </a:p>
                  </a:txBody>
                  <a:tcPr anchor="ctr"/>
                </a:tc>
                <a:tc>
                  <a:txBody>
                    <a:bodyPr/>
                    <a:lstStyle/>
                    <a:p>
                      <a:pPr algn="ctr" rtl="0" fontAlgn="base"/>
                      <a:r>
                        <a:rPr lang="en-US" sz="2400">
                          <a:solidFill>
                            <a:srgbClr val="000000"/>
                          </a:solidFill>
                          <a:effectLst/>
                        </a:rPr>
                        <a:t>June 20, 2025</a:t>
                      </a:r>
                    </a:p>
                  </a:txBody>
                  <a:tcPr anchor="ctr"/>
                </a:tc>
                <a:tc>
                  <a:txBody>
                    <a:bodyPr/>
                    <a:lstStyle/>
                    <a:p>
                      <a:pPr algn="ctr" rtl="0" fontAlgn="base"/>
                      <a:r>
                        <a:rPr lang="en-US" sz="2400" b="1" i="0">
                          <a:solidFill>
                            <a:srgbClr val="000000"/>
                          </a:solidFill>
                          <a:effectLst/>
                        </a:rPr>
                        <a:t>July 31, 2025</a:t>
                      </a:r>
                    </a:p>
                  </a:txBody>
                  <a:tcPr anchor="ctr"/>
                </a:tc>
                <a:extLst>
                  <a:ext uri="{0D108BD9-81ED-4DB2-BD59-A6C34878D82A}">
                    <a16:rowId xmlns:a16="http://schemas.microsoft.com/office/drawing/2014/main" val="1328049697"/>
                  </a:ext>
                </a:extLst>
              </a:tr>
              <a:tr h="578223">
                <a:tc>
                  <a:txBody>
                    <a:bodyPr/>
                    <a:lstStyle/>
                    <a:p>
                      <a:pPr algn="ctr" rtl="0" fontAlgn="base"/>
                      <a:r>
                        <a:rPr lang="en-US" sz="2400">
                          <a:solidFill>
                            <a:srgbClr val="000000"/>
                          </a:solidFill>
                          <a:effectLst/>
                        </a:rPr>
                        <a:t>June 2025 801A</a:t>
                      </a:r>
                    </a:p>
                  </a:txBody>
                  <a:tcPr anchor="ctr"/>
                </a:tc>
                <a:tc>
                  <a:txBody>
                    <a:bodyPr/>
                    <a:lstStyle/>
                    <a:p>
                      <a:pPr algn="ctr" rtl="0" fontAlgn="base"/>
                      <a:r>
                        <a:rPr lang="en-US" sz="2400">
                          <a:solidFill>
                            <a:srgbClr val="000000"/>
                          </a:solidFill>
                          <a:effectLst/>
                        </a:rPr>
                        <a:t>July 21, 2025</a:t>
                      </a:r>
                    </a:p>
                  </a:txBody>
                  <a:tcPr anchor="ctr"/>
                </a:tc>
                <a:tc>
                  <a:txBody>
                    <a:bodyPr/>
                    <a:lstStyle/>
                    <a:p>
                      <a:pPr algn="ctr" rtl="0" fontAlgn="base"/>
                      <a:r>
                        <a:rPr lang="en-US" sz="2400" b="1" i="0" dirty="0">
                          <a:solidFill>
                            <a:srgbClr val="000000"/>
                          </a:solidFill>
                          <a:effectLst/>
                        </a:rPr>
                        <a:t>July 31, 2025</a:t>
                      </a:r>
                    </a:p>
                  </a:txBody>
                  <a:tcPr anchor="ctr"/>
                </a:tc>
                <a:extLst>
                  <a:ext uri="{0D108BD9-81ED-4DB2-BD59-A6C34878D82A}">
                    <a16:rowId xmlns:a16="http://schemas.microsoft.com/office/drawing/2014/main" val="1009825630"/>
                  </a:ext>
                </a:extLst>
              </a:tr>
            </a:tbl>
          </a:graphicData>
        </a:graphic>
      </p:graphicFrame>
      <p:sp>
        <p:nvSpPr>
          <p:cNvPr id="2" name="Slide Number Placeholder 2">
            <a:extLst>
              <a:ext uri="{FF2B5EF4-FFF2-40B4-BE49-F238E27FC236}">
                <a16:creationId xmlns:a16="http://schemas.microsoft.com/office/drawing/2014/main" id="{9A770928-989E-BDCC-666E-C0A429EF8D9A}"/>
              </a:ext>
            </a:extLst>
          </p:cNvPr>
          <p:cNvSpPr>
            <a:spLocks noGrp="1"/>
          </p:cNvSpPr>
          <p:nvPr>
            <p:ph type="sldNum" sz="quarter" idx="10"/>
          </p:nvPr>
        </p:nvSpPr>
        <p:spPr>
          <a:xfrm>
            <a:off x="9296400" y="6309676"/>
            <a:ext cx="2743200" cy="365125"/>
          </a:xfrm>
        </p:spPr>
        <p:txBody>
          <a:bodyPr/>
          <a:lstStyle/>
          <a:p>
            <a:fld id="{432ED76D-8188-4B28-B316-CD85396F47B0}" type="slidenum">
              <a:rPr lang="en-US" smtClean="0"/>
              <a:pPr/>
              <a:t>9</a:t>
            </a:fld>
            <a:endParaRPr lang="en-US"/>
          </a:p>
        </p:txBody>
      </p:sp>
    </p:spTree>
    <p:extLst>
      <p:ext uri="{BB962C8B-B14F-4D97-AF65-F5344CB8AC3E}">
        <p14:creationId xmlns:p14="http://schemas.microsoft.com/office/powerpoint/2010/main" val="3487973149"/>
      </p:ext>
    </p:extLst>
  </p:cSld>
  <p:clrMapOvr>
    <a:masterClrMapping/>
  </p:clrMapOvr>
</p:sld>
</file>

<file path=ppt/theme/theme1.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DE Set 1">
  <a:themeElements>
    <a:clrScheme name="CDE Set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DE Set 1">
  <a:themeElements>
    <a:clrScheme name="Custom 20">
      <a:dk1>
        <a:srgbClr val="FFFFFF"/>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FFFF66"/>
      </a:hlink>
      <a:folHlink>
        <a:srgbClr val="FFC00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2_CDE Set 2">
  <a:themeElements>
    <a:clrScheme name="CDE Set 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C4A6D"/>
      </a:hlink>
      <a:folHlink>
        <a:srgbClr val="0C4A6D"/>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c4736a4b-8644-46a4-997c-74e935c07282}" enabled="0" method="" siteId="{c4736a4b-8644-46a4-997c-74e935c07282}" removed="1"/>
</clbl:labelList>
</file>

<file path=docProps/app.xml><?xml version="1.0" encoding="utf-8"?>
<Properties xmlns="http://schemas.openxmlformats.org/officeDocument/2006/extended-properties" xmlns:vt="http://schemas.openxmlformats.org/officeDocument/2006/docPropsVTypes">
  <Template>office theme</Template>
  <TotalTime>5</TotalTime>
  <Words>832</Words>
  <Application>Microsoft Office PowerPoint</Application>
  <PresentationFormat>Widescreen</PresentationFormat>
  <Paragraphs>148</Paragraphs>
  <Slides>14</Slides>
  <Notes>13</Notes>
  <HiddenSlides>0</HiddenSlides>
  <MMClips>0</MMClips>
  <ScaleCrop>false</ScaleCrop>
  <HeadingPairs>
    <vt:vector size="6" baseType="variant">
      <vt:variant>
        <vt:lpstr>Fonts Used</vt:lpstr>
      </vt:variant>
      <vt:variant>
        <vt:i4>4</vt:i4>
      </vt:variant>
      <vt:variant>
        <vt:lpstr>Theme</vt:lpstr>
      </vt:variant>
      <vt:variant>
        <vt:i4>4</vt:i4>
      </vt:variant>
      <vt:variant>
        <vt:lpstr>Slide Titles</vt:lpstr>
      </vt:variant>
      <vt:variant>
        <vt:i4>14</vt:i4>
      </vt:variant>
    </vt:vector>
  </HeadingPairs>
  <TitlesOfParts>
    <vt:vector size="22" baseType="lpstr">
      <vt:lpstr>Arial</vt:lpstr>
      <vt:lpstr>Calibri</vt:lpstr>
      <vt:lpstr>Courier New</vt:lpstr>
      <vt:lpstr>Wingdings</vt:lpstr>
      <vt:lpstr>CDE Set 1</vt:lpstr>
      <vt:lpstr>CDE Set 1</vt:lpstr>
      <vt:lpstr>CDE Set 1</vt:lpstr>
      <vt:lpstr>2_CDE Set 2</vt:lpstr>
      <vt:lpstr>Child Development Management Information System (CDMIS) Webinar</vt:lpstr>
      <vt:lpstr>Agenda</vt:lpstr>
      <vt:lpstr>Update to Family Fields in  FY 2025–26 801A</vt:lpstr>
      <vt:lpstr>Update to Family Fields in  FY 2025–26 801A (2)</vt:lpstr>
      <vt:lpstr>Update to Child Fields in FY 2025–26 801A</vt:lpstr>
      <vt:lpstr>Update to Provider Fields in FY 2025–26 801A</vt:lpstr>
      <vt:lpstr>What’s New in the 801A Report Interface?</vt:lpstr>
      <vt:lpstr>801A Electronic File Upload: Updated Template Walkthrough</vt:lpstr>
      <vt:lpstr>Updated Reporting Schedule for April, May, and June 2025 801A Reports</vt:lpstr>
      <vt:lpstr>801A Reporting Schedule for FY 2025–26 </vt:lpstr>
      <vt:lpstr>Temporary CDMIS Site Closure Announcement</vt:lpstr>
      <vt:lpstr>Resources and Contact Information</vt:lpstr>
      <vt:lpstr>Questions and Answers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CDMIS Webinar July 15, 2025 – Contractor Info (CA Dept of Education)</dc:title>
  <dc:subject>Child Development Management Information System (CDMIS) webinar presentation covering updates to the 801A monthly population report for the California State Preschool Program (CSPP), including new, removed, and revised data fields, reporting schedule changes, and file format crosswalks. Intended for use by CSPP contractors and the Early Education Division.</dc:subject>
  <dc:creator/>
  <cp:lastModifiedBy>Tristen Dutta</cp:lastModifiedBy>
  <cp:revision>2</cp:revision>
  <dcterms:created xsi:type="dcterms:W3CDTF">2025-07-22T17:29:03Z</dcterms:created>
  <dcterms:modified xsi:type="dcterms:W3CDTF">2025-07-23T17:12:44Z</dcterms:modified>
</cp:coreProperties>
</file>