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2.xml" ContentType="application/vnd.openxmlformats-officedocument.theme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theme/theme3.xml" ContentType="application/vnd.openxmlformats-officedocument.theme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86" r:id="rId4"/>
    <p:sldMasterId id="2147483739" r:id="rId5"/>
    <p:sldMasterId id="2147483782" r:id="rId6"/>
    <p:sldMasterId id="2147483661" r:id="rId7"/>
  </p:sldMasterIdLst>
  <p:notesMasterIdLst>
    <p:notesMasterId r:id="rId19"/>
  </p:notesMasterIdLst>
  <p:sldIdLst>
    <p:sldId id="258" r:id="rId8"/>
    <p:sldId id="595" r:id="rId9"/>
    <p:sldId id="596" r:id="rId10"/>
    <p:sldId id="597" r:id="rId11"/>
    <p:sldId id="598" r:id="rId12"/>
    <p:sldId id="600" r:id="rId13"/>
    <p:sldId id="599" r:id="rId14"/>
    <p:sldId id="601" r:id="rId15"/>
    <p:sldId id="602" r:id="rId16"/>
    <p:sldId id="603" r:id="rId17"/>
    <p:sldId id="295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695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66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slide" Target="slides/slide1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" Type="http://schemas.openxmlformats.org/officeDocument/2006/relationships/customXml" Target="../customXml/item2.xml"/><Relationship Id="rId16" Type="http://schemas.openxmlformats.org/officeDocument/2006/relationships/slide" Target="slides/slide9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4.xml"/><Relationship Id="rId24" Type="http://schemas.microsoft.com/office/2018/10/relationships/authors" Target="author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8.xml"/><Relationship Id="rId23" Type="http://schemas.openxmlformats.org/officeDocument/2006/relationships/tableStyles" Target="tableStyles.xml"/><Relationship Id="rId10" Type="http://schemas.openxmlformats.org/officeDocument/2006/relationships/slide" Target="slides/slide3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D386CB-D6FB-4F19-952D-356EEBF1E98B}" type="datetimeFigureOut">
              <a:t>4/2/2025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F6E7D6-2E86-402D-9F32-6E72606BE399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537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852AC79-A108-4FDF-A0BE-96CEB0D6FF0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841879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3BB0E6A-073F-FFB8-5000-EB85539DD4F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8E0DCF11-814B-8DA2-072A-77337E20BC3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654F1F21-EAA1-B964-9613-A1F3872D464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>
              <a:ea typeface="Calibri"/>
              <a:cs typeface="Calibri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39AC473-6944-D1F4-523A-F15DBA492C3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AF6E7D6-2E86-402D-9F32-6E72606BE399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271168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852AC79-A108-4FDF-A0BE-96CEB0D6FF0B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66121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C5CD7E2-E71D-2E0F-B219-DF36B4CF9BD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96308DC4-2E6F-E4F7-5BB1-E07B49BBBFB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2A921F6B-ACAF-960A-DCA7-0C481A043BF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>
              <a:ea typeface="Calibri"/>
              <a:cs typeface="Calibri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2BE0F45-C978-E17D-03AA-560D96CCA94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AF6E7D6-2E86-402D-9F32-6E72606BE399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4737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9ADA6BD-755F-23BB-C887-E170E816316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C6EEA310-805C-5C35-468A-5999D89BF03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68E84E78-2A97-30BA-234D-C4D7E67BC44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>
              <a:ea typeface="Calibri"/>
              <a:cs typeface="Calibri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63E0F47-EAB0-21B8-2A67-5EAF91FE24D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AF6E7D6-2E86-402D-9F32-6E72606BE399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687212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3B800C7-F46A-79D0-ED2F-C590BD12EFD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553CA389-D3CA-4EDC-6F77-250AAA91869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0769BC4B-224F-E20E-BC04-30CF7B897F7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>
              <a:ea typeface="Calibri"/>
              <a:cs typeface="Calibri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80815A3-0C4A-2556-2195-AEA3FBD7A21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AF6E7D6-2E86-402D-9F32-6E72606BE399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800727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EAB662F-077E-6F79-F6EA-55CCBE80547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C9AFEA94-D520-F9DE-5984-BC795BB3563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3728D4D5-896B-5F13-9E0B-8F447D54E1D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>
              <a:ea typeface="Calibri"/>
              <a:cs typeface="Calibri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4EAF73-8195-42FC-7AAC-65CDA408435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AF6E7D6-2E86-402D-9F32-6E72606BE399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013766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F491F5A-0F27-D13A-A25C-EB87EDC1AF8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ED362944-99C2-64B7-BCF6-F9AFA9339EC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4BC279CC-09FB-1D84-2F14-AF49A0887D3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>
              <a:ea typeface="Calibri"/>
              <a:cs typeface="Calibri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13652B2-04C2-5C47-3B0B-F971E51EF8B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AF6E7D6-2E86-402D-9F32-6E72606BE399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871533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E358B0C-545C-B8BD-3008-377D4B9D9A3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14CA0AF7-89CE-0827-4BF5-D300FD49A47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6DDF78C3-4E62-EA12-4088-DF6E207D679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>
              <a:ea typeface="Calibri"/>
              <a:cs typeface="Calibri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7B4D3D4-E44A-8922-10D6-7468968F00D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AF6E7D6-2E86-402D-9F32-6E72606BE399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188010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BCAA9E3-07A3-6814-1C5D-23B81C5958F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EDBE6436-52CC-D701-2919-35C84D3F16C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3ADE9EA3-936B-7190-504A-13540B15A1E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>
              <a:ea typeface="Calibri"/>
              <a:cs typeface="Calibri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176AB7E-0138-FEF6-6D3F-A51A9014C48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AF6E7D6-2E86-402D-9F32-6E72606BE399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341989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6FAFD6E-A24E-36F0-3026-FF2CA7D4D37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5131FE8F-3D7B-D6A3-7886-AB2E48AD03F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DB44BDED-9172-9CE5-C26A-FA2569B1255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>
              <a:ea typeface="Calibri"/>
              <a:cs typeface="Calibri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9CC9FD8-4464-A663-ACAB-1605CCF6473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AF6E7D6-2E86-402D-9F32-6E72606BE399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4331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1D460932-8CB6-4C8F-B4AD-397CBB756A85}"/>
              </a:ext>
            </a:extLst>
          </p:cNvPr>
          <p:cNvSpPr/>
          <p:nvPr userDrawn="1"/>
        </p:nvSpPr>
        <p:spPr>
          <a:xfrm>
            <a:off x="1" y="2649"/>
            <a:ext cx="12191999" cy="6852702"/>
          </a:xfrm>
          <a:prstGeom prst="rect">
            <a:avLst/>
          </a:prstGeom>
          <a:solidFill>
            <a:srgbClr val="0C4A6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E4EA3A2-1F8E-4D59-8CCD-ADE780EA398C}"/>
              </a:ext>
            </a:extLst>
          </p:cNvPr>
          <p:cNvSpPr>
            <a:spLocks/>
          </p:cNvSpPr>
          <p:nvPr userDrawn="1"/>
        </p:nvSpPr>
        <p:spPr>
          <a:xfrm>
            <a:off x="1514475" y="5057774"/>
            <a:ext cx="10677525" cy="409576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 descr="The official seal of the California Department of Education">
            <a:extLst>
              <a:ext uri="{FF2B5EF4-FFF2-40B4-BE49-F238E27FC236}">
                <a16:creationId xmlns:a16="http://schemas.microsoft.com/office/drawing/2014/main" id="{229AE4EE-F2AE-45EA-8EDB-B364C7286BA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41319" y="3900876"/>
            <a:ext cx="2355839" cy="2380379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CBB3E5DD-A548-4B13-B011-AD7381826A90}"/>
              </a:ext>
            </a:extLst>
          </p:cNvPr>
          <p:cNvSpPr txBox="1"/>
          <p:nvPr userDrawn="1"/>
        </p:nvSpPr>
        <p:spPr>
          <a:xfrm>
            <a:off x="3500437" y="5705051"/>
            <a:ext cx="847725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CALIFORNIA DEPARTMENT OF EDUCATION</a:t>
            </a:r>
          </a:p>
          <a:p>
            <a:pPr algn="r"/>
            <a:r>
              <a:rPr lang="en-US" sz="2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Tony Thurmond, State Superintendent of Public Instruction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6043B94-67A5-43F0-8312-3B3546AB5965}"/>
              </a:ext>
            </a:extLst>
          </p:cNvPr>
          <p:cNvSpPr>
            <a:spLocks noGrp="1"/>
          </p:cNvSpPr>
          <p:nvPr userDrawn="1">
            <p:ph type="ctrTitle"/>
          </p:nvPr>
        </p:nvSpPr>
        <p:spPr>
          <a:xfrm>
            <a:off x="341319" y="61041"/>
            <a:ext cx="11636368" cy="1329610"/>
          </a:xfrm>
        </p:spPr>
        <p:txBody>
          <a:bodyPr anchor="ctr"/>
          <a:lstStyle>
            <a:lvl1pPr algn="ctr">
              <a:defRPr sz="6000">
                <a:solidFill>
                  <a:srgbClr val="99FF99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B539649-5F7A-4C9D-B668-07F1C88F2D0F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1854200" y="1566863"/>
            <a:ext cx="10123488" cy="31718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 marL="685800" indent="-228600">
              <a:buFont typeface="Arial" panose="020B0604020202020204" pitchFamily="34" charset="0"/>
              <a:buChar char="‒"/>
              <a:defRPr sz="3000">
                <a:solidFill>
                  <a:schemeClr val="bg1"/>
                </a:solidFill>
              </a:defRPr>
            </a:lvl2pPr>
            <a:lvl3pPr marL="1143000" indent="-228600">
              <a:buFont typeface="Courier New" panose="02070309020205020404" pitchFamily="49" charset="0"/>
              <a:buChar char="o"/>
              <a:defRPr sz="2800">
                <a:solidFill>
                  <a:schemeClr val="bg1"/>
                </a:solidFill>
              </a:defRPr>
            </a:lvl3pPr>
            <a:lvl4pPr marL="1600200" indent="-228600">
              <a:buFont typeface="Wingdings" panose="05000000000000000000" pitchFamily="2" charset="2"/>
              <a:buChar char="§"/>
              <a:defRPr sz="2600">
                <a:solidFill>
                  <a:schemeClr val="bg1"/>
                </a:solidFill>
              </a:defRPr>
            </a:lvl4pPr>
            <a:lvl5pPr marL="2057400" indent="-228600">
              <a:buFont typeface="Wingdings" panose="05000000000000000000" pitchFamily="2" charset="2"/>
              <a:buChar char="v"/>
              <a:defRPr sz="24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02010982"/>
      </p:ext>
    </p:extLst>
  </p:cSld>
  <p:clrMapOvr>
    <a:masterClrMapping/>
  </p:clrMapOvr>
  <p:hf hd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0F1089-B6D6-44BE-A8B4-ABB4F1EFAE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3FFB99-5C60-4A25-9C78-8858D869687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52400" y="1658900"/>
            <a:ext cx="5852160" cy="2403649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95DD4EF-EAC0-4560-B942-D9517E5CAF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87440" y="1638300"/>
            <a:ext cx="5852160" cy="242425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008698E-D1CF-4C8D-AE08-B481224FF73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2ED76D-8188-4B28-B316-CD85396F47B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46BDE543-094E-40E0-BF3B-8C1FBBCF3222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152400" y="4259263"/>
            <a:ext cx="5851525" cy="180181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ADAC9E9C-0CC5-42F6-926A-496D9EA65C5C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6188075" y="4259263"/>
            <a:ext cx="5851525" cy="180181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421755682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0930BA-4F69-484D-94CF-A12CFCB3A5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" y="832449"/>
            <a:ext cx="118872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pic>
        <p:nvPicPr>
          <p:cNvPr id="3" name="Picture 2" descr="The official seal of the California Department of Education">
            <a:extLst>
              <a:ext uri="{FF2B5EF4-FFF2-40B4-BE49-F238E27FC236}">
                <a16:creationId xmlns:a16="http://schemas.microsoft.com/office/drawing/2014/main" id="{9327F4AD-5BBF-43C4-AF18-70C77C96173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918081" y="2448361"/>
            <a:ext cx="2355839" cy="2380379"/>
          </a:xfrm>
          <a:prstGeom prst="rect">
            <a:avLst/>
          </a:prstGeo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BA6C063-05E6-4B81-9F11-8D883273709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2ED76D-8188-4B28-B316-CD85396F47B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7729107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 slide 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CD2F62-2E1A-415E-8588-0D10ECAD51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63B0444-9EC7-4457-9BF5-9298D13FA21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2ED76D-8188-4B28-B316-CD85396F47B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3978384"/>
      </p:ext>
    </p:extLst>
  </p:cSld>
  <p:clrMapOvr>
    <a:masterClrMapping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1D460932-8CB6-4C8F-B4AD-397CBB756A85}"/>
              </a:ext>
            </a:extLst>
          </p:cNvPr>
          <p:cNvSpPr/>
          <p:nvPr userDrawn="1"/>
        </p:nvSpPr>
        <p:spPr>
          <a:xfrm>
            <a:off x="-1" y="5298"/>
            <a:ext cx="12191999" cy="685270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CC35A081-3005-4A0A-8613-6F350DD754D9}"/>
              </a:ext>
            </a:extLst>
          </p:cNvPr>
          <p:cNvGrpSpPr/>
          <p:nvPr userDrawn="1"/>
        </p:nvGrpSpPr>
        <p:grpSpPr>
          <a:xfrm>
            <a:off x="0" y="990600"/>
            <a:ext cx="12192000" cy="4645492"/>
            <a:chOff x="0" y="990600"/>
            <a:chExt cx="12192000" cy="4645492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FE4EA3A2-1F8E-4D59-8CCD-ADE780EA398C}"/>
                </a:ext>
              </a:extLst>
            </p:cNvPr>
            <p:cNvSpPr>
              <a:spLocks/>
            </p:cNvSpPr>
            <p:nvPr userDrawn="1"/>
          </p:nvSpPr>
          <p:spPr>
            <a:xfrm>
              <a:off x="0" y="990600"/>
              <a:ext cx="12191999" cy="4462612"/>
            </a:xfrm>
            <a:prstGeom prst="rect">
              <a:avLst/>
            </a:prstGeom>
            <a:solidFill>
              <a:srgbClr val="0C4A6D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3158AE10-268E-471E-AD35-10FC854F29EF}"/>
                </a:ext>
              </a:extLst>
            </p:cNvPr>
            <p:cNvSpPr>
              <a:spLocks/>
            </p:cNvSpPr>
            <p:nvPr userDrawn="1"/>
          </p:nvSpPr>
          <p:spPr>
            <a:xfrm>
              <a:off x="1" y="5453212"/>
              <a:ext cx="12191999" cy="182880"/>
            </a:xfrm>
            <a:prstGeom prst="rect">
              <a:avLst/>
            </a:prstGeom>
            <a:solidFill>
              <a:srgbClr val="ED8B6F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1" name="Group 20">
            <a:extLst>
              <a:ext uri="{FF2B5EF4-FFF2-40B4-BE49-F238E27FC236}">
                <a16:creationId xmlns:a16="http://schemas.microsoft.com/office/drawing/2014/main" id="{4BACA4FE-73B4-4E69-9F95-2126EED44CD0}"/>
              </a:ext>
            </a:extLst>
          </p:cNvPr>
          <p:cNvGrpSpPr/>
          <p:nvPr userDrawn="1"/>
        </p:nvGrpSpPr>
        <p:grpSpPr>
          <a:xfrm>
            <a:off x="152397" y="161925"/>
            <a:ext cx="11887200" cy="6462519"/>
            <a:chOff x="152397" y="161925"/>
            <a:chExt cx="11887200" cy="6462519"/>
          </a:xfrm>
        </p:grpSpPr>
        <p:pic>
          <p:nvPicPr>
            <p:cNvPr id="12" name="Picture 11" descr="The official seal of the California Department of Education">
              <a:extLst>
                <a:ext uri="{FF2B5EF4-FFF2-40B4-BE49-F238E27FC236}">
                  <a16:creationId xmlns:a16="http://schemas.microsoft.com/office/drawing/2014/main" id="{229AE4EE-F2AE-45EA-8EDB-B364C7286BAE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/>
            <a:stretch>
              <a:fillRect/>
            </a:stretch>
          </p:blipFill>
          <p:spPr>
            <a:xfrm>
              <a:off x="5276651" y="161925"/>
              <a:ext cx="1638692" cy="1655762"/>
            </a:xfrm>
            <a:prstGeom prst="rect">
              <a:avLst/>
            </a:prstGeom>
          </p:spPr>
        </p:pic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CBB3E5DD-A548-4B13-B011-AD7381826A90}"/>
                </a:ext>
              </a:extLst>
            </p:cNvPr>
            <p:cNvSpPr txBox="1"/>
            <p:nvPr userDrawn="1"/>
          </p:nvSpPr>
          <p:spPr>
            <a:xfrm>
              <a:off x="152397" y="5793447"/>
              <a:ext cx="1188720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>
                  <a:solidFill>
                    <a:srgbClr val="0C4A6D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CALIFORNIA DEPARTMENT OF EDUCATION</a:t>
              </a:r>
            </a:p>
            <a:p>
              <a:pPr algn="ctr"/>
              <a:r>
                <a:rPr lang="en-US" sz="2400">
                  <a:solidFill>
                    <a:srgbClr val="0C4A6D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Tony Thurmond, State Superintendent of Public Instruction</a:t>
              </a:r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F6043B94-67A5-43F0-8312-3B3546AB5965}"/>
              </a:ext>
            </a:extLst>
          </p:cNvPr>
          <p:cNvSpPr>
            <a:spLocks noGrp="1"/>
          </p:cNvSpPr>
          <p:nvPr userDrawn="1">
            <p:ph type="ctrTitle"/>
          </p:nvPr>
        </p:nvSpPr>
        <p:spPr>
          <a:xfrm>
            <a:off x="1524000" y="2514600"/>
            <a:ext cx="9144000" cy="1828800"/>
          </a:xfrm>
        </p:spPr>
        <p:txBody>
          <a:bodyPr anchor="ctr"/>
          <a:lstStyle>
            <a:lvl1pPr algn="ctr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F149D05-DD72-47E2-AC34-B09AF83C270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rgbClr val="0C4A6D"/>
                </a:solidFill>
              </a:defRPr>
            </a:lvl1pPr>
          </a:lstStyle>
          <a:p>
            <a:fld id="{434DB716-4346-4392-B904-40164E6AF3E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3388607"/>
      </p:ext>
    </p:extLst>
  </p:cSld>
  <p:clrMapOvr>
    <a:masterClrMapping/>
  </p:clrMapOvr>
  <p:hf hd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0BF7E8-8715-44C7-AB4D-6A1CD54B71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7A0CB1-6378-482F-9628-FBE17C2FB6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1638300"/>
            <a:ext cx="11887200" cy="4422866"/>
          </a:xfrm>
        </p:spPr>
        <p:txBody>
          <a:bodyPr>
            <a:normAutofit/>
          </a:bodyPr>
          <a:lstStyle>
            <a:lvl1pPr>
              <a:defRPr sz="3200"/>
            </a:lvl1pPr>
            <a:lvl2pPr>
              <a:defRPr sz="2800"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C9D5211-F6B9-42B5-8EA5-81EA7F24EA8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2ED76D-8188-4B28-B316-CD85396F47B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0914931"/>
      </p:ext>
    </p:extLst>
  </p:cSld>
  <p:clrMapOvr>
    <a:masterClrMapping/>
  </p:clrMapOvr>
  <p:hf hd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1D460932-8CB6-4C8F-B4AD-397CBB756A85}"/>
              </a:ext>
            </a:extLst>
          </p:cNvPr>
          <p:cNvSpPr/>
          <p:nvPr userDrawn="1"/>
        </p:nvSpPr>
        <p:spPr>
          <a:xfrm>
            <a:off x="1" y="2649"/>
            <a:ext cx="12191999" cy="6852702"/>
          </a:xfrm>
          <a:prstGeom prst="rect">
            <a:avLst/>
          </a:prstGeom>
          <a:solidFill>
            <a:srgbClr val="0C4A6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E4EA3A2-1F8E-4D59-8CCD-ADE780EA398C}"/>
              </a:ext>
            </a:extLst>
          </p:cNvPr>
          <p:cNvSpPr>
            <a:spLocks/>
          </p:cNvSpPr>
          <p:nvPr userDrawn="1"/>
        </p:nvSpPr>
        <p:spPr>
          <a:xfrm>
            <a:off x="1514475" y="5057774"/>
            <a:ext cx="10677525" cy="409576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 descr="The official seal of the California Department of Education">
            <a:extLst>
              <a:ext uri="{FF2B5EF4-FFF2-40B4-BE49-F238E27FC236}">
                <a16:creationId xmlns:a16="http://schemas.microsoft.com/office/drawing/2014/main" id="{229AE4EE-F2AE-45EA-8EDB-B364C7286BA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41319" y="3900876"/>
            <a:ext cx="2355839" cy="2380379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CBB3E5DD-A548-4B13-B011-AD7381826A90}"/>
              </a:ext>
            </a:extLst>
          </p:cNvPr>
          <p:cNvSpPr txBox="1"/>
          <p:nvPr userDrawn="1"/>
        </p:nvSpPr>
        <p:spPr>
          <a:xfrm>
            <a:off x="3500437" y="5705051"/>
            <a:ext cx="847725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CALIFORNIA DEPARTMENT OF EDUCATION</a:t>
            </a:r>
          </a:p>
          <a:p>
            <a:pPr algn="r"/>
            <a:r>
              <a:rPr lang="en-US" sz="2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Tony Thurmond, State Superintendent of Public Instruction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6043B94-67A5-43F0-8312-3B3546AB5965}"/>
              </a:ext>
            </a:extLst>
          </p:cNvPr>
          <p:cNvSpPr>
            <a:spLocks noGrp="1"/>
          </p:cNvSpPr>
          <p:nvPr userDrawn="1">
            <p:ph type="ctrTitle"/>
          </p:nvPr>
        </p:nvSpPr>
        <p:spPr>
          <a:xfrm>
            <a:off x="341319" y="61041"/>
            <a:ext cx="11636368" cy="1329610"/>
          </a:xfrm>
        </p:spPr>
        <p:txBody>
          <a:bodyPr anchor="ctr"/>
          <a:lstStyle>
            <a:lvl1pPr algn="ctr">
              <a:defRPr sz="6000">
                <a:solidFill>
                  <a:srgbClr val="99FF99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B539649-5F7A-4C9D-B668-07F1C88F2D0F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1854200" y="1566863"/>
            <a:ext cx="10123488" cy="31718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 marL="685800" indent="-228600">
              <a:buFont typeface="Arial" panose="020B0604020202020204" pitchFamily="34" charset="0"/>
              <a:buChar char="‒"/>
              <a:defRPr sz="3000">
                <a:solidFill>
                  <a:schemeClr val="bg1"/>
                </a:solidFill>
              </a:defRPr>
            </a:lvl2pPr>
            <a:lvl3pPr marL="1143000" indent="-228600">
              <a:buFont typeface="Courier New" panose="02070309020205020404" pitchFamily="49" charset="0"/>
              <a:buChar char="o"/>
              <a:defRPr sz="2800">
                <a:solidFill>
                  <a:schemeClr val="bg1"/>
                </a:solidFill>
              </a:defRPr>
            </a:lvl3pPr>
            <a:lvl4pPr marL="1600200" indent="-228600">
              <a:buFont typeface="Wingdings" panose="05000000000000000000" pitchFamily="2" charset="2"/>
              <a:buChar char="§"/>
              <a:defRPr sz="2600">
                <a:solidFill>
                  <a:schemeClr val="bg1"/>
                </a:solidFill>
              </a:defRPr>
            </a:lvl4pPr>
            <a:lvl5pPr marL="2057400" indent="-228600">
              <a:buFont typeface="Wingdings" panose="05000000000000000000" pitchFamily="2" charset="2"/>
              <a:buChar char="v"/>
              <a:defRPr sz="24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02010982"/>
      </p:ext>
    </p:extLst>
  </p:cSld>
  <p:clrMapOvr>
    <a:masterClrMapping/>
  </p:clrMapOvr>
  <p:hf hd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1D460932-8CB6-4C8F-B4AD-397CBB756A85}"/>
              </a:ext>
            </a:extLst>
          </p:cNvPr>
          <p:cNvSpPr/>
          <p:nvPr userDrawn="1"/>
        </p:nvSpPr>
        <p:spPr>
          <a:xfrm>
            <a:off x="1" y="2649"/>
            <a:ext cx="12191999" cy="6852702"/>
          </a:xfrm>
          <a:prstGeom prst="rect">
            <a:avLst/>
          </a:prstGeom>
          <a:solidFill>
            <a:srgbClr val="0C4A6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E4EA3A2-1F8E-4D59-8CCD-ADE780EA398C}"/>
              </a:ext>
            </a:extLst>
          </p:cNvPr>
          <p:cNvSpPr>
            <a:spLocks/>
          </p:cNvSpPr>
          <p:nvPr userDrawn="1"/>
        </p:nvSpPr>
        <p:spPr>
          <a:xfrm>
            <a:off x="1514475" y="5057774"/>
            <a:ext cx="10677525" cy="409576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 descr="The official seal of the California Department of Education">
            <a:extLst>
              <a:ext uri="{FF2B5EF4-FFF2-40B4-BE49-F238E27FC236}">
                <a16:creationId xmlns:a16="http://schemas.microsoft.com/office/drawing/2014/main" id="{229AE4EE-F2AE-45EA-8EDB-B364C7286BA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41319" y="3900876"/>
            <a:ext cx="2355839" cy="2380379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CBB3E5DD-A548-4B13-B011-AD7381826A90}"/>
              </a:ext>
            </a:extLst>
          </p:cNvPr>
          <p:cNvSpPr txBox="1"/>
          <p:nvPr userDrawn="1"/>
        </p:nvSpPr>
        <p:spPr>
          <a:xfrm>
            <a:off x="3500437" y="5705051"/>
            <a:ext cx="847725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CALIFORNIA DEPARTMENT OF EDUCATION</a:t>
            </a:r>
          </a:p>
          <a:p>
            <a:pPr algn="r"/>
            <a:r>
              <a:rPr lang="en-US" sz="2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Tony Thurmond, State Superintendent of Public Instruction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6043B94-67A5-43F0-8312-3B3546AB5965}"/>
              </a:ext>
            </a:extLst>
          </p:cNvPr>
          <p:cNvSpPr>
            <a:spLocks noGrp="1"/>
          </p:cNvSpPr>
          <p:nvPr userDrawn="1">
            <p:ph type="ctrTitle"/>
          </p:nvPr>
        </p:nvSpPr>
        <p:spPr>
          <a:xfrm>
            <a:off x="341319" y="61041"/>
            <a:ext cx="11636368" cy="1329610"/>
          </a:xfrm>
        </p:spPr>
        <p:txBody>
          <a:bodyPr anchor="ctr"/>
          <a:lstStyle>
            <a:lvl1pPr algn="ctr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B539649-5F7A-4C9D-B668-07F1C88F2D0F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1854200" y="1566863"/>
            <a:ext cx="10123488" cy="3171825"/>
          </a:xfrm>
        </p:spPr>
        <p:txBody>
          <a:bodyPr/>
          <a:lstStyle>
            <a:lvl1pPr marL="228600" indent="-228600"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</a:defRPr>
            </a:lvl1pPr>
            <a:lvl2pPr marL="685800" indent="-228600">
              <a:buFont typeface="Arial" panose="020B0604020202020204" pitchFamily="34" charset="0"/>
              <a:buChar char="•"/>
              <a:defRPr sz="3000">
                <a:solidFill>
                  <a:schemeClr val="bg1"/>
                </a:solidFill>
              </a:defRPr>
            </a:lvl2pPr>
            <a:lvl3pPr marL="1143000" indent="-228600">
              <a:buFont typeface="Arial" panose="020B0604020202020204" pitchFamily="34" charset="0"/>
              <a:buChar char="•"/>
              <a:defRPr sz="2800">
                <a:solidFill>
                  <a:schemeClr val="bg1"/>
                </a:solidFill>
              </a:defRPr>
            </a:lvl3pPr>
            <a:lvl4pPr marL="1600200" indent="-228600">
              <a:buFont typeface="Arial" panose="020B0604020202020204" pitchFamily="34" charset="0"/>
              <a:buChar char="•"/>
              <a:defRPr sz="2600">
                <a:solidFill>
                  <a:schemeClr val="bg1"/>
                </a:solidFill>
              </a:defRPr>
            </a:lvl4pPr>
            <a:lvl5pPr marL="2057400" indent="-228600">
              <a:buFont typeface="Arial" panose="020B0604020202020204" pitchFamily="34" charset="0"/>
              <a:buChar char="•"/>
              <a:defRPr sz="24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02010982"/>
      </p:ext>
    </p:extLst>
  </p:cSld>
  <p:clrMapOvr>
    <a:masterClrMapping/>
  </p:clrMapOvr>
  <p:hf hd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0BF7E8-8715-44C7-AB4D-6A1CD54B71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7A0CB1-6378-482F-9628-FBE17C2FB6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1638300"/>
            <a:ext cx="11887200" cy="4422866"/>
          </a:xfrm>
        </p:spPr>
        <p:txBody>
          <a:bodyPr>
            <a:normAutofit/>
          </a:bodyPr>
          <a:lstStyle>
            <a:lvl1pPr>
              <a:defRPr sz="3200"/>
            </a:lvl1pPr>
            <a:lvl2pPr>
              <a:defRPr sz="2800"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C9D5211-F6B9-42B5-8EA5-81EA7F24EA8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2ED76D-8188-4B28-B316-CD85396F47B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0914931"/>
      </p:ext>
    </p:extLst>
  </p:cSld>
  <p:clrMapOvr>
    <a:masterClrMapping/>
  </p:clrMapOvr>
  <p:hf hdr="0" dt="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0F1089-B6D6-44BE-A8B4-ABB4F1EFAE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3FFB99-5C60-4A25-9C78-8858D869687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52400" y="1638300"/>
            <a:ext cx="5852160" cy="440980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95DD4EF-EAC0-4560-B942-D9517E5CAF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87440" y="1638300"/>
            <a:ext cx="5852160" cy="44098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008698E-D1CF-4C8D-AE08-B481224FF73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2ED76D-8188-4B28-B316-CD85396F47B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0112418"/>
      </p:ext>
    </p:extLst>
  </p:cSld>
  <p:clrMapOvr>
    <a:masterClrMapping/>
  </p:clrMapOvr>
  <p:hf hdr="0" dt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0BF7E8-8715-44C7-AB4D-6A1CD54B71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7A0CB1-6378-482F-9628-FBE17C2FB6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1638300"/>
            <a:ext cx="11887200" cy="4422866"/>
          </a:xfrm>
        </p:spPr>
        <p:txBody>
          <a:bodyPr>
            <a:normAutofit/>
          </a:bodyPr>
          <a:lstStyle>
            <a:lvl1pPr>
              <a:defRPr sz="3200"/>
            </a:lvl1pPr>
            <a:lvl2pPr>
              <a:defRPr sz="2800"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C9D5211-F6B9-42B5-8EA5-81EA7F24EA8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2ED76D-8188-4B28-B316-CD85396F47B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0914931"/>
      </p:ext>
    </p:extLst>
  </p:cSld>
  <p:clrMapOvr>
    <a:masterClrMapping/>
  </p:clrMapOvr>
  <p:hf hd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1D460932-8CB6-4C8F-B4AD-397CBB756A85}"/>
              </a:ext>
            </a:extLst>
          </p:cNvPr>
          <p:cNvSpPr/>
          <p:nvPr userDrawn="1"/>
        </p:nvSpPr>
        <p:spPr>
          <a:xfrm>
            <a:off x="1" y="2649"/>
            <a:ext cx="12191999" cy="6852702"/>
          </a:xfrm>
          <a:prstGeom prst="rect">
            <a:avLst/>
          </a:prstGeom>
          <a:solidFill>
            <a:srgbClr val="0C4A6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E4EA3A2-1F8E-4D59-8CCD-ADE780EA398C}"/>
              </a:ext>
            </a:extLst>
          </p:cNvPr>
          <p:cNvSpPr>
            <a:spLocks/>
          </p:cNvSpPr>
          <p:nvPr userDrawn="1"/>
        </p:nvSpPr>
        <p:spPr>
          <a:xfrm>
            <a:off x="1514475" y="5057774"/>
            <a:ext cx="10677525" cy="409576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 descr="The official seal of the California Department of Education">
            <a:extLst>
              <a:ext uri="{FF2B5EF4-FFF2-40B4-BE49-F238E27FC236}">
                <a16:creationId xmlns:a16="http://schemas.microsoft.com/office/drawing/2014/main" id="{229AE4EE-F2AE-45EA-8EDB-B364C7286BA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41319" y="3900876"/>
            <a:ext cx="2355839" cy="2380379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CBB3E5DD-A548-4B13-B011-AD7381826A90}"/>
              </a:ext>
            </a:extLst>
          </p:cNvPr>
          <p:cNvSpPr txBox="1"/>
          <p:nvPr userDrawn="1"/>
        </p:nvSpPr>
        <p:spPr>
          <a:xfrm>
            <a:off x="3500437" y="5705051"/>
            <a:ext cx="847725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CALIFORNIA DEPARTMENT OF EDUCATION</a:t>
            </a:r>
          </a:p>
          <a:p>
            <a:pPr algn="r"/>
            <a:r>
              <a:rPr lang="en-US" sz="2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Tony Thurmond, State Superintendent of Public Instruction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6043B94-67A5-43F0-8312-3B3546AB5965}"/>
              </a:ext>
            </a:extLst>
          </p:cNvPr>
          <p:cNvSpPr>
            <a:spLocks noGrp="1"/>
          </p:cNvSpPr>
          <p:nvPr userDrawn="1">
            <p:ph type="ctrTitle"/>
          </p:nvPr>
        </p:nvSpPr>
        <p:spPr>
          <a:xfrm>
            <a:off x="341319" y="61041"/>
            <a:ext cx="11636368" cy="1329610"/>
          </a:xfrm>
        </p:spPr>
        <p:txBody>
          <a:bodyPr anchor="ctr"/>
          <a:lstStyle>
            <a:lvl1pPr algn="ctr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B539649-5F7A-4C9D-B668-07F1C88F2D0F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1854200" y="1566863"/>
            <a:ext cx="10123488" cy="3171825"/>
          </a:xfrm>
        </p:spPr>
        <p:txBody>
          <a:bodyPr/>
          <a:lstStyle>
            <a:lvl1pPr marL="228600" indent="-228600"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</a:defRPr>
            </a:lvl1pPr>
            <a:lvl2pPr marL="685800" indent="-228600">
              <a:buFont typeface="Arial" panose="020B0604020202020204" pitchFamily="34" charset="0"/>
              <a:buChar char="•"/>
              <a:defRPr sz="3000">
                <a:solidFill>
                  <a:schemeClr val="bg1"/>
                </a:solidFill>
              </a:defRPr>
            </a:lvl2pPr>
            <a:lvl3pPr marL="1143000" indent="-228600">
              <a:buFont typeface="Arial" panose="020B0604020202020204" pitchFamily="34" charset="0"/>
              <a:buChar char="•"/>
              <a:defRPr sz="2800">
                <a:solidFill>
                  <a:schemeClr val="bg1"/>
                </a:solidFill>
              </a:defRPr>
            </a:lvl3pPr>
            <a:lvl4pPr marL="1600200" indent="-228600">
              <a:buFont typeface="Arial" panose="020B0604020202020204" pitchFamily="34" charset="0"/>
              <a:buChar char="•"/>
              <a:defRPr sz="2600">
                <a:solidFill>
                  <a:schemeClr val="bg1"/>
                </a:solidFill>
              </a:defRPr>
            </a:lvl4pPr>
            <a:lvl5pPr marL="2057400" indent="-228600">
              <a:buFont typeface="Arial" panose="020B0604020202020204" pitchFamily="34" charset="0"/>
              <a:buChar char="•"/>
              <a:defRPr sz="24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02010982"/>
      </p:ext>
    </p:extLst>
  </p:cSld>
  <p:clrMapOvr>
    <a:masterClrMapping/>
  </p:clrMapOvr>
  <p:hf hdr="0" dt="0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0F1089-B6D6-44BE-A8B4-ABB4F1EFAE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3FFB99-5C60-4A25-9C78-8858D869687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52400" y="1638300"/>
            <a:ext cx="5852160" cy="440980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95DD4EF-EAC0-4560-B942-D9517E5CAF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87440" y="1638300"/>
            <a:ext cx="5852160" cy="4409804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008698E-D1CF-4C8D-AE08-B481224FF73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2ED76D-8188-4B28-B316-CD85396F47B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0112418"/>
      </p:ext>
    </p:extLst>
  </p:cSld>
  <p:clrMapOvr>
    <a:masterClrMapping/>
  </p:clrMapOvr>
  <p:hf hdr="0" dt="0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397157-E2D8-4A79-B927-A9CF00A4E5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B135E358-2197-48B2-9A26-4B6D1F40DAEF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279400" y="1839913"/>
            <a:ext cx="3722688" cy="200025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240157CF-C48E-48AD-8925-20983337A9A2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4324350" y="1839913"/>
            <a:ext cx="2840038" cy="200025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Content Placeholder 4">
            <a:extLst>
              <a:ext uri="{FF2B5EF4-FFF2-40B4-BE49-F238E27FC236}">
                <a16:creationId xmlns:a16="http://schemas.microsoft.com/office/drawing/2014/main" id="{65AE4EE2-60BD-4146-90ED-AD7B882E4F97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8189912" y="1992313"/>
            <a:ext cx="3722688" cy="200025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D760ECB-197D-4597-B97F-D5D29B0131E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2ED76D-8188-4B28-B316-CD85396F47B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4">
            <a:extLst>
              <a:ext uri="{FF2B5EF4-FFF2-40B4-BE49-F238E27FC236}">
                <a16:creationId xmlns:a16="http://schemas.microsoft.com/office/drawing/2014/main" id="{3D07944D-C9BC-4802-887A-2451CC208321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369094" y="3830881"/>
            <a:ext cx="3722688" cy="200025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938764562"/>
      </p:ext>
    </p:extLst>
  </p:cSld>
  <p:clrMapOvr>
    <a:masterClrMapping/>
  </p:clrMapOvr>
  <p:hf hdr="0" dt="0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content placeho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773323-0A4B-4291-A37F-4135FE20B5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D34D7B9-365F-4C6A-B80F-15C87BBCFB6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2ED76D-8188-4B28-B316-CD85396F47B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6207E85D-F070-4B7F-9FE4-CDAEB177FCD2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447919" y="1714500"/>
            <a:ext cx="5003311" cy="22860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1BB35A39-33A5-4793-8D4D-18E01C325437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6102350" y="1749425"/>
            <a:ext cx="5476875" cy="246221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937DBBE6-0E4C-4A49-A93B-C4312111E2EF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2619375" y="4343400"/>
            <a:ext cx="6076950" cy="195262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73927544"/>
      </p:ext>
    </p:extLst>
  </p:cSld>
  <p:clrMapOvr>
    <a:masterClrMapping/>
  </p:clrMapOvr>
  <p:hf hdr="0" dt="0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0F1089-B6D6-44BE-A8B4-ABB4F1EFAE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3FFB99-5C60-4A25-9C78-8858D869687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52400" y="1658900"/>
            <a:ext cx="5852160" cy="240364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95DD4EF-EAC0-4560-B942-D9517E5CAF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87440" y="1638300"/>
            <a:ext cx="5852160" cy="24242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008698E-D1CF-4C8D-AE08-B481224FF73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2ED76D-8188-4B28-B316-CD85396F47B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46BDE543-094E-40E0-BF3B-8C1FBBCF3222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152400" y="4259263"/>
            <a:ext cx="5851525" cy="180181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ADAC9E9C-0CC5-42F6-926A-496D9EA65C5C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6188075" y="4259263"/>
            <a:ext cx="5851525" cy="180181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421755682"/>
      </p:ext>
    </p:extLst>
  </p:cSld>
  <p:clrMapOvr>
    <a:masterClrMapping/>
  </p:clrMapOvr>
  <p:hf hdr="0" dt="0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0F1089-B6D6-44BE-A8B4-ABB4F1EFAE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3FFB99-5C60-4A25-9C78-8858D869687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52400" y="1658900"/>
            <a:ext cx="5852160" cy="2403649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95DD4EF-EAC0-4560-B942-D9517E5CAF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87440" y="1638300"/>
            <a:ext cx="5852160" cy="242425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008698E-D1CF-4C8D-AE08-B481224FF73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2ED76D-8188-4B28-B316-CD85396F47B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46BDE543-094E-40E0-BF3B-8C1FBBCF3222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152400" y="4259263"/>
            <a:ext cx="5851525" cy="180181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ADAC9E9C-0CC5-42F6-926A-496D9EA65C5C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6188075" y="4259263"/>
            <a:ext cx="5851525" cy="180181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421755682"/>
      </p:ext>
    </p:extLst>
  </p:cSld>
  <p:clrMapOvr>
    <a:masterClrMapping/>
  </p:clrMapOvr>
  <p:hf hdr="0" dt="0"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0930BA-4F69-484D-94CF-A12CFCB3A5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" y="832449"/>
            <a:ext cx="118872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pic>
        <p:nvPicPr>
          <p:cNvPr id="3" name="Picture 2" descr="The official seal of the California Department of Education">
            <a:extLst>
              <a:ext uri="{FF2B5EF4-FFF2-40B4-BE49-F238E27FC236}">
                <a16:creationId xmlns:a16="http://schemas.microsoft.com/office/drawing/2014/main" id="{9327F4AD-5BBF-43C4-AF18-70C77C96173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918081" y="2448361"/>
            <a:ext cx="2355839" cy="2380379"/>
          </a:xfrm>
          <a:prstGeom prst="rect">
            <a:avLst/>
          </a:prstGeo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BA6C063-05E6-4B81-9F11-8D883273709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2ED76D-8188-4B28-B316-CD85396F47B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7729107"/>
      </p:ext>
    </p:extLst>
  </p:cSld>
  <p:clrMapOvr>
    <a:masterClrMapping/>
  </p:clrMapOvr>
  <p:hf hdr="0" dt="0"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 slide 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CD2F62-2E1A-415E-8588-0D10ECAD51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63B0444-9EC7-4457-9BF5-9298D13FA21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2ED76D-8188-4B28-B316-CD85396F47B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3978384"/>
      </p:ext>
    </p:extLst>
  </p:cSld>
  <p:clrMapOvr>
    <a:masterClrMapping/>
  </p:clrMapOvr>
  <p:hf hdr="0" dt="0"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1D460932-8CB6-4C8F-B4AD-397CBB756A85}"/>
              </a:ext>
            </a:extLst>
          </p:cNvPr>
          <p:cNvSpPr/>
          <p:nvPr userDrawn="1"/>
        </p:nvSpPr>
        <p:spPr>
          <a:xfrm>
            <a:off x="-1" y="5298"/>
            <a:ext cx="12191999" cy="685270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CC35A081-3005-4A0A-8613-6F350DD754D9}"/>
              </a:ext>
            </a:extLst>
          </p:cNvPr>
          <p:cNvGrpSpPr/>
          <p:nvPr userDrawn="1"/>
        </p:nvGrpSpPr>
        <p:grpSpPr>
          <a:xfrm>
            <a:off x="0" y="990600"/>
            <a:ext cx="12192000" cy="4645492"/>
            <a:chOff x="0" y="990600"/>
            <a:chExt cx="12192000" cy="4645492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FE4EA3A2-1F8E-4D59-8CCD-ADE780EA398C}"/>
                </a:ext>
              </a:extLst>
            </p:cNvPr>
            <p:cNvSpPr>
              <a:spLocks/>
            </p:cNvSpPr>
            <p:nvPr userDrawn="1"/>
          </p:nvSpPr>
          <p:spPr>
            <a:xfrm>
              <a:off x="0" y="990600"/>
              <a:ext cx="12191999" cy="4462612"/>
            </a:xfrm>
            <a:prstGeom prst="rect">
              <a:avLst/>
            </a:prstGeom>
            <a:solidFill>
              <a:srgbClr val="0C4A6D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3158AE10-268E-471E-AD35-10FC854F29EF}"/>
                </a:ext>
              </a:extLst>
            </p:cNvPr>
            <p:cNvSpPr>
              <a:spLocks/>
            </p:cNvSpPr>
            <p:nvPr userDrawn="1"/>
          </p:nvSpPr>
          <p:spPr>
            <a:xfrm>
              <a:off x="1" y="5453212"/>
              <a:ext cx="12191999" cy="182880"/>
            </a:xfrm>
            <a:prstGeom prst="rect">
              <a:avLst/>
            </a:prstGeom>
            <a:solidFill>
              <a:srgbClr val="ED8B6F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1" name="Group 20">
            <a:extLst>
              <a:ext uri="{FF2B5EF4-FFF2-40B4-BE49-F238E27FC236}">
                <a16:creationId xmlns:a16="http://schemas.microsoft.com/office/drawing/2014/main" id="{4BACA4FE-73B4-4E69-9F95-2126EED44CD0}"/>
              </a:ext>
            </a:extLst>
          </p:cNvPr>
          <p:cNvGrpSpPr/>
          <p:nvPr userDrawn="1"/>
        </p:nvGrpSpPr>
        <p:grpSpPr>
          <a:xfrm>
            <a:off x="152397" y="161925"/>
            <a:ext cx="11887200" cy="6462519"/>
            <a:chOff x="152397" y="161925"/>
            <a:chExt cx="11887200" cy="6462519"/>
          </a:xfrm>
        </p:grpSpPr>
        <p:pic>
          <p:nvPicPr>
            <p:cNvPr id="12" name="Picture 11" descr="The official seal of the California Department of Education">
              <a:extLst>
                <a:ext uri="{FF2B5EF4-FFF2-40B4-BE49-F238E27FC236}">
                  <a16:creationId xmlns:a16="http://schemas.microsoft.com/office/drawing/2014/main" id="{229AE4EE-F2AE-45EA-8EDB-B364C7286BAE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/>
            <a:stretch>
              <a:fillRect/>
            </a:stretch>
          </p:blipFill>
          <p:spPr>
            <a:xfrm>
              <a:off x="5276651" y="161925"/>
              <a:ext cx="1638692" cy="1655762"/>
            </a:xfrm>
            <a:prstGeom prst="rect">
              <a:avLst/>
            </a:prstGeom>
          </p:spPr>
        </p:pic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CBB3E5DD-A548-4B13-B011-AD7381826A90}"/>
                </a:ext>
              </a:extLst>
            </p:cNvPr>
            <p:cNvSpPr txBox="1"/>
            <p:nvPr userDrawn="1"/>
          </p:nvSpPr>
          <p:spPr>
            <a:xfrm>
              <a:off x="152397" y="5793447"/>
              <a:ext cx="1188720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>
                  <a:solidFill>
                    <a:srgbClr val="0C4A6D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CALIFORNIA DEPARTMENT OF EDUCATION</a:t>
              </a:r>
            </a:p>
            <a:p>
              <a:pPr algn="ctr"/>
              <a:r>
                <a:rPr lang="en-US" sz="2400">
                  <a:solidFill>
                    <a:srgbClr val="0C4A6D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Tony Thurmond, State Superintendent of Public Instruction</a:t>
              </a:r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F6043B94-67A5-43F0-8312-3B3546AB5965}"/>
              </a:ext>
            </a:extLst>
          </p:cNvPr>
          <p:cNvSpPr>
            <a:spLocks noGrp="1"/>
          </p:cNvSpPr>
          <p:nvPr userDrawn="1">
            <p:ph type="ctrTitle"/>
          </p:nvPr>
        </p:nvSpPr>
        <p:spPr>
          <a:xfrm>
            <a:off x="1524000" y="2514600"/>
            <a:ext cx="9144000" cy="1828800"/>
          </a:xfrm>
        </p:spPr>
        <p:txBody>
          <a:bodyPr anchor="ctr"/>
          <a:lstStyle>
            <a:lvl1pPr algn="ctr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F149D05-DD72-47E2-AC34-B09AF83C270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rgbClr val="0C4A6D"/>
                </a:solidFill>
              </a:defRPr>
            </a:lvl1pPr>
          </a:lstStyle>
          <a:p>
            <a:fld id="{434DB716-4346-4392-B904-40164E6AF3E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3388607"/>
      </p:ext>
    </p:extLst>
  </p:cSld>
  <p:clrMapOvr>
    <a:masterClrMapping/>
  </p:clrMapOvr>
  <p:hf hdr="0" dt="0"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0BF7E8-8715-44C7-AB4D-6A1CD54B71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B1E7C28D-135E-4B02-B4F1-7CDE15AF0DB7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340822" y="1795550"/>
            <a:ext cx="11851178" cy="4289366"/>
          </a:xfrm>
        </p:spPr>
        <p:txBody>
          <a:bodyPr/>
          <a:lstStyle>
            <a:lvl1pPr>
              <a:defRPr sz="3800"/>
            </a:lvl1pPr>
            <a:lvl2pPr>
              <a:defRPr sz="3200"/>
            </a:lvl2pPr>
            <a:lvl3pPr>
              <a:defRPr sz="2800">
                <a:solidFill>
                  <a:schemeClr val="bg1"/>
                </a:solidFill>
              </a:defRPr>
            </a:lvl3pPr>
            <a:lvl4pPr>
              <a:defRPr sz="2400"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42189E-7392-48F0-B5D7-BE45364960B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46420606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0930BA-4F69-484D-94CF-A12CFCB3A5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" y="832449"/>
            <a:ext cx="118872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pic>
        <p:nvPicPr>
          <p:cNvPr id="3" name="Picture 2" descr="The official seal of the California Department of Education">
            <a:extLst>
              <a:ext uri="{FF2B5EF4-FFF2-40B4-BE49-F238E27FC236}">
                <a16:creationId xmlns:a16="http://schemas.microsoft.com/office/drawing/2014/main" id="{9327F4AD-5BBF-43C4-AF18-70C77C96173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918081" y="2448361"/>
            <a:ext cx="2355839" cy="23803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6991564"/>
      </p:ext>
    </p:extLst>
  </p:cSld>
  <p:clrMapOvr>
    <a:masterClrMapping/>
  </p:clrMapOvr>
  <p:hf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0BF7E8-8715-44C7-AB4D-6A1CD54B71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7A0CB1-6378-482F-9628-FBE17C2FB6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1638300"/>
            <a:ext cx="11887200" cy="4422866"/>
          </a:xfrm>
        </p:spPr>
        <p:txBody>
          <a:bodyPr>
            <a:normAutofit/>
          </a:bodyPr>
          <a:lstStyle>
            <a:lvl1pPr>
              <a:defRPr sz="3200"/>
            </a:lvl1pPr>
            <a:lvl2pPr>
              <a:defRPr sz="2800"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C9D5211-F6B9-42B5-8EA5-81EA7F24EA8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2ED76D-8188-4B28-B316-CD85396F47B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0914931"/>
      </p:ext>
    </p:extLst>
  </p:cSld>
  <p:clrMapOvr>
    <a:masterClrMapping/>
  </p:clrMapOvr>
  <p:hf hdr="0" dt="0"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0F1089-B6D6-44BE-A8B4-ABB4F1EFAE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3FFB99-5C60-4A25-9C78-8858D869687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52400" y="1638300"/>
            <a:ext cx="5852160" cy="50159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95DD4EF-EAC0-4560-B942-D9517E5CAF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87440" y="1638299"/>
            <a:ext cx="5852160" cy="50159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896593856"/>
      </p:ext>
    </p:extLst>
  </p:cSld>
  <p:clrMapOvr>
    <a:masterClrMapping/>
  </p:clrMapOvr>
  <p:hf hdr="0" dt="0"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0BF7E8-8715-44C7-AB4D-6A1CD54B71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7A0CB1-6378-482F-9628-FBE17C2FB6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1638300"/>
            <a:ext cx="11887200" cy="5015901"/>
          </a:xfrm>
        </p:spPr>
        <p:txBody>
          <a:bodyPr>
            <a:normAutofit/>
          </a:bodyPr>
          <a:lstStyle>
            <a:lvl1pPr>
              <a:defRPr sz="3200"/>
            </a:lvl1pPr>
            <a:lvl2pPr>
              <a:defRPr sz="2800"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3690796489"/>
      </p:ext>
    </p:extLst>
  </p:cSld>
  <p:clrMapOvr>
    <a:masterClrMapping/>
  </p:clrMapOvr>
  <p:hf hdr="0" dt="0"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FE4EA3A2-1F8E-4D59-8CCD-ADE780EA398C}"/>
              </a:ext>
            </a:extLst>
          </p:cNvPr>
          <p:cNvSpPr>
            <a:spLocks/>
          </p:cNvSpPr>
          <p:nvPr userDrawn="1"/>
        </p:nvSpPr>
        <p:spPr>
          <a:xfrm>
            <a:off x="1514475" y="5057774"/>
            <a:ext cx="10677525" cy="409576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 descr="The official seal of the California Department of Education">
            <a:extLst>
              <a:ext uri="{FF2B5EF4-FFF2-40B4-BE49-F238E27FC236}">
                <a16:creationId xmlns:a16="http://schemas.microsoft.com/office/drawing/2014/main" id="{229AE4EE-F2AE-45EA-8EDB-B364C7286BA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41319" y="3900876"/>
            <a:ext cx="2355839" cy="2380379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CBB3E5DD-A548-4B13-B011-AD7381826A90}"/>
              </a:ext>
            </a:extLst>
          </p:cNvPr>
          <p:cNvSpPr txBox="1"/>
          <p:nvPr userDrawn="1"/>
        </p:nvSpPr>
        <p:spPr>
          <a:xfrm>
            <a:off x="3500437" y="5705051"/>
            <a:ext cx="847725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CALIFORNIA DEPARTMENT OF EDUCATION</a:t>
            </a:r>
          </a:p>
          <a:p>
            <a:pPr algn="r"/>
            <a:r>
              <a:rPr lang="en-US" sz="2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Tony Thurmond, State Superintendent of Public Instruction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6043B94-67A5-43F0-8312-3B3546AB5965}"/>
              </a:ext>
            </a:extLst>
          </p:cNvPr>
          <p:cNvSpPr>
            <a:spLocks noGrp="1"/>
          </p:cNvSpPr>
          <p:nvPr userDrawn="1">
            <p:ph type="ctrTitle"/>
          </p:nvPr>
        </p:nvSpPr>
        <p:spPr>
          <a:xfrm>
            <a:off x="2867816" y="1390650"/>
            <a:ext cx="9153525" cy="3347821"/>
          </a:xfrm>
        </p:spPr>
        <p:txBody>
          <a:bodyPr anchor="ctr"/>
          <a:lstStyle>
            <a:lvl1pPr algn="ctr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054048436"/>
      </p:ext>
    </p:extLst>
  </p:cSld>
  <p:clrMapOvr>
    <a:masterClrMapping/>
  </p:clrMapOvr>
  <p:hf hdr="0" dt="0"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1D460932-8CB6-4C8F-B4AD-397CBB756A85}"/>
              </a:ext>
            </a:extLst>
          </p:cNvPr>
          <p:cNvSpPr/>
          <p:nvPr userDrawn="1"/>
        </p:nvSpPr>
        <p:spPr>
          <a:xfrm>
            <a:off x="1" y="2649"/>
            <a:ext cx="12191999" cy="6852702"/>
          </a:xfrm>
          <a:prstGeom prst="rect">
            <a:avLst/>
          </a:prstGeom>
          <a:solidFill>
            <a:srgbClr val="0C4A6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E4EA3A2-1F8E-4D59-8CCD-ADE780EA398C}"/>
              </a:ext>
            </a:extLst>
          </p:cNvPr>
          <p:cNvSpPr>
            <a:spLocks/>
          </p:cNvSpPr>
          <p:nvPr userDrawn="1"/>
        </p:nvSpPr>
        <p:spPr>
          <a:xfrm>
            <a:off x="1514475" y="5057774"/>
            <a:ext cx="10677525" cy="409576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 descr="The official seal of the California Department of Education">
            <a:extLst>
              <a:ext uri="{FF2B5EF4-FFF2-40B4-BE49-F238E27FC236}">
                <a16:creationId xmlns:a16="http://schemas.microsoft.com/office/drawing/2014/main" id="{229AE4EE-F2AE-45EA-8EDB-B364C7286BA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41319" y="3900876"/>
            <a:ext cx="2355839" cy="2380379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CBB3E5DD-A548-4B13-B011-AD7381826A90}"/>
              </a:ext>
            </a:extLst>
          </p:cNvPr>
          <p:cNvSpPr txBox="1"/>
          <p:nvPr userDrawn="1"/>
        </p:nvSpPr>
        <p:spPr>
          <a:xfrm>
            <a:off x="3500437" y="5705051"/>
            <a:ext cx="847725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CALIFORNIA DEPARTMENT OF EDUCATION</a:t>
            </a:r>
          </a:p>
          <a:p>
            <a:pPr algn="r"/>
            <a:r>
              <a:rPr lang="en-US" sz="2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Tony Thurmond, State Superintendent of Public Instruction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6043B94-67A5-43F0-8312-3B3546AB5965}"/>
              </a:ext>
            </a:extLst>
          </p:cNvPr>
          <p:cNvSpPr>
            <a:spLocks noGrp="1"/>
          </p:cNvSpPr>
          <p:nvPr userDrawn="1">
            <p:ph type="ctrTitle"/>
          </p:nvPr>
        </p:nvSpPr>
        <p:spPr>
          <a:xfrm>
            <a:off x="341319" y="61041"/>
            <a:ext cx="11636368" cy="1329610"/>
          </a:xfrm>
        </p:spPr>
        <p:txBody>
          <a:bodyPr anchor="ctr"/>
          <a:lstStyle>
            <a:lvl1pPr algn="ctr">
              <a:defRPr sz="6000">
                <a:solidFill>
                  <a:srgbClr val="99FF99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B539649-5F7A-4C9D-B668-07F1C88F2D0F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1854200" y="1566863"/>
            <a:ext cx="10123488" cy="31718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 marL="685800" indent="-228600">
              <a:buFont typeface="Arial" panose="020B0604020202020204" pitchFamily="34" charset="0"/>
              <a:buChar char="‒"/>
              <a:defRPr sz="3000">
                <a:solidFill>
                  <a:schemeClr val="bg1"/>
                </a:solidFill>
              </a:defRPr>
            </a:lvl2pPr>
            <a:lvl3pPr marL="1143000" indent="-228600">
              <a:buFont typeface="Courier New" panose="02070309020205020404" pitchFamily="49" charset="0"/>
              <a:buChar char="o"/>
              <a:defRPr sz="2800">
                <a:solidFill>
                  <a:schemeClr val="bg1"/>
                </a:solidFill>
              </a:defRPr>
            </a:lvl3pPr>
            <a:lvl4pPr marL="1600200" indent="-228600">
              <a:buFont typeface="Wingdings" panose="05000000000000000000" pitchFamily="2" charset="2"/>
              <a:buChar char="§"/>
              <a:defRPr sz="2600">
                <a:solidFill>
                  <a:schemeClr val="bg1"/>
                </a:solidFill>
              </a:defRPr>
            </a:lvl4pPr>
            <a:lvl5pPr marL="2057400" indent="-228600">
              <a:buFont typeface="Wingdings" panose="05000000000000000000" pitchFamily="2" charset="2"/>
              <a:buChar char="v"/>
              <a:defRPr sz="24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02010982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1D460932-8CB6-4C8F-B4AD-397CBB756A85}"/>
              </a:ext>
            </a:extLst>
          </p:cNvPr>
          <p:cNvSpPr/>
          <p:nvPr userDrawn="1"/>
        </p:nvSpPr>
        <p:spPr>
          <a:xfrm>
            <a:off x="1" y="2649"/>
            <a:ext cx="12191999" cy="6852702"/>
          </a:xfrm>
          <a:prstGeom prst="rect">
            <a:avLst/>
          </a:prstGeom>
          <a:solidFill>
            <a:srgbClr val="0C4A6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E4EA3A2-1F8E-4D59-8CCD-ADE780EA398C}"/>
              </a:ext>
            </a:extLst>
          </p:cNvPr>
          <p:cNvSpPr>
            <a:spLocks/>
          </p:cNvSpPr>
          <p:nvPr userDrawn="1"/>
        </p:nvSpPr>
        <p:spPr>
          <a:xfrm>
            <a:off x="1514475" y="5057774"/>
            <a:ext cx="10677525" cy="409576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 descr="The official seal of the California Department of Education">
            <a:extLst>
              <a:ext uri="{FF2B5EF4-FFF2-40B4-BE49-F238E27FC236}">
                <a16:creationId xmlns:a16="http://schemas.microsoft.com/office/drawing/2014/main" id="{229AE4EE-F2AE-45EA-8EDB-B364C7286BA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41319" y="3900876"/>
            <a:ext cx="2355839" cy="2380379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CBB3E5DD-A548-4B13-B011-AD7381826A90}"/>
              </a:ext>
            </a:extLst>
          </p:cNvPr>
          <p:cNvSpPr txBox="1"/>
          <p:nvPr userDrawn="1"/>
        </p:nvSpPr>
        <p:spPr>
          <a:xfrm>
            <a:off x="3500437" y="5705051"/>
            <a:ext cx="847725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CALIFORNIA DEPARTMENT OF EDUCATION</a:t>
            </a:r>
          </a:p>
          <a:p>
            <a:pPr algn="r"/>
            <a:r>
              <a:rPr lang="en-US" sz="2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Tony Thurmond, State Superintendent of Public Instruction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6043B94-67A5-43F0-8312-3B3546AB5965}"/>
              </a:ext>
            </a:extLst>
          </p:cNvPr>
          <p:cNvSpPr>
            <a:spLocks noGrp="1"/>
          </p:cNvSpPr>
          <p:nvPr userDrawn="1">
            <p:ph type="ctrTitle"/>
          </p:nvPr>
        </p:nvSpPr>
        <p:spPr>
          <a:xfrm>
            <a:off x="341319" y="61041"/>
            <a:ext cx="11636368" cy="1329610"/>
          </a:xfrm>
        </p:spPr>
        <p:txBody>
          <a:bodyPr anchor="ctr"/>
          <a:lstStyle>
            <a:lvl1pPr algn="ctr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B539649-5F7A-4C9D-B668-07F1C88F2D0F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1854200" y="1566863"/>
            <a:ext cx="10123488" cy="3171825"/>
          </a:xfrm>
        </p:spPr>
        <p:txBody>
          <a:bodyPr/>
          <a:lstStyle>
            <a:lvl1pPr marL="228600" indent="-228600"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</a:defRPr>
            </a:lvl1pPr>
            <a:lvl2pPr marL="685800" indent="-228600">
              <a:buFont typeface="Arial" panose="020B0604020202020204" pitchFamily="34" charset="0"/>
              <a:buChar char="•"/>
              <a:defRPr sz="3000">
                <a:solidFill>
                  <a:schemeClr val="bg1"/>
                </a:solidFill>
              </a:defRPr>
            </a:lvl2pPr>
            <a:lvl3pPr marL="1143000" indent="-228600">
              <a:buFont typeface="Arial" panose="020B0604020202020204" pitchFamily="34" charset="0"/>
              <a:buChar char="•"/>
              <a:defRPr sz="2800">
                <a:solidFill>
                  <a:schemeClr val="bg1"/>
                </a:solidFill>
              </a:defRPr>
            </a:lvl3pPr>
            <a:lvl4pPr marL="1600200" indent="-228600">
              <a:buFont typeface="Arial" panose="020B0604020202020204" pitchFamily="34" charset="0"/>
              <a:buChar char="•"/>
              <a:defRPr sz="2600">
                <a:solidFill>
                  <a:schemeClr val="bg1"/>
                </a:solidFill>
              </a:defRPr>
            </a:lvl4pPr>
            <a:lvl5pPr marL="2057400" indent="-228600">
              <a:buFont typeface="Arial" panose="020B0604020202020204" pitchFamily="34" charset="0"/>
              <a:buChar char="•"/>
              <a:defRPr sz="24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02010982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0BF7E8-8715-44C7-AB4D-6A1CD54B71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7A0CB1-6378-482F-9628-FBE17C2FB6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1638300"/>
            <a:ext cx="11887200" cy="4422866"/>
          </a:xfrm>
        </p:spPr>
        <p:txBody>
          <a:bodyPr>
            <a:normAutofit/>
          </a:bodyPr>
          <a:lstStyle>
            <a:lvl1pPr>
              <a:defRPr sz="3200"/>
            </a:lvl1pPr>
            <a:lvl2pPr>
              <a:defRPr sz="2800"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C9D5211-F6B9-42B5-8EA5-81EA7F24EA8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2ED76D-8188-4B28-B316-CD85396F47B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0914931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0F1089-B6D6-44BE-A8B4-ABB4F1EFAE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3FFB99-5C60-4A25-9C78-8858D869687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52400" y="1638300"/>
            <a:ext cx="5852160" cy="440980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95DD4EF-EAC0-4560-B942-D9517E5CAF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87440" y="1638300"/>
            <a:ext cx="5852160" cy="44098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008698E-D1CF-4C8D-AE08-B481224FF73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2ED76D-8188-4B28-B316-CD85396F47B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0112418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0BF7E8-8715-44C7-AB4D-6A1CD54B71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7A0CB1-6378-482F-9628-FBE17C2FB6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1638300"/>
            <a:ext cx="11887200" cy="4422866"/>
          </a:xfrm>
        </p:spPr>
        <p:txBody>
          <a:bodyPr>
            <a:normAutofit/>
          </a:bodyPr>
          <a:lstStyle>
            <a:lvl1pPr>
              <a:defRPr sz="3200"/>
            </a:lvl1pPr>
            <a:lvl2pPr>
              <a:defRPr sz="2800"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C9D5211-F6B9-42B5-8EA5-81EA7F24EA8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2ED76D-8188-4B28-B316-CD85396F47B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0914931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0F1089-B6D6-44BE-A8B4-ABB4F1EFAE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3FFB99-5C60-4A25-9C78-8858D869687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52400" y="1638300"/>
            <a:ext cx="5852160" cy="440980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95DD4EF-EAC0-4560-B942-D9517E5CAF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87440" y="1638300"/>
            <a:ext cx="5852160" cy="4409804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008698E-D1CF-4C8D-AE08-B481224FF73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2ED76D-8188-4B28-B316-CD85396F47B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0112418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397157-E2D8-4A79-B927-A9CF00A4E5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B135E358-2197-48B2-9A26-4B6D1F40DAEF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279400" y="1839913"/>
            <a:ext cx="3722688" cy="200025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240157CF-C48E-48AD-8925-20983337A9A2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4324350" y="1839913"/>
            <a:ext cx="2840038" cy="200025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Content Placeholder 4">
            <a:extLst>
              <a:ext uri="{FF2B5EF4-FFF2-40B4-BE49-F238E27FC236}">
                <a16:creationId xmlns:a16="http://schemas.microsoft.com/office/drawing/2014/main" id="{65AE4EE2-60BD-4146-90ED-AD7B882E4F97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8189912" y="1992313"/>
            <a:ext cx="3722688" cy="200025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D760ECB-197D-4597-B97F-D5D29B0131E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2ED76D-8188-4B28-B316-CD85396F47B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4">
            <a:extLst>
              <a:ext uri="{FF2B5EF4-FFF2-40B4-BE49-F238E27FC236}">
                <a16:creationId xmlns:a16="http://schemas.microsoft.com/office/drawing/2014/main" id="{3D07944D-C9BC-4802-887A-2451CC208321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369094" y="3830881"/>
            <a:ext cx="3722688" cy="200025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9387645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0F1089-B6D6-44BE-A8B4-ABB4F1EFAE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3FFB99-5C60-4A25-9C78-8858D869687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52400" y="1638300"/>
            <a:ext cx="5852160" cy="440980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95DD4EF-EAC0-4560-B942-D9517E5CAF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87440" y="1638300"/>
            <a:ext cx="5852160" cy="44098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008698E-D1CF-4C8D-AE08-B481224FF73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2ED76D-8188-4B28-B316-CD85396F47B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0112418"/>
      </p:ext>
    </p:extLst>
  </p:cSld>
  <p:clrMapOvr>
    <a:masterClrMapping/>
  </p:clrMapOvr>
  <p:hf hdr="0" dt="0"/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content placeho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773323-0A4B-4291-A37F-4135FE20B5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D34D7B9-365F-4C6A-B80F-15C87BBCFB6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2ED76D-8188-4B28-B316-CD85396F47B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6207E85D-F070-4B7F-9FE4-CDAEB177FCD2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447919" y="1714500"/>
            <a:ext cx="5003311" cy="22860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1BB35A39-33A5-4793-8D4D-18E01C325437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6102350" y="1749425"/>
            <a:ext cx="5476875" cy="246221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937DBBE6-0E4C-4A49-A93B-C4312111E2EF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2619375" y="4343400"/>
            <a:ext cx="6076950" cy="195262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73927544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0F1089-B6D6-44BE-A8B4-ABB4F1EFAE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3FFB99-5C60-4A25-9C78-8858D869687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52400" y="1658900"/>
            <a:ext cx="5852160" cy="240364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95DD4EF-EAC0-4560-B942-D9517E5CAF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87440" y="1638300"/>
            <a:ext cx="5852160" cy="24242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008698E-D1CF-4C8D-AE08-B481224FF73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2ED76D-8188-4B28-B316-CD85396F47B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46BDE543-094E-40E0-BF3B-8C1FBBCF3222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152400" y="4259263"/>
            <a:ext cx="5851525" cy="180181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ADAC9E9C-0CC5-42F6-926A-496D9EA65C5C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6188075" y="4259263"/>
            <a:ext cx="5851525" cy="180181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421755682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0F1089-B6D6-44BE-A8B4-ABB4F1EFAE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3FFB99-5C60-4A25-9C78-8858D869687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52400" y="1658900"/>
            <a:ext cx="5852160" cy="2403649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95DD4EF-EAC0-4560-B942-D9517E5CAF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87440" y="1638300"/>
            <a:ext cx="5852160" cy="242425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008698E-D1CF-4C8D-AE08-B481224FF73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2ED76D-8188-4B28-B316-CD85396F47B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46BDE543-094E-40E0-BF3B-8C1FBBCF3222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152400" y="4259263"/>
            <a:ext cx="5851525" cy="180181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ADAC9E9C-0CC5-42F6-926A-496D9EA65C5C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6188075" y="4259263"/>
            <a:ext cx="5851525" cy="180181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421755682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0930BA-4F69-484D-94CF-A12CFCB3A5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" y="832449"/>
            <a:ext cx="118872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pic>
        <p:nvPicPr>
          <p:cNvPr id="3" name="Picture 2" descr="The official seal of the California Department of Education">
            <a:extLst>
              <a:ext uri="{FF2B5EF4-FFF2-40B4-BE49-F238E27FC236}">
                <a16:creationId xmlns:a16="http://schemas.microsoft.com/office/drawing/2014/main" id="{9327F4AD-5BBF-43C4-AF18-70C77C96173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918081" y="2448361"/>
            <a:ext cx="2355839" cy="2380379"/>
          </a:xfrm>
          <a:prstGeom prst="rect">
            <a:avLst/>
          </a:prstGeo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BA6C063-05E6-4B81-9F11-8D883273709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2ED76D-8188-4B28-B316-CD85396F47B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7729107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 slide 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CD2F62-2E1A-415E-8588-0D10ECAD51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63B0444-9EC7-4457-9BF5-9298D13FA21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2ED76D-8188-4B28-B316-CD85396F47B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3978384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1D460932-8CB6-4C8F-B4AD-397CBB756A85}"/>
              </a:ext>
            </a:extLst>
          </p:cNvPr>
          <p:cNvSpPr/>
          <p:nvPr userDrawn="1"/>
        </p:nvSpPr>
        <p:spPr>
          <a:xfrm>
            <a:off x="-1" y="5298"/>
            <a:ext cx="12191999" cy="685270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CC35A081-3005-4A0A-8613-6F350DD754D9}"/>
              </a:ext>
            </a:extLst>
          </p:cNvPr>
          <p:cNvGrpSpPr/>
          <p:nvPr userDrawn="1"/>
        </p:nvGrpSpPr>
        <p:grpSpPr>
          <a:xfrm>
            <a:off x="0" y="990600"/>
            <a:ext cx="12192000" cy="4645492"/>
            <a:chOff x="0" y="990600"/>
            <a:chExt cx="12192000" cy="4645492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FE4EA3A2-1F8E-4D59-8CCD-ADE780EA398C}"/>
                </a:ext>
              </a:extLst>
            </p:cNvPr>
            <p:cNvSpPr>
              <a:spLocks/>
            </p:cNvSpPr>
            <p:nvPr userDrawn="1"/>
          </p:nvSpPr>
          <p:spPr>
            <a:xfrm>
              <a:off x="0" y="990600"/>
              <a:ext cx="12191999" cy="4462612"/>
            </a:xfrm>
            <a:prstGeom prst="rect">
              <a:avLst/>
            </a:prstGeom>
            <a:solidFill>
              <a:srgbClr val="0C4A6D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3158AE10-268E-471E-AD35-10FC854F29EF}"/>
                </a:ext>
              </a:extLst>
            </p:cNvPr>
            <p:cNvSpPr>
              <a:spLocks/>
            </p:cNvSpPr>
            <p:nvPr userDrawn="1"/>
          </p:nvSpPr>
          <p:spPr>
            <a:xfrm>
              <a:off x="1" y="5453212"/>
              <a:ext cx="12191999" cy="182880"/>
            </a:xfrm>
            <a:prstGeom prst="rect">
              <a:avLst/>
            </a:prstGeom>
            <a:solidFill>
              <a:srgbClr val="ED8B6F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1" name="Group 20">
            <a:extLst>
              <a:ext uri="{FF2B5EF4-FFF2-40B4-BE49-F238E27FC236}">
                <a16:creationId xmlns:a16="http://schemas.microsoft.com/office/drawing/2014/main" id="{4BACA4FE-73B4-4E69-9F95-2126EED44CD0}"/>
              </a:ext>
            </a:extLst>
          </p:cNvPr>
          <p:cNvGrpSpPr/>
          <p:nvPr userDrawn="1"/>
        </p:nvGrpSpPr>
        <p:grpSpPr>
          <a:xfrm>
            <a:off x="152397" y="161925"/>
            <a:ext cx="11887200" cy="6462519"/>
            <a:chOff x="152397" y="161925"/>
            <a:chExt cx="11887200" cy="6462519"/>
          </a:xfrm>
        </p:grpSpPr>
        <p:pic>
          <p:nvPicPr>
            <p:cNvPr id="12" name="Picture 11" descr="The official seal of the California Department of Education">
              <a:extLst>
                <a:ext uri="{FF2B5EF4-FFF2-40B4-BE49-F238E27FC236}">
                  <a16:creationId xmlns:a16="http://schemas.microsoft.com/office/drawing/2014/main" id="{229AE4EE-F2AE-45EA-8EDB-B364C7286BAE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/>
            <a:stretch>
              <a:fillRect/>
            </a:stretch>
          </p:blipFill>
          <p:spPr>
            <a:xfrm>
              <a:off x="5276651" y="161925"/>
              <a:ext cx="1638692" cy="1655762"/>
            </a:xfrm>
            <a:prstGeom prst="rect">
              <a:avLst/>
            </a:prstGeom>
          </p:spPr>
        </p:pic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CBB3E5DD-A548-4B13-B011-AD7381826A90}"/>
                </a:ext>
              </a:extLst>
            </p:cNvPr>
            <p:cNvSpPr txBox="1"/>
            <p:nvPr userDrawn="1"/>
          </p:nvSpPr>
          <p:spPr>
            <a:xfrm>
              <a:off x="152397" y="5793447"/>
              <a:ext cx="1188720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>
                  <a:solidFill>
                    <a:srgbClr val="0C4A6D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CALIFORNIA DEPARTMENT OF EDUCATION</a:t>
              </a:r>
            </a:p>
            <a:p>
              <a:pPr algn="ctr"/>
              <a:r>
                <a:rPr lang="en-US" sz="2400">
                  <a:solidFill>
                    <a:srgbClr val="0C4A6D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Tony Thurmond, State Superintendent of Public Instruction</a:t>
              </a:r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F6043B94-67A5-43F0-8312-3B3546AB5965}"/>
              </a:ext>
            </a:extLst>
          </p:cNvPr>
          <p:cNvSpPr>
            <a:spLocks noGrp="1"/>
          </p:cNvSpPr>
          <p:nvPr userDrawn="1">
            <p:ph type="ctrTitle"/>
          </p:nvPr>
        </p:nvSpPr>
        <p:spPr>
          <a:xfrm>
            <a:off x="1524000" y="2514600"/>
            <a:ext cx="9144000" cy="1828800"/>
          </a:xfrm>
        </p:spPr>
        <p:txBody>
          <a:bodyPr anchor="ctr"/>
          <a:lstStyle>
            <a:lvl1pPr algn="ctr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F149D05-DD72-47E2-AC34-B09AF83C270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rgbClr val="0C4A6D"/>
                </a:solidFill>
              </a:defRPr>
            </a:lvl1pPr>
          </a:lstStyle>
          <a:p>
            <a:fld id="{434DB716-4346-4392-B904-40164E6AF3E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3388607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" name="Group 23">
            <a:extLst>
              <a:ext uri="{FF2B5EF4-FFF2-40B4-BE49-F238E27FC236}">
                <a16:creationId xmlns:a16="http://schemas.microsoft.com/office/drawing/2014/main" id="{CC35A081-3005-4A0A-8613-6F350DD754D9}"/>
              </a:ext>
            </a:extLst>
          </p:cNvPr>
          <p:cNvGrpSpPr/>
          <p:nvPr userDrawn="1"/>
        </p:nvGrpSpPr>
        <p:grpSpPr>
          <a:xfrm>
            <a:off x="0" y="990600"/>
            <a:ext cx="12192000" cy="4645492"/>
            <a:chOff x="0" y="990600"/>
            <a:chExt cx="12192000" cy="4645492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FE4EA3A2-1F8E-4D59-8CCD-ADE780EA398C}"/>
                </a:ext>
              </a:extLst>
            </p:cNvPr>
            <p:cNvSpPr>
              <a:spLocks/>
            </p:cNvSpPr>
            <p:nvPr userDrawn="1"/>
          </p:nvSpPr>
          <p:spPr>
            <a:xfrm>
              <a:off x="0" y="990600"/>
              <a:ext cx="12191999" cy="4462612"/>
            </a:xfrm>
            <a:prstGeom prst="rect">
              <a:avLst/>
            </a:prstGeom>
            <a:solidFill>
              <a:srgbClr val="0C4A6D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3158AE10-268E-471E-AD35-10FC854F29EF}"/>
                </a:ext>
              </a:extLst>
            </p:cNvPr>
            <p:cNvSpPr>
              <a:spLocks/>
            </p:cNvSpPr>
            <p:nvPr userDrawn="1"/>
          </p:nvSpPr>
          <p:spPr>
            <a:xfrm>
              <a:off x="1" y="5453212"/>
              <a:ext cx="12191999" cy="182880"/>
            </a:xfrm>
            <a:prstGeom prst="rect">
              <a:avLst/>
            </a:prstGeom>
            <a:solidFill>
              <a:srgbClr val="ED8B6F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1" name="Group 20">
            <a:extLst>
              <a:ext uri="{FF2B5EF4-FFF2-40B4-BE49-F238E27FC236}">
                <a16:creationId xmlns:a16="http://schemas.microsoft.com/office/drawing/2014/main" id="{4BACA4FE-73B4-4E69-9F95-2126EED44CD0}"/>
              </a:ext>
            </a:extLst>
          </p:cNvPr>
          <p:cNvGrpSpPr/>
          <p:nvPr userDrawn="1"/>
        </p:nvGrpSpPr>
        <p:grpSpPr>
          <a:xfrm>
            <a:off x="152397" y="161925"/>
            <a:ext cx="11887200" cy="6462519"/>
            <a:chOff x="152397" y="161925"/>
            <a:chExt cx="11887200" cy="6462519"/>
          </a:xfrm>
        </p:grpSpPr>
        <p:pic>
          <p:nvPicPr>
            <p:cNvPr id="12" name="Picture 11" descr="The official seal of the California Department of Education">
              <a:extLst>
                <a:ext uri="{FF2B5EF4-FFF2-40B4-BE49-F238E27FC236}">
                  <a16:creationId xmlns:a16="http://schemas.microsoft.com/office/drawing/2014/main" id="{229AE4EE-F2AE-45EA-8EDB-B364C7286BAE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/>
            <a:stretch>
              <a:fillRect/>
            </a:stretch>
          </p:blipFill>
          <p:spPr>
            <a:xfrm>
              <a:off x="5276651" y="161925"/>
              <a:ext cx="1638692" cy="1655762"/>
            </a:xfrm>
            <a:prstGeom prst="rect">
              <a:avLst/>
            </a:prstGeom>
          </p:spPr>
        </p:pic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CBB3E5DD-A548-4B13-B011-AD7381826A90}"/>
                </a:ext>
              </a:extLst>
            </p:cNvPr>
            <p:cNvSpPr txBox="1"/>
            <p:nvPr userDrawn="1"/>
          </p:nvSpPr>
          <p:spPr>
            <a:xfrm>
              <a:off x="152397" y="5793447"/>
              <a:ext cx="1188720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>
                  <a:solidFill>
                    <a:srgbClr val="0C4A6D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CALIFORNIA DEPARTMENT OF EDUCATION</a:t>
              </a:r>
            </a:p>
            <a:p>
              <a:pPr algn="ctr"/>
              <a:r>
                <a:rPr lang="en-US" sz="2400">
                  <a:solidFill>
                    <a:srgbClr val="0C4A6D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Tony Thurmond, State Superintendent of Public Instruction</a:t>
              </a:r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F6043B94-67A5-43F0-8312-3B3546AB5965}"/>
              </a:ext>
            </a:extLst>
          </p:cNvPr>
          <p:cNvSpPr>
            <a:spLocks noGrp="1"/>
          </p:cNvSpPr>
          <p:nvPr userDrawn="1">
            <p:ph type="ctrTitle"/>
          </p:nvPr>
        </p:nvSpPr>
        <p:spPr>
          <a:xfrm>
            <a:off x="1524000" y="2514600"/>
            <a:ext cx="9144000" cy="1828800"/>
          </a:xfrm>
        </p:spPr>
        <p:txBody>
          <a:bodyPr anchor="ctr"/>
          <a:lstStyle>
            <a:lvl1pPr algn="ctr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245222404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0BF7E8-8715-44C7-AB4D-6A1CD54B71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7A0CB1-6378-482F-9628-FBE17C2FB6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1638300"/>
            <a:ext cx="11887200" cy="5015901"/>
          </a:xfrm>
        </p:spPr>
        <p:txBody>
          <a:bodyPr>
            <a:normAutofit/>
          </a:bodyPr>
          <a:lstStyle>
            <a:lvl1pPr>
              <a:defRPr sz="3200"/>
            </a:lvl1pPr>
            <a:lvl2pPr>
              <a:defRPr sz="2800"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3231019827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0F1089-B6D6-44BE-A8B4-ABB4F1EFAE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3FFB99-5C60-4A25-9C78-8858D869687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52400" y="1638300"/>
            <a:ext cx="5852160" cy="50159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95DD4EF-EAC0-4560-B942-D9517E5CAF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87440" y="1638299"/>
            <a:ext cx="5852160" cy="50159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517004939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0930BA-4F69-484D-94CF-A12CFCB3A5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" y="899124"/>
            <a:ext cx="118872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pic>
        <p:nvPicPr>
          <p:cNvPr id="6" name="Picture 5" descr="The official seal of the California Department of Education">
            <a:extLst>
              <a:ext uri="{FF2B5EF4-FFF2-40B4-BE49-F238E27FC236}">
                <a16:creationId xmlns:a16="http://schemas.microsoft.com/office/drawing/2014/main" id="{27B09E01-EEB8-43B2-9841-EDF28826665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048152" y="2810668"/>
            <a:ext cx="2095696" cy="21175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54147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0BF7E8-8715-44C7-AB4D-6A1CD54B71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7A0CB1-6378-482F-9628-FBE17C2FB6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1638300"/>
            <a:ext cx="11887200" cy="4422866"/>
          </a:xfrm>
        </p:spPr>
        <p:txBody>
          <a:bodyPr>
            <a:normAutofit/>
          </a:bodyPr>
          <a:lstStyle>
            <a:lvl1pPr>
              <a:defRPr sz="3200"/>
            </a:lvl1pPr>
            <a:lvl2pPr>
              <a:defRPr sz="2800"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C9D5211-F6B9-42B5-8EA5-81EA7F24EA8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2ED76D-8188-4B28-B316-CD85396F47B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0914931"/>
      </p:ext>
    </p:extLst>
  </p:cSld>
  <p:clrMapOvr>
    <a:masterClrMapping/>
  </p:clrMapOvr>
  <p:hf hdr="0" dt="0"/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73" y="1535113"/>
            <a:ext cx="5389033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73" y="2174875"/>
            <a:ext cx="5389033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685800">
              <a:defRPr/>
            </a:lvl1pPr>
          </a:lstStyle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685800">
              <a:defRPr/>
            </a:lvl1pPr>
          </a:lstStyle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685800">
              <a:defRPr/>
            </a:lvl1pPr>
          </a:lstStyle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3C7184D-C61D-4B79-BF46-66BFE5DB1C1D}" type="slidenum"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818753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0F1089-B6D6-44BE-A8B4-ABB4F1EFAE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3FFB99-5C60-4A25-9C78-8858D869687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52400" y="1638300"/>
            <a:ext cx="5852160" cy="440980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95DD4EF-EAC0-4560-B942-D9517E5CAF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87440" y="1638300"/>
            <a:ext cx="5852160" cy="4409804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008698E-D1CF-4C8D-AE08-B481224FF73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2ED76D-8188-4B28-B316-CD85396F47B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0112418"/>
      </p:ext>
    </p:extLst>
  </p:cSld>
  <p:clrMapOvr>
    <a:masterClrMapping/>
  </p:clrMapOvr>
  <p:hf hd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397157-E2D8-4A79-B927-A9CF00A4E5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B135E358-2197-48B2-9A26-4B6D1F40DAEF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279400" y="1839913"/>
            <a:ext cx="3722688" cy="200025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240157CF-C48E-48AD-8925-20983337A9A2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4324350" y="1839913"/>
            <a:ext cx="2840038" cy="200025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Content Placeholder 4">
            <a:extLst>
              <a:ext uri="{FF2B5EF4-FFF2-40B4-BE49-F238E27FC236}">
                <a16:creationId xmlns:a16="http://schemas.microsoft.com/office/drawing/2014/main" id="{65AE4EE2-60BD-4146-90ED-AD7B882E4F97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8189912" y="1992313"/>
            <a:ext cx="3722688" cy="200025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D760ECB-197D-4597-B97F-D5D29B0131E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2ED76D-8188-4B28-B316-CD85396F47B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4">
            <a:extLst>
              <a:ext uri="{FF2B5EF4-FFF2-40B4-BE49-F238E27FC236}">
                <a16:creationId xmlns:a16="http://schemas.microsoft.com/office/drawing/2014/main" id="{3D07944D-C9BC-4802-887A-2451CC208321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369094" y="3830881"/>
            <a:ext cx="3722688" cy="200025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938764562"/>
      </p:ext>
    </p:extLst>
  </p:cSld>
  <p:clrMapOvr>
    <a:masterClrMapping/>
  </p:clrMapOvr>
  <p:hf hd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content placeho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773323-0A4B-4291-A37F-4135FE20B5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D34D7B9-365F-4C6A-B80F-15C87BBCFB6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2ED76D-8188-4B28-B316-CD85396F47B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6207E85D-F070-4B7F-9FE4-CDAEB177FCD2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447919" y="1714500"/>
            <a:ext cx="5003311" cy="22860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1BB35A39-33A5-4793-8D4D-18E01C325437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6102350" y="1749425"/>
            <a:ext cx="5476875" cy="246221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937DBBE6-0E4C-4A49-A93B-C4312111E2EF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2619375" y="4343400"/>
            <a:ext cx="6076950" cy="195262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73927544"/>
      </p:ext>
    </p:extLst>
  </p:cSld>
  <p:clrMapOvr>
    <a:masterClrMapping/>
  </p:clrMapOvr>
  <p:hf hd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0F1089-B6D6-44BE-A8B4-ABB4F1EFAE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3FFB99-5C60-4A25-9C78-8858D869687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52400" y="1658900"/>
            <a:ext cx="5852160" cy="240364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95DD4EF-EAC0-4560-B942-D9517E5CAF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87440" y="1638300"/>
            <a:ext cx="5852160" cy="24242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008698E-D1CF-4C8D-AE08-B481224FF73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2ED76D-8188-4B28-B316-CD85396F47B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46BDE543-094E-40E0-BF3B-8C1FBBCF3222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152400" y="4259263"/>
            <a:ext cx="5851525" cy="180181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ADAC9E9C-0CC5-42F6-926A-496D9EA65C5C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6188075" y="4259263"/>
            <a:ext cx="5851525" cy="180181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421755682"/>
      </p:ext>
    </p:extLst>
  </p:cSld>
  <p:clrMapOvr>
    <a:masterClrMapping/>
  </p:clrMapOvr>
  <p:hf hd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1.xml"/><Relationship Id="rId2" Type="http://schemas.openxmlformats.org/officeDocument/2006/relationships/slideLayout" Target="../slideLayouts/slideLayout30.xml"/><Relationship Id="rId1" Type="http://schemas.openxmlformats.org/officeDocument/2006/relationships/slideLayout" Target="../slideLayouts/slideLayout29.xml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3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0.xml"/><Relationship Id="rId13" Type="http://schemas.openxmlformats.org/officeDocument/2006/relationships/slideLayout" Target="../slideLayouts/slideLayout45.xml"/><Relationship Id="rId3" Type="http://schemas.openxmlformats.org/officeDocument/2006/relationships/slideLayout" Target="../slideLayouts/slideLayout35.xml"/><Relationship Id="rId7" Type="http://schemas.openxmlformats.org/officeDocument/2006/relationships/slideLayout" Target="../slideLayouts/slideLayout39.xml"/><Relationship Id="rId12" Type="http://schemas.openxmlformats.org/officeDocument/2006/relationships/slideLayout" Target="../slideLayouts/slideLayout44.xml"/><Relationship Id="rId2" Type="http://schemas.openxmlformats.org/officeDocument/2006/relationships/slideLayout" Target="../slideLayouts/slideLayout34.xml"/><Relationship Id="rId1" Type="http://schemas.openxmlformats.org/officeDocument/2006/relationships/slideLayout" Target="../slideLayouts/slideLayout33.xml"/><Relationship Id="rId6" Type="http://schemas.openxmlformats.org/officeDocument/2006/relationships/slideLayout" Target="../slideLayouts/slideLayout38.xml"/><Relationship Id="rId11" Type="http://schemas.openxmlformats.org/officeDocument/2006/relationships/slideLayout" Target="../slideLayouts/slideLayout43.xml"/><Relationship Id="rId5" Type="http://schemas.openxmlformats.org/officeDocument/2006/relationships/slideLayout" Target="../slideLayouts/slideLayout37.xml"/><Relationship Id="rId10" Type="http://schemas.openxmlformats.org/officeDocument/2006/relationships/slideLayout" Target="../slideLayouts/slideLayout42.xml"/><Relationship Id="rId4" Type="http://schemas.openxmlformats.org/officeDocument/2006/relationships/slideLayout" Target="../slideLayouts/slideLayout36.xml"/><Relationship Id="rId9" Type="http://schemas.openxmlformats.org/officeDocument/2006/relationships/slideLayout" Target="../slideLayouts/slideLayout41.xml"/><Relationship Id="rId14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8.xml"/><Relationship Id="rId2" Type="http://schemas.openxmlformats.org/officeDocument/2006/relationships/slideLayout" Target="../slideLayouts/slideLayout47.xml"/><Relationship Id="rId1" Type="http://schemas.openxmlformats.org/officeDocument/2006/relationships/slideLayout" Target="../slideLayouts/slideLayout46.xml"/><Relationship Id="rId6" Type="http://schemas.openxmlformats.org/officeDocument/2006/relationships/theme" Target="../theme/theme4.xml"/><Relationship Id="rId5" Type="http://schemas.openxmlformats.org/officeDocument/2006/relationships/slideLayout" Target="../slideLayouts/slideLayout50.xml"/><Relationship Id="rId4" Type="http://schemas.openxmlformats.org/officeDocument/2006/relationships/slideLayout" Target="../slideLayouts/slideLayout4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C4A6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428EC11-7AAC-4049-9A83-CF2265C43055}"/>
              </a:ext>
            </a:extLst>
          </p:cNvPr>
          <p:cNvSpPr/>
          <p:nvPr userDrawn="1"/>
        </p:nvSpPr>
        <p:spPr>
          <a:xfrm rot="5400000">
            <a:off x="5730240" y="396240"/>
            <a:ext cx="731520" cy="12191998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6A4F9F5-9568-4EE1-80A6-57C3752A9D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" y="203799"/>
            <a:ext cx="118872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3C752BC-2660-4A7B-8B2C-4206F3E2A4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2400" y="1638301"/>
            <a:ext cx="11887200" cy="44881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 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F294452-BD1E-480D-83DF-78B1FFBA8EC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96400" y="63096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2ED76D-8188-4B28-B316-CD85396F47B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70445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5" r:id="rId1"/>
    <p:sldLayoutId id="2147483776" r:id="rId2"/>
    <p:sldLayoutId id="2147483777" r:id="rId3"/>
    <p:sldLayoutId id="2147483778" r:id="rId4"/>
    <p:sldLayoutId id="2147483772" r:id="rId5"/>
    <p:sldLayoutId id="2147483773" r:id="rId6"/>
    <p:sldLayoutId id="2147483774" r:id="rId7"/>
    <p:sldLayoutId id="2147483779" r:id="rId8"/>
    <p:sldLayoutId id="2147483766" r:id="rId9"/>
    <p:sldLayoutId id="2147483780" r:id="rId10"/>
    <p:sldLayoutId id="2147483767" r:id="rId11"/>
    <p:sldLayoutId id="2147483771" r:id="rId12"/>
    <p:sldLayoutId id="2147483781" r:id="rId13"/>
    <p:sldLayoutId id="2147483753" r:id="rId14"/>
    <p:sldLayoutId id="2147483687" r:id="rId15"/>
    <p:sldLayoutId id="2147483752" r:id="rId16"/>
    <p:sldLayoutId id="2147483688" r:id="rId17"/>
    <p:sldLayoutId id="2147483689" r:id="rId18"/>
    <p:sldLayoutId id="2147483745" r:id="rId19"/>
    <p:sldLayoutId id="2147483746" r:id="rId20"/>
    <p:sldLayoutId id="2147483751" r:id="rId21"/>
    <p:sldLayoutId id="2147483703" r:id="rId22"/>
    <p:sldLayoutId id="2147483690" r:id="rId23"/>
    <p:sldLayoutId id="2147483736" r:id="rId24"/>
    <p:sldLayoutId id="2147483691" r:id="rId25"/>
    <p:sldLayoutId id="2147483744" r:id="rId26"/>
    <p:sldLayoutId id="2147483692" r:id="rId27"/>
    <p:sldLayoutId id="2147483796" r:id="rId28"/>
  </p:sldLayoutIdLst>
  <p:hf hd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800" b="1" kern="1200">
          <a:solidFill>
            <a:srgbClr val="99FF99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2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‒"/>
        <a:defRPr sz="3000" kern="1200">
          <a:solidFill>
            <a:schemeClr val="bg1"/>
          </a:solidFill>
          <a:latin typeface="+mn-lt"/>
          <a:ea typeface="+mn-ea"/>
          <a:cs typeface="+mn-cs"/>
        </a:defRPr>
      </a:lvl2pPr>
      <a:lvl3pPr marL="1257300" indent="-342900" algn="l" defTabSz="914400" rtl="0" eaLnBrk="1" latinLnBrk="0" hangingPunct="1">
        <a:lnSpc>
          <a:spcPct val="90000"/>
        </a:lnSpc>
        <a:spcBef>
          <a:spcPts val="500"/>
        </a:spcBef>
        <a:buFont typeface="Courier New" panose="02070309020205020404" pitchFamily="49" charset="0"/>
        <a:buChar char="o"/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800" indent="-4572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§"/>
        <a:defRPr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171700" indent="-3429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v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C4A6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428EC11-7AAC-4049-9A83-CF2265C43055}"/>
              </a:ext>
            </a:extLst>
          </p:cNvPr>
          <p:cNvSpPr/>
          <p:nvPr userDrawn="1"/>
        </p:nvSpPr>
        <p:spPr>
          <a:xfrm rot="5400000">
            <a:off x="5730240" y="396240"/>
            <a:ext cx="731520" cy="12191998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6A4F9F5-9568-4EE1-80A6-57C3752A9D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" y="203799"/>
            <a:ext cx="118872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3C752BC-2660-4A7B-8B2C-4206F3E2A4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2400" y="1638300"/>
            <a:ext cx="11887200" cy="50159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22738824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3" r:id="rId1"/>
    <p:sldLayoutId id="2147483742" r:id="rId2"/>
    <p:sldLayoutId id="2147483741" r:id="rId3"/>
    <p:sldLayoutId id="2147483740" r:id="rId4"/>
  </p:sldLayoutIdLst>
  <p:hf hd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2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C4A6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428EC11-7AAC-4049-9A83-CF2265C43055}"/>
              </a:ext>
            </a:extLst>
          </p:cNvPr>
          <p:cNvSpPr/>
          <p:nvPr userDrawn="1"/>
        </p:nvSpPr>
        <p:spPr>
          <a:xfrm rot="5400000">
            <a:off x="5730240" y="396240"/>
            <a:ext cx="731520" cy="12191998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6A4F9F5-9568-4EE1-80A6-57C3752A9D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" y="203799"/>
            <a:ext cx="118872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3C752BC-2660-4A7B-8B2C-4206F3E2A4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2400" y="1638301"/>
            <a:ext cx="11887200" cy="44881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 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F294452-BD1E-480D-83DF-78B1FFBA8EC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96400" y="63096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2ED76D-8188-4B28-B316-CD85396F47B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70445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3" r:id="rId1"/>
    <p:sldLayoutId id="2147483784" r:id="rId2"/>
    <p:sldLayoutId id="2147483785" r:id="rId3"/>
    <p:sldLayoutId id="2147483786" r:id="rId4"/>
    <p:sldLayoutId id="2147483787" r:id="rId5"/>
    <p:sldLayoutId id="2147483788" r:id="rId6"/>
    <p:sldLayoutId id="2147483789" r:id="rId7"/>
    <p:sldLayoutId id="2147483790" r:id="rId8"/>
    <p:sldLayoutId id="2147483791" r:id="rId9"/>
    <p:sldLayoutId id="2147483792" r:id="rId10"/>
    <p:sldLayoutId id="2147483793" r:id="rId11"/>
    <p:sldLayoutId id="2147483794" r:id="rId12"/>
    <p:sldLayoutId id="2147483795" r:id="rId13"/>
  </p:sldLayoutIdLst>
  <p:hf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800" b="1" kern="1200">
          <a:solidFill>
            <a:srgbClr val="99FF99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2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‒"/>
        <a:defRPr sz="3000" kern="1200">
          <a:solidFill>
            <a:schemeClr val="bg1"/>
          </a:solidFill>
          <a:latin typeface="+mn-lt"/>
          <a:ea typeface="+mn-ea"/>
          <a:cs typeface="+mn-cs"/>
        </a:defRPr>
      </a:lvl2pPr>
      <a:lvl3pPr marL="1257300" indent="-342900" algn="l" defTabSz="914400" rtl="0" eaLnBrk="1" latinLnBrk="0" hangingPunct="1">
        <a:lnSpc>
          <a:spcPct val="90000"/>
        </a:lnSpc>
        <a:spcBef>
          <a:spcPts val="500"/>
        </a:spcBef>
        <a:buFont typeface="Courier New" panose="02070309020205020404" pitchFamily="49" charset="0"/>
        <a:buChar char="o"/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800" indent="-4572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§"/>
        <a:defRPr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171700" indent="-3429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v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B20AFA68-59B4-4AB7-9DF5-F06BCC09554C}"/>
              </a:ext>
            </a:extLst>
          </p:cNvPr>
          <p:cNvSpPr/>
          <p:nvPr userDrawn="1"/>
        </p:nvSpPr>
        <p:spPr>
          <a:xfrm>
            <a:off x="152400" y="203800"/>
            <a:ext cx="11887200" cy="6450401"/>
          </a:xfrm>
          <a:prstGeom prst="rect">
            <a:avLst/>
          </a:prstGeom>
          <a:noFill/>
          <a:ln w="25400" cmpd="sng">
            <a:solidFill>
              <a:srgbClr val="ED8B6F"/>
            </a:solidFill>
            <a:miter lim="800000"/>
            <a:extLst>
              <a:ext uri="{C807C97D-BFC1-408E-A445-0C87EB9F89A2}">
                <ask:lineSketchStyleProps xmlns:ask="http://schemas.microsoft.com/office/drawing/2018/sketchyshapes"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6A4F9F5-9568-4EE1-80A6-57C3752A9D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" y="203799"/>
            <a:ext cx="118872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3C752BC-2660-4A7B-8B2C-4206F3E2A4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2400" y="1638300"/>
            <a:ext cx="11887200" cy="50159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2182507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rgbClr val="0C4A6D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200" kern="1200">
          <a:solidFill>
            <a:srgbClr val="0C4A6D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rgbClr val="0C4A6D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6F3EB5-52DB-3A87-4E5A-8BF18FC65EE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223835" y="778465"/>
            <a:ext cx="12415835" cy="1329610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3600" dirty="0">
                <a:solidFill>
                  <a:schemeClr val="bg1"/>
                </a:solidFill>
                <a:ea typeface="+mj-lt"/>
                <a:cs typeface="+mj-lt"/>
              </a:rPr>
              <a:t> California Preschool Data Collection</a:t>
            </a:r>
            <a:r>
              <a:rPr lang="en-US" sz="4000" dirty="0">
                <a:solidFill>
                  <a:schemeClr val="bg1"/>
                </a:solidFill>
                <a:ea typeface="+mj-lt"/>
                <a:cs typeface="+mj-lt"/>
              </a:rPr>
              <a:t> </a:t>
            </a:r>
            <a:br>
              <a:rPr lang="en-US" sz="4000" dirty="0">
                <a:solidFill>
                  <a:schemeClr val="bg1"/>
                </a:solidFill>
                <a:ea typeface="+mj-lt"/>
                <a:cs typeface="+mj-lt"/>
              </a:rPr>
            </a:br>
            <a:r>
              <a:rPr lang="en-US" sz="4000" dirty="0">
                <a:solidFill>
                  <a:schemeClr val="bg1"/>
                </a:solidFill>
                <a:ea typeface="+mj-lt"/>
                <a:cs typeface="+mj-lt"/>
              </a:rPr>
              <a:t>Learning The </a:t>
            </a:r>
            <a:r>
              <a:rPr lang="en-US" sz="3600" dirty="0">
                <a:solidFill>
                  <a:schemeClr val="bg1"/>
                </a:solidFill>
                <a:ea typeface="+mj-lt"/>
                <a:cs typeface="+mj-lt"/>
              </a:rPr>
              <a:t>Customer Service Portal</a:t>
            </a:r>
            <a:endParaRPr lang="en-US" sz="3600" dirty="0">
              <a:solidFill>
                <a:schemeClr val="bg1"/>
              </a:solidFill>
              <a:cs typeface="Arial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3EDB00-97B2-E5B2-FB4A-CF57994B5B1A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676891" y="2108075"/>
            <a:ext cx="10838218" cy="3171825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 algn="ctr">
              <a:buNone/>
            </a:pPr>
            <a:endParaRPr lang="en-US" sz="2900" b="1" dirty="0">
              <a:ea typeface="+mn-lt"/>
              <a:cs typeface="+mn-lt"/>
            </a:endParaRPr>
          </a:p>
          <a:p>
            <a:pPr marL="0" indent="0" algn="ctr">
              <a:buNone/>
            </a:pPr>
            <a:r>
              <a:rPr lang="en-US" sz="2900" b="1" dirty="0">
                <a:ea typeface="+mn-lt"/>
                <a:cs typeface="+mn-lt"/>
              </a:rPr>
              <a:t>Applied Data Research and Evaluation Office </a:t>
            </a:r>
            <a:endParaRPr lang="en-US" dirty="0"/>
          </a:p>
          <a:p>
            <a:pPr marL="0" indent="0" algn="ctr">
              <a:buNone/>
            </a:pPr>
            <a:r>
              <a:rPr lang="en-US" sz="2900" b="1" dirty="0">
                <a:ea typeface="+mn-lt"/>
                <a:cs typeface="+mn-lt"/>
              </a:rPr>
              <a:t>California Department of Education </a:t>
            </a:r>
            <a:endParaRPr lang="en-US" sz="2900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1402347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60B7D08-3561-4E71-F1F6-24CC16D2ACE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>
            <a:extLst>
              <a:ext uri="{FF2B5EF4-FFF2-40B4-BE49-F238E27FC236}">
                <a16:creationId xmlns:a16="http://schemas.microsoft.com/office/drawing/2014/main" id="{A5C3036B-8D04-AFC2-7213-501A4C4836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>
                <a:solidFill>
                  <a:schemeClr val="bg1"/>
                </a:solidFill>
              </a:rPr>
              <a:t>CAPSDAC </a:t>
            </a:r>
            <a:r>
              <a:rPr lang="en-US" sz="3600">
                <a:solidFill>
                  <a:schemeClr val="bg1"/>
                </a:solidFill>
              </a:rPr>
              <a:t>Customer Support</a:t>
            </a:r>
            <a:endParaRPr lang="en-US" dirty="0"/>
          </a:p>
        </p:txBody>
      </p:sp>
      <p:pic>
        <p:nvPicPr>
          <p:cNvPr id="6" name="Content Placeholder 5" descr="Shows CAPSDAC Email notification with short description of the case, contact, and contact email.">
            <a:extLst>
              <a:ext uri="{FF2B5EF4-FFF2-40B4-BE49-F238E27FC236}">
                <a16:creationId xmlns:a16="http://schemas.microsoft.com/office/drawing/2014/main" id="{8944DB4A-CF76-3707-E0B4-92408E4E5CC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015" y="1617761"/>
            <a:ext cx="4468081" cy="3622477"/>
          </a:xfr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623187E0-7EE2-D0CC-76F4-0801B43E5F54}"/>
              </a:ext>
            </a:extLst>
          </p:cNvPr>
          <p:cNvSpPr txBox="1"/>
          <p:nvPr/>
        </p:nvSpPr>
        <p:spPr>
          <a:xfrm>
            <a:off x="5082396" y="2216666"/>
            <a:ext cx="6826577" cy="28315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Aft>
                <a:spcPts val="600"/>
              </a:spcAft>
              <a:buFont typeface="+mj-lt"/>
              <a:buAutoNum type="arabicPeriod"/>
            </a:pPr>
            <a:r>
              <a:rPr lang="en-US" sz="2400" dirty="0"/>
              <a:t>Every time your case is updated by the CAPSDAC support team, you receive an email notification.</a:t>
            </a:r>
          </a:p>
          <a:p>
            <a:pPr marL="342900" indent="-342900">
              <a:spcAft>
                <a:spcPts val="600"/>
              </a:spcAft>
              <a:buFont typeface="+mj-lt"/>
              <a:buAutoNum type="arabicPeriod"/>
            </a:pPr>
            <a:r>
              <a:rPr lang="en-US" sz="2400" dirty="0"/>
              <a:t>Email notifications can be replied to, and that reply will appear on your case.</a:t>
            </a:r>
          </a:p>
          <a:p>
            <a:pPr marL="342900" indent="-342900">
              <a:spcAft>
                <a:spcPts val="600"/>
              </a:spcAft>
              <a:buFont typeface="+mj-lt"/>
              <a:buAutoNum type="arabicPeriod"/>
            </a:pPr>
            <a:r>
              <a:rPr lang="en-US" sz="2400" dirty="0"/>
              <a:t>This gives you two methods to stay updated and involved: email and the portal.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15D2A7A-772B-7675-5730-389EE5F0BEB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2ED76D-8188-4B28-B316-CD85396F47B0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23768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7B07F6-86D8-49A7-A2B3-B685342197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>
                <a:solidFill>
                  <a:schemeClr val="bg1"/>
                </a:solidFill>
                <a:cs typeface="Arial"/>
              </a:rPr>
              <a:t>Thank you!</a:t>
            </a:r>
            <a:endParaRPr lang="en-US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17312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C03358E-7B2A-0E32-E55D-F6A2A566172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D430B5-E95E-8002-534E-AFC2582929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>
                <a:solidFill>
                  <a:schemeClr val="bg1"/>
                </a:solidFill>
                <a:cs typeface="Arial"/>
              </a:rPr>
              <a:t>Using the Customer Portal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3B145D-DD88-A7B0-B148-31404A5C60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1853766"/>
            <a:ext cx="11887200" cy="4088048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buNone/>
            </a:pPr>
            <a:r>
              <a:rPr lang="en-US" sz="2400" dirty="0"/>
              <a:t>This section will guide you through the steps to create a new case using the Customer Portal.</a:t>
            </a:r>
          </a:p>
          <a:p>
            <a:pPr marL="0" indent="0">
              <a:buNone/>
            </a:pPr>
            <a:endParaRPr lang="en-US" sz="2400" dirty="0">
              <a:cs typeface="Arial"/>
            </a:endParaRPr>
          </a:p>
          <a:p>
            <a:pPr marL="0" indent="0">
              <a:buNone/>
            </a:pPr>
            <a:r>
              <a:rPr lang="en-US" sz="2400" dirty="0">
                <a:cs typeface="Arial"/>
              </a:rPr>
              <a:t>Steps covered in this section: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>
                <a:cs typeface="Arial"/>
              </a:rPr>
              <a:t>Accessing the customer portal.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>
                <a:cs typeface="Arial"/>
              </a:rPr>
              <a:t>Submitting a case in the customer portal.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>
                <a:cs typeface="Arial"/>
              </a:rPr>
              <a:t>Reviewing cases in the customer portal.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>
                <a:cs typeface="Arial"/>
              </a:rPr>
              <a:t>Commenting on cases in the customer portal.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>
                <a:cs typeface="Arial"/>
              </a:rPr>
              <a:t>Case functions at certain states.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51C49BE-095E-2D86-1823-4DFD9F88A58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2ED76D-8188-4B28-B316-CD85396F47B0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23485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E9067C8-8CE5-5EBA-246B-ED9663DDA14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A56C6E-016F-29F4-6487-B610879DE3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" y="175518"/>
            <a:ext cx="11887200" cy="1325563"/>
          </a:xfrm>
        </p:spPr>
        <p:txBody>
          <a:bodyPr>
            <a:normAutofit/>
          </a:bodyPr>
          <a:lstStyle/>
          <a:p>
            <a:r>
              <a:rPr lang="en-US" sz="4000" dirty="0">
                <a:solidFill>
                  <a:schemeClr val="bg1"/>
                </a:solidFill>
              </a:rPr>
              <a:t>Submitting a Case Through the CAPSDAC Customer Portal</a:t>
            </a:r>
            <a:endParaRPr lang="en-US" sz="4000" dirty="0">
              <a:solidFill>
                <a:schemeClr val="bg1"/>
              </a:solidFill>
              <a:cs typeface="Arial"/>
            </a:endParaRPr>
          </a:p>
        </p:txBody>
      </p:sp>
      <p:pic>
        <p:nvPicPr>
          <p:cNvPr id="7" name="Content Placeholder 6" descr="Image shows the CAPSDAC customer support portal.">
            <a:extLst>
              <a:ext uri="{FF2B5EF4-FFF2-40B4-BE49-F238E27FC236}">
                <a16:creationId xmlns:a16="http://schemas.microsoft.com/office/drawing/2014/main" id="{ABF94729-D60E-A7B9-FFF7-1C4E6B1A536C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417" y="1501418"/>
            <a:ext cx="5469334" cy="2853299"/>
          </a:xfrm>
        </p:spPr>
      </p:pic>
      <p:pic>
        <p:nvPicPr>
          <p:cNvPr id="9" name="Content Placeholder 8" descr="This page shows the CAPSDAC &quot;Get Help&quot; form. ">
            <a:extLst>
              <a:ext uri="{FF2B5EF4-FFF2-40B4-BE49-F238E27FC236}">
                <a16:creationId xmlns:a16="http://schemas.microsoft.com/office/drawing/2014/main" id="{CC485814-0843-E529-C679-BAA7A87A218F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43251" y="1445530"/>
            <a:ext cx="5279162" cy="2909187"/>
          </a:xfr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7729B9A8-CEB3-D190-FA0A-30DC5A18F4BF}"/>
              </a:ext>
            </a:extLst>
          </p:cNvPr>
          <p:cNvSpPr txBox="1"/>
          <p:nvPr/>
        </p:nvSpPr>
        <p:spPr>
          <a:xfrm>
            <a:off x="407882" y="4482784"/>
            <a:ext cx="120587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US" sz="2400" dirty="0"/>
              <a:t>Navigate to the CAPSDAC Customer Service Portal.  </a:t>
            </a:r>
          </a:p>
          <a:p>
            <a:pPr marL="342900" indent="-342900">
              <a:buAutoNum type="arabicPeriod"/>
            </a:pPr>
            <a:r>
              <a:rPr lang="en-US" sz="2400" dirty="0"/>
              <a:t>Select “Get Help”.</a:t>
            </a:r>
          </a:p>
          <a:p>
            <a:pPr marL="342900" indent="-342900">
              <a:buAutoNum type="arabicPeriod"/>
            </a:pPr>
            <a:r>
              <a:rPr lang="en-US" sz="2400" dirty="0"/>
              <a:t>You will arrive on the “Request Assistance from the Support Team” page.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9027C5E-17A5-40A1-F505-6CD13B6D816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2ED76D-8188-4B28-B316-CD85396F47B0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61837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D56C770-50A0-6211-28B5-A12B743A034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D7B9C6-E370-99A7-0863-1DC10EF30E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>
                <a:solidFill>
                  <a:schemeClr val="bg1"/>
                </a:solidFill>
              </a:rPr>
              <a:t>Accessing the Customer Portal and </a:t>
            </a:r>
            <a:br>
              <a:rPr lang="en-US" sz="4000" dirty="0">
                <a:solidFill>
                  <a:schemeClr val="bg1"/>
                </a:solidFill>
              </a:rPr>
            </a:br>
            <a:r>
              <a:rPr lang="en-US" sz="4000" dirty="0">
                <a:solidFill>
                  <a:schemeClr val="bg1"/>
                </a:solidFill>
              </a:rPr>
              <a:t>Submitting a Case</a:t>
            </a:r>
            <a:endParaRPr lang="en-US" sz="4000" dirty="0">
              <a:solidFill>
                <a:schemeClr val="bg1"/>
              </a:solidFill>
              <a:cs typeface="Arial"/>
            </a:endParaRPr>
          </a:p>
        </p:txBody>
      </p:sp>
      <p:pic>
        <p:nvPicPr>
          <p:cNvPr id="12" name="Content Placeholder 11" descr="Image shows if the issues has occurred before and what previous case you have opened with the current issue. ">
            <a:extLst>
              <a:ext uri="{FF2B5EF4-FFF2-40B4-BE49-F238E27FC236}">
                <a16:creationId xmlns:a16="http://schemas.microsoft.com/office/drawing/2014/main" id="{7330146A-54B9-A53F-3CC5-FE6ABB5FAB8F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273" y="1974718"/>
            <a:ext cx="5306165" cy="1276528"/>
          </a:xfrm>
        </p:spPr>
      </p:pic>
      <p:pic>
        <p:nvPicPr>
          <p:cNvPr id="15" name="Content Placeholder 14" descr="Image of &quot;Add attachments&quot; Icon">
            <a:extLst>
              <a:ext uri="{FF2B5EF4-FFF2-40B4-BE49-F238E27FC236}">
                <a16:creationId xmlns:a16="http://schemas.microsoft.com/office/drawing/2014/main" id="{E34EFD6E-942B-8C13-7FEB-CA9C2FF72AB3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4371" y="2209629"/>
            <a:ext cx="3327662" cy="806706"/>
          </a:xfr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5A765A5F-BB28-CD10-9E12-EBA3DF31022E}"/>
              </a:ext>
            </a:extLst>
          </p:cNvPr>
          <p:cNvSpPr txBox="1"/>
          <p:nvPr/>
        </p:nvSpPr>
        <p:spPr>
          <a:xfrm>
            <a:off x="461913" y="3541494"/>
            <a:ext cx="11359299" cy="22006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2400" dirty="0"/>
              <a:t>If this issue has occurred before, select Yes.</a:t>
            </a:r>
          </a:p>
          <a:p>
            <a:pPr marL="342900" indent="-342900">
              <a:lnSpc>
                <a:spcPct val="100000"/>
              </a:lnSpc>
              <a:spcAft>
                <a:spcPts val="600"/>
              </a:spcAft>
              <a:buFont typeface="+mj-lt"/>
              <a:buAutoNum type="arabicPeriod"/>
            </a:pPr>
            <a:r>
              <a:rPr lang="en-US" sz="2400" dirty="0"/>
              <a:t>Enter / search for the previous case you opened.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400" dirty="0"/>
              <a:t>Select “Submit” when finished</a:t>
            </a:r>
            <a:r>
              <a:rPr lang="en-US" sz="800" dirty="0"/>
              <a:t> </a:t>
            </a:r>
          </a:p>
          <a:p>
            <a:endParaRPr lang="en-US" sz="1200" dirty="0"/>
          </a:p>
          <a:p>
            <a:r>
              <a:rPr lang="en-US" sz="2400" b="1" dirty="0"/>
              <a:t>NOTE:</a:t>
            </a:r>
            <a:r>
              <a:rPr lang="en-US" sz="2400" dirty="0"/>
              <a:t> You can also add attachments by clicking the paper click icon next to “Add Attachments”.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BD1A50E-AAF6-C347-9105-50A5B6B4B55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2ED76D-8188-4B28-B316-CD85396F47B0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76171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2335A46-C8E7-DACB-B505-7EC34DDFF02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B7B07B-6D11-0027-802F-44C00C5C16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>
                <a:solidFill>
                  <a:schemeClr val="bg1"/>
                </a:solidFill>
              </a:rPr>
              <a:t>Accessing the Customer Portal and </a:t>
            </a:r>
            <a:br>
              <a:rPr lang="en-US" sz="4000" dirty="0">
                <a:solidFill>
                  <a:schemeClr val="bg1"/>
                </a:solidFill>
              </a:rPr>
            </a:br>
            <a:r>
              <a:rPr lang="en-US" sz="4000" dirty="0">
                <a:solidFill>
                  <a:schemeClr val="bg1"/>
                </a:solidFill>
              </a:rPr>
              <a:t>Submitting a Case (2)</a:t>
            </a:r>
            <a:endParaRPr lang="en-US" sz="4000" dirty="0">
              <a:solidFill>
                <a:schemeClr val="bg1"/>
              </a:solidFill>
              <a:cs typeface="Arial"/>
            </a:endParaRPr>
          </a:p>
        </p:txBody>
      </p:sp>
      <p:pic>
        <p:nvPicPr>
          <p:cNvPr id="7" name="Content Placeholder 6" descr="ServiceNow Case View with Test Request and Comment Section">
            <a:extLst>
              <a:ext uri="{FF2B5EF4-FFF2-40B4-BE49-F238E27FC236}">
                <a16:creationId xmlns:a16="http://schemas.microsoft.com/office/drawing/2014/main" id="{04E23E06-8D90-E75C-F660-9ED4EC933A8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2820" y="1465071"/>
            <a:ext cx="5476613" cy="3785546"/>
          </a:xfr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DBB4E0B3-495F-A920-402A-9ECDFF9C37E1}"/>
              </a:ext>
            </a:extLst>
          </p:cNvPr>
          <p:cNvSpPr txBox="1"/>
          <p:nvPr/>
        </p:nvSpPr>
        <p:spPr>
          <a:xfrm>
            <a:off x="336223" y="5231763"/>
            <a:ext cx="1151955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2400" dirty="0"/>
              <a:t>“Attachments” shows any attachments you added and allows you to add more. </a:t>
            </a:r>
          </a:p>
          <a:p>
            <a:pPr marL="342900" indent="-342900">
              <a:lnSpc>
                <a:spcPct val="100000"/>
              </a:lnSpc>
              <a:spcAft>
                <a:spcPts val="600"/>
              </a:spcAft>
              <a:buFont typeface="+mj-lt"/>
              <a:buAutoNum type="arabicPeriod"/>
            </a:pPr>
            <a:r>
              <a:rPr lang="en-US" sz="2400" dirty="0"/>
              <a:t>“Additional Details” shows all that you entered on the form.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214CA0E-1522-DB22-D6AA-50967DEBD1B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2ED76D-8188-4B28-B316-CD85396F47B0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30601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1B94B16-6663-F174-219B-F44C615DCBC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>
            <a:extLst>
              <a:ext uri="{FF2B5EF4-FFF2-40B4-BE49-F238E27FC236}">
                <a16:creationId xmlns:a16="http://schemas.microsoft.com/office/drawing/2014/main" id="{8B62C7AA-EA7E-3001-3F6C-FA3D84BE05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>
                <a:solidFill>
                  <a:schemeClr val="bg1"/>
                </a:solidFill>
              </a:rPr>
              <a:t>Accessing the Customer Portal and </a:t>
            </a:r>
            <a:br>
              <a:rPr lang="en-US" sz="3600" dirty="0">
                <a:solidFill>
                  <a:schemeClr val="bg1"/>
                </a:solidFill>
              </a:rPr>
            </a:br>
            <a:r>
              <a:rPr lang="en-US" sz="3600" dirty="0">
                <a:solidFill>
                  <a:schemeClr val="bg1"/>
                </a:solidFill>
              </a:rPr>
              <a:t>Submitting a Case (3)</a:t>
            </a:r>
            <a:endParaRPr lang="en-US" dirty="0"/>
          </a:p>
        </p:txBody>
      </p:sp>
      <p:pic>
        <p:nvPicPr>
          <p:cNvPr id="15" name="Content Placeholder 14" descr="CAPSDAC Customer Support case list showing multiple cases.">
            <a:extLst>
              <a:ext uri="{FF2B5EF4-FFF2-40B4-BE49-F238E27FC236}">
                <a16:creationId xmlns:a16="http://schemas.microsoft.com/office/drawing/2014/main" id="{1F7FCF91-E753-3A28-3F15-BFEC2894D62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9893" y="1411978"/>
            <a:ext cx="4986779" cy="3055367"/>
          </a:xfr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0809E612-FED7-FC6D-319F-74ABC734C452}"/>
              </a:ext>
            </a:extLst>
          </p:cNvPr>
          <p:cNvSpPr txBox="1"/>
          <p:nvPr/>
        </p:nvSpPr>
        <p:spPr>
          <a:xfrm>
            <a:off x="260808" y="4467345"/>
            <a:ext cx="11670383" cy="16466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400" dirty="0"/>
              <a:t>Navigate to the CAPSDAC Customer Service Portal.  </a:t>
            </a:r>
          </a:p>
          <a:p>
            <a:pPr marL="457200" indent="-457200">
              <a:lnSpc>
                <a:spcPct val="100000"/>
              </a:lnSpc>
              <a:spcAft>
                <a:spcPts val="600"/>
              </a:spcAft>
              <a:buFont typeface="+mj-lt"/>
              <a:buAutoNum type="arabicPeriod"/>
            </a:pPr>
            <a:r>
              <a:rPr lang="en-US" sz="2400" dirty="0"/>
              <a:t>Select “My Lists” located on the top left navigation bar to view your case lists and status.</a:t>
            </a:r>
          </a:p>
          <a:p>
            <a:pPr marL="457200" indent="-457200">
              <a:spcAft>
                <a:spcPts val="600"/>
              </a:spcAft>
              <a:buFont typeface="+mj-lt"/>
              <a:buAutoNum type="arabicPeriod"/>
            </a:pPr>
            <a:r>
              <a:rPr lang="en-US" sz="2400" dirty="0"/>
              <a:t>A table view of ”All Cases” is visible.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DE496FB-0F7F-1041-4212-C8A19F3C172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2ED76D-8188-4B28-B316-CD85396F47B0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31293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70D23FA-DFF0-D585-9AA4-D210EC55494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>
            <a:extLst>
              <a:ext uri="{FF2B5EF4-FFF2-40B4-BE49-F238E27FC236}">
                <a16:creationId xmlns:a16="http://schemas.microsoft.com/office/drawing/2014/main" id="{B1E8A744-42D3-D76B-1317-4DF48616BF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>
                <a:solidFill>
                  <a:schemeClr val="bg1"/>
                </a:solidFill>
              </a:rPr>
              <a:t>Accessing the Customer Portal and </a:t>
            </a:r>
            <a:br>
              <a:rPr lang="en-US" sz="3600" dirty="0">
                <a:solidFill>
                  <a:schemeClr val="bg1"/>
                </a:solidFill>
              </a:rPr>
            </a:br>
            <a:r>
              <a:rPr lang="en-US" sz="3600" dirty="0">
                <a:solidFill>
                  <a:schemeClr val="bg1"/>
                </a:solidFill>
              </a:rPr>
              <a:t>Submitting a Case (4)</a:t>
            </a:r>
            <a:endParaRPr lang="en-US" dirty="0"/>
          </a:p>
        </p:txBody>
      </p:sp>
      <p:pic>
        <p:nvPicPr>
          <p:cNvPr id="15" name="Content Placeholder 14" descr="CAPSDAC Customer Support case list showing multiple cases.">
            <a:extLst>
              <a:ext uri="{FF2B5EF4-FFF2-40B4-BE49-F238E27FC236}">
                <a16:creationId xmlns:a16="http://schemas.microsoft.com/office/drawing/2014/main" id="{4CEEB801-4AA3-817C-3426-53C5791C312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97895" y="1433077"/>
            <a:ext cx="4996205" cy="3058699"/>
          </a:xfr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51FFC0B0-3678-DA68-5D1B-0CD8EED06077}"/>
              </a:ext>
            </a:extLst>
          </p:cNvPr>
          <p:cNvSpPr txBox="1"/>
          <p:nvPr/>
        </p:nvSpPr>
        <p:spPr>
          <a:xfrm>
            <a:off x="152399" y="4453658"/>
            <a:ext cx="11887199" cy="18004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00000"/>
              </a:lnSpc>
              <a:spcAft>
                <a:spcPts val="600"/>
              </a:spcAft>
              <a:buFont typeface="+mj-lt"/>
              <a:buAutoNum type="arabicPeriod"/>
            </a:pPr>
            <a:r>
              <a:rPr lang="en-US" sz="2400" dirty="0"/>
              <a:t>A table view of ”All Select a Case in the List of Cases</a:t>
            </a:r>
          </a:p>
          <a:p>
            <a:pPr marL="342900" indent="-342900">
              <a:lnSpc>
                <a:spcPct val="100000"/>
              </a:lnSpc>
              <a:spcAft>
                <a:spcPts val="600"/>
              </a:spcAft>
              <a:buFont typeface="+mj-lt"/>
              <a:buAutoNum type="arabicPeriod"/>
            </a:pPr>
            <a:r>
              <a:rPr lang="en-US" sz="2400" dirty="0"/>
              <a:t>Review the case details in the Activity log and in Additional Details.</a:t>
            </a:r>
          </a:p>
          <a:p>
            <a:pPr marL="342900" indent="-342900">
              <a:spcAft>
                <a:spcPts val="600"/>
              </a:spcAft>
              <a:buFont typeface="+mj-lt"/>
              <a:buAutoNum type="arabicPeriod"/>
            </a:pPr>
            <a:r>
              <a:rPr lang="en-US" sz="2400" dirty="0"/>
              <a:t>Provide an Update or Ask a Question</a:t>
            </a:r>
          </a:p>
          <a:p>
            <a:pPr>
              <a:spcAft>
                <a:spcPts val="600"/>
              </a:spcAft>
            </a:pPr>
            <a:r>
              <a:rPr lang="en-US" sz="2400" b="1" dirty="0"/>
              <a:t>Note</a:t>
            </a:r>
            <a:r>
              <a:rPr lang="en-US" sz="2400" dirty="0"/>
              <a:t>: A history of additional comments will be displayed here.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A20DCB8-14D0-57CC-3539-F444AE3C457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2ED76D-8188-4B28-B316-CD85396F47B0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13009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21001AB-1462-8E44-D039-15D43BB6853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442329-02F2-8DAB-2115-352BCD895D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>
                <a:solidFill>
                  <a:schemeClr val="bg1"/>
                </a:solidFill>
              </a:rPr>
              <a:t>Submitting a Case Through the </a:t>
            </a:r>
            <a:br>
              <a:rPr lang="en-US" sz="4000" dirty="0">
                <a:solidFill>
                  <a:schemeClr val="bg1"/>
                </a:solidFill>
              </a:rPr>
            </a:br>
            <a:r>
              <a:rPr lang="en-US" sz="4000" dirty="0">
                <a:solidFill>
                  <a:schemeClr val="bg1"/>
                </a:solidFill>
              </a:rPr>
              <a:t>CAPSDAC Customer Portal</a:t>
            </a:r>
            <a:endParaRPr lang="en-US" sz="4000" dirty="0">
              <a:solidFill>
                <a:schemeClr val="bg1"/>
              </a:solidFill>
              <a:cs typeface="Arial"/>
            </a:endParaRPr>
          </a:p>
        </p:txBody>
      </p:sp>
      <p:pic>
        <p:nvPicPr>
          <p:cNvPr id="12" name="Content Placeholder 11" descr="&quot;CAPSDAC Customer Support Portal with Navigation Options for My Lists, Get Help, and Notifications.&quot;">
            <a:extLst>
              <a:ext uri="{FF2B5EF4-FFF2-40B4-BE49-F238E27FC236}">
                <a16:creationId xmlns:a16="http://schemas.microsoft.com/office/drawing/2014/main" id="{626EB896-6F27-6D51-D376-2B6FA385E6FF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0840" y="1584677"/>
            <a:ext cx="4537650" cy="2177290"/>
          </a:xfrm>
        </p:spPr>
      </p:pic>
      <p:pic>
        <p:nvPicPr>
          <p:cNvPr id="14" name="Content Placeholder 13" descr="&quot;Notification Panel Displaying New Case Update with Link and Timestamp.&quot;">
            <a:extLst>
              <a:ext uri="{FF2B5EF4-FFF2-40B4-BE49-F238E27FC236}">
                <a16:creationId xmlns:a16="http://schemas.microsoft.com/office/drawing/2014/main" id="{35AB63AA-964B-8E40-9E3F-F6456F4EBB16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3106" y="1584677"/>
            <a:ext cx="4853213" cy="2182662"/>
          </a:xfr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860C7E9A-1680-44F6-AB3E-710C970918A7}"/>
              </a:ext>
            </a:extLst>
          </p:cNvPr>
          <p:cNvSpPr txBox="1"/>
          <p:nvPr/>
        </p:nvSpPr>
        <p:spPr>
          <a:xfrm>
            <a:off x="245097" y="4066325"/>
            <a:ext cx="1171751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US" sz="2400" dirty="0"/>
              <a:t>If something on your case needs your urgent attention, the Notifications menu appears. The red circle shows how many cases need to be checked </a:t>
            </a:r>
          </a:p>
          <a:p>
            <a:pPr marL="342900" indent="-342900">
              <a:buAutoNum type="arabicPeriod"/>
            </a:pPr>
            <a:r>
              <a:rPr lang="en-US" sz="2400" dirty="0"/>
              <a:t>Clicking Notifications shows the list of cases requiring your attention.</a:t>
            </a:r>
          </a:p>
          <a:p>
            <a:pPr marL="342900" indent="-342900">
              <a:buAutoNum type="arabicPeriod"/>
            </a:pPr>
            <a:r>
              <a:rPr lang="en-US" sz="2400" dirty="0"/>
              <a:t>Clicking the case carries you to your case view where you can provide the information.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BC61E95-2BC5-613A-09D9-4CAB4CC6B98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2ED76D-8188-4B28-B316-CD85396F47B0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72371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569F2FB-FB5A-AB07-D7EF-E536E2C9737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488185-73A0-64BA-0033-3C716AED42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>
                <a:solidFill>
                  <a:schemeClr val="bg1"/>
                </a:solidFill>
              </a:rPr>
              <a:t>Submitting a Case Through the CAPSDAC Customer Portal (2)</a:t>
            </a:r>
            <a:endParaRPr lang="en-US" sz="4000" dirty="0">
              <a:solidFill>
                <a:schemeClr val="bg1"/>
              </a:solidFill>
              <a:cs typeface="Arial"/>
            </a:endParaRPr>
          </a:p>
        </p:txBody>
      </p:sp>
      <p:pic>
        <p:nvPicPr>
          <p:cNvPr id="9" name="Content Placeholder 8" descr="Action Button with Close Case Option for a New Case in ServiceNow.">
            <a:extLst>
              <a:ext uri="{FF2B5EF4-FFF2-40B4-BE49-F238E27FC236}">
                <a16:creationId xmlns:a16="http://schemas.microsoft.com/office/drawing/2014/main" id="{CF38A1F6-BBD8-D040-9A62-784CA2F71620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3200" y="1419246"/>
            <a:ext cx="2724346" cy="2046718"/>
          </a:xfrm>
        </p:spPr>
      </p:pic>
      <p:pic>
        <p:nvPicPr>
          <p:cNvPr id="13" name="Content Placeholder 12" descr="Action Button with Accept or Reject Solution Options for a Resolved Case in ServiceNow.">
            <a:extLst>
              <a:ext uri="{FF2B5EF4-FFF2-40B4-BE49-F238E27FC236}">
                <a16:creationId xmlns:a16="http://schemas.microsoft.com/office/drawing/2014/main" id="{8B885965-AEDD-02E0-8B8A-E1D744462917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96173" y="1419246"/>
            <a:ext cx="2724346" cy="2046718"/>
          </a:xfr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1138B3BE-4FC0-B17F-29FC-CB8FC7B9BE02}"/>
              </a:ext>
            </a:extLst>
          </p:cNvPr>
          <p:cNvSpPr txBox="1"/>
          <p:nvPr/>
        </p:nvSpPr>
        <p:spPr>
          <a:xfrm>
            <a:off x="16359" y="3429000"/>
            <a:ext cx="12097083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00000"/>
              </a:lnSpc>
              <a:spcAft>
                <a:spcPts val="600"/>
              </a:spcAft>
              <a:buFont typeface="+mj-lt"/>
              <a:buAutoNum type="arabicPeriod"/>
            </a:pPr>
            <a:r>
              <a:rPr lang="en-US" sz="2400" dirty="0"/>
              <a:t>If your case doesn’t say State = Resolved, you can close your case before it’s resolved/solved.</a:t>
            </a:r>
          </a:p>
          <a:p>
            <a:pPr marL="457200" indent="-457200">
              <a:lnSpc>
                <a:spcPct val="100000"/>
              </a:lnSpc>
              <a:spcAft>
                <a:spcPts val="600"/>
              </a:spcAft>
              <a:buFont typeface="+mj-lt"/>
              <a:buAutoNum type="arabicPeriod"/>
            </a:pPr>
            <a:r>
              <a:rPr lang="en-US" sz="2400" dirty="0"/>
              <a:t>If your case does say State = Resolved, you can accept or reject the solution.</a:t>
            </a:r>
          </a:p>
          <a:p>
            <a:pPr marL="457200" indent="-457200">
              <a:spcAft>
                <a:spcPts val="600"/>
              </a:spcAft>
              <a:buFont typeface="+mj-lt"/>
              <a:buAutoNum type="arabicPeriod"/>
            </a:pPr>
            <a:r>
              <a:rPr lang="en-US" sz="2400" dirty="0"/>
              <a:t>Rejection the solution re-opens your case to re-worked.</a:t>
            </a:r>
          </a:p>
          <a:p>
            <a:pPr marL="457200" indent="-457200">
              <a:spcAft>
                <a:spcPts val="600"/>
              </a:spcAft>
              <a:buFont typeface="+mj-lt"/>
              <a:buAutoNum type="arabicPeriod"/>
            </a:pPr>
            <a:r>
              <a:rPr lang="en-US" sz="2400" dirty="0"/>
              <a:t>Accepting the solution closes your case.</a:t>
            </a:r>
          </a:p>
          <a:p>
            <a:pPr>
              <a:spcAft>
                <a:spcPts val="600"/>
              </a:spcAft>
            </a:pPr>
            <a:r>
              <a:rPr lang="en-US" sz="2400" b="1" dirty="0"/>
              <a:t>NOTE</a:t>
            </a:r>
            <a:r>
              <a:rPr lang="en-US" sz="2400" dirty="0"/>
              <a:t>: A closed case won’t allow you to update it. You will need to open a new case.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0622A00-A359-F350-6A76-153AB9223EB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2ED76D-8188-4B28-B316-CD85396F47B0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8543977"/>
      </p:ext>
    </p:extLst>
  </p:cSld>
  <p:clrMapOvr>
    <a:masterClrMapping/>
  </p:clrMapOvr>
</p:sld>
</file>

<file path=ppt/theme/theme1.xml><?xml version="1.0" encoding="utf-8"?>
<a:theme xmlns:a="http://schemas.openxmlformats.org/drawingml/2006/main" name="CDE Set 1">
  <a:themeElements>
    <a:clrScheme name="Custom 20">
      <a:dk1>
        <a:srgbClr val="FFFFFF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FFFF66"/>
      </a:hlink>
      <a:folHlink>
        <a:srgbClr val="FFC00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DE Set 1">
  <a:themeElements>
    <a:clrScheme name="CDE Set 1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FFFFFF"/>
      </a:hlink>
      <a:folHlink>
        <a:srgbClr val="FFFFFF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CDE Set 1">
  <a:themeElements>
    <a:clrScheme name="Custom 20">
      <a:dk1>
        <a:srgbClr val="FFFFFF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FFFF66"/>
      </a:hlink>
      <a:folHlink>
        <a:srgbClr val="FFC00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2_CDE Set 2">
  <a:themeElements>
    <a:clrScheme name="CDE Set 2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C4A6D"/>
      </a:hlink>
      <a:folHlink>
        <a:srgbClr val="0C4A6D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c12d4305-e1e6-456e-9903-a1add0845fed">
      <Terms xmlns="http://schemas.microsoft.com/office/infopath/2007/PartnerControls"/>
    </lcf76f155ced4ddcb4097134ff3c332f>
    <TaxCatchAll xmlns="315d45e7-c817-4d14-a7d0-63ad887d7039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11333EDB0C58E4193D748EF5CC00FCF" ma:contentTypeVersion="14" ma:contentTypeDescription="Create a new document." ma:contentTypeScope="" ma:versionID="ba68e3b7e823b75efe8fbfa10087e114">
  <xsd:schema xmlns:xsd="http://www.w3.org/2001/XMLSchema" xmlns:xs="http://www.w3.org/2001/XMLSchema" xmlns:p="http://schemas.microsoft.com/office/2006/metadata/properties" xmlns:ns2="c12d4305-e1e6-456e-9903-a1add0845fed" xmlns:ns3="315d45e7-c817-4d14-a7d0-63ad887d7039" targetNamespace="http://schemas.microsoft.com/office/2006/metadata/properties" ma:root="true" ma:fieldsID="2921a6ce790ee4f4c845dde82ec9f9cd" ns2:_="" ns3:_="">
    <xsd:import namespace="c12d4305-e1e6-456e-9903-a1add0845fed"/>
    <xsd:import namespace="315d45e7-c817-4d14-a7d0-63ad887d703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SearchProperties" minOccurs="0"/>
                <xsd:element ref="ns2:lcf76f155ced4ddcb4097134ff3c332f" minOccurs="0"/>
                <xsd:element ref="ns3:TaxCatchAll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2d4305-e1e6-456e-9903-a1add0845fe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3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6" nillable="true" ma:displayName="MediaLengthInSeconds" ma:hidden="true" ma:internalName="MediaLengthInSeconds" ma:readOnly="true">
      <xsd:simpleType>
        <xsd:restriction base="dms:Unknown"/>
      </xsd:simpleType>
    </xsd:element>
    <xsd:element name="MediaServiceSearchProperties" ma:index="17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lcf76f155ced4ddcb4097134ff3c332f" ma:index="19" nillable="true" ma:taxonomy="true" ma:internalName="lcf76f155ced4ddcb4097134ff3c332f" ma:taxonomyFieldName="MediaServiceImageTags" ma:displayName="Image Tags" ma:readOnly="false" ma:fieldId="{5cf76f15-5ced-4ddc-b409-7134ff3c332f}" ma:taxonomyMulti="true" ma:sspId="c2487d89-012e-44bc-975c-10dd49798f8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15d45e7-c817-4d14-a7d0-63ad887d7039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0" nillable="true" ma:displayName="Taxonomy Catch All Column" ma:hidden="true" ma:list="{634c8df8-35e2-4bd2-9838-bc0a4113e491}" ma:internalName="TaxCatchAll" ma:showField="CatchAllData" ma:web="315d45e7-c817-4d14-a7d0-63ad887d703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9077E76-0A87-46F5-B5A1-E7EE4500AF35}">
  <ds:schemaRefs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purl.org/dc/terms/"/>
    <ds:schemaRef ds:uri="http://purl.org/dc/dcmitype/"/>
    <ds:schemaRef ds:uri="http://schemas.openxmlformats.org/package/2006/metadata/core-properties"/>
    <ds:schemaRef ds:uri="http://schemas.microsoft.com/office/2006/documentManagement/types"/>
    <ds:schemaRef ds:uri="315d45e7-c817-4d14-a7d0-63ad887d7039"/>
    <ds:schemaRef ds:uri="c12d4305-e1e6-456e-9903-a1add0845fed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6FF0135F-4A65-45E3-AE0D-6573210E3D7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12d4305-e1e6-456e-9903-a1add0845fed"/>
    <ds:schemaRef ds:uri="315d45e7-c817-4d14-a7d0-63ad887d703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57FBEEC7-CB75-4A6E-894C-D7BA72A737A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545</Words>
  <Application>Microsoft Office PowerPoint</Application>
  <PresentationFormat>Widescreen</PresentationFormat>
  <Paragraphs>70</Paragraphs>
  <Slides>11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11</vt:i4>
      </vt:variant>
    </vt:vector>
  </HeadingPairs>
  <TitlesOfParts>
    <vt:vector size="19" baseType="lpstr">
      <vt:lpstr>Arial</vt:lpstr>
      <vt:lpstr>Calibri</vt:lpstr>
      <vt:lpstr>Courier New</vt:lpstr>
      <vt:lpstr>Wingdings</vt:lpstr>
      <vt:lpstr>CDE Set 1</vt:lpstr>
      <vt:lpstr>CDE Set 1</vt:lpstr>
      <vt:lpstr>CDE Set 1</vt:lpstr>
      <vt:lpstr>2_CDE Set 2</vt:lpstr>
      <vt:lpstr> California Preschool Data Collection  Learning The Customer Service Portal</vt:lpstr>
      <vt:lpstr>Using the Customer Portal</vt:lpstr>
      <vt:lpstr>Submitting a Case Through the CAPSDAC Customer Portal</vt:lpstr>
      <vt:lpstr>Accessing the Customer Portal and  Submitting a Case</vt:lpstr>
      <vt:lpstr>Accessing the Customer Portal and  Submitting a Case (2)</vt:lpstr>
      <vt:lpstr>Accessing the Customer Portal and  Submitting a Case (3)</vt:lpstr>
      <vt:lpstr>Accessing the Customer Portal and  Submitting a Case (4)</vt:lpstr>
      <vt:lpstr>Submitting a Case Through the  CAPSDAC Customer Portal</vt:lpstr>
      <vt:lpstr>Submitting a Case Through the CAPSDAC Customer Portal (2)</vt:lpstr>
      <vt:lpstr>CAPSDAC Customer Support</vt:lpstr>
      <vt:lpstr>Thank you!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CAPSDAC Customer Portal Slides - Contractor Information (CA Dept of Education)</dc:title>
  <dc:subject>California Preschool Data Collection (CAPSDAC) Portal Training Slides.</dc:subject>
  <dc:creator/>
  <cp:lastModifiedBy/>
  <cp:revision>1</cp:revision>
  <dcterms:created xsi:type="dcterms:W3CDTF">2025-03-31T16:46:55Z</dcterms:created>
  <dcterms:modified xsi:type="dcterms:W3CDTF">2025-04-02T17:21:36Z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ediaServiceImageTags">
    <vt:lpwstr/>
  </property>
  <property fmtid="{D5CDD505-2E9C-101B-9397-08002B2CF9AE}" pid="3" name="ContentTypeId">
    <vt:lpwstr>0x010100511333EDB0C58E4193D748EF5CC00FCF</vt:lpwstr>
  </property>
</Properties>
</file>