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45"/>
  </p:notesMasterIdLst>
  <p:handoutMasterIdLst>
    <p:handoutMasterId r:id="rId46"/>
  </p:handoutMasterIdLst>
  <p:sldIdLst>
    <p:sldId id="256" r:id="rId2"/>
    <p:sldId id="257" r:id="rId3"/>
    <p:sldId id="258" r:id="rId4"/>
    <p:sldId id="261" r:id="rId5"/>
    <p:sldId id="263" r:id="rId6"/>
    <p:sldId id="294" r:id="rId7"/>
    <p:sldId id="259" r:id="rId8"/>
    <p:sldId id="266" r:id="rId9"/>
    <p:sldId id="260" r:id="rId10"/>
    <p:sldId id="295" r:id="rId11"/>
    <p:sldId id="267" r:id="rId12"/>
    <p:sldId id="271" r:id="rId13"/>
    <p:sldId id="308" r:id="rId14"/>
    <p:sldId id="273" r:id="rId15"/>
    <p:sldId id="277" r:id="rId16"/>
    <p:sldId id="296" r:id="rId17"/>
    <p:sldId id="279" r:id="rId18"/>
    <p:sldId id="282" r:id="rId19"/>
    <p:sldId id="283" r:id="rId20"/>
    <p:sldId id="284" r:id="rId21"/>
    <p:sldId id="285" r:id="rId22"/>
    <p:sldId id="286" r:id="rId23"/>
    <p:sldId id="278" r:id="rId24"/>
    <p:sldId id="269" r:id="rId25"/>
    <p:sldId id="270" r:id="rId26"/>
    <p:sldId id="298" r:id="rId27"/>
    <p:sldId id="297" r:id="rId28"/>
    <p:sldId id="272" r:id="rId29"/>
    <p:sldId id="274" r:id="rId30"/>
    <p:sldId id="276" r:id="rId31"/>
    <p:sldId id="281" r:id="rId32"/>
    <p:sldId id="293" r:id="rId33"/>
    <p:sldId id="300" r:id="rId34"/>
    <p:sldId id="307" r:id="rId35"/>
    <p:sldId id="291" r:id="rId36"/>
    <p:sldId id="292" r:id="rId37"/>
    <p:sldId id="299" r:id="rId38"/>
    <p:sldId id="302" r:id="rId39"/>
    <p:sldId id="304" r:id="rId40"/>
    <p:sldId id="309" r:id="rId41"/>
    <p:sldId id="264" r:id="rId42"/>
    <p:sldId id="301" r:id="rId43"/>
    <p:sldId id="310" r:id="rId44"/>
  </p:sldIdLst>
  <p:sldSz cx="9144000" cy="6858000" type="screen4x3"/>
  <p:notesSz cx="3448050" cy="6858000"/>
  <p:defaultTextStyle>
    <a:defPPr>
      <a:defRPr lang="en-US"/>
    </a:defPPr>
    <a:lvl1pPr algn="l" rtl="0" eaLnBrk="0" fontAlgn="base" hangingPunct="0">
      <a:spcBef>
        <a:spcPct val="0"/>
      </a:spcBef>
      <a:spcAft>
        <a:spcPct val="0"/>
      </a:spcAft>
      <a:defRPr sz="1300" kern="1200">
        <a:solidFill>
          <a:srgbClr val="000054"/>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300" kern="1200">
        <a:solidFill>
          <a:srgbClr val="000054"/>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300" kern="1200">
        <a:solidFill>
          <a:srgbClr val="000054"/>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300" kern="1200">
        <a:solidFill>
          <a:srgbClr val="000054"/>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300" kern="1200">
        <a:solidFill>
          <a:srgbClr val="000054"/>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rgbClr val="000054"/>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rgbClr val="000054"/>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rgbClr val="000054"/>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rgbClr val="000054"/>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1292" userDrawn="1">
          <p15:clr>
            <a:srgbClr val="A4A3A4"/>
          </p15:clr>
        </p15:guide>
        <p15:guide id="2" pos="147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2" name="Author" initials="A" lastIdx="0" clrIdx="1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D1793"/>
    <a:srgbClr val="070C51"/>
    <a:srgbClr val="FEE0B8"/>
    <a:srgbClr val="F3D685"/>
    <a:srgbClr val="F2DD86"/>
    <a:srgbClr val="F17157"/>
    <a:srgbClr val="F3826B"/>
    <a:srgbClr val="A4A4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8D9F90-74DE-4A66-9653-32B6326A795E}" v="1" dt="2020-04-26T23:10:44.4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72836" autoAdjust="0"/>
  </p:normalViewPr>
  <p:slideViewPr>
    <p:cSldViewPr snapToGrid="0">
      <p:cViewPr varScale="1">
        <p:scale>
          <a:sx n="107" d="100"/>
          <a:sy n="107" d="100"/>
        </p:scale>
        <p:origin x="1734"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1292"/>
        <p:guide pos="147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1"/>
            <a:ext cx="2025410" cy="3380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70526" tIns="85263" rIns="170526" bIns="85263" numCol="1" anchor="t" anchorCtr="0" compatLnSpc="1">
            <a:prstTxWarp prst="textNoShape">
              <a:avLst/>
            </a:prstTxWarp>
          </a:bodyPr>
          <a:lstStyle>
            <a:lvl1pPr eaLnBrk="0" hangingPunct="0">
              <a:defRPr sz="2200">
                <a:latin typeface="Arial" charset="0"/>
                <a:cs typeface="+mn-cs"/>
              </a:defRPr>
            </a:lvl1pPr>
          </a:lstStyle>
          <a:p>
            <a:pPr>
              <a:defRPr/>
            </a:pPr>
            <a:endParaRPr lang="en-US" altLang="en-US"/>
          </a:p>
        </p:txBody>
      </p:sp>
      <p:sp>
        <p:nvSpPr>
          <p:cNvPr id="8195" name="Rectangle 3"/>
          <p:cNvSpPr>
            <a:spLocks noGrp="1" noChangeArrowheads="1"/>
          </p:cNvSpPr>
          <p:nvPr>
            <p:ph type="dt" sz="quarter" idx="1"/>
          </p:nvPr>
        </p:nvSpPr>
        <p:spPr bwMode="auto">
          <a:xfrm>
            <a:off x="2648613" y="1"/>
            <a:ext cx="2025410" cy="3380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70526" tIns="85263" rIns="170526" bIns="85263" numCol="1" anchor="t" anchorCtr="0" compatLnSpc="1">
            <a:prstTxWarp prst="textNoShape">
              <a:avLst/>
            </a:prstTxWarp>
          </a:bodyPr>
          <a:lstStyle>
            <a:lvl1pPr algn="r" eaLnBrk="0" hangingPunct="0">
              <a:defRPr sz="2200">
                <a:latin typeface="Arial" charset="0"/>
                <a:cs typeface="+mn-cs"/>
              </a:defRPr>
            </a:lvl1pPr>
          </a:lstStyle>
          <a:p>
            <a:pPr>
              <a:defRPr/>
            </a:pPr>
            <a:endParaRPr lang="en-US" altLang="en-US"/>
          </a:p>
        </p:txBody>
      </p:sp>
      <p:sp>
        <p:nvSpPr>
          <p:cNvPr id="8196" name="Rectangle 4"/>
          <p:cNvSpPr>
            <a:spLocks noGrp="1" noChangeArrowheads="1"/>
          </p:cNvSpPr>
          <p:nvPr>
            <p:ph type="ftr" sz="quarter" idx="2"/>
          </p:nvPr>
        </p:nvSpPr>
        <p:spPr bwMode="auto">
          <a:xfrm>
            <a:off x="0" y="64223856"/>
            <a:ext cx="2025410" cy="3380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70526" tIns="85263" rIns="170526" bIns="85263" numCol="1" anchor="b" anchorCtr="0" compatLnSpc="1">
            <a:prstTxWarp prst="textNoShape">
              <a:avLst/>
            </a:prstTxWarp>
          </a:bodyPr>
          <a:lstStyle>
            <a:lvl1pPr eaLnBrk="0" hangingPunct="0">
              <a:defRPr sz="2200">
                <a:latin typeface="Arial" charset="0"/>
                <a:cs typeface="+mn-cs"/>
              </a:defRPr>
            </a:lvl1pPr>
          </a:lstStyle>
          <a:p>
            <a:pPr>
              <a:defRPr/>
            </a:pPr>
            <a:endParaRPr lang="en-US" altLang="en-US"/>
          </a:p>
        </p:txBody>
      </p:sp>
      <p:sp>
        <p:nvSpPr>
          <p:cNvPr id="8197" name="Rectangle 5"/>
          <p:cNvSpPr>
            <a:spLocks noGrp="1" noChangeArrowheads="1"/>
          </p:cNvSpPr>
          <p:nvPr>
            <p:ph type="sldNum" sz="quarter" idx="3"/>
          </p:nvPr>
        </p:nvSpPr>
        <p:spPr bwMode="auto">
          <a:xfrm>
            <a:off x="2648613" y="64223856"/>
            <a:ext cx="2025410" cy="3380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70526" tIns="85263" rIns="170526" bIns="85263" numCol="1" anchor="b" anchorCtr="0" compatLnSpc="1">
            <a:prstTxWarp prst="textNoShape">
              <a:avLst/>
            </a:prstTxWarp>
          </a:bodyPr>
          <a:lstStyle>
            <a:lvl1pPr algn="r" eaLnBrk="0" hangingPunct="0">
              <a:defRPr sz="2200"/>
            </a:lvl1pPr>
          </a:lstStyle>
          <a:p>
            <a:pPr>
              <a:defRPr/>
            </a:pPr>
            <a:fld id="{A07095AE-BB14-49A5-AAF0-F632C3E75155}" type="slidenum">
              <a:rPr lang="en-US" altLang="en-US"/>
              <a:pPr>
                <a:defRPr/>
              </a:pPr>
              <a:t>‹#›</a:t>
            </a:fld>
            <a:endParaRPr lang="en-US" altLang="en-US"/>
          </a:p>
        </p:txBody>
      </p:sp>
    </p:spTree>
    <p:extLst>
      <p:ext uri="{BB962C8B-B14F-4D97-AF65-F5344CB8AC3E}">
        <p14:creationId xmlns:p14="http://schemas.microsoft.com/office/powerpoint/2010/main" val="2722450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2025410" cy="3380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70526" tIns="85263" rIns="170526" bIns="85263" numCol="1" anchor="t" anchorCtr="0" compatLnSpc="1">
            <a:prstTxWarp prst="textNoShape">
              <a:avLst/>
            </a:prstTxWarp>
          </a:bodyPr>
          <a:lstStyle>
            <a:lvl1pPr eaLnBrk="0" hangingPunct="0">
              <a:defRPr sz="2200">
                <a:latin typeface="Arial" charset="0"/>
                <a:cs typeface="+mn-cs"/>
              </a:defRPr>
            </a:lvl1pPr>
          </a:lstStyle>
          <a:p>
            <a:pPr>
              <a:defRPr/>
            </a:pPr>
            <a:endParaRPr lang="en-US" altLang="en-US"/>
          </a:p>
        </p:txBody>
      </p:sp>
      <p:sp>
        <p:nvSpPr>
          <p:cNvPr id="9219" name="Rectangle 3"/>
          <p:cNvSpPr>
            <a:spLocks noGrp="1" noChangeArrowheads="1"/>
          </p:cNvSpPr>
          <p:nvPr>
            <p:ph type="dt" idx="1"/>
          </p:nvPr>
        </p:nvSpPr>
        <p:spPr bwMode="auto">
          <a:xfrm>
            <a:off x="2648613" y="1"/>
            <a:ext cx="2025410" cy="3380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70526" tIns="85263" rIns="170526" bIns="85263" numCol="1" anchor="t" anchorCtr="0" compatLnSpc="1">
            <a:prstTxWarp prst="textNoShape">
              <a:avLst/>
            </a:prstTxWarp>
          </a:bodyPr>
          <a:lstStyle>
            <a:lvl1pPr algn="r" eaLnBrk="0" hangingPunct="0">
              <a:defRPr sz="2200">
                <a:latin typeface="Arial" charset="0"/>
                <a:cs typeface="+mn-cs"/>
              </a:defRPr>
            </a:lvl1pPr>
          </a:lstStyle>
          <a:p>
            <a:pPr>
              <a:defRPr/>
            </a:pPr>
            <a:endParaRPr lang="en-US" altLang="en-US"/>
          </a:p>
        </p:txBody>
      </p:sp>
      <p:sp>
        <p:nvSpPr>
          <p:cNvPr id="15364" name="Rectangle 4"/>
          <p:cNvSpPr>
            <a:spLocks noGrp="1" noRot="1" noChangeAspect="1" noChangeArrowheads="1" noTextEdit="1"/>
          </p:cNvSpPr>
          <p:nvPr>
            <p:ph type="sldImg" idx="2"/>
          </p:nvPr>
        </p:nvSpPr>
        <p:spPr bwMode="auto">
          <a:xfrm>
            <a:off x="-14563725" y="5070475"/>
            <a:ext cx="33801050" cy="253523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23203" y="32111928"/>
            <a:ext cx="3427617" cy="30421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70526" tIns="85263" rIns="170526" bIns="85263"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9222" name="Rectangle 6"/>
          <p:cNvSpPr>
            <a:spLocks noGrp="1" noChangeArrowheads="1"/>
          </p:cNvSpPr>
          <p:nvPr>
            <p:ph type="ftr" sz="quarter" idx="4"/>
          </p:nvPr>
        </p:nvSpPr>
        <p:spPr bwMode="auto">
          <a:xfrm>
            <a:off x="0" y="64223856"/>
            <a:ext cx="2025410" cy="3380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70526" tIns="85263" rIns="170526" bIns="85263" numCol="1" anchor="b" anchorCtr="0" compatLnSpc="1">
            <a:prstTxWarp prst="textNoShape">
              <a:avLst/>
            </a:prstTxWarp>
          </a:bodyPr>
          <a:lstStyle>
            <a:lvl1pPr eaLnBrk="0" hangingPunct="0">
              <a:defRPr sz="2200">
                <a:latin typeface="Arial" charset="0"/>
                <a:cs typeface="+mn-cs"/>
              </a:defRPr>
            </a:lvl1pPr>
          </a:lstStyle>
          <a:p>
            <a:pPr>
              <a:defRPr/>
            </a:pPr>
            <a:endParaRPr lang="en-US" altLang="en-US"/>
          </a:p>
        </p:txBody>
      </p:sp>
      <p:sp>
        <p:nvSpPr>
          <p:cNvPr id="9223" name="Rectangle 7"/>
          <p:cNvSpPr>
            <a:spLocks noGrp="1" noChangeArrowheads="1"/>
          </p:cNvSpPr>
          <p:nvPr>
            <p:ph type="sldNum" sz="quarter" idx="5"/>
          </p:nvPr>
        </p:nvSpPr>
        <p:spPr bwMode="auto">
          <a:xfrm>
            <a:off x="2648613" y="64223856"/>
            <a:ext cx="2025410" cy="3380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70526" tIns="85263" rIns="170526" bIns="85263" numCol="1" anchor="b" anchorCtr="0" compatLnSpc="1">
            <a:prstTxWarp prst="textNoShape">
              <a:avLst/>
            </a:prstTxWarp>
          </a:bodyPr>
          <a:lstStyle>
            <a:lvl1pPr algn="r" eaLnBrk="0" hangingPunct="0">
              <a:defRPr sz="2200"/>
            </a:lvl1pPr>
          </a:lstStyle>
          <a:p>
            <a:pPr>
              <a:defRPr/>
            </a:pPr>
            <a:fld id="{7611F275-D5A7-49B2-918E-0696EC9E0BAB}" type="slidenum">
              <a:rPr lang="en-US" altLang="en-US"/>
              <a:pPr>
                <a:defRPr/>
              </a:pPr>
              <a:t>‹#›</a:t>
            </a:fld>
            <a:endParaRPr lang="en-US" altLang="en-US"/>
          </a:p>
        </p:txBody>
      </p:sp>
    </p:spTree>
    <p:extLst>
      <p:ext uri="{BB962C8B-B14F-4D97-AF65-F5344CB8AC3E}">
        <p14:creationId xmlns:p14="http://schemas.microsoft.com/office/powerpoint/2010/main" val="32958622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pPr>
              <a:spcBef>
                <a:spcPts val="0"/>
              </a:spcBef>
              <a:spcAft>
                <a:spcPts val="0"/>
              </a:spcAft>
            </a:pPr>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1</a:t>
            </a:fld>
            <a:endParaRPr lang="en-US" altLang="en-US"/>
          </a:p>
        </p:txBody>
      </p:sp>
    </p:spTree>
    <p:extLst>
      <p:ext uri="{BB962C8B-B14F-4D97-AF65-F5344CB8AC3E}">
        <p14:creationId xmlns:p14="http://schemas.microsoft.com/office/powerpoint/2010/main" val="4283537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10</a:t>
            </a:fld>
            <a:endParaRPr lang="en-US" altLang="en-US"/>
          </a:p>
        </p:txBody>
      </p:sp>
    </p:spTree>
    <p:extLst>
      <p:ext uri="{BB962C8B-B14F-4D97-AF65-F5344CB8AC3E}">
        <p14:creationId xmlns:p14="http://schemas.microsoft.com/office/powerpoint/2010/main" val="29910650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smtClean="0"/>
              <a:pPr>
                <a:defRPr/>
              </a:pPr>
              <a:t>11</a:t>
            </a:fld>
            <a:endParaRPr lang="en-US" altLang="en-US"/>
          </a:p>
        </p:txBody>
      </p:sp>
    </p:spTree>
    <p:extLst>
      <p:ext uri="{BB962C8B-B14F-4D97-AF65-F5344CB8AC3E}">
        <p14:creationId xmlns:p14="http://schemas.microsoft.com/office/powerpoint/2010/main" val="31401096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12</a:t>
            </a:fld>
            <a:endParaRPr lang="en-US" altLang="en-US"/>
          </a:p>
        </p:txBody>
      </p:sp>
    </p:spTree>
    <p:extLst>
      <p:ext uri="{BB962C8B-B14F-4D97-AF65-F5344CB8AC3E}">
        <p14:creationId xmlns:p14="http://schemas.microsoft.com/office/powerpoint/2010/main" val="29193190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13</a:t>
            </a:fld>
            <a:endParaRPr lang="en-US" altLang="en-US"/>
          </a:p>
        </p:txBody>
      </p:sp>
    </p:spTree>
    <p:extLst>
      <p:ext uri="{BB962C8B-B14F-4D97-AF65-F5344CB8AC3E}">
        <p14:creationId xmlns:p14="http://schemas.microsoft.com/office/powerpoint/2010/main" val="2331675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14</a:t>
            </a:fld>
            <a:endParaRPr lang="en-US" altLang="en-US"/>
          </a:p>
        </p:txBody>
      </p:sp>
    </p:spTree>
    <p:extLst>
      <p:ext uri="{BB962C8B-B14F-4D97-AF65-F5344CB8AC3E}">
        <p14:creationId xmlns:p14="http://schemas.microsoft.com/office/powerpoint/2010/main" val="42408746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15</a:t>
            </a:fld>
            <a:endParaRPr lang="en-US" altLang="en-US"/>
          </a:p>
        </p:txBody>
      </p:sp>
    </p:spTree>
    <p:extLst>
      <p:ext uri="{BB962C8B-B14F-4D97-AF65-F5344CB8AC3E}">
        <p14:creationId xmlns:p14="http://schemas.microsoft.com/office/powerpoint/2010/main" val="13359992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16</a:t>
            </a:fld>
            <a:endParaRPr lang="en-US" altLang="en-US"/>
          </a:p>
        </p:txBody>
      </p:sp>
    </p:spTree>
    <p:extLst>
      <p:ext uri="{BB962C8B-B14F-4D97-AF65-F5344CB8AC3E}">
        <p14:creationId xmlns:p14="http://schemas.microsoft.com/office/powerpoint/2010/main" val="30130535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17</a:t>
            </a:fld>
            <a:endParaRPr lang="en-US" altLang="en-US"/>
          </a:p>
        </p:txBody>
      </p:sp>
    </p:spTree>
    <p:extLst>
      <p:ext uri="{BB962C8B-B14F-4D97-AF65-F5344CB8AC3E}">
        <p14:creationId xmlns:p14="http://schemas.microsoft.com/office/powerpoint/2010/main" val="1365859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18</a:t>
            </a:fld>
            <a:endParaRPr lang="en-US" altLang="en-US"/>
          </a:p>
        </p:txBody>
      </p:sp>
    </p:spTree>
    <p:extLst>
      <p:ext uri="{BB962C8B-B14F-4D97-AF65-F5344CB8AC3E}">
        <p14:creationId xmlns:p14="http://schemas.microsoft.com/office/powerpoint/2010/main" val="4924777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19</a:t>
            </a:fld>
            <a:endParaRPr lang="en-US" altLang="en-US"/>
          </a:p>
        </p:txBody>
      </p:sp>
    </p:spTree>
    <p:extLst>
      <p:ext uri="{BB962C8B-B14F-4D97-AF65-F5344CB8AC3E}">
        <p14:creationId xmlns:p14="http://schemas.microsoft.com/office/powerpoint/2010/main" val="606054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pPr>
              <a:spcAft>
                <a:spcPts val="2238"/>
              </a:spcAft>
            </a:pPr>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2</a:t>
            </a:fld>
            <a:endParaRPr lang="en-US" altLang="en-US"/>
          </a:p>
        </p:txBody>
      </p:sp>
    </p:spTree>
    <p:extLst>
      <p:ext uri="{BB962C8B-B14F-4D97-AF65-F5344CB8AC3E}">
        <p14:creationId xmlns:p14="http://schemas.microsoft.com/office/powerpoint/2010/main" val="40909732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20</a:t>
            </a:fld>
            <a:endParaRPr lang="en-US" altLang="en-US"/>
          </a:p>
        </p:txBody>
      </p:sp>
    </p:spTree>
    <p:extLst>
      <p:ext uri="{BB962C8B-B14F-4D97-AF65-F5344CB8AC3E}">
        <p14:creationId xmlns:p14="http://schemas.microsoft.com/office/powerpoint/2010/main" val="14225033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21</a:t>
            </a:fld>
            <a:endParaRPr lang="en-US" altLang="en-US"/>
          </a:p>
        </p:txBody>
      </p:sp>
    </p:spTree>
    <p:extLst>
      <p:ext uri="{BB962C8B-B14F-4D97-AF65-F5344CB8AC3E}">
        <p14:creationId xmlns:p14="http://schemas.microsoft.com/office/powerpoint/2010/main" val="14697054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22</a:t>
            </a:fld>
            <a:endParaRPr lang="en-US" altLang="en-US"/>
          </a:p>
        </p:txBody>
      </p:sp>
    </p:spTree>
    <p:extLst>
      <p:ext uri="{BB962C8B-B14F-4D97-AF65-F5344CB8AC3E}">
        <p14:creationId xmlns:p14="http://schemas.microsoft.com/office/powerpoint/2010/main" val="1771613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smtClean="0"/>
              <a:pPr>
                <a:defRPr/>
              </a:pPr>
              <a:t>23</a:t>
            </a:fld>
            <a:endParaRPr lang="en-US" altLang="en-US"/>
          </a:p>
        </p:txBody>
      </p:sp>
    </p:spTree>
    <p:extLst>
      <p:ext uri="{BB962C8B-B14F-4D97-AF65-F5344CB8AC3E}">
        <p14:creationId xmlns:p14="http://schemas.microsoft.com/office/powerpoint/2010/main" val="5599848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24</a:t>
            </a:fld>
            <a:endParaRPr lang="en-US" altLang="en-US"/>
          </a:p>
        </p:txBody>
      </p:sp>
    </p:spTree>
    <p:extLst>
      <p:ext uri="{BB962C8B-B14F-4D97-AF65-F5344CB8AC3E}">
        <p14:creationId xmlns:p14="http://schemas.microsoft.com/office/powerpoint/2010/main" val="30365281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25</a:t>
            </a:fld>
            <a:endParaRPr lang="en-US" altLang="en-US"/>
          </a:p>
        </p:txBody>
      </p:sp>
    </p:spTree>
    <p:extLst>
      <p:ext uri="{BB962C8B-B14F-4D97-AF65-F5344CB8AC3E}">
        <p14:creationId xmlns:p14="http://schemas.microsoft.com/office/powerpoint/2010/main" val="33068146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26</a:t>
            </a:fld>
            <a:endParaRPr lang="en-US" altLang="en-US"/>
          </a:p>
        </p:txBody>
      </p:sp>
    </p:spTree>
    <p:extLst>
      <p:ext uri="{BB962C8B-B14F-4D97-AF65-F5344CB8AC3E}">
        <p14:creationId xmlns:p14="http://schemas.microsoft.com/office/powerpoint/2010/main" val="42693430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27</a:t>
            </a:fld>
            <a:endParaRPr lang="en-US" altLang="en-US"/>
          </a:p>
        </p:txBody>
      </p:sp>
    </p:spTree>
    <p:extLst>
      <p:ext uri="{BB962C8B-B14F-4D97-AF65-F5344CB8AC3E}">
        <p14:creationId xmlns:p14="http://schemas.microsoft.com/office/powerpoint/2010/main" val="3202097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28</a:t>
            </a:fld>
            <a:endParaRPr lang="en-US" altLang="en-US"/>
          </a:p>
        </p:txBody>
      </p:sp>
    </p:spTree>
    <p:extLst>
      <p:ext uri="{BB962C8B-B14F-4D97-AF65-F5344CB8AC3E}">
        <p14:creationId xmlns:p14="http://schemas.microsoft.com/office/powerpoint/2010/main" val="30511054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29</a:t>
            </a:fld>
            <a:endParaRPr lang="en-US" altLang="en-US"/>
          </a:p>
        </p:txBody>
      </p:sp>
    </p:spTree>
    <p:extLst>
      <p:ext uri="{BB962C8B-B14F-4D97-AF65-F5344CB8AC3E}">
        <p14:creationId xmlns:p14="http://schemas.microsoft.com/office/powerpoint/2010/main" val="2524541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pPr>
              <a:spcBef>
                <a:spcPts val="0"/>
              </a:spcBef>
              <a:spcAft>
                <a:spcPts val="0"/>
              </a:spcAft>
            </a:pPr>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3</a:t>
            </a:fld>
            <a:endParaRPr lang="en-US" altLang="en-US"/>
          </a:p>
        </p:txBody>
      </p:sp>
    </p:spTree>
    <p:extLst>
      <p:ext uri="{BB962C8B-B14F-4D97-AF65-F5344CB8AC3E}">
        <p14:creationId xmlns:p14="http://schemas.microsoft.com/office/powerpoint/2010/main" val="15045605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30</a:t>
            </a:fld>
            <a:endParaRPr lang="en-US" altLang="en-US"/>
          </a:p>
        </p:txBody>
      </p:sp>
    </p:spTree>
    <p:extLst>
      <p:ext uri="{BB962C8B-B14F-4D97-AF65-F5344CB8AC3E}">
        <p14:creationId xmlns:p14="http://schemas.microsoft.com/office/powerpoint/2010/main" val="28525813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31</a:t>
            </a:fld>
            <a:endParaRPr lang="en-US" altLang="en-US"/>
          </a:p>
        </p:txBody>
      </p:sp>
    </p:spTree>
    <p:extLst>
      <p:ext uri="{BB962C8B-B14F-4D97-AF65-F5344CB8AC3E}">
        <p14:creationId xmlns:p14="http://schemas.microsoft.com/office/powerpoint/2010/main" val="39177283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32</a:t>
            </a:fld>
            <a:endParaRPr lang="en-US" altLang="en-US"/>
          </a:p>
        </p:txBody>
      </p:sp>
    </p:spTree>
    <p:extLst>
      <p:ext uri="{BB962C8B-B14F-4D97-AF65-F5344CB8AC3E}">
        <p14:creationId xmlns:p14="http://schemas.microsoft.com/office/powerpoint/2010/main" val="26131666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33</a:t>
            </a:fld>
            <a:endParaRPr lang="en-US" altLang="en-US"/>
          </a:p>
        </p:txBody>
      </p:sp>
    </p:spTree>
    <p:extLst>
      <p:ext uri="{BB962C8B-B14F-4D97-AF65-F5344CB8AC3E}">
        <p14:creationId xmlns:p14="http://schemas.microsoft.com/office/powerpoint/2010/main" val="12619160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smtClean="0"/>
              <a:pPr>
                <a:defRPr/>
              </a:pPr>
              <a:t>34</a:t>
            </a:fld>
            <a:endParaRPr lang="en-US" altLang="en-US"/>
          </a:p>
        </p:txBody>
      </p:sp>
    </p:spTree>
    <p:extLst>
      <p:ext uri="{BB962C8B-B14F-4D97-AF65-F5344CB8AC3E}">
        <p14:creationId xmlns:p14="http://schemas.microsoft.com/office/powerpoint/2010/main" val="33655524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35</a:t>
            </a:fld>
            <a:endParaRPr lang="en-US" altLang="en-US"/>
          </a:p>
        </p:txBody>
      </p:sp>
    </p:spTree>
    <p:extLst>
      <p:ext uri="{BB962C8B-B14F-4D97-AF65-F5344CB8AC3E}">
        <p14:creationId xmlns:p14="http://schemas.microsoft.com/office/powerpoint/2010/main" val="19167466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36</a:t>
            </a:fld>
            <a:endParaRPr lang="en-US" altLang="en-US"/>
          </a:p>
        </p:txBody>
      </p:sp>
    </p:spTree>
    <p:extLst>
      <p:ext uri="{BB962C8B-B14F-4D97-AF65-F5344CB8AC3E}">
        <p14:creationId xmlns:p14="http://schemas.microsoft.com/office/powerpoint/2010/main" val="123884259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pPr>
              <a:spcBef>
                <a:spcPct val="20000"/>
              </a:spcBef>
            </a:pPr>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37</a:t>
            </a:fld>
            <a:endParaRPr lang="en-US" altLang="en-US"/>
          </a:p>
        </p:txBody>
      </p:sp>
    </p:spTree>
    <p:extLst>
      <p:ext uri="{BB962C8B-B14F-4D97-AF65-F5344CB8AC3E}">
        <p14:creationId xmlns:p14="http://schemas.microsoft.com/office/powerpoint/2010/main" val="266848793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pPr marL="319737" indent="-319737">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38</a:t>
            </a:fld>
            <a:endParaRPr lang="en-US" altLang="en-US"/>
          </a:p>
        </p:txBody>
      </p:sp>
    </p:spTree>
    <p:extLst>
      <p:ext uri="{BB962C8B-B14F-4D97-AF65-F5344CB8AC3E}">
        <p14:creationId xmlns:p14="http://schemas.microsoft.com/office/powerpoint/2010/main" val="184865528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39</a:t>
            </a:fld>
            <a:endParaRPr lang="en-US" altLang="en-US"/>
          </a:p>
        </p:txBody>
      </p:sp>
    </p:spTree>
    <p:extLst>
      <p:ext uri="{BB962C8B-B14F-4D97-AF65-F5344CB8AC3E}">
        <p14:creationId xmlns:p14="http://schemas.microsoft.com/office/powerpoint/2010/main" val="4103116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4</a:t>
            </a:fld>
            <a:endParaRPr lang="en-US" altLang="en-US"/>
          </a:p>
        </p:txBody>
      </p:sp>
    </p:spTree>
    <p:extLst>
      <p:ext uri="{BB962C8B-B14F-4D97-AF65-F5344CB8AC3E}">
        <p14:creationId xmlns:p14="http://schemas.microsoft.com/office/powerpoint/2010/main" val="115815865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pPr>
              <a:spcBef>
                <a:spcPts val="0"/>
              </a:spcBef>
              <a:spcAft>
                <a:spcPts val="0"/>
              </a:spcAft>
            </a:pPr>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40</a:t>
            </a:fld>
            <a:endParaRPr lang="en-US" altLang="en-US"/>
          </a:p>
        </p:txBody>
      </p:sp>
    </p:spTree>
    <p:extLst>
      <p:ext uri="{BB962C8B-B14F-4D97-AF65-F5344CB8AC3E}">
        <p14:creationId xmlns:p14="http://schemas.microsoft.com/office/powerpoint/2010/main" val="8390566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41</a:t>
            </a:fld>
            <a:endParaRPr lang="en-US" altLang="en-US"/>
          </a:p>
        </p:txBody>
      </p:sp>
    </p:spTree>
    <p:extLst>
      <p:ext uri="{BB962C8B-B14F-4D97-AF65-F5344CB8AC3E}">
        <p14:creationId xmlns:p14="http://schemas.microsoft.com/office/powerpoint/2010/main" val="197692013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pPr>
              <a:spcBef>
                <a:spcPts val="0"/>
              </a:spcBef>
              <a:spcAft>
                <a:spcPts val="0"/>
              </a:spcAft>
            </a:pPr>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42</a:t>
            </a:fld>
            <a:endParaRPr lang="en-US" altLang="en-US"/>
          </a:p>
        </p:txBody>
      </p:sp>
    </p:spTree>
    <p:extLst>
      <p:ext uri="{BB962C8B-B14F-4D97-AF65-F5344CB8AC3E}">
        <p14:creationId xmlns:p14="http://schemas.microsoft.com/office/powerpoint/2010/main" val="28117920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43</a:t>
            </a:fld>
            <a:endParaRPr lang="en-US" altLang="en-US"/>
          </a:p>
        </p:txBody>
      </p:sp>
    </p:spTree>
    <p:extLst>
      <p:ext uri="{BB962C8B-B14F-4D97-AF65-F5344CB8AC3E}">
        <p14:creationId xmlns:p14="http://schemas.microsoft.com/office/powerpoint/2010/main" val="2687790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5</a:t>
            </a:fld>
            <a:endParaRPr lang="en-US" altLang="en-US"/>
          </a:p>
        </p:txBody>
      </p:sp>
    </p:spTree>
    <p:extLst>
      <p:ext uri="{BB962C8B-B14F-4D97-AF65-F5344CB8AC3E}">
        <p14:creationId xmlns:p14="http://schemas.microsoft.com/office/powerpoint/2010/main" val="3040370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pPr>
              <a:spcBef>
                <a:spcPts val="2238"/>
              </a:spcBef>
            </a:pPr>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6</a:t>
            </a:fld>
            <a:endParaRPr lang="en-US" altLang="en-US"/>
          </a:p>
        </p:txBody>
      </p:sp>
    </p:spTree>
    <p:extLst>
      <p:ext uri="{BB962C8B-B14F-4D97-AF65-F5344CB8AC3E}">
        <p14:creationId xmlns:p14="http://schemas.microsoft.com/office/powerpoint/2010/main" val="36173106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7</a:t>
            </a:fld>
            <a:endParaRPr lang="en-US" altLang="en-US"/>
          </a:p>
        </p:txBody>
      </p:sp>
    </p:spTree>
    <p:extLst>
      <p:ext uri="{BB962C8B-B14F-4D97-AF65-F5344CB8AC3E}">
        <p14:creationId xmlns:p14="http://schemas.microsoft.com/office/powerpoint/2010/main" val="3061159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smtClean="0"/>
              <a:pPr>
                <a:defRPr/>
              </a:pPr>
              <a:t>8</a:t>
            </a:fld>
            <a:endParaRPr lang="en-US" altLang="en-US"/>
          </a:p>
        </p:txBody>
      </p:sp>
    </p:spTree>
    <p:extLst>
      <p:ext uri="{BB962C8B-B14F-4D97-AF65-F5344CB8AC3E}">
        <p14:creationId xmlns:p14="http://schemas.microsoft.com/office/powerpoint/2010/main" val="903432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63725" y="5070475"/>
            <a:ext cx="33801050" cy="25352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611F275-D5A7-49B2-918E-0696EC9E0BAB}" type="slidenum">
              <a:rPr lang="en-US" altLang="en-US"/>
              <a:pPr>
                <a:defRPr/>
              </a:pPr>
              <a:t>9</a:t>
            </a:fld>
            <a:endParaRPr lang="en-US" altLang="en-US"/>
          </a:p>
        </p:txBody>
      </p:sp>
    </p:spTree>
    <p:extLst>
      <p:ext uri="{BB962C8B-B14F-4D97-AF65-F5344CB8AC3E}">
        <p14:creationId xmlns:p14="http://schemas.microsoft.com/office/powerpoint/2010/main" val="37500377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 name="Group 12"/>
          <p:cNvGrpSpPr>
            <a:grpSpLocks/>
          </p:cNvGrpSpPr>
          <p:nvPr userDrawn="1"/>
        </p:nvGrpSpPr>
        <p:grpSpPr bwMode="auto">
          <a:xfrm>
            <a:off x="0" y="0"/>
            <a:ext cx="9144000" cy="6858000"/>
            <a:chOff x="0" y="0"/>
            <a:chExt cx="5760" cy="4320"/>
          </a:xfrm>
        </p:grpSpPr>
        <p:sp>
          <p:nvSpPr>
            <p:cNvPr id="4" name="Rectangle 13"/>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a:solidFill>
                    <a:srgbClr val="000054"/>
                  </a:solidFill>
                  <a:latin typeface="Arial" panose="020B0604020202020204" pitchFamily="34" charset="0"/>
                </a:defRPr>
              </a:lvl1pPr>
              <a:lvl2pPr marL="742950" indent="-285750" eaLnBrk="0" hangingPunct="0">
                <a:defRPr sz="1300">
                  <a:solidFill>
                    <a:srgbClr val="000054"/>
                  </a:solidFill>
                  <a:latin typeface="Arial" panose="020B0604020202020204" pitchFamily="34" charset="0"/>
                </a:defRPr>
              </a:lvl2pPr>
              <a:lvl3pPr marL="1143000" indent="-228600" eaLnBrk="0" hangingPunct="0">
                <a:defRPr sz="1300">
                  <a:solidFill>
                    <a:srgbClr val="000054"/>
                  </a:solidFill>
                  <a:latin typeface="Arial" panose="020B0604020202020204" pitchFamily="34" charset="0"/>
                </a:defRPr>
              </a:lvl3pPr>
              <a:lvl4pPr marL="1600200" indent="-228600" eaLnBrk="0" hangingPunct="0">
                <a:defRPr sz="1300">
                  <a:solidFill>
                    <a:srgbClr val="000054"/>
                  </a:solidFill>
                  <a:latin typeface="Arial" panose="020B0604020202020204" pitchFamily="34" charset="0"/>
                </a:defRPr>
              </a:lvl4pPr>
              <a:lvl5pPr marL="2057400" indent="-228600" eaLnBrk="0" hangingPunct="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sz="1300">
                <a:solidFill>
                  <a:schemeClr val="tx1"/>
                </a:solidFill>
              </a:endParaRPr>
            </a:p>
          </p:txBody>
        </p:sp>
        <p:sp>
          <p:nvSpPr>
            <p:cNvPr id="5" name="Rectangle 14"/>
            <p:cNvSpPr>
              <a:spLocks noChangeArrowheads="1"/>
            </p:cNvSpPr>
            <p:nvPr/>
          </p:nvSpPr>
          <p:spPr bwMode="auto">
            <a:xfrm>
              <a:off x="1248" y="1392"/>
              <a:ext cx="4512" cy="96"/>
            </a:xfrm>
            <a:prstGeom prst="rect">
              <a:avLst/>
            </a:prstGeom>
            <a:gradFill rotWithShape="0">
              <a:gsLst>
                <a:gs pos="0">
                  <a:srgbClr val="F17157"/>
                </a:gs>
                <a:gs pos="100000">
                  <a:srgbClr val="FAD0C8"/>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a:solidFill>
                    <a:srgbClr val="000054"/>
                  </a:solidFill>
                  <a:latin typeface="Arial" panose="020B0604020202020204" pitchFamily="34" charset="0"/>
                </a:defRPr>
              </a:lvl1pPr>
              <a:lvl2pPr marL="742950" indent="-285750" eaLnBrk="0" hangingPunct="0">
                <a:defRPr sz="1300">
                  <a:solidFill>
                    <a:srgbClr val="000054"/>
                  </a:solidFill>
                  <a:latin typeface="Arial" panose="020B0604020202020204" pitchFamily="34" charset="0"/>
                </a:defRPr>
              </a:lvl2pPr>
              <a:lvl3pPr marL="1143000" indent="-228600" eaLnBrk="0" hangingPunct="0">
                <a:defRPr sz="1300">
                  <a:solidFill>
                    <a:srgbClr val="000054"/>
                  </a:solidFill>
                  <a:latin typeface="Arial" panose="020B0604020202020204" pitchFamily="34" charset="0"/>
                </a:defRPr>
              </a:lvl3pPr>
              <a:lvl4pPr marL="1600200" indent="-228600" eaLnBrk="0" hangingPunct="0">
                <a:defRPr sz="1300">
                  <a:solidFill>
                    <a:srgbClr val="000054"/>
                  </a:solidFill>
                  <a:latin typeface="Arial" panose="020B0604020202020204" pitchFamily="34" charset="0"/>
                </a:defRPr>
              </a:lvl4pPr>
              <a:lvl5pPr marL="2057400" indent="-228600" eaLnBrk="0" hangingPunct="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sz="1300"/>
            </a:p>
          </p:txBody>
        </p:sp>
        <p:sp>
          <p:nvSpPr>
            <p:cNvPr id="6" name="Rectangle 15"/>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eaLnBrk="0" hangingPunct="0">
                <a:defRPr sz="1300">
                  <a:solidFill>
                    <a:srgbClr val="000054"/>
                  </a:solidFill>
                  <a:latin typeface="Arial" panose="020B0604020202020204" pitchFamily="34" charset="0"/>
                </a:defRPr>
              </a:lvl1pPr>
              <a:lvl2pPr marL="742950" indent="-285750" eaLnBrk="0" hangingPunct="0">
                <a:defRPr sz="1300">
                  <a:solidFill>
                    <a:srgbClr val="000054"/>
                  </a:solidFill>
                  <a:latin typeface="Arial" panose="020B0604020202020204" pitchFamily="34" charset="0"/>
                </a:defRPr>
              </a:lvl2pPr>
              <a:lvl3pPr marL="1143000" indent="-228600" eaLnBrk="0" hangingPunct="0">
                <a:defRPr sz="1300">
                  <a:solidFill>
                    <a:srgbClr val="000054"/>
                  </a:solidFill>
                  <a:latin typeface="Arial" panose="020B0604020202020204" pitchFamily="34" charset="0"/>
                </a:defRPr>
              </a:lvl3pPr>
              <a:lvl4pPr marL="1600200" indent="-228600" eaLnBrk="0" hangingPunct="0">
                <a:defRPr sz="1300">
                  <a:solidFill>
                    <a:srgbClr val="000054"/>
                  </a:solidFill>
                  <a:latin typeface="Arial" panose="020B0604020202020204" pitchFamily="34" charset="0"/>
                </a:defRPr>
              </a:lvl4pPr>
              <a:lvl5pPr marL="2057400" indent="-228600" eaLnBrk="0" hangingPunct="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sz="1300"/>
            </a:p>
          </p:txBody>
        </p:sp>
        <p:pic>
          <p:nvPicPr>
            <p:cNvPr id="7" name="Picture 16" descr="Official Seal of the California Department of Education"/>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6" y="288"/>
              <a:ext cx="864" cy="8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63500" dir="3187806" algn="ctr" rotWithShape="0">
                      <a:srgbClr val="A4A4A4">
                        <a:alpha val="50000"/>
                      </a:srgbClr>
                    </a:outerShdw>
                  </a:effectLst>
                </a14:hiddenEffects>
              </a:ext>
            </a:extLst>
          </p:spPr>
        </p:pic>
      </p:grpSp>
      <p:sp>
        <p:nvSpPr>
          <p:cNvPr id="8" name="Rectangle 17"/>
          <p:cNvSpPr>
            <a:spLocks noChangeArrowheads="1"/>
          </p:cNvSpPr>
          <p:nvPr userDrawn="1"/>
        </p:nvSpPr>
        <p:spPr bwMode="auto">
          <a:xfrm>
            <a:off x="1905000" y="6096000"/>
            <a:ext cx="7162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1300">
                <a:solidFill>
                  <a:srgbClr val="000054"/>
                </a:solidFill>
                <a:latin typeface="Arial" panose="020B0604020202020204" pitchFamily="34" charset="0"/>
              </a:defRPr>
            </a:lvl1pPr>
            <a:lvl2pPr marL="742950" indent="-285750" eaLnBrk="0" hangingPunct="0">
              <a:defRPr sz="1300">
                <a:solidFill>
                  <a:srgbClr val="000054"/>
                </a:solidFill>
                <a:latin typeface="Arial" panose="020B0604020202020204" pitchFamily="34" charset="0"/>
              </a:defRPr>
            </a:lvl2pPr>
            <a:lvl3pPr marL="1143000" indent="-228600" eaLnBrk="0" hangingPunct="0">
              <a:defRPr sz="1300">
                <a:solidFill>
                  <a:srgbClr val="000054"/>
                </a:solidFill>
                <a:latin typeface="Arial" panose="020B0604020202020204" pitchFamily="34" charset="0"/>
              </a:defRPr>
            </a:lvl3pPr>
            <a:lvl4pPr marL="1600200" indent="-228600" eaLnBrk="0" hangingPunct="0">
              <a:defRPr sz="1300">
                <a:solidFill>
                  <a:srgbClr val="000054"/>
                </a:solidFill>
                <a:latin typeface="Arial" panose="020B0604020202020204" pitchFamily="34" charset="0"/>
              </a:defRPr>
            </a:lvl4pPr>
            <a:lvl5pPr marL="2057400" indent="-228600" eaLnBrk="0" hangingPunct="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spcBef>
                <a:spcPts val="800"/>
              </a:spcBef>
              <a:defRPr/>
            </a:pPr>
            <a:r>
              <a:rPr lang="en-US" altLang="en-US" sz="1100" b="1">
                <a:solidFill>
                  <a:srgbClr val="070C51"/>
                </a:solidFill>
              </a:rPr>
              <a:t>CALIFORNIA DEPARTMENT OF EDUCATION</a:t>
            </a:r>
            <a:br>
              <a:rPr lang="en-US" altLang="en-US" sz="1100" b="1">
                <a:solidFill>
                  <a:srgbClr val="070C51"/>
                </a:solidFill>
              </a:rPr>
            </a:br>
            <a:r>
              <a:rPr lang="en-US" altLang="en-US" sz="1100">
                <a:solidFill>
                  <a:srgbClr val="070C51"/>
                </a:solidFill>
              </a:rPr>
              <a:t>Tony Thurmond, State Superintendent of Public Instruction</a:t>
            </a:r>
            <a:endParaRPr lang="en-US" altLang="en-US" sz="1200" b="1">
              <a:solidFill>
                <a:schemeClr val="tx2"/>
              </a:solidFill>
            </a:endParaRPr>
          </a:p>
        </p:txBody>
      </p:sp>
      <p:sp>
        <p:nvSpPr>
          <p:cNvPr id="25607" name="Rectangle 7"/>
          <p:cNvSpPr>
            <a:spLocks noGrp="1" noChangeArrowheads="1"/>
          </p:cNvSpPr>
          <p:nvPr>
            <p:ph type="ctrTitle"/>
          </p:nvPr>
        </p:nvSpPr>
        <p:spPr>
          <a:xfrm>
            <a:off x="2095500" y="2904358"/>
            <a:ext cx="6781800" cy="2420937"/>
          </a:xfrm>
        </p:spPr>
        <p:txBody>
          <a:bodyPr/>
          <a:lstStyle>
            <a:lvl1pPr>
              <a:defRPr/>
            </a:lvl1pPr>
          </a:lstStyle>
          <a:p>
            <a:pPr lvl="0"/>
            <a:r>
              <a:rPr lang="en-US" noProof="0"/>
              <a:t>Click to edit Master title style</a:t>
            </a:r>
          </a:p>
        </p:txBody>
      </p:sp>
    </p:spTree>
    <p:extLst>
      <p:ext uri="{BB962C8B-B14F-4D97-AF65-F5344CB8AC3E}">
        <p14:creationId xmlns:p14="http://schemas.microsoft.com/office/powerpoint/2010/main" val="328271052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48500" y="609600"/>
            <a:ext cx="17145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05000" y="609600"/>
            <a:ext cx="49911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8BC38BC-BA0D-4B51-92C3-24A9AABFCC59}" type="slidenum">
              <a:rPr lang="en-US" altLang="en-US"/>
              <a:pPr>
                <a:defRPr/>
              </a:pPr>
              <a:t>‹#›</a:t>
            </a:fld>
            <a:endParaRPr lang="en-US" altLang="en-US"/>
          </a:p>
        </p:txBody>
      </p:sp>
    </p:spTree>
    <p:extLst>
      <p:ext uri="{BB962C8B-B14F-4D97-AF65-F5344CB8AC3E}">
        <p14:creationId xmlns:p14="http://schemas.microsoft.com/office/powerpoint/2010/main" val="951324083"/>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4D49D5E-395F-45AE-94B9-00F533986075}" type="slidenum">
              <a:rPr lang="en-US" altLang="en-US"/>
              <a:pPr>
                <a:defRPr/>
              </a:pPr>
              <a:t>‹#›</a:t>
            </a:fld>
            <a:endParaRPr lang="en-US" altLang="en-US"/>
          </a:p>
        </p:txBody>
      </p:sp>
    </p:spTree>
    <p:extLst>
      <p:ext uri="{BB962C8B-B14F-4D97-AF65-F5344CB8AC3E}">
        <p14:creationId xmlns:p14="http://schemas.microsoft.com/office/powerpoint/2010/main" val="235708091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A56FD84-A38C-4905-8418-4F3F86543D1B}" type="slidenum">
              <a:rPr lang="en-US" altLang="en-US"/>
              <a:pPr>
                <a:defRPr/>
              </a:pPr>
              <a:t>‹#›</a:t>
            </a:fld>
            <a:endParaRPr lang="en-US" altLang="en-US"/>
          </a:p>
        </p:txBody>
      </p:sp>
    </p:spTree>
    <p:extLst>
      <p:ext uri="{BB962C8B-B14F-4D97-AF65-F5344CB8AC3E}">
        <p14:creationId xmlns:p14="http://schemas.microsoft.com/office/powerpoint/2010/main" val="3913831627"/>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05000" y="1981200"/>
            <a:ext cx="3352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10200" y="1981200"/>
            <a:ext cx="3352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922ED26-69C4-4D0D-8210-A16F4AFC10A8}" type="slidenum">
              <a:rPr lang="en-US" altLang="en-US"/>
              <a:pPr>
                <a:defRPr/>
              </a:pPr>
              <a:t>‹#›</a:t>
            </a:fld>
            <a:endParaRPr lang="en-US" altLang="en-US"/>
          </a:p>
        </p:txBody>
      </p:sp>
    </p:spTree>
    <p:extLst>
      <p:ext uri="{BB962C8B-B14F-4D97-AF65-F5344CB8AC3E}">
        <p14:creationId xmlns:p14="http://schemas.microsoft.com/office/powerpoint/2010/main" val="164729648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2E9C76B-0407-4D49-8C96-12D801F76676}" type="slidenum">
              <a:rPr lang="en-US" altLang="en-US"/>
              <a:pPr>
                <a:defRPr/>
              </a:pPr>
              <a:t>‹#›</a:t>
            </a:fld>
            <a:endParaRPr lang="en-US" altLang="en-US"/>
          </a:p>
        </p:txBody>
      </p:sp>
    </p:spTree>
    <p:extLst>
      <p:ext uri="{BB962C8B-B14F-4D97-AF65-F5344CB8AC3E}">
        <p14:creationId xmlns:p14="http://schemas.microsoft.com/office/powerpoint/2010/main" val="2702756876"/>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F30AF8A1-53B2-4B27-92B5-2E9297874BE1}" type="slidenum">
              <a:rPr lang="en-US" altLang="en-US"/>
              <a:pPr>
                <a:defRPr/>
              </a:pPr>
              <a:t>‹#›</a:t>
            </a:fld>
            <a:endParaRPr lang="en-US" altLang="en-US"/>
          </a:p>
        </p:txBody>
      </p:sp>
    </p:spTree>
    <p:extLst>
      <p:ext uri="{BB962C8B-B14F-4D97-AF65-F5344CB8AC3E}">
        <p14:creationId xmlns:p14="http://schemas.microsoft.com/office/powerpoint/2010/main" val="1797278343"/>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9015EB9-9AD0-41AF-92E9-18759797842C}" type="slidenum">
              <a:rPr lang="en-US" altLang="en-US"/>
              <a:pPr>
                <a:defRPr/>
              </a:pPr>
              <a:t>‹#›</a:t>
            </a:fld>
            <a:endParaRPr lang="en-US" altLang="en-US"/>
          </a:p>
        </p:txBody>
      </p:sp>
    </p:spTree>
    <p:extLst>
      <p:ext uri="{BB962C8B-B14F-4D97-AF65-F5344CB8AC3E}">
        <p14:creationId xmlns:p14="http://schemas.microsoft.com/office/powerpoint/2010/main" val="19241161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7" y="329405"/>
            <a:ext cx="6975475" cy="843411"/>
          </a:xfrm>
        </p:spPr>
        <p:txBody>
          <a:bodyPr anchor="b"/>
          <a:lstStyle>
            <a:lvl1pPr algn="l">
              <a:defRPr sz="4400" b="1"/>
            </a:lvl1pPr>
          </a:lstStyle>
          <a:p>
            <a:r>
              <a:rPr lang="en-US"/>
              <a:t>Click to edit Master title style</a:t>
            </a:r>
          </a:p>
        </p:txBody>
      </p:sp>
      <p:sp>
        <p:nvSpPr>
          <p:cNvPr id="3" name="Picture Placeholder 2"/>
          <p:cNvSpPr>
            <a:spLocks noGrp="1"/>
          </p:cNvSpPr>
          <p:nvPr>
            <p:ph type="pic" idx="1"/>
          </p:nvPr>
        </p:nvSpPr>
        <p:spPr>
          <a:xfrm>
            <a:off x="1792286" y="1255366"/>
            <a:ext cx="3294063"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5219700" y="1252538"/>
            <a:ext cx="3548062" cy="4117628"/>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1792287" y="5480670"/>
            <a:ext cx="3294062" cy="331787"/>
          </a:xfrm>
        </p:spPr>
        <p:txBody>
          <a:bodyPr/>
          <a:lstStyle>
            <a:lvl1pPr marL="0" indent="0">
              <a:buNone/>
              <a:defRPr sz="1400"/>
            </a:lvl1pPr>
          </a:lstStyle>
          <a:p>
            <a:pPr lvl="0"/>
            <a:r>
              <a:rPr lang="en-US"/>
              <a:t>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97CC7F0A-C8EE-4AE4-A801-BEF4A9C36F7D}" type="slidenum">
              <a:rPr lang="en-US" altLang="en-US"/>
              <a:pPr>
                <a:defRPr/>
              </a:pPr>
              <a:t>‹#›</a:t>
            </a:fld>
            <a:endParaRPr lang="en-US" altLang="en-US"/>
          </a:p>
        </p:txBody>
      </p:sp>
    </p:spTree>
    <p:extLst>
      <p:ext uri="{BB962C8B-B14F-4D97-AF65-F5344CB8AC3E}">
        <p14:creationId xmlns:p14="http://schemas.microsoft.com/office/powerpoint/2010/main" val="415196300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42C461C-2D7F-4376-8DB6-0A50926777BC}" type="slidenum">
              <a:rPr lang="en-US" altLang="en-US"/>
              <a:pPr>
                <a:defRPr/>
              </a:pPr>
              <a:t>‹#›</a:t>
            </a:fld>
            <a:endParaRPr lang="en-US" altLang="en-US"/>
          </a:p>
        </p:txBody>
      </p:sp>
    </p:spTree>
    <p:extLst>
      <p:ext uri="{BB962C8B-B14F-4D97-AF65-F5344CB8AC3E}">
        <p14:creationId xmlns:p14="http://schemas.microsoft.com/office/powerpoint/2010/main" val="123649913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p:nvGrpSpPr>
        <p:grpSpPr bwMode="auto">
          <a:xfrm>
            <a:off x="0" y="0"/>
            <a:ext cx="9144000" cy="6858000"/>
            <a:chOff x="0" y="0"/>
            <a:chExt cx="5760" cy="4320"/>
          </a:xfrm>
        </p:grpSpPr>
        <p:sp>
          <p:nvSpPr>
            <p:cNvPr id="1033" name="Rectangle 8"/>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a:solidFill>
                    <a:srgbClr val="000054"/>
                  </a:solidFill>
                  <a:latin typeface="Arial" panose="020B0604020202020204" pitchFamily="34" charset="0"/>
                </a:defRPr>
              </a:lvl1pPr>
              <a:lvl2pPr marL="742950" indent="-285750" eaLnBrk="0" hangingPunct="0">
                <a:defRPr sz="1300">
                  <a:solidFill>
                    <a:srgbClr val="000054"/>
                  </a:solidFill>
                  <a:latin typeface="Arial" panose="020B0604020202020204" pitchFamily="34" charset="0"/>
                </a:defRPr>
              </a:lvl2pPr>
              <a:lvl3pPr marL="1143000" indent="-228600" eaLnBrk="0" hangingPunct="0">
                <a:defRPr sz="1300">
                  <a:solidFill>
                    <a:srgbClr val="000054"/>
                  </a:solidFill>
                  <a:latin typeface="Arial" panose="020B0604020202020204" pitchFamily="34" charset="0"/>
                </a:defRPr>
              </a:lvl3pPr>
              <a:lvl4pPr marL="1600200" indent="-228600" eaLnBrk="0" hangingPunct="0">
                <a:defRPr sz="1300">
                  <a:solidFill>
                    <a:srgbClr val="000054"/>
                  </a:solidFill>
                  <a:latin typeface="Arial" panose="020B0604020202020204" pitchFamily="34" charset="0"/>
                </a:defRPr>
              </a:lvl4pPr>
              <a:lvl5pPr marL="2057400" indent="-228600" eaLnBrk="0" hangingPunct="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sz="1300"/>
            </a:p>
          </p:txBody>
        </p:sp>
        <p:sp>
          <p:nvSpPr>
            <p:cNvPr id="1034" name="Rectangle 9"/>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eaLnBrk="0" hangingPunct="0">
                <a:defRPr sz="1300">
                  <a:solidFill>
                    <a:srgbClr val="000054"/>
                  </a:solidFill>
                  <a:latin typeface="Arial" panose="020B0604020202020204" pitchFamily="34" charset="0"/>
                </a:defRPr>
              </a:lvl1pPr>
              <a:lvl2pPr marL="742950" indent="-285750" eaLnBrk="0" hangingPunct="0">
                <a:defRPr sz="1300">
                  <a:solidFill>
                    <a:srgbClr val="000054"/>
                  </a:solidFill>
                  <a:latin typeface="Arial" panose="020B0604020202020204" pitchFamily="34" charset="0"/>
                </a:defRPr>
              </a:lvl2pPr>
              <a:lvl3pPr marL="1143000" indent="-228600" eaLnBrk="0" hangingPunct="0">
                <a:defRPr sz="1300">
                  <a:solidFill>
                    <a:srgbClr val="000054"/>
                  </a:solidFill>
                  <a:latin typeface="Arial" panose="020B0604020202020204" pitchFamily="34" charset="0"/>
                </a:defRPr>
              </a:lvl3pPr>
              <a:lvl4pPr marL="1600200" indent="-228600" eaLnBrk="0" hangingPunct="0">
                <a:defRPr sz="1300">
                  <a:solidFill>
                    <a:srgbClr val="000054"/>
                  </a:solidFill>
                  <a:latin typeface="Arial" panose="020B0604020202020204" pitchFamily="34" charset="0"/>
                </a:defRPr>
              </a:lvl4pPr>
              <a:lvl5pPr marL="2057400" indent="-228600" eaLnBrk="0" hangingPunct="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sz="1300"/>
            </a:p>
          </p:txBody>
        </p:sp>
        <p:pic>
          <p:nvPicPr>
            <p:cNvPr id="1035" name="Picture 10" descr="Color-ppt3"/>
            <p:cNvPicPr>
              <a:picLocks noChangeAspect="1" noChangeArrowheads="1"/>
            </p:cNvPicPr>
            <p:nvPr/>
          </p:nvPicPr>
          <p:blipFill>
            <a:blip r:embed="rId1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6" y="288"/>
              <a:ext cx="864"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 name="Rectangle 11"/>
          <p:cNvSpPr>
            <a:spLocks noChangeArrowheads="1"/>
          </p:cNvSpPr>
          <p:nvPr/>
        </p:nvSpPr>
        <p:spPr bwMode="auto">
          <a:xfrm>
            <a:off x="76200" y="1752600"/>
            <a:ext cx="15240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1300">
                <a:solidFill>
                  <a:srgbClr val="000054"/>
                </a:solidFill>
                <a:latin typeface="Arial" panose="020B0604020202020204" pitchFamily="34" charset="0"/>
              </a:defRPr>
            </a:lvl1pPr>
            <a:lvl2pPr marL="742950" indent="-285750" eaLnBrk="0" hangingPunct="0">
              <a:defRPr sz="1300">
                <a:solidFill>
                  <a:srgbClr val="000054"/>
                </a:solidFill>
                <a:latin typeface="Arial" panose="020B0604020202020204" pitchFamily="34" charset="0"/>
              </a:defRPr>
            </a:lvl2pPr>
            <a:lvl3pPr marL="1143000" indent="-228600" eaLnBrk="0" hangingPunct="0">
              <a:defRPr sz="1300">
                <a:solidFill>
                  <a:srgbClr val="000054"/>
                </a:solidFill>
                <a:latin typeface="Arial" panose="020B0604020202020204" pitchFamily="34" charset="0"/>
              </a:defRPr>
            </a:lvl3pPr>
            <a:lvl4pPr marL="1600200" indent="-228600" eaLnBrk="0" hangingPunct="0">
              <a:defRPr sz="1300">
                <a:solidFill>
                  <a:srgbClr val="000054"/>
                </a:solidFill>
                <a:latin typeface="Arial" panose="020B0604020202020204" pitchFamily="34" charset="0"/>
              </a:defRPr>
            </a:lvl4pPr>
            <a:lvl5pPr marL="2057400" indent="-228600" eaLnBrk="0" hangingPunct="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r>
              <a:rPr lang="en-US" altLang="en-US" sz="1000" b="1">
                <a:solidFill>
                  <a:srgbClr val="070C51"/>
                </a:solidFill>
              </a:rPr>
              <a:t>Tony</a:t>
            </a:r>
            <a:r>
              <a:rPr lang="en-US" altLang="en-US" sz="1000" b="1" baseline="0">
                <a:solidFill>
                  <a:srgbClr val="070C51"/>
                </a:solidFill>
              </a:rPr>
              <a:t> Thurmond</a:t>
            </a:r>
            <a:br>
              <a:rPr lang="en-US" altLang="en-US" sz="1000" b="1">
                <a:solidFill>
                  <a:srgbClr val="070C51"/>
                </a:solidFill>
              </a:rPr>
            </a:br>
            <a:r>
              <a:rPr lang="en-US" altLang="en-US" sz="800">
                <a:solidFill>
                  <a:srgbClr val="070C51"/>
                </a:solidFill>
              </a:rPr>
              <a:t>State Superintendent </a:t>
            </a:r>
            <a:br>
              <a:rPr lang="en-US" altLang="en-US" sz="800">
                <a:solidFill>
                  <a:srgbClr val="070C51"/>
                </a:solidFill>
              </a:rPr>
            </a:br>
            <a:r>
              <a:rPr lang="en-US" altLang="en-US" sz="800">
                <a:solidFill>
                  <a:srgbClr val="070C51"/>
                </a:solidFill>
              </a:rPr>
              <a:t>of Public Instruction</a:t>
            </a:r>
            <a:endParaRPr lang="en-US" altLang="en-US" sz="4400">
              <a:solidFill>
                <a:schemeClr val="tx2"/>
              </a:solidFill>
              <a:latin typeface="Times" panose="02020603050405020304" pitchFamily="18" charset="0"/>
            </a:endParaRPr>
          </a:p>
        </p:txBody>
      </p:sp>
      <p:sp>
        <p:nvSpPr>
          <p:cNvPr id="1028" name="Rectangle 2"/>
          <p:cNvSpPr>
            <a:spLocks noGrp="1" noChangeArrowheads="1"/>
          </p:cNvSpPr>
          <p:nvPr>
            <p:ph type="title"/>
          </p:nvPr>
        </p:nvSpPr>
        <p:spPr bwMode="auto">
          <a:xfrm>
            <a:off x="1905000" y="609600"/>
            <a:ext cx="6858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9" name="Rectangle 3"/>
          <p:cNvSpPr>
            <a:spLocks noGrp="1" noChangeArrowheads="1"/>
          </p:cNvSpPr>
          <p:nvPr>
            <p:ph type="body" idx="1"/>
          </p:nvPr>
        </p:nvSpPr>
        <p:spPr bwMode="auto">
          <a:xfrm>
            <a:off x="1905000" y="1981200"/>
            <a:ext cx="6858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Rectangle 4"/>
          <p:cNvSpPr>
            <a:spLocks noGrp="1" noChangeArrowheads="1"/>
          </p:cNvSpPr>
          <p:nvPr>
            <p:ph type="dt" sz="half" idx="2"/>
          </p:nvPr>
        </p:nvSpPr>
        <p:spPr bwMode="auto">
          <a:xfrm>
            <a:off x="1905000" y="625475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400">
                <a:solidFill>
                  <a:schemeClr val="tx1"/>
                </a:solidFill>
                <a:latin typeface="Arial" charset="0"/>
                <a:cs typeface="+mn-cs"/>
              </a:defRPr>
            </a:lvl1pPr>
          </a:lstStyle>
          <a:p>
            <a:pPr>
              <a:defRPr/>
            </a:pPr>
            <a:endParaRPr lang="en-US" altLang="en-US"/>
          </a:p>
        </p:txBody>
      </p:sp>
      <p:sp>
        <p:nvSpPr>
          <p:cNvPr id="3" name="Rectangle 5"/>
          <p:cNvSpPr>
            <a:spLocks noGrp="1" noChangeArrowheads="1"/>
          </p:cNvSpPr>
          <p:nvPr>
            <p:ph type="ftr" sz="quarter" idx="3"/>
          </p:nvPr>
        </p:nvSpPr>
        <p:spPr bwMode="auto">
          <a:xfrm>
            <a:off x="3806827" y="6254750"/>
            <a:ext cx="3051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400">
                <a:solidFill>
                  <a:schemeClr val="tx1"/>
                </a:solidFill>
                <a:latin typeface="Arial" charset="0"/>
                <a:cs typeface="+mn-cs"/>
              </a:defRPr>
            </a:lvl1pPr>
          </a:lstStyle>
          <a:p>
            <a:pPr>
              <a:defRPr/>
            </a:pPr>
            <a:endParaRPr lang="en-US" altLang="en-US"/>
          </a:p>
        </p:txBody>
      </p:sp>
      <p:sp>
        <p:nvSpPr>
          <p:cNvPr id="1030" name="Rectangle 6"/>
          <p:cNvSpPr>
            <a:spLocks noGrp="1" noChangeArrowheads="1"/>
          </p:cNvSpPr>
          <p:nvPr>
            <p:ph type="sldNum" sz="quarter" idx="4"/>
          </p:nvPr>
        </p:nvSpPr>
        <p:spPr bwMode="auto">
          <a:xfrm>
            <a:off x="7091363" y="62484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400">
                <a:solidFill>
                  <a:schemeClr val="tx1"/>
                </a:solidFill>
              </a:defRPr>
            </a:lvl1pPr>
          </a:lstStyle>
          <a:p>
            <a:pPr>
              <a:defRPr/>
            </a:pPr>
            <a:fld id="{ADA666D0-90EB-41C5-887F-4752A348FE1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28" r:id="rId1"/>
    <p:sldLayoutId id="2147483718" r:id="rId2"/>
    <p:sldLayoutId id="2147483719" r:id="rId3"/>
    <p:sldLayoutId id="2147483720" r:id="rId4"/>
    <p:sldLayoutId id="2147483721" r:id="rId5"/>
    <p:sldLayoutId id="2147483722" r:id="rId6"/>
    <p:sldLayoutId id="2147483724" r:id="rId7"/>
    <p:sldLayoutId id="2147483725" r:id="rId8"/>
    <p:sldLayoutId id="2147483726" r:id="rId9"/>
    <p:sldLayoutId id="2147483727" r:id="rId10"/>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eaLnBrk="1" fontAlgn="base" hangingPunct="1">
        <a:spcBef>
          <a:spcPct val="0"/>
        </a:spcBef>
        <a:spcAft>
          <a:spcPct val="0"/>
        </a:spcAft>
        <a:defRPr sz="4400">
          <a:solidFill>
            <a:schemeClr val="tx2"/>
          </a:solidFill>
          <a:latin typeface="Arial" charset="0"/>
        </a:defRPr>
      </a:lvl6pPr>
      <a:lvl7pPr marL="914377" algn="ctr" rtl="0" eaLnBrk="1" fontAlgn="base" hangingPunct="1">
        <a:spcBef>
          <a:spcPct val="0"/>
        </a:spcBef>
        <a:spcAft>
          <a:spcPct val="0"/>
        </a:spcAft>
        <a:defRPr sz="4400">
          <a:solidFill>
            <a:schemeClr val="tx2"/>
          </a:solidFill>
          <a:latin typeface="Arial" charset="0"/>
        </a:defRPr>
      </a:lvl7pPr>
      <a:lvl8pPr marL="1371566" algn="ctr" rtl="0" eaLnBrk="1" fontAlgn="base" hangingPunct="1">
        <a:spcBef>
          <a:spcPct val="0"/>
        </a:spcBef>
        <a:spcAft>
          <a:spcPct val="0"/>
        </a:spcAft>
        <a:defRPr sz="4400">
          <a:solidFill>
            <a:schemeClr val="tx2"/>
          </a:solidFill>
          <a:latin typeface="Arial" charset="0"/>
        </a:defRPr>
      </a:lvl8pPr>
      <a:lvl9pPr marL="1828754" algn="ctr" rtl="0" eaLnBrk="1" fontAlgn="base" hangingPunct="1">
        <a:spcBef>
          <a:spcPct val="0"/>
        </a:spcBef>
        <a:spcAft>
          <a:spcPct val="0"/>
        </a:spcAft>
        <a:defRPr sz="4400">
          <a:solidFill>
            <a:schemeClr val="tx2"/>
          </a:solidFill>
          <a:latin typeface="Arial" charset="0"/>
        </a:defRPr>
      </a:lvl9pPr>
    </p:titleStyle>
    <p:bodyStyle>
      <a:lvl1pPr marL="342891" indent="-342891" algn="l" rtl="0" eaLnBrk="0" fontAlgn="base" hangingPunct="0">
        <a:spcBef>
          <a:spcPct val="20000"/>
        </a:spcBef>
        <a:spcAft>
          <a:spcPct val="0"/>
        </a:spcAft>
        <a:buChar char="•"/>
        <a:defRPr sz="3200">
          <a:solidFill>
            <a:schemeClr val="tx1"/>
          </a:solidFill>
          <a:latin typeface="+mn-lt"/>
          <a:ea typeface="+mn-ea"/>
          <a:cs typeface="+mn-cs"/>
        </a:defRPr>
      </a:lvl1pPr>
      <a:lvl2pPr marL="742932" indent="-285744" algn="l" rtl="0" eaLnBrk="0" fontAlgn="base" hangingPunct="0">
        <a:spcBef>
          <a:spcPct val="20000"/>
        </a:spcBef>
        <a:spcAft>
          <a:spcPct val="0"/>
        </a:spcAft>
        <a:buChar char="–"/>
        <a:defRPr sz="2800">
          <a:solidFill>
            <a:schemeClr val="tx1"/>
          </a:solidFill>
          <a:latin typeface="+mn-lt"/>
        </a:defRPr>
      </a:lvl2pPr>
      <a:lvl3pPr marL="1142971" indent="-228594" algn="l" rtl="0" eaLnBrk="0" fontAlgn="base" hangingPunct="0">
        <a:spcBef>
          <a:spcPct val="20000"/>
        </a:spcBef>
        <a:spcAft>
          <a:spcPct val="0"/>
        </a:spcAft>
        <a:buChar char="•"/>
        <a:defRPr sz="2400">
          <a:solidFill>
            <a:schemeClr val="tx1"/>
          </a:solidFill>
          <a:latin typeface="+mn-lt"/>
        </a:defRPr>
      </a:lvl3pPr>
      <a:lvl4pPr marL="1600160" indent="-228594" algn="l" rtl="0" eaLnBrk="0" fontAlgn="base" hangingPunct="0">
        <a:spcBef>
          <a:spcPct val="20000"/>
        </a:spcBef>
        <a:spcAft>
          <a:spcPct val="0"/>
        </a:spcAft>
        <a:buChar char="–"/>
        <a:defRPr sz="2000">
          <a:solidFill>
            <a:schemeClr val="tx1"/>
          </a:solidFill>
          <a:latin typeface="+mn-lt"/>
        </a:defRPr>
      </a:lvl4pPr>
      <a:lvl5pPr marL="2057349" indent="-228594" algn="l" rtl="0" eaLnBrk="0" fontAlgn="base" hangingPunct="0">
        <a:spcBef>
          <a:spcPct val="20000"/>
        </a:spcBef>
        <a:spcAft>
          <a:spcPct val="0"/>
        </a:spcAft>
        <a:buChar char="»"/>
        <a:defRPr sz="2000">
          <a:solidFill>
            <a:schemeClr val="tx1"/>
          </a:solidFill>
          <a:latin typeface="+mn-lt"/>
        </a:defRPr>
      </a:lvl5pPr>
      <a:lvl6pPr marL="2514537" indent="-228594" algn="l" rtl="0" eaLnBrk="1" fontAlgn="base" hangingPunct="1">
        <a:spcBef>
          <a:spcPct val="20000"/>
        </a:spcBef>
        <a:spcAft>
          <a:spcPct val="0"/>
        </a:spcAft>
        <a:buChar char="»"/>
        <a:defRPr sz="2000">
          <a:solidFill>
            <a:schemeClr val="tx1"/>
          </a:solidFill>
          <a:latin typeface="+mn-lt"/>
        </a:defRPr>
      </a:lvl6pPr>
      <a:lvl7pPr marL="2971726" indent="-228594" algn="l" rtl="0" eaLnBrk="1" fontAlgn="base" hangingPunct="1">
        <a:spcBef>
          <a:spcPct val="20000"/>
        </a:spcBef>
        <a:spcAft>
          <a:spcPct val="0"/>
        </a:spcAft>
        <a:buChar char="»"/>
        <a:defRPr sz="2000">
          <a:solidFill>
            <a:schemeClr val="tx1"/>
          </a:solidFill>
          <a:latin typeface="+mn-lt"/>
        </a:defRPr>
      </a:lvl7pPr>
      <a:lvl8pPr marL="3428914" indent="-228594" algn="l" rtl="0" eaLnBrk="1" fontAlgn="base" hangingPunct="1">
        <a:spcBef>
          <a:spcPct val="20000"/>
        </a:spcBef>
        <a:spcAft>
          <a:spcPct val="0"/>
        </a:spcAft>
        <a:buChar char="»"/>
        <a:defRPr sz="2000">
          <a:solidFill>
            <a:schemeClr val="tx1"/>
          </a:solidFill>
          <a:latin typeface="+mn-lt"/>
        </a:defRPr>
      </a:lvl8pPr>
      <a:lvl9pPr marL="3886103" indent="-228594"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cde.ca.gov/sp/cd/ci/assignments.asp"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de.ca.gov/sp/cd/ci/mb2007.asp"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cde.ca.gov/sp/cd/re/elcdcovid19.asp"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hyperlink" Target="https://www.cde.ca.gov/sp/cd/ci/progspeclist.asp"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www.cde.ca.gov/sp/cd/re/cddpublications.asp#other" TargetMode="External"/><Relationship Id="rId7" Type="http://schemas.openxmlformats.org/officeDocument/2006/relationships/hyperlink" Target="https://www.cdc.gov/"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hyperlink" Target="https://www.cdph.ca.gov/" TargetMode="External"/><Relationship Id="rId5" Type="http://schemas.openxmlformats.org/officeDocument/2006/relationships/hyperlink" Target="https://covid19.ca.gov/" TargetMode="External"/><Relationship Id="rId4" Type="http://schemas.openxmlformats.org/officeDocument/2006/relationships/hyperlink" Target="https://www.cdss.ca.gov/inforesources/community-care-licensing"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mychildcareplan.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a:solidFill>
                  <a:schemeClr val="tx1"/>
                </a:solidFill>
                <a:cs typeface="Arial"/>
              </a:rPr>
              <a:t>COVID-19 Guidance</a:t>
            </a:r>
            <a:endParaRPr lang="en-US" dirty="0"/>
          </a:p>
        </p:txBody>
      </p:sp>
      <p:sp>
        <p:nvSpPr>
          <p:cNvPr id="6" name="Content Placeholder 5"/>
          <p:cNvSpPr>
            <a:spLocks noGrp="1"/>
          </p:cNvSpPr>
          <p:nvPr>
            <p:ph idx="1"/>
          </p:nvPr>
        </p:nvSpPr>
        <p:spPr/>
        <p:txBody>
          <a:bodyPr/>
          <a:lstStyle/>
          <a:p>
            <a:pPr marL="0" indent="0" algn="ctr">
              <a:buNone/>
            </a:pPr>
            <a:r>
              <a:rPr lang="en-US" sz="2800" b="1">
                <a:cs typeface="Arial"/>
              </a:rPr>
              <a:t>California Resource and Referral Programs and Local Planning Councils </a:t>
            </a:r>
            <a:endParaRPr lang="en-US"/>
          </a:p>
          <a:p>
            <a:pPr marL="0" indent="0" algn="ctr">
              <a:buNone/>
            </a:pPr>
            <a:endParaRPr lang="en-US" sz="2800" b="1"/>
          </a:p>
          <a:p>
            <a:pPr marL="0" indent="0" algn="ctr">
              <a:buNone/>
            </a:pPr>
            <a:r>
              <a:rPr lang="en-US" sz="2400">
                <a:ea typeface="+mj-lt"/>
                <a:cs typeface="+mj-lt"/>
              </a:rPr>
              <a:t>Early Learning and Care Division </a:t>
            </a:r>
            <a:br>
              <a:rPr lang="en-US" sz="2400">
                <a:ea typeface="+mj-lt"/>
                <a:cs typeface="+mj-lt"/>
              </a:rPr>
            </a:br>
            <a:r>
              <a:rPr lang="en-US" sz="2400">
                <a:ea typeface="+mj-lt"/>
                <a:cs typeface="+mj-lt"/>
              </a:rPr>
              <a:t>California Department of Education</a:t>
            </a:r>
            <a:br>
              <a:rPr lang="en-US" sz="2400">
                <a:ea typeface="+mj-lt"/>
                <a:cs typeface="+mj-lt"/>
              </a:rPr>
            </a:br>
            <a:br>
              <a:rPr lang="en-US" sz="2400">
                <a:ea typeface="+mj-lt"/>
                <a:cs typeface="+mj-lt"/>
              </a:rPr>
            </a:br>
            <a:r>
              <a:rPr lang="en-US" sz="2400">
                <a:ea typeface="+mj-lt"/>
                <a:cs typeface="+mj-lt"/>
              </a:rPr>
              <a:t>Date: April 23, 2020</a:t>
            </a:r>
            <a:br>
              <a:rPr lang="en-US" sz="2400">
                <a:ea typeface="+mj-lt"/>
                <a:cs typeface="+mj-lt"/>
              </a:rPr>
            </a:br>
            <a:r>
              <a:rPr lang="en-US" sz="2400">
                <a:ea typeface="+mj-lt"/>
                <a:cs typeface="+mj-lt"/>
              </a:rPr>
              <a:t>Time: 10:00 a.m.</a:t>
            </a:r>
            <a:endParaRPr lang="en-US" sz="2400">
              <a:cs typeface="Arial"/>
            </a:endParaRPr>
          </a:p>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9AE37-AAE5-4A9F-A1B2-080C29302AAA}"/>
              </a:ext>
            </a:extLst>
          </p:cNvPr>
          <p:cNvSpPr>
            <a:spLocks noGrp="1"/>
          </p:cNvSpPr>
          <p:nvPr>
            <p:ph type="title"/>
          </p:nvPr>
        </p:nvSpPr>
        <p:spPr/>
        <p:txBody>
          <a:bodyPr/>
          <a:lstStyle/>
          <a:p>
            <a:r>
              <a:rPr lang="en-US" b="1">
                <a:cs typeface="Arial"/>
              </a:rPr>
              <a:t>R&amp;R: Reallocation of Funding—CRRP</a:t>
            </a:r>
          </a:p>
        </p:txBody>
      </p:sp>
      <p:sp>
        <p:nvSpPr>
          <p:cNvPr id="3" name="Content Placeholder 2">
            <a:extLst>
              <a:ext uri="{FF2B5EF4-FFF2-40B4-BE49-F238E27FC236}">
                <a16:creationId xmlns:a16="http://schemas.microsoft.com/office/drawing/2014/main" id="{18D40B56-9765-4E5A-BEEC-B3F81B51480E}"/>
              </a:ext>
            </a:extLst>
          </p:cNvPr>
          <p:cNvSpPr>
            <a:spLocks noGrp="1"/>
          </p:cNvSpPr>
          <p:nvPr>
            <p:ph idx="1"/>
          </p:nvPr>
        </p:nvSpPr>
        <p:spPr>
          <a:xfrm>
            <a:off x="1905001" y="1838753"/>
            <a:ext cx="6870843" cy="4918609"/>
          </a:xfrm>
        </p:spPr>
        <p:txBody>
          <a:bodyPr/>
          <a:lstStyle/>
          <a:p>
            <a:pPr marL="0" indent="0">
              <a:buNone/>
            </a:pPr>
            <a:r>
              <a:rPr lang="en-US" sz="2800">
                <a:ea typeface="+mn-lt"/>
                <a:cs typeface="+mn-lt"/>
              </a:rPr>
              <a:t>This funding is to support family access to environments that are healthy and nurturing for their child’s care and development. </a:t>
            </a:r>
            <a:endParaRPr lang="en-US" sz="2800" b="1" i="1">
              <a:ea typeface="+mn-lt"/>
              <a:cs typeface="+mn-lt"/>
            </a:endParaRPr>
          </a:p>
          <a:p>
            <a:pPr>
              <a:spcBef>
                <a:spcPts val="1200"/>
              </a:spcBef>
            </a:pPr>
            <a:r>
              <a:rPr lang="en-US" sz="2800">
                <a:ea typeface="+mn-lt"/>
                <a:cs typeface="+mn-lt"/>
              </a:rPr>
              <a:t>After meeting the requirements of this directive, R&amp;Rs may reallocate CRRP funding to purchase basic commodities/supplies  for child care programs, including Tribal child care, that are serving essential workers and at-risk populations.</a:t>
            </a:r>
          </a:p>
          <a:p>
            <a:pPr marL="0" indent="0">
              <a:buNone/>
            </a:pPr>
            <a:endParaRPr lang="en-US" sz="2000">
              <a:cs typeface="Arial"/>
            </a:endParaRPr>
          </a:p>
        </p:txBody>
      </p:sp>
      <p:sp>
        <p:nvSpPr>
          <p:cNvPr id="4" name="Slide Number Placeholder 3">
            <a:extLst>
              <a:ext uri="{FF2B5EF4-FFF2-40B4-BE49-F238E27FC236}">
                <a16:creationId xmlns:a16="http://schemas.microsoft.com/office/drawing/2014/main" id="{1E2F1253-671D-47A8-AE69-41F11EE25D07}"/>
              </a:ext>
            </a:extLst>
          </p:cNvPr>
          <p:cNvSpPr>
            <a:spLocks noGrp="1"/>
          </p:cNvSpPr>
          <p:nvPr>
            <p:ph type="sldNum" sz="quarter" idx="12"/>
          </p:nvPr>
        </p:nvSpPr>
        <p:spPr/>
        <p:txBody>
          <a:bodyPr/>
          <a:lstStyle/>
          <a:p>
            <a:pPr>
              <a:defRPr/>
            </a:pPr>
            <a:fld id="{44D49D5E-395F-45AE-94B9-00F533986075}" type="slidenum">
              <a:rPr lang="en-US" altLang="en-US" sz="2400">
                <a:latin typeface="Arial"/>
                <a:cs typeface="Arial"/>
              </a:rPr>
              <a:pPr>
                <a:defRPr/>
              </a:pPr>
              <a:t>10</a:t>
            </a:fld>
            <a:endParaRPr lang="en-US" sz="2400">
              <a:latin typeface="Arial"/>
              <a:cs typeface="Arial"/>
            </a:endParaRPr>
          </a:p>
        </p:txBody>
      </p:sp>
    </p:spTree>
    <p:extLst>
      <p:ext uri="{BB962C8B-B14F-4D97-AF65-F5344CB8AC3E}">
        <p14:creationId xmlns:p14="http://schemas.microsoft.com/office/powerpoint/2010/main" val="1390370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FCC6A-7E5E-464F-B19A-42138A18CFC7}"/>
              </a:ext>
            </a:extLst>
          </p:cNvPr>
          <p:cNvSpPr>
            <a:spLocks noGrp="1"/>
          </p:cNvSpPr>
          <p:nvPr>
            <p:ph type="title"/>
          </p:nvPr>
        </p:nvSpPr>
        <p:spPr>
          <a:xfrm>
            <a:off x="1905000" y="320731"/>
            <a:ext cx="6858000" cy="1143000"/>
          </a:xfrm>
        </p:spPr>
        <p:txBody>
          <a:bodyPr/>
          <a:lstStyle/>
          <a:p>
            <a:r>
              <a:rPr lang="en-US" b="1">
                <a:ea typeface="+mj-lt"/>
                <a:cs typeface="+mj-lt"/>
              </a:rPr>
              <a:t>R&amp;R: Reallocation of Funding—CCIP </a:t>
            </a:r>
            <a:endParaRPr lang="en-US"/>
          </a:p>
        </p:txBody>
      </p:sp>
      <p:sp>
        <p:nvSpPr>
          <p:cNvPr id="3" name="Content Placeholder 2">
            <a:extLst>
              <a:ext uri="{FF2B5EF4-FFF2-40B4-BE49-F238E27FC236}">
                <a16:creationId xmlns:a16="http://schemas.microsoft.com/office/drawing/2014/main" id="{D12DEC78-587D-4D4B-B0FD-AB97A0BC2B21}"/>
              </a:ext>
            </a:extLst>
          </p:cNvPr>
          <p:cNvSpPr>
            <a:spLocks noGrp="1"/>
          </p:cNvSpPr>
          <p:nvPr>
            <p:ph idx="1"/>
          </p:nvPr>
        </p:nvSpPr>
        <p:spPr>
          <a:xfrm>
            <a:off x="1905000" y="1600409"/>
            <a:ext cx="6858000" cy="4339192"/>
          </a:xfrm>
        </p:spPr>
        <p:txBody>
          <a:bodyPr/>
          <a:lstStyle/>
          <a:p>
            <a:pPr marL="0" indent="0">
              <a:spcBef>
                <a:spcPts val="1200"/>
              </a:spcBef>
              <a:buNone/>
            </a:pPr>
            <a:r>
              <a:rPr lang="en-US" sz="2800">
                <a:ea typeface="+mn-lt"/>
                <a:cs typeface="+mn-lt"/>
              </a:rPr>
              <a:t>The purpose of CCIP funding is to support and incentivize new or existing child care providers to become licensed or maintain a license. </a:t>
            </a:r>
            <a:endParaRPr lang="en-US" sz="2800">
              <a:cs typeface="Arial"/>
            </a:endParaRPr>
          </a:p>
          <a:p>
            <a:pPr>
              <a:spcBef>
                <a:spcPts val="1200"/>
              </a:spcBef>
            </a:pPr>
            <a:r>
              <a:rPr lang="en-US" sz="2800">
                <a:ea typeface="+mn-lt"/>
                <a:cs typeface="+mn-lt"/>
              </a:rPr>
              <a:t>R&amp;Rs may reallocate CCIP funding (either contract or grant funding) to purchase basic commodities for new or existing child care programs, including Tribal child care, that are serving essential workers and at-risk populations.</a:t>
            </a:r>
            <a:endParaRPr lang="en-US" sz="2800">
              <a:cs typeface="Arial"/>
            </a:endParaRPr>
          </a:p>
          <a:p>
            <a:pPr marL="0" indent="0">
              <a:buNone/>
            </a:pPr>
            <a:endParaRPr lang="en-US" sz="2800">
              <a:ea typeface="+mn-lt"/>
              <a:cs typeface="+mn-lt"/>
            </a:endParaRPr>
          </a:p>
          <a:p>
            <a:pPr marL="0" indent="0">
              <a:buNone/>
            </a:pPr>
            <a:endParaRPr lang="en-US" sz="2800">
              <a:cs typeface="Arial"/>
            </a:endParaRPr>
          </a:p>
        </p:txBody>
      </p:sp>
      <p:sp>
        <p:nvSpPr>
          <p:cNvPr id="4" name="Slide Number Placeholder 3">
            <a:extLst>
              <a:ext uri="{FF2B5EF4-FFF2-40B4-BE49-F238E27FC236}">
                <a16:creationId xmlns:a16="http://schemas.microsoft.com/office/drawing/2014/main" id="{749420C3-FF73-4B2B-A1AE-340356E22341}"/>
              </a:ext>
            </a:extLst>
          </p:cNvPr>
          <p:cNvSpPr>
            <a:spLocks noGrp="1"/>
          </p:cNvSpPr>
          <p:nvPr>
            <p:ph type="sldNum" sz="quarter" idx="12"/>
          </p:nvPr>
        </p:nvSpPr>
        <p:spPr/>
        <p:txBody>
          <a:bodyPr/>
          <a:lstStyle/>
          <a:p>
            <a:pPr>
              <a:defRPr/>
            </a:pPr>
            <a:fld id="{44D49D5E-395F-45AE-94B9-00F533986075}" type="slidenum">
              <a:rPr lang="en-US" altLang="en-US" sz="2400" dirty="0">
                <a:latin typeface="Arial"/>
                <a:cs typeface="Arial"/>
              </a:rPr>
              <a:pPr>
                <a:defRPr/>
              </a:pPr>
              <a:t>11</a:t>
            </a:fld>
            <a:endParaRPr lang="en-US" sz="2400">
              <a:latin typeface="Arial"/>
              <a:cs typeface="Arial"/>
            </a:endParaRPr>
          </a:p>
        </p:txBody>
      </p:sp>
    </p:spTree>
    <p:extLst>
      <p:ext uri="{BB962C8B-B14F-4D97-AF65-F5344CB8AC3E}">
        <p14:creationId xmlns:p14="http://schemas.microsoft.com/office/powerpoint/2010/main" val="1881889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57AF0-E829-41A5-A811-8921DAA2754F}"/>
              </a:ext>
            </a:extLst>
          </p:cNvPr>
          <p:cNvSpPr>
            <a:spLocks noGrp="1"/>
          </p:cNvSpPr>
          <p:nvPr>
            <p:ph type="title"/>
          </p:nvPr>
        </p:nvSpPr>
        <p:spPr/>
        <p:txBody>
          <a:bodyPr/>
          <a:lstStyle/>
          <a:p>
            <a:r>
              <a:rPr lang="en-US" b="1">
                <a:cs typeface="Arial"/>
              </a:rPr>
              <a:t>R&amp;R: Reallocation of Funding—CPHSP </a:t>
            </a:r>
            <a:endParaRPr lang="en-US">
              <a:cs typeface="Arial"/>
            </a:endParaRPr>
          </a:p>
        </p:txBody>
      </p:sp>
      <p:sp>
        <p:nvSpPr>
          <p:cNvPr id="3" name="Content Placeholder 2">
            <a:extLst>
              <a:ext uri="{FF2B5EF4-FFF2-40B4-BE49-F238E27FC236}">
                <a16:creationId xmlns:a16="http://schemas.microsoft.com/office/drawing/2014/main" id="{99D112A9-77C1-4DDF-BE34-A429D8857B7F}"/>
              </a:ext>
            </a:extLst>
          </p:cNvPr>
          <p:cNvSpPr>
            <a:spLocks noGrp="1"/>
          </p:cNvSpPr>
          <p:nvPr>
            <p:ph idx="1"/>
          </p:nvPr>
        </p:nvSpPr>
        <p:spPr>
          <a:xfrm>
            <a:off x="1905000" y="2133600"/>
            <a:ext cx="6858000" cy="4114800"/>
          </a:xfrm>
        </p:spPr>
        <p:txBody>
          <a:bodyPr/>
          <a:lstStyle/>
          <a:p>
            <a:pPr marL="0" indent="0">
              <a:buNone/>
            </a:pPr>
            <a:r>
              <a:rPr lang="en-US" sz="2800">
                <a:ea typeface="+mn-lt"/>
                <a:cs typeface="+mn-lt"/>
              </a:rPr>
              <a:t>CPHSP training hubs staff and resources must refocus to provide health and safety training services, technical assistance and resource materials for providers that are continuing to care for children.  </a:t>
            </a:r>
            <a:endParaRPr lang="en-US" sz="2800"/>
          </a:p>
        </p:txBody>
      </p:sp>
      <p:sp>
        <p:nvSpPr>
          <p:cNvPr id="4" name="Slide Number Placeholder 3">
            <a:extLst>
              <a:ext uri="{FF2B5EF4-FFF2-40B4-BE49-F238E27FC236}">
                <a16:creationId xmlns:a16="http://schemas.microsoft.com/office/drawing/2014/main" id="{91275F3C-4E50-4CCD-8247-51A6B0A6F72B}"/>
              </a:ext>
            </a:extLst>
          </p:cNvPr>
          <p:cNvSpPr>
            <a:spLocks noGrp="1"/>
          </p:cNvSpPr>
          <p:nvPr>
            <p:ph type="sldNum" sz="quarter" idx="12"/>
          </p:nvPr>
        </p:nvSpPr>
        <p:spPr/>
        <p:txBody>
          <a:bodyPr/>
          <a:lstStyle/>
          <a:p>
            <a:pPr>
              <a:defRPr/>
            </a:pPr>
            <a:fld id="{44D49D5E-395F-45AE-94B9-00F533986075}" type="slidenum">
              <a:rPr lang="en-US" altLang="en-US" sz="2400"/>
              <a:pPr>
                <a:defRPr/>
              </a:pPr>
              <a:t>12</a:t>
            </a:fld>
            <a:endParaRPr lang="en-US" sz="2400"/>
          </a:p>
        </p:txBody>
      </p:sp>
    </p:spTree>
    <p:extLst>
      <p:ext uri="{BB962C8B-B14F-4D97-AF65-F5344CB8AC3E}">
        <p14:creationId xmlns:p14="http://schemas.microsoft.com/office/powerpoint/2010/main" val="2524942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90D64-8970-40BC-820B-D68017CDF593}"/>
              </a:ext>
            </a:extLst>
          </p:cNvPr>
          <p:cNvSpPr>
            <a:spLocks noGrp="1"/>
          </p:cNvSpPr>
          <p:nvPr>
            <p:ph type="title"/>
          </p:nvPr>
        </p:nvSpPr>
        <p:spPr>
          <a:xfrm>
            <a:off x="1905001" y="866455"/>
            <a:ext cx="6870843" cy="860463"/>
          </a:xfrm>
        </p:spPr>
        <p:txBody>
          <a:bodyPr/>
          <a:lstStyle/>
          <a:p>
            <a:r>
              <a:rPr lang="en-US" b="1">
                <a:ea typeface="+mj-lt"/>
                <a:cs typeface="+mj-lt"/>
              </a:rPr>
              <a:t>R&amp;R: Flexibility Related to Procurements</a:t>
            </a:r>
            <a:endParaRPr lang="en-US"/>
          </a:p>
          <a:p>
            <a:endParaRPr lang="en-US">
              <a:cs typeface="Arial"/>
            </a:endParaRPr>
          </a:p>
        </p:txBody>
      </p:sp>
      <p:sp>
        <p:nvSpPr>
          <p:cNvPr id="3" name="Content Placeholder 2">
            <a:extLst>
              <a:ext uri="{FF2B5EF4-FFF2-40B4-BE49-F238E27FC236}">
                <a16:creationId xmlns:a16="http://schemas.microsoft.com/office/drawing/2014/main" id="{0D0A8AFB-0CF4-44B7-8AA4-0F480F6D978E}"/>
              </a:ext>
            </a:extLst>
          </p:cNvPr>
          <p:cNvSpPr>
            <a:spLocks noGrp="1"/>
          </p:cNvSpPr>
          <p:nvPr>
            <p:ph idx="1"/>
          </p:nvPr>
        </p:nvSpPr>
        <p:spPr>
          <a:xfrm>
            <a:off x="1905003" y="1981200"/>
            <a:ext cx="7076325" cy="4114800"/>
          </a:xfrm>
        </p:spPr>
        <p:txBody>
          <a:bodyPr/>
          <a:lstStyle/>
          <a:p>
            <a:pPr marL="0" indent="0">
              <a:buNone/>
            </a:pPr>
            <a:r>
              <a:rPr lang="en-US" sz="2800" dirty="0">
                <a:cs typeface="Arial"/>
              </a:rPr>
              <a:t>Please refer to MB 20-08 for COVID-19 Guidance on Procurements and Audits when making purchases to support the goals of MB 20-07. </a:t>
            </a:r>
          </a:p>
          <a:p>
            <a:pPr>
              <a:buNone/>
            </a:pPr>
            <a:endParaRPr lang="en-US" dirty="0">
              <a:cs typeface="Arial"/>
            </a:endParaRPr>
          </a:p>
          <a:p>
            <a:pPr marL="0" indent="0">
              <a:buNone/>
            </a:pPr>
            <a:endParaRPr lang="en-US" dirty="0">
              <a:cs typeface="Arial"/>
            </a:endParaRPr>
          </a:p>
        </p:txBody>
      </p:sp>
      <p:sp>
        <p:nvSpPr>
          <p:cNvPr id="4" name="Slide Number Placeholder 3">
            <a:extLst>
              <a:ext uri="{FF2B5EF4-FFF2-40B4-BE49-F238E27FC236}">
                <a16:creationId xmlns:a16="http://schemas.microsoft.com/office/drawing/2014/main" id="{B5255B76-5FF6-4581-8277-EA9AE2F4A797}"/>
              </a:ext>
            </a:extLst>
          </p:cNvPr>
          <p:cNvSpPr>
            <a:spLocks noGrp="1"/>
          </p:cNvSpPr>
          <p:nvPr>
            <p:ph type="sldNum" sz="quarter" idx="12"/>
          </p:nvPr>
        </p:nvSpPr>
        <p:spPr/>
        <p:txBody>
          <a:bodyPr/>
          <a:lstStyle/>
          <a:p>
            <a:pPr>
              <a:defRPr/>
            </a:pPr>
            <a:fld id="{44D49D5E-395F-45AE-94B9-00F533986075}" type="slidenum">
              <a:rPr lang="en-US" altLang="en-US" sz="2400"/>
              <a:pPr>
                <a:defRPr/>
              </a:pPr>
              <a:t>13</a:t>
            </a:fld>
            <a:endParaRPr lang="en-US" altLang="en-US" sz="2400"/>
          </a:p>
        </p:txBody>
      </p:sp>
    </p:spTree>
    <p:extLst>
      <p:ext uri="{BB962C8B-B14F-4D97-AF65-F5344CB8AC3E}">
        <p14:creationId xmlns:p14="http://schemas.microsoft.com/office/powerpoint/2010/main" val="2353484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7F100-473B-472F-9D4D-F0992BCF1657}"/>
              </a:ext>
            </a:extLst>
          </p:cNvPr>
          <p:cNvSpPr>
            <a:spLocks noGrp="1"/>
          </p:cNvSpPr>
          <p:nvPr>
            <p:ph type="title"/>
          </p:nvPr>
        </p:nvSpPr>
        <p:spPr>
          <a:xfrm>
            <a:off x="1905000" y="454855"/>
            <a:ext cx="6858000" cy="1143000"/>
          </a:xfrm>
        </p:spPr>
        <p:txBody>
          <a:bodyPr/>
          <a:lstStyle/>
          <a:p>
            <a:r>
              <a:rPr lang="en-US" b="1">
                <a:cs typeface="Arial"/>
              </a:rPr>
              <a:t>Additional Requirements for R&amp;Rs (1)</a:t>
            </a:r>
          </a:p>
        </p:txBody>
      </p:sp>
      <p:sp>
        <p:nvSpPr>
          <p:cNvPr id="3" name="Content Placeholder 2">
            <a:extLst>
              <a:ext uri="{FF2B5EF4-FFF2-40B4-BE49-F238E27FC236}">
                <a16:creationId xmlns:a16="http://schemas.microsoft.com/office/drawing/2014/main" id="{690A3D9F-BF50-4B83-9FC9-11D8674F8FF8}"/>
              </a:ext>
            </a:extLst>
          </p:cNvPr>
          <p:cNvSpPr>
            <a:spLocks noGrp="1"/>
          </p:cNvSpPr>
          <p:nvPr>
            <p:ph idx="1"/>
          </p:nvPr>
        </p:nvSpPr>
        <p:spPr>
          <a:xfrm>
            <a:off x="1905000" y="1865728"/>
            <a:ext cx="6858000" cy="4537419"/>
          </a:xfrm>
        </p:spPr>
        <p:txBody>
          <a:bodyPr/>
          <a:lstStyle/>
          <a:p>
            <a:pPr marL="0" indent="0">
              <a:spcBef>
                <a:spcPts val="1200"/>
              </a:spcBef>
              <a:buNone/>
            </a:pPr>
            <a:r>
              <a:rPr lang="en-US" sz="2800" dirty="0">
                <a:cs typeface="Arial"/>
              </a:rPr>
              <a:t>1. Develop a COVID-19 emergency response plan by April 27, 2020 and submit to submit via Snap Survey.</a:t>
            </a:r>
            <a:endParaRPr lang="en-US" sz="2800" dirty="0">
              <a:solidFill>
                <a:srgbClr val="0000FF"/>
              </a:solidFill>
              <a:cs typeface="Arial"/>
            </a:endParaRPr>
          </a:p>
          <a:p>
            <a:pPr marL="456565" indent="-456565">
              <a:spcBef>
                <a:spcPts val="1200"/>
              </a:spcBef>
              <a:buFont typeface="Arial"/>
              <a:buChar char="•"/>
            </a:pPr>
            <a:r>
              <a:rPr lang="en-US" sz="2800" dirty="0">
                <a:cs typeface="Arial"/>
              </a:rPr>
              <a:t>Referral services</a:t>
            </a:r>
          </a:p>
          <a:p>
            <a:pPr marL="456565" indent="-456565">
              <a:spcBef>
                <a:spcPts val="1200"/>
              </a:spcBef>
              <a:buFont typeface="Arial"/>
              <a:buChar char="•"/>
            </a:pPr>
            <a:r>
              <a:rPr lang="en-US" sz="2800" dirty="0">
                <a:cs typeface="Arial"/>
              </a:rPr>
              <a:t>Collecting data and utilizing the MCCP</a:t>
            </a:r>
          </a:p>
          <a:p>
            <a:pPr marL="456565" indent="-456565">
              <a:spcBef>
                <a:spcPts val="1200"/>
              </a:spcBef>
              <a:buFont typeface="Arial"/>
              <a:buChar char="•"/>
            </a:pPr>
            <a:r>
              <a:rPr lang="en-US" sz="2800" dirty="0">
                <a:cs typeface="Arial"/>
              </a:rPr>
              <a:t>Updating the website</a:t>
            </a:r>
            <a:endParaRPr lang="en-US" dirty="0">
              <a:cs typeface="Arial"/>
            </a:endParaRPr>
          </a:p>
          <a:p>
            <a:pPr marL="456565" indent="-456565">
              <a:spcBef>
                <a:spcPts val="1200"/>
              </a:spcBef>
              <a:buFont typeface="Arial"/>
              <a:buChar char="•"/>
            </a:pPr>
            <a:r>
              <a:rPr lang="en-US" sz="2800" dirty="0">
                <a:cs typeface="Arial"/>
              </a:rPr>
              <a:t>Utilizing CPHSP training hubs and other training resources</a:t>
            </a:r>
          </a:p>
          <a:p>
            <a:pPr marL="0" indent="0">
              <a:buNone/>
            </a:pPr>
            <a:endParaRPr lang="en-US" dirty="0">
              <a:cs typeface="Arial"/>
            </a:endParaRPr>
          </a:p>
        </p:txBody>
      </p:sp>
      <p:sp>
        <p:nvSpPr>
          <p:cNvPr id="4" name="Slide Number Placeholder 3">
            <a:extLst>
              <a:ext uri="{FF2B5EF4-FFF2-40B4-BE49-F238E27FC236}">
                <a16:creationId xmlns:a16="http://schemas.microsoft.com/office/drawing/2014/main" id="{130D8B56-7521-4BB3-8222-983FAFA8D680}"/>
              </a:ext>
            </a:extLst>
          </p:cNvPr>
          <p:cNvSpPr>
            <a:spLocks noGrp="1"/>
          </p:cNvSpPr>
          <p:nvPr>
            <p:ph type="sldNum" sz="quarter" idx="12"/>
          </p:nvPr>
        </p:nvSpPr>
        <p:spPr/>
        <p:txBody>
          <a:bodyPr/>
          <a:lstStyle/>
          <a:p>
            <a:pPr>
              <a:defRPr/>
            </a:pPr>
            <a:fld id="{44D49D5E-395F-45AE-94B9-00F533986075}" type="slidenum">
              <a:rPr lang="en-US" altLang="en-US" sz="2400"/>
              <a:pPr>
                <a:defRPr/>
              </a:pPr>
              <a:t>14</a:t>
            </a:fld>
            <a:endParaRPr lang="en-US" sz="2400"/>
          </a:p>
        </p:txBody>
      </p:sp>
    </p:spTree>
    <p:extLst>
      <p:ext uri="{BB962C8B-B14F-4D97-AF65-F5344CB8AC3E}">
        <p14:creationId xmlns:p14="http://schemas.microsoft.com/office/powerpoint/2010/main" val="3984130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AA175-52B3-4F2C-8DD4-9DA9C465F852}"/>
              </a:ext>
            </a:extLst>
          </p:cNvPr>
          <p:cNvSpPr>
            <a:spLocks noGrp="1"/>
          </p:cNvSpPr>
          <p:nvPr>
            <p:ph type="title"/>
          </p:nvPr>
        </p:nvSpPr>
        <p:spPr/>
        <p:txBody>
          <a:bodyPr/>
          <a:lstStyle/>
          <a:p>
            <a:r>
              <a:rPr lang="en-US" b="1">
                <a:ea typeface="+mj-lt"/>
                <a:cs typeface="+mj-lt"/>
              </a:rPr>
              <a:t>Additional </a:t>
            </a:r>
            <a:r>
              <a:rPr lang="en-US" b="1">
                <a:cs typeface="Arial"/>
              </a:rPr>
              <a:t>Requirements for R&amp;Rs (</a:t>
            </a:r>
            <a:r>
              <a:rPr lang="en-US" b="1">
                <a:ea typeface="+mj-lt"/>
                <a:cs typeface="+mj-lt"/>
              </a:rPr>
              <a:t>2)</a:t>
            </a:r>
            <a:endParaRPr lang="en-US" b="1">
              <a:cs typeface="Arial"/>
            </a:endParaRPr>
          </a:p>
        </p:txBody>
      </p:sp>
      <p:sp>
        <p:nvSpPr>
          <p:cNvPr id="3" name="Content Placeholder 2">
            <a:extLst>
              <a:ext uri="{FF2B5EF4-FFF2-40B4-BE49-F238E27FC236}">
                <a16:creationId xmlns:a16="http://schemas.microsoft.com/office/drawing/2014/main" id="{6E00C1F7-4F74-44E7-816F-08FAB8266C83}"/>
              </a:ext>
            </a:extLst>
          </p:cNvPr>
          <p:cNvSpPr>
            <a:spLocks noGrp="1"/>
          </p:cNvSpPr>
          <p:nvPr>
            <p:ph idx="1"/>
          </p:nvPr>
        </p:nvSpPr>
        <p:spPr>
          <a:xfrm>
            <a:off x="1905000" y="2498784"/>
            <a:ext cx="6858000" cy="3597216"/>
          </a:xfrm>
        </p:spPr>
        <p:txBody>
          <a:bodyPr/>
          <a:lstStyle/>
          <a:p>
            <a:pPr marL="0" indent="0">
              <a:buNone/>
            </a:pPr>
            <a:r>
              <a:rPr lang="en-US" sz="2800">
                <a:cs typeface="Arial"/>
              </a:rPr>
              <a:t>2. Remain open virtually and have phone lines and email that can be accessed by employees to work remotely to provide resources and referrals to essential workers and providers.</a:t>
            </a:r>
          </a:p>
          <a:p>
            <a:pPr marL="0" indent="0">
              <a:buNone/>
            </a:pPr>
            <a:endParaRPr lang="en-US">
              <a:ea typeface="+mn-lt"/>
              <a:cs typeface="+mn-lt"/>
            </a:endParaRPr>
          </a:p>
          <a:p>
            <a:pPr marL="0" indent="0">
              <a:buNone/>
            </a:pPr>
            <a:endParaRPr lang="en-US">
              <a:cs typeface="Arial"/>
            </a:endParaRPr>
          </a:p>
        </p:txBody>
      </p:sp>
      <p:sp>
        <p:nvSpPr>
          <p:cNvPr id="4" name="Slide Number Placeholder 3">
            <a:extLst>
              <a:ext uri="{FF2B5EF4-FFF2-40B4-BE49-F238E27FC236}">
                <a16:creationId xmlns:a16="http://schemas.microsoft.com/office/drawing/2014/main" id="{EC3FF28A-4E0F-4C03-B1DF-386DE84E905A}"/>
              </a:ext>
            </a:extLst>
          </p:cNvPr>
          <p:cNvSpPr>
            <a:spLocks noGrp="1"/>
          </p:cNvSpPr>
          <p:nvPr>
            <p:ph type="sldNum" sz="quarter" idx="12"/>
          </p:nvPr>
        </p:nvSpPr>
        <p:spPr/>
        <p:txBody>
          <a:bodyPr/>
          <a:lstStyle/>
          <a:p>
            <a:pPr>
              <a:defRPr/>
            </a:pPr>
            <a:fld id="{44D49D5E-395F-45AE-94B9-00F533986075}" type="slidenum">
              <a:rPr lang="en-US" altLang="en-US" sz="2400" dirty="0">
                <a:latin typeface="Arial"/>
                <a:cs typeface="Arial"/>
              </a:rPr>
              <a:pPr>
                <a:defRPr/>
              </a:pPr>
              <a:t>15</a:t>
            </a:fld>
            <a:endParaRPr lang="en-US" sz="2400">
              <a:latin typeface="Arial"/>
              <a:cs typeface="Arial"/>
            </a:endParaRPr>
          </a:p>
        </p:txBody>
      </p:sp>
    </p:spTree>
    <p:extLst>
      <p:ext uri="{BB962C8B-B14F-4D97-AF65-F5344CB8AC3E}">
        <p14:creationId xmlns:p14="http://schemas.microsoft.com/office/powerpoint/2010/main" val="2998659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AA175-52B3-4F2C-8DD4-9DA9C465F852}"/>
              </a:ext>
            </a:extLst>
          </p:cNvPr>
          <p:cNvSpPr>
            <a:spLocks noGrp="1"/>
          </p:cNvSpPr>
          <p:nvPr>
            <p:ph type="title"/>
          </p:nvPr>
        </p:nvSpPr>
        <p:spPr/>
        <p:txBody>
          <a:bodyPr/>
          <a:lstStyle/>
          <a:p>
            <a:r>
              <a:rPr lang="en-US" b="1">
                <a:ea typeface="+mj-lt"/>
                <a:cs typeface="+mj-lt"/>
              </a:rPr>
              <a:t>Additional </a:t>
            </a:r>
            <a:r>
              <a:rPr lang="en-US" b="1">
                <a:cs typeface="Arial"/>
              </a:rPr>
              <a:t>Requirements for R&amp;Rs (3)</a:t>
            </a:r>
          </a:p>
        </p:txBody>
      </p:sp>
      <p:sp>
        <p:nvSpPr>
          <p:cNvPr id="3" name="Content Placeholder 2">
            <a:extLst>
              <a:ext uri="{FF2B5EF4-FFF2-40B4-BE49-F238E27FC236}">
                <a16:creationId xmlns:a16="http://schemas.microsoft.com/office/drawing/2014/main" id="{6E00C1F7-4F74-44E7-816F-08FAB8266C83}"/>
              </a:ext>
            </a:extLst>
          </p:cNvPr>
          <p:cNvSpPr>
            <a:spLocks noGrp="1"/>
          </p:cNvSpPr>
          <p:nvPr>
            <p:ph idx="1"/>
          </p:nvPr>
        </p:nvSpPr>
        <p:spPr/>
        <p:txBody>
          <a:bodyPr/>
          <a:lstStyle/>
          <a:p>
            <a:pPr marL="0" indent="0">
              <a:buNone/>
            </a:pPr>
            <a:endParaRPr lang="en-US" sz="2800" dirty="0">
              <a:cs typeface="Arial"/>
            </a:endParaRPr>
          </a:p>
          <a:p>
            <a:pPr marL="0" indent="0">
              <a:buNone/>
            </a:pPr>
            <a:r>
              <a:rPr lang="en-US" sz="2800" dirty="0">
                <a:ea typeface="+mn-lt"/>
                <a:cs typeface="+mn-lt"/>
              </a:rPr>
              <a:t>3. Update R&amp;R </a:t>
            </a:r>
            <a:r>
              <a:rPr lang="en-US" sz="2800">
                <a:ea typeface="+mn-lt"/>
                <a:cs typeface="+mn-lt"/>
              </a:rPr>
              <a:t>program website to </a:t>
            </a:r>
            <a:r>
              <a:rPr lang="en-US" sz="2800" dirty="0">
                <a:ea typeface="+mn-lt"/>
                <a:cs typeface="+mn-lt"/>
              </a:rPr>
              <a:t>include relevant resources related to COVID-19 public health crisis and including links to local, state, and national resources. </a:t>
            </a:r>
            <a:endParaRPr lang="en-US" dirty="0">
              <a:ea typeface="+mn-lt"/>
              <a:cs typeface="+mn-lt"/>
            </a:endParaRPr>
          </a:p>
          <a:p>
            <a:pPr marL="0" indent="0">
              <a:buNone/>
            </a:pPr>
            <a:endParaRPr lang="en-US" dirty="0">
              <a:cs typeface="Arial"/>
            </a:endParaRPr>
          </a:p>
        </p:txBody>
      </p:sp>
      <p:sp>
        <p:nvSpPr>
          <p:cNvPr id="4" name="Slide Number Placeholder 3">
            <a:extLst>
              <a:ext uri="{FF2B5EF4-FFF2-40B4-BE49-F238E27FC236}">
                <a16:creationId xmlns:a16="http://schemas.microsoft.com/office/drawing/2014/main" id="{EC3FF28A-4E0F-4C03-B1DF-386DE84E905A}"/>
              </a:ext>
            </a:extLst>
          </p:cNvPr>
          <p:cNvSpPr>
            <a:spLocks noGrp="1"/>
          </p:cNvSpPr>
          <p:nvPr>
            <p:ph type="sldNum" sz="quarter" idx="12"/>
          </p:nvPr>
        </p:nvSpPr>
        <p:spPr/>
        <p:txBody>
          <a:bodyPr/>
          <a:lstStyle/>
          <a:p>
            <a:pPr>
              <a:defRPr/>
            </a:pPr>
            <a:fld id="{44D49D5E-395F-45AE-94B9-00F533986075}" type="slidenum">
              <a:rPr lang="en-US" altLang="en-US" sz="2400" dirty="0">
                <a:latin typeface="Arial"/>
                <a:cs typeface="Arial"/>
              </a:rPr>
              <a:pPr>
                <a:defRPr/>
              </a:pPr>
              <a:t>16</a:t>
            </a:fld>
            <a:endParaRPr lang="en-US" sz="2400">
              <a:latin typeface="Arial"/>
              <a:cs typeface="Arial"/>
            </a:endParaRPr>
          </a:p>
        </p:txBody>
      </p:sp>
    </p:spTree>
    <p:extLst>
      <p:ext uri="{BB962C8B-B14F-4D97-AF65-F5344CB8AC3E}">
        <p14:creationId xmlns:p14="http://schemas.microsoft.com/office/powerpoint/2010/main" val="4225228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5D8E1-BE7D-4F05-9EBF-5E89AAF5AC2E}"/>
              </a:ext>
            </a:extLst>
          </p:cNvPr>
          <p:cNvSpPr>
            <a:spLocks noGrp="1"/>
          </p:cNvSpPr>
          <p:nvPr>
            <p:ph type="title"/>
          </p:nvPr>
        </p:nvSpPr>
        <p:spPr/>
        <p:txBody>
          <a:bodyPr/>
          <a:lstStyle/>
          <a:p>
            <a:r>
              <a:rPr lang="en-US" b="1">
                <a:ea typeface="+mj-lt"/>
                <a:cs typeface="+mj-lt"/>
              </a:rPr>
              <a:t>Additional </a:t>
            </a:r>
            <a:r>
              <a:rPr lang="en-US" b="1">
                <a:cs typeface="Arial"/>
              </a:rPr>
              <a:t>Requirements for R&amp;Rs </a:t>
            </a:r>
            <a:r>
              <a:rPr lang="en-US" b="1">
                <a:ea typeface="+mj-lt"/>
                <a:cs typeface="+mj-lt"/>
              </a:rPr>
              <a:t>(4)</a:t>
            </a:r>
            <a:endParaRPr lang="en-US" b="1"/>
          </a:p>
        </p:txBody>
      </p:sp>
      <p:sp>
        <p:nvSpPr>
          <p:cNvPr id="3" name="Content Placeholder 2">
            <a:extLst>
              <a:ext uri="{FF2B5EF4-FFF2-40B4-BE49-F238E27FC236}">
                <a16:creationId xmlns:a16="http://schemas.microsoft.com/office/drawing/2014/main" id="{BCFA58AF-4776-404E-AD7D-E6FEB9D23CEC}"/>
              </a:ext>
            </a:extLst>
          </p:cNvPr>
          <p:cNvSpPr>
            <a:spLocks noGrp="1"/>
          </p:cNvSpPr>
          <p:nvPr>
            <p:ph idx="1"/>
          </p:nvPr>
        </p:nvSpPr>
        <p:spPr>
          <a:xfrm>
            <a:off x="1905000" y="2498784"/>
            <a:ext cx="6858000" cy="3597216"/>
          </a:xfrm>
        </p:spPr>
        <p:txBody>
          <a:bodyPr/>
          <a:lstStyle/>
          <a:p>
            <a:pPr marL="0" indent="0">
              <a:buNone/>
            </a:pPr>
            <a:r>
              <a:rPr lang="en-US" sz="2800">
                <a:ea typeface="+mn-lt"/>
                <a:cs typeface="+mn-lt"/>
              </a:rPr>
              <a:t>4. Develop or implement an existing system that documents available supply and reflects provider vacancies by age group on a regular basis, closures, re-openings, and to distribute informational emails or surveys to child care providers as the need arises. </a:t>
            </a:r>
          </a:p>
          <a:p>
            <a:pPr marL="0" indent="0">
              <a:buNone/>
            </a:pPr>
            <a:endParaRPr lang="en-US" sz="2800">
              <a:cs typeface="Arial"/>
            </a:endParaRPr>
          </a:p>
        </p:txBody>
      </p:sp>
      <p:sp>
        <p:nvSpPr>
          <p:cNvPr id="4" name="Slide Number Placeholder 3">
            <a:extLst>
              <a:ext uri="{FF2B5EF4-FFF2-40B4-BE49-F238E27FC236}">
                <a16:creationId xmlns:a16="http://schemas.microsoft.com/office/drawing/2014/main" id="{21A04DC2-46A7-4730-A275-7360251E1B6E}"/>
              </a:ext>
            </a:extLst>
          </p:cNvPr>
          <p:cNvSpPr>
            <a:spLocks noGrp="1"/>
          </p:cNvSpPr>
          <p:nvPr>
            <p:ph type="sldNum" sz="quarter" idx="12"/>
          </p:nvPr>
        </p:nvSpPr>
        <p:spPr/>
        <p:txBody>
          <a:bodyPr/>
          <a:lstStyle/>
          <a:p>
            <a:pPr>
              <a:defRPr/>
            </a:pPr>
            <a:fld id="{44D49D5E-395F-45AE-94B9-00F533986075}" type="slidenum">
              <a:rPr lang="en-US" altLang="en-US" sz="2400"/>
              <a:pPr>
                <a:defRPr/>
              </a:pPr>
              <a:t>17</a:t>
            </a:fld>
            <a:endParaRPr lang="en-US" sz="2400"/>
          </a:p>
        </p:txBody>
      </p:sp>
    </p:spTree>
    <p:extLst>
      <p:ext uri="{BB962C8B-B14F-4D97-AF65-F5344CB8AC3E}">
        <p14:creationId xmlns:p14="http://schemas.microsoft.com/office/powerpoint/2010/main" val="1639591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8696E-7EBD-464E-9A87-53D86DD2E2EB}"/>
              </a:ext>
            </a:extLst>
          </p:cNvPr>
          <p:cNvSpPr>
            <a:spLocks noGrp="1"/>
          </p:cNvSpPr>
          <p:nvPr>
            <p:ph type="title"/>
          </p:nvPr>
        </p:nvSpPr>
        <p:spPr/>
        <p:txBody>
          <a:bodyPr/>
          <a:lstStyle/>
          <a:p>
            <a:r>
              <a:rPr lang="en-US" b="1">
                <a:cs typeface="Arial"/>
              </a:rPr>
              <a:t>Additional Requirements</a:t>
            </a:r>
            <a:br>
              <a:rPr lang="en-US" b="1">
                <a:cs typeface="Arial"/>
              </a:rPr>
            </a:br>
            <a:r>
              <a:rPr lang="en-US" b="1">
                <a:cs typeface="Arial"/>
              </a:rPr>
              <a:t> for R&amp;Rs </a:t>
            </a:r>
            <a:r>
              <a:rPr lang="en-US" b="1">
                <a:ea typeface="+mj-lt"/>
                <a:cs typeface="+mj-lt"/>
              </a:rPr>
              <a:t>(5)</a:t>
            </a:r>
            <a:endParaRPr lang="en-US" b="1"/>
          </a:p>
        </p:txBody>
      </p:sp>
      <p:sp>
        <p:nvSpPr>
          <p:cNvPr id="3" name="Content Placeholder 2">
            <a:extLst>
              <a:ext uri="{FF2B5EF4-FFF2-40B4-BE49-F238E27FC236}">
                <a16:creationId xmlns:a16="http://schemas.microsoft.com/office/drawing/2014/main" id="{87EE0340-9AF3-4E95-ADDD-A171D0058223}"/>
              </a:ext>
            </a:extLst>
          </p:cNvPr>
          <p:cNvSpPr>
            <a:spLocks noGrp="1"/>
          </p:cNvSpPr>
          <p:nvPr>
            <p:ph idx="1"/>
          </p:nvPr>
        </p:nvSpPr>
        <p:spPr>
          <a:xfrm>
            <a:off x="1905000" y="2133600"/>
            <a:ext cx="6858000" cy="4114800"/>
          </a:xfrm>
        </p:spPr>
        <p:txBody>
          <a:bodyPr/>
          <a:lstStyle/>
          <a:p>
            <a:pPr marL="0" indent="0">
              <a:buNone/>
            </a:pPr>
            <a:r>
              <a:rPr lang="en-US" sz="2800">
                <a:cs typeface="Arial"/>
              </a:rPr>
              <a:t>5. R&amp;Rs are to provide professional development and resources to child care providers, including both licensed centers, family child care homes and license-exempt family friend and neighbor caregivers and connect them with the local Quality Counts California consortium. </a:t>
            </a:r>
          </a:p>
        </p:txBody>
      </p:sp>
      <p:sp>
        <p:nvSpPr>
          <p:cNvPr id="4" name="Slide Number Placeholder 3">
            <a:extLst>
              <a:ext uri="{FF2B5EF4-FFF2-40B4-BE49-F238E27FC236}">
                <a16:creationId xmlns:a16="http://schemas.microsoft.com/office/drawing/2014/main" id="{54722A1A-4FF0-4CF9-A28B-F8D169B16398}"/>
              </a:ext>
            </a:extLst>
          </p:cNvPr>
          <p:cNvSpPr>
            <a:spLocks noGrp="1"/>
          </p:cNvSpPr>
          <p:nvPr>
            <p:ph type="sldNum" sz="quarter" idx="12"/>
          </p:nvPr>
        </p:nvSpPr>
        <p:spPr/>
        <p:txBody>
          <a:bodyPr/>
          <a:lstStyle/>
          <a:p>
            <a:pPr>
              <a:defRPr/>
            </a:pPr>
            <a:fld id="{44D49D5E-395F-45AE-94B9-00F533986075}" type="slidenum">
              <a:rPr lang="en-US" altLang="en-US" sz="2400"/>
              <a:pPr>
                <a:defRPr/>
              </a:pPr>
              <a:t>18</a:t>
            </a:fld>
            <a:endParaRPr lang="en-US" sz="2400"/>
          </a:p>
        </p:txBody>
      </p:sp>
    </p:spTree>
    <p:extLst>
      <p:ext uri="{BB962C8B-B14F-4D97-AF65-F5344CB8AC3E}">
        <p14:creationId xmlns:p14="http://schemas.microsoft.com/office/powerpoint/2010/main" val="963349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D2FA5-ADF2-4F44-94BE-ACF57C7E6FB3}"/>
              </a:ext>
            </a:extLst>
          </p:cNvPr>
          <p:cNvSpPr>
            <a:spLocks noGrp="1"/>
          </p:cNvSpPr>
          <p:nvPr>
            <p:ph type="title"/>
          </p:nvPr>
        </p:nvSpPr>
        <p:spPr/>
        <p:txBody>
          <a:bodyPr/>
          <a:lstStyle/>
          <a:p>
            <a:r>
              <a:rPr lang="en-US" b="1">
                <a:cs typeface="Arial"/>
              </a:rPr>
              <a:t>Additional Requirements for R&amp;Rs </a:t>
            </a:r>
            <a:r>
              <a:rPr lang="en-US" b="1">
                <a:ea typeface="+mj-lt"/>
                <a:cs typeface="+mj-lt"/>
              </a:rPr>
              <a:t>(6)</a:t>
            </a:r>
            <a:endParaRPr lang="en-US" b="1"/>
          </a:p>
        </p:txBody>
      </p:sp>
      <p:sp>
        <p:nvSpPr>
          <p:cNvPr id="3" name="Content Placeholder 2">
            <a:extLst>
              <a:ext uri="{FF2B5EF4-FFF2-40B4-BE49-F238E27FC236}">
                <a16:creationId xmlns:a16="http://schemas.microsoft.com/office/drawing/2014/main" id="{8DC2FB99-28E4-4DAE-BBE6-1C0064C4FAE5}"/>
              </a:ext>
            </a:extLst>
          </p:cNvPr>
          <p:cNvSpPr>
            <a:spLocks noGrp="1"/>
          </p:cNvSpPr>
          <p:nvPr>
            <p:ph idx="1"/>
          </p:nvPr>
        </p:nvSpPr>
        <p:spPr/>
        <p:txBody>
          <a:bodyPr/>
          <a:lstStyle/>
          <a:p>
            <a:pPr marL="0" indent="0">
              <a:spcBef>
                <a:spcPts val="1200"/>
              </a:spcBef>
              <a:buNone/>
            </a:pPr>
            <a:r>
              <a:rPr lang="en-US" sz="2800">
                <a:cs typeface="Arial"/>
              </a:rPr>
              <a:t>6.</a:t>
            </a:r>
            <a:r>
              <a:rPr lang="en-US" sz="2800">
                <a:ea typeface="+mn-lt"/>
                <a:cs typeface="+mn-lt"/>
              </a:rPr>
              <a:t> Continue to provide professional development and resources to child care providers, including licensed centers, family child care homes, license-exempt providers, and family friend and neighbor caregivers; and connect them with the local Quality Counts California consortium. </a:t>
            </a:r>
            <a:endParaRPr lang="en-US"/>
          </a:p>
        </p:txBody>
      </p:sp>
      <p:sp>
        <p:nvSpPr>
          <p:cNvPr id="4" name="Slide Number Placeholder 3">
            <a:extLst>
              <a:ext uri="{FF2B5EF4-FFF2-40B4-BE49-F238E27FC236}">
                <a16:creationId xmlns:a16="http://schemas.microsoft.com/office/drawing/2014/main" id="{A58D4832-A5EF-4B0D-AD6F-15858539D118}"/>
              </a:ext>
            </a:extLst>
          </p:cNvPr>
          <p:cNvSpPr>
            <a:spLocks noGrp="1"/>
          </p:cNvSpPr>
          <p:nvPr>
            <p:ph type="sldNum" sz="quarter" idx="12"/>
          </p:nvPr>
        </p:nvSpPr>
        <p:spPr/>
        <p:txBody>
          <a:bodyPr/>
          <a:lstStyle/>
          <a:p>
            <a:pPr>
              <a:defRPr/>
            </a:pPr>
            <a:fld id="{44D49D5E-395F-45AE-94B9-00F533986075}" type="slidenum">
              <a:rPr lang="en-US" altLang="en-US" sz="2400"/>
              <a:pPr>
                <a:defRPr/>
              </a:pPr>
              <a:t>19</a:t>
            </a:fld>
            <a:endParaRPr lang="en-US" sz="2400"/>
          </a:p>
        </p:txBody>
      </p:sp>
    </p:spTree>
    <p:extLst>
      <p:ext uri="{BB962C8B-B14F-4D97-AF65-F5344CB8AC3E}">
        <p14:creationId xmlns:p14="http://schemas.microsoft.com/office/powerpoint/2010/main" val="1144243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09763" y="207019"/>
            <a:ext cx="6858000" cy="1143000"/>
          </a:xfrm>
        </p:spPr>
        <p:txBody>
          <a:bodyPr/>
          <a:lstStyle/>
          <a:p>
            <a:pPr eaLnBrk="1" hangingPunct="1"/>
            <a:r>
              <a:rPr lang="en-US" altLang="en-US" b="1">
                <a:cs typeface="Arial"/>
              </a:rPr>
              <a:t>Agenda</a:t>
            </a:r>
            <a:endParaRPr lang="en-US" altLang="en-US">
              <a:cs typeface="Arial"/>
            </a:endParaRPr>
          </a:p>
        </p:txBody>
      </p:sp>
      <p:sp>
        <p:nvSpPr>
          <p:cNvPr id="19459" name="Rectangle 3"/>
          <p:cNvSpPr>
            <a:spLocks noGrp="1" noChangeArrowheads="1"/>
          </p:cNvSpPr>
          <p:nvPr>
            <p:ph idx="1"/>
          </p:nvPr>
        </p:nvSpPr>
        <p:spPr>
          <a:xfrm>
            <a:off x="1905002" y="1350019"/>
            <a:ext cx="7152515" cy="5300964"/>
          </a:xfrm>
        </p:spPr>
        <p:txBody>
          <a:bodyPr/>
          <a:lstStyle/>
          <a:p>
            <a:pPr eaLnBrk="1" hangingPunct="1">
              <a:spcAft>
                <a:spcPts val="1200"/>
              </a:spcAft>
              <a:buFont typeface="Arial"/>
              <a:buChar char="•"/>
            </a:pPr>
            <a:r>
              <a:rPr lang="en-US" altLang="en-US" sz="2800" dirty="0">
                <a:cs typeface="Arial"/>
              </a:rPr>
              <a:t>Overview</a:t>
            </a:r>
            <a:endParaRPr lang="en-US" dirty="0"/>
          </a:p>
          <a:p>
            <a:pPr>
              <a:spcAft>
                <a:spcPts val="1200"/>
              </a:spcAft>
              <a:buFont typeface="Arial"/>
              <a:buChar char="•"/>
            </a:pPr>
            <a:r>
              <a:rPr lang="en-US" altLang="en-US" sz="2800" dirty="0">
                <a:cs typeface="Arial"/>
              </a:rPr>
              <a:t>Management Bulletin (MB) 20-07 </a:t>
            </a:r>
            <a:endParaRPr lang="en-US" dirty="0">
              <a:cs typeface="Arial"/>
            </a:endParaRPr>
          </a:p>
          <a:p>
            <a:pPr marL="0" indent="0">
              <a:spcAft>
                <a:spcPts val="1200"/>
              </a:spcAft>
              <a:buNone/>
            </a:pPr>
            <a:r>
              <a:rPr lang="en-US" altLang="en-US" sz="2800" dirty="0">
                <a:cs typeface="Arial"/>
              </a:rPr>
              <a:t>   COVID-19 Guidance on:</a:t>
            </a:r>
            <a:endParaRPr lang="en-US" dirty="0">
              <a:cs typeface="Arial"/>
            </a:endParaRPr>
          </a:p>
          <a:p>
            <a:pPr lvl="1">
              <a:spcAft>
                <a:spcPts val="1200"/>
              </a:spcAft>
              <a:buFont typeface="Wingdings"/>
              <a:buChar char="Ø"/>
            </a:pPr>
            <a:r>
              <a:rPr lang="en-US" altLang="en-US" dirty="0">
                <a:cs typeface="Arial"/>
              </a:rPr>
              <a:t>Resource and Referral Programs (R&amp;Rs)</a:t>
            </a:r>
          </a:p>
          <a:p>
            <a:pPr lvl="1">
              <a:spcAft>
                <a:spcPts val="1200"/>
              </a:spcAft>
              <a:buFont typeface="Wingdings"/>
              <a:buChar char="Ø"/>
            </a:pPr>
            <a:r>
              <a:rPr lang="en-US" altLang="en-US" dirty="0">
                <a:cs typeface="Arial"/>
              </a:rPr>
              <a:t>Local  Planning Councils (LPCs)</a:t>
            </a:r>
          </a:p>
          <a:p>
            <a:pPr>
              <a:spcAft>
                <a:spcPts val="1200"/>
              </a:spcAft>
              <a:buFont typeface="Arial"/>
              <a:buChar char="•"/>
            </a:pPr>
            <a:r>
              <a:rPr lang="en-US" altLang="en-US" sz="2800" dirty="0">
                <a:cs typeface="Arial"/>
              </a:rPr>
              <a:t>Frequently Asked Questions</a:t>
            </a:r>
          </a:p>
          <a:p>
            <a:pPr>
              <a:spcAft>
                <a:spcPts val="1200"/>
              </a:spcAft>
              <a:buFont typeface="Arial"/>
              <a:buChar char="•"/>
            </a:pPr>
            <a:r>
              <a:rPr lang="en-US" altLang="en-US" sz="2800" dirty="0">
                <a:cs typeface="Arial"/>
              </a:rPr>
              <a:t>Resources</a:t>
            </a:r>
          </a:p>
        </p:txBody>
      </p:sp>
      <p:sp>
        <p:nvSpPr>
          <p:cNvPr id="2" name="Slide Number Placeholder 1">
            <a:extLst>
              <a:ext uri="{FF2B5EF4-FFF2-40B4-BE49-F238E27FC236}">
                <a16:creationId xmlns:a16="http://schemas.microsoft.com/office/drawing/2014/main" id="{3BEACDEE-1F53-4C75-BA5A-7A00555F9AD3}"/>
              </a:ext>
            </a:extLst>
          </p:cNvPr>
          <p:cNvSpPr>
            <a:spLocks noGrp="1"/>
          </p:cNvSpPr>
          <p:nvPr>
            <p:ph type="sldNum" sz="quarter" idx="12"/>
          </p:nvPr>
        </p:nvSpPr>
        <p:spPr/>
        <p:txBody>
          <a:bodyPr/>
          <a:lstStyle/>
          <a:p>
            <a:pPr>
              <a:defRPr/>
            </a:pPr>
            <a:fld id="{44D49D5E-395F-45AE-94B9-00F533986075}" type="slidenum">
              <a:rPr lang="en-US" altLang="en-US" sz="2400">
                <a:latin typeface="Arial"/>
                <a:cs typeface="Arial"/>
              </a:rPr>
              <a:pPr>
                <a:defRPr/>
              </a:pPr>
              <a:t>2</a:t>
            </a:fld>
            <a:endParaRPr lang="en-US" sz="240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93E59-6BA9-4AD3-841D-ABF748AA5989}"/>
              </a:ext>
            </a:extLst>
          </p:cNvPr>
          <p:cNvSpPr>
            <a:spLocks noGrp="1"/>
          </p:cNvSpPr>
          <p:nvPr>
            <p:ph type="title"/>
          </p:nvPr>
        </p:nvSpPr>
        <p:spPr/>
        <p:txBody>
          <a:bodyPr/>
          <a:lstStyle/>
          <a:p>
            <a:r>
              <a:rPr lang="en-US" b="1">
                <a:cs typeface="Arial"/>
              </a:rPr>
              <a:t>Additional Requirements for R&amp;Rs </a:t>
            </a:r>
            <a:r>
              <a:rPr lang="en-US" b="1">
                <a:ea typeface="+mj-lt"/>
                <a:cs typeface="+mj-lt"/>
              </a:rPr>
              <a:t>(7)</a:t>
            </a:r>
            <a:endParaRPr lang="en-US" b="1"/>
          </a:p>
        </p:txBody>
      </p:sp>
      <p:sp>
        <p:nvSpPr>
          <p:cNvPr id="3" name="Content Placeholder 2">
            <a:extLst>
              <a:ext uri="{FF2B5EF4-FFF2-40B4-BE49-F238E27FC236}">
                <a16:creationId xmlns:a16="http://schemas.microsoft.com/office/drawing/2014/main" id="{F135197B-170C-409E-BF56-37B22F1CCE88}"/>
              </a:ext>
            </a:extLst>
          </p:cNvPr>
          <p:cNvSpPr>
            <a:spLocks noGrp="1"/>
          </p:cNvSpPr>
          <p:nvPr>
            <p:ph idx="1"/>
          </p:nvPr>
        </p:nvSpPr>
        <p:spPr/>
        <p:txBody>
          <a:bodyPr/>
          <a:lstStyle/>
          <a:p>
            <a:pPr marL="0" indent="0">
              <a:buNone/>
            </a:pPr>
            <a:r>
              <a:rPr lang="en-US" sz="2800">
                <a:cs typeface="Arial"/>
              </a:rPr>
              <a:t>7. </a:t>
            </a:r>
            <a:r>
              <a:rPr lang="en-US" sz="2800">
                <a:ea typeface="+mn-lt"/>
                <a:cs typeface="+mn-lt"/>
              </a:rPr>
              <a:t>Support the professional development and licensure and/or temporary waiver of a facility for potential emergency child care providers, including sharing new COVID-19-specific training and tools as they become available.</a:t>
            </a:r>
            <a:endParaRPr lang="en-US">
              <a:ea typeface="+mn-lt"/>
              <a:cs typeface="+mn-lt"/>
            </a:endParaRPr>
          </a:p>
        </p:txBody>
      </p:sp>
      <p:sp>
        <p:nvSpPr>
          <p:cNvPr id="4" name="Slide Number Placeholder 3">
            <a:extLst>
              <a:ext uri="{FF2B5EF4-FFF2-40B4-BE49-F238E27FC236}">
                <a16:creationId xmlns:a16="http://schemas.microsoft.com/office/drawing/2014/main" id="{4D244572-F6C4-4150-A1CB-34AC9A178359}"/>
              </a:ext>
            </a:extLst>
          </p:cNvPr>
          <p:cNvSpPr>
            <a:spLocks noGrp="1"/>
          </p:cNvSpPr>
          <p:nvPr>
            <p:ph type="sldNum" sz="quarter" idx="12"/>
          </p:nvPr>
        </p:nvSpPr>
        <p:spPr/>
        <p:txBody>
          <a:bodyPr/>
          <a:lstStyle/>
          <a:p>
            <a:pPr>
              <a:defRPr/>
            </a:pPr>
            <a:fld id="{44D49D5E-395F-45AE-94B9-00F533986075}" type="slidenum">
              <a:rPr lang="en-US" altLang="en-US" sz="2400"/>
              <a:pPr>
                <a:defRPr/>
              </a:pPr>
              <a:t>20</a:t>
            </a:fld>
            <a:endParaRPr lang="en-US" sz="2400"/>
          </a:p>
        </p:txBody>
      </p:sp>
    </p:spTree>
    <p:extLst>
      <p:ext uri="{BB962C8B-B14F-4D97-AF65-F5344CB8AC3E}">
        <p14:creationId xmlns:p14="http://schemas.microsoft.com/office/powerpoint/2010/main" val="30563320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57A9E-D7D2-491C-AEC7-E04A77C41F0E}"/>
              </a:ext>
            </a:extLst>
          </p:cNvPr>
          <p:cNvSpPr>
            <a:spLocks noGrp="1"/>
          </p:cNvSpPr>
          <p:nvPr>
            <p:ph type="title"/>
          </p:nvPr>
        </p:nvSpPr>
        <p:spPr/>
        <p:txBody>
          <a:bodyPr/>
          <a:lstStyle/>
          <a:p>
            <a:r>
              <a:rPr lang="en-US" b="1">
                <a:cs typeface="Arial"/>
              </a:rPr>
              <a:t>Additional Requirements for R&amp;Rs</a:t>
            </a:r>
            <a:r>
              <a:rPr lang="en-US" b="1">
                <a:ea typeface="+mj-lt"/>
                <a:cs typeface="+mj-lt"/>
              </a:rPr>
              <a:t> (8)</a:t>
            </a:r>
            <a:r>
              <a:rPr lang="en-US" b="1">
                <a:cs typeface="Arial"/>
              </a:rPr>
              <a:t> </a:t>
            </a:r>
            <a:endParaRPr lang="en-US" b="1"/>
          </a:p>
        </p:txBody>
      </p:sp>
      <p:sp>
        <p:nvSpPr>
          <p:cNvPr id="3" name="Content Placeholder 2">
            <a:extLst>
              <a:ext uri="{FF2B5EF4-FFF2-40B4-BE49-F238E27FC236}">
                <a16:creationId xmlns:a16="http://schemas.microsoft.com/office/drawing/2014/main" id="{F4025021-532F-4B8B-9605-EACFDE0F0F03}"/>
              </a:ext>
            </a:extLst>
          </p:cNvPr>
          <p:cNvSpPr>
            <a:spLocks noGrp="1"/>
          </p:cNvSpPr>
          <p:nvPr>
            <p:ph idx="1"/>
          </p:nvPr>
        </p:nvSpPr>
        <p:spPr/>
        <p:txBody>
          <a:bodyPr/>
          <a:lstStyle/>
          <a:p>
            <a:pPr marL="0" indent="0">
              <a:buNone/>
            </a:pPr>
            <a:r>
              <a:rPr lang="en-US" sz="2400">
                <a:cs typeface="Arial"/>
              </a:rPr>
              <a:t>8. </a:t>
            </a:r>
            <a:r>
              <a:rPr lang="en-US" sz="2400">
                <a:ea typeface="+mn-lt"/>
                <a:cs typeface="+mn-lt"/>
              </a:rPr>
              <a:t>Provide support to Family Friend and Neighbor (FFN) and TrustLine providers, including new FFN providers that provide care during the State of Emergency, that includes basic information on caring for children.</a:t>
            </a:r>
          </a:p>
        </p:txBody>
      </p:sp>
      <p:sp>
        <p:nvSpPr>
          <p:cNvPr id="4" name="Slide Number Placeholder 3">
            <a:extLst>
              <a:ext uri="{FF2B5EF4-FFF2-40B4-BE49-F238E27FC236}">
                <a16:creationId xmlns:a16="http://schemas.microsoft.com/office/drawing/2014/main" id="{BCDE1A90-DCF5-447B-A26A-28C4E92804C0}"/>
              </a:ext>
            </a:extLst>
          </p:cNvPr>
          <p:cNvSpPr>
            <a:spLocks noGrp="1"/>
          </p:cNvSpPr>
          <p:nvPr>
            <p:ph type="sldNum" sz="quarter" idx="12"/>
          </p:nvPr>
        </p:nvSpPr>
        <p:spPr/>
        <p:txBody>
          <a:bodyPr/>
          <a:lstStyle/>
          <a:p>
            <a:pPr>
              <a:defRPr/>
            </a:pPr>
            <a:fld id="{44D49D5E-395F-45AE-94B9-00F533986075}" type="slidenum">
              <a:rPr lang="en-US" altLang="en-US" sz="2400"/>
              <a:pPr>
                <a:defRPr/>
              </a:pPr>
              <a:t>21</a:t>
            </a:fld>
            <a:endParaRPr lang="en-US" sz="2400"/>
          </a:p>
        </p:txBody>
      </p:sp>
    </p:spTree>
    <p:extLst>
      <p:ext uri="{BB962C8B-B14F-4D97-AF65-F5344CB8AC3E}">
        <p14:creationId xmlns:p14="http://schemas.microsoft.com/office/powerpoint/2010/main" val="673312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CB2EE-7AAE-4DD3-80A9-2A3CE2121C90}"/>
              </a:ext>
            </a:extLst>
          </p:cNvPr>
          <p:cNvSpPr>
            <a:spLocks noGrp="1"/>
          </p:cNvSpPr>
          <p:nvPr>
            <p:ph type="title"/>
          </p:nvPr>
        </p:nvSpPr>
        <p:spPr/>
        <p:txBody>
          <a:bodyPr/>
          <a:lstStyle/>
          <a:p>
            <a:r>
              <a:rPr lang="en-US" b="1">
                <a:ea typeface="+mj-lt"/>
                <a:cs typeface="+mj-lt"/>
              </a:rPr>
              <a:t>Additional Requirements for R&amp;Rs </a:t>
            </a:r>
            <a:r>
              <a:rPr lang="en-US" b="1">
                <a:cs typeface="Arial"/>
              </a:rPr>
              <a:t>(9)</a:t>
            </a:r>
            <a:r>
              <a:rPr lang="en-US" b="1">
                <a:ea typeface="+mj-lt"/>
                <a:cs typeface="+mj-lt"/>
              </a:rPr>
              <a:t> </a:t>
            </a:r>
            <a:endParaRPr lang="en-US" b="1"/>
          </a:p>
        </p:txBody>
      </p:sp>
      <p:sp>
        <p:nvSpPr>
          <p:cNvPr id="3" name="Content Placeholder 2">
            <a:extLst>
              <a:ext uri="{FF2B5EF4-FFF2-40B4-BE49-F238E27FC236}">
                <a16:creationId xmlns:a16="http://schemas.microsoft.com/office/drawing/2014/main" id="{01C2D8E9-E07F-4913-8CBD-CF7A4775AF98}"/>
              </a:ext>
            </a:extLst>
          </p:cNvPr>
          <p:cNvSpPr>
            <a:spLocks noGrp="1"/>
          </p:cNvSpPr>
          <p:nvPr>
            <p:ph idx="1"/>
          </p:nvPr>
        </p:nvSpPr>
        <p:spPr/>
        <p:txBody>
          <a:bodyPr/>
          <a:lstStyle/>
          <a:p>
            <a:pPr marL="0" indent="0">
              <a:buNone/>
            </a:pPr>
            <a:r>
              <a:rPr lang="en-US" sz="2800">
                <a:cs typeface="Arial"/>
              </a:rPr>
              <a:t>9. </a:t>
            </a:r>
            <a:r>
              <a:rPr lang="en-US" sz="2800">
                <a:ea typeface="+mn-lt"/>
                <a:cs typeface="+mn-lt"/>
              </a:rPr>
              <a:t>Coordinate discussion with available local LiveScan vendors, California Department of Social Services (CDSS), and California Childcare Licensing (CCL) Local Regional offices to support accessibility of LiveScan services, promptly assist with TrustLine applications, and communicate TrustLine status to applicant and relevant community partners.</a:t>
            </a:r>
            <a:r>
              <a:rPr lang="en-US" sz="2800">
                <a:cs typeface="Arial"/>
              </a:rPr>
              <a:t> </a:t>
            </a:r>
          </a:p>
        </p:txBody>
      </p:sp>
      <p:sp>
        <p:nvSpPr>
          <p:cNvPr id="4" name="Slide Number Placeholder 3">
            <a:extLst>
              <a:ext uri="{FF2B5EF4-FFF2-40B4-BE49-F238E27FC236}">
                <a16:creationId xmlns:a16="http://schemas.microsoft.com/office/drawing/2014/main" id="{1F4B486D-C4A3-4BD9-AABA-B01B0625802A}"/>
              </a:ext>
            </a:extLst>
          </p:cNvPr>
          <p:cNvSpPr>
            <a:spLocks noGrp="1"/>
          </p:cNvSpPr>
          <p:nvPr>
            <p:ph type="sldNum" sz="quarter" idx="12"/>
          </p:nvPr>
        </p:nvSpPr>
        <p:spPr/>
        <p:txBody>
          <a:bodyPr/>
          <a:lstStyle/>
          <a:p>
            <a:pPr>
              <a:defRPr/>
            </a:pPr>
            <a:fld id="{44D49D5E-395F-45AE-94B9-00F533986075}" type="slidenum">
              <a:rPr lang="en-US" altLang="en-US" sz="2400"/>
              <a:pPr>
                <a:defRPr/>
              </a:pPr>
              <a:t>22</a:t>
            </a:fld>
            <a:endParaRPr lang="en-US" sz="2400"/>
          </a:p>
        </p:txBody>
      </p:sp>
    </p:spTree>
    <p:extLst>
      <p:ext uri="{BB962C8B-B14F-4D97-AF65-F5344CB8AC3E}">
        <p14:creationId xmlns:p14="http://schemas.microsoft.com/office/powerpoint/2010/main" val="22931583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E7D9E-11C8-46AB-A94B-B63A66FA7F62}"/>
              </a:ext>
            </a:extLst>
          </p:cNvPr>
          <p:cNvSpPr>
            <a:spLocks noGrp="1"/>
          </p:cNvSpPr>
          <p:nvPr>
            <p:ph type="title"/>
          </p:nvPr>
        </p:nvSpPr>
        <p:spPr/>
        <p:txBody>
          <a:bodyPr/>
          <a:lstStyle/>
          <a:p>
            <a:pPr>
              <a:spcBef>
                <a:spcPct val="20000"/>
              </a:spcBef>
            </a:pPr>
            <a:r>
              <a:rPr lang="en-US" b="1">
                <a:cs typeface="Arial"/>
              </a:rPr>
              <a:t>Local Planning Councils (LPCs)</a:t>
            </a:r>
            <a:endParaRPr lang="en-US"/>
          </a:p>
        </p:txBody>
      </p:sp>
      <p:sp>
        <p:nvSpPr>
          <p:cNvPr id="5" name="Content Placeholder 4"/>
          <p:cNvSpPr>
            <a:spLocks noGrp="1"/>
          </p:cNvSpPr>
          <p:nvPr>
            <p:ph idx="1"/>
          </p:nvPr>
        </p:nvSpPr>
        <p:spPr/>
        <p:txBody>
          <a:bodyPr/>
          <a:lstStyle/>
          <a:p>
            <a:pPr marL="0" indent="0">
              <a:buNone/>
            </a:pPr>
            <a:r>
              <a:rPr lang="en-US" sz="2400">
                <a:ea typeface="Calibri"/>
                <a:cs typeface="Arial"/>
              </a:rPr>
              <a:t>The primary mission of the Local Planning Councils (LPCs) is to plan for Early Learning and Care (ELC) services that meet the needs of the families in the local community.  </a:t>
            </a:r>
            <a:endParaRPr lang="en-US" sz="2400">
              <a:ea typeface="Calibri"/>
              <a:cs typeface="Calibri"/>
            </a:endParaRPr>
          </a:p>
          <a:p>
            <a:pPr marL="342265" indent="-342265"/>
            <a:endParaRPr lang="en-US" sz="2400">
              <a:ea typeface="Calibri"/>
              <a:cs typeface="Calibri"/>
            </a:endParaRPr>
          </a:p>
          <a:p>
            <a:pPr marL="0" indent="0">
              <a:buNone/>
            </a:pPr>
            <a:r>
              <a:rPr lang="en-US" sz="2400">
                <a:ea typeface="Calibri"/>
                <a:cs typeface="Calibri"/>
              </a:rPr>
              <a:t>It is the expectation of CDE that the R&amp;Rs and LPCs work in close coordination with each other, as well as with other county and state agencies engaged in addressing COVID-19 responses.</a:t>
            </a:r>
            <a:endParaRPr lang="en-US">
              <a:cs typeface="Arial"/>
            </a:endParaRPr>
          </a:p>
        </p:txBody>
      </p:sp>
      <p:sp>
        <p:nvSpPr>
          <p:cNvPr id="3" name="Slide Number Placeholder 2">
            <a:extLst>
              <a:ext uri="{FF2B5EF4-FFF2-40B4-BE49-F238E27FC236}">
                <a16:creationId xmlns:a16="http://schemas.microsoft.com/office/drawing/2014/main" id="{39409821-F00F-4F89-BE5D-E27A0CC5E449}"/>
              </a:ext>
            </a:extLst>
          </p:cNvPr>
          <p:cNvSpPr>
            <a:spLocks noGrp="1"/>
          </p:cNvSpPr>
          <p:nvPr>
            <p:ph type="sldNum" sz="quarter" idx="12"/>
          </p:nvPr>
        </p:nvSpPr>
        <p:spPr/>
        <p:txBody>
          <a:bodyPr/>
          <a:lstStyle/>
          <a:p>
            <a:pPr>
              <a:defRPr/>
            </a:pPr>
            <a:fld id="{F30AF8A1-53B2-4B27-92B5-2E9297874BE1}" type="slidenum">
              <a:rPr lang="en-US" altLang="en-US" sz="2400"/>
              <a:pPr>
                <a:defRPr/>
              </a:pPr>
              <a:t>23</a:t>
            </a:fld>
            <a:endParaRPr lang="en-US" sz="2400"/>
          </a:p>
        </p:txBody>
      </p:sp>
    </p:spTree>
    <p:extLst>
      <p:ext uri="{BB962C8B-B14F-4D97-AF65-F5344CB8AC3E}">
        <p14:creationId xmlns:p14="http://schemas.microsoft.com/office/powerpoint/2010/main" val="3820347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1EC5E-CCEC-477C-A778-7ABF832DCEC1}"/>
              </a:ext>
            </a:extLst>
          </p:cNvPr>
          <p:cNvSpPr>
            <a:spLocks noGrp="1"/>
          </p:cNvSpPr>
          <p:nvPr>
            <p:ph type="title"/>
          </p:nvPr>
        </p:nvSpPr>
        <p:spPr/>
        <p:txBody>
          <a:bodyPr/>
          <a:lstStyle/>
          <a:p>
            <a:r>
              <a:rPr lang="en-US" b="1">
                <a:cs typeface="Arial"/>
              </a:rPr>
              <a:t> Requirements for </a:t>
            </a:r>
            <a:br>
              <a:rPr lang="en-US" b="1">
                <a:cs typeface="Arial"/>
              </a:rPr>
            </a:br>
            <a:r>
              <a:rPr lang="en-US" b="1">
                <a:cs typeface="Arial"/>
              </a:rPr>
              <a:t>LPCs (1)</a:t>
            </a:r>
            <a:endParaRPr lang="en-US"/>
          </a:p>
        </p:txBody>
      </p:sp>
      <p:sp>
        <p:nvSpPr>
          <p:cNvPr id="3" name="Text Placeholder 2">
            <a:extLst>
              <a:ext uri="{FF2B5EF4-FFF2-40B4-BE49-F238E27FC236}">
                <a16:creationId xmlns:a16="http://schemas.microsoft.com/office/drawing/2014/main" id="{86D696AB-D310-47B0-89E6-E7ADF3EFCFE9}"/>
              </a:ext>
            </a:extLst>
          </p:cNvPr>
          <p:cNvSpPr>
            <a:spLocks noGrp="1"/>
          </p:cNvSpPr>
          <p:nvPr>
            <p:ph idx="1"/>
          </p:nvPr>
        </p:nvSpPr>
        <p:spPr/>
        <p:txBody>
          <a:bodyPr/>
          <a:lstStyle/>
          <a:p>
            <a:pPr marL="0" indent="0">
              <a:spcBef>
                <a:spcPct val="0"/>
              </a:spcBef>
              <a:buNone/>
            </a:pPr>
            <a:r>
              <a:rPr lang="en-US" sz="2800">
                <a:ea typeface="+mn-lt"/>
                <a:cs typeface="+mn-lt"/>
              </a:rPr>
              <a:t>Beginning April 15, 2020, LPCs are required to collaborate with the R&amp;Rs and must:</a:t>
            </a:r>
            <a:endParaRPr lang="en-US" sz="2800">
              <a:cs typeface="Arial"/>
            </a:endParaRPr>
          </a:p>
          <a:p>
            <a:pPr marL="0" indent="0">
              <a:spcBef>
                <a:spcPct val="0"/>
              </a:spcBef>
              <a:buNone/>
            </a:pPr>
            <a:endParaRPr lang="en-US" sz="2800">
              <a:ea typeface="+mn-lt"/>
              <a:cs typeface="+mn-lt"/>
            </a:endParaRPr>
          </a:p>
          <a:p>
            <a:pPr marL="514338" indent="-514338">
              <a:spcBef>
                <a:spcPct val="0"/>
              </a:spcBef>
              <a:buAutoNum type="arabicPeriod"/>
            </a:pPr>
            <a:r>
              <a:rPr lang="en-US" sz="2800">
                <a:ea typeface="+mn-lt"/>
                <a:cs typeface="+mn-lt"/>
              </a:rPr>
              <a:t>Refocus staffing and resources to support the local emergency response led by the R&amp;Rs. LPCs must be an active part of developing these plans and contribute to their implementation.</a:t>
            </a:r>
          </a:p>
        </p:txBody>
      </p:sp>
      <p:sp>
        <p:nvSpPr>
          <p:cNvPr id="5" name="Slide Number Placeholder 4">
            <a:extLst>
              <a:ext uri="{FF2B5EF4-FFF2-40B4-BE49-F238E27FC236}">
                <a16:creationId xmlns:a16="http://schemas.microsoft.com/office/drawing/2014/main" id="{CA386D00-08B9-4C14-8A38-3CE1E0909059}"/>
              </a:ext>
            </a:extLst>
          </p:cNvPr>
          <p:cNvSpPr>
            <a:spLocks noGrp="1"/>
          </p:cNvSpPr>
          <p:nvPr>
            <p:ph type="sldNum" sz="quarter" idx="12"/>
          </p:nvPr>
        </p:nvSpPr>
        <p:spPr/>
        <p:txBody>
          <a:bodyPr/>
          <a:lstStyle/>
          <a:p>
            <a:pPr>
              <a:defRPr/>
            </a:pPr>
            <a:fld id="{44D49D5E-395F-45AE-94B9-00F533986075}" type="slidenum">
              <a:rPr lang="en-US" altLang="en-US" sz="2400" dirty="0">
                <a:latin typeface="Arial"/>
                <a:cs typeface="Arial"/>
              </a:rPr>
              <a:pPr>
                <a:defRPr/>
              </a:pPr>
              <a:t>24</a:t>
            </a:fld>
            <a:endParaRPr lang="en-US" sz="2400">
              <a:latin typeface="Arial"/>
              <a:cs typeface="Arial"/>
            </a:endParaRPr>
          </a:p>
        </p:txBody>
      </p:sp>
    </p:spTree>
    <p:extLst>
      <p:ext uri="{BB962C8B-B14F-4D97-AF65-F5344CB8AC3E}">
        <p14:creationId xmlns:p14="http://schemas.microsoft.com/office/powerpoint/2010/main" val="32420833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9AE90-D26F-499C-A74A-9458A0A5D2AF}"/>
              </a:ext>
            </a:extLst>
          </p:cNvPr>
          <p:cNvSpPr>
            <a:spLocks noGrp="1"/>
          </p:cNvSpPr>
          <p:nvPr>
            <p:ph type="title"/>
          </p:nvPr>
        </p:nvSpPr>
        <p:spPr>
          <a:xfrm>
            <a:off x="1905000" y="762000"/>
            <a:ext cx="6858000" cy="1143000"/>
          </a:xfrm>
        </p:spPr>
        <p:txBody>
          <a:bodyPr/>
          <a:lstStyle/>
          <a:p>
            <a:r>
              <a:rPr lang="en-US" b="1">
                <a:ea typeface="+mj-lt"/>
                <a:cs typeface="+mj-lt"/>
              </a:rPr>
              <a:t> Requirements for LPCs (2)</a:t>
            </a:r>
            <a:endParaRPr lang="en-US"/>
          </a:p>
          <a:p>
            <a:endParaRPr lang="en-US">
              <a:cs typeface="Arial"/>
            </a:endParaRPr>
          </a:p>
        </p:txBody>
      </p:sp>
      <p:sp>
        <p:nvSpPr>
          <p:cNvPr id="4" name="Text Placeholder 3">
            <a:extLst>
              <a:ext uri="{FF2B5EF4-FFF2-40B4-BE49-F238E27FC236}">
                <a16:creationId xmlns:a16="http://schemas.microsoft.com/office/drawing/2014/main" id="{9A385C02-733A-4ACB-AA32-F233CF84302B}"/>
              </a:ext>
            </a:extLst>
          </p:cNvPr>
          <p:cNvSpPr>
            <a:spLocks noGrp="1"/>
          </p:cNvSpPr>
          <p:nvPr>
            <p:ph idx="1"/>
          </p:nvPr>
        </p:nvSpPr>
        <p:spPr/>
        <p:txBody>
          <a:bodyPr/>
          <a:lstStyle/>
          <a:p>
            <a:pPr marL="0" indent="0">
              <a:spcBef>
                <a:spcPct val="0"/>
              </a:spcBef>
              <a:spcAft>
                <a:spcPts val="1200"/>
              </a:spcAft>
              <a:buNone/>
            </a:pPr>
            <a:r>
              <a:rPr lang="en-US" sz="2800">
                <a:cs typeface="Arial"/>
              </a:rPr>
              <a:t>2. </a:t>
            </a:r>
            <a:r>
              <a:rPr lang="en-US" sz="2800">
                <a:ea typeface="+mn-lt"/>
                <a:cs typeface="+mn-lt"/>
              </a:rPr>
              <a:t>Remain open, have phone lines, email accounts, and access to up-to-date information that can be accessed by employees remotely in order to provide resources and information to families of essential workers, at-risk populations, and providers during the declared State of Emergency related to COVID-19 responses.</a:t>
            </a:r>
          </a:p>
          <a:p>
            <a:pPr marL="0" indent="0">
              <a:spcBef>
                <a:spcPct val="0"/>
              </a:spcBef>
              <a:spcAft>
                <a:spcPts val="1200"/>
              </a:spcAft>
              <a:buNone/>
            </a:pPr>
            <a:endParaRPr lang="en-US" sz="2800">
              <a:cs typeface="Arial"/>
            </a:endParaRPr>
          </a:p>
        </p:txBody>
      </p:sp>
      <p:sp>
        <p:nvSpPr>
          <p:cNvPr id="3" name="Slide Number Placeholder 2">
            <a:extLst>
              <a:ext uri="{FF2B5EF4-FFF2-40B4-BE49-F238E27FC236}">
                <a16:creationId xmlns:a16="http://schemas.microsoft.com/office/drawing/2014/main" id="{2E4BC956-CA54-4D1B-96A6-E9181AAD1A64}"/>
              </a:ext>
            </a:extLst>
          </p:cNvPr>
          <p:cNvSpPr>
            <a:spLocks noGrp="1"/>
          </p:cNvSpPr>
          <p:nvPr>
            <p:ph type="sldNum" sz="quarter" idx="12"/>
          </p:nvPr>
        </p:nvSpPr>
        <p:spPr/>
        <p:txBody>
          <a:bodyPr/>
          <a:lstStyle/>
          <a:p>
            <a:pPr>
              <a:defRPr/>
            </a:pPr>
            <a:fld id="{44D49D5E-395F-45AE-94B9-00F533986075}" type="slidenum">
              <a:rPr lang="en-US" altLang="en-US" sz="2400"/>
              <a:pPr>
                <a:defRPr/>
              </a:pPr>
              <a:t>25</a:t>
            </a:fld>
            <a:endParaRPr lang="en-US" sz="2400"/>
          </a:p>
        </p:txBody>
      </p:sp>
    </p:spTree>
    <p:extLst>
      <p:ext uri="{BB962C8B-B14F-4D97-AF65-F5344CB8AC3E}">
        <p14:creationId xmlns:p14="http://schemas.microsoft.com/office/powerpoint/2010/main" val="32345344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9AE90-D26F-499C-A74A-9458A0A5D2AF}"/>
              </a:ext>
            </a:extLst>
          </p:cNvPr>
          <p:cNvSpPr>
            <a:spLocks noGrp="1"/>
          </p:cNvSpPr>
          <p:nvPr>
            <p:ph type="title"/>
          </p:nvPr>
        </p:nvSpPr>
        <p:spPr/>
        <p:txBody>
          <a:bodyPr/>
          <a:lstStyle/>
          <a:p>
            <a:r>
              <a:rPr lang="en-US" b="1">
                <a:ea typeface="+mj-lt"/>
                <a:cs typeface="+mj-lt"/>
              </a:rPr>
              <a:t> Requirements for LPCs (3)</a:t>
            </a:r>
            <a:endParaRPr lang="en-US"/>
          </a:p>
          <a:p>
            <a:endParaRPr lang="en-US">
              <a:cs typeface="Arial"/>
            </a:endParaRPr>
          </a:p>
        </p:txBody>
      </p:sp>
      <p:sp>
        <p:nvSpPr>
          <p:cNvPr id="4" name="Text Placeholder 3">
            <a:extLst>
              <a:ext uri="{FF2B5EF4-FFF2-40B4-BE49-F238E27FC236}">
                <a16:creationId xmlns:a16="http://schemas.microsoft.com/office/drawing/2014/main" id="{9A385C02-733A-4ACB-AA32-F233CF84302B}"/>
              </a:ext>
            </a:extLst>
          </p:cNvPr>
          <p:cNvSpPr>
            <a:spLocks noGrp="1"/>
          </p:cNvSpPr>
          <p:nvPr>
            <p:ph idx="1"/>
          </p:nvPr>
        </p:nvSpPr>
        <p:spPr/>
        <p:txBody>
          <a:bodyPr/>
          <a:lstStyle/>
          <a:p>
            <a:pPr marL="0" indent="0">
              <a:spcBef>
                <a:spcPct val="0"/>
              </a:spcBef>
              <a:spcAft>
                <a:spcPts val="1200"/>
              </a:spcAft>
              <a:buNone/>
            </a:pPr>
            <a:r>
              <a:rPr lang="en-US" sz="2800">
                <a:ea typeface="+mn-lt"/>
                <a:cs typeface="+mn-lt"/>
              </a:rPr>
              <a:t>3. Hold meetings in accordance with the Brown Act, as modified by Executive Order N-25-20, which authorizes local legislative bodies to hold public meetings telephonically, by teleconference, or by other electronic means.</a:t>
            </a:r>
          </a:p>
        </p:txBody>
      </p:sp>
      <p:sp>
        <p:nvSpPr>
          <p:cNvPr id="3" name="Slide Number Placeholder 2">
            <a:extLst>
              <a:ext uri="{FF2B5EF4-FFF2-40B4-BE49-F238E27FC236}">
                <a16:creationId xmlns:a16="http://schemas.microsoft.com/office/drawing/2014/main" id="{2E4BC956-CA54-4D1B-96A6-E9181AAD1A64}"/>
              </a:ext>
            </a:extLst>
          </p:cNvPr>
          <p:cNvSpPr>
            <a:spLocks noGrp="1"/>
          </p:cNvSpPr>
          <p:nvPr>
            <p:ph type="sldNum" sz="quarter" idx="12"/>
          </p:nvPr>
        </p:nvSpPr>
        <p:spPr/>
        <p:txBody>
          <a:bodyPr/>
          <a:lstStyle/>
          <a:p>
            <a:pPr>
              <a:defRPr/>
            </a:pPr>
            <a:fld id="{44D49D5E-395F-45AE-94B9-00F533986075}" type="slidenum">
              <a:rPr lang="en-US" altLang="en-US" sz="2400"/>
              <a:pPr>
                <a:defRPr/>
              </a:pPr>
              <a:t>26</a:t>
            </a:fld>
            <a:endParaRPr lang="en-US" sz="2400"/>
          </a:p>
        </p:txBody>
      </p:sp>
    </p:spTree>
    <p:extLst>
      <p:ext uri="{BB962C8B-B14F-4D97-AF65-F5344CB8AC3E}">
        <p14:creationId xmlns:p14="http://schemas.microsoft.com/office/powerpoint/2010/main" val="22295029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9AE90-D26F-499C-A74A-9458A0A5D2AF}"/>
              </a:ext>
            </a:extLst>
          </p:cNvPr>
          <p:cNvSpPr>
            <a:spLocks noGrp="1"/>
          </p:cNvSpPr>
          <p:nvPr>
            <p:ph type="title"/>
          </p:nvPr>
        </p:nvSpPr>
        <p:spPr/>
        <p:txBody>
          <a:bodyPr/>
          <a:lstStyle/>
          <a:p>
            <a:r>
              <a:rPr lang="en-US" b="1">
                <a:ea typeface="+mj-lt"/>
                <a:cs typeface="+mj-lt"/>
              </a:rPr>
              <a:t> Requirements for LPCs (4)</a:t>
            </a:r>
            <a:endParaRPr lang="en-US"/>
          </a:p>
          <a:p>
            <a:endParaRPr lang="en-US">
              <a:cs typeface="Arial"/>
            </a:endParaRPr>
          </a:p>
        </p:txBody>
      </p:sp>
      <p:sp>
        <p:nvSpPr>
          <p:cNvPr id="4" name="Text Placeholder 3">
            <a:extLst>
              <a:ext uri="{FF2B5EF4-FFF2-40B4-BE49-F238E27FC236}">
                <a16:creationId xmlns:a16="http://schemas.microsoft.com/office/drawing/2014/main" id="{9A385C02-733A-4ACB-AA32-F233CF84302B}"/>
              </a:ext>
            </a:extLst>
          </p:cNvPr>
          <p:cNvSpPr>
            <a:spLocks noGrp="1"/>
          </p:cNvSpPr>
          <p:nvPr>
            <p:ph idx="1"/>
          </p:nvPr>
        </p:nvSpPr>
        <p:spPr>
          <a:xfrm>
            <a:off x="1905000" y="1616563"/>
            <a:ext cx="6858000" cy="4479439"/>
          </a:xfrm>
        </p:spPr>
        <p:txBody>
          <a:bodyPr/>
          <a:lstStyle/>
          <a:p>
            <a:pPr marL="0" indent="0">
              <a:spcBef>
                <a:spcPct val="0"/>
              </a:spcBef>
              <a:spcAft>
                <a:spcPts val="1200"/>
              </a:spcAft>
              <a:buNone/>
            </a:pPr>
            <a:r>
              <a:rPr lang="en-US" sz="2800">
                <a:ea typeface="+mn-lt"/>
                <a:cs typeface="+mn-lt"/>
              </a:rPr>
              <a:t>4. As a part of the local emergency child care response plan, assess ongoing local child care needs, prioritizing the needs of essential workers and at-risk populations, in partnership. </a:t>
            </a:r>
          </a:p>
          <a:p>
            <a:pPr marL="0" indent="0">
              <a:spcBef>
                <a:spcPts val="1200"/>
              </a:spcBef>
              <a:spcAft>
                <a:spcPts val="1200"/>
              </a:spcAft>
              <a:buNone/>
            </a:pPr>
            <a:r>
              <a:rPr lang="en-US" sz="2800">
                <a:ea typeface="+mn-lt"/>
                <a:cs typeface="+mn-lt"/>
              </a:rPr>
              <a:t>If the state identifies statewide solutions for assessing vacancies and matching supply and demand emergency response, partners may be directed to utilize the statewide solution.</a:t>
            </a:r>
            <a:endParaRPr lang="en-US" sz="2800">
              <a:cs typeface="Arial"/>
            </a:endParaRPr>
          </a:p>
        </p:txBody>
      </p:sp>
      <p:sp>
        <p:nvSpPr>
          <p:cNvPr id="3" name="Slide Number Placeholder 2">
            <a:extLst>
              <a:ext uri="{FF2B5EF4-FFF2-40B4-BE49-F238E27FC236}">
                <a16:creationId xmlns:a16="http://schemas.microsoft.com/office/drawing/2014/main" id="{2E4BC956-CA54-4D1B-96A6-E9181AAD1A64}"/>
              </a:ext>
            </a:extLst>
          </p:cNvPr>
          <p:cNvSpPr>
            <a:spLocks noGrp="1"/>
          </p:cNvSpPr>
          <p:nvPr>
            <p:ph type="sldNum" sz="quarter" idx="12"/>
          </p:nvPr>
        </p:nvSpPr>
        <p:spPr/>
        <p:txBody>
          <a:bodyPr/>
          <a:lstStyle/>
          <a:p>
            <a:pPr>
              <a:defRPr/>
            </a:pPr>
            <a:fld id="{44D49D5E-395F-45AE-94B9-00F533986075}" type="slidenum">
              <a:rPr lang="en-US" altLang="en-US" sz="2400"/>
              <a:pPr>
                <a:defRPr/>
              </a:pPr>
              <a:t>27</a:t>
            </a:fld>
            <a:endParaRPr lang="en-US" sz="2400"/>
          </a:p>
        </p:txBody>
      </p:sp>
    </p:spTree>
    <p:extLst>
      <p:ext uri="{BB962C8B-B14F-4D97-AF65-F5344CB8AC3E}">
        <p14:creationId xmlns:p14="http://schemas.microsoft.com/office/powerpoint/2010/main" val="11746620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AE95F-1BEC-4715-829F-D0528D41F48B}"/>
              </a:ext>
            </a:extLst>
          </p:cNvPr>
          <p:cNvSpPr>
            <a:spLocks noGrp="1"/>
          </p:cNvSpPr>
          <p:nvPr>
            <p:ph type="title"/>
          </p:nvPr>
        </p:nvSpPr>
        <p:spPr/>
        <p:txBody>
          <a:bodyPr/>
          <a:lstStyle/>
          <a:p>
            <a:r>
              <a:rPr lang="en-US" b="1">
                <a:ea typeface="+mj-lt"/>
                <a:cs typeface="+mj-lt"/>
              </a:rPr>
              <a:t> Requirements for LPCs (5)</a:t>
            </a:r>
            <a:endParaRPr lang="en-US"/>
          </a:p>
        </p:txBody>
      </p:sp>
      <p:sp>
        <p:nvSpPr>
          <p:cNvPr id="4" name="Content Placeholder 3">
            <a:extLst>
              <a:ext uri="{FF2B5EF4-FFF2-40B4-BE49-F238E27FC236}">
                <a16:creationId xmlns:a16="http://schemas.microsoft.com/office/drawing/2014/main" id="{D8C0E828-8BA7-413B-A292-711322F0EA27}"/>
              </a:ext>
            </a:extLst>
          </p:cNvPr>
          <p:cNvSpPr>
            <a:spLocks noGrp="1"/>
          </p:cNvSpPr>
          <p:nvPr>
            <p:ph idx="1"/>
          </p:nvPr>
        </p:nvSpPr>
        <p:spPr>
          <a:xfrm>
            <a:off x="1905000" y="2331816"/>
            <a:ext cx="6858000" cy="3764187"/>
          </a:xfrm>
        </p:spPr>
        <p:txBody>
          <a:bodyPr/>
          <a:lstStyle/>
          <a:p>
            <a:pPr marL="0" indent="0">
              <a:buNone/>
            </a:pPr>
            <a:r>
              <a:rPr lang="en-US" sz="2800">
                <a:ea typeface="+mn-lt"/>
                <a:cs typeface="+mn-lt"/>
              </a:rPr>
              <a:t>5. Serve as a resource and support for the planning of local countywide child care services.</a:t>
            </a:r>
            <a:br>
              <a:rPr lang="en-US">
                <a:ea typeface="+mn-lt"/>
                <a:cs typeface="+mn-lt"/>
              </a:rPr>
            </a:br>
            <a:endParaRPr lang="en-US">
              <a:ea typeface="+mn-lt"/>
              <a:cs typeface="+mn-lt"/>
            </a:endParaRPr>
          </a:p>
        </p:txBody>
      </p:sp>
      <p:sp>
        <p:nvSpPr>
          <p:cNvPr id="5" name="Slide Number Placeholder 4">
            <a:extLst>
              <a:ext uri="{FF2B5EF4-FFF2-40B4-BE49-F238E27FC236}">
                <a16:creationId xmlns:a16="http://schemas.microsoft.com/office/drawing/2014/main" id="{29388BBE-189C-4EEE-AFD2-A59781C04E66}"/>
              </a:ext>
            </a:extLst>
          </p:cNvPr>
          <p:cNvSpPr>
            <a:spLocks noGrp="1"/>
          </p:cNvSpPr>
          <p:nvPr>
            <p:ph type="sldNum" sz="quarter" idx="12"/>
          </p:nvPr>
        </p:nvSpPr>
        <p:spPr/>
        <p:txBody>
          <a:bodyPr/>
          <a:lstStyle/>
          <a:p>
            <a:pPr>
              <a:defRPr/>
            </a:pPr>
            <a:fld id="{44D49D5E-395F-45AE-94B9-00F533986075}" type="slidenum">
              <a:rPr lang="en-US" altLang="en-US" sz="2400"/>
              <a:pPr>
                <a:defRPr/>
              </a:pPr>
              <a:t>28</a:t>
            </a:fld>
            <a:endParaRPr lang="en-US" sz="2400"/>
          </a:p>
        </p:txBody>
      </p:sp>
    </p:spTree>
    <p:extLst>
      <p:ext uri="{BB962C8B-B14F-4D97-AF65-F5344CB8AC3E}">
        <p14:creationId xmlns:p14="http://schemas.microsoft.com/office/powerpoint/2010/main" val="35811105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FCFFC-3AB4-4F19-9484-EB9741620B0E}"/>
              </a:ext>
            </a:extLst>
          </p:cNvPr>
          <p:cNvSpPr>
            <a:spLocks noGrp="1"/>
          </p:cNvSpPr>
          <p:nvPr>
            <p:ph type="title"/>
          </p:nvPr>
        </p:nvSpPr>
        <p:spPr/>
        <p:txBody>
          <a:bodyPr/>
          <a:lstStyle/>
          <a:p>
            <a:r>
              <a:rPr lang="en-US" b="1">
                <a:ea typeface="+mj-lt"/>
                <a:cs typeface="+mj-lt"/>
              </a:rPr>
              <a:t> Requirements for LPCs (6)</a:t>
            </a:r>
            <a:endParaRPr lang="en-US"/>
          </a:p>
        </p:txBody>
      </p:sp>
      <p:sp>
        <p:nvSpPr>
          <p:cNvPr id="5" name="Content Placeholder 4">
            <a:extLst>
              <a:ext uri="{FF2B5EF4-FFF2-40B4-BE49-F238E27FC236}">
                <a16:creationId xmlns:a16="http://schemas.microsoft.com/office/drawing/2014/main" id="{CD1D29B7-79A7-4BDA-B376-3BEB026AE55B}"/>
              </a:ext>
            </a:extLst>
          </p:cNvPr>
          <p:cNvSpPr>
            <a:spLocks noGrp="1"/>
          </p:cNvSpPr>
          <p:nvPr>
            <p:ph idx="1"/>
          </p:nvPr>
        </p:nvSpPr>
        <p:spPr/>
        <p:txBody>
          <a:bodyPr/>
          <a:lstStyle/>
          <a:p>
            <a:pPr marL="0" indent="0">
              <a:buNone/>
            </a:pPr>
            <a:r>
              <a:rPr lang="en-US">
                <a:latin typeface="Arial"/>
              </a:rPr>
              <a:t>6. Continue to work collaboratively with the local R&amp;Rs to create a communication and outreach plan in coordination with CDE contractors, including Tribal child care programs.</a:t>
            </a:r>
            <a:endParaRPr lang="en-US">
              <a:cs typeface="Arial"/>
            </a:endParaRPr>
          </a:p>
        </p:txBody>
      </p:sp>
      <p:sp>
        <p:nvSpPr>
          <p:cNvPr id="4" name="Slide Number Placeholder 3">
            <a:extLst>
              <a:ext uri="{FF2B5EF4-FFF2-40B4-BE49-F238E27FC236}">
                <a16:creationId xmlns:a16="http://schemas.microsoft.com/office/drawing/2014/main" id="{1AE1F8A2-6E6C-4FEB-991F-CE94107828C0}"/>
              </a:ext>
            </a:extLst>
          </p:cNvPr>
          <p:cNvSpPr>
            <a:spLocks noGrp="1"/>
          </p:cNvSpPr>
          <p:nvPr>
            <p:ph type="sldNum" sz="quarter" idx="12"/>
          </p:nvPr>
        </p:nvSpPr>
        <p:spPr/>
        <p:txBody>
          <a:bodyPr/>
          <a:lstStyle/>
          <a:p>
            <a:pPr>
              <a:defRPr/>
            </a:pPr>
            <a:fld id="{F30AF8A1-53B2-4B27-92B5-2E9297874BE1}" type="slidenum">
              <a:rPr lang="en-US" altLang="en-US" sz="2400"/>
              <a:pPr>
                <a:defRPr/>
              </a:pPr>
              <a:t>29</a:t>
            </a:fld>
            <a:endParaRPr lang="en-US" sz="2400"/>
          </a:p>
        </p:txBody>
      </p:sp>
    </p:spTree>
    <p:extLst>
      <p:ext uri="{BB962C8B-B14F-4D97-AF65-F5344CB8AC3E}">
        <p14:creationId xmlns:p14="http://schemas.microsoft.com/office/powerpoint/2010/main" val="654652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CFA7A-96F4-4982-88E4-58BCAC02AE18}"/>
              </a:ext>
            </a:extLst>
          </p:cNvPr>
          <p:cNvSpPr>
            <a:spLocks noGrp="1"/>
          </p:cNvSpPr>
          <p:nvPr>
            <p:ph type="title"/>
          </p:nvPr>
        </p:nvSpPr>
        <p:spPr>
          <a:xfrm>
            <a:off x="1905000" y="152400"/>
            <a:ext cx="6858000" cy="1143000"/>
          </a:xfrm>
        </p:spPr>
        <p:txBody>
          <a:bodyPr/>
          <a:lstStyle/>
          <a:p>
            <a:r>
              <a:rPr lang="en-US" b="1">
                <a:cs typeface="Arial"/>
              </a:rPr>
              <a:t>Overview</a:t>
            </a:r>
            <a:r>
              <a:rPr lang="en-US" sz="3200" b="1">
                <a:cs typeface="Arial"/>
              </a:rPr>
              <a:t> </a:t>
            </a:r>
          </a:p>
        </p:txBody>
      </p:sp>
      <p:sp>
        <p:nvSpPr>
          <p:cNvPr id="3" name="Content Placeholder 2">
            <a:extLst>
              <a:ext uri="{FF2B5EF4-FFF2-40B4-BE49-F238E27FC236}">
                <a16:creationId xmlns:a16="http://schemas.microsoft.com/office/drawing/2014/main" id="{549D1AEF-9062-44E3-B695-64E9B4DEC3F1}"/>
              </a:ext>
            </a:extLst>
          </p:cNvPr>
          <p:cNvSpPr>
            <a:spLocks noGrp="1"/>
          </p:cNvSpPr>
          <p:nvPr>
            <p:ph idx="1"/>
          </p:nvPr>
        </p:nvSpPr>
        <p:spPr>
          <a:xfrm>
            <a:off x="1919377" y="1122812"/>
            <a:ext cx="7145546" cy="5354191"/>
          </a:xfrm>
        </p:spPr>
        <p:txBody>
          <a:bodyPr/>
          <a:lstStyle/>
          <a:p>
            <a:pPr marL="0" indent="0">
              <a:spcAft>
                <a:spcPts val="1200"/>
              </a:spcAft>
              <a:buNone/>
            </a:pPr>
            <a:r>
              <a:rPr lang="en-US" sz="2400">
                <a:ea typeface="+mn-lt"/>
                <a:cs typeface="+mn-lt"/>
              </a:rPr>
              <a:t>The Governor issued Executive Order (EO) N-33-20, EO N-45-20 and EO N-47-20, which, during the State of Emergency:</a:t>
            </a:r>
            <a:endParaRPr lang="en-US" sz="2400">
              <a:cs typeface="Arial"/>
            </a:endParaRPr>
          </a:p>
          <a:p>
            <a:pPr marL="342265" indent="-342265">
              <a:spcAft>
                <a:spcPts val="1200"/>
              </a:spcAft>
            </a:pPr>
            <a:r>
              <a:rPr lang="en-US" sz="2400">
                <a:ea typeface="+mn-lt"/>
                <a:cs typeface="+mn-lt"/>
              </a:rPr>
              <a:t>Requires that all California residents stay at home unless they are considered essential workers.</a:t>
            </a:r>
          </a:p>
          <a:p>
            <a:pPr marL="342265" indent="-342265">
              <a:spcAft>
                <a:spcPts val="1200"/>
              </a:spcAft>
            </a:pPr>
            <a:r>
              <a:rPr lang="en-US" sz="2400">
                <a:ea typeface="+mn-lt"/>
                <a:cs typeface="+mn-lt"/>
              </a:rPr>
              <a:t>Defines “essential workers.” </a:t>
            </a:r>
          </a:p>
          <a:p>
            <a:pPr marL="342265" indent="-342265">
              <a:spcAft>
                <a:spcPts val="1200"/>
              </a:spcAft>
            </a:pPr>
            <a:r>
              <a:rPr lang="en-US" sz="2400">
                <a:ea typeface="+mn-lt"/>
                <a:cs typeface="+mn-lt"/>
              </a:rPr>
              <a:t>Sustains childcare subsidies for currently enrolled families.</a:t>
            </a:r>
          </a:p>
          <a:p>
            <a:pPr marL="342265" indent="-342265">
              <a:spcAft>
                <a:spcPts val="1200"/>
              </a:spcAft>
            </a:pPr>
            <a:r>
              <a:rPr lang="en-US" sz="2400">
                <a:ea typeface="+mn-lt"/>
                <a:cs typeface="+mn-lt"/>
              </a:rPr>
              <a:t>Changes eligibility and enrollment priority requirements for children with parents who are essential workers and at-risk populations.</a:t>
            </a:r>
            <a:endParaRPr lang="en-US" sz="2400">
              <a:cs typeface="Arial"/>
            </a:endParaRPr>
          </a:p>
        </p:txBody>
      </p:sp>
      <p:sp>
        <p:nvSpPr>
          <p:cNvPr id="4" name="Slide Number Placeholder 3">
            <a:extLst>
              <a:ext uri="{FF2B5EF4-FFF2-40B4-BE49-F238E27FC236}">
                <a16:creationId xmlns:a16="http://schemas.microsoft.com/office/drawing/2014/main" id="{6A1E915F-F6E8-4067-938A-723179C2E356}"/>
              </a:ext>
            </a:extLst>
          </p:cNvPr>
          <p:cNvSpPr>
            <a:spLocks noGrp="1"/>
          </p:cNvSpPr>
          <p:nvPr>
            <p:ph type="sldNum" sz="quarter" idx="12"/>
          </p:nvPr>
        </p:nvSpPr>
        <p:spPr/>
        <p:txBody>
          <a:bodyPr/>
          <a:lstStyle/>
          <a:p>
            <a:pPr>
              <a:defRPr/>
            </a:pPr>
            <a:fld id="{44D49D5E-395F-45AE-94B9-00F533986075}" type="slidenum">
              <a:rPr lang="en-US" altLang="en-US" sz="2400">
                <a:latin typeface="Arial"/>
                <a:cs typeface="Arial"/>
              </a:rPr>
              <a:pPr>
                <a:defRPr/>
              </a:pPr>
              <a:t>3</a:t>
            </a:fld>
            <a:endParaRPr lang="en-US" sz="2400">
              <a:latin typeface="Arial"/>
              <a:cs typeface="Arial"/>
            </a:endParaRPr>
          </a:p>
        </p:txBody>
      </p:sp>
    </p:spTree>
    <p:extLst>
      <p:ext uri="{BB962C8B-B14F-4D97-AF65-F5344CB8AC3E}">
        <p14:creationId xmlns:p14="http://schemas.microsoft.com/office/powerpoint/2010/main" val="21309150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A9673-4C4B-4B6F-84D4-2D275052D9F4}"/>
              </a:ext>
            </a:extLst>
          </p:cNvPr>
          <p:cNvSpPr>
            <a:spLocks noGrp="1"/>
          </p:cNvSpPr>
          <p:nvPr>
            <p:ph type="title"/>
          </p:nvPr>
        </p:nvSpPr>
        <p:spPr/>
        <p:txBody>
          <a:bodyPr/>
          <a:lstStyle/>
          <a:p>
            <a:r>
              <a:rPr lang="en-US" b="1">
                <a:ea typeface="+mj-lt"/>
                <a:cs typeface="+mj-lt"/>
              </a:rPr>
              <a:t> Requirements for LPCs (7)</a:t>
            </a:r>
            <a:endParaRPr lang="en-US"/>
          </a:p>
        </p:txBody>
      </p:sp>
      <p:sp>
        <p:nvSpPr>
          <p:cNvPr id="5" name="Content Placeholder 4">
            <a:extLst>
              <a:ext uri="{FF2B5EF4-FFF2-40B4-BE49-F238E27FC236}">
                <a16:creationId xmlns:a16="http://schemas.microsoft.com/office/drawing/2014/main" id="{04E7B088-5300-47FE-BB7F-533D78D54DF9}"/>
              </a:ext>
            </a:extLst>
          </p:cNvPr>
          <p:cNvSpPr>
            <a:spLocks noGrp="1"/>
          </p:cNvSpPr>
          <p:nvPr>
            <p:ph idx="1"/>
          </p:nvPr>
        </p:nvSpPr>
        <p:spPr/>
        <p:txBody>
          <a:bodyPr/>
          <a:lstStyle/>
          <a:p>
            <a:pPr marL="0" indent="0">
              <a:spcBef>
                <a:spcPct val="0"/>
              </a:spcBef>
              <a:buNone/>
            </a:pPr>
            <a:r>
              <a:rPr lang="en-US" sz="2800">
                <a:cs typeface="Arial"/>
              </a:rPr>
              <a:t>7. </a:t>
            </a:r>
            <a:r>
              <a:rPr lang="en-US" sz="2800">
                <a:ea typeface="+mn-lt"/>
                <a:cs typeface="+mn-lt"/>
              </a:rPr>
              <a:t>Continue to partner with the local agencies to encourage best practices and provide strategies and resources to the field.</a:t>
            </a:r>
          </a:p>
        </p:txBody>
      </p:sp>
      <p:sp>
        <p:nvSpPr>
          <p:cNvPr id="4" name="Slide Number Placeholder 4">
            <a:extLst>
              <a:ext uri="{FF2B5EF4-FFF2-40B4-BE49-F238E27FC236}">
                <a16:creationId xmlns:a16="http://schemas.microsoft.com/office/drawing/2014/main" id="{E6F34597-5E0E-40B6-ACF2-D808645F6930}"/>
              </a:ext>
            </a:extLst>
          </p:cNvPr>
          <p:cNvSpPr>
            <a:spLocks noGrp="1"/>
          </p:cNvSpPr>
          <p:nvPr>
            <p:ph type="sldNum" sz="quarter" idx="12"/>
          </p:nvPr>
        </p:nvSpPr>
        <p:spPr/>
        <p:txBody>
          <a:bodyPr/>
          <a:lstStyle/>
          <a:p>
            <a:pPr>
              <a:defRPr/>
            </a:pPr>
            <a:fld id="{44D49D5E-395F-45AE-94B9-00F533986075}" type="slidenum">
              <a:rPr lang="en-US" altLang="en-US" sz="2400"/>
              <a:pPr>
                <a:defRPr/>
              </a:pPr>
              <a:t>30</a:t>
            </a:fld>
            <a:endParaRPr lang="en-US" sz="2400"/>
          </a:p>
        </p:txBody>
      </p:sp>
    </p:spTree>
    <p:extLst>
      <p:ext uri="{BB962C8B-B14F-4D97-AF65-F5344CB8AC3E}">
        <p14:creationId xmlns:p14="http://schemas.microsoft.com/office/powerpoint/2010/main" val="19140919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7983C-B8B9-4F06-805F-ED88F9111FCA}"/>
              </a:ext>
            </a:extLst>
          </p:cNvPr>
          <p:cNvSpPr>
            <a:spLocks noGrp="1"/>
          </p:cNvSpPr>
          <p:nvPr>
            <p:ph type="title"/>
          </p:nvPr>
        </p:nvSpPr>
        <p:spPr/>
        <p:txBody>
          <a:bodyPr/>
          <a:lstStyle/>
          <a:p>
            <a:r>
              <a:rPr lang="en-US" b="1">
                <a:ea typeface="+mj-lt"/>
                <a:cs typeface="+mj-lt"/>
              </a:rPr>
              <a:t> Requirements for LPCs (8)</a:t>
            </a:r>
            <a:endParaRPr lang="en-US">
              <a:ea typeface="+mj-lt"/>
              <a:cs typeface="+mj-lt"/>
            </a:endParaRPr>
          </a:p>
        </p:txBody>
      </p:sp>
      <p:sp>
        <p:nvSpPr>
          <p:cNvPr id="4" name="Text Placeholder 3">
            <a:extLst>
              <a:ext uri="{FF2B5EF4-FFF2-40B4-BE49-F238E27FC236}">
                <a16:creationId xmlns:a16="http://schemas.microsoft.com/office/drawing/2014/main" id="{E93DE161-7F74-4DF0-98AB-3B617460E9CD}"/>
              </a:ext>
            </a:extLst>
          </p:cNvPr>
          <p:cNvSpPr>
            <a:spLocks noGrp="1"/>
          </p:cNvSpPr>
          <p:nvPr>
            <p:ph idx="1"/>
          </p:nvPr>
        </p:nvSpPr>
        <p:spPr/>
        <p:txBody>
          <a:bodyPr/>
          <a:lstStyle/>
          <a:p>
            <a:pPr marL="0" indent="0">
              <a:buNone/>
            </a:pPr>
            <a:r>
              <a:rPr lang="en-US" sz="2800">
                <a:ea typeface="+mn-lt"/>
                <a:cs typeface="+mn-lt"/>
              </a:rPr>
              <a:t>8. As applicable, report or provide to county lead to report, newly emerging data about care for essential workers to the CDE and the CDSS.</a:t>
            </a:r>
          </a:p>
        </p:txBody>
      </p:sp>
      <p:sp>
        <p:nvSpPr>
          <p:cNvPr id="5" name="Slide Number Placeholder 4">
            <a:extLst>
              <a:ext uri="{FF2B5EF4-FFF2-40B4-BE49-F238E27FC236}">
                <a16:creationId xmlns:a16="http://schemas.microsoft.com/office/drawing/2014/main" id="{3FA75170-0145-4711-B355-586A75445BB4}"/>
              </a:ext>
            </a:extLst>
          </p:cNvPr>
          <p:cNvSpPr>
            <a:spLocks noGrp="1"/>
          </p:cNvSpPr>
          <p:nvPr>
            <p:ph type="sldNum" sz="quarter" idx="12"/>
          </p:nvPr>
        </p:nvSpPr>
        <p:spPr/>
        <p:txBody>
          <a:bodyPr/>
          <a:lstStyle/>
          <a:p>
            <a:pPr>
              <a:defRPr/>
            </a:pPr>
            <a:fld id="{44D49D5E-395F-45AE-94B9-00F533986075}" type="slidenum">
              <a:rPr lang="en-US" altLang="en-US" sz="2400"/>
              <a:pPr>
                <a:defRPr/>
              </a:pPr>
              <a:t>31</a:t>
            </a:fld>
            <a:endParaRPr lang="en-US" sz="2400"/>
          </a:p>
        </p:txBody>
      </p:sp>
    </p:spTree>
    <p:extLst>
      <p:ext uri="{BB962C8B-B14F-4D97-AF65-F5344CB8AC3E}">
        <p14:creationId xmlns:p14="http://schemas.microsoft.com/office/powerpoint/2010/main" val="36458922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E460A-1468-4636-BE41-37729EBEB1D9}"/>
              </a:ext>
            </a:extLst>
          </p:cNvPr>
          <p:cNvSpPr>
            <a:spLocks noGrp="1"/>
          </p:cNvSpPr>
          <p:nvPr>
            <p:ph type="title"/>
          </p:nvPr>
        </p:nvSpPr>
        <p:spPr/>
        <p:txBody>
          <a:bodyPr/>
          <a:lstStyle/>
          <a:p>
            <a:r>
              <a:rPr lang="en-US" b="1">
                <a:cs typeface="Arial"/>
              </a:rPr>
              <a:t> Requirements for LPCs (9)</a:t>
            </a:r>
            <a:endParaRPr lang="en-US"/>
          </a:p>
        </p:txBody>
      </p:sp>
      <p:sp>
        <p:nvSpPr>
          <p:cNvPr id="3" name="Content Placeholder 2">
            <a:extLst>
              <a:ext uri="{FF2B5EF4-FFF2-40B4-BE49-F238E27FC236}">
                <a16:creationId xmlns:a16="http://schemas.microsoft.com/office/drawing/2014/main" id="{3CFA47B4-74CD-46B1-9ED7-B18257862AAC}"/>
              </a:ext>
            </a:extLst>
          </p:cNvPr>
          <p:cNvSpPr>
            <a:spLocks noGrp="1"/>
          </p:cNvSpPr>
          <p:nvPr>
            <p:ph idx="1"/>
          </p:nvPr>
        </p:nvSpPr>
        <p:spPr/>
        <p:txBody>
          <a:bodyPr/>
          <a:lstStyle/>
          <a:p>
            <a:pPr marL="0" indent="0">
              <a:buNone/>
            </a:pPr>
            <a:r>
              <a:rPr lang="en-US" sz="2800">
                <a:ea typeface="+mn-lt"/>
                <a:cs typeface="+mn-lt"/>
              </a:rPr>
              <a:t>9. As possible, deploy staff to support county’s overall action to connect essential workers to available child care spaces at the direction of the county lead.</a:t>
            </a:r>
          </a:p>
        </p:txBody>
      </p:sp>
      <p:sp>
        <p:nvSpPr>
          <p:cNvPr id="4" name="Slide Number Placeholder 3">
            <a:extLst>
              <a:ext uri="{FF2B5EF4-FFF2-40B4-BE49-F238E27FC236}">
                <a16:creationId xmlns:a16="http://schemas.microsoft.com/office/drawing/2014/main" id="{5B5F6984-FA7A-46C7-B9B2-062567C4D25C}"/>
              </a:ext>
            </a:extLst>
          </p:cNvPr>
          <p:cNvSpPr>
            <a:spLocks noGrp="1"/>
          </p:cNvSpPr>
          <p:nvPr>
            <p:ph type="sldNum" sz="quarter" idx="12"/>
          </p:nvPr>
        </p:nvSpPr>
        <p:spPr/>
        <p:txBody>
          <a:bodyPr/>
          <a:lstStyle/>
          <a:p>
            <a:pPr>
              <a:defRPr/>
            </a:pPr>
            <a:fld id="{44D49D5E-395F-45AE-94B9-00F533986075}" type="slidenum">
              <a:rPr lang="en-US" altLang="en-US" sz="2400"/>
              <a:pPr>
                <a:defRPr/>
              </a:pPr>
              <a:t>32</a:t>
            </a:fld>
            <a:endParaRPr lang="en-US" altLang="en-US" sz="2400"/>
          </a:p>
        </p:txBody>
      </p:sp>
    </p:spTree>
    <p:extLst>
      <p:ext uri="{BB962C8B-B14F-4D97-AF65-F5344CB8AC3E}">
        <p14:creationId xmlns:p14="http://schemas.microsoft.com/office/powerpoint/2010/main" val="37753751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A9BD8-D45A-4CCA-A349-FEF2B24C618D}"/>
              </a:ext>
            </a:extLst>
          </p:cNvPr>
          <p:cNvSpPr>
            <a:spLocks noGrp="1"/>
          </p:cNvSpPr>
          <p:nvPr>
            <p:ph type="title"/>
          </p:nvPr>
        </p:nvSpPr>
        <p:spPr>
          <a:xfrm>
            <a:off x="1905000" y="152400"/>
            <a:ext cx="6858000" cy="1143000"/>
          </a:xfrm>
        </p:spPr>
        <p:txBody>
          <a:bodyPr/>
          <a:lstStyle/>
          <a:p>
            <a:r>
              <a:rPr lang="en-US" b="1">
                <a:cs typeface="Arial"/>
              </a:rPr>
              <a:t>Communication</a:t>
            </a:r>
            <a:endParaRPr lang="en-US" b="1"/>
          </a:p>
        </p:txBody>
      </p:sp>
      <p:sp>
        <p:nvSpPr>
          <p:cNvPr id="3" name="Content Placeholder 2">
            <a:extLst>
              <a:ext uri="{FF2B5EF4-FFF2-40B4-BE49-F238E27FC236}">
                <a16:creationId xmlns:a16="http://schemas.microsoft.com/office/drawing/2014/main" id="{30E35C4E-5F6E-464E-B607-1DA0B456716D}"/>
              </a:ext>
            </a:extLst>
          </p:cNvPr>
          <p:cNvSpPr>
            <a:spLocks noGrp="1"/>
          </p:cNvSpPr>
          <p:nvPr>
            <p:ph idx="1"/>
          </p:nvPr>
        </p:nvSpPr>
        <p:spPr>
          <a:xfrm>
            <a:off x="1905000" y="1155679"/>
            <a:ext cx="6858000" cy="4862839"/>
          </a:xfrm>
        </p:spPr>
        <p:txBody>
          <a:bodyPr/>
          <a:lstStyle/>
          <a:p>
            <a:pPr marL="0" indent="0">
              <a:buNone/>
            </a:pPr>
            <a:r>
              <a:rPr lang="en-US" sz="2800" dirty="0">
                <a:ea typeface="+mn-lt"/>
                <a:cs typeface="+mn-lt"/>
              </a:rPr>
              <a:t>Continue to communicate with your assigned ELCD Consultant regarding the LPC and R&amp;R activities.</a:t>
            </a:r>
            <a:endParaRPr lang="en-US" dirty="0"/>
          </a:p>
          <a:p>
            <a:pPr marL="0" indent="0">
              <a:buNone/>
            </a:pPr>
            <a:endParaRPr lang="en-US" sz="2800" dirty="0">
              <a:ea typeface="+mn-lt"/>
              <a:cs typeface="+mn-lt"/>
            </a:endParaRPr>
          </a:p>
          <a:p>
            <a:pPr marL="0" indent="0">
              <a:buNone/>
            </a:pPr>
            <a:r>
              <a:rPr lang="en-US" sz="2800" dirty="0">
                <a:ea typeface="+mn-lt"/>
                <a:cs typeface="+mn-lt"/>
              </a:rPr>
              <a:t>Consultant Regional Assignments  at</a:t>
            </a:r>
            <a:r>
              <a:rPr lang="en-US" sz="2800" dirty="0">
                <a:solidFill>
                  <a:schemeClr val="accent4"/>
                </a:solidFill>
                <a:ea typeface="+mn-lt"/>
                <a:cs typeface="+mn-lt"/>
              </a:rPr>
              <a:t> </a:t>
            </a:r>
            <a:r>
              <a:rPr lang="en-US" sz="2800" u="sng" dirty="0">
                <a:solidFill>
                  <a:srgbClr val="0000FF"/>
                </a:solidFill>
                <a:ea typeface="+mn-lt"/>
                <a:cs typeface="+mn-lt"/>
                <a:hlinkClick r:id="rId3" tooltip="Consultant Regional Assignments web page"/>
              </a:rPr>
              <a:t>https://www.cde.ca.gov/sp/cd/ci/assignments.asp</a:t>
            </a:r>
            <a:r>
              <a:rPr lang="en-US" sz="2800" dirty="0">
                <a:solidFill>
                  <a:srgbClr val="0000FF"/>
                </a:solidFill>
                <a:ea typeface="+mn-lt"/>
                <a:cs typeface="+mn-lt"/>
              </a:rPr>
              <a:t> </a:t>
            </a:r>
            <a:r>
              <a:rPr lang="en-US" sz="2800" dirty="0">
                <a:ea typeface="+mn-lt"/>
                <a:cs typeface="+mn-lt"/>
              </a:rPr>
              <a:t>or by phone at 916-322-6233.</a:t>
            </a:r>
            <a:r>
              <a:rPr lang="en-US" sz="2800" dirty="0">
                <a:cs typeface="Arial"/>
              </a:rPr>
              <a:t> </a:t>
            </a:r>
            <a:endParaRPr lang="en-US" dirty="0">
              <a:cs typeface="Arial"/>
            </a:endParaRPr>
          </a:p>
        </p:txBody>
      </p:sp>
      <p:sp>
        <p:nvSpPr>
          <p:cNvPr id="4" name="Slide Number Placeholder 3">
            <a:extLst>
              <a:ext uri="{FF2B5EF4-FFF2-40B4-BE49-F238E27FC236}">
                <a16:creationId xmlns:a16="http://schemas.microsoft.com/office/drawing/2014/main" id="{F5967818-0097-4773-AF6D-71816AF92E2E}"/>
              </a:ext>
            </a:extLst>
          </p:cNvPr>
          <p:cNvSpPr>
            <a:spLocks noGrp="1"/>
          </p:cNvSpPr>
          <p:nvPr>
            <p:ph type="sldNum" sz="quarter" idx="12"/>
          </p:nvPr>
        </p:nvSpPr>
        <p:spPr/>
        <p:txBody>
          <a:bodyPr/>
          <a:lstStyle/>
          <a:p>
            <a:pPr>
              <a:defRPr/>
            </a:pPr>
            <a:r>
              <a:rPr lang="en-US" altLang="en-US" sz="2400"/>
              <a:t>33</a:t>
            </a:r>
          </a:p>
          <a:p>
            <a:pPr>
              <a:defRPr/>
            </a:pPr>
            <a:endParaRPr lang="en-US" altLang="en-US" sz="3400"/>
          </a:p>
          <a:p>
            <a:pPr>
              <a:defRPr/>
            </a:pPr>
            <a:endParaRPr lang="en-US" altLang="en-US" sz="3400"/>
          </a:p>
        </p:txBody>
      </p:sp>
    </p:spTree>
    <p:extLst>
      <p:ext uri="{BB962C8B-B14F-4D97-AF65-F5344CB8AC3E}">
        <p14:creationId xmlns:p14="http://schemas.microsoft.com/office/powerpoint/2010/main" val="2789402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02D5C-7A9A-4B94-8EAB-306A801899EE}"/>
              </a:ext>
            </a:extLst>
          </p:cNvPr>
          <p:cNvSpPr>
            <a:spLocks noGrp="1"/>
          </p:cNvSpPr>
          <p:nvPr>
            <p:ph type="title"/>
          </p:nvPr>
        </p:nvSpPr>
        <p:spPr>
          <a:xfrm>
            <a:off x="1818968" y="2440859"/>
            <a:ext cx="6858000" cy="1143000"/>
          </a:xfrm>
        </p:spPr>
        <p:txBody>
          <a:bodyPr/>
          <a:lstStyle/>
          <a:p>
            <a:r>
              <a:rPr lang="en-US" b="1">
                <a:cs typeface="Arial"/>
              </a:rPr>
              <a:t>Frequently</a:t>
            </a:r>
            <a:br>
              <a:rPr lang="en-US" b="1">
                <a:cs typeface="Arial"/>
              </a:rPr>
            </a:br>
            <a:r>
              <a:rPr lang="en-US" b="1">
                <a:cs typeface="Arial"/>
              </a:rPr>
              <a:t> Asked Questions</a:t>
            </a:r>
            <a:br>
              <a:rPr lang="en-US" b="1">
                <a:cs typeface="Arial"/>
              </a:rPr>
            </a:br>
            <a:r>
              <a:rPr lang="en-US" b="1">
                <a:cs typeface="Arial"/>
              </a:rPr>
              <a:t> (FAQs)</a:t>
            </a:r>
            <a:endParaRPr lang="en-US"/>
          </a:p>
        </p:txBody>
      </p:sp>
      <p:sp>
        <p:nvSpPr>
          <p:cNvPr id="3" name="Slide Number Placeholder 2">
            <a:extLst>
              <a:ext uri="{FF2B5EF4-FFF2-40B4-BE49-F238E27FC236}">
                <a16:creationId xmlns:a16="http://schemas.microsoft.com/office/drawing/2014/main" id="{B426B6DA-0372-463A-B5C2-0E33F05B8221}"/>
              </a:ext>
            </a:extLst>
          </p:cNvPr>
          <p:cNvSpPr>
            <a:spLocks noGrp="1"/>
          </p:cNvSpPr>
          <p:nvPr>
            <p:ph type="sldNum" sz="quarter" idx="12"/>
          </p:nvPr>
        </p:nvSpPr>
        <p:spPr/>
        <p:txBody>
          <a:bodyPr/>
          <a:lstStyle/>
          <a:p>
            <a:pPr>
              <a:defRPr/>
            </a:pPr>
            <a:fld id="{F30AF8A1-53B2-4B27-92B5-2E9297874BE1}" type="slidenum">
              <a:rPr lang="en-US" altLang="en-US" sz="2400"/>
              <a:pPr>
                <a:defRPr/>
              </a:pPr>
              <a:t>34</a:t>
            </a:fld>
            <a:endParaRPr lang="en-US" altLang="en-US" sz="2400"/>
          </a:p>
        </p:txBody>
      </p:sp>
    </p:spTree>
    <p:extLst>
      <p:ext uri="{BB962C8B-B14F-4D97-AF65-F5344CB8AC3E}">
        <p14:creationId xmlns:p14="http://schemas.microsoft.com/office/powerpoint/2010/main" val="25967238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24320-B72C-48A9-A8B4-C5CAF7612AFE}"/>
              </a:ext>
            </a:extLst>
          </p:cNvPr>
          <p:cNvSpPr>
            <a:spLocks noGrp="1"/>
          </p:cNvSpPr>
          <p:nvPr>
            <p:ph type="title"/>
          </p:nvPr>
        </p:nvSpPr>
        <p:spPr>
          <a:xfrm>
            <a:off x="1765041" y="143069"/>
            <a:ext cx="6858000" cy="1143000"/>
          </a:xfrm>
        </p:spPr>
        <p:txBody>
          <a:bodyPr/>
          <a:lstStyle/>
          <a:p>
            <a:r>
              <a:rPr lang="en-US" b="1">
                <a:ea typeface="+mj-lt"/>
                <a:cs typeface="+mj-lt"/>
              </a:rPr>
              <a:t>FAQs</a:t>
            </a:r>
            <a:r>
              <a:rPr lang="en-US" b="1">
                <a:cs typeface="Arial"/>
              </a:rPr>
              <a:t>  (1)</a:t>
            </a:r>
            <a:endParaRPr lang="en-US">
              <a:cs typeface="Arial"/>
            </a:endParaRPr>
          </a:p>
        </p:txBody>
      </p:sp>
      <p:sp>
        <p:nvSpPr>
          <p:cNvPr id="3" name="Content Placeholder 2">
            <a:extLst>
              <a:ext uri="{FF2B5EF4-FFF2-40B4-BE49-F238E27FC236}">
                <a16:creationId xmlns:a16="http://schemas.microsoft.com/office/drawing/2014/main" id="{FB5CA1C5-09D6-4BC2-9F5B-60256D5C491B}"/>
              </a:ext>
            </a:extLst>
          </p:cNvPr>
          <p:cNvSpPr>
            <a:spLocks noGrp="1"/>
          </p:cNvSpPr>
          <p:nvPr>
            <p:ph idx="1"/>
          </p:nvPr>
        </p:nvSpPr>
        <p:spPr>
          <a:xfrm>
            <a:off x="1765041" y="1292892"/>
            <a:ext cx="6858000" cy="4718648"/>
          </a:xfrm>
        </p:spPr>
        <p:txBody>
          <a:bodyPr/>
          <a:lstStyle/>
          <a:p>
            <a:pPr marL="0" indent="0">
              <a:buNone/>
            </a:pPr>
            <a:r>
              <a:rPr lang="en-US" b="1">
                <a:solidFill>
                  <a:schemeClr val="accent4"/>
                </a:solidFill>
                <a:cs typeface="Arial"/>
              </a:rPr>
              <a:t>Question</a:t>
            </a:r>
            <a:r>
              <a:rPr lang="en-US" b="1">
                <a:solidFill>
                  <a:schemeClr val="accent4"/>
                </a:solidFill>
                <a:ea typeface="+mn-lt"/>
                <a:cs typeface="+mn-lt"/>
              </a:rPr>
              <a:t>:</a:t>
            </a:r>
            <a:r>
              <a:rPr lang="en-US">
                <a:ea typeface="+mn-lt"/>
                <a:cs typeface="+mn-lt"/>
              </a:rPr>
              <a:t> </a:t>
            </a:r>
            <a:r>
              <a:rPr lang="en-US" sz="2800">
                <a:ea typeface="+mn-lt"/>
                <a:cs typeface="+mn-lt"/>
              </a:rPr>
              <a:t>Are the child care sanitization supplies purchased for the providers only to serve providers caring for children of essential workers, or can they be shared more widely with other providers for the purpose of capacity building?</a:t>
            </a:r>
            <a:endParaRPr lang="en-US" sz="2800">
              <a:cs typeface="Arial"/>
            </a:endParaRPr>
          </a:p>
          <a:p>
            <a:pPr marL="0" indent="0">
              <a:spcBef>
                <a:spcPts val="1200"/>
              </a:spcBef>
              <a:buNone/>
            </a:pPr>
            <a:r>
              <a:rPr lang="en-US" b="1">
                <a:cs typeface="Arial"/>
              </a:rPr>
              <a:t>Answer</a:t>
            </a:r>
            <a:r>
              <a:rPr lang="en-US">
                <a:cs typeface="Arial"/>
              </a:rPr>
              <a:t>: </a:t>
            </a:r>
            <a:r>
              <a:rPr lang="en-US" sz="2800">
                <a:ea typeface="+mn-lt"/>
                <a:cs typeface="+mn-lt"/>
              </a:rPr>
              <a:t>Priority assistance is to be given to child care providers who remain open (or reopen) in order to provide child care for essential workers.</a:t>
            </a:r>
          </a:p>
          <a:p>
            <a:pPr marL="0" indent="0">
              <a:buNone/>
            </a:pPr>
            <a:endParaRPr lang="en-US">
              <a:cs typeface="Arial"/>
            </a:endParaRPr>
          </a:p>
        </p:txBody>
      </p:sp>
      <p:sp>
        <p:nvSpPr>
          <p:cNvPr id="4" name="Slide Number Placeholder 3">
            <a:extLst>
              <a:ext uri="{FF2B5EF4-FFF2-40B4-BE49-F238E27FC236}">
                <a16:creationId xmlns:a16="http://schemas.microsoft.com/office/drawing/2014/main" id="{F498448C-A64A-4651-A5ED-D9A61BC8247A}"/>
              </a:ext>
            </a:extLst>
          </p:cNvPr>
          <p:cNvSpPr>
            <a:spLocks noGrp="1"/>
          </p:cNvSpPr>
          <p:nvPr>
            <p:ph type="sldNum" sz="quarter" idx="12"/>
          </p:nvPr>
        </p:nvSpPr>
        <p:spPr/>
        <p:txBody>
          <a:bodyPr/>
          <a:lstStyle/>
          <a:p>
            <a:pPr>
              <a:defRPr/>
            </a:pPr>
            <a:fld id="{44D49D5E-395F-45AE-94B9-00F533986075}" type="slidenum">
              <a:rPr lang="en-US" altLang="en-US" sz="2400"/>
              <a:pPr>
                <a:defRPr/>
              </a:pPr>
              <a:t>35</a:t>
            </a:fld>
            <a:endParaRPr lang="en-US" sz="2400"/>
          </a:p>
        </p:txBody>
      </p:sp>
    </p:spTree>
    <p:extLst>
      <p:ext uri="{BB962C8B-B14F-4D97-AF65-F5344CB8AC3E}">
        <p14:creationId xmlns:p14="http://schemas.microsoft.com/office/powerpoint/2010/main" val="1288676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972CE-FA96-4E34-9CA0-0D0881B718E6}"/>
              </a:ext>
            </a:extLst>
          </p:cNvPr>
          <p:cNvSpPr>
            <a:spLocks noGrp="1"/>
          </p:cNvSpPr>
          <p:nvPr>
            <p:ph type="title"/>
          </p:nvPr>
        </p:nvSpPr>
        <p:spPr/>
        <p:txBody>
          <a:bodyPr/>
          <a:lstStyle/>
          <a:p>
            <a:r>
              <a:rPr lang="en-US" b="1">
                <a:cs typeface="Arial"/>
              </a:rPr>
              <a:t>FAQs (2)</a:t>
            </a:r>
            <a:endParaRPr lang="en-US" b="1"/>
          </a:p>
        </p:txBody>
      </p:sp>
      <p:sp>
        <p:nvSpPr>
          <p:cNvPr id="3" name="Content Placeholder 2">
            <a:extLst>
              <a:ext uri="{FF2B5EF4-FFF2-40B4-BE49-F238E27FC236}">
                <a16:creationId xmlns:a16="http://schemas.microsoft.com/office/drawing/2014/main" id="{A5781913-5799-4E44-8CD9-368AAF0881D4}"/>
              </a:ext>
            </a:extLst>
          </p:cNvPr>
          <p:cNvSpPr>
            <a:spLocks noGrp="1"/>
          </p:cNvSpPr>
          <p:nvPr>
            <p:ph idx="1"/>
          </p:nvPr>
        </p:nvSpPr>
        <p:spPr/>
        <p:txBody>
          <a:bodyPr/>
          <a:lstStyle/>
          <a:p>
            <a:pPr marL="0" indent="0">
              <a:buNone/>
            </a:pPr>
            <a:r>
              <a:rPr lang="en-US" b="1">
                <a:ea typeface="+mn-lt"/>
                <a:cs typeface="+mn-lt"/>
              </a:rPr>
              <a:t>Question</a:t>
            </a:r>
            <a:r>
              <a:rPr lang="en-US">
                <a:ea typeface="+mn-lt"/>
                <a:cs typeface="+mn-lt"/>
              </a:rPr>
              <a:t>: Can R&amp;Rs provide online interactive provider coursework to meet CDE contractual requirements?</a:t>
            </a:r>
            <a:endParaRPr lang="en-US"/>
          </a:p>
          <a:p>
            <a:pPr marL="0" indent="0">
              <a:spcBef>
                <a:spcPts val="1200"/>
              </a:spcBef>
              <a:buNone/>
            </a:pPr>
            <a:r>
              <a:rPr lang="en-US" b="1">
                <a:ea typeface="+mn-lt"/>
                <a:cs typeface="+mn-lt"/>
              </a:rPr>
              <a:t>Answer</a:t>
            </a:r>
            <a:r>
              <a:rPr lang="en-US">
                <a:ea typeface="+mn-lt"/>
                <a:cs typeface="+mn-lt"/>
              </a:rPr>
              <a:t>: During the response to COVID-19, interactive online training is allowable strategy to provide professional development.</a:t>
            </a:r>
            <a:endParaRPr lang="en-US">
              <a:cs typeface="Arial"/>
            </a:endParaRPr>
          </a:p>
        </p:txBody>
      </p:sp>
      <p:sp>
        <p:nvSpPr>
          <p:cNvPr id="4" name="Slide Number Placeholder 3">
            <a:extLst>
              <a:ext uri="{FF2B5EF4-FFF2-40B4-BE49-F238E27FC236}">
                <a16:creationId xmlns:a16="http://schemas.microsoft.com/office/drawing/2014/main" id="{BFC70B44-26AE-464B-ABEE-522D17344179}"/>
              </a:ext>
            </a:extLst>
          </p:cNvPr>
          <p:cNvSpPr>
            <a:spLocks noGrp="1"/>
          </p:cNvSpPr>
          <p:nvPr>
            <p:ph type="sldNum" sz="quarter" idx="12"/>
          </p:nvPr>
        </p:nvSpPr>
        <p:spPr/>
        <p:txBody>
          <a:bodyPr/>
          <a:lstStyle/>
          <a:p>
            <a:pPr>
              <a:defRPr/>
            </a:pPr>
            <a:fld id="{44D49D5E-395F-45AE-94B9-00F533986075}" type="slidenum">
              <a:rPr lang="en-US" altLang="en-US" sz="2400"/>
              <a:pPr>
                <a:defRPr/>
              </a:pPr>
              <a:t>36</a:t>
            </a:fld>
            <a:endParaRPr lang="en-US" sz="2400"/>
          </a:p>
        </p:txBody>
      </p:sp>
    </p:spTree>
    <p:extLst>
      <p:ext uri="{BB962C8B-B14F-4D97-AF65-F5344CB8AC3E}">
        <p14:creationId xmlns:p14="http://schemas.microsoft.com/office/powerpoint/2010/main" val="27664826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738D2-B856-4585-9F29-C62B71BC52E8}"/>
              </a:ext>
            </a:extLst>
          </p:cNvPr>
          <p:cNvSpPr>
            <a:spLocks noGrp="1"/>
          </p:cNvSpPr>
          <p:nvPr>
            <p:ph type="title"/>
          </p:nvPr>
        </p:nvSpPr>
        <p:spPr/>
        <p:txBody>
          <a:bodyPr/>
          <a:lstStyle/>
          <a:p>
            <a:r>
              <a:rPr lang="en-US" b="1">
                <a:cs typeface="Arial"/>
              </a:rPr>
              <a:t>FAQs (3) </a:t>
            </a:r>
            <a:endParaRPr lang="en-US"/>
          </a:p>
        </p:txBody>
      </p:sp>
      <p:sp>
        <p:nvSpPr>
          <p:cNvPr id="3" name="Content Placeholder 2">
            <a:extLst>
              <a:ext uri="{FF2B5EF4-FFF2-40B4-BE49-F238E27FC236}">
                <a16:creationId xmlns:a16="http://schemas.microsoft.com/office/drawing/2014/main" id="{9B83CC20-D01E-4F9A-8FF0-FCDB9B7EB41E}"/>
              </a:ext>
            </a:extLst>
          </p:cNvPr>
          <p:cNvSpPr>
            <a:spLocks noGrp="1"/>
          </p:cNvSpPr>
          <p:nvPr>
            <p:ph idx="1"/>
          </p:nvPr>
        </p:nvSpPr>
        <p:spPr/>
        <p:txBody>
          <a:bodyPr/>
          <a:lstStyle/>
          <a:p>
            <a:pPr marL="0" indent="0">
              <a:buNone/>
            </a:pPr>
            <a:r>
              <a:rPr lang="en-US" b="1">
                <a:cs typeface="Arial"/>
              </a:rPr>
              <a:t>Question</a:t>
            </a:r>
            <a:r>
              <a:rPr lang="en-US">
                <a:cs typeface="Arial"/>
              </a:rPr>
              <a:t>: </a:t>
            </a:r>
            <a:r>
              <a:rPr lang="en-US" sz="2800">
                <a:ea typeface="+mn-lt"/>
                <a:cs typeface="+mn-lt"/>
              </a:rPr>
              <a:t>Can Preventive Health and Safety Practices training be provided online during the COVID-19 shelter in place time period?</a:t>
            </a:r>
            <a:endParaRPr lang="en-US" sz="2800">
              <a:cs typeface="Arial"/>
            </a:endParaRPr>
          </a:p>
          <a:p>
            <a:pPr marL="0" indent="0">
              <a:spcBef>
                <a:spcPts val="1200"/>
              </a:spcBef>
              <a:buNone/>
            </a:pPr>
            <a:r>
              <a:rPr lang="en-US" b="1">
                <a:cs typeface="Arial"/>
              </a:rPr>
              <a:t>Answer</a:t>
            </a:r>
            <a:r>
              <a:rPr lang="en-US">
                <a:cs typeface="Arial"/>
              </a:rPr>
              <a:t>: Yes. Note: Please see the COVID-19 resource page from CDSS for updated information. </a:t>
            </a:r>
          </a:p>
        </p:txBody>
      </p:sp>
      <p:sp>
        <p:nvSpPr>
          <p:cNvPr id="4" name="Slide Number Placeholder 3">
            <a:extLst>
              <a:ext uri="{FF2B5EF4-FFF2-40B4-BE49-F238E27FC236}">
                <a16:creationId xmlns:a16="http://schemas.microsoft.com/office/drawing/2014/main" id="{61ED9F5C-ECCE-452B-B24A-8CF78FF78DD3}"/>
              </a:ext>
            </a:extLst>
          </p:cNvPr>
          <p:cNvSpPr>
            <a:spLocks noGrp="1"/>
          </p:cNvSpPr>
          <p:nvPr>
            <p:ph type="sldNum" sz="quarter" idx="12"/>
          </p:nvPr>
        </p:nvSpPr>
        <p:spPr/>
        <p:txBody>
          <a:bodyPr/>
          <a:lstStyle/>
          <a:p>
            <a:pPr>
              <a:defRPr/>
            </a:pPr>
            <a:fld id="{44D49D5E-395F-45AE-94B9-00F533986075}" type="slidenum">
              <a:rPr lang="en-US" altLang="en-US" sz="2400"/>
              <a:pPr>
                <a:defRPr/>
              </a:pPr>
              <a:t>37</a:t>
            </a:fld>
            <a:endParaRPr lang="en-US" altLang="en-US" sz="2400"/>
          </a:p>
        </p:txBody>
      </p:sp>
    </p:spTree>
    <p:extLst>
      <p:ext uri="{BB962C8B-B14F-4D97-AF65-F5344CB8AC3E}">
        <p14:creationId xmlns:p14="http://schemas.microsoft.com/office/powerpoint/2010/main" val="22238546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6C593-FEFB-4416-88D9-EC93DCEEB7AB}"/>
              </a:ext>
            </a:extLst>
          </p:cNvPr>
          <p:cNvSpPr>
            <a:spLocks noGrp="1"/>
          </p:cNvSpPr>
          <p:nvPr>
            <p:ph type="title"/>
          </p:nvPr>
        </p:nvSpPr>
        <p:spPr/>
        <p:txBody>
          <a:bodyPr/>
          <a:lstStyle/>
          <a:p>
            <a:r>
              <a:rPr lang="en-US" b="1">
                <a:cs typeface="Arial"/>
              </a:rPr>
              <a:t>FAQs (4) </a:t>
            </a:r>
            <a:endParaRPr lang="en-US">
              <a:cs typeface="Arial"/>
            </a:endParaRPr>
          </a:p>
        </p:txBody>
      </p:sp>
      <p:sp>
        <p:nvSpPr>
          <p:cNvPr id="3" name="Content Placeholder 2">
            <a:extLst>
              <a:ext uri="{FF2B5EF4-FFF2-40B4-BE49-F238E27FC236}">
                <a16:creationId xmlns:a16="http://schemas.microsoft.com/office/drawing/2014/main" id="{26614E4B-D5A8-4DBC-B747-426F985A1664}"/>
              </a:ext>
            </a:extLst>
          </p:cNvPr>
          <p:cNvSpPr>
            <a:spLocks noGrp="1"/>
          </p:cNvSpPr>
          <p:nvPr>
            <p:ph idx="1"/>
          </p:nvPr>
        </p:nvSpPr>
        <p:spPr>
          <a:xfrm>
            <a:off x="1905000" y="1607392"/>
            <a:ext cx="6858000" cy="4488611"/>
          </a:xfrm>
        </p:spPr>
        <p:txBody>
          <a:bodyPr/>
          <a:lstStyle/>
          <a:p>
            <a:pPr marL="0" indent="0">
              <a:buNone/>
            </a:pPr>
            <a:r>
              <a:rPr lang="en-US" sz="2800" b="1">
                <a:cs typeface="Arial"/>
              </a:rPr>
              <a:t>Question</a:t>
            </a:r>
            <a:r>
              <a:rPr lang="en-US" sz="2800">
                <a:cs typeface="Arial"/>
              </a:rPr>
              <a:t>: </a:t>
            </a:r>
            <a:r>
              <a:rPr lang="en-US" sz="2800">
                <a:ea typeface="+mn-lt"/>
                <a:cs typeface="+mn-lt"/>
              </a:rPr>
              <a:t>Are R&amp;Rs required to use MCCP and/or use a data bridge if not using MCCP such as Everbridge?</a:t>
            </a:r>
            <a:endParaRPr lang="en-US" sz="2800">
              <a:cs typeface="Arial"/>
            </a:endParaRPr>
          </a:p>
          <a:p>
            <a:pPr marL="0" indent="0">
              <a:spcBef>
                <a:spcPts val="1200"/>
              </a:spcBef>
              <a:buNone/>
            </a:pPr>
            <a:r>
              <a:rPr lang="en-US" sz="2800" b="1">
                <a:cs typeface="Arial"/>
              </a:rPr>
              <a:t>Answer</a:t>
            </a:r>
            <a:r>
              <a:rPr lang="en-US" sz="2800">
                <a:cs typeface="Arial"/>
              </a:rPr>
              <a:t>: Yes. The R&amp;Rs are required to use MCCP. If the R&amp;R does not use MCCP, as a ramp up, Everbridge and API linkages to existing data systems are allowable, as the data will be uploaded into MCCP. </a:t>
            </a:r>
          </a:p>
        </p:txBody>
      </p:sp>
      <p:sp>
        <p:nvSpPr>
          <p:cNvPr id="4" name="Slide Number Placeholder 3">
            <a:extLst>
              <a:ext uri="{FF2B5EF4-FFF2-40B4-BE49-F238E27FC236}">
                <a16:creationId xmlns:a16="http://schemas.microsoft.com/office/drawing/2014/main" id="{69E8CD75-EE53-4A7F-9867-E202C9E9AB63}"/>
              </a:ext>
            </a:extLst>
          </p:cNvPr>
          <p:cNvSpPr>
            <a:spLocks noGrp="1"/>
          </p:cNvSpPr>
          <p:nvPr>
            <p:ph type="sldNum" sz="quarter" idx="12"/>
          </p:nvPr>
        </p:nvSpPr>
        <p:spPr/>
        <p:txBody>
          <a:bodyPr/>
          <a:lstStyle/>
          <a:p>
            <a:pPr>
              <a:defRPr/>
            </a:pPr>
            <a:fld id="{44D49D5E-395F-45AE-94B9-00F533986075}" type="slidenum">
              <a:rPr lang="en-US" altLang="en-US" sz="2400"/>
              <a:pPr>
                <a:defRPr/>
              </a:pPr>
              <a:t>38</a:t>
            </a:fld>
            <a:endParaRPr lang="en-US" altLang="en-US" sz="2400"/>
          </a:p>
        </p:txBody>
      </p:sp>
    </p:spTree>
    <p:extLst>
      <p:ext uri="{BB962C8B-B14F-4D97-AF65-F5344CB8AC3E}">
        <p14:creationId xmlns:p14="http://schemas.microsoft.com/office/powerpoint/2010/main" val="40118250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57126-530C-43A3-B071-D4201F554D55}"/>
              </a:ext>
            </a:extLst>
          </p:cNvPr>
          <p:cNvSpPr>
            <a:spLocks noGrp="1"/>
          </p:cNvSpPr>
          <p:nvPr>
            <p:ph type="title"/>
          </p:nvPr>
        </p:nvSpPr>
        <p:spPr/>
        <p:txBody>
          <a:bodyPr/>
          <a:lstStyle/>
          <a:p>
            <a:r>
              <a:rPr lang="en-US" b="1">
                <a:cs typeface="Arial"/>
              </a:rPr>
              <a:t>FAQs (5) </a:t>
            </a:r>
            <a:endParaRPr lang="en-US">
              <a:cs typeface="Arial"/>
            </a:endParaRPr>
          </a:p>
        </p:txBody>
      </p:sp>
      <p:sp>
        <p:nvSpPr>
          <p:cNvPr id="3" name="Content Placeholder 2">
            <a:extLst>
              <a:ext uri="{FF2B5EF4-FFF2-40B4-BE49-F238E27FC236}">
                <a16:creationId xmlns:a16="http://schemas.microsoft.com/office/drawing/2014/main" id="{F251A2BE-8AB9-4067-A7FB-3B6661697736}"/>
              </a:ext>
            </a:extLst>
          </p:cNvPr>
          <p:cNvSpPr>
            <a:spLocks noGrp="1"/>
          </p:cNvSpPr>
          <p:nvPr>
            <p:ph idx="1"/>
          </p:nvPr>
        </p:nvSpPr>
        <p:spPr/>
        <p:txBody>
          <a:bodyPr/>
          <a:lstStyle/>
          <a:p>
            <a:pPr marL="0" indent="0">
              <a:buNone/>
            </a:pPr>
            <a:r>
              <a:rPr lang="en-US" b="1">
                <a:cs typeface="Arial"/>
              </a:rPr>
              <a:t>Question</a:t>
            </a:r>
            <a:r>
              <a:rPr lang="en-US">
                <a:cs typeface="Arial"/>
              </a:rPr>
              <a:t>: </a:t>
            </a:r>
            <a:r>
              <a:rPr lang="en-US">
                <a:ea typeface="+mn-lt"/>
                <a:cs typeface="+mn-lt"/>
              </a:rPr>
              <a:t>How can LPCs contribute to the R&amp;R plan? </a:t>
            </a:r>
            <a:endParaRPr lang="en-US"/>
          </a:p>
          <a:p>
            <a:pPr marL="0" indent="0">
              <a:spcBef>
                <a:spcPts val="1200"/>
              </a:spcBef>
              <a:buNone/>
            </a:pPr>
            <a:r>
              <a:rPr lang="en-US" b="1">
                <a:cs typeface="Arial"/>
              </a:rPr>
              <a:t>Answer</a:t>
            </a:r>
            <a:r>
              <a:rPr lang="en-US">
                <a:cs typeface="Arial"/>
              </a:rPr>
              <a:t>: </a:t>
            </a:r>
            <a:r>
              <a:rPr lang="en-US">
                <a:ea typeface="+mn-lt"/>
                <a:cs typeface="+mn-lt"/>
              </a:rPr>
              <a:t>As part of the local child care emergency response plan, LPCs must assess ongoing local child care needs, while prioritizing the needs of essential workers and at-risk populations as defined in MB 20-07.</a:t>
            </a:r>
          </a:p>
          <a:p>
            <a:pPr marL="342265" indent="-342265">
              <a:spcBef>
                <a:spcPts val="1200"/>
              </a:spcBef>
            </a:pPr>
            <a:endParaRPr lang="en-US">
              <a:cs typeface="Arial"/>
            </a:endParaRPr>
          </a:p>
        </p:txBody>
      </p:sp>
      <p:sp>
        <p:nvSpPr>
          <p:cNvPr id="4" name="Slide Number Placeholder 3">
            <a:extLst>
              <a:ext uri="{FF2B5EF4-FFF2-40B4-BE49-F238E27FC236}">
                <a16:creationId xmlns:a16="http://schemas.microsoft.com/office/drawing/2014/main" id="{EE2DC990-030C-4B25-AC59-83EA1237C41E}"/>
              </a:ext>
            </a:extLst>
          </p:cNvPr>
          <p:cNvSpPr>
            <a:spLocks noGrp="1"/>
          </p:cNvSpPr>
          <p:nvPr>
            <p:ph type="sldNum" sz="quarter" idx="12"/>
          </p:nvPr>
        </p:nvSpPr>
        <p:spPr/>
        <p:txBody>
          <a:bodyPr/>
          <a:lstStyle/>
          <a:p>
            <a:pPr>
              <a:defRPr/>
            </a:pPr>
            <a:fld id="{44D49D5E-395F-45AE-94B9-00F533986075}" type="slidenum">
              <a:rPr lang="en-US" altLang="en-US" sz="2400"/>
              <a:pPr>
                <a:defRPr/>
              </a:pPr>
              <a:t>39</a:t>
            </a:fld>
            <a:endParaRPr lang="en-US" altLang="en-US" sz="2400"/>
          </a:p>
        </p:txBody>
      </p:sp>
    </p:spTree>
    <p:extLst>
      <p:ext uri="{BB962C8B-B14F-4D97-AF65-F5344CB8AC3E}">
        <p14:creationId xmlns:p14="http://schemas.microsoft.com/office/powerpoint/2010/main" val="3845877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A327331-01D5-4419-A1BF-ABDAF705E9EA}"/>
              </a:ext>
            </a:extLst>
          </p:cNvPr>
          <p:cNvSpPr>
            <a:spLocks noGrp="1"/>
          </p:cNvSpPr>
          <p:nvPr>
            <p:ph type="title"/>
          </p:nvPr>
        </p:nvSpPr>
        <p:spPr/>
        <p:txBody>
          <a:bodyPr/>
          <a:lstStyle/>
          <a:p>
            <a:r>
              <a:rPr lang="en-US" b="1">
                <a:cs typeface="Arial"/>
              </a:rPr>
              <a:t>Management Bulletin (MB) 20-07</a:t>
            </a:r>
            <a:endParaRPr lang="en-US">
              <a:cs typeface="Arial"/>
            </a:endParaRPr>
          </a:p>
        </p:txBody>
      </p:sp>
      <p:sp>
        <p:nvSpPr>
          <p:cNvPr id="5" name="Content Placeholder 4">
            <a:extLst>
              <a:ext uri="{FF2B5EF4-FFF2-40B4-BE49-F238E27FC236}">
                <a16:creationId xmlns:a16="http://schemas.microsoft.com/office/drawing/2014/main" id="{CFE31BB3-3C70-484A-9F52-639CA36C0A16}"/>
              </a:ext>
            </a:extLst>
          </p:cNvPr>
          <p:cNvSpPr>
            <a:spLocks noGrp="1"/>
          </p:cNvSpPr>
          <p:nvPr>
            <p:ph idx="1"/>
          </p:nvPr>
        </p:nvSpPr>
        <p:spPr>
          <a:xfrm>
            <a:off x="1708485" y="1981200"/>
            <a:ext cx="7435516" cy="4114800"/>
          </a:xfrm>
        </p:spPr>
        <p:txBody>
          <a:bodyPr/>
          <a:lstStyle/>
          <a:p>
            <a:pPr marL="0" indent="0">
              <a:buNone/>
            </a:pPr>
            <a:r>
              <a:rPr lang="en-US" sz="2800" dirty="0">
                <a:cs typeface="Arial"/>
              </a:rPr>
              <a:t>COVID-19 Guidance on California Resource and Referral Programs (R&amp;Rs) and Local Planning Councils (LPCs) is located at:</a:t>
            </a:r>
          </a:p>
          <a:p>
            <a:pPr marL="0" indent="0">
              <a:spcBef>
                <a:spcPts val="0"/>
              </a:spcBef>
              <a:buNone/>
            </a:pPr>
            <a:r>
              <a:rPr lang="en-US" sz="2800" u="sng" dirty="0">
                <a:solidFill>
                  <a:srgbClr val="0000FF"/>
                </a:solidFill>
                <a:ea typeface="+mn-lt"/>
                <a:cs typeface="+mn-lt"/>
                <a:hlinkClick r:id="rId3" tooltip="ELCD Management Bulletin 20-07 web page"/>
              </a:rPr>
              <a:t>https://www.cde.ca.gov/sp/cd/ci/mb2007.asp</a:t>
            </a:r>
            <a:r>
              <a:rPr lang="en-US" sz="2800" u="sng" dirty="0">
                <a:solidFill>
                  <a:srgbClr val="0000FF"/>
                </a:solidFill>
                <a:ea typeface="+mn-lt"/>
                <a:cs typeface="+mn-lt"/>
              </a:rPr>
              <a:t> </a:t>
            </a:r>
            <a:r>
              <a:rPr lang="en-US" sz="2800" dirty="0">
                <a:solidFill>
                  <a:srgbClr val="0000FF"/>
                </a:solidFill>
                <a:ea typeface="+mn-lt"/>
                <a:cs typeface="+mn-lt"/>
              </a:rPr>
              <a:t>.</a:t>
            </a:r>
            <a:endParaRPr lang="en-US" sz="2800" dirty="0">
              <a:solidFill>
                <a:srgbClr val="0000FF"/>
              </a:solidFill>
              <a:cs typeface="Arial"/>
            </a:endParaRPr>
          </a:p>
        </p:txBody>
      </p:sp>
      <p:sp>
        <p:nvSpPr>
          <p:cNvPr id="2" name="Slide Number Placeholder 1">
            <a:extLst>
              <a:ext uri="{FF2B5EF4-FFF2-40B4-BE49-F238E27FC236}">
                <a16:creationId xmlns:a16="http://schemas.microsoft.com/office/drawing/2014/main" id="{69B77DB4-A18F-493F-AF94-4E2D89BDF8CF}"/>
              </a:ext>
            </a:extLst>
          </p:cNvPr>
          <p:cNvSpPr>
            <a:spLocks noGrp="1"/>
          </p:cNvSpPr>
          <p:nvPr>
            <p:ph type="sldNum" sz="quarter" idx="12"/>
          </p:nvPr>
        </p:nvSpPr>
        <p:spPr/>
        <p:txBody>
          <a:bodyPr/>
          <a:lstStyle/>
          <a:p>
            <a:pPr>
              <a:defRPr/>
            </a:pPr>
            <a:fld id="{44D49D5E-395F-45AE-94B9-00F533986075}" type="slidenum">
              <a:rPr lang="en-US" altLang="en-US" sz="2400" smtClean="0">
                <a:latin typeface="Arial"/>
                <a:cs typeface="Arial"/>
              </a:rPr>
              <a:pPr>
                <a:defRPr/>
              </a:pPr>
              <a:t>4</a:t>
            </a:fld>
            <a:endParaRPr lang="en-US" sz="2400">
              <a:latin typeface="Arial"/>
              <a:cs typeface="Arial"/>
            </a:endParaRPr>
          </a:p>
        </p:txBody>
      </p:sp>
    </p:spTree>
    <p:extLst>
      <p:ext uri="{BB962C8B-B14F-4D97-AF65-F5344CB8AC3E}">
        <p14:creationId xmlns:p14="http://schemas.microsoft.com/office/powerpoint/2010/main" val="7173929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B5F41-3167-4606-B1ED-B0C7E0DCA8D9}"/>
              </a:ext>
            </a:extLst>
          </p:cNvPr>
          <p:cNvSpPr>
            <a:spLocks noGrp="1"/>
          </p:cNvSpPr>
          <p:nvPr>
            <p:ph type="title"/>
          </p:nvPr>
        </p:nvSpPr>
        <p:spPr/>
        <p:txBody>
          <a:bodyPr/>
          <a:lstStyle/>
          <a:p>
            <a:r>
              <a:rPr lang="en-US" b="1">
                <a:ea typeface="+mj-lt"/>
                <a:cs typeface="+mj-lt"/>
              </a:rPr>
              <a:t>FAQs (6)</a:t>
            </a:r>
            <a:endParaRPr lang="en-US"/>
          </a:p>
        </p:txBody>
      </p:sp>
      <p:sp>
        <p:nvSpPr>
          <p:cNvPr id="4" name="Content Placeholder 3"/>
          <p:cNvSpPr>
            <a:spLocks noGrp="1"/>
          </p:cNvSpPr>
          <p:nvPr>
            <p:ph idx="1"/>
          </p:nvPr>
        </p:nvSpPr>
        <p:spPr/>
        <p:txBody>
          <a:bodyPr/>
          <a:lstStyle/>
          <a:p>
            <a:pPr marL="0" indent="0">
              <a:buNone/>
            </a:pPr>
            <a:r>
              <a:rPr lang="en-US" b="1">
                <a:solidFill>
                  <a:srgbClr val="000000"/>
                </a:solidFill>
                <a:cs typeface="Arial"/>
              </a:rPr>
              <a:t>Question: </a:t>
            </a:r>
            <a:r>
              <a:rPr lang="en-US">
                <a:cs typeface="Arial"/>
              </a:rPr>
              <a:t>Are the LPC zip code priority reports still due at the end of May?</a:t>
            </a:r>
          </a:p>
          <a:p>
            <a:pPr marL="342265" indent="-342265"/>
            <a:endParaRPr lang="en-US" b="1">
              <a:cs typeface="Arial"/>
            </a:endParaRPr>
          </a:p>
          <a:p>
            <a:pPr marL="0" indent="0">
              <a:buNone/>
            </a:pPr>
            <a:r>
              <a:rPr lang="en-US" b="1">
                <a:solidFill>
                  <a:srgbClr val="000000"/>
                </a:solidFill>
                <a:cs typeface="Arial"/>
              </a:rPr>
              <a:t>Answer</a:t>
            </a:r>
            <a:r>
              <a:rPr lang="en-US">
                <a:solidFill>
                  <a:srgbClr val="000000"/>
                </a:solidFill>
                <a:cs typeface="Arial"/>
              </a:rPr>
              <a:t>: </a:t>
            </a:r>
            <a:r>
              <a:rPr lang="en-US">
                <a:ea typeface="+mn-lt"/>
                <a:cs typeface="+mn-lt"/>
              </a:rPr>
              <a:t>No. The due date for the priority reports has been extended to August 1, 2020. The LPCs will not need to request an extension for this. </a:t>
            </a:r>
            <a:endParaRPr lang="en-US">
              <a:cs typeface="Arial"/>
            </a:endParaRPr>
          </a:p>
          <a:p>
            <a:pPr marL="342265" indent="-342265"/>
            <a:endParaRPr lang="en-US">
              <a:solidFill>
                <a:srgbClr val="000000"/>
              </a:solidFill>
              <a:cs typeface="Arial"/>
            </a:endParaRPr>
          </a:p>
          <a:p>
            <a:pPr marL="0" indent="0">
              <a:buNone/>
            </a:pPr>
            <a:endParaRPr lang="en-US"/>
          </a:p>
        </p:txBody>
      </p:sp>
      <p:sp>
        <p:nvSpPr>
          <p:cNvPr id="3" name="Slide Number Placeholder 3">
            <a:extLst>
              <a:ext uri="{FF2B5EF4-FFF2-40B4-BE49-F238E27FC236}">
                <a16:creationId xmlns:a16="http://schemas.microsoft.com/office/drawing/2014/main" id="{4C342ACC-5046-4220-953F-6CCA694DDC28}"/>
              </a:ext>
            </a:extLst>
          </p:cNvPr>
          <p:cNvSpPr>
            <a:spLocks noGrp="1"/>
          </p:cNvSpPr>
          <p:nvPr>
            <p:ph type="sldNum" sz="quarter" idx="12"/>
          </p:nvPr>
        </p:nvSpPr>
        <p:spPr/>
        <p:txBody>
          <a:bodyPr/>
          <a:lstStyle/>
          <a:p>
            <a:pPr>
              <a:defRPr/>
            </a:pPr>
            <a:fld id="{F30AF8A1-53B2-4B27-92B5-2E9297874BE1}" type="slidenum">
              <a:rPr lang="en-US" altLang="en-US" sz="2400">
                <a:latin typeface="Arial"/>
                <a:cs typeface="Arial"/>
              </a:rPr>
              <a:pPr>
                <a:defRPr/>
              </a:pPr>
              <a:t>40</a:t>
            </a:fld>
            <a:endParaRPr lang="en-US" altLang="en-US" sz="2400">
              <a:latin typeface="Arial"/>
              <a:cs typeface="Arial"/>
            </a:endParaRPr>
          </a:p>
        </p:txBody>
      </p:sp>
    </p:spTree>
    <p:extLst>
      <p:ext uri="{BB962C8B-B14F-4D97-AF65-F5344CB8AC3E}">
        <p14:creationId xmlns:p14="http://schemas.microsoft.com/office/powerpoint/2010/main" val="3996318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639D9-AF42-450A-9066-B5CAB8159EAA}"/>
              </a:ext>
            </a:extLst>
          </p:cNvPr>
          <p:cNvSpPr>
            <a:spLocks noGrp="1"/>
          </p:cNvSpPr>
          <p:nvPr>
            <p:ph type="title"/>
          </p:nvPr>
        </p:nvSpPr>
        <p:spPr>
          <a:xfrm>
            <a:off x="1909763" y="394683"/>
            <a:ext cx="6858000" cy="582284"/>
          </a:xfrm>
        </p:spPr>
        <p:txBody>
          <a:bodyPr/>
          <a:lstStyle/>
          <a:p>
            <a:r>
              <a:rPr lang="en-US" b="1">
                <a:cs typeface="Arial"/>
              </a:rPr>
              <a:t>Resources </a:t>
            </a:r>
          </a:p>
        </p:txBody>
      </p:sp>
      <p:sp>
        <p:nvSpPr>
          <p:cNvPr id="3" name="Content Placeholder 2">
            <a:extLst>
              <a:ext uri="{FF2B5EF4-FFF2-40B4-BE49-F238E27FC236}">
                <a16:creationId xmlns:a16="http://schemas.microsoft.com/office/drawing/2014/main" id="{2A31ACD3-1DB9-4123-8904-DA8252597B15}"/>
              </a:ext>
            </a:extLst>
          </p:cNvPr>
          <p:cNvSpPr>
            <a:spLocks noGrp="1"/>
          </p:cNvSpPr>
          <p:nvPr>
            <p:ph idx="1"/>
          </p:nvPr>
        </p:nvSpPr>
        <p:spPr>
          <a:xfrm>
            <a:off x="1919378" y="1083213"/>
            <a:ext cx="6870428" cy="5380107"/>
          </a:xfrm>
        </p:spPr>
        <p:txBody>
          <a:bodyPr/>
          <a:lstStyle/>
          <a:p>
            <a:pPr marL="0" indent="0">
              <a:buNone/>
            </a:pPr>
            <a:r>
              <a:rPr lang="en-US" sz="2400" dirty="0">
                <a:ea typeface="+mn-lt"/>
                <a:cs typeface="+mn-lt"/>
              </a:rPr>
              <a:t>The ELCD has developed a COVID-19 guidance and resource page that includes answers to frequently asked questions, all MBs issued to implement pertinent legislation, and other relevant resources at:</a:t>
            </a:r>
            <a:endParaRPr lang="en-US" sz="2400" dirty="0">
              <a:solidFill>
                <a:srgbClr val="000000"/>
              </a:solidFill>
              <a:ea typeface="+mn-lt"/>
              <a:cs typeface="+mn-lt"/>
            </a:endParaRPr>
          </a:p>
          <a:p>
            <a:pPr marL="457200" indent="-457200">
              <a:buFont typeface="Wingdings"/>
              <a:buChar char="Ø"/>
            </a:pPr>
            <a:r>
              <a:rPr lang="en-US" sz="2400" u="sng" dirty="0">
                <a:solidFill>
                  <a:srgbClr val="0000FF"/>
                </a:solidFill>
                <a:ea typeface="+mn-lt"/>
                <a:cs typeface="+mn-lt"/>
                <a:hlinkClick r:id="rId3" tooltip="ELCD COVID-19 web page"/>
              </a:rPr>
              <a:t>https://www.cde.ca.gov/sp/cd/re/elcdcovid19.asp</a:t>
            </a:r>
            <a:r>
              <a:rPr lang="en-US" sz="2400" dirty="0">
                <a:solidFill>
                  <a:schemeClr val="accent4"/>
                </a:solidFill>
                <a:ea typeface="+mn-lt"/>
                <a:cs typeface="+mn-lt"/>
              </a:rPr>
              <a:t>. </a:t>
            </a:r>
            <a:endParaRPr lang="en-US" sz="2400" dirty="0">
              <a:solidFill>
                <a:schemeClr val="accent4"/>
              </a:solidFill>
              <a:cs typeface="Arial"/>
            </a:endParaRPr>
          </a:p>
          <a:p>
            <a:pPr marL="0" indent="0">
              <a:spcBef>
                <a:spcPts val="1200"/>
              </a:spcBef>
              <a:buNone/>
            </a:pPr>
            <a:r>
              <a:rPr lang="en-US" sz="2400" dirty="0">
                <a:ea typeface="+mn-lt"/>
                <a:cs typeface="+mn-lt"/>
              </a:rPr>
              <a:t>To be informed of the updated information, please sign up for Early Learning and Care Division's email list at</a:t>
            </a:r>
            <a:r>
              <a:rPr lang="en-US" sz="2400" dirty="0">
                <a:solidFill>
                  <a:srgbClr val="000000"/>
                </a:solidFill>
                <a:ea typeface="+mn-lt"/>
                <a:cs typeface="+mn-lt"/>
              </a:rPr>
              <a:t>:</a:t>
            </a:r>
          </a:p>
          <a:p>
            <a:pPr marL="457200" indent="-457200">
              <a:spcBef>
                <a:spcPts val="1200"/>
              </a:spcBef>
              <a:buFont typeface="Wingdings"/>
              <a:buChar char="Ø"/>
            </a:pPr>
            <a:r>
              <a:rPr lang="en-US" sz="2400" u="sng" dirty="0">
                <a:solidFill>
                  <a:srgbClr val="0000FF"/>
                </a:solidFill>
                <a:ea typeface="+mn-lt"/>
                <a:cs typeface="+mn-lt"/>
                <a:hlinkClick r:id="rId4" tooltip="ELCD email list web page"/>
              </a:rPr>
              <a:t>https://www.cde.ca.gov/sp/cd/ci/progspeclist.asp</a:t>
            </a:r>
            <a:r>
              <a:rPr lang="en-US" sz="2400" dirty="0">
                <a:ea typeface="+mn-lt"/>
                <a:cs typeface="+mn-lt"/>
              </a:rPr>
              <a:t>.</a:t>
            </a:r>
            <a:endParaRPr lang="en-US" sz="2400" dirty="0">
              <a:solidFill>
                <a:srgbClr val="0000FF"/>
              </a:solidFill>
              <a:cs typeface="Arial"/>
            </a:endParaRPr>
          </a:p>
        </p:txBody>
      </p:sp>
      <p:sp>
        <p:nvSpPr>
          <p:cNvPr id="4" name="Slide Number Placeholder 3">
            <a:extLst>
              <a:ext uri="{FF2B5EF4-FFF2-40B4-BE49-F238E27FC236}">
                <a16:creationId xmlns:a16="http://schemas.microsoft.com/office/drawing/2014/main" id="{149BF9BD-9C3B-4508-9DF8-DD6F75D98983}"/>
              </a:ext>
            </a:extLst>
          </p:cNvPr>
          <p:cNvSpPr>
            <a:spLocks noGrp="1"/>
          </p:cNvSpPr>
          <p:nvPr>
            <p:ph type="sldNum" sz="quarter" idx="12"/>
          </p:nvPr>
        </p:nvSpPr>
        <p:spPr/>
        <p:txBody>
          <a:bodyPr/>
          <a:lstStyle/>
          <a:p>
            <a:pPr>
              <a:defRPr/>
            </a:pPr>
            <a:fld id="{44D49D5E-395F-45AE-94B9-00F533986075}" type="slidenum">
              <a:rPr lang="en-US" altLang="en-US" sz="2400"/>
              <a:pPr>
                <a:defRPr/>
              </a:pPr>
              <a:t>41</a:t>
            </a:fld>
            <a:endParaRPr lang="en-US" sz="2400"/>
          </a:p>
        </p:txBody>
      </p:sp>
    </p:spTree>
    <p:extLst>
      <p:ext uri="{BB962C8B-B14F-4D97-AF65-F5344CB8AC3E}">
        <p14:creationId xmlns:p14="http://schemas.microsoft.com/office/powerpoint/2010/main" val="26596949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639D9-AF42-450A-9066-B5CAB8159EAA}"/>
              </a:ext>
            </a:extLst>
          </p:cNvPr>
          <p:cNvSpPr>
            <a:spLocks noGrp="1"/>
          </p:cNvSpPr>
          <p:nvPr>
            <p:ph type="title"/>
          </p:nvPr>
        </p:nvSpPr>
        <p:spPr>
          <a:xfrm>
            <a:off x="1909763" y="213476"/>
            <a:ext cx="6858000" cy="582284"/>
          </a:xfrm>
        </p:spPr>
        <p:txBody>
          <a:bodyPr/>
          <a:lstStyle/>
          <a:p>
            <a:r>
              <a:rPr lang="en-US" b="1">
                <a:cs typeface="Arial"/>
              </a:rPr>
              <a:t>Resources (2)</a:t>
            </a:r>
          </a:p>
        </p:txBody>
      </p:sp>
      <p:sp>
        <p:nvSpPr>
          <p:cNvPr id="3" name="Content Placeholder 2">
            <a:extLst>
              <a:ext uri="{FF2B5EF4-FFF2-40B4-BE49-F238E27FC236}">
                <a16:creationId xmlns:a16="http://schemas.microsoft.com/office/drawing/2014/main" id="{2A31ACD3-1DB9-4123-8904-DA8252597B15}"/>
              </a:ext>
            </a:extLst>
          </p:cNvPr>
          <p:cNvSpPr>
            <a:spLocks noGrp="1"/>
          </p:cNvSpPr>
          <p:nvPr>
            <p:ph idx="1"/>
          </p:nvPr>
        </p:nvSpPr>
        <p:spPr>
          <a:xfrm>
            <a:off x="1909763" y="987710"/>
            <a:ext cx="7097835" cy="5717453"/>
          </a:xfrm>
        </p:spPr>
        <p:txBody>
          <a:bodyPr/>
          <a:lstStyle/>
          <a:p>
            <a:pPr marL="57150" indent="0">
              <a:spcBef>
                <a:spcPts val="0"/>
              </a:spcBef>
              <a:spcAft>
                <a:spcPts val="0"/>
              </a:spcAft>
              <a:buNone/>
            </a:pPr>
            <a:r>
              <a:rPr lang="en-US" sz="2400" dirty="0">
                <a:ea typeface="+mn-lt"/>
                <a:cs typeface="+mn-lt"/>
              </a:rPr>
              <a:t>The Responsive Early Education for Young Children and Families Experiencing Homelessness:</a:t>
            </a:r>
          </a:p>
          <a:p>
            <a:pPr>
              <a:spcBef>
                <a:spcPts val="1200"/>
              </a:spcBef>
              <a:buFont typeface="Wingdings" charset="2"/>
              <a:buChar char="Ø"/>
            </a:pPr>
            <a:r>
              <a:rPr lang="en-US" sz="2400" dirty="0">
                <a:solidFill>
                  <a:srgbClr val="0000FF"/>
                </a:solidFill>
                <a:ea typeface="+mn-lt"/>
                <a:cs typeface="+mn-lt"/>
                <a:hlinkClick r:id="rId3" tooltip="CDD Publications web page"/>
              </a:rPr>
              <a:t>https://www.cde.ca.gov/sp/cd/re/cddpublications.asp - other</a:t>
            </a:r>
            <a:endParaRPr lang="en-US" sz="2400" dirty="0">
              <a:ea typeface="+mn-lt"/>
              <a:cs typeface="+mn-lt"/>
            </a:endParaRPr>
          </a:p>
          <a:p>
            <a:pPr marL="0" indent="0">
              <a:spcBef>
                <a:spcPts val="0"/>
              </a:spcBef>
              <a:spcAft>
                <a:spcPts val="0"/>
              </a:spcAft>
              <a:buNone/>
            </a:pPr>
            <a:r>
              <a:rPr lang="en-US" sz="2400" dirty="0">
                <a:ea typeface="+mn-lt"/>
                <a:cs typeface="+mn-lt"/>
              </a:rPr>
              <a:t>The CDSS Community Care Licensing webpage:</a:t>
            </a:r>
            <a:endParaRPr lang="en-US" sz="2400" dirty="0">
              <a:solidFill>
                <a:srgbClr val="000000"/>
              </a:solidFill>
              <a:ea typeface="+mn-lt"/>
              <a:cs typeface="+mn-lt"/>
            </a:endParaRPr>
          </a:p>
          <a:p>
            <a:pPr marL="742315" lvl="1" indent="-285115">
              <a:spcBef>
                <a:spcPts val="0"/>
              </a:spcBef>
              <a:spcAft>
                <a:spcPts val="0"/>
              </a:spcAft>
              <a:buFont typeface="Wingdings" panose="05000000000000000000" pitchFamily="2" charset="2"/>
              <a:buChar char="Ø"/>
            </a:pPr>
            <a:r>
              <a:rPr lang="en-US" sz="2400" u="sng" dirty="0">
                <a:solidFill>
                  <a:srgbClr val="0000FF"/>
                </a:solidFill>
                <a:ea typeface="+mn-lt"/>
                <a:cs typeface="+mn-lt"/>
                <a:hlinkClick r:id="rId4" tooltip="CDSS Community Care Licensing web page"/>
              </a:rPr>
              <a:t>https://www.cdss.ca.gov/inforesources/community-care-licensing</a:t>
            </a:r>
            <a:endParaRPr lang="en-US" sz="2400" dirty="0">
              <a:solidFill>
                <a:srgbClr val="0000FF"/>
              </a:solidFill>
              <a:ea typeface="+mn-lt"/>
              <a:cs typeface="+mn-lt"/>
            </a:endParaRPr>
          </a:p>
          <a:p>
            <a:pPr marL="0" indent="0">
              <a:spcBef>
                <a:spcPts val="0"/>
              </a:spcBef>
              <a:spcAft>
                <a:spcPts val="0"/>
              </a:spcAft>
              <a:buNone/>
            </a:pPr>
            <a:r>
              <a:rPr lang="en-US" sz="2400" dirty="0">
                <a:ea typeface="+mn-lt"/>
                <a:cs typeface="+mn-lt"/>
              </a:rPr>
              <a:t>The California COVID-19 Response website:</a:t>
            </a:r>
          </a:p>
          <a:p>
            <a:pPr marL="742315" lvl="1" indent="-285115">
              <a:spcBef>
                <a:spcPts val="0"/>
              </a:spcBef>
              <a:spcAft>
                <a:spcPts val="0"/>
              </a:spcAft>
              <a:buFont typeface="Wingdings" panose="05000000000000000000" pitchFamily="2" charset="2"/>
              <a:buChar char="Ø"/>
            </a:pPr>
            <a:r>
              <a:rPr lang="en-US" sz="2400" u="sng" dirty="0">
                <a:solidFill>
                  <a:srgbClr val="0000FF"/>
                </a:solidFill>
                <a:ea typeface="+mn-lt"/>
                <a:cs typeface="+mn-lt"/>
                <a:hlinkClick r:id="rId5" tooltip="California COVID-19 Response web page"/>
              </a:rPr>
              <a:t>https://covid19.ca.gov/</a:t>
            </a:r>
            <a:endParaRPr lang="en-US" sz="2400" dirty="0">
              <a:solidFill>
                <a:srgbClr val="0000FF"/>
              </a:solidFill>
              <a:ea typeface="+mn-lt"/>
              <a:cs typeface="+mn-lt"/>
            </a:endParaRPr>
          </a:p>
          <a:p>
            <a:pPr marL="0" indent="0">
              <a:spcBef>
                <a:spcPts val="0"/>
              </a:spcBef>
              <a:spcAft>
                <a:spcPts val="0"/>
              </a:spcAft>
              <a:buNone/>
            </a:pPr>
            <a:r>
              <a:rPr lang="en-US" sz="2400" dirty="0">
                <a:ea typeface="+mn-lt"/>
                <a:cs typeface="+mn-lt"/>
              </a:rPr>
              <a:t>The California Department of Public Health's website:</a:t>
            </a:r>
          </a:p>
          <a:p>
            <a:pPr marL="742315" lvl="1" indent="-285115">
              <a:spcBef>
                <a:spcPts val="0"/>
              </a:spcBef>
              <a:spcAft>
                <a:spcPts val="0"/>
              </a:spcAft>
              <a:buFont typeface="Wingdings" panose="05000000000000000000" pitchFamily="2" charset="2"/>
              <a:buChar char="Ø"/>
            </a:pPr>
            <a:r>
              <a:rPr lang="en-US" sz="2400" u="sng" dirty="0">
                <a:solidFill>
                  <a:srgbClr val="0000FF"/>
                </a:solidFill>
                <a:ea typeface="+mn-lt"/>
                <a:cs typeface="+mn-lt"/>
                <a:hlinkClick r:id="rId6" tooltip="California Department of Public Health web page"/>
              </a:rPr>
              <a:t>https://www.cdph.ca.gov/</a:t>
            </a:r>
            <a:r>
              <a:rPr lang="en-US" sz="2400" dirty="0">
                <a:solidFill>
                  <a:srgbClr val="0000FF"/>
                </a:solidFill>
                <a:ea typeface="+mn-lt"/>
                <a:cs typeface="+mn-lt"/>
              </a:rPr>
              <a:t> </a:t>
            </a:r>
          </a:p>
          <a:p>
            <a:pPr marL="0" indent="0">
              <a:spcBef>
                <a:spcPts val="0"/>
              </a:spcBef>
              <a:spcAft>
                <a:spcPts val="0"/>
              </a:spcAft>
              <a:buNone/>
            </a:pPr>
            <a:r>
              <a:rPr lang="en-US" sz="2400" dirty="0">
                <a:ea typeface="+mn-lt"/>
                <a:cs typeface="+mn-lt"/>
              </a:rPr>
              <a:t>The CDC website: </a:t>
            </a:r>
          </a:p>
          <a:p>
            <a:pPr marL="742315" lvl="1" indent="-285115">
              <a:spcBef>
                <a:spcPts val="0"/>
              </a:spcBef>
              <a:spcAft>
                <a:spcPts val="0"/>
              </a:spcAft>
              <a:buFont typeface="Wingdings" panose="05000000000000000000" pitchFamily="2" charset="2"/>
              <a:buChar char="Ø"/>
            </a:pPr>
            <a:r>
              <a:rPr lang="en-US" sz="2400" u="sng" dirty="0">
                <a:solidFill>
                  <a:srgbClr val="0000FF"/>
                </a:solidFill>
                <a:ea typeface="+mn-lt"/>
                <a:cs typeface="+mn-lt"/>
                <a:hlinkClick r:id="rId7" tooltip="Center for Disease Control web page"/>
              </a:rPr>
              <a:t>https://www.cdc.gov/</a:t>
            </a:r>
            <a:r>
              <a:rPr lang="en-US" sz="2400" dirty="0">
                <a:solidFill>
                  <a:schemeClr val="accent4"/>
                </a:solidFill>
                <a:ea typeface="+mn-lt"/>
                <a:cs typeface="+mn-lt"/>
              </a:rPr>
              <a:t> </a:t>
            </a:r>
          </a:p>
          <a:p>
            <a:pPr marL="742315" lvl="1" indent="-285115">
              <a:spcBef>
                <a:spcPts val="0"/>
              </a:spcBef>
              <a:spcAft>
                <a:spcPts val="0"/>
              </a:spcAft>
              <a:buFont typeface="Wingdings" panose="05000000000000000000" pitchFamily="2" charset="2"/>
              <a:buChar char="Ø"/>
            </a:pPr>
            <a:endParaRPr lang="en-US" sz="2400" dirty="0">
              <a:solidFill>
                <a:schemeClr val="accent4"/>
              </a:solidFill>
              <a:cs typeface="Arial"/>
            </a:endParaRPr>
          </a:p>
          <a:p>
            <a:pPr marL="0" indent="0" algn="ctr">
              <a:buNone/>
            </a:pPr>
            <a:endParaRPr lang="en-US" sz="2400" dirty="0">
              <a:solidFill>
                <a:schemeClr val="accent4"/>
              </a:solidFill>
              <a:highlight>
                <a:srgbClr val="0D1793"/>
              </a:highlight>
              <a:cs typeface="Arial"/>
            </a:endParaRPr>
          </a:p>
        </p:txBody>
      </p:sp>
      <p:sp>
        <p:nvSpPr>
          <p:cNvPr id="4" name="Slide Number Placeholder 3">
            <a:extLst>
              <a:ext uri="{FF2B5EF4-FFF2-40B4-BE49-F238E27FC236}">
                <a16:creationId xmlns:a16="http://schemas.microsoft.com/office/drawing/2014/main" id="{149BF9BD-9C3B-4508-9DF8-DD6F75D98983}"/>
              </a:ext>
            </a:extLst>
          </p:cNvPr>
          <p:cNvSpPr>
            <a:spLocks noGrp="1"/>
          </p:cNvSpPr>
          <p:nvPr>
            <p:ph type="sldNum" sz="quarter" idx="12"/>
          </p:nvPr>
        </p:nvSpPr>
        <p:spPr/>
        <p:txBody>
          <a:bodyPr/>
          <a:lstStyle/>
          <a:p>
            <a:pPr>
              <a:defRPr/>
            </a:pPr>
            <a:fld id="{44D49D5E-395F-45AE-94B9-00F533986075}" type="slidenum">
              <a:rPr lang="en-US" altLang="en-US" sz="2400"/>
              <a:pPr>
                <a:defRPr/>
              </a:pPr>
              <a:t>42</a:t>
            </a:fld>
            <a:endParaRPr lang="en-US" sz="2400"/>
          </a:p>
        </p:txBody>
      </p:sp>
    </p:spTree>
    <p:extLst>
      <p:ext uri="{BB962C8B-B14F-4D97-AF65-F5344CB8AC3E}">
        <p14:creationId xmlns:p14="http://schemas.microsoft.com/office/powerpoint/2010/main" val="9253852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639D9-AF42-450A-9066-B5CAB8159EAA}"/>
              </a:ext>
            </a:extLst>
          </p:cNvPr>
          <p:cNvSpPr>
            <a:spLocks noGrp="1"/>
          </p:cNvSpPr>
          <p:nvPr>
            <p:ph type="title"/>
          </p:nvPr>
        </p:nvSpPr>
        <p:spPr/>
        <p:txBody>
          <a:bodyPr anchor="ctr"/>
          <a:lstStyle/>
          <a:p>
            <a:pPr algn="ctr"/>
            <a:r>
              <a:rPr lang="en-US" sz="4400">
                <a:cs typeface="Arial"/>
              </a:rPr>
              <a:t>Thank you!</a:t>
            </a:r>
          </a:p>
        </p:txBody>
      </p:sp>
      <p:pic>
        <p:nvPicPr>
          <p:cNvPr id="6" name="Picture 2" descr="A picture containing a little girl playing in a playground.&#10;&#10;">
            <a:extLst>
              <a:ext uri="{FF2B5EF4-FFF2-40B4-BE49-F238E27FC236}">
                <a16:creationId xmlns:a16="http://schemas.microsoft.com/office/drawing/2014/main" id="{0218EEAA-605D-4416-ACDD-FA7FF2FD71E1}"/>
              </a:ext>
            </a:extLst>
          </p:cNvPr>
          <p:cNvPicPr>
            <a:picLocks noGrp="1" noChangeAspect="1"/>
          </p:cNvPicPr>
          <p:nvPr>
            <p:ph type="pic" idx="1"/>
          </p:nvPr>
        </p:nvPicPr>
        <p:blipFill rotWithShape="1">
          <a:blip r:embed="rId3"/>
          <a:srcRect t="2887" b="2887"/>
          <a:stretch/>
        </p:blipFill>
        <p:spPr/>
      </p:pic>
      <p:sp>
        <p:nvSpPr>
          <p:cNvPr id="13" name="Text Placeholder 12"/>
          <p:cNvSpPr>
            <a:spLocks noGrp="1"/>
          </p:cNvSpPr>
          <p:nvPr>
            <p:ph type="body" sz="half" idx="2"/>
          </p:nvPr>
        </p:nvSpPr>
        <p:spPr/>
        <p:txBody>
          <a:bodyPr/>
          <a:lstStyle/>
          <a:p>
            <a:r>
              <a:rPr lang="en-US" sz="2400">
                <a:solidFill>
                  <a:srgbClr val="212121"/>
                </a:solidFill>
                <a:cs typeface="Times New Roman"/>
              </a:rPr>
              <a:t>Fred Rogers: </a:t>
            </a:r>
            <a:r>
              <a:rPr lang="en-US" sz="2400">
                <a:solidFill>
                  <a:srgbClr val="181818"/>
                </a:solidFill>
                <a:cs typeface="Times New Roman"/>
              </a:rPr>
              <a:t>“</a:t>
            </a:r>
            <a:r>
              <a:rPr lang="en-US" sz="2400" i="1">
                <a:solidFill>
                  <a:srgbClr val="181818"/>
                </a:solidFill>
                <a:cs typeface="Times New Roman"/>
              </a:rPr>
              <a:t>We live in a world in which we need to share responsibility. It's easy to say: "It's not my child, not my community, not my world, not my problem." Then there are those who see the need and respond. I consider those people my heroes.”</a:t>
            </a:r>
            <a:r>
              <a:rPr lang="en-US" sz="2400">
                <a:solidFill>
                  <a:srgbClr val="181818"/>
                </a:solidFill>
                <a:cs typeface="Times New Roman"/>
              </a:rPr>
              <a:t> </a:t>
            </a:r>
          </a:p>
          <a:p>
            <a:endParaRPr lang="en-US" sz="2400"/>
          </a:p>
        </p:txBody>
      </p:sp>
      <p:sp>
        <p:nvSpPr>
          <p:cNvPr id="9" name="Text Placeholder 8"/>
          <p:cNvSpPr>
            <a:spLocks noGrp="1"/>
          </p:cNvSpPr>
          <p:nvPr>
            <p:ph type="body" sz="quarter" idx="13"/>
          </p:nvPr>
        </p:nvSpPr>
        <p:spPr/>
        <p:txBody>
          <a:bodyPr/>
          <a:lstStyle/>
          <a:p>
            <a:r>
              <a:rPr lang="en-US">
                <a:cs typeface="Arial"/>
              </a:rPr>
              <a:t>Photo: First 5 San Francisco</a:t>
            </a:r>
            <a:endParaRPr lang="en-US"/>
          </a:p>
        </p:txBody>
      </p:sp>
      <p:sp>
        <p:nvSpPr>
          <p:cNvPr id="3" name="Slide Number Placeholder 5">
            <a:extLst>
              <a:ext uri="{FF2B5EF4-FFF2-40B4-BE49-F238E27FC236}">
                <a16:creationId xmlns:a16="http://schemas.microsoft.com/office/drawing/2014/main" id="{BFB9E188-46F9-4DCB-B234-C1A603DD2D4B}"/>
              </a:ext>
            </a:extLst>
          </p:cNvPr>
          <p:cNvSpPr>
            <a:spLocks noGrp="1"/>
          </p:cNvSpPr>
          <p:nvPr>
            <p:ph type="sldNum" sz="quarter" idx="12"/>
          </p:nvPr>
        </p:nvSpPr>
        <p:spPr/>
        <p:txBody>
          <a:bodyPr/>
          <a:lstStyle/>
          <a:p>
            <a:pPr>
              <a:defRPr/>
            </a:pPr>
            <a:fld id="{44D49D5E-395F-45AE-94B9-00F533986075}" type="slidenum">
              <a:rPr lang="en-US" altLang="en-US" sz="2400"/>
              <a:pPr>
                <a:defRPr/>
              </a:pPr>
              <a:t>43</a:t>
            </a:fld>
            <a:endParaRPr lang="en-US" sz="2400"/>
          </a:p>
        </p:txBody>
      </p:sp>
    </p:spTree>
    <p:extLst>
      <p:ext uri="{BB962C8B-B14F-4D97-AF65-F5344CB8AC3E}">
        <p14:creationId xmlns:p14="http://schemas.microsoft.com/office/powerpoint/2010/main" val="1826176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84040-1423-4C47-962F-ED8DF546BC4E}"/>
              </a:ext>
            </a:extLst>
          </p:cNvPr>
          <p:cNvSpPr>
            <a:spLocks noGrp="1"/>
          </p:cNvSpPr>
          <p:nvPr>
            <p:ph type="title"/>
          </p:nvPr>
        </p:nvSpPr>
        <p:spPr>
          <a:xfrm>
            <a:off x="1905000" y="451123"/>
            <a:ext cx="6858000" cy="1143000"/>
          </a:xfrm>
        </p:spPr>
        <p:txBody>
          <a:bodyPr/>
          <a:lstStyle/>
          <a:p>
            <a:r>
              <a:rPr lang="en-US" b="1">
                <a:ea typeface="+mj-lt"/>
                <a:cs typeface="+mj-lt"/>
              </a:rPr>
              <a:t>MB 20-07: Topics</a:t>
            </a:r>
            <a:endParaRPr lang="en-US">
              <a:cs typeface="Arial"/>
            </a:endParaRPr>
          </a:p>
        </p:txBody>
      </p:sp>
      <p:sp>
        <p:nvSpPr>
          <p:cNvPr id="3" name="Content Placeholder 2">
            <a:extLst>
              <a:ext uri="{FF2B5EF4-FFF2-40B4-BE49-F238E27FC236}">
                <a16:creationId xmlns:a16="http://schemas.microsoft.com/office/drawing/2014/main" id="{FC709F6B-5EE1-47AC-BFC2-C7998BCE51F9}"/>
              </a:ext>
            </a:extLst>
          </p:cNvPr>
          <p:cNvSpPr>
            <a:spLocks noGrp="1"/>
          </p:cNvSpPr>
          <p:nvPr>
            <p:ph idx="1"/>
          </p:nvPr>
        </p:nvSpPr>
        <p:spPr>
          <a:xfrm>
            <a:off x="1905003" y="1338413"/>
            <a:ext cx="7040319" cy="5068467"/>
          </a:xfrm>
        </p:spPr>
        <p:txBody>
          <a:bodyPr/>
          <a:lstStyle/>
          <a:p>
            <a:pPr marL="0" indent="0">
              <a:spcBef>
                <a:spcPts val="1200"/>
              </a:spcBef>
              <a:spcAft>
                <a:spcPts val="1200"/>
              </a:spcAft>
              <a:buNone/>
            </a:pPr>
            <a:r>
              <a:rPr lang="en-US" sz="2400">
                <a:ea typeface="+mj-lt"/>
                <a:cs typeface="+mj-lt"/>
              </a:rPr>
              <a:t>Provides guidance on the following topics:</a:t>
            </a:r>
            <a:endParaRPr lang="en-US" sz="2400">
              <a:cs typeface="Arial"/>
            </a:endParaRPr>
          </a:p>
          <a:p>
            <a:pPr>
              <a:spcBef>
                <a:spcPts val="1200"/>
              </a:spcBef>
              <a:spcAft>
                <a:spcPts val="1200"/>
              </a:spcAft>
              <a:buFont typeface="Arial"/>
              <a:buChar char="•"/>
            </a:pPr>
            <a:r>
              <a:rPr lang="en-US" sz="2800">
                <a:cs typeface="Arial"/>
              </a:rPr>
              <a:t>R&amp;Rs</a:t>
            </a:r>
          </a:p>
          <a:p>
            <a:pPr lvl="1">
              <a:buFont typeface="Wingdings"/>
              <a:buChar char="Ø"/>
            </a:pPr>
            <a:r>
              <a:rPr lang="en-US" sz="2400">
                <a:ea typeface="+mn-lt"/>
                <a:cs typeface="+mn-lt"/>
              </a:rPr>
              <a:t>Data requirements</a:t>
            </a:r>
          </a:p>
          <a:p>
            <a:pPr lvl="1">
              <a:buFont typeface="Wingdings"/>
              <a:buChar char="Ø"/>
            </a:pPr>
            <a:r>
              <a:rPr lang="en-US" sz="2400">
                <a:ea typeface="+mn-lt"/>
                <a:cs typeface="+mn-lt"/>
              </a:rPr>
              <a:t>Reallocation of funding for commodities </a:t>
            </a:r>
            <a:endParaRPr lang="en-US" sz="2400">
              <a:cs typeface="Arial"/>
            </a:endParaRPr>
          </a:p>
          <a:p>
            <a:pPr lvl="1">
              <a:spcBef>
                <a:spcPts val="0"/>
              </a:spcBef>
              <a:spcAft>
                <a:spcPts val="1200"/>
              </a:spcAft>
              <a:buFont typeface="Wingdings"/>
              <a:buChar char="Ø"/>
            </a:pPr>
            <a:r>
              <a:rPr lang="en-US" sz="2400">
                <a:cs typeface="Arial"/>
              </a:rPr>
              <a:t>Additional requirements </a:t>
            </a:r>
          </a:p>
          <a:p>
            <a:pPr>
              <a:spcBef>
                <a:spcPts val="1200"/>
              </a:spcBef>
              <a:spcAft>
                <a:spcPts val="0"/>
              </a:spcAft>
              <a:buFont typeface="Arial"/>
              <a:buChar char="•"/>
            </a:pPr>
            <a:r>
              <a:rPr lang="en-US" sz="2800">
                <a:cs typeface="Arial"/>
              </a:rPr>
              <a:t>LPCs</a:t>
            </a:r>
          </a:p>
          <a:p>
            <a:pPr lvl="1">
              <a:spcBef>
                <a:spcPts val="1200"/>
              </a:spcBef>
              <a:spcAft>
                <a:spcPts val="1200"/>
              </a:spcAft>
              <a:buFont typeface="Wingdings"/>
              <a:buChar char="Ø"/>
            </a:pPr>
            <a:r>
              <a:rPr lang="en-US" sz="2400">
                <a:cs typeface="Arial"/>
              </a:rPr>
              <a:t>Additional requirements </a:t>
            </a:r>
          </a:p>
          <a:p>
            <a:pPr marL="0" indent="0">
              <a:spcBef>
                <a:spcPts val="1200"/>
              </a:spcBef>
              <a:spcAft>
                <a:spcPts val="1200"/>
              </a:spcAft>
              <a:buNone/>
            </a:pPr>
            <a:r>
              <a:rPr lang="en-US" sz="2400">
                <a:cs typeface="Arial"/>
              </a:rPr>
              <a:t>The guidance will also discuss updated Emergency Response Plans.</a:t>
            </a:r>
            <a:r>
              <a:rPr lang="en-US" sz="2800">
                <a:cs typeface="Arial"/>
              </a:rPr>
              <a:t> </a:t>
            </a:r>
            <a:endParaRPr lang="en-US">
              <a:cs typeface="Arial"/>
            </a:endParaRPr>
          </a:p>
        </p:txBody>
      </p:sp>
      <p:sp>
        <p:nvSpPr>
          <p:cNvPr id="4" name="Slide Number Placeholder 3">
            <a:extLst>
              <a:ext uri="{FF2B5EF4-FFF2-40B4-BE49-F238E27FC236}">
                <a16:creationId xmlns:a16="http://schemas.microsoft.com/office/drawing/2014/main" id="{16A66247-8C06-4E9A-B5D1-0CAF2927B056}"/>
              </a:ext>
            </a:extLst>
          </p:cNvPr>
          <p:cNvSpPr>
            <a:spLocks noGrp="1"/>
          </p:cNvSpPr>
          <p:nvPr>
            <p:ph type="sldNum" sz="quarter" idx="12"/>
          </p:nvPr>
        </p:nvSpPr>
        <p:spPr>
          <a:xfrm>
            <a:off x="7231608" y="6178277"/>
            <a:ext cx="1676400" cy="457200"/>
          </a:xfrm>
        </p:spPr>
        <p:txBody>
          <a:bodyPr/>
          <a:lstStyle/>
          <a:p>
            <a:pPr>
              <a:defRPr/>
            </a:pPr>
            <a:fld id="{44D49D5E-395F-45AE-94B9-00F533986075}" type="slidenum">
              <a:rPr lang="en-US" altLang="en-US" sz="2400">
                <a:latin typeface="Arial"/>
                <a:cs typeface="Arial"/>
              </a:rPr>
              <a:pPr>
                <a:defRPr/>
              </a:pPr>
              <a:t>5</a:t>
            </a:fld>
            <a:endParaRPr lang="en-US" sz="2400">
              <a:latin typeface="Arial"/>
              <a:cs typeface="Arial"/>
            </a:endParaRPr>
          </a:p>
        </p:txBody>
      </p:sp>
    </p:spTree>
    <p:extLst>
      <p:ext uri="{BB962C8B-B14F-4D97-AF65-F5344CB8AC3E}">
        <p14:creationId xmlns:p14="http://schemas.microsoft.com/office/powerpoint/2010/main" val="3105953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DCEE9-1203-4E06-8C21-56830137F6BD}"/>
              </a:ext>
            </a:extLst>
          </p:cNvPr>
          <p:cNvSpPr>
            <a:spLocks noGrp="1"/>
          </p:cNvSpPr>
          <p:nvPr>
            <p:ph type="title"/>
          </p:nvPr>
        </p:nvSpPr>
        <p:spPr/>
        <p:txBody>
          <a:bodyPr/>
          <a:lstStyle/>
          <a:p>
            <a:r>
              <a:rPr lang="en-US" b="1">
                <a:ea typeface="+mj-lt"/>
                <a:cs typeface="+mj-lt"/>
              </a:rPr>
              <a:t>MB 20-07: Directives  </a:t>
            </a:r>
            <a:endParaRPr lang="en-US"/>
          </a:p>
        </p:txBody>
      </p:sp>
      <p:sp>
        <p:nvSpPr>
          <p:cNvPr id="3" name="Content Placeholder 2">
            <a:extLst>
              <a:ext uri="{FF2B5EF4-FFF2-40B4-BE49-F238E27FC236}">
                <a16:creationId xmlns:a16="http://schemas.microsoft.com/office/drawing/2014/main" id="{8E707F9C-E128-4129-BD76-FC403E10B70D}"/>
              </a:ext>
            </a:extLst>
          </p:cNvPr>
          <p:cNvSpPr>
            <a:spLocks noGrp="1"/>
          </p:cNvSpPr>
          <p:nvPr>
            <p:ph idx="1"/>
          </p:nvPr>
        </p:nvSpPr>
        <p:spPr>
          <a:xfrm>
            <a:off x="1905000" y="1752600"/>
            <a:ext cx="6858000" cy="4114800"/>
          </a:xfrm>
        </p:spPr>
        <p:txBody>
          <a:bodyPr/>
          <a:lstStyle/>
          <a:p>
            <a:r>
              <a:rPr lang="en-US">
                <a:cs typeface="Arial"/>
              </a:rPr>
              <a:t>Expectations</a:t>
            </a:r>
          </a:p>
          <a:p>
            <a:pPr lvl="1">
              <a:spcAft>
                <a:spcPts val="1200"/>
              </a:spcAft>
              <a:buFont typeface="Wingdings"/>
              <a:buChar char="Ø"/>
            </a:pPr>
            <a:r>
              <a:rPr lang="en-US">
                <a:cs typeface="Arial"/>
              </a:rPr>
              <a:t>Working in close coordination </a:t>
            </a:r>
          </a:p>
          <a:p>
            <a:pPr>
              <a:spcAft>
                <a:spcPts val="1200"/>
              </a:spcAft>
            </a:pPr>
            <a:r>
              <a:rPr lang="en-US">
                <a:cs typeface="Arial"/>
              </a:rPr>
              <a:t>Lead coordinator of the emergency supply, demand, and referral response</a:t>
            </a:r>
          </a:p>
          <a:p>
            <a:r>
              <a:rPr lang="en-US">
                <a:cs typeface="Arial"/>
              </a:rPr>
              <a:t>Emergency Response Plans </a:t>
            </a:r>
          </a:p>
          <a:p>
            <a:pPr lvl="1">
              <a:buFont typeface="Wingdings"/>
              <a:buChar char="Ø"/>
            </a:pPr>
            <a:r>
              <a:rPr lang="en-US">
                <a:cs typeface="Arial"/>
              </a:rPr>
              <a:t>Waivers </a:t>
            </a:r>
          </a:p>
        </p:txBody>
      </p:sp>
      <p:sp>
        <p:nvSpPr>
          <p:cNvPr id="4" name="Slide Number Placeholder 3">
            <a:extLst>
              <a:ext uri="{FF2B5EF4-FFF2-40B4-BE49-F238E27FC236}">
                <a16:creationId xmlns:a16="http://schemas.microsoft.com/office/drawing/2014/main" id="{A09099F3-3C91-4E99-9E7C-52ED6E19FD7A}"/>
              </a:ext>
            </a:extLst>
          </p:cNvPr>
          <p:cNvSpPr>
            <a:spLocks noGrp="1"/>
          </p:cNvSpPr>
          <p:nvPr>
            <p:ph type="sldNum" sz="quarter" idx="12"/>
          </p:nvPr>
        </p:nvSpPr>
        <p:spPr/>
        <p:txBody>
          <a:bodyPr/>
          <a:lstStyle/>
          <a:p>
            <a:pPr>
              <a:defRPr/>
            </a:pPr>
            <a:fld id="{44D49D5E-395F-45AE-94B9-00F533986075}" type="slidenum">
              <a:rPr lang="en-US" altLang="en-US" sz="2400" dirty="0">
                <a:latin typeface="Arial"/>
                <a:cs typeface="Arial"/>
              </a:rPr>
              <a:pPr>
                <a:defRPr/>
              </a:pPr>
              <a:t>6</a:t>
            </a:fld>
            <a:endParaRPr lang="en-US" altLang="en-US" sz="2400">
              <a:latin typeface="Arial"/>
              <a:cs typeface="Arial"/>
            </a:endParaRPr>
          </a:p>
        </p:txBody>
      </p:sp>
    </p:spTree>
    <p:extLst>
      <p:ext uri="{BB962C8B-B14F-4D97-AF65-F5344CB8AC3E}">
        <p14:creationId xmlns:p14="http://schemas.microsoft.com/office/powerpoint/2010/main" val="818612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C8003-6950-4BEF-9407-648A40297DE1}"/>
              </a:ext>
            </a:extLst>
          </p:cNvPr>
          <p:cNvSpPr>
            <a:spLocks noGrp="1"/>
          </p:cNvSpPr>
          <p:nvPr>
            <p:ph type="title"/>
          </p:nvPr>
        </p:nvSpPr>
        <p:spPr>
          <a:xfrm>
            <a:off x="1905000" y="322217"/>
            <a:ext cx="6858000" cy="1143000"/>
          </a:xfrm>
        </p:spPr>
        <p:txBody>
          <a:bodyPr/>
          <a:lstStyle/>
          <a:p>
            <a:r>
              <a:rPr lang="en-US" b="1">
                <a:cs typeface="Arial"/>
              </a:rPr>
              <a:t>R&amp;Rs: Data Requirements (1)</a:t>
            </a:r>
            <a:endParaRPr lang="en-US" b="1"/>
          </a:p>
        </p:txBody>
      </p:sp>
      <p:sp>
        <p:nvSpPr>
          <p:cNvPr id="3" name="Content Placeholder 2">
            <a:extLst>
              <a:ext uri="{FF2B5EF4-FFF2-40B4-BE49-F238E27FC236}">
                <a16:creationId xmlns:a16="http://schemas.microsoft.com/office/drawing/2014/main" id="{E3B9D5ED-7C0C-42EF-AA1F-9858EDC17EDF}"/>
              </a:ext>
            </a:extLst>
          </p:cNvPr>
          <p:cNvSpPr>
            <a:spLocks noGrp="1"/>
          </p:cNvSpPr>
          <p:nvPr>
            <p:ph idx="1"/>
          </p:nvPr>
        </p:nvSpPr>
        <p:spPr>
          <a:xfrm>
            <a:off x="1905000" y="1678690"/>
            <a:ext cx="6858000" cy="4569713"/>
          </a:xfrm>
        </p:spPr>
        <p:txBody>
          <a:bodyPr/>
          <a:lstStyle/>
          <a:p>
            <a:pPr marL="0" indent="0">
              <a:spcBef>
                <a:spcPts val="1200"/>
              </a:spcBef>
              <a:spcAft>
                <a:spcPts val="1200"/>
              </a:spcAft>
              <a:buNone/>
            </a:pPr>
            <a:r>
              <a:rPr lang="en-US" sz="2800">
                <a:ea typeface="+mn-lt"/>
                <a:cs typeface="+mn-lt"/>
              </a:rPr>
              <a:t>Beginning April 15, 2020, R&amp;Rs were required to gather data from providers to update, no less than twice weekly, on Tuesdays and Fridays:</a:t>
            </a:r>
            <a:endParaRPr lang="en-US">
              <a:cs typeface="Arial"/>
            </a:endParaRPr>
          </a:p>
          <a:p>
            <a:pPr marL="342265" indent="-342265">
              <a:spcBef>
                <a:spcPts val="1200"/>
              </a:spcBef>
              <a:spcAft>
                <a:spcPts val="0"/>
              </a:spcAft>
              <a:buFont typeface="Arial"/>
              <a:buChar char="•"/>
            </a:pPr>
            <a:r>
              <a:rPr lang="en-US" sz="2800">
                <a:cs typeface="Arial"/>
              </a:rPr>
              <a:t>Status</a:t>
            </a:r>
          </a:p>
          <a:p>
            <a:pPr marL="342265" indent="-342265">
              <a:spcAft>
                <a:spcPts val="0"/>
              </a:spcAft>
              <a:buFont typeface="Arial"/>
              <a:buChar char="•"/>
            </a:pPr>
            <a:r>
              <a:rPr lang="en-US" sz="2800">
                <a:cs typeface="Arial"/>
              </a:rPr>
              <a:t>Capacity</a:t>
            </a:r>
          </a:p>
          <a:p>
            <a:pPr marL="342265" indent="-342265">
              <a:spcAft>
                <a:spcPts val="0"/>
              </a:spcAft>
              <a:buFont typeface="Arial"/>
              <a:buChar char="•"/>
            </a:pPr>
            <a:r>
              <a:rPr lang="en-US" sz="2800">
                <a:cs typeface="Arial"/>
              </a:rPr>
              <a:t>Vacancies</a:t>
            </a:r>
          </a:p>
          <a:p>
            <a:pPr marL="0" indent="0">
              <a:buNone/>
            </a:pPr>
            <a:r>
              <a:rPr lang="en-US" sz="2800">
                <a:ea typeface="+mn-lt"/>
                <a:cs typeface="+mn-lt"/>
              </a:rPr>
              <a:t>Licensees whose status does not change between reports do not need to provide updates.</a:t>
            </a:r>
            <a:endParaRPr lang="en-US" sz="2800"/>
          </a:p>
          <a:p>
            <a:pPr marL="342265" indent="-342265">
              <a:buNone/>
            </a:pPr>
            <a:endParaRPr lang="en-US">
              <a:cs typeface="Arial"/>
            </a:endParaRPr>
          </a:p>
          <a:p>
            <a:pPr marL="342265" indent="-342265">
              <a:buNone/>
            </a:pPr>
            <a:br>
              <a:rPr lang="en-US"/>
            </a:br>
            <a:endParaRPr lang="en-US">
              <a:cs typeface="Arial"/>
            </a:endParaRPr>
          </a:p>
          <a:p>
            <a:pPr marL="342265" indent="-342265">
              <a:buNone/>
            </a:pPr>
            <a:br>
              <a:rPr lang="en-US"/>
            </a:br>
            <a:endParaRPr lang="en-US">
              <a:cs typeface="Arial"/>
            </a:endParaRPr>
          </a:p>
          <a:p>
            <a:pPr marL="0" indent="0">
              <a:buNone/>
            </a:pPr>
            <a:endParaRPr lang="en-US">
              <a:cs typeface="Arial"/>
            </a:endParaRPr>
          </a:p>
        </p:txBody>
      </p:sp>
      <p:sp>
        <p:nvSpPr>
          <p:cNvPr id="4" name="Slide Number Placeholder 3">
            <a:extLst>
              <a:ext uri="{FF2B5EF4-FFF2-40B4-BE49-F238E27FC236}">
                <a16:creationId xmlns:a16="http://schemas.microsoft.com/office/drawing/2014/main" id="{C6291548-3771-40E5-B466-23FA41D552F6}"/>
              </a:ext>
            </a:extLst>
          </p:cNvPr>
          <p:cNvSpPr>
            <a:spLocks noGrp="1"/>
          </p:cNvSpPr>
          <p:nvPr>
            <p:ph type="sldNum" sz="quarter" idx="12"/>
          </p:nvPr>
        </p:nvSpPr>
        <p:spPr/>
        <p:txBody>
          <a:bodyPr/>
          <a:lstStyle/>
          <a:p>
            <a:pPr>
              <a:defRPr/>
            </a:pPr>
            <a:fld id="{44D49D5E-395F-45AE-94B9-00F533986075}" type="slidenum">
              <a:rPr lang="en-US" altLang="en-US" sz="2400">
                <a:latin typeface="Arial"/>
                <a:cs typeface="Arial"/>
              </a:rPr>
              <a:pPr>
                <a:defRPr/>
              </a:pPr>
              <a:t>7</a:t>
            </a:fld>
            <a:endParaRPr lang="en-US" sz="2400">
              <a:latin typeface="Arial"/>
              <a:cs typeface="Arial"/>
            </a:endParaRPr>
          </a:p>
        </p:txBody>
      </p:sp>
    </p:spTree>
    <p:extLst>
      <p:ext uri="{BB962C8B-B14F-4D97-AF65-F5344CB8AC3E}">
        <p14:creationId xmlns:p14="http://schemas.microsoft.com/office/powerpoint/2010/main" val="2035123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66BF1-431E-4178-8076-E4CD667710F8}"/>
              </a:ext>
            </a:extLst>
          </p:cNvPr>
          <p:cNvSpPr>
            <a:spLocks noGrp="1"/>
          </p:cNvSpPr>
          <p:nvPr>
            <p:ph type="title"/>
          </p:nvPr>
        </p:nvSpPr>
        <p:spPr>
          <a:xfrm>
            <a:off x="1905000" y="274795"/>
            <a:ext cx="6858000" cy="1143000"/>
          </a:xfrm>
        </p:spPr>
        <p:txBody>
          <a:bodyPr/>
          <a:lstStyle/>
          <a:p>
            <a:r>
              <a:rPr lang="en-US" b="1">
                <a:cs typeface="Arial"/>
              </a:rPr>
              <a:t>R&amp;Rs: Data Requirements (2)</a:t>
            </a:r>
            <a:endParaRPr lang="en-US">
              <a:cs typeface="Arial"/>
            </a:endParaRPr>
          </a:p>
        </p:txBody>
      </p:sp>
      <p:sp>
        <p:nvSpPr>
          <p:cNvPr id="3" name="Content Placeholder 2">
            <a:extLst>
              <a:ext uri="{FF2B5EF4-FFF2-40B4-BE49-F238E27FC236}">
                <a16:creationId xmlns:a16="http://schemas.microsoft.com/office/drawing/2014/main" id="{B6228675-2340-4DCD-A091-E4D9CC61EB84}"/>
              </a:ext>
            </a:extLst>
          </p:cNvPr>
          <p:cNvSpPr>
            <a:spLocks noGrp="1"/>
          </p:cNvSpPr>
          <p:nvPr>
            <p:ph idx="1"/>
          </p:nvPr>
        </p:nvSpPr>
        <p:spPr>
          <a:xfrm>
            <a:off x="1905000" y="1635438"/>
            <a:ext cx="6858000" cy="4841563"/>
          </a:xfrm>
        </p:spPr>
        <p:txBody>
          <a:bodyPr/>
          <a:lstStyle/>
          <a:p>
            <a:pPr marL="0" indent="0">
              <a:spcAft>
                <a:spcPts val="1200"/>
              </a:spcAft>
              <a:buNone/>
            </a:pPr>
            <a:r>
              <a:rPr lang="en-US" sz="2800" dirty="0">
                <a:ea typeface="+mn-lt"/>
                <a:cs typeface="+mn-lt"/>
              </a:rPr>
              <a:t>R&amp;Rs report updated data to the My Child Care Plan (MCCP) at </a:t>
            </a:r>
            <a:r>
              <a:rPr lang="en-US" sz="2800" u="sng" dirty="0">
                <a:solidFill>
                  <a:srgbClr val="0000FF"/>
                </a:solidFill>
                <a:ea typeface="+mn-lt"/>
                <a:cs typeface="+mn-lt"/>
                <a:hlinkClick r:id="rId3" tooltip="My Child Care Plan web page"/>
              </a:rPr>
              <a:t>http://mychildcareplan.org/</a:t>
            </a:r>
            <a:r>
              <a:rPr lang="en-US" sz="2800" dirty="0">
                <a:solidFill>
                  <a:srgbClr val="0000FF"/>
                </a:solidFill>
                <a:ea typeface="+mn-lt"/>
                <a:cs typeface="+mn-lt"/>
              </a:rPr>
              <a:t> </a:t>
            </a:r>
            <a:r>
              <a:rPr lang="en-US" sz="2800" dirty="0">
                <a:ea typeface="+mn-lt"/>
                <a:cs typeface="+mn-lt"/>
              </a:rPr>
              <a:t>or through an Application Program Interface</a:t>
            </a:r>
            <a:r>
              <a:rPr lang="en-US" sz="2800" dirty="0">
                <a:cs typeface="Arial"/>
              </a:rPr>
              <a:t> (API) linkage to:</a:t>
            </a:r>
            <a:endParaRPr lang="en-US" dirty="0"/>
          </a:p>
          <a:p>
            <a:pPr marL="457189" indent="-457189">
              <a:spcBef>
                <a:spcPts val="1200"/>
              </a:spcBef>
              <a:buFont typeface="Arial"/>
              <a:buChar char="•"/>
            </a:pPr>
            <a:r>
              <a:rPr lang="en-US" sz="2800" dirty="0">
                <a:cs typeface="Arial"/>
              </a:rPr>
              <a:t>existing data systems</a:t>
            </a:r>
          </a:p>
          <a:p>
            <a:pPr marL="457189" indent="-457189">
              <a:spcBef>
                <a:spcPts val="1200"/>
              </a:spcBef>
              <a:buFont typeface="Arial"/>
              <a:buChar char="•"/>
            </a:pPr>
            <a:r>
              <a:rPr lang="en-US" sz="2800" dirty="0">
                <a:cs typeface="Arial"/>
              </a:rPr>
              <a:t>electronic spread sheet uploads (Excel, .csv, or Access )</a:t>
            </a:r>
          </a:p>
          <a:p>
            <a:pPr marL="457189" indent="-457189">
              <a:spcBef>
                <a:spcPts val="1200"/>
              </a:spcBef>
              <a:buFont typeface="Arial"/>
              <a:buChar char="•"/>
            </a:pPr>
            <a:r>
              <a:rPr lang="en-US" sz="2800" dirty="0">
                <a:cs typeface="Arial"/>
              </a:rPr>
              <a:t>direct encrypted survey/form links sent to the R&amp;R or to the licensees</a:t>
            </a:r>
            <a:endParaRPr lang="en-US" sz="2800" dirty="0">
              <a:ea typeface="+mn-lt"/>
              <a:cs typeface="+mn-lt"/>
            </a:endParaRPr>
          </a:p>
          <a:p>
            <a:pPr marL="0" indent="0">
              <a:buNone/>
            </a:pPr>
            <a:endParaRPr lang="en-US" dirty="0">
              <a:cs typeface="Arial"/>
            </a:endParaRPr>
          </a:p>
        </p:txBody>
      </p:sp>
      <p:sp>
        <p:nvSpPr>
          <p:cNvPr id="4" name="Slide Number Placeholder 3">
            <a:extLst>
              <a:ext uri="{FF2B5EF4-FFF2-40B4-BE49-F238E27FC236}">
                <a16:creationId xmlns:a16="http://schemas.microsoft.com/office/drawing/2014/main" id="{58593F58-8BE2-4EA0-9E87-DE16A89EB58E}"/>
              </a:ext>
            </a:extLst>
          </p:cNvPr>
          <p:cNvSpPr>
            <a:spLocks noGrp="1"/>
          </p:cNvSpPr>
          <p:nvPr>
            <p:ph type="sldNum" sz="quarter" idx="12"/>
          </p:nvPr>
        </p:nvSpPr>
        <p:spPr/>
        <p:txBody>
          <a:bodyPr/>
          <a:lstStyle/>
          <a:p>
            <a:pPr>
              <a:defRPr/>
            </a:pPr>
            <a:fld id="{44D49D5E-395F-45AE-94B9-00F533986075}" type="slidenum">
              <a:rPr lang="en-US" altLang="en-US" sz="2400">
                <a:latin typeface="Arial"/>
                <a:cs typeface="Arial"/>
              </a:rPr>
              <a:pPr>
                <a:defRPr/>
              </a:pPr>
              <a:t>8</a:t>
            </a:fld>
            <a:endParaRPr lang="en-US" sz="2400">
              <a:latin typeface="Arial"/>
              <a:cs typeface="Arial"/>
            </a:endParaRPr>
          </a:p>
        </p:txBody>
      </p:sp>
    </p:spTree>
    <p:extLst>
      <p:ext uri="{BB962C8B-B14F-4D97-AF65-F5344CB8AC3E}">
        <p14:creationId xmlns:p14="http://schemas.microsoft.com/office/powerpoint/2010/main" val="3721860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9AE37-AAE5-4A9F-A1B2-080C29302AAA}"/>
              </a:ext>
            </a:extLst>
          </p:cNvPr>
          <p:cNvSpPr>
            <a:spLocks noGrp="1"/>
          </p:cNvSpPr>
          <p:nvPr>
            <p:ph type="title"/>
          </p:nvPr>
        </p:nvSpPr>
        <p:spPr/>
        <p:txBody>
          <a:bodyPr/>
          <a:lstStyle/>
          <a:p>
            <a:r>
              <a:rPr lang="en-US" b="1">
                <a:cs typeface="Arial"/>
              </a:rPr>
              <a:t>R&amp;R: Reallocation of Funding</a:t>
            </a:r>
          </a:p>
        </p:txBody>
      </p:sp>
      <p:sp>
        <p:nvSpPr>
          <p:cNvPr id="3" name="Content Placeholder 2">
            <a:extLst>
              <a:ext uri="{FF2B5EF4-FFF2-40B4-BE49-F238E27FC236}">
                <a16:creationId xmlns:a16="http://schemas.microsoft.com/office/drawing/2014/main" id="{18D40B56-9765-4E5A-BEEC-B3F81B51480E}"/>
              </a:ext>
            </a:extLst>
          </p:cNvPr>
          <p:cNvSpPr>
            <a:spLocks noGrp="1"/>
          </p:cNvSpPr>
          <p:nvPr>
            <p:ph idx="1"/>
          </p:nvPr>
        </p:nvSpPr>
        <p:spPr>
          <a:xfrm>
            <a:off x="1905001" y="1762875"/>
            <a:ext cx="6870843" cy="4584188"/>
          </a:xfrm>
        </p:spPr>
        <p:txBody>
          <a:bodyPr/>
          <a:lstStyle/>
          <a:p>
            <a:pPr marL="0" indent="0">
              <a:spcAft>
                <a:spcPts val="1200"/>
              </a:spcAft>
              <a:buNone/>
            </a:pPr>
            <a:r>
              <a:rPr lang="en-US" sz="2800" dirty="0">
                <a:ea typeface="+mn-lt"/>
                <a:cs typeface="+mn-lt"/>
              </a:rPr>
              <a:t>Local R&amp;Rs may use funds from their California Resource and Referral Program (CRRP), California Child Care Initiative Project (CCIP), and California Preventive Health and Safety Practices (CPHSP) contracts and grants to support purchase of essential commodities and supplies for local child care providers.</a:t>
            </a:r>
            <a:endParaRPr lang="en-US" dirty="0"/>
          </a:p>
        </p:txBody>
      </p:sp>
      <p:sp>
        <p:nvSpPr>
          <p:cNvPr id="4" name="Slide Number Placeholder 3">
            <a:extLst>
              <a:ext uri="{FF2B5EF4-FFF2-40B4-BE49-F238E27FC236}">
                <a16:creationId xmlns:a16="http://schemas.microsoft.com/office/drawing/2014/main" id="{1E2F1253-671D-47A8-AE69-41F11EE25D07}"/>
              </a:ext>
            </a:extLst>
          </p:cNvPr>
          <p:cNvSpPr>
            <a:spLocks noGrp="1"/>
          </p:cNvSpPr>
          <p:nvPr>
            <p:ph type="sldNum" sz="quarter" idx="12"/>
          </p:nvPr>
        </p:nvSpPr>
        <p:spPr/>
        <p:txBody>
          <a:bodyPr/>
          <a:lstStyle/>
          <a:p>
            <a:pPr>
              <a:defRPr/>
            </a:pPr>
            <a:fld id="{44D49D5E-395F-45AE-94B9-00F533986075}" type="slidenum">
              <a:rPr lang="en-US" altLang="en-US" sz="2400">
                <a:latin typeface="Arial"/>
                <a:cs typeface="Arial"/>
              </a:rPr>
              <a:pPr>
                <a:defRPr/>
              </a:pPr>
              <a:t>9</a:t>
            </a:fld>
            <a:endParaRPr lang="en-US" sz="2400">
              <a:latin typeface="Arial"/>
              <a:cs typeface="Arial"/>
            </a:endParaRPr>
          </a:p>
        </p:txBody>
      </p:sp>
    </p:spTree>
    <p:extLst>
      <p:ext uri="{BB962C8B-B14F-4D97-AF65-F5344CB8AC3E}">
        <p14:creationId xmlns:p14="http://schemas.microsoft.com/office/powerpoint/2010/main" val="1721727478"/>
      </p:ext>
    </p:extLst>
  </p:cSld>
  <p:clrMapOvr>
    <a:masterClrMapping/>
  </p:clrMapOvr>
</p:sld>
</file>

<file path=ppt/theme/theme1.xml><?xml version="1.0" encoding="utf-8"?>
<a:theme xmlns:a="http://schemas.openxmlformats.org/drawingml/2006/main" name="Master">
  <a:themeElements>
    <a:clrScheme name="Custom 2">
      <a:dk1>
        <a:srgbClr val="000000"/>
      </a:dk1>
      <a:lt1>
        <a:srgbClr val="FFFFFF"/>
      </a:lt1>
      <a:dk2>
        <a:srgbClr val="000000"/>
      </a:dk2>
      <a:lt2>
        <a:srgbClr val="808080"/>
      </a:lt2>
      <a:accent1>
        <a:srgbClr val="00CC99"/>
      </a:accent1>
      <a:accent2>
        <a:srgbClr val="000000"/>
      </a:accent2>
      <a:accent3>
        <a:srgbClr val="FFFFFF"/>
      </a:accent3>
      <a:accent4>
        <a:srgbClr val="000000"/>
      </a:accent4>
      <a:accent5>
        <a:srgbClr val="AAE2CA"/>
      </a:accent5>
      <a:accent6>
        <a:srgbClr val="2D2DB9"/>
      </a:accent6>
      <a:hlink>
        <a:srgbClr val="0000FF"/>
      </a:hlink>
      <a:folHlink>
        <a:srgbClr val="0000FF"/>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300" b="0" i="0" u="none" strike="noStrike" cap="none" normalizeH="0" baseline="0" smtClean="0">
            <a:ln>
              <a:noFill/>
            </a:ln>
            <a:solidFill>
              <a:srgbClr val="000054"/>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300" b="0" i="0" u="none" strike="noStrike" cap="none" normalizeH="0" baseline="0" smtClean="0">
            <a:ln>
              <a:noFill/>
            </a:ln>
            <a:solidFill>
              <a:srgbClr val="000054"/>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3">
      <a:dk1>
        <a:srgbClr val="000000"/>
      </a:dk1>
      <a:lt1>
        <a:srgbClr val="FFFFFF"/>
      </a:lt1>
      <a:dk2>
        <a:srgbClr val="FFFFFF"/>
      </a:dk2>
      <a:lt2>
        <a:srgbClr val="FFFFFF"/>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0000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2320</Words>
  <Application>Microsoft Office PowerPoint</Application>
  <PresentationFormat>On-screen Show (4:3)</PresentationFormat>
  <Paragraphs>238</Paragraphs>
  <Slides>43</Slides>
  <Notes>43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Times</vt:lpstr>
      <vt:lpstr>Times New Roman</vt:lpstr>
      <vt:lpstr>Wingdings</vt:lpstr>
      <vt:lpstr>Master</vt:lpstr>
      <vt:lpstr>COVID-19 Guidance</vt:lpstr>
      <vt:lpstr>Agenda</vt:lpstr>
      <vt:lpstr>Overview </vt:lpstr>
      <vt:lpstr>Management Bulletin (MB) 20-07</vt:lpstr>
      <vt:lpstr>MB 20-07: Topics</vt:lpstr>
      <vt:lpstr>MB 20-07: Directives  </vt:lpstr>
      <vt:lpstr>R&amp;Rs: Data Requirements (1)</vt:lpstr>
      <vt:lpstr>R&amp;Rs: Data Requirements (2)</vt:lpstr>
      <vt:lpstr>R&amp;R: Reallocation of Funding</vt:lpstr>
      <vt:lpstr>R&amp;R: Reallocation of Funding—CRRP</vt:lpstr>
      <vt:lpstr>R&amp;R: Reallocation of Funding—CCIP </vt:lpstr>
      <vt:lpstr>R&amp;R: Reallocation of Funding—CPHSP </vt:lpstr>
      <vt:lpstr>R&amp;R: Flexibility Related to Procurements </vt:lpstr>
      <vt:lpstr>Additional Requirements for R&amp;Rs (1)</vt:lpstr>
      <vt:lpstr>Additional Requirements for R&amp;Rs (2)</vt:lpstr>
      <vt:lpstr>Additional Requirements for R&amp;Rs (3)</vt:lpstr>
      <vt:lpstr>Additional Requirements for R&amp;Rs (4)</vt:lpstr>
      <vt:lpstr>Additional Requirements  for R&amp;Rs (5)</vt:lpstr>
      <vt:lpstr>Additional Requirements for R&amp;Rs (6)</vt:lpstr>
      <vt:lpstr>Additional Requirements for R&amp;Rs (7)</vt:lpstr>
      <vt:lpstr>Additional Requirements for R&amp;Rs (8) </vt:lpstr>
      <vt:lpstr>Additional Requirements for R&amp;Rs (9) </vt:lpstr>
      <vt:lpstr>Local Planning Councils (LPCs)</vt:lpstr>
      <vt:lpstr> Requirements for  LPCs (1)</vt:lpstr>
      <vt:lpstr> Requirements for LPCs (2) </vt:lpstr>
      <vt:lpstr> Requirements for LPCs (3) </vt:lpstr>
      <vt:lpstr> Requirements for LPCs (4) </vt:lpstr>
      <vt:lpstr> Requirements for LPCs (5)</vt:lpstr>
      <vt:lpstr> Requirements for LPCs (6)</vt:lpstr>
      <vt:lpstr> Requirements for LPCs (7)</vt:lpstr>
      <vt:lpstr> Requirements for LPCs (8)</vt:lpstr>
      <vt:lpstr> Requirements for LPCs (9)</vt:lpstr>
      <vt:lpstr>Communication</vt:lpstr>
      <vt:lpstr>Frequently  Asked Questions  (FAQs)</vt:lpstr>
      <vt:lpstr>FAQs  (1)</vt:lpstr>
      <vt:lpstr>FAQs (2)</vt:lpstr>
      <vt:lpstr>FAQs (3) </vt:lpstr>
      <vt:lpstr>FAQs (4) </vt:lpstr>
      <vt:lpstr>FAQs (5) </vt:lpstr>
      <vt:lpstr>FAQs (6)</vt:lpstr>
      <vt:lpstr>Resources </vt:lpstr>
      <vt:lpstr>Resources (2)</vt:lpstr>
      <vt:lpstr>Thank you!</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ELCD MB 20-07 Webinar - Resources (CA Dept of Education)</dc:title>
  <dc:subject>PowerPoint presentation for ELCD MB 20-07 April 23 2020.</dc:subject>
  <dc:creator/>
  <cp:keywords/>
  <dc:description/>
  <cp:lastModifiedBy/>
  <cp:revision>1</cp:revision>
  <dcterms:created xsi:type="dcterms:W3CDTF">2024-11-20T19:48:41Z</dcterms:created>
  <dcterms:modified xsi:type="dcterms:W3CDTF">2024-11-21T20:08:37Z</dcterms:modified>
  <cp:category/>
</cp:coreProperties>
</file>