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6.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7.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8.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9.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0.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 id="2147483718" r:id="rId5"/>
    <p:sldMasterId id="2147483693" r:id="rId6"/>
    <p:sldMasterId id="2147483659" r:id="rId7"/>
    <p:sldMasterId id="2147483648" r:id="rId8"/>
    <p:sldMasterId id="2147483664" r:id="rId9"/>
    <p:sldMasterId id="2147483671" r:id="rId10"/>
    <p:sldMasterId id="2147483676" r:id="rId11"/>
    <p:sldMasterId id="2147483681" r:id="rId12"/>
    <p:sldMasterId id="2147483654" r:id="rId13"/>
    <p:sldMasterId id="2147483734" r:id="rId14"/>
  </p:sldMasterIdLst>
  <p:notesMasterIdLst>
    <p:notesMasterId r:id="rId33"/>
  </p:notesMasterIdLst>
  <p:handoutMasterIdLst>
    <p:handoutMasterId r:id="rId34"/>
  </p:handoutMasterIdLst>
  <p:sldIdLst>
    <p:sldId id="257" r:id="rId15"/>
    <p:sldId id="484" r:id="rId16"/>
    <p:sldId id="258" r:id="rId17"/>
    <p:sldId id="571" r:id="rId18"/>
    <p:sldId id="578" r:id="rId19"/>
    <p:sldId id="580" r:id="rId20"/>
    <p:sldId id="574" r:id="rId21"/>
    <p:sldId id="543" r:id="rId22"/>
    <p:sldId id="577" r:id="rId23"/>
    <p:sldId id="565" r:id="rId24"/>
    <p:sldId id="581" r:id="rId25"/>
    <p:sldId id="576" r:id="rId26"/>
    <p:sldId id="567" r:id="rId27"/>
    <p:sldId id="566" r:id="rId28"/>
    <p:sldId id="562" r:id="rId29"/>
    <p:sldId id="487" r:id="rId30"/>
    <p:sldId id="569" r:id="rId31"/>
    <p:sldId id="568" r:id="rId32"/>
  </p:sldIdLst>
  <p:sldSz cx="12192000" cy="6858000"/>
  <p:notesSz cx="700405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9E39222-84DD-B4F8-5140-AD4996079EC3}" name="Sara Dawson" initials="SD" userId="S::sdawson@cde.ca.gov::d832d985-03a2-4533-b4e7-ec1ef93cb65d" providerId="AD"/>
  <p188:author id="{F3495F2E-1CCD-8923-A9DC-D5961B6843C7}" name="Crystal Devlin" initials="CD" userId="S::cdevlin@cde.ca.gov::45766686-1411-4f66-8b4e-ae85f8cf4551" providerId="AD"/>
  <p188:author id="{D5C5E035-7AFA-54FA-06CB-5A30120D5F89}" name="Jennifer Osalbo" initials="JO" userId="S::josalbo@cde.ca.gov::01bce0eb-f15d-40d4-8858-3c9510062403" providerId="AD"/>
  <p188:author id="{26C3F33A-708E-1B43-C893-CD8FF36A412A}" name="Virginia Early" initials="VE" userId="S::vearly@cde.ca.gov::42929ea7-4389-4ffc-bd0b-f8133d7ef99f" providerId="AD"/>
  <p188:author id="{A8462756-B012-613E-F700-C15D4738DA9A}" name="Alana Pinsler" initials="AP" userId="S::apinsler@cde.ca.gov::d336b2b8-3478-4328-8ca2-dbdae80dba75" providerId="AD"/>
  <p188:author id="{1DDA1F70-DE6D-A350-D7A1-36FDC64BA4DA}" name="Josephine Chan" initials="JC" userId="S::jchan@cde.ca.gov::d43e3548-5f2e-4153-91d2-75dce16051cc" providerId="AD"/>
  <p188:author id="{934FE289-6404-4099-4D18-F92537600801}" name="Steven Granados" initials="SG" userId="S::sgranados@cde.ca.gov::16834249-b2ba-46cd-a05c-585420985843" providerId="AD"/>
  <p188:author id="{A87BE489-8FA2-08D6-8483-B336F28E20D8}" name="Stephen Propheter" initials="SP" userId="S::spropheter@cde.ca.gov::11fb58e5-2f2b-4a13-b081-018d2675a5df" providerId="AD"/>
  <p188:author id="{5DA46FA1-35AB-58C2-0C22-4C80AA79D683}" name="Corey Khan" initials="CK" userId="S::ckhan@cde.ca.gov::e39be4f5-a065-4613-a021-f6aa9124d380" providerId="AD"/>
  <p188:author id="{6A67A2AC-654E-803E-A7B8-423170307C41}" name="Shanna BirkholzVasquez" initials="SB" userId="S::sbirkholzvasquez@cde.ca.gov::ef42b5b1-1dd5-4dbc-9e7f-5dd0d6b658ef" providerId="AD"/>
  <p188:author id="{BEF515CA-B842-4219-4D76-DCA9AB71D0E9}" name="Amira Elmallah" initials="AE" userId="S::aelmallah@cde.ca.gov::ecf64c99-c793-4fac-aa63-7d31ce807c57" providerId="AD"/>
  <p188:author id="{C64FECD9-E80C-DC9A-41AD-2388F599732A}" name="Eddie Tanimoto" initials="ET" userId="S::etanimoto@cde.ca.gov::878a6b70-e153-44f4-b25c-45853eb12a2e" providerId="AD"/>
  <p188:author id="{25801AED-1EB1-9F08-2D18-9B801D0C2D81}" name="John Oses" initials="JO" userId="S::joses@cde.ca.gov::03d7bc49-0970-49d8-baef-954b8dc0110a" providerId="AD"/>
  <p188:author id="{80CDEDEE-94CB-D862-6098-71D2C64340D5}" name="Angela Data" initials="AD" userId="S::adata@cde.ca.gov::ec94e811-808f-4def-9e33-21c6de2dd6a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Vanessa Saunders" initials="VS" lastIdx="18" clrIdx="0">
    <p:extLst>
      <p:ext uri="{19B8F6BF-5375-455C-9EA6-DF929625EA0E}">
        <p15:presenceInfo xmlns:p15="http://schemas.microsoft.com/office/powerpoint/2012/main" userId="S::vsaunders@cde.ca.gov::1592dbda-3c35-4cbc-a32f-49f1c2e64c47" providerId="AD"/>
      </p:ext>
    </p:extLst>
  </p:cmAuthor>
  <p:cmAuthor id="2" name="Joycelyn Ward-Richardson" initials="JW" lastIdx="33" clrIdx="1">
    <p:extLst>
      <p:ext uri="{19B8F6BF-5375-455C-9EA6-DF929625EA0E}">
        <p15:presenceInfo xmlns:p15="http://schemas.microsoft.com/office/powerpoint/2012/main" userId="S-1-5-21-2608872058-1432505909-2668327341-24364" providerId="AD"/>
      </p:ext>
    </p:extLst>
  </p:cmAuthor>
  <p:cmAuthor id="3" name="Crystal Devlin" initials="CD" lastIdx="2" clrIdx="2">
    <p:extLst>
      <p:ext uri="{19B8F6BF-5375-455C-9EA6-DF929625EA0E}">
        <p15:presenceInfo xmlns:p15="http://schemas.microsoft.com/office/powerpoint/2012/main" userId="S-1-5-21-2608872058-1432505909-2668327341-246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99"/>
    <a:srgbClr val="00FFFF"/>
    <a:srgbClr val="80FF80"/>
    <a:srgbClr val="0C4A6D"/>
    <a:srgbClr val="99FF66"/>
    <a:srgbClr val="99FF33"/>
    <a:srgbClr val="66FF33"/>
    <a:srgbClr val="0000FF"/>
    <a:srgbClr val="CCFF66"/>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0" autoAdjust="0"/>
    <p:restoredTop sz="93850" autoAdjust="0"/>
  </p:normalViewPr>
  <p:slideViewPr>
    <p:cSldViewPr snapToGrid="0">
      <p:cViewPr varScale="1">
        <p:scale>
          <a:sx n="81" d="100"/>
          <a:sy n="81" d="100"/>
        </p:scale>
        <p:origin x="725" y="6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7.xml"/><Relationship Id="rId34"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slide" Target="slides/slide17.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931343-2F6C-4EC9-9DC2-9270877BDB43}"/>
              </a:ext>
            </a:extLst>
          </p:cNvPr>
          <p:cNvSpPr>
            <a:spLocks noGrp="1"/>
          </p:cNvSpPr>
          <p:nvPr>
            <p:ph type="hdr" sz="quarter"/>
          </p:nvPr>
        </p:nvSpPr>
        <p:spPr>
          <a:xfrm>
            <a:off x="0" y="0"/>
            <a:ext cx="3035088" cy="466115"/>
          </a:xfrm>
          <a:prstGeom prst="rect">
            <a:avLst/>
          </a:prstGeom>
        </p:spPr>
        <p:txBody>
          <a:bodyPr vert="horz" lIns="93102" tIns="46552" rIns="93102" bIns="46552" rtlCol="0"/>
          <a:lstStyle>
            <a:lvl1pPr algn="l">
              <a:defRPr sz="1200"/>
            </a:lvl1pPr>
          </a:lstStyle>
          <a:p>
            <a:endParaRPr lang="en-US" dirty="0"/>
          </a:p>
        </p:txBody>
      </p:sp>
      <p:sp>
        <p:nvSpPr>
          <p:cNvPr id="3" name="Date Placeholder 2">
            <a:extLst>
              <a:ext uri="{FF2B5EF4-FFF2-40B4-BE49-F238E27FC236}">
                <a16:creationId xmlns:a16="http://schemas.microsoft.com/office/drawing/2014/main" id="{EB7EEC52-11A2-463D-8A0E-792EF2BC214C}"/>
              </a:ext>
            </a:extLst>
          </p:cNvPr>
          <p:cNvSpPr>
            <a:spLocks noGrp="1"/>
          </p:cNvSpPr>
          <p:nvPr>
            <p:ph type="dt" sz="quarter" idx="1"/>
          </p:nvPr>
        </p:nvSpPr>
        <p:spPr>
          <a:xfrm>
            <a:off x="3967341" y="0"/>
            <a:ext cx="3035088" cy="466115"/>
          </a:xfrm>
          <a:prstGeom prst="rect">
            <a:avLst/>
          </a:prstGeom>
        </p:spPr>
        <p:txBody>
          <a:bodyPr vert="horz" lIns="93102" tIns="46552" rIns="93102" bIns="46552" rtlCol="0"/>
          <a:lstStyle>
            <a:lvl1pPr algn="r">
              <a:defRPr sz="1200"/>
            </a:lvl1pPr>
          </a:lstStyle>
          <a:p>
            <a:fld id="{8A08BE69-669F-416A-93EF-12E394687B13}" type="datetimeFigureOut">
              <a:rPr lang="en-US" smtClean="0"/>
              <a:t>6/5/2023</a:t>
            </a:fld>
            <a:endParaRPr lang="en-US" dirty="0"/>
          </a:p>
        </p:txBody>
      </p:sp>
      <p:sp>
        <p:nvSpPr>
          <p:cNvPr id="4" name="Footer Placeholder 3">
            <a:extLst>
              <a:ext uri="{FF2B5EF4-FFF2-40B4-BE49-F238E27FC236}">
                <a16:creationId xmlns:a16="http://schemas.microsoft.com/office/drawing/2014/main" id="{CA2C21C6-577A-414D-80D9-7CC98EBCB7AD}"/>
              </a:ext>
            </a:extLst>
          </p:cNvPr>
          <p:cNvSpPr>
            <a:spLocks noGrp="1"/>
          </p:cNvSpPr>
          <p:nvPr>
            <p:ph type="ftr" sz="quarter" idx="2"/>
          </p:nvPr>
        </p:nvSpPr>
        <p:spPr>
          <a:xfrm>
            <a:off x="0" y="8823936"/>
            <a:ext cx="3035088" cy="466114"/>
          </a:xfrm>
          <a:prstGeom prst="rect">
            <a:avLst/>
          </a:prstGeom>
        </p:spPr>
        <p:txBody>
          <a:bodyPr vert="horz" lIns="93102" tIns="46552" rIns="93102" bIns="46552"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8581264-43C8-4B2A-8249-E8564476D456}"/>
              </a:ext>
            </a:extLst>
          </p:cNvPr>
          <p:cNvSpPr>
            <a:spLocks noGrp="1"/>
          </p:cNvSpPr>
          <p:nvPr>
            <p:ph type="sldNum" sz="quarter" idx="3"/>
          </p:nvPr>
        </p:nvSpPr>
        <p:spPr>
          <a:xfrm>
            <a:off x="3967341" y="8823936"/>
            <a:ext cx="3035088" cy="466114"/>
          </a:xfrm>
          <a:prstGeom prst="rect">
            <a:avLst/>
          </a:prstGeom>
        </p:spPr>
        <p:txBody>
          <a:bodyPr vert="horz" lIns="93102" tIns="46552" rIns="93102" bIns="46552" rtlCol="0" anchor="b"/>
          <a:lstStyle>
            <a:lvl1pPr algn="r">
              <a:defRPr sz="1200"/>
            </a:lvl1pPr>
          </a:lstStyle>
          <a:p>
            <a:fld id="{E8F29019-704D-4805-9B43-8A1089A67E53}" type="slidenum">
              <a:rPr lang="en-US" smtClean="0"/>
              <a:t>‹#›</a:t>
            </a:fld>
            <a:endParaRPr lang="en-US" dirty="0"/>
          </a:p>
        </p:txBody>
      </p:sp>
    </p:spTree>
    <p:extLst>
      <p:ext uri="{BB962C8B-B14F-4D97-AF65-F5344CB8AC3E}">
        <p14:creationId xmlns:p14="http://schemas.microsoft.com/office/powerpoint/2010/main" val="3507462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6115"/>
          </a:xfrm>
          <a:prstGeom prst="rect">
            <a:avLst/>
          </a:prstGeom>
        </p:spPr>
        <p:txBody>
          <a:bodyPr vert="horz" lIns="93102" tIns="46552" rIns="93102" bIns="46552" rtlCol="0"/>
          <a:lstStyle>
            <a:lvl1pPr algn="l">
              <a:defRPr sz="1200"/>
            </a:lvl1pPr>
          </a:lstStyle>
          <a:p>
            <a:endParaRPr lang="en-US" dirty="0"/>
          </a:p>
        </p:txBody>
      </p:sp>
      <p:sp>
        <p:nvSpPr>
          <p:cNvPr id="3" name="Date Placeholder 2"/>
          <p:cNvSpPr>
            <a:spLocks noGrp="1"/>
          </p:cNvSpPr>
          <p:nvPr>
            <p:ph type="dt" idx="1"/>
          </p:nvPr>
        </p:nvSpPr>
        <p:spPr>
          <a:xfrm>
            <a:off x="3967341" y="0"/>
            <a:ext cx="3035088" cy="466115"/>
          </a:xfrm>
          <a:prstGeom prst="rect">
            <a:avLst/>
          </a:prstGeom>
        </p:spPr>
        <p:txBody>
          <a:bodyPr vert="horz" lIns="93102" tIns="46552" rIns="93102" bIns="46552" rtlCol="0"/>
          <a:lstStyle>
            <a:lvl1pPr algn="r">
              <a:defRPr sz="1200"/>
            </a:lvl1pPr>
          </a:lstStyle>
          <a:p>
            <a:fld id="{45110321-FE7C-41D5-A6A6-9361CA1AFD5B}" type="datetimeFigureOut">
              <a:rPr lang="en-US" smtClean="0"/>
              <a:t>6/5/2023</a:t>
            </a:fld>
            <a:endParaRPr lang="en-US" dirty="0"/>
          </a:p>
        </p:txBody>
      </p:sp>
      <p:sp>
        <p:nvSpPr>
          <p:cNvPr id="4" name="Slide Image Placeholder 3"/>
          <p:cNvSpPr>
            <a:spLocks noGrp="1" noRot="1" noChangeAspect="1"/>
          </p:cNvSpPr>
          <p:nvPr>
            <p:ph type="sldImg" idx="2"/>
          </p:nvPr>
        </p:nvSpPr>
        <p:spPr>
          <a:xfrm>
            <a:off x="715963" y="1160463"/>
            <a:ext cx="5572125" cy="3135312"/>
          </a:xfrm>
          <a:prstGeom prst="rect">
            <a:avLst/>
          </a:prstGeom>
          <a:noFill/>
          <a:ln w="12700">
            <a:solidFill>
              <a:prstClr val="black"/>
            </a:solidFill>
          </a:ln>
        </p:spPr>
        <p:txBody>
          <a:bodyPr vert="horz" lIns="93102" tIns="46552" rIns="93102" bIns="46552" rtlCol="0" anchor="ctr"/>
          <a:lstStyle/>
          <a:p>
            <a:endParaRPr lang="en-US" dirty="0"/>
          </a:p>
        </p:txBody>
      </p:sp>
      <p:sp>
        <p:nvSpPr>
          <p:cNvPr id="5" name="Notes Placeholder 4"/>
          <p:cNvSpPr>
            <a:spLocks noGrp="1"/>
          </p:cNvSpPr>
          <p:nvPr>
            <p:ph type="body" sz="quarter" idx="3"/>
          </p:nvPr>
        </p:nvSpPr>
        <p:spPr>
          <a:xfrm>
            <a:off x="700405" y="4470836"/>
            <a:ext cx="5603240" cy="3657958"/>
          </a:xfrm>
          <a:prstGeom prst="rect">
            <a:avLst/>
          </a:prstGeom>
        </p:spPr>
        <p:txBody>
          <a:bodyPr vert="horz" lIns="93102" tIns="46552" rIns="93102" bIns="465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3936"/>
            <a:ext cx="3035088" cy="466114"/>
          </a:xfrm>
          <a:prstGeom prst="rect">
            <a:avLst/>
          </a:prstGeom>
        </p:spPr>
        <p:txBody>
          <a:bodyPr vert="horz" lIns="93102" tIns="46552" rIns="93102" bIns="4655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67341" y="8823936"/>
            <a:ext cx="3035088" cy="466114"/>
          </a:xfrm>
          <a:prstGeom prst="rect">
            <a:avLst/>
          </a:prstGeom>
        </p:spPr>
        <p:txBody>
          <a:bodyPr vert="horz" lIns="93102" tIns="46552" rIns="93102" bIns="46552" rtlCol="0" anchor="b"/>
          <a:lstStyle>
            <a:lvl1pPr algn="r">
              <a:defRPr sz="1200"/>
            </a:lvl1pPr>
          </a:lstStyle>
          <a:p>
            <a:fld id="{0852AC79-A108-4FDF-A0BE-96CEB0D6FF0B}" type="slidenum">
              <a:rPr lang="en-US" smtClean="0"/>
              <a:t>‹#›</a:t>
            </a:fld>
            <a:endParaRPr lang="en-US" dirty="0"/>
          </a:p>
        </p:txBody>
      </p:sp>
    </p:spTree>
    <p:extLst>
      <p:ext uri="{BB962C8B-B14F-4D97-AF65-F5344CB8AC3E}">
        <p14:creationId xmlns:p14="http://schemas.microsoft.com/office/powerpoint/2010/main" val="2042869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a:t>
            </a:fld>
            <a:endParaRPr lang="en-US" dirty="0"/>
          </a:p>
        </p:txBody>
      </p:sp>
    </p:spTree>
    <p:extLst>
      <p:ext uri="{BB962C8B-B14F-4D97-AF65-F5344CB8AC3E}">
        <p14:creationId xmlns:p14="http://schemas.microsoft.com/office/powerpoint/2010/main" val="3036873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12</a:t>
            </a:fld>
            <a:endParaRPr lang="en-US" dirty="0"/>
          </a:p>
        </p:txBody>
      </p:sp>
    </p:spTree>
    <p:extLst>
      <p:ext uri="{BB962C8B-B14F-4D97-AF65-F5344CB8AC3E}">
        <p14:creationId xmlns:p14="http://schemas.microsoft.com/office/powerpoint/2010/main" val="3070020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13</a:t>
            </a:fld>
            <a:endParaRPr lang="en-US" dirty="0"/>
          </a:p>
        </p:txBody>
      </p:sp>
    </p:spTree>
    <p:extLst>
      <p:ext uri="{BB962C8B-B14F-4D97-AF65-F5344CB8AC3E}">
        <p14:creationId xmlns:p14="http://schemas.microsoft.com/office/powerpoint/2010/main" val="2622192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14</a:t>
            </a:fld>
            <a:endParaRPr lang="en-US" dirty="0"/>
          </a:p>
        </p:txBody>
      </p:sp>
    </p:spTree>
    <p:extLst>
      <p:ext uri="{BB962C8B-B14F-4D97-AF65-F5344CB8AC3E}">
        <p14:creationId xmlns:p14="http://schemas.microsoft.com/office/powerpoint/2010/main" val="1193232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15</a:t>
            </a:fld>
            <a:endParaRPr lang="en-US" dirty="0"/>
          </a:p>
        </p:txBody>
      </p:sp>
    </p:spTree>
    <p:extLst>
      <p:ext uri="{BB962C8B-B14F-4D97-AF65-F5344CB8AC3E}">
        <p14:creationId xmlns:p14="http://schemas.microsoft.com/office/powerpoint/2010/main" val="2200210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16</a:t>
            </a:fld>
            <a:endParaRPr lang="en-US" dirty="0"/>
          </a:p>
        </p:txBody>
      </p:sp>
    </p:spTree>
    <p:extLst>
      <p:ext uri="{BB962C8B-B14F-4D97-AF65-F5344CB8AC3E}">
        <p14:creationId xmlns:p14="http://schemas.microsoft.com/office/powerpoint/2010/main" val="4248585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17</a:t>
            </a:fld>
            <a:endParaRPr lang="en-US" dirty="0"/>
          </a:p>
        </p:txBody>
      </p:sp>
    </p:spTree>
    <p:extLst>
      <p:ext uri="{BB962C8B-B14F-4D97-AF65-F5344CB8AC3E}">
        <p14:creationId xmlns:p14="http://schemas.microsoft.com/office/powerpoint/2010/main" val="172727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18</a:t>
            </a:fld>
            <a:endParaRPr lang="en-US" dirty="0"/>
          </a:p>
        </p:txBody>
      </p:sp>
    </p:spTree>
    <p:extLst>
      <p:ext uri="{BB962C8B-B14F-4D97-AF65-F5344CB8AC3E}">
        <p14:creationId xmlns:p14="http://schemas.microsoft.com/office/powerpoint/2010/main" val="3850716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a:t>
            </a:fld>
            <a:endParaRPr lang="en-US" dirty="0"/>
          </a:p>
        </p:txBody>
      </p:sp>
    </p:spTree>
    <p:extLst>
      <p:ext uri="{BB962C8B-B14F-4D97-AF65-F5344CB8AC3E}">
        <p14:creationId xmlns:p14="http://schemas.microsoft.com/office/powerpoint/2010/main" val="3919896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a:t>
            </a:fld>
            <a:endParaRPr lang="en-US" dirty="0"/>
          </a:p>
        </p:txBody>
      </p:sp>
    </p:spTree>
    <p:extLst>
      <p:ext uri="{BB962C8B-B14F-4D97-AF65-F5344CB8AC3E}">
        <p14:creationId xmlns:p14="http://schemas.microsoft.com/office/powerpoint/2010/main" val="3229519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4</a:t>
            </a:fld>
            <a:endParaRPr lang="en-US" dirty="0"/>
          </a:p>
        </p:txBody>
      </p:sp>
    </p:spTree>
    <p:extLst>
      <p:ext uri="{BB962C8B-B14F-4D97-AF65-F5344CB8AC3E}">
        <p14:creationId xmlns:p14="http://schemas.microsoft.com/office/powerpoint/2010/main" val="364984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5</a:t>
            </a:fld>
            <a:endParaRPr lang="en-US" dirty="0"/>
          </a:p>
        </p:txBody>
      </p:sp>
    </p:spTree>
    <p:extLst>
      <p:ext uri="{BB962C8B-B14F-4D97-AF65-F5344CB8AC3E}">
        <p14:creationId xmlns:p14="http://schemas.microsoft.com/office/powerpoint/2010/main" val="1460523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7</a:t>
            </a:fld>
            <a:endParaRPr lang="en-US" dirty="0"/>
          </a:p>
        </p:txBody>
      </p:sp>
    </p:spTree>
    <p:extLst>
      <p:ext uri="{BB962C8B-B14F-4D97-AF65-F5344CB8AC3E}">
        <p14:creationId xmlns:p14="http://schemas.microsoft.com/office/powerpoint/2010/main" val="727122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500"/>
              </a:spcBef>
            </a:pP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8</a:t>
            </a:fld>
            <a:endParaRPr lang="en-US" dirty="0"/>
          </a:p>
        </p:txBody>
      </p:sp>
    </p:spTree>
    <p:extLst>
      <p:ext uri="{BB962C8B-B14F-4D97-AF65-F5344CB8AC3E}">
        <p14:creationId xmlns:p14="http://schemas.microsoft.com/office/powerpoint/2010/main" val="816926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9</a:t>
            </a:fld>
            <a:endParaRPr lang="en-US" dirty="0"/>
          </a:p>
        </p:txBody>
      </p:sp>
    </p:spTree>
    <p:extLst>
      <p:ext uri="{BB962C8B-B14F-4D97-AF65-F5344CB8AC3E}">
        <p14:creationId xmlns:p14="http://schemas.microsoft.com/office/powerpoint/2010/main" val="1024926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Symbol"/>
              <a:buChar char="•"/>
            </a:pP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10</a:t>
            </a:fld>
            <a:endParaRPr lang="en-US" dirty="0"/>
          </a:p>
        </p:txBody>
      </p:sp>
    </p:spTree>
    <p:extLst>
      <p:ext uri="{BB962C8B-B14F-4D97-AF65-F5344CB8AC3E}">
        <p14:creationId xmlns:p14="http://schemas.microsoft.com/office/powerpoint/2010/main" val="2698590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CALIFORNIA DEPARTMENT OF EDUCATION</a:t>
            </a:r>
          </a:p>
          <a:p>
            <a:pPr algn="r"/>
            <a:r>
              <a:rPr lang="en-US" sz="2400" dirty="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19" y="61041"/>
            <a:ext cx="11636368" cy="1329610"/>
          </a:xfrm>
        </p:spPr>
        <p:txBody>
          <a:bodyPr anchor="ctr"/>
          <a:lstStyle>
            <a:lvl1pPr algn="ctr">
              <a:defRPr sz="6000">
                <a:solidFill>
                  <a:srgbClr val="99FF99"/>
                </a:solidFill>
              </a:defRPr>
            </a:lvl1pPr>
          </a:lstStyle>
          <a:p>
            <a:r>
              <a:rPr lang="en-US"/>
              <a:t>Click to edit Master title style</a:t>
            </a:r>
          </a:p>
        </p:txBody>
      </p:sp>
      <p:sp>
        <p:nvSpPr>
          <p:cNvPr id="6" name="Content Placeholder 5">
            <a:extLst>
              <a:ext uri="{FF2B5EF4-FFF2-40B4-BE49-F238E27FC236}">
                <a16:creationId xmlns:a16="http://schemas.microsoft.com/office/drawing/2014/main" id="{EB539649-5F7A-4C9D-B668-07F1C88F2D0F}"/>
              </a:ext>
            </a:extLst>
          </p:cNvPr>
          <p:cNvSpPr>
            <a:spLocks noGrp="1"/>
          </p:cNvSpPr>
          <p:nvPr>
            <p:ph sz="quarter" idx="10"/>
          </p:nvPr>
        </p:nvSpPr>
        <p:spPr>
          <a:xfrm>
            <a:off x="1854200" y="1566863"/>
            <a:ext cx="10123488" cy="3171825"/>
          </a:xfrm>
        </p:spPr>
        <p:txBody>
          <a:bodyPr/>
          <a:lstStyle>
            <a:lvl1pPr>
              <a:defRPr>
                <a:solidFill>
                  <a:schemeClr val="bg1"/>
                </a:solidFill>
              </a:defRPr>
            </a:lvl1pPr>
            <a:lvl2pPr marL="685800" indent="-228600">
              <a:buFont typeface="Arial" panose="020B0604020202020204" pitchFamily="34" charset="0"/>
              <a:buChar char="‒"/>
              <a:defRPr sz="3000">
                <a:solidFill>
                  <a:schemeClr val="bg1"/>
                </a:solidFill>
              </a:defRPr>
            </a:lvl2pPr>
            <a:lvl3pPr marL="1143000" indent="-228600">
              <a:buFont typeface="Courier New" panose="02070309020205020404" pitchFamily="49" charset="0"/>
              <a:buChar char="o"/>
              <a:defRPr sz="2800">
                <a:solidFill>
                  <a:schemeClr val="bg1"/>
                </a:solidFill>
              </a:defRPr>
            </a:lvl3pPr>
            <a:lvl4pPr marL="1600200" indent="-228600">
              <a:buFont typeface="Wingdings" panose="05000000000000000000" pitchFamily="2" charset="2"/>
              <a:buChar char="§"/>
              <a:defRPr sz="26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2010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slide 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D2F62-2E1A-415E-8588-0D10ECAD5188}"/>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63B0444-9EC7-4457-9BF5-9298D13FA21D}"/>
              </a:ext>
            </a:extLst>
          </p:cNvPr>
          <p:cNvSpPr>
            <a:spLocks noGrp="1"/>
          </p:cNvSpPr>
          <p:nvPr>
            <p:ph type="sldNum" sz="quarter" idx="10"/>
          </p:nvPr>
        </p:nvSpPr>
        <p:spPr/>
        <p:txBody>
          <a:bodyPr/>
          <a:lstStyle/>
          <a:p>
            <a:fld id="{432ED76D-8188-4B28-B316-CD85396F47B0}" type="slidenum">
              <a:rPr lang="en-US" smtClean="0"/>
              <a:pPr/>
              <a:t>‹#›</a:t>
            </a:fld>
            <a:endParaRPr lang="en-US" dirty="0"/>
          </a:p>
        </p:txBody>
      </p:sp>
    </p:spTree>
    <p:extLst>
      <p:ext uri="{BB962C8B-B14F-4D97-AF65-F5344CB8AC3E}">
        <p14:creationId xmlns:p14="http://schemas.microsoft.com/office/powerpoint/2010/main" val="1943978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3F149D05-DD72-47E2-AC34-B09AF83C270B}"/>
              </a:ext>
            </a:extLst>
          </p:cNvPr>
          <p:cNvSpPr>
            <a:spLocks noGrp="1"/>
          </p:cNvSpPr>
          <p:nvPr>
            <p:ph type="sldNum" sz="quarter" idx="10"/>
          </p:nvPr>
        </p:nvSpPr>
        <p:spPr/>
        <p:txBody>
          <a:bodyPr/>
          <a:lstStyle>
            <a:lvl1pPr>
              <a:defRPr>
                <a:solidFill>
                  <a:srgbClr val="0C4A6D"/>
                </a:solidFill>
              </a:defRPr>
            </a:lvl1pPr>
          </a:lstStyle>
          <a:p>
            <a:fld id="{434DB716-4346-4392-B904-40164E6AF3ED}" type="slidenum">
              <a:rPr lang="en-US" smtClean="0"/>
              <a:pPr/>
              <a:t>‹#›</a:t>
            </a:fld>
            <a:endParaRPr lang="en-US" dirty="0"/>
          </a:p>
        </p:txBody>
      </p:sp>
    </p:spTree>
    <p:extLst>
      <p:ext uri="{BB962C8B-B14F-4D97-AF65-F5344CB8AC3E}">
        <p14:creationId xmlns:p14="http://schemas.microsoft.com/office/powerpoint/2010/main" val="2253388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2_Title Slide">
    <p:spTree>
      <p:nvGrpSpPr>
        <p:cNvPr id="1" name="Shape 18"/>
        <p:cNvGrpSpPr/>
        <p:nvPr/>
      </p:nvGrpSpPr>
      <p:grpSpPr>
        <a:xfrm>
          <a:off x="0" y="0"/>
          <a:ext cx="0" cy="0"/>
          <a:chOff x="0" y="0"/>
          <a:chExt cx="0" cy="0"/>
        </a:xfrm>
      </p:grpSpPr>
      <p:sp>
        <p:nvSpPr>
          <p:cNvPr id="19" name="Google Shape;19;p2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1" name="Google Shape;2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2" name="Google Shape;2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3" name="Google Shape;2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142017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C0820-3A10-4197-B68C-E5994ECB375B}"/>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E1414D71-E084-4F49-A265-985590A1EB01}"/>
              </a:ext>
            </a:extLst>
          </p:cNvPr>
          <p:cNvSpPr>
            <a:spLocks noGrp="1"/>
          </p:cNvSpPr>
          <p:nvPr>
            <p:ph type="sldNum" sz="quarter" idx="10"/>
          </p:nvPr>
        </p:nvSpPr>
        <p:spPr/>
        <p:txBody>
          <a:bodyPr/>
          <a:lstStyle/>
          <a:p>
            <a:fld id="{432ED76D-8188-4B28-B316-CD85396F47B0}" type="slidenum">
              <a:rPr lang="en-US" smtClean="0"/>
              <a:pPr/>
              <a:t>‹#›</a:t>
            </a:fld>
            <a:endParaRPr lang="en-US" dirty="0"/>
          </a:p>
        </p:txBody>
      </p:sp>
      <p:sp>
        <p:nvSpPr>
          <p:cNvPr id="5" name="Content Placeholder 4">
            <a:extLst>
              <a:ext uri="{FF2B5EF4-FFF2-40B4-BE49-F238E27FC236}">
                <a16:creationId xmlns:a16="http://schemas.microsoft.com/office/drawing/2014/main" id="{43D439BD-01F3-4835-895C-74DCFE4CF663}"/>
              </a:ext>
            </a:extLst>
          </p:cNvPr>
          <p:cNvSpPr>
            <a:spLocks noGrp="1"/>
          </p:cNvSpPr>
          <p:nvPr>
            <p:ph sz="quarter" idx="11"/>
          </p:nvPr>
        </p:nvSpPr>
        <p:spPr>
          <a:xfrm>
            <a:off x="152400" y="1724025"/>
            <a:ext cx="4732338" cy="2508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00261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Vertical Title and Text">
  <p:cSld name="2_Vertical Title and Text">
    <p:spTree>
      <p:nvGrpSpPr>
        <p:cNvPr id="1" name="Shape 24"/>
        <p:cNvGrpSpPr/>
        <p:nvPr/>
      </p:nvGrpSpPr>
      <p:grpSpPr>
        <a:xfrm>
          <a:off x="0" y="0"/>
          <a:ext cx="0" cy="0"/>
          <a:chOff x="0" y="0"/>
          <a:chExt cx="0" cy="0"/>
        </a:xfrm>
      </p:grpSpPr>
      <p:pic>
        <p:nvPicPr>
          <p:cNvPr id="25" name="Google Shape;25;p27"/>
          <p:cNvPicPr preferRelativeResize="0"/>
          <p:nvPr/>
        </p:nvPicPr>
        <p:blipFill rotWithShape="1">
          <a:blip r:embed="rId2">
            <a:alphaModFix/>
          </a:blip>
          <a:srcRect/>
          <a:stretch/>
        </p:blipFill>
        <p:spPr>
          <a:xfrm>
            <a:off x="8907242" y="394288"/>
            <a:ext cx="3073400" cy="5461000"/>
          </a:xfrm>
          <a:prstGeom prst="rect">
            <a:avLst/>
          </a:prstGeom>
          <a:noFill/>
          <a:ln>
            <a:noFill/>
          </a:ln>
        </p:spPr>
      </p:pic>
      <p:sp>
        <p:nvSpPr>
          <p:cNvPr id="26" name="Google Shape;26;p27"/>
          <p:cNvSpPr>
            <a:spLocks noGrp="1"/>
          </p:cNvSpPr>
          <p:nvPr>
            <p:ph type="pic" idx="2"/>
          </p:nvPr>
        </p:nvSpPr>
        <p:spPr>
          <a:xfrm>
            <a:off x="8233134" y="-1"/>
            <a:ext cx="2996871" cy="1800859"/>
          </a:xfrm>
          <a:prstGeom prst="rect">
            <a:avLst/>
          </a:prstGeom>
          <a:noFill/>
          <a:ln>
            <a:noFill/>
          </a:ln>
        </p:spPr>
      </p:sp>
      <p:sp>
        <p:nvSpPr>
          <p:cNvPr id="27" name="Google Shape;27;p27"/>
          <p:cNvSpPr>
            <a:spLocks noGrp="1"/>
          </p:cNvSpPr>
          <p:nvPr>
            <p:ph type="pic" idx="3"/>
          </p:nvPr>
        </p:nvSpPr>
        <p:spPr>
          <a:xfrm>
            <a:off x="10225960" y="1217924"/>
            <a:ext cx="1966039" cy="2437631"/>
          </a:xfrm>
          <a:prstGeom prst="rect">
            <a:avLst/>
          </a:prstGeom>
          <a:noFill/>
          <a:ln>
            <a:noFill/>
          </a:ln>
        </p:spPr>
      </p:sp>
      <p:sp>
        <p:nvSpPr>
          <p:cNvPr id="28" name="Google Shape;28;p27"/>
          <p:cNvSpPr>
            <a:spLocks noGrp="1"/>
          </p:cNvSpPr>
          <p:nvPr>
            <p:ph type="pic" idx="4"/>
          </p:nvPr>
        </p:nvSpPr>
        <p:spPr>
          <a:xfrm>
            <a:off x="8641986" y="3077973"/>
            <a:ext cx="2785916" cy="2785917"/>
          </a:xfrm>
          <a:prstGeom prst="rect">
            <a:avLst/>
          </a:prstGeom>
          <a:noFill/>
          <a:ln>
            <a:noFill/>
          </a:ln>
        </p:spPr>
      </p:sp>
    </p:spTree>
    <p:extLst>
      <p:ext uri="{BB962C8B-B14F-4D97-AF65-F5344CB8AC3E}">
        <p14:creationId xmlns:p14="http://schemas.microsoft.com/office/powerpoint/2010/main" val="4271914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Vertical Title and Text">
  <p:cSld name="1_Vertical Title and Text">
    <p:spTree>
      <p:nvGrpSpPr>
        <p:cNvPr id="1" name="Shape 29"/>
        <p:cNvGrpSpPr/>
        <p:nvPr/>
      </p:nvGrpSpPr>
      <p:grpSpPr>
        <a:xfrm>
          <a:off x="0" y="0"/>
          <a:ext cx="0" cy="0"/>
          <a:chOff x="0" y="0"/>
          <a:chExt cx="0" cy="0"/>
        </a:xfrm>
      </p:grpSpPr>
      <p:pic>
        <p:nvPicPr>
          <p:cNvPr id="30" name="Google Shape;30;p28"/>
          <p:cNvPicPr preferRelativeResize="0"/>
          <p:nvPr/>
        </p:nvPicPr>
        <p:blipFill rotWithShape="1">
          <a:blip r:embed="rId2">
            <a:alphaModFix/>
          </a:blip>
          <a:srcRect/>
          <a:stretch/>
        </p:blipFill>
        <p:spPr>
          <a:xfrm>
            <a:off x="9020097" y="254673"/>
            <a:ext cx="2933700" cy="5537200"/>
          </a:xfrm>
          <a:prstGeom prst="rect">
            <a:avLst/>
          </a:prstGeom>
          <a:noFill/>
          <a:ln>
            <a:noFill/>
          </a:ln>
        </p:spPr>
      </p:pic>
      <p:sp>
        <p:nvSpPr>
          <p:cNvPr id="31" name="Google Shape;31;p28"/>
          <p:cNvSpPr>
            <a:spLocks noGrp="1"/>
          </p:cNvSpPr>
          <p:nvPr>
            <p:ph type="pic" idx="2"/>
          </p:nvPr>
        </p:nvSpPr>
        <p:spPr>
          <a:xfrm>
            <a:off x="8871697" y="1"/>
            <a:ext cx="2451123" cy="1979589"/>
          </a:xfrm>
          <a:prstGeom prst="rect">
            <a:avLst/>
          </a:prstGeom>
          <a:noFill/>
          <a:ln>
            <a:noFill/>
          </a:ln>
        </p:spPr>
      </p:sp>
      <p:sp>
        <p:nvSpPr>
          <p:cNvPr id="32" name="Google Shape;32;p28"/>
          <p:cNvSpPr>
            <a:spLocks noGrp="1"/>
          </p:cNvSpPr>
          <p:nvPr>
            <p:ph type="pic" idx="3"/>
          </p:nvPr>
        </p:nvSpPr>
        <p:spPr>
          <a:xfrm>
            <a:off x="10247453" y="1302340"/>
            <a:ext cx="1937699" cy="2887066"/>
          </a:xfrm>
          <a:prstGeom prst="rect">
            <a:avLst/>
          </a:prstGeom>
          <a:noFill/>
          <a:ln>
            <a:noFill/>
          </a:ln>
        </p:spPr>
      </p:sp>
      <p:sp>
        <p:nvSpPr>
          <p:cNvPr id="33" name="Google Shape;33;p28"/>
          <p:cNvSpPr>
            <a:spLocks noGrp="1"/>
          </p:cNvSpPr>
          <p:nvPr>
            <p:ph type="pic" idx="4"/>
          </p:nvPr>
        </p:nvSpPr>
        <p:spPr>
          <a:xfrm>
            <a:off x="8674129" y="3479764"/>
            <a:ext cx="2438362" cy="2438362"/>
          </a:xfrm>
          <a:prstGeom prst="rect">
            <a:avLst/>
          </a:prstGeom>
          <a:noFill/>
          <a:ln>
            <a:noFill/>
          </a:ln>
        </p:spPr>
      </p:sp>
    </p:spTree>
    <p:extLst>
      <p:ext uri="{BB962C8B-B14F-4D97-AF65-F5344CB8AC3E}">
        <p14:creationId xmlns:p14="http://schemas.microsoft.com/office/powerpoint/2010/main" val="3831111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4_Section Header">
  <p:cSld name="14_Section Header">
    <p:spTree>
      <p:nvGrpSpPr>
        <p:cNvPr id="1" name="Shape 15"/>
        <p:cNvGrpSpPr/>
        <p:nvPr/>
      </p:nvGrpSpPr>
      <p:grpSpPr>
        <a:xfrm>
          <a:off x="0" y="0"/>
          <a:ext cx="0" cy="0"/>
          <a:chOff x="0" y="0"/>
          <a:chExt cx="0" cy="0"/>
        </a:xfrm>
      </p:grpSpPr>
      <p:pic>
        <p:nvPicPr>
          <p:cNvPr id="16" name="Google Shape;16;p25"/>
          <p:cNvPicPr preferRelativeResize="0"/>
          <p:nvPr/>
        </p:nvPicPr>
        <p:blipFill rotWithShape="1">
          <a:blip r:embed="rId2">
            <a:alphaModFix/>
          </a:blip>
          <a:srcRect/>
          <a:stretch/>
        </p:blipFill>
        <p:spPr>
          <a:xfrm>
            <a:off x="0" y="-1"/>
            <a:ext cx="12192000" cy="6858001"/>
          </a:xfrm>
          <a:prstGeom prst="rect">
            <a:avLst/>
          </a:prstGeom>
          <a:noFill/>
          <a:ln>
            <a:noFill/>
          </a:ln>
        </p:spPr>
      </p:pic>
      <p:sp>
        <p:nvSpPr>
          <p:cNvPr id="17" name="Google Shape;17;p25"/>
          <p:cNvSpPr txBox="1">
            <a:spLocks noGrp="1"/>
          </p:cNvSpPr>
          <p:nvPr>
            <p:ph type="body" idx="1"/>
          </p:nvPr>
        </p:nvSpPr>
        <p:spPr>
          <a:xfrm>
            <a:off x="1544625" y="1024403"/>
            <a:ext cx="9102749" cy="4556531"/>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rgbClr val="083958"/>
              </a:buClr>
              <a:buSzPts val="3200"/>
              <a:buNone/>
              <a:defRPr sz="3200" b="1" i="0">
                <a:solidFill>
                  <a:srgbClr val="083958"/>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844171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hasCustomPrompt="1"/>
          </p:nvPr>
        </p:nvSpPr>
        <p:spPr>
          <a:xfrm>
            <a:off x="838200" y="1825625"/>
            <a:ext cx="2560320" cy="4351338"/>
          </a:xfrm>
        </p:spPr>
        <p:txBody>
          <a:bodyPr>
            <a:normAutofit/>
          </a:bodyPr>
          <a:lstStyle>
            <a:lvl1pPr>
              <a:defRPr sz="3600"/>
            </a:lvl1pPr>
            <a:lvl2pPr>
              <a:defRPr sz="3200"/>
            </a:lvl2pPr>
            <a:lvl3pPr>
              <a:defRPr sz="2800"/>
            </a:lvl3p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hasCustomPrompt="1"/>
          </p:nvPr>
        </p:nvSpPr>
        <p:spPr>
          <a:xfrm>
            <a:off x="3488796" y="1825625"/>
            <a:ext cx="2560320" cy="4351338"/>
          </a:xfrm>
        </p:spPr>
        <p:txBody>
          <a:bodyPr>
            <a:normAutofit/>
          </a:bodyPr>
          <a:lstStyle>
            <a:lvl1pPr>
              <a:defRPr sz="3600"/>
            </a:lvl1pPr>
            <a:lvl2pPr>
              <a:defRPr sz="3200"/>
            </a:lvl2pPr>
            <a:lvl3pPr>
              <a:defRPr sz="2800"/>
            </a:lvl3pPr>
          </a:lstStyle>
          <a:p>
            <a:pPr lvl="0"/>
            <a:r>
              <a:rPr lang="en-US"/>
              <a:t>Edit Master text styles</a:t>
            </a:r>
          </a:p>
          <a:p>
            <a:pPr lvl="1"/>
            <a:r>
              <a:rPr lang="en-US"/>
              <a:t>Second level</a:t>
            </a:r>
          </a:p>
          <a:p>
            <a:pPr lvl="2"/>
            <a:r>
              <a:rPr lang="en-US"/>
              <a:t>Third level</a:t>
            </a:r>
          </a:p>
        </p:txBody>
      </p:sp>
      <p:sp>
        <p:nvSpPr>
          <p:cNvPr id="5" name="Date Placeholder 4"/>
          <p:cNvSpPr>
            <a:spLocks noGrp="1"/>
          </p:cNvSpPr>
          <p:nvPr>
            <p:ph type="dt" sz="half" idx="10"/>
          </p:nvPr>
        </p:nvSpPr>
        <p:spPr/>
        <p:txBody>
          <a:bodyPr/>
          <a:lstStyle/>
          <a:p>
            <a:fld id="{2A4BFF39-A1B3-495C-8165-55BFCE77E110}" type="datetimeFigureOut">
              <a:rPr lang="en-US" smtClean="0"/>
              <a:t>6/5/2023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46003B-8C35-437B-96D0-A0A85B256F47}" type="slidenum">
              <a:rPr lang="en-US" smtClean="0"/>
              <a:t>‹#›</a:t>
            </a:fld>
            <a:endParaRPr lang="en-US" dirty="0"/>
          </a:p>
        </p:txBody>
      </p:sp>
      <p:sp>
        <p:nvSpPr>
          <p:cNvPr id="9" name="Content Placeholder 8">
            <a:extLst>
              <a:ext uri="{FF2B5EF4-FFF2-40B4-BE49-F238E27FC236}">
                <a16:creationId xmlns:a16="http://schemas.microsoft.com/office/drawing/2014/main" id="{4EE1BF9B-9BCA-4595-9EC0-B047B7185A4D}"/>
              </a:ext>
            </a:extLst>
          </p:cNvPr>
          <p:cNvSpPr>
            <a:spLocks noGrp="1"/>
          </p:cNvSpPr>
          <p:nvPr>
            <p:ph sz="quarter" idx="13" hasCustomPrompt="1"/>
          </p:nvPr>
        </p:nvSpPr>
        <p:spPr>
          <a:xfrm>
            <a:off x="6139392" y="1825625"/>
            <a:ext cx="2560320" cy="4351338"/>
          </a:xfrm>
        </p:spPr>
        <p:txBody>
          <a:bodyPr>
            <a:normAutofit/>
          </a:bodyPr>
          <a:lstStyle>
            <a:lvl1pPr>
              <a:defRPr sz="3600"/>
            </a:lvl1pPr>
            <a:lvl2pPr>
              <a:defRPr sz="3200"/>
            </a:lvl2pPr>
            <a:lvl3pPr>
              <a:defRPr sz="2800"/>
            </a:lvl3pPr>
          </a:lstStyle>
          <a:p>
            <a:pPr lvl="0"/>
            <a:r>
              <a:rPr lang="en-US"/>
              <a:t>Edit Master text styles</a:t>
            </a:r>
          </a:p>
          <a:p>
            <a:pPr lvl="1"/>
            <a:r>
              <a:rPr lang="en-US"/>
              <a:t>Second level</a:t>
            </a:r>
          </a:p>
          <a:p>
            <a:pPr lvl="2"/>
            <a:r>
              <a:rPr lang="en-US"/>
              <a:t>Third level</a:t>
            </a:r>
          </a:p>
        </p:txBody>
      </p:sp>
      <p:sp>
        <p:nvSpPr>
          <p:cNvPr id="11" name="Content Placeholder 10">
            <a:extLst>
              <a:ext uri="{FF2B5EF4-FFF2-40B4-BE49-F238E27FC236}">
                <a16:creationId xmlns:a16="http://schemas.microsoft.com/office/drawing/2014/main" id="{AE727D58-6707-4718-AD7A-0524C2C07CFB}"/>
              </a:ext>
            </a:extLst>
          </p:cNvPr>
          <p:cNvSpPr>
            <a:spLocks noGrp="1"/>
          </p:cNvSpPr>
          <p:nvPr>
            <p:ph sz="quarter" idx="14" hasCustomPrompt="1"/>
          </p:nvPr>
        </p:nvSpPr>
        <p:spPr>
          <a:xfrm>
            <a:off x="8789987" y="1825625"/>
            <a:ext cx="2560320" cy="4351338"/>
          </a:xfrm>
        </p:spPr>
        <p:txBody>
          <a:bodyPr>
            <a:normAutofit/>
          </a:bodyPr>
          <a:lstStyle>
            <a:lvl1pPr>
              <a:defRPr sz="3600"/>
            </a:lvl1pPr>
            <a:lvl2pPr>
              <a:defRPr sz="3200"/>
            </a:lvl2pPr>
            <a:lvl3pPr>
              <a:defRPr sz="2800"/>
            </a:lvl3pPr>
          </a:lstStyle>
          <a:p>
            <a:pPr lvl="0"/>
            <a:r>
              <a:rPr lang="en-US"/>
              <a:t>Edit Master text styles</a:t>
            </a:r>
          </a:p>
          <a:p>
            <a:pPr lvl="1"/>
            <a:r>
              <a:rPr lang="en-US"/>
              <a:t>Second level</a:t>
            </a:r>
          </a:p>
          <a:p>
            <a:pPr lvl="2"/>
            <a:r>
              <a:rPr lang="en-US"/>
              <a:t>Third level</a:t>
            </a:r>
          </a:p>
        </p:txBody>
      </p:sp>
    </p:spTree>
    <p:custDataLst>
      <p:tags r:id="rId1"/>
    </p:custDataLst>
    <p:extLst>
      <p:ext uri="{BB962C8B-B14F-4D97-AF65-F5344CB8AC3E}">
        <p14:creationId xmlns:p14="http://schemas.microsoft.com/office/powerpoint/2010/main" val="32417349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CALIFORNIA DEPARTMENT OF EDUCATION</a:t>
            </a:r>
          </a:p>
          <a:p>
            <a:pPr algn="r"/>
            <a:r>
              <a:rPr lang="en-US" sz="2400" dirty="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Google Shape;40;p5">
            <a:extLst>
              <a:ext uri="{FF2B5EF4-FFF2-40B4-BE49-F238E27FC236}">
                <a16:creationId xmlns:a16="http://schemas.microsoft.com/office/drawing/2014/main" id="{9FD6E66A-D84D-45A9-93BA-C134ECF80DD4}"/>
              </a:ext>
            </a:extLst>
          </p:cNvPr>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690796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6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3269530" cy="1529106"/>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CC9D5211-F6B9-42B5-8EA5-81EA7F24EA8B}"/>
              </a:ext>
            </a:extLst>
          </p:cNvPr>
          <p:cNvSpPr>
            <a:spLocks noGrp="1"/>
          </p:cNvSpPr>
          <p:nvPr>
            <p:ph type="sldNum" sz="quarter" idx="10"/>
          </p:nvPr>
        </p:nvSpPr>
        <p:spPr/>
        <p:txBody>
          <a:bodyPr/>
          <a:lstStyle/>
          <a:p>
            <a:fld id="{432ED76D-8188-4B28-B316-CD85396F47B0}" type="slidenum">
              <a:rPr lang="en-US" smtClean="0"/>
              <a:pPr/>
              <a:t>‹#›</a:t>
            </a:fld>
            <a:endParaRPr lang="en-US" dirty="0"/>
          </a:p>
        </p:txBody>
      </p:sp>
      <p:sp>
        <p:nvSpPr>
          <p:cNvPr id="6" name="Content Placeholder 5">
            <a:extLst>
              <a:ext uri="{FF2B5EF4-FFF2-40B4-BE49-F238E27FC236}">
                <a16:creationId xmlns:a16="http://schemas.microsoft.com/office/drawing/2014/main" id="{7D45C381-30B6-4495-A30C-EEEA3514194D}"/>
              </a:ext>
            </a:extLst>
          </p:cNvPr>
          <p:cNvSpPr>
            <a:spLocks noGrp="1"/>
          </p:cNvSpPr>
          <p:nvPr>
            <p:ph sz="quarter" idx="11"/>
          </p:nvPr>
        </p:nvSpPr>
        <p:spPr>
          <a:xfrm>
            <a:off x="3902075" y="1809750"/>
            <a:ext cx="1885950" cy="14049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a:extLst>
              <a:ext uri="{FF2B5EF4-FFF2-40B4-BE49-F238E27FC236}">
                <a16:creationId xmlns:a16="http://schemas.microsoft.com/office/drawing/2014/main" id="{42DD20B1-8936-41E0-A97B-7E61F0AF7C47}"/>
              </a:ext>
            </a:extLst>
          </p:cNvPr>
          <p:cNvSpPr>
            <a:spLocks noGrp="1"/>
          </p:cNvSpPr>
          <p:nvPr>
            <p:ph sz="quarter" idx="12"/>
          </p:nvPr>
        </p:nvSpPr>
        <p:spPr>
          <a:xfrm>
            <a:off x="6542088" y="1951038"/>
            <a:ext cx="1668462" cy="10461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2AE49ADF-F5D5-4C93-9FB9-0EADA452F0C8}"/>
              </a:ext>
            </a:extLst>
          </p:cNvPr>
          <p:cNvSpPr>
            <a:spLocks noGrp="1"/>
          </p:cNvSpPr>
          <p:nvPr>
            <p:ph sz="quarter" idx="13"/>
          </p:nvPr>
        </p:nvSpPr>
        <p:spPr>
          <a:xfrm>
            <a:off x="358775" y="3733800"/>
            <a:ext cx="2092325" cy="1347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A94DAB81-1AA7-4F60-81FA-8886E65D9457}"/>
              </a:ext>
            </a:extLst>
          </p:cNvPr>
          <p:cNvSpPr>
            <a:spLocks noGrp="1"/>
          </p:cNvSpPr>
          <p:nvPr>
            <p:ph sz="quarter" idx="14"/>
          </p:nvPr>
        </p:nvSpPr>
        <p:spPr>
          <a:xfrm>
            <a:off x="2903538" y="4071938"/>
            <a:ext cx="2046287" cy="11414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a:extLst>
              <a:ext uri="{FF2B5EF4-FFF2-40B4-BE49-F238E27FC236}">
                <a16:creationId xmlns:a16="http://schemas.microsoft.com/office/drawing/2014/main" id="{12FCF25B-3B68-4405-84AA-7EE812DE752A}"/>
              </a:ext>
            </a:extLst>
          </p:cNvPr>
          <p:cNvSpPr>
            <a:spLocks noGrp="1"/>
          </p:cNvSpPr>
          <p:nvPr>
            <p:ph sz="quarter" idx="15"/>
          </p:nvPr>
        </p:nvSpPr>
        <p:spPr>
          <a:xfrm>
            <a:off x="8832850" y="3817938"/>
            <a:ext cx="2243138" cy="13763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a:extLst>
              <a:ext uri="{FF2B5EF4-FFF2-40B4-BE49-F238E27FC236}">
                <a16:creationId xmlns:a16="http://schemas.microsoft.com/office/drawing/2014/main" id="{5EA71546-D50B-41A9-AA2E-9E986965A76A}"/>
              </a:ext>
            </a:extLst>
          </p:cNvPr>
          <p:cNvSpPr>
            <a:spLocks noGrp="1"/>
          </p:cNvSpPr>
          <p:nvPr>
            <p:ph sz="quarter" idx="16"/>
          </p:nvPr>
        </p:nvSpPr>
        <p:spPr>
          <a:xfrm>
            <a:off x="8880475" y="1876425"/>
            <a:ext cx="2667000" cy="1216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09149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Google Shape;40;p5">
            <a:extLst>
              <a:ext uri="{FF2B5EF4-FFF2-40B4-BE49-F238E27FC236}">
                <a16:creationId xmlns:a16="http://schemas.microsoft.com/office/drawing/2014/main" id="{BD089685-8E3D-4FD0-8556-D9F8CF86050D}"/>
              </a:ext>
            </a:extLst>
          </p:cNvPr>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8965938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aster Slide 4 placehold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DBD7B-14AB-4126-A7D9-5B72261A46E3}"/>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823D966-52AB-413E-AD45-4A1E9C211017}"/>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
        <p:nvSpPr>
          <p:cNvPr id="5" name="Content Placeholder 4">
            <a:extLst>
              <a:ext uri="{FF2B5EF4-FFF2-40B4-BE49-F238E27FC236}">
                <a16:creationId xmlns:a16="http://schemas.microsoft.com/office/drawing/2014/main" id="{DE01CC0A-3AAD-4840-A6FB-94CB054D50E2}"/>
              </a:ext>
            </a:extLst>
          </p:cNvPr>
          <p:cNvSpPr>
            <a:spLocks noGrp="1"/>
          </p:cNvSpPr>
          <p:nvPr>
            <p:ph sz="quarter" idx="11"/>
          </p:nvPr>
        </p:nvSpPr>
        <p:spPr>
          <a:xfrm>
            <a:off x="384175" y="1792288"/>
            <a:ext cx="4068763" cy="24876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26FE5670-5B17-48D0-BF50-2D5AAFF4FE52}"/>
              </a:ext>
            </a:extLst>
          </p:cNvPr>
          <p:cNvSpPr>
            <a:spLocks noGrp="1"/>
          </p:cNvSpPr>
          <p:nvPr>
            <p:ph sz="quarter" idx="12"/>
          </p:nvPr>
        </p:nvSpPr>
        <p:spPr>
          <a:xfrm>
            <a:off x="5394325" y="1792288"/>
            <a:ext cx="4133850" cy="2643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E1C6C9F9-BA0F-44E2-979C-2AE63F1D0474}"/>
              </a:ext>
            </a:extLst>
          </p:cNvPr>
          <p:cNvSpPr>
            <a:spLocks noGrp="1"/>
          </p:cNvSpPr>
          <p:nvPr>
            <p:ph sz="quarter" idx="13"/>
          </p:nvPr>
        </p:nvSpPr>
        <p:spPr>
          <a:xfrm>
            <a:off x="914400" y="4435475"/>
            <a:ext cx="3667125" cy="16081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5DBD0BD0-BB01-4FFD-96BF-9FB032ABA0D1}"/>
              </a:ext>
            </a:extLst>
          </p:cNvPr>
          <p:cNvSpPr>
            <a:spLocks noGrp="1"/>
          </p:cNvSpPr>
          <p:nvPr>
            <p:ph sz="quarter" idx="14"/>
          </p:nvPr>
        </p:nvSpPr>
        <p:spPr>
          <a:xfrm>
            <a:off x="6172200" y="4608513"/>
            <a:ext cx="4808538" cy="1435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6258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269915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2_Title and Content 3">
  <p:cSld name="2_Title and Content 3">
    <p:spTree>
      <p:nvGrpSpPr>
        <p:cNvPr id="1" name="Shape 35"/>
        <p:cNvGrpSpPr/>
        <p:nvPr/>
      </p:nvGrpSpPr>
      <p:grpSpPr>
        <a:xfrm>
          <a:off x="0" y="0"/>
          <a:ext cx="0" cy="0"/>
          <a:chOff x="0" y="0"/>
          <a:chExt cx="0" cy="0"/>
        </a:xfrm>
      </p:grpSpPr>
      <p:sp>
        <p:nvSpPr>
          <p:cNvPr id="36" name="Google Shape;36;p5"/>
          <p:cNvSpPr/>
          <p:nvPr/>
        </p:nvSpPr>
        <p:spPr>
          <a:xfrm>
            <a:off x="11037977" y="4488954"/>
            <a:ext cx="1151255" cy="2369185"/>
          </a:xfrm>
          <a:custGeom>
            <a:avLst/>
            <a:gdLst/>
            <a:ahLst/>
            <a:cxnLst/>
            <a:rect l="l" t="t" r="r" b="b"/>
            <a:pathLst>
              <a:path w="1151254" h="2369184" extrusionOk="0">
                <a:moveTo>
                  <a:pt x="1150975" y="0"/>
                </a:moveTo>
                <a:lnTo>
                  <a:pt x="0" y="2369045"/>
                </a:lnTo>
                <a:lnTo>
                  <a:pt x="1150975" y="2369045"/>
                </a:lnTo>
                <a:lnTo>
                  <a:pt x="1150975" y="0"/>
                </a:lnTo>
                <a:close/>
              </a:path>
            </a:pathLst>
          </a:custGeom>
          <a:solidFill>
            <a:srgbClr val="386EA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37" name="Google Shape;37;p5"/>
          <p:cNvSpPr txBox="1">
            <a:spLocks noGrp="1"/>
          </p:cNvSpPr>
          <p:nvPr>
            <p:ph type="title"/>
          </p:nvPr>
        </p:nvSpPr>
        <p:spPr>
          <a:xfrm>
            <a:off x="480152" y="603169"/>
            <a:ext cx="10035447" cy="492443"/>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SzPts val="4400"/>
              <a:buNone/>
              <a:defRPr sz="3200" b="1" i="0">
                <a:solidFill>
                  <a:srgbClr val="386EA3"/>
                </a:solidFill>
                <a:latin typeface="Cambria"/>
                <a:ea typeface="Cambria"/>
                <a:cs typeface="Cambria"/>
                <a:sym typeface="Cambr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body" idx="1"/>
          </p:nvPr>
        </p:nvSpPr>
        <p:spPr>
          <a:xfrm>
            <a:off x="479425" y="1527605"/>
            <a:ext cx="10036174" cy="4053092"/>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pic>
        <p:nvPicPr>
          <p:cNvPr id="39" name="Google Shape;39;p5"/>
          <p:cNvPicPr preferRelativeResize="0"/>
          <p:nvPr/>
        </p:nvPicPr>
        <p:blipFill rotWithShape="1">
          <a:blip r:embed="rId2">
            <a:alphaModFix/>
          </a:blip>
          <a:srcRect r="42999" b="-301"/>
          <a:stretch/>
        </p:blipFill>
        <p:spPr>
          <a:xfrm>
            <a:off x="480152" y="5926166"/>
            <a:ext cx="3504597" cy="523033"/>
          </a:xfrm>
          <a:prstGeom prst="rect">
            <a:avLst/>
          </a:prstGeom>
          <a:noFill/>
          <a:ln>
            <a:noFill/>
          </a:ln>
        </p:spPr>
      </p:pic>
      <p:sp>
        <p:nvSpPr>
          <p:cNvPr id="40" name="Google Shape;40;p5"/>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6837400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 1 column" userDrawn="1">
  <p:cSld name="Title + 1 column">
    <p:spTree>
      <p:nvGrpSpPr>
        <p:cNvPr id="1" name="Shape 27"/>
        <p:cNvGrpSpPr/>
        <p:nvPr/>
      </p:nvGrpSpPr>
      <p:grpSpPr>
        <a:xfrm>
          <a:off x="0" y="0"/>
          <a:ext cx="0" cy="0"/>
          <a:chOff x="0" y="0"/>
          <a:chExt cx="0" cy="0"/>
        </a:xfrm>
      </p:grpSpPr>
      <p:sp>
        <p:nvSpPr>
          <p:cNvPr id="28" name="Google Shape;28;p88"/>
          <p:cNvSpPr/>
          <p:nvPr/>
        </p:nvSpPr>
        <p:spPr>
          <a:xfrm>
            <a:off x="-9333" y="471600"/>
            <a:ext cx="168400" cy="944400"/>
          </a:xfrm>
          <a:prstGeom prst="rect">
            <a:avLst/>
          </a:prstGeom>
          <a:gradFill>
            <a:gsLst>
              <a:gs pos="0">
                <a:srgbClr val="0073BB">
                  <a:alpha val="40000"/>
                </a:srgbClr>
              </a:gs>
              <a:gs pos="100000">
                <a:schemeClr val="accent2"/>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Arial"/>
              <a:ea typeface="Arial"/>
              <a:cs typeface="Arial"/>
              <a:sym typeface="Arial"/>
            </a:endParaRPr>
          </a:p>
        </p:txBody>
      </p:sp>
      <p:sp>
        <p:nvSpPr>
          <p:cNvPr id="29" name="Google Shape;29;p88"/>
          <p:cNvSpPr/>
          <p:nvPr/>
        </p:nvSpPr>
        <p:spPr>
          <a:xfrm>
            <a:off x="11565600" y="6231600"/>
            <a:ext cx="626400" cy="6264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Arial"/>
              <a:ea typeface="Arial"/>
              <a:cs typeface="Arial"/>
              <a:sym typeface="Arial"/>
            </a:endParaRPr>
          </a:p>
        </p:txBody>
      </p:sp>
      <p:sp>
        <p:nvSpPr>
          <p:cNvPr id="31" name="Google Shape;31;p88"/>
          <p:cNvSpPr txBox="1">
            <a:spLocks noGrp="1"/>
          </p:cNvSpPr>
          <p:nvPr>
            <p:ph type="body" idx="1"/>
          </p:nvPr>
        </p:nvSpPr>
        <p:spPr>
          <a:xfrm>
            <a:off x="1514667" y="1600200"/>
            <a:ext cx="9162800" cy="4631200"/>
          </a:xfrm>
          <a:prstGeom prst="rect">
            <a:avLst/>
          </a:prstGeom>
          <a:noFill/>
          <a:ln>
            <a:noFill/>
          </a:ln>
        </p:spPr>
        <p:txBody>
          <a:bodyPr spcFirstLastPara="1" wrap="square" lIns="0" tIns="0" rIns="0" bIns="0" anchor="t" anchorCtr="0">
            <a:noAutofit/>
          </a:bodyPr>
          <a:lstStyle>
            <a:lvl1pPr marL="609585" lvl="0" indent="-507987" algn="l">
              <a:lnSpc>
                <a:spcPct val="115000"/>
              </a:lnSpc>
              <a:spcBef>
                <a:spcPts val="800"/>
              </a:spcBef>
              <a:spcAft>
                <a:spcPts val="0"/>
              </a:spcAft>
              <a:buClr>
                <a:schemeClr val="accent2"/>
              </a:buClr>
              <a:buSzPts val="2400"/>
              <a:buFont typeface="Noto Sans Symbols"/>
              <a:buChar char="▪"/>
              <a:defRPr>
                <a:latin typeface="Arial"/>
                <a:ea typeface="Arial"/>
                <a:cs typeface="Arial"/>
                <a:sym typeface="Arial"/>
              </a:defRPr>
            </a:lvl1pPr>
            <a:lvl2pPr marL="1219170" lvl="1" indent="-507987" algn="l">
              <a:lnSpc>
                <a:spcPct val="115000"/>
              </a:lnSpc>
              <a:spcBef>
                <a:spcPts val="0"/>
              </a:spcBef>
              <a:spcAft>
                <a:spcPts val="0"/>
              </a:spcAft>
              <a:buSzPts val="2400"/>
              <a:buChar char="▫"/>
              <a:defRPr/>
            </a:lvl2pPr>
            <a:lvl3pPr marL="1828754" lvl="2" indent="-507987" algn="l">
              <a:lnSpc>
                <a:spcPct val="115000"/>
              </a:lnSpc>
              <a:spcBef>
                <a:spcPts val="0"/>
              </a:spcBef>
              <a:spcAft>
                <a:spcPts val="0"/>
              </a:spcAft>
              <a:buSzPts val="2400"/>
              <a:buChar char="▫"/>
              <a:defRPr/>
            </a:lvl3pPr>
            <a:lvl4pPr marL="2438339" lvl="3" indent="-507987" algn="l">
              <a:lnSpc>
                <a:spcPct val="115000"/>
              </a:lnSpc>
              <a:spcBef>
                <a:spcPts val="0"/>
              </a:spcBef>
              <a:spcAft>
                <a:spcPts val="0"/>
              </a:spcAft>
              <a:buSzPts val="2400"/>
              <a:buChar char="▫"/>
              <a:defRPr/>
            </a:lvl4pPr>
            <a:lvl5pPr marL="3047924" lvl="4" indent="-507987" algn="l">
              <a:lnSpc>
                <a:spcPct val="115000"/>
              </a:lnSpc>
              <a:spcBef>
                <a:spcPts val="0"/>
              </a:spcBef>
              <a:spcAft>
                <a:spcPts val="0"/>
              </a:spcAft>
              <a:buSzPts val="2400"/>
              <a:buChar char="▫"/>
              <a:defRPr/>
            </a:lvl5pPr>
            <a:lvl6pPr marL="3657509" lvl="5" indent="-507987" algn="l">
              <a:lnSpc>
                <a:spcPct val="115000"/>
              </a:lnSpc>
              <a:spcBef>
                <a:spcPts val="0"/>
              </a:spcBef>
              <a:spcAft>
                <a:spcPts val="0"/>
              </a:spcAft>
              <a:buSzPts val="2400"/>
              <a:buChar char="▫"/>
              <a:defRPr/>
            </a:lvl6pPr>
            <a:lvl7pPr marL="4267093" lvl="6" indent="-507987" algn="l">
              <a:lnSpc>
                <a:spcPct val="115000"/>
              </a:lnSpc>
              <a:spcBef>
                <a:spcPts val="0"/>
              </a:spcBef>
              <a:spcAft>
                <a:spcPts val="0"/>
              </a:spcAft>
              <a:buSzPts val="2400"/>
              <a:buChar char="▫"/>
              <a:defRPr/>
            </a:lvl7pPr>
            <a:lvl8pPr marL="4876678" lvl="7" indent="-507987" algn="l">
              <a:lnSpc>
                <a:spcPct val="115000"/>
              </a:lnSpc>
              <a:spcBef>
                <a:spcPts val="0"/>
              </a:spcBef>
              <a:spcAft>
                <a:spcPts val="0"/>
              </a:spcAft>
              <a:buSzPts val="2400"/>
              <a:buChar char="▫"/>
              <a:defRPr/>
            </a:lvl8pPr>
            <a:lvl9pPr marL="5486263" lvl="8" indent="-507987" algn="l">
              <a:lnSpc>
                <a:spcPct val="115000"/>
              </a:lnSpc>
              <a:spcBef>
                <a:spcPts val="0"/>
              </a:spcBef>
              <a:spcAft>
                <a:spcPts val="0"/>
              </a:spcAft>
              <a:buSzPts val="2400"/>
              <a:buChar char="▫"/>
              <a:defRPr/>
            </a:lvl9pPr>
          </a:lstStyle>
          <a:p>
            <a:endParaRPr/>
          </a:p>
        </p:txBody>
      </p:sp>
      <p:sp>
        <p:nvSpPr>
          <p:cNvPr id="32" name="Google Shape;32;p88"/>
          <p:cNvSpPr txBox="1">
            <a:spLocks noGrp="1"/>
          </p:cNvSpPr>
          <p:nvPr>
            <p:ph type="sldNum" idx="12"/>
          </p:nvPr>
        </p:nvSpPr>
        <p:spPr>
          <a:xfrm>
            <a:off x="11565433" y="6231533"/>
            <a:ext cx="626400" cy="626400"/>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1pPr>
            <a:lvl2pPr marL="0" marR="0" lvl="1"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2pPr>
            <a:lvl3pPr marL="0" marR="0" lvl="2"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3pPr>
            <a:lvl4pPr marL="0" marR="0" lvl="3"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4pPr>
            <a:lvl5pPr marL="0" marR="0" lvl="4"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5pPr>
            <a:lvl6pPr marL="0" marR="0" lvl="5"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6pPr>
            <a:lvl7pPr marL="0" marR="0" lvl="6"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7pPr>
            <a:lvl8pPr marL="0" marR="0" lvl="7"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8pPr>
            <a:lvl9pPr marL="0" marR="0" lvl="8"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467056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7"/>
        <p:cNvGrpSpPr/>
        <p:nvPr/>
      </p:nvGrpSpPr>
      <p:grpSpPr>
        <a:xfrm>
          <a:off x="0" y="0"/>
          <a:ext cx="0" cy="0"/>
          <a:chOff x="0" y="0"/>
          <a:chExt cx="0" cy="0"/>
        </a:xfrm>
      </p:grpSpPr>
      <p:sp>
        <p:nvSpPr>
          <p:cNvPr id="28" name="Google Shape;28;p88"/>
          <p:cNvSpPr/>
          <p:nvPr/>
        </p:nvSpPr>
        <p:spPr>
          <a:xfrm>
            <a:off x="-9333" y="471600"/>
            <a:ext cx="168400" cy="944400"/>
          </a:xfrm>
          <a:prstGeom prst="rect">
            <a:avLst/>
          </a:prstGeom>
          <a:gradFill>
            <a:gsLst>
              <a:gs pos="0">
                <a:srgbClr val="0073BB">
                  <a:alpha val="40000"/>
                </a:srgbClr>
              </a:gs>
              <a:gs pos="100000">
                <a:schemeClr val="accent2"/>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Arial"/>
              <a:ea typeface="Arial"/>
              <a:cs typeface="Arial"/>
              <a:sym typeface="Arial"/>
            </a:endParaRPr>
          </a:p>
        </p:txBody>
      </p:sp>
      <p:sp>
        <p:nvSpPr>
          <p:cNvPr id="29" name="Google Shape;29;p88"/>
          <p:cNvSpPr/>
          <p:nvPr/>
        </p:nvSpPr>
        <p:spPr>
          <a:xfrm>
            <a:off x="11565600" y="6231600"/>
            <a:ext cx="626400" cy="6264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Arial"/>
              <a:ea typeface="Arial"/>
              <a:cs typeface="Arial"/>
              <a:sym typeface="Arial"/>
            </a:endParaRPr>
          </a:p>
        </p:txBody>
      </p:sp>
      <p:sp>
        <p:nvSpPr>
          <p:cNvPr id="30" name="Google Shape;30;p88"/>
          <p:cNvSpPr txBox="1">
            <a:spLocks noGrp="1"/>
          </p:cNvSpPr>
          <p:nvPr>
            <p:ph type="title"/>
          </p:nvPr>
        </p:nvSpPr>
        <p:spPr>
          <a:xfrm>
            <a:off x="406400" y="473433"/>
            <a:ext cx="11299600" cy="9444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000"/>
              <a:buNone/>
              <a:defRPr>
                <a:solidFill>
                  <a:schemeClr val="accent2"/>
                </a:solidFill>
                <a:latin typeface="Arial"/>
                <a:ea typeface="Arial"/>
                <a:cs typeface="Arial"/>
                <a:sym typeface="Arial"/>
              </a:defRPr>
            </a:lvl1pPr>
            <a:lvl2pPr lvl="1" algn="l">
              <a:lnSpc>
                <a:spcPct val="90000"/>
              </a:lnSpc>
              <a:spcBef>
                <a:spcPts val="0"/>
              </a:spcBef>
              <a:spcAft>
                <a:spcPts val="0"/>
              </a:spcAft>
              <a:buSzPts val="3000"/>
              <a:buNone/>
              <a:defRPr/>
            </a:lvl2pPr>
            <a:lvl3pPr lvl="2" algn="l">
              <a:lnSpc>
                <a:spcPct val="90000"/>
              </a:lnSpc>
              <a:spcBef>
                <a:spcPts val="0"/>
              </a:spcBef>
              <a:spcAft>
                <a:spcPts val="0"/>
              </a:spcAft>
              <a:buSzPts val="3000"/>
              <a:buNone/>
              <a:defRPr/>
            </a:lvl3pPr>
            <a:lvl4pPr lvl="3" algn="l">
              <a:lnSpc>
                <a:spcPct val="90000"/>
              </a:lnSpc>
              <a:spcBef>
                <a:spcPts val="0"/>
              </a:spcBef>
              <a:spcAft>
                <a:spcPts val="0"/>
              </a:spcAft>
              <a:buSzPts val="3000"/>
              <a:buNone/>
              <a:defRPr/>
            </a:lvl4pPr>
            <a:lvl5pPr lvl="4" algn="l">
              <a:lnSpc>
                <a:spcPct val="90000"/>
              </a:lnSpc>
              <a:spcBef>
                <a:spcPts val="0"/>
              </a:spcBef>
              <a:spcAft>
                <a:spcPts val="0"/>
              </a:spcAft>
              <a:buSzPts val="3000"/>
              <a:buNone/>
              <a:defRPr/>
            </a:lvl5pPr>
            <a:lvl6pPr lvl="5" algn="l">
              <a:lnSpc>
                <a:spcPct val="90000"/>
              </a:lnSpc>
              <a:spcBef>
                <a:spcPts val="0"/>
              </a:spcBef>
              <a:spcAft>
                <a:spcPts val="0"/>
              </a:spcAft>
              <a:buSzPts val="3000"/>
              <a:buNone/>
              <a:defRPr/>
            </a:lvl6pPr>
            <a:lvl7pPr lvl="6" algn="l">
              <a:lnSpc>
                <a:spcPct val="90000"/>
              </a:lnSpc>
              <a:spcBef>
                <a:spcPts val="0"/>
              </a:spcBef>
              <a:spcAft>
                <a:spcPts val="0"/>
              </a:spcAft>
              <a:buSzPts val="3000"/>
              <a:buNone/>
              <a:defRPr/>
            </a:lvl7pPr>
            <a:lvl8pPr lvl="7" algn="l">
              <a:lnSpc>
                <a:spcPct val="90000"/>
              </a:lnSpc>
              <a:spcBef>
                <a:spcPts val="0"/>
              </a:spcBef>
              <a:spcAft>
                <a:spcPts val="0"/>
              </a:spcAft>
              <a:buSzPts val="3000"/>
              <a:buNone/>
              <a:defRPr/>
            </a:lvl8pPr>
            <a:lvl9pPr lvl="8" algn="l">
              <a:lnSpc>
                <a:spcPct val="90000"/>
              </a:lnSpc>
              <a:spcBef>
                <a:spcPts val="0"/>
              </a:spcBef>
              <a:spcAft>
                <a:spcPts val="0"/>
              </a:spcAft>
              <a:buSzPts val="3000"/>
              <a:buNone/>
              <a:defRPr/>
            </a:lvl9pPr>
          </a:lstStyle>
          <a:p>
            <a:endParaRPr/>
          </a:p>
        </p:txBody>
      </p:sp>
      <p:sp>
        <p:nvSpPr>
          <p:cNvPr id="31" name="Google Shape;31;p88"/>
          <p:cNvSpPr txBox="1">
            <a:spLocks noGrp="1"/>
          </p:cNvSpPr>
          <p:nvPr>
            <p:ph type="body" idx="1"/>
          </p:nvPr>
        </p:nvSpPr>
        <p:spPr>
          <a:xfrm>
            <a:off x="1514667" y="1600200"/>
            <a:ext cx="9162800" cy="4631200"/>
          </a:xfrm>
          <a:prstGeom prst="rect">
            <a:avLst/>
          </a:prstGeom>
          <a:noFill/>
          <a:ln>
            <a:noFill/>
          </a:ln>
        </p:spPr>
        <p:txBody>
          <a:bodyPr spcFirstLastPara="1" wrap="square" lIns="0" tIns="0" rIns="0" bIns="0" anchor="t" anchorCtr="0">
            <a:noAutofit/>
          </a:bodyPr>
          <a:lstStyle>
            <a:lvl1pPr marL="609585" lvl="0" indent="-507987" algn="l">
              <a:lnSpc>
                <a:spcPct val="115000"/>
              </a:lnSpc>
              <a:spcBef>
                <a:spcPts val="800"/>
              </a:spcBef>
              <a:spcAft>
                <a:spcPts val="0"/>
              </a:spcAft>
              <a:buClr>
                <a:schemeClr val="accent2"/>
              </a:buClr>
              <a:buSzPts val="2400"/>
              <a:buFont typeface="Noto Sans Symbols"/>
              <a:buChar char="▪"/>
              <a:defRPr>
                <a:latin typeface="Arial"/>
                <a:ea typeface="Arial"/>
                <a:cs typeface="Arial"/>
                <a:sym typeface="Arial"/>
              </a:defRPr>
            </a:lvl1pPr>
            <a:lvl2pPr marL="1219170" lvl="1" indent="-507987" algn="l">
              <a:lnSpc>
                <a:spcPct val="115000"/>
              </a:lnSpc>
              <a:spcBef>
                <a:spcPts val="0"/>
              </a:spcBef>
              <a:spcAft>
                <a:spcPts val="0"/>
              </a:spcAft>
              <a:buSzPts val="2400"/>
              <a:buChar char="▫"/>
              <a:defRPr/>
            </a:lvl2pPr>
            <a:lvl3pPr marL="1828754" lvl="2" indent="-507987" algn="l">
              <a:lnSpc>
                <a:spcPct val="115000"/>
              </a:lnSpc>
              <a:spcBef>
                <a:spcPts val="0"/>
              </a:spcBef>
              <a:spcAft>
                <a:spcPts val="0"/>
              </a:spcAft>
              <a:buSzPts val="2400"/>
              <a:buChar char="▫"/>
              <a:defRPr/>
            </a:lvl3pPr>
            <a:lvl4pPr marL="2438339" lvl="3" indent="-507987" algn="l">
              <a:lnSpc>
                <a:spcPct val="115000"/>
              </a:lnSpc>
              <a:spcBef>
                <a:spcPts val="0"/>
              </a:spcBef>
              <a:spcAft>
                <a:spcPts val="0"/>
              </a:spcAft>
              <a:buSzPts val="2400"/>
              <a:buChar char="▫"/>
              <a:defRPr/>
            </a:lvl4pPr>
            <a:lvl5pPr marL="3047924" lvl="4" indent="-507987" algn="l">
              <a:lnSpc>
                <a:spcPct val="115000"/>
              </a:lnSpc>
              <a:spcBef>
                <a:spcPts val="0"/>
              </a:spcBef>
              <a:spcAft>
                <a:spcPts val="0"/>
              </a:spcAft>
              <a:buSzPts val="2400"/>
              <a:buChar char="▫"/>
              <a:defRPr/>
            </a:lvl5pPr>
            <a:lvl6pPr marL="3657509" lvl="5" indent="-507987" algn="l">
              <a:lnSpc>
                <a:spcPct val="115000"/>
              </a:lnSpc>
              <a:spcBef>
                <a:spcPts val="0"/>
              </a:spcBef>
              <a:spcAft>
                <a:spcPts val="0"/>
              </a:spcAft>
              <a:buSzPts val="2400"/>
              <a:buChar char="▫"/>
              <a:defRPr/>
            </a:lvl6pPr>
            <a:lvl7pPr marL="4267093" lvl="6" indent="-507987" algn="l">
              <a:lnSpc>
                <a:spcPct val="115000"/>
              </a:lnSpc>
              <a:spcBef>
                <a:spcPts val="0"/>
              </a:spcBef>
              <a:spcAft>
                <a:spcPts val="0"/>
              </a:spcAft>
              <a:buSzPts val="2400"/>
              <a:buChar char="▫"/>
              <a:defRPr/>
            </a:lvl7pPr>
            <a:lvl8pPr marL="4876678" lvl="7" indent="-507987" algn="l">
              <a:lnSpc>
                <a:spcPct val="115000"/>
              </a:lnSpc>
              <a:spcBef>
                <a:spcPts val="0"/>
              </a:spcBef>
              <a:spcAft>
                <a:spcPts val="0"/>
              </a:spcAft>
              <a:buSzPts val="2400"/>
              <a:buChar char="▫"/>
              <a:defRPr/>
            </a:lvl8pPr>
            <a:lvl9pPr marL="5486263" lvl="8" indent="-507987" algn="l">
              <a:lnSpc>
                <a:spcPct val="115000"/>
              </a:lnSpc>
              <a:spcBef>
                <a:spcPts val="0"/>
              </a:spcBef>
              <a:spcAft>
                <a:spcPts val="0"/>
              </a:spcAft>
              <a:buSzPts val="2400"/>
              <a:buChar char="▫"/>
              <a:defRPr/>
            </a:lvl9pPr>
          </a:lstStyle>
          <a:p>
            <a:endParaRPr/>
          </a:p>
        </p:txBody>
      </p:sp>
      <p:sp>
        <p:nvSpPr>
          <p:cNvPr id="32" name="Google Shape;32;p88"/>
          <p:cNvSpPr txBox="1">
            <a:spLocks noGrp="1"/>
          </p:cNvSpPr>
          <p:nvPr>
            <p:ph type="sldNum" idx="12"/>
          </p:nvPr>
        </p:nvSpPr>
        <p:spPr>
          <a:xfrm>
            <a:off x="11565433" y="6231533"/>
            <a:ext cx="626400" cy="626400"/>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1pPr>
            <a:lvl2pPr marL="0" marR="0" lvl="1"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2pPr>
            <a:lvl3pPr marL="0" marR="0" lvl="2"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3pPr>
            <a:lvl4pPr marL="0" marR="0" lvl="3"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4pPr>
            <a:lvl5pPr marL="0" marR="0" lvl="4"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5pPr>
            <a:lvl6pPr marL="0" marR="0" lvl="5"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6pPr>
            <a:lvl7pPr marL="0" marR="0" lvl="6"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7pPr>
            <a:lvl8pPr marL="0" marR="0" lvl="7"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8pPr>
            <a:lvl9pPr marL="0" marR="0" lvl="8"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467056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rgbClr val="99FF99"/>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C02D13CA-4EE1-4AEB-8DF1-98656C143E70}"/>
              </a:ext>
            </a:extLst>
          </p:cNvPr>
          <p:cNvSpPr>
            <a:spLocks noGrp="1"/>
          </p:cNvSpPr>
          <p:nvPr>
            <p:ph type="sldNum" sz="quarter" idx="10"/>
          </p:nvPr>
        </p:nvSpPr>
        <p:spPr/>
        <p:txBody>
          <a:bodyPr/>
          <a:lstStyle>
            <a:lvl1pPr>
              <a:defRPr>
                <a:solidFill>
                  <a:srgbClr val="0C4A6D"/>
                </a:solidFill>
              </a:defRPr>
            </a:lvl1pPr>
          </a:lstStyle>
          <a:p>
            <a:fld id="{43627AA6-F28E-4E07-9FB1-B47D85C72865}" type="slidenum">
              <a:rPr lang="en-US" smtClean="0"/>
              <a:pPr/>
              <a:t>‹#›</a:t>
            </a:fld>
            <a:endParaRPr lang="en-US" dirty="0"/>
          </a:p>
        </p:txBody>
      </p:sp>
    </p:spTree>
    <p:extLst>
      <p:ext uri="{BB962C8B-B14F-4D97-AF65-F5344CB8AC3E}">
        <p14:creationId xmlns:p14="http://schemas.microsoft.com/office/powerpoint/2010/main" val="26882090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hasCustomPrompt="1"/>
          </p:nvPr>
        </p:nvSpPr>
        <p:spPr>
          <a:xfrm>
            <a:off x="152400" y="1638300"/>
            <a:ext cx="11887200" cy="4650775"/>
          </a:xfrm>
        </p:spPr>
        <p:txBody>
          <a:bodyPr>
            <a:normAutofit/>
          </a:bodyPr>
          <a:lstStyle>
            <a:lvl1pPr>
              <a:defRPr sz="3200"/>
            </a:lvl1pPr>
            <a:lvl2pPr>
              <a:defRPr sz="2800"/>
            </a:lvl2pPr>
            <a:lvl3pPr marL="1143000" indent="-228600">
              <a:buFont typeface="Courier New" panose="02070309020205020404" pitchFamily="49" charset="0"/>
              <a:buChar char="o"/>
              <a:defRPr sz="2800">
                <a:solidFill>
                  <a:schemeClr val="bg1"/>
                </a:solidFill>
              </a:defRPr>
            </a:lvl3pPr>
            <a:lvl4pPr marL="1600200" indent="-228600">
              <a:buFont typeface="Wingdings" panose="05000000000000000000" pitchFamily="2" charset="2"/>
              <a:buChar char="§"/>
              <a:defRPr sz="26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Click to edit Master text styles</a:t>
            </a:r>
          </a:p>
          <a:p>
            <a:pPr lvl="1"/>
            <a:r>
              <a:rPr lang="en-US"/>
              <a:t>Second level</a:t>
            </a:r>
          </a:p>
          <a:p>
            <a:pPr lvl="2"/>
            <a:r>
              <a:rPr lang="en-US"/>
              <a:t>Third Level </a:t>
            </a:r>
          </a:p>
          <a:p>
            <a:pPr lvl="3"/>
            <a:r>
              <a:rPr lang="en-US"/>
              <a:t>Fourth Level</a:t>
            </a:r>
          </a:p>
          <a:p>
            <a:pPr lvl="4"/>
            <a:r>
              <a:rPr lang="en-US"/>
              <a:t>Fifth Level </a:t>
            </a:r>
          </a:p>
        </p:txBody>
      </p:sp>
      <p:sp>
        <p:nvSpPr>
          <p:cNvPr id="4" name="Slide Number Placeholder 3">
            <a:extLst>
              <a:ext uri="{FF2B5EF4-FFF2-40B4-BE49-F238E27FC236}">
                <a16:creationId xmlns:a16="http://schemas.microsoft.com/office/drawing/2014/main" id="{5A9090D4-DC51-40B7-8CEE-30FBE743A200}"/>
              </a:ext>
            </a:extLst>
          </p:cNvPr>
          <p:cNvSpPr>
            <a:spLocks noGrp="1"/>
          </p:cNvSpPr>
          <p:nvPr>
            <p:ph type="sldNum" sz="quarter" idx="10"/>
          </p:nvPr>
        </p:nvSpPr>
        <p:spPr/>
        <p:txBody>
          <a:bodyPr/>
          <a:lstStyle/>
          <a:p>
            <a:fld id="{43627AA6-F28E-4E07-9FB1-B47D85C72865}" type="slidenum">
              <a:rPr lang="en-US" smtClean="0"/>
              <a:pPr/>
              <a:t>‹#›</a:t>
            </a:fld>
            <a:endParaRPr lang="en-US" dirty="0"/>
          </a:p>
        </p:txBody>
      </p:sp>
    </p:spTree>
    <p:extLst>
      <p:ext uri="{BB962C8B-B14F-4D97-AF65-F5344CB8AC3E}">
        <p14:creationId xmlns:p14="http://schemas.microsoft.com/office/powerpoint/2010/main" val="18829445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650776"/>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C49BD57F-1FCF-4D34-ADD9-8414F6777BD9}"/>
              </a:ext>
            </a:extLst>
          </p:cNvPr>
          <p:cNvSpPr>
            <a:spLocks noGrp="1"/>
          </p:cNvSpPr>
          <p:nvPr>
            <p:ph type="sldNum" sz="quarter" idx="10"/>
          </p:nvPr>
        </p:nvSpPr>
        <p:spPr/>
        <p:txBody>
          <a:bodyPr/>
          <a:lstStyle/>
          <a:p>
            <a:fld id="{43627AA6-F28E-4E07-9FB1-B47D85C72865}" type="slidenum">
              <a:rPr lang="en-US" smtClean="0"/>
              <a:pPr/>
              <a:t>‹#›</a:t>
            </a:fld>
            <a:endParaRPr lang="en-US" dirty="0"/>
          </a:p>
        </p:txBody>
      </p:sp>
    </p:spTree>
    <p:extLst>
      <p:ext uri="{BB962C8B-B14F-4D97-AF65-F5344CB8AC3E}">
        <p14:creationId xmlns:p14="http://schemas.microsoft.com/office/powerpoint/2010/main" val="18347945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00BB6A88-46B3-4785-A181-8616E8D0D98B}"/>
              </a:ext>
            </a:extLst>
          </p:cNvPr>
          <p:cNvSpPr>
            <a:spLocks noGrp="1"/>
          </p:cNvSpPr>
          <p:nvPr>
            <p:ph type="sldNum" sz="quarter" idx="10"/>
          </p:nvPr>
        </p:nvSpPr>
        <p:spPr/>
        <p:txBody>
          <a:bodyPr/>
          <a:lstStyle/>
          <a:p>
            <a:fld id="{43627AA6-F28E-4E07-9FB1-B47D85C72865}" type="slidenum">
              <a:rPr lang="en-US" smtClean="0"/>
              <a:pPr/>
              <a:t>‹#›</a:t>
            </a:fld>
            <a:endParaRPr lang="en-US" dirty="0"/>
          </a:p>
        </p:txBody>
      </p:sp>
    </p:spTree>
    <p:extLst>
      <p:ext uri="{BB962C8B-B14F-4D97-AF65-F5344CB8AC3E}">
        <p14:creationId xmlns:p14="http://schemas.microsoft.com/office/powerpoint/2010/main" val="30053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4409803"/>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409804"/>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dirty="0"/>
          </a:p>
        </p:txBody>
      </p:sp>
    </p:spTree>
    <p:extLst>
      <p:ext uri="{BB962C8B-B14F-4D97-AF65-F5344CB8AC3E}">
        <p14:creationId xmlns:p14="http://schemas.microsoft.com/office/powerpoint/2010/main" val="30301124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2"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6"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21" y="3900878"/>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3"/>
            <a:ext cx="8477251" cy="646331"/>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CALIFORNIA DEPARTMENT OF EDUCATION</a:t>
            </a:r>
          </a:p>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19" y="61041"/>
            <a:ext cx="11636368" cy="1329610"/>
          </a:xfrm>
        </p:spPr>
        <p:txBody>
          <a:bodyPr anchor="ctr"/>
          <a:lstStyle>
            <a:lvl1pPr algn="ctr">
              <a:defRPr sz="4500">
                <a:solidFill>
                  <a:srgbClr val="99FF99"/>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94865E07-2A58-432E-BFE3-168CBC3B5A3B}"/>
              </a:ext>
            </a:extLst>
          </p:cNvPr>
          <p:cNvSpPr>
            <a:spLocks noGrp="1"/>
          </p:cNvSpPr>
          <p:nvPr>
            <p:ph sz="quarter" idx="10"/>
          </p:nvPr>
        </p:nvSpPr>
        <p:spPr>
          <a:xfrm>
            <a:off x="1514475" y="1628354"/>
            <a:ext cx="10463213" cy="31912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25526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58902"/>
            <a:ext cx="5852160" cy="2403649"/>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2424250"/>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pPr defTabSz="685800"/>
            <a:fld id="{432ED76D-8188-4B28-B316-CD85396F47B0}" type="slidenum">
              <a:rPr lang="en-US" smtClean="0">
                <a:solidFill>
                  <a:srgbClr val="FFFFFF">
                    <a:tint val="75000"/>
                  </a:srgbClr>
                </a:solidFill>
              </a:rPr>
              <a:pPr defTabSz="685800"/>
              <a:t>‹#›</a:t>
            </a:fld>
            <a:endParaRPr lang="en-US" dirty="0">
              <a:solidFill>
                <a:srgbClr val="FFFFFF">
                  <a:tint val="75000"/>
                </a:srgbClr>
              </a:solidFill>
            </a:endParaRPr>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6"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64246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CALIFORNIA DEPARTMENT OF EDUCATION</a:t>
            </a:r>
          </a:p>
          <a:p>
            <a:pPr algn="r"/>
            <a:r>
              <a:rPr lang="en-US" sz="2400" dirty="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19" y="61041"/>
            <a:ext cx="11636368" cy="1329610"/>
          </a:xfrm>
        </p:spPr>
        <p:txBody>
          <a:bodyPr anchor="ctr"/>
          <a:lstStyle>
            <a:lvl1pPr algn="ctr">
              <a:defRPr sz="6000">
                <a:solidFill>
                  <a:srgbClr val="99FF99"/>
                </a:solidFill>
              </a:defRPr>
            </a:lvl1pPr>
          </a:lstStyle>
          <a:p>
            <a:r>
              <a:rPr lang="en-US"/>
              <a:t>Click to edit Master title style</a:t>
            </a:r>
          </a:p>
        </p:txBody>
      </p:sp>
      <p:sp>
        <p:nvSpPr>
          <p:cNvPr id="6" name="Content Placeholder 5">
            <a:extLst>
              <a:ext uri="{FF2B5EF4-FFF2-40B4-BE49-F238E27FC236}">
                <a16:creationId xmlns:a16="http://schemas.microsoft.com/office/drawing/2014/main" id="{EB539649-5F7A-4C9D-B668-07F1C88F2D0F}"/>
              </a:ext>
            </a:extLst>
          </p:cNvPr>
          <p:cNvSpPr>
            <a:spLocks noGrp="1"/>
          </p:cNvSpPr>
          <p:nvPr>
            <p:ph sz="quarter" idx="10"/>
          </p:nvPr>
        </p:nvSpPr>
        <p:spPr>
          <a:xfrm>
            <a:off x="1854200" y="1566863"/>
            <a:ext cx="10123488" cy="3171825"/>
          </a:xfrm>
        </p:spPr>
        <p:txBody>
          <a:bodyPr/>
          <a:lstStyle>
            <a:lvl1pPr>
              <a:defRPr>
                <a:solidFill>
                  <a:schemeClr val="bg1"/>
                </a:solidFill>
              </a:defRPr>
            </a:lvl1pPr>
            <a:lvl2pPr marL="685800" indent="-228600">
              <a:buFont typeface="Arial" panose="020B0604020202020204" pitchFamily="34" charset="0"/>
              <a:buChar char="‒"/>
              <a:defRPr sz="3000">
                <a:solidFill>
                  <a:schemeClr val="bg1"/>
                </a:solidFill>
              </a:defRPr>
            </a:lvl2pPr>
            <a:lvl3pPr marL="1143000" indent="-228600">
              <a:buFont typeface="Courier New" panose="02070309020205020404" pitchFamily="49" charset="0"/>
              <a:buChar char="o"/>
              <a:defRPr sz="2800">
                <a:solidFill>
                  <a:schemeClr val="bg1"/>
                </a:solidFill>
              </a:defRPr>
            </a:lvl3pPr>
            <a:lvl4pPr marL="1600200" indent="-228600">
              <a:buFont typeface="Wingdings" panose="05000000000000000000" pitchFamily="2" charset="2"/>
              <a:buChar char="§"/>
              <a:defRPr sz="26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93260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2280557"/>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2280557"/>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2AA74813-043C-43CB-9E82-7CAA19F31821}" type="slidenum">
              <a:rPr lang="en-US" smtClean="0"/>
              <a:pPr/>
              <a:t>‹#›</a:t>
            </a:fld>
            <a:endParaRPr lang="en-US" dirty="0"/>
          </a:p>
        </p:txBody>
      </p:sp>
      <p:sp>
        <p:nvSpPr>
          <p:cNvPr id="7" name="Content Placeholder 6">
            <a:extLst>
              <a:ext uri="{FF2B5EF4-FFF2-40B4-BE49-F238E27FC236}">
                <a16:creationId xmlns:a16="http://schemas.microsoft.com/office/drawing/2014/main" id="{F1BA3769-9C0F-4F8D-A4FD-1D00A03775CE}"/>
              </a:ext>
            </a:extLst>
          </p:cNvPr>
          <p:cNvSpPr>
            <a:spLocks noGrp="1"/>
          </p:cNvSpPr>
          <p:nvPr>
            <p:ph sz="quarter" idx="11"/>
          </p:nvPr>
        </p:nvSpPr>
        <p:spPr>
          <a:xfrm>
            <a:off x="152400"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D209AE68-C82E-40D7-A973-6A6322692771}"/>
              </a:ext>
            </a:extLst>
          </p:cNvPr>
          <p:cNvSpPr>
            <a:spLocks noGrp="1"/>
          </p:cNvSpPr>
          <p:nvPr>
            <p:ph sz="quarter" idx="12"/>
          </p:nvPr>
        </p:nvSpPr>
        <p:spPr>
          <a:xfrm>
            <a:off x="6188075"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64622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16838869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515705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5165479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1310539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4658588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543729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4422866"/>
          </a:xfrm>
        </p:spPr>
        <p:txBody>
          <a:bodyPr>
            <a:normAutofit/>
          </a:bodyPr>
          <a:lstStyle>
            <a:lvl1pPr>
              <a:defRPr sz="3200"/>
            </a:lvl1pPr>
            <a:lvl2pPr>
              <a:defRPr sz="2800"/>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CC9D5211-F6B9-42B5-8EA5-81EA7F24EA8B}"/>
              </a:ext>
            </a:extLst>
          </p:cNvPr>
          <p:cNvSpPr>
            <a:spLocks noGrp="1"/>
          </p:cNvSpPr>
          <p:nvPr>
            <p:ph type="sldNum" sz="quarter" idx="10"/>
          </p:nvPr>
        </p:nvSpPr>
        <p:spPr/>
        <p:txBody>
          <a:bodyPr/>
          <a:lstStyle/>
          <a:p>
            <a:fld id="{432ED76D-8188-4B28-B316-CD85396F47B0}" type="slidenum">
              <a:rPr lang="en-US" smtClean="0"/>
              <a:pPr/>
              <a:t>‹#›</a:t>
            </a:fld>
            <a:endParaRPr lang="en-US" dirty="0"/>
          </a:p>
        </p:txBody>
      </p:sp>
    </p:spTree>
    <p:extLst>
      <p:ext uri="{BB962C8B-B14F-4D97-AF65-F5344CB8AC3E}">
        <p14:creationId xmlns:p14="http://schemas.microsoft.com/office/powerpoint/2010/main" val="4509149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321883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29054589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42137208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125077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548731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3454200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7487970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5308046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0759337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834092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440980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409804"/>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dirty="0"/>
          </a:p>
        </p:txBody>
      </p:sp>
    </p:spTree>
    <p:extLst>
      <p:ext uri="{BB962C8B-B14F-4D97-AF65-F5344CB8AC3E}">
        <p14:creationId xmlns:p14="http://schemas.microsoft.com/office/powerpoint/2010/main" val="30301124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26709928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972466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160447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0334716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27897378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233966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511687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5363009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CALIFORNIA DEPARTMENT OF EDUCATION</a:t>
            </a:r>
          </a:p>
          <a:p>
            <a:pPr algn="r"/>
            <a:r>
              <a:rPr lang="en-US" sz="2400" dirty="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20" y="182881"/>
            <a:ext cx="11680022" cy="1478280"/>
          </a:xfrm>
        </p:spPr>
        <p:txBody>
          <a:bodyPr anchor="ctr"/>
          <a:lstStyle>
            <a:lvl1pPr algn="ctr">
              <a:defRPr sz="6000">
                <a:solidFill>
                  <a:schemeClr val="bg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77DEE983-71A8-42AF-8B02-DF032CB2DD26}"/>
              </a:ext>
            </a:extLst>
          </p:cNvPr>
          <p:cNvSpPr>
            <a:spLocks noGrp="1"/>
          </p:cNvSpPr>
          <p:nvPr>
            <p:ph sz="quarter" idx="10"/>
          </p:nvPr>
        </p:nvSpPr>
        <p:spPr>
          <a:xfrm>
            <a:off x="1514475" y="1800225"/>
            <a:ext cx="9260205" cy="31369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40484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hasCustomPrompt="1"/>
          </p:nvPr>
        </p:nvSpPr>
        <p:spPr>
          <a:xfrm>
            <a:off x="152400" y="1638300"/>
            <a:ext cx="11887200" cy="5015901"/>
          </a:xfrm>
        </p:spPr>
        <p:txBody>
          <a:bodyPr>
            <a:normAutofit/>
          </a:bodyPr>
          <a:lstStyle>
            <a:lvl1pPr>
              <a:defRPr sz="3200">
                <a:solidFill>
                  <a:schemeClr val="bg1"/>
                </a:solidFill>
              </a:defRPr>
            </a:lvl1pPr>
            <a:lvl2pPr marL="685800" indent="-228600">
              <a:buFont typeface="Arial" panose="020B0604020202020204" pitchFamily="34" charset="0"/>
              <a:buChar char="‒"/>
              <a:defRPr sz="2800">
                <a:solidFill>
                  <a:schemeClr val="bg1"/>
                </a:solidFill>
              </a:defRPr>
            </a:lvl2pPr>
            <a:lvl3pPr marL="1143000" indent="-228600">
              <a:buFont typeface="Courier New" panose="02070309020205020404" pitchFamily="49" charset="0"/>
              <a:buChar char="o"/>
              <a:defRPr sz="2400">
                <a:solidFill>
                  <a:schemeClr val="bg1"/>
                </a:solidFill>
              </a:defRPr>
            </a:lvl3pPr>
            <a:lvl4pPr marL="1600200" indent="-228600">
              <a:buFont typeface="Wingdings" panose="05000000000000000000" pitchFamily="2" charset="2"/>
              <a:buChar char="§"/>
              <a:defRPr sz="24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2AA74813-043C-43CB-9E82-7CAA19F31821}" type="slidenum">
              <a:rPr lang="en-US" smtClean="0"/>
              <a:pPr/>
              <a:t>‹#›</a:t>
            </a:fld>
            <a:endParaRPr lang="en-US" dirty="0"/>
          </a:p>
        </p:txBody>
      </p:sp>
    </p:spTree>
    <p:extLst>
      <p:ext uri="{BB962C8B-B14F-4D97-AF65-F5344CB8AC3E}">
        <p14:creationId xmlns:p14="http://schemas.microsoft.com/office/powerpoint/2010/main" val="3690796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placehol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73323-0A4B-4291-A37F-4135FE20B5B3}"/>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D34D7B9-365F-4C6A-B80F-15C87BBCFB65}"/>
              </a:ext>
            </a:extLst>
          </p:cNvPr>
          <p:cNvSpPr>
            <a:spLocks noGrp="1"/>
          </p:cNvSpPr>
          <p:nvPr>
            <p:ph type="sldNum" sz="quarter" idx="10"/>
          </p:nvPr>
        </p:nvSpPr>
        <p:spPr/>
        <p:txBody>
          <a:bodyPr/>
          <a:lstStyle/>
          <a:p>
            <a:fld id="{432ED76D-8188-4B28-B316-CD85396F47B0}" type="slidenum">
              <a:rPr lang="en-US" smtClean="0"/>
              <a:pPr/>
              <a:t>‹#›</a:t>
            </a:fld>
            <a:endParaRPr lang="en-US" dirty="0"/>
          </a:p>
        </p:txBody>
      </p:sp>
      <p:sp>
        <p:nvSpPr>
          <p:cNvPr id="5" name="Content Placeholder 4">
            <a:extLst>
              <a:ext uri="{FF2B5EF4-FFF2-40B4-BE49-F238E27FC236}">
                <a16:creationId xmlns:a16="http://schemas.microsoft.com/office/drawing/2014/main" id="{6207E85D-F070-4B7F-9FE4-CDAEB177FCD2}"/>
              </a:ext>
            </a:extLst>
          </p:cNvPr>
          <p:cNvSpPr>
            <a:spLocks noGrp="1"/>
          </p:cNvSpPr>
          <p:nvPr>
            <p:ph sz="quarter" idx="11"/>
          </p:nvPr>
        </p:nvSpPr>
        <p:spPr>
          <a:xfrm>
            <a:off x="447919" y="1714500"/>
            <a:ext cx="5003311" cy="228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1BB35A39-33A5-4793-8D4D-18E01C325437}"/>
              </a:ext>
            </a:extLst>
          </p:cNvPr>
          <p:cNvSpPr>
            <a:spLocks noGrp="1"/>
          </p:cNvSpPr>
          <p:nvPr>
            <p:ph sz="quarter" idx="12"/>
          </p:nvPr>
        </p:nvSpPr>
        <p:spPr>
          <a:xfrm>
            <a:off x="6102350" y="1749425"/>
            <a:ext cx="5476875" cy="24622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937DBBE6-0E4C-4A49-A93B-C4312111E2EF}"/>
              </a:ext>
            </a:extLst>
          </p:cNvPr>
          <p:cNvSpPr>
            <a:spLocks noGrp="1"/>
          </p:cNvSpPr>
          <p:nvPr>
            <p:ph sz="quarter" idx="13"/>
          </p:nvPr>
        </p:nvSpPr>
        <p:spPr>
          <a:xfrm>
            <a:off x="2619375" y="4343400"/>
            <a:ext cx="6076950" cy="1952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92754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2AA74813-043C-43CB-9E82-7CAA19F31821}" type="slidenum">
              <a:rPr lang="en-US" smtClean="0"/>
              <a:pPr/>
              <a:t>‹#›</a:t>
            </a:fld>
            <a:endParaRPr lang="en-US" dirty="0"/>
          </a:p>
        </p:txBody>
      </p:sp>
    </p:spTree>
    <p:extLst>
      <p:ext uri="{BB962C8B-B14F-4D97-AF65-F5344CB8AC3E}">
        <p14:creationId xmlns:p14="http://schemas.microsoft.com/office/powerpoint/2010/main" val="8965938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2280557"/>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2280557"/>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2AA74813-043C-43CB-9E82-7CAA19F31821}" type="slidenum">
              <a:rPr lang="en-US" smtClean="0"/>
              <a:pPr/>
              <a:t>‹#›</a:t>
            </a:fld>
            <a:endParaRPr lang="en-US" dirty="0"/>
          </a:p>
        </p:txBody>
      </p:sp>
      <p:sp>
        <p:nvSpPr>
          <p:cNvPr id="7" name="Content Placeholder 6">
            <a:extLst>
              <a:ext uri="{FF2B5EF4-FFF2-40B4-BE49-F238E27FC236}">
                <a16:creationId xmlns:a16="http://schemas.microsoft.com/office/drawing/2014/main" id="{F1BA3769-9C0F-4F8D-A4FD-1D00A03775CE}"/>
              </a:ext>
            </a:extLst>
          </p:cNvPr>
          <p:cNvSpPr>
            <a:spLocks noGrp="1"/>
          </p:cNvSpPr>
          <p:nvPr>
            <p:ph sz="quarter" idx="11"/>
          </p:nvPr>
        </p:nvSpPr>
        <p:spPr>
          <a:xfrm>
            <a:off x="152400"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D209AE68-C82E-40D7-A973-6A6322692771}"/>
              </a:ext>
            </a:extLst>
          </p:cNvPr>
          <p:cNvSpPr>
            <a:spLocks noGrp="1"/>
          </p:cNvSpPr>
          <p:nvPr>
            <p:ph sz="quarter" idx="12"/>
          </p:nvPr>
        </p:nvSpPr>
        <p:spPr>
          <a:xfrm>
            <a:off x="6188075"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00345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p:cNvSpPr>
            <a:spLocks noGrp="1"/>
          </p:cNvSpPr>
          <p:nvPr>
            <p:ph type="sldNum" sz="quarter" idx="10"/>
          </p:nvPr>
        </p:nvSpPr>
        <p:spPr/>
        <p:txBody>
          <a:bodyPr/>
          <a:lstStyle/>
          <a:p>
            <a:fld id="{2AA74813-043C-43CB-9E82-7CAA19F31821}" type="slidenum">
              <a:rPr lang="en-US" smtClean="0"/>
              <a:pPr/>
              <a:t>‹#›</a:t>
            </a:fld>
            <a:endParaRPr lang="en-US" dirty="0"/>
          </a:p>
        </p:txBody>
      </p:sp>
    </p:spTree>
    <p:extLst>
      <p:ext uri="{BB962C8B-B14F-4D97-AF65-F5344CB8AC3E}">
        <p14:creationId xmlns:p14="http://schemas.microsoft.com/office/powerpoint/2010/main" val="25269915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CALIFORNIA DEPARTMENT OF EDUCATION</a:t>
            </a:r>
          </a:p>
          <a:p>
            <a:pPr algn="r"/>
            <a:r>
              <a:rPr lang="en-US" sz="2400" dirty="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907964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965938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2699156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matchingName="2_Title and Content 3">
  <p:cSld name="2_Title and Content 3">
    <p:spTree>
      <p:nvGrpSpPr>
        <p:cNvPr id="1" name="Shape 35"/>
        <p:cNvGrpSpPr/>
        <p:nvPr/>
      </p:nvGrpSpPr>
      <p:grpSpPr>
        <a:xfrm>
          <a:off x="0" y="0"/>
          <a:ext cx="0" cy="0"/>
          <a:chOff x="0" y="0"/>
          <a:chExt cx="0" cy="0"/>
        </a:xfrm>
      </p:grpSpPr>
      <p:sp>
        <p:nvSpPr>
          <p:cNvPr id="36" name="Google Shape;36;p5"/>
          <p:cNvSpPr/>
          <p:nvPr/>
        </p:nvSpPr>
        <p:spPr>
          <a:xfrm>
            <a:off x="11037977" y="4488954"/>
            <a:ext cx="1151255" cy="2369185"/>
          </a:xfrm>
          <a:custGeom>
            <a:avLst/>
            <a:gdLst/>
            <a:ahLst/>
            <a:cxnLst/>
            <a:rect l="l" t="t" r="r" b="b"/>
            <a:pathLst>
              <a:path w="1151254" h="2369184" extrusionOk="0">
                <a:moveTo>
                  <a:pt x="1150975" y="0"/>
                </a:moveTo>
                <a:lnTo>
                  <a:pt x="0" y="2369045"/>
                </a:lnTo>
                <a:lnTo>
                  <a:pt x="1150975" y="2369045"/>
                </a:lnTo>
                <a:lnTo>
                  <a:pt x="1150975" y="0"/>
                </a:lnTo>
                <a:close/>
              </a:path>
            </a:pathLst>
          </a:custGeom>
          <a:solidFill>
            <a:srgbClr val="386EA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37" name="Google Shape;37;p5"/>
          <p:cNvSpPr txBox="1">
            <a:spLocks noGrp="1"/>
          </p:cNvSpPr>
          <p:nvPr>
            <p:ph type="title"/>
          </p:nvPr>
        </p:nvSpPr>
        <p:spPr>
          <a:xfrm>
            <a:off x="480152" y="603169"/>
            <a:ext cx="10035447" cy="492443"/>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SzPts val="4400"/>
              <a:buNone/>
              <a:defRPr sz="3200" b="1" i="0">
                <a:solidFill>
                  <a:srgbClr val="386EA3"/>
                </a:solidFill>
                <a:latin typeface="Cambria"/>
                <a:ea typeface="Cambria"/>
                <a:cs typeface="Cambria"/>
                <a:sym typeface="Cambr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body" idx="1"/>
          </p:nvPr>
        </p:nvSpPr>
        <p:spPr>
          <a:xfrm>
            <a:off x="479425" y="1527605"/>
            <a:ext cx="10036174" cy="4053092"/>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pic>
        <p:nvPicPr>
          <p:cNvPr id="39" name="Google Shape;39;p5"/>
          <p:cNvPicPr preferRelativeResize="0"/>
          <p:nvPr/>
        </p:nvPicPr>
        <p:blipFill rotWithShape="1">
          <a:blip r:embed="rId2">
            <a:alphaModFix/>
          </a:blip>
          <a:srcRect r="42999" b="-301"/>
          <a:stretch/>
        </p:blipFill>
        <p:spPr>
          <a:xfrm>
            <a:off x="480152" y="5926166"/>
            <a:ext cx="3504597" cy="523033"/>
          </a:xfrm>
          <a:prstGeom prst="rect">
            <a:avLst/>
          </a:prstGeom>
          <a:noFill/>
          <a:ln>
            <a:noFill/>
          </a:ln>
        </p:spPr>
      </p:pic>
      <p:sp>
        <p:nvSpPr>
          <p:cNvPr id="40" name="Google Shape;40;p5"/>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6837400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2280557"/>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2280557"/>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2AA74813-043C-43CB-9E82-7CAA19F31821}" type="slidenum">
              <a:rPr lang="en-US" smtClean="0"/>
              <a:pPr/>
              <a:t>‹#›</a:t>
            </a:fld>
            <a:endParaRPr lang="en-US" dirty="0"/>
          </a:p>
        </p:txBody>
      </p:sp>
      <p:sp>
        <p:nvSpPr>
          <p:cNvPr id="7" name="Content Placeholder 6">
            <a:extLst>
              <a:ext uri="{FF2B5EF4-FFF2-40B4-BE49-F238E27FC236}">
                <a16:creationId xmlns:a16="http://schemas.microsoft.com/office/drawing/2014/main" id="{F1BA3769-9C0F-4F8D-A4FD-1D00A03775CE}"/>
              </a:ext>
            </a:extLst>
          </p:cNvPr>
          <p:cNvSpPr>
            <a:spLocks noGrp="1"/>
          </p:cNvSpPr>
          <p:nvPr>
            <p:ph sz="quarter" idx="11"/>
          </p:nvPr>
        </p:nvSpPr>
        <p:spPr>
          <a:xfrm>
            <a:off x="152400"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D209AE68-C82E-40D7-A973-6A6322692771}"/>
              </a:ext>
            </a:extLst>
          </p:cNvPr>
          <p:cNvSpPr>
            <a:spLocks noGrp="1"/>
          </p:cNvSpPr>
          <p:nvPr>
            <p:ph sz="quarter" idx="12"/>
          </p:nvPr>
        </p:nvSpPr>
        <p:spPr>
          <a:xfrm>
            <a:off x="6188075"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3843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58900"/>
            <a:ext cx="5852160" cy="2403649"/>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2424250"/>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dirty="0"/>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5"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1755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58900"/>
            <a:ext cx="5852160" cy="2403649"/>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2424250"/>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dirty="0"/>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5"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1755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a:extLst>
              <a:ext uri="{FF2B5EF4-FFF2-40B4-BE49-F238E27FC236}">
                <a16:creationId xmlns:a16="http://schemas.microsoft.com/office/drawing/2014/main" id="{FBA6C063-05E6-4B81-9F11-8D8832737097}"/>
              </a:ext>
            </a:extLst>
          </p:cNvPr>
          <p:cNvSpPr>
            <a:spLocks noGrp="1"/>
          </p:cNvSpPr>
          <p:nvPr>
            <p:ph type="sldNum" sz="quarter" idx="10"/>
          </p:nvPr>
        </p:nvSpPr>
        <p:spPr/>
        <p:txBody>
          <a:bodyPr/>
          <a:lstStyle/>
          <a:p>
            <a:fld id="{432ED76D-8188-4B28-B316-CD85396F47B0}" type="slidenum">
              <a:rPr lang="en-US" smtClean="0"/>
              <a:pPr/>
              <a:t>‹#›</a:t>
            </a:fld>
            <a:endParaRPr lang="en-US" dirty="0"/>
          </a:p>
        </p:txBody>
      </p:sp>
    </p:spTree>
    <p:extLst>
      <p:ext uri="{BB962C8B-B14F-4D97-AF65-F5344CB8AC3E}">
        <p14:creationId xmlns:p14="http://schemas.microsoft.com/office/powerpoint/2010/main" val="467729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60.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theme" Target="../theme/theme10.xml"/><Relationship Id="rId5" Type="http://schemas.openxmlformats.org/officeDocument/2006/relationships/slideLayout" Target="../slideLayouts/slideLayout62.xml"/><Relationship Id="rId4" Type="http://schemas.openxmlformats.org/officeDocument/2006/relationships/slideLayout" Target="../slideLayouts/slideLayout61.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65.xml"/><Relationship Id="rId7" Type="http://schemas.openxmlformats.org/officeDocument/2006/relationships/theme" Target="../theme/theme11.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5" Type="http://schemas.openxmlformats.org/officeDocument/2006/relationships/slideLayout" Target="../slideLayouts/slideLayout67.xml"/><Relationship Id="rId4" Type="http://schemas.openxmlformats.org/officeDocument/2006/relationships/slideLayout" Target="../slideLayouts/slideLayout6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5" Type="http://schemas.openxmlformats.org/officeDocument/2006/relationships/theme" Target="../theme/theme4.xml"/><Relationship Id="rId4"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5" Type="http://schemas.openxmlformats.org/officeDocument/2006/relationships/theme" Target="../theme/theme5.xml"/><Relationship Id="rId4"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5" Type="http://schemas.openxmlformats.org/officeDocument/2006/relationships/theme" Target="../theme/theme6.xml"/><Relationship Id="rId4" Type="http://schemas.openxmlformats.org/officeDocument/2006/relationships/slideLayout" Target="../slideLayouts/slideLayout45.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5" Type="http://schemas.openxmlformats.org/officeDocument/2006/relationships/theme" Target="../theme/theme7.xml"/><Relationship Id="rId4" Type="http://schemas.openxmlformats.org/officeDocument/2006/relationships/slideLayout" Target="../slideLayouts/slideLayout49.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slideLayout" Target="../slideLayouts/slideLayout51.xml"/><Relationship Id="rId1" Type="http://schemas.openxmlformats.org/officeDocument/2006/relationships/slideLayout" Target="../slideLayouts/slideLayout50.xml"/><Relationship Id="rId5" Type="http://schemas.openxmlformats.org/officeDocument/2006/relationships/theme" Target="../theme/theme8.xml"/><Relationship Id="rId4" Type="http://schemas.openxmlformats.org/officeDocument/2006/relationships/slideLayout" Target="../slideLayouts/slideLayout53.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5" Type="http://schemas.openxmlformats.org/officeDocument/2006/relationships/theme" Target="../theme/theme9.xml"/><Relationship Id="rId4"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1"/>
            <a:ext cx="11887200" cy="4488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sp>
        <p:nvSpPr>
          <p:cNvPr id="5" name="Slide Number Placeholder 4">
            <a:extLst>
              <a:ext uri="{FF2B5EF4-FFF2-40B4-BE49-F238E27FC236}">
                <a16:creationId xmlns:a16="http://schemas.microsoft.com/office/drawing/2014/main" id="{0F294452-BD1E-480D-83DF-78B1FFBA8EC0}"/>
              </a:ext>
            </a:extLst>
          </p:cNvPr>
          <p:cNvSpPr>
            <a:spLocks noGrp="1"/>
          </p:cNvSpPr>
          <p:nvPr>
            <p:ph type="sldNum" sz="quarter" idx="4"/>
          </p:nvPr>
        </p:nvSpPr>
        <p:spPr>
          <a:xfrm>
            <a:off x="9296400" y="6309676"/>
            <a:ext cx="27432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432ED76D-8188-4B28-B316-CD85396F47B0}" type="slidenum">
              <a:rPr lang="en-US" smtClean="0"/>
              <a:pPr/>
              <a:t>‹#›</a:t>
            </a:fld>
            <a:endParaRPr lang="en-US" dirty="0"/>
          </a:p>
        </p:txBody>
      </p:sp>
    </p:spTree>
    <p:extLst>
      <p:ext uri="{BB962C8B-B14F-4D97-AF65-F5344CB8AC3E}">
        <p14:creationId xmlns:p14="http://schemas.microsoft.com/office/powerpoint/2010/main" val="1847044526"/>
      </p:ext>
    </p:extLst>
  </p:cSld>
  <p:clrMap bg1="lt1" tx1="dk1" bg2="lt2" tx2="dk2" accent1="accent1" accent2="accent2" accent3="accent3" accent4="accent4" accent5="accent5" accent6="accent6" hlink="hlink" folHlink="folHlink"/>
  <p:sldLayoutIdLst>
    <p:sldLayoutId id="2147483687" r:id="rId1"/>
    <p:sldLayoutId id="2147483731" r:id="rId2"/>
    <p:sldLayoutId id="2147483732" r:id="rId3"/>
    <p:sldLayoutId id="2147483688" r:id="rId4"/>
    <p:sldLayoutId id="2147483689" r:id="rId5"/>
    <p:sldLayoutId id="2147483703" r:id="rId6"/>
    <p:sldLayoutId id="2147483733" r:id="rId7"/>
    <p:sldLayoutId id="2147483690" r:id="rId8"/>
    <p:sldLayoutId id="2147483691" r:id="rId9"/>
    <p:sldLayoutId id="2147483905" r:id="rId10"/>
    <p:sldLayoutId id="2147483692" r:id="rId11"/>
    <p:sldLayoutId id="2147483744" r:id="rId12"/>
    <p:sldLayoutId id="2147483776" r:id="rId13"/>
    <p:sldLayoutId id="2147483745" r:id="rId14"/>
    <p:sldLayoutId id="2147483746" r:id="rId15"/>
    <p:sldLayoutId id="2147483747" r:id="rId16"/>
    <p:sldLayoutId id="2147483748" r:id="rId17"/>
  </p:sldLayoutIdLst>
  <p:hf hdr="0" ftr="0" dt="0"/>
  <p:txStyles>
    <p:titleStyle>
      <a:lvl1pPr algn="ctr" defTabSz="914400" rtl="0" eaLnBrk="1" latinLnBrk="0" hangingPunct="1">
        <a:lnSpc>
          <a:spcPct val="90000"/>
        </a:lnSpc>
        <a:spcBef>
          <a:spcPct val="0"/>
        </a:spcBef>
        <a:buNone/>
        <a:defRPr sz="3800" b="1" kern="1200">
          <a:solidFill>
            <a:srgbClr val="99FF9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257300" indent="-342900" algn="l" defTabSz="914400" rtl="0" eaLnBrk="1" latinLnBrk="0" hangingPunct="1">
        <a:lnSpc>
          <a:spcPct val="90000"/>
        </a:lnSpc>
        <a:spcBef>
          <a:spcPts val="500"/>
        </a:spcBef>
        <a:buFont typeface="Courier New" panose="02070309020205020404" pitchFamily="49" charset="0"/>
        <a:buChar char="o"/>
        <a:defRPr sz="2800" kern="1200">
          <a:solidFill>
            <a:schemeClr val="tx1"/>
          </a:solidFill>
          <a:latin typeface="+mn-lt"/>
          <a:ea typeface="+mn-ea"/>
          <a:cs typeface="+mn-cs"/>
        </a:defRPr>
      </a:lvl3pPr>
      <a:lvl4pPr marL="1828800" indent="-457200" algn="l" defTabSz="914400" rtl="0" eaLnBrk="1" latinLnBrk="0" hangingPunct="1">
        <a:lnSpc>
          <a:spcPct val="90000"/>
        </a:lnSpc>
        <a:spcBef>
          <a:spcPts val="500"/>
        </a:spcBef>
        <a:buFont typeface="Wingdings" panose="05000000000000000000" pitchFamily="2" charset="2"/>
        <a:buChar char="§"/>
        <a:defRPr sz="26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Font typeface="Wingdings" panose="05000000000000000000" pitchFamily="2" charset="2"/>
        <a:buChar char="v"/>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296400" y="6309676"/>
            <a:ext cx="2743200" cy="365125"/>
          </a:xfrm>
          <a:prstGeom prst="rect">
            <a:avLst/>
          </a:prstGeom>
        </p:spPr>
        <p:txBody>
          <a:bodyPr vert="horz" lIns="91440" tIns="45720" rIns="91440" bIns="45720" rtlCol="0" anchor="ctr"/>
          <a:lstStyle>
            <a:lvl1pPr algn="r">
              <a:defRPr sz="2400">
                <a:solidFill>
                  <a:schemeClr val="bg1"/>
                </a:solidFill>
              </a:defRPr>
            </a:lvl1pPr>
          </a:lstStyle>
          <a:p>
            <a:fld id="{2AA74813-043C-43CB-9E82-7CAA19F31821}" type="slidenum">
              <a:rPr lang="en-US" smtClean="0"/>
              <a:pPr/>
              <a:t>‹#›</a:t>
            </a:fld>
            <a:endParaRPr lang="en-US" dirty="0"/>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04" r:id="rId4"/>
    <p:sldLayoutId id="2147483727" r:id="rId5"/>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171700" indent="-3429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35" r:id="rId1"/>
    <p:sldLayoutId id="2147483656" r:id="rId2"/>
    <p:sldLayoutId id="2147483657" r:id="rId3"/>
    <p:sldLayoutId id="2147483658" r:id="rId4"/>
    <p:sldLayoutId id="2147483729" r:id="rId5"/>
    <p:sldLayoutId id="2147483722" r:id="rId6"/>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5" name="Google Shape;40;p5">
            <a:extLst>
              <a:ext uri="{FF2B5EF4-FFF2-40B4-BE49-F238E27FC236}">
                <a16:creationId xmlns:a16="http://schemas.microsoft.com/office/drawing/2014/main" id="{BB33C76D-A160-4E3E-9140-EE2DE7105F15}"/>
              </a:ext>
            </a:extLst>
          </p:cNvPr>
          <p:cNvSpPr txBox="1">
            <a:spLocks noGrp="1"/>
          </p:cNvSpPr>
          <p:nvPr>
            <p:ph type="sldNum" idx="4"/>
          </p:nvPr>
        </p:nvSpPr>
        <p:spPr>
          <a:xfrm>
            <a:off x="10980260" y="6172200"/>
            <a:ext cx="906940" cy="276999"/>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655" r:id="rId1"/>
    <p:sldLayoutId id="2147483719" r:id="rId2"/>
    <p:sldLayoutId id="2147483720" r:id="rId3"/>
    <p:sldLayoutId id="2147483730" r:id="rId4"/>
    <p:sldLayoutId id="2147483721" r:id="rId5"/>
    <p:sldLayoutId id="2147483710" r:id="rId6"/>
    <p:sldLayoutId id="2147483736" r:id="rId7"/>
    <p:sldLayoutId id="2147483723" r:id="rId8"/>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xmln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 </a:t>
            </a:r>
          </a:p>
          <a:p>
            <a:pPr lvl="3"/>
            <a:r>
              <a:rPr lang="en-US"/>
              <a:t>Fourth Level</a:t>
            </a:r>
          </a:p>
          <a:p>
            <a:pPr lvl="4"/>
            <a:r>
              <a:rPr lang="en-US"/>
              <a:t>Fifth Level </a:t>
            </a:r>
          </a:p>
        </p:txBody>
      </p:sp>
      <p:sp>
        <p:nvSpPr>
          <p:cNvPr id="4" name="Slide Number Placeholder 3">
            <a:extLst>
              <a:ext uri="{FF2B5EF4-FFF2-40B4-BE49-F238E27FC236}">
                <a16:creationId xmlns:a16="http://schemas.microsoft.com/office/drawing/2014/main" id="{2FF2D152-6EF6-4B00-A676-C86DE6C6E820}"/>
              </a:ext>
            </a:extLst>
          </p:cNvPr>
          <p:cNvSpPr>
            <a:spLocks noGrp="1"/>
          </p:cNvSpPr>
          <p:nvPr>
            <p:ph type="sldNum" sz="quarter" idx="4"/>
          </p:nvPr>
        </p:nvSpPr>
        <p:spPr>
          <a:xfrm>
            <a:off x="9296400" y="6289075"/>
            <a:ext cx="2743200" cy="365125"/>
          </a:xfrm>
          <a:prstGeom prst="rect">
            <a:avLst/>
          </a:prstGeom>
        </p:spPr>
        <p:txBody>
          <a:bodyPr vert="horz" lIns="91440" tIns="45720" rIns="91440" bIns="45720" rtlCol="0" anchor="ctr"/>
          <a:lstStyle>
            <a:lvl1pPr algn="r">
              <a:defRPr sz="2400">
                <a:solidFill>
                  <a:schemeClr val="bg1"/>
                </a:solidFill>
              </a:defRPr>
            </a:lvl1pPr>
          </a:lstStyle>
          <a:p>
            <a:fld id="{43627AA6-F28E-4E07-9FB1-B47D85C72865}" type="slidenum">
              <a:rPr lang="en-US" smtClean="0"/>
              <a:pPr/>
              <a:t>‹#›</a:t>
            </a:fld>
            <a:endParaRPr lang="en-US" dirty="0"/>
          </a:p>
        </p:txBody>
      </p:sp>
    </p:spTree>
    <p:extLst>
      <p:ext uri="{BB962C8B-B14F-4D97-AF65-F5344CB8AC3E}">
        <p14:creationId xmlns:p14="http://schemas.microsoft.com/office/powerpoint/2010/main" val="208203032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700" r:id="rId6"/>
    <p:sldLayoutId id="2147483701" r:id="rId7"/>
    <p:sldLayoutId id="2147483702" r:id="rId8"/>
  </p:sldLayoutIdLst>
  <p:hf hdr="0" ftr="0" dt="0"/>
  <p:txStyles>
    <p:titleStyle>
      <a:lvl1pPr algn="ctr" defTabSz="914400" rtl="0" eaLnBrk="1" latinLnBrk="0" hangingPunct="1">
        <a:lnSpc>
          <a:spcPct val="90000"/>
        </a:lnSpc>
        <a:spcBef>
          <a:spcPct val="0"/>
        </a:spcBef>
        <a:buNone/>
        <a:defRPr sz="3800" b="1" kern="1200">
          <a:solidFill>
            <a:srgbClr val="99FF9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b="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xmln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402199638"/>
      </p:ext>
    </p:extLst>
  </p:cSld>
  <p:clrMap bg1="lt1" tx1="dk1" bg2="lt2" tx2="dk2" accent1="accent1" accent2="accent2" accent3="accent3" accent4="accent4" accent5="accent5" accent6="accent6" hlink="hlink" folHlink="folHlink"/>
  <p:sldLayoutIdLst>
    <p:sldLayoutId id="2147483669" r:id="rId1"/>
    <p:sldLayoutId id="2147483661" r:id="rId2"/>
    <p:sldLayoutId id="2147483662" r:id="rId3"/>
    <p:sldLayoutId id="2147483663" r:id="rId4"/>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xmln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877708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xmln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56017735"/>
      </p:ext>
    </p:extLst>
  </p:cSld>
  <p:clrMap bg1="lt1" tx1="dk1" bg2="lt2" tx2="dk2" accent1="accent1" accent2="accent2" accent3="accent3" accent4="accent4" accent5="accent5" accent6="accent6" hlink="hlink" folHlink="folHlink"/>
  <p:sldLayoutIdLst>
    <p:sldLayoutId id="2147483670" r:id="rId1"/>
    <p:sldLayoutId id="2147483666" r:id="rId2"/>
    <p:sldLayoutId id="2147483667" r:id="rId3"/>
    <p:sldLayoutId id="2147483668" r:id="rId4"/>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203960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xmln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939691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xmln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49843474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xmln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59901028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9.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hyperlink" Target="https://www.cde.ca.gov/sp/cd/ci/pseforms.asp" TargetMode="External"/><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www.cde.ca.gov/sp/cd/ci/assignments.asp"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hyperlink" Target="mailto:EEDTitle5@cde.ca.gov" TargetMode="External"/><Relationship Id="rId4" Type="http://schemas.openxmlformats.org/officeDocument/2006/relationships/hyperlink" Target="https://www.cde.ca.gov/fg/aa/cd/faad.asp"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9.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64EFD7-AC21-4E20-BCA1-467365153C90}"/>
              </a:ext>
            </a:extLst>
          </p:cNvPr>
          <p:cNvSpPr>
            <a:spLocks noGrp="1"/>
          </p:cNvSpPr>
          <p:nvPr>
            <p:ph type="ctrTitle"/>
          </p:nvPr>
        </p:nvSpPr>
        <p:spPr/>
        <p:txBody>
          <a:bodyPr>
            <a:normAutofit/>
          </a:bodyPr>
          <a:lstStyle/>
          <a:p>
            <a:r>
              <a:rPr lang="en-US" dirty="0">
                <a:solidFill>
                  <a:schemeClr val="bg1"/>
                </a:solidFill>
                <a:cs typeface="Arial"/>
              </a:rPr>
              <a:t>Early Education Webinar</a:t>
            </a:r>
            <a:endParaRPr lang="en-US" dirty="0">
              <a:solidFill>
                <a:schemeClr val="bg1"/>
              </a:solidFill>
            </a:endParaRPr>
          </a:p>
        </p:txBody>
      </p:sp>
      <p:sp>
        <p:nvSpPr>
          <p:cNvPr id="5" name="Content Placeholder 4">
            <a:extLst>
              <a:ext uri="{FF2B5EF4-FFF2-40B4-BE49-F238E27FC236}">
                <a16:creationId xmlns:a16="http://schemas.microsoft.com/office/drawing/2014/main" id="{9DF31E1A-50D1-4607-B4A1-C18D612F7A12}"/>
              </a:ext>
            </a:extLst>
          </p:cNvPr>
          <p:cNvSpPr>
            <a:spLocks noGrp="1"/>
          </p:cNvSpPr>
          <p:nvPr>
            <p:ph sz="quarter" idx="10"/>
          </p:nvPr>
        </p:nvSpPr>
        <p:spPr/>
        <p:txBody>
          <a:bodyPr vert="horz" lIns="91440" tIns="45720" rIns="91440" bIns="45720" rtlCol="0" anchor="t">
            <a:normAutofit/>
          </a:bodyPr>
          <a:lstStyle/>
          <a:p>
            <a:pPr marL="0" indent="0" algn="ctr">
              <a:lnSpc>
                <a:spcPct val="120000"/>
              </a:lnSpc>
              <a:buNone/>
            </a:pPr>
            <a:r>
              <a:rPr lang="en-US" altLang="en-US" b="1" dirty="0"/>
              <a:t>Early Education Division (EED) </a:t>
            </a:r>
            <a:endParaRPr lang="en-US" altLang="en-US" b="1" dirty="0">
              <a:cs typeface="Arial"/>
            </a:endParaRPr>
          </a:p>
          <a:p>
            <a:pPr marL="0" indent="0" algn="ctr">
              <a:lnSpc>
                <a:spcPct val="120000"/>
              </a:lnSpc>
              <a:buNone/>
            </a:pPr>
            <a:r>
              <a:rPr lang="en-US" altLang="en-US" b="1" dirty="0"/>
              <a:t>Fiscal and Administrative Services Division (FASD)</a:t>
            </a:r>
            <a:br>
              <a:rPr lang="en-US" altLang="en-US" b="1" dirty="0"/>
            </a:br>
            <a:endParaRPr lang="en-US" altLang="en-US" b="1" dirty="0">
              <a:cs typeface="Arial"/>
            </a:endParaRPr>
          </a:p>
          <a:p>
            <a:pPr marL="0" indent="0" algn="ctr">
              <a:buNone/>
            </a:pPr>
            <a:r>
              <a:rPr lang="en-US" b="1" dirty="0"/>
              <a:t>Date: May 18, 2023</a:t>
            </a:r>
            <a:endParaRPr lang="en-US" b="1" dirty="0">
              <a:cs typeface="Arial"/>
            </a:endParaRPr>
          </a:p>
          <a:p>
            <a:pPr marL="0" indent="0" algn="ctr">
              <a:buNone/>
            </a:pPr>
            <a:r>
              <a:rPr lang="en-US" b="1" dirty="0"/>
              <a:t>Time: 4:00 p.m. to 5:00 p.m.</a:t>
            </a:r>
            <a:endParaRPr lang="en-US" b="1" dirty="0">
              <a:cs typeface="Arial" panose="020B0604020202020204"/>
            </a:endParaRPr>
          </a:p>
          <a:p>
            <a:endParaRPr lang="en-US" dirty="0"/>
          </a:p>
        </p:txBody>
      </p:sp>
    </p:spTree>
    <p:extLst>
      <p:ext uri="{BB962C8B-B14F-4D97-AF65-F5344CB8AC3E}">
        <p14:creationId xmlns:p14="http://schemas.microsoft.com/office/powerpoint/2010/main" val="3042723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33862-8DEB-40AA-9C03-291ABEE1762E}"/>
              </a:ext>
            </a:extLst>
          </p:cNvPr>
          <p:cNvSpPr>
            <a:spLocks noGrp="1"/>
          </p:cNvSpPr>
          <p:nvPr>
            <p:ph type="title"/>
          </p:nvPr>
        </p:nvSpPr>
        <p:spPr>
          <a:xfrm>
            <a:off x="152400" y="143774"/>
            <a:ext cx="11887200" cy="1325563"/>
          </a:xfrm>
        </p:spPr>
        <p:txBody>
          <a:bodyPr/>
          <a:lstStyle/>
          <a:p>
            <a:r>
              <a:rPr lang="en-US" dirty="0">
                <a:cs typeface="Arial"/>
              </a:rPr>
              <a:t>Governor's May Revision Proposals:</a:t>
            </a:r>
            <a:br>
              <a:rPr lang="en-US" dirty="0">
                <a:cs typeface="Arial"/>
              </a:rPr>
            </a:br>
            <a:r>
              <a:rPr lang="en-US" dirty="0">
                <a:cs typeface="Arial"/>
              </a:rPr>
              <a:t>California State Preschool Program </a:t>
            </a:r>
          </a:p>
        </p:txBody>
      </p:sp>
      <p:sp>
        <p:nvSpPr>
          <p:cNvPr id="3" name="Content Placeholder 2">
            <a:extLst>
              <a:ext uri="{FF2B5EF4-FFF2-40B4-BE49-F238E27FC236}">
                <a16:creationId xmlns:a16="http://schemas.microsoft.com/office/drawing/2014/main" id="{F8F3DDEC-3D12-42E1-B892-0FB0FEE1F450}"/>
              </a:ext>
            </a:extLst>
          </p:cNvPr>
          <p:cNvSpPr>
            <a:spLocks noGrp="1"/>
          </p:cNvSpPr>
          <p:nvPr>
            <p:ph idx="1"/>
          </p:nvPr>
        </p:nvSpPr>
        <p:spPr>
          <a:xfrm>
            <a:off x="106884" y="1929516"/>
            <a:ext cx="11887200" cy="5275500"/>
          </a:xfrm>
        </p:spPr>
        <p:txBody>
          <a:bodyPr vert="horz" lIns="91440" tIns="45720" rIns="91440" bIns="45720" rtlCol="0" anchor="t">
            <a:normAutofit/>
          </a:bodyPr>
          <a:lstStyle/>
          <a:p>
            <a:pPr>
              <a:lnSpc>
                <a:spcPct val="110000"/>
              </a:lnSpc>
              <a:spcAft>
                <a:spcPts val="1000"/>
              </a:spcAft>
              <a:buFont typeface="Arial"/>
            </a:pPr>
            <a:r>
              <a:rPr lang="en-US" dirty="0">
                <a:cs typeface="Arial"/>
              </a:rPr>
              <a:t>Incorporates Early Action items, including waiving family fees until September 30, 2023, and temporary rate increases</a:t>
            </a:r>
          </a:p>
          <a:p>
            <a:pPr>
              <a:lnSpc>
                <a:spcPct val="110000"/>
              </a:lnSpc>
              <a:spcAft>
                <a:spcPts val="1000"/>
              </a:spcAft>
            </a:pPr>
            <a:r>
              <a:rPr lang="en-US" dirty="0">
                <a:cs typeface="Arial"/>
              </a:rPr>
              <a:t>Provides an 8.22 percent Cost of Living Adjustment (COLA)</a:t>
            </a:r>
          </a:p>
          <a:p>
            <a:pPr>
              <a:lnSpc>
                <a:spcPct val="110000"/>
              </a:lnSpc>
              <a:spcAft>
                <a:spcPts val="1000"/>
              </a:spcAft>
            </a:pPr>
            <a:r>
              <a:rPr lang="en-US" dirty="0">
                <a:cs typeface="Arial"/>
              </a:rPr>
              <a:t>Proposes to allow children who live in or whose parents work in a neighborhood meeting the requirements of CSPP neighborhood school eligibility to enroll at </a:t>
            </a:r>
            <a:r>
              <a:rPr lang="en-US" b="1" dirty="0">
                <a:cs typeface="Arial"/>
              </a:rPr>
              <a:t>any </a:t>
            </a:r>
            <a:r>
              <a:rPr lang="en-US" dirty="0">
                <a:cs typeface="Arial"/>
              </a:rPr>
              <a:t>CSPP site</a:t>
            </a:r>
          </a:p>
        </p:txBody>
      </p:sp>
      <p:sp>
        <p:nvSpPr>
          <p:cNvPr id="4" name="Slide Number Placeholder 3">
            <a:extLst>
              <a:ext uri="{FF2B5EF4-FFF2-40B4-BE49-F238E27FC236}">
                <a16:creationId xmlns:a16="http://schemas.microsoft.com/office/drawing/2014/main" id="{D5D591C4-4984-4F2F-8E15-9E57401F47C2}"/>
              </a:ext>
            </a:extLst>
          </p:cNvPr>
          <p:cNvSpPr>
            <a:spLocks noGrp="1"/>
          </p:cNvSpPr>
          <p:nvPr>
            <p:ph type="sldNum" sz="quarter" idx="10"/>
          </p:nvPr>
        </p:nvSpPr>
        <p:spPr/>
        <p:txBody>
          <a:bodyPr/>
          <a:lstStyle/>
          <a:p>
            <a:fld id="{2AA74813-043C-43CB-9E82-7CAA19F31821}" type="slidenum">
              <a:rPr lang="en-US" smtClean="0"/>
              <a:pPr/>
              <a:t>10</a:t>
            </a:fld>
            <a:endParaRPr lang="en-US" dirty="0"/>
          </a:p>
        </p:txBody>
      </p:sp>
    </p:spTree>
    <p:extLst>
      <p:ext uri="{BB962C8B-B14F-4D97-AF65-F5344CB8AC3E}">
        <p14:creationId xmlns:p14="http://schemas.microsoft.com/office/powerpoint/2010/main" val="4157373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73D43-D66E-430F-AB4E-261A13B1D564}"/>
              </a:ext>
            </a:extLst>
          </p:cNvPr>
          <p:cNvSpPr>
            <a:spLocks noGrp="1"/>
          </p:cNvSpPr>
          <p:nvPr>
            <p:ph type="title"/>
          </p:nvPr>
        </p:nvSpPr>
        <p:spPr>
          <a:xfrm>
            <a:off x="105507" y="-183062"/>
            <a:ext cx="11887200" cy="1325563"/>
          </a:xfrm>
        </p:spPr>
        <p:txBody>
          <a:bodyPr/>
          <a:lstStyle/>
          <a:p>
            <a:r>
              <a:rPr lang="en-US" dirty="0">
                <a:solidFill>
                  <a:schemeClr val="bg1"/>
                </a:solidFill>
                <a:cs typeface="Arial"/>
              </a:rPr>
              <a:t>Governor's May Revision: Other Investments</a:t>
            </a:r>
            <a:endParaRPr lang="en-US" dirty="0"/>
          </a:p>
        </p:txBody>
      </p:sp>
      <p:sp>
        <p:nvSpPr>
          <p:cNvPr id="4" name="Content Placeholder 3">
            <a:extLst>
              <a:ext uri="{FF2B5EF4-FFF2-40B4-BE49-F238E27FC236}">
                <a16:creationId xmlns:a16="http://schemas.microsoft.com/office/drawing/2014/main" id="{DFC02725-AC28-4895-89A2-598B4A02DAAE}"/>
              </a:ext>
            </a:extLst>
          </p:cNvPr>
          <p:cNvSpPr>
            <a:spLocks noGrp="1"/>
          </p:cNvSpPr>
          <p:nvPr>
            <p:ph sz="quarter" idx="11"/>
          </p:nvPr>
        </p:nvSpPr>
        <p:spPr>
          <a:xfrm>
            <a:off x="375138" y="1031631"/>
            <a:ext cx="5474677" cy="4876800"/>
          </a:xfrm>
        </p:spPr>
        <p:txBody>
          <a:bodyPr>
            <a:normAutofit fontScale="85000" lnSpcReduction="20000"/>
          </a:bodyPr>
          <a:lstStyle/>
          <a:p>
            <a:pPr>
              <a:buFont typeface="Arial,Sans-Serif"/>
              <a:buChar char="•"/>
            </a:pPr>
            <a:r>
              <a:rPr lang="en-US" sz="3000" dirty="0">
                <a:cs typeface="Arial" panose="020B0604020202020204"/>
              </a:rPr>
              <a:t>Educator Workforce: Committed to continuing multi-year investments from previous years.</a:t>
            </a:r>
          </a:p>
          <a:p>
            <a:pPr marL="971550" lvl="1" indent="-285750">
              <a:buFont typeface="Arial,Sans-Serif"/>
              <a:buChar char="‒"/>
            </a:pPr>
            <a:r>
              <a:rPr lang="en-US" sz="2800" dirty="0">
                <a:cs typeface="Arial" panose="020B0604020202020204"/>
              </a:rPr>
              <a:t>Includes statutory amendments to allow for comparable California Teaching Credentials to be issued to any U.S. military servicemember or spouse</a:t>
            </a:r>
          </a:p>
          <a:p>
            <a:pPr>
              <a:buFont typeface="Arial,Sans-Serif"/>
              <a:buChar char="•"/>
            </a:pPr>
            <a:r>
              <a:rPr lang="en-US" sz="3000" dirty="0">
                <a:cs typeface="Arial" panose="020B0604020202020204"/>
              </a:rPr>
              <a:t>Universal school meals</a:t>
            </a:r>
          </a:p>
          <a:p>
            <a:pPr>
              <a:buFont typeface="Arial,Sans-Serif"/>
              <a:buChar char="•"/>
            </a:pPr>
            <a:r>
              <a:rPr lang="en-US" sz="3000" dirty="0">
                <a:cs typeface="Arial" panose="020B0604020202020204"/>
              </a:rPr>
              <a:t>Facilities</a:t>
            </a:r>
          </a:p>
          <a:p>
            <a:pPr>
              <a:buFont typeface="Arial,Sans-Serif"/>
              <a:buChar char="•"/>
            </a:pPr>
            <a:r>
              <a:rPr lang="en-US" sz="3000" dirty="0">
                <a:cs typeface="Arial" panose="020B0604020202020204"/>
              </a:rPr>
              <a:t>Expanded Learning Opportunities Program (ELO-P)</a:t>
            </a:r>
          </a:p>
          <a:p>
            <a:pPr marL="0" indent="0">
              <a:buNone/>
            </a:pPr>
            <a:endParaRPr lang="en-US" dirty="0"/>
          </a:p>
        </p:txBody>
      </p:sp>
      <p:pic>
        <p:nvPicPr>
          <p:cNvPr id="8" name="Content Placeholder 7" descr="A picture of four girls on a play structure, with one girl pointing to the structure and another holding up three fingers. ">
            <a:extLst>
              <a:ext uri="{FF2B5EF4-FFF2-40B4-BE49-F238E27FC236}">
                <a16:creationId xmlns:a16="http://schemas.microsoft.com/office/drawing/2014/main" id="{CA00B3AD-11A3-4E00-8B4F-3FD80219E557}"/>
              </a:ext>
            </a:extLst>
          </p:cNvPr>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6081403" y="1386009"/>
            <a:ext cx="5657372" cy="3783867"/>
          </a:xfrm>
        </p:spPr>
      </p:pic>
      <p:sp>
        <p:nvSpPr>
          <p:cNvPr id="6" name="Content Placeholder 5">
            <a:extLst>
              <a:ext uri="{FF2B5EF4-FFF2-40B4-BE49-F238E27FC236}">
                <a16:creationId xmlns:a16="http://schemas.microsoft.com/office/drawing/2014/main" id="{A1CD523D-F32D-4ADE-A0A1-BBD6FFE60AD0}"/>
              </a:ext>
            </a:extLst>
          </p:cNvPr>
          <p:cNvSpPr>
            <a:spLocks noGrp="1"/>
          </p:cNvSpPr>
          <p:nvPr>
            <p:ph sz="quarter" idx="13"/>
          </p:nvPr>
        </p:nvSpPr>
        <p:spPr>
          <a:xfrm>
            <a:off x="6037385" y="5339862"/>
            <a:ext cx="5744309" cy="1072661"/>
          </a:xfrm>
        </p:spPr>
        <p:txBody>
          <a:bodyPr>
            <a:normAutofit/>
          </a:bodyPr>
          <a:lstStyle/>
          <a:p>
            <a:pPr marL="0" indent="0">
              <a:buNone/>
            </a:pPr>
            <a:r>
              <a:rPr lang="en-US" sz="2400" dirty="0"/>
              <a:t>Photo Credit: Tree of Life, International Charter School; Anderson, CA</a:t>
            </a:r>
            <a:endParaRPr lang="en-US" sz="2400" dirty="0">
              <a:cs typeface="Arial" panose="020B0604020202020204"/>
            </a:endParaRPr>
          </a:p>
          <a:p>
            <a:pPr marL="0" indent="0">
              <a:buNone/>
            </a:pPr>
            <a:endParaRPr lang="en-US" dirty="0"/>
          </a:p>
        </p:txBody>
      </p:sp>
      <p:sp>
        <p:nvSpPr>
          <p:cNvPr id="3" name="Slide Number Placeholder 2">
            <a:extLst>
              <a:ext uri="{FF2B5EF4-FFF2-40B4-BE49-F238E27FC236}">
                <a16:creationId xmlns:a16="http://schemas.microsoft.com/office/drawing/2014/main" id="{55BB36D0-F27E-417B-AB95-C3240F3AE0D1}"/>
              </a:ext>
            </a:extLst>
          </p:cNvPr>
          <p:cNvSpPr>
            <a:spLocks noGrp="1"/>
          </p:cNvSpPr>
          <p:nvPr>
            <p:ph type="sldNum" sz="quarter" idx="10"/>
          </p:nvPr>
        </p:nvSpPr>
        <p:spPr/>
        <p:txBody>
          <a:bodyPr/>
          <a:lstStyle/>
          <a:p>
            <a:fld id="{432ED76D-8188-4B28-B316-CD85396F47B0}" type="slidenum">
              <a:rPr lang="en-US" smtClean="0"/>
              <a:pPr/>
              <a:t>11</a:t>
            </a:fld>
            <a:endParaRPr lang="en-US" dirty="0"/>
          </a:p>
        </p:txBody>
      </p:sp>
    </p:spTree>
    <p:extLst>
      <p:ext uri="{BB962C8B-B14F-4D97-AF65-F5344CB8AC3E}">
        <p14:creationId xmlns:p14="http://schemas.microsoft.com/office/powerpoint/2010/main" val="144904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2693B-20C1-0D91-63E3-A8C696E5DD03}"/>
              </a:ext>
            </a:extLst>
          </p:cNvPr>
          <p:cNvSpPr>
            <a:spLocks noGrp="1"/>
          </p:cNvSpPr>
          <p:nvPr>
            <p:ph type="title"/>
          </p:nvPr>
        </p:nvSpPr>
        <p:spPr/>
        <p:txBody>
          <a:bodyPr/>
          <a:lstStyle/>
          <a:p>
            <a:r>
              <a:rPr lang="en-US" dirty="0">
                <a:solidFill>
                  <a:schemeClr val="bg1"/>
                </a:solidFill>
                <a:cs typeface="Arial"/>
              </a:rPr>
              <a:t>Legislative Plans</a:t>
            </a:r>
          </a:p>
        </p:txBody>
      </p:sp>
      <p:sp>
        <p:nvSpPr>
          <p:cNvPr id="3" name="Content Placeholder 2">
            <a:extLst>
              <a:ext uri="{FF2B5EF4-FFF2-40B4-BE49-F238E27FC236}">
                <a16:creationId xmlns:a16="http://schemas.microsoft.com/office/drawing/2014/main" id="{323EEB52-179B-55D5-526F-20E9044FBE77}"/>
              </a:ext>
            </a:extLst>
          </p:cNvPr>
          <p:cNvSpPr>
            <a:spLocks noGrp="1"/>
          </p:cNvSpPr>
          <p:nvPr>
            <p:ph idx="1"/>
          </p:nvPr>
        </p:nvSpPr>
        <p:spPr>
          <a:xfrm>
            <a:off x="180679" y="1515750"/>
            <a:ext cx="11838495" cy="4507978"/>
          </a:xfrm>
        </p:spPr>
        <p:txBody>
          <a:bodyPr vert="horz" lIns="91440" tIns="45720" rIns="91440" bIns="45720" rtlCol="0" anchor="t">
            <a:normAutofit lnSpcReduction="10000"/>
          </a:bodyPr>
          <a:lstStyle/>
          <a:p>
            <a:pPr>
              <a:spcAft>
                <a:spcPts val="800"/>
              </a:spcAft>
            </a:pPr>
            <a:r>
              <a:rPr lang="en-US" sz="3000" dirty="0">
                <a:cs typeface="Arial"/>
              </a:rPr>
              <a:t>Senate Budget Plan (Proposed)</a:t>
            </a:r>
          </a:p>
          <a:p>
            <a:pPr lvl="1"/>
            <a:r>
              <a:rPr lang="en-US" dirty="0">
                <a:cs typeface="Arial"/>
              </a:rPr>
              <a:t>Childcare/Preschool Rates: $800 million in new funding</a:t>
            </a:r>
          </a:p>
          <a:p>
            <a:pPr lvl="1"/>
            <a:r>
              <a:rPr lang="en-US" dirty="0">
                <a:cs typeface="Arial"/>
              </a:rPr>
              <a:t>Family Fees: Overhaul of family fee structure</a:t>
            </a:r>
          </a:p>
          <a:p>
            <a:pPr lvl="1"/>
            <a:r>
              <a:rPr lang="en-US" dirty="0">
                <a:cs typeface="Arial"/>
              </a:rPr>
              <a:t>Preschool and TK Facilities: </a:t>
            </a:r>
            <a:r>
              <a:rPr lang="en-US" dirty="0">
                <a:ea typeface="+mn-lt"/>
                <a:cs typeface="+mn-lt"/>
              </a:rPr>
              <a:t>Rejects the Governor’s reductions and delays to facilities programs and grants </a:t>
            </a:r>
            <a:endParaRPr lang="en-US" dirty="0">
              <a:cs typeface="Arial"/>
            </a:endParaRPr>
          </a:p>
          <a:p>
            <a:pPr lvl="1"/>
            <a:r>
              <a:rPr lang="en-US" dirty="0">
                <a:cs typeface="Arial"/>
              </a:rPr>
              <a:t>Workforce Investments: $1.1 billion to address workforce needs</a:t>
            </a:r>
          </a:p>
          <a:p>
            <a:pPr lvl="1">
              <a:spcAft>
                <a:spcPts val="1000"/>
              </a:spcAft>
            </a:pPr>
            <a:r>
              <a:rPr lang="en-US" dirty="0">
                <a:cs typeface="Arial"/>
              </a:rPr>
              <a:t>Teacher Residency Investment: $150 million to increase stipends</a:t>
            </a:r>
          </a:p>
          <a:p>
            <a:pPr>
              <a:spcAft>
                <a:spcPts val="800"/>
              </a:spcAft>
            </a:pPr>
            <a:r>
              <a:rPr lang="en-US" sz="3000" dirty="0">
                <a:cs typeface="Arial"/>
              </a:rPr>
              <a:t>Assembly Budget Plan (Proposed)</a:t>
            </a:r>
          </a:p>
          <a:p>
            <a:pPr lvl="1"/>
            <a:r>
              <a:rPr lang="en-US" dirty="0">
                <a:cs typeface="Arial"/>
              </a:rPr>
              <a:t>Increases childcare funding by 25.44 percent through an increased COLA</a:t>
            </a:r>
          </a:p>
        </p:txBody>
      </p:sp>
      <p:sp>
        <p:nvSpPr>
          <p:cNvPr id="4" name="Slide Number Placeholder 3">
            <a:extLst>
              <a:ext uri="{FF2B5EF4-FFF2-40B4-BE49-F238E27FC236}">
                <a16:creationId xmlns:a16="http://schemas.microsoft.com/office/drawing/2014/main" id="{08EE2FB5-D2F8-E8B6-EFE0-145DDE32B9D9}"/>
              </a:ext>
            </a:extLst>
          </p:cNvPr>
          <p:cNvSpPr>
            <a:spLocks noGrp="1"/>
          </p:cNvSpPr>
          <p:nvPr>
            <p:ph type="sldNum" sz="quarter" idx="10"/>
          </p:nvPr>
        </p:nvSpPr>
        <p:spPr/>
        <p:txBody>
          <a:bodyPr/>
          <a:lstStyle/>
          <a:p>
            <a:fld id="{432ED76D-8188-4B28-B316-CD85396F47B0}" type="slidenum">
              <a:rPr lang="en-US" smtClean="0"/>
              <a:pPr/>
              <a:t>12</a:t>
            </a:fld>
            <a:endParaRPr lang="en-US" dirty="0"/>
          </a:p>
        </p:txBody>
      </p:sp>
    </p:spTree>
    <p:extLst>
      <p:ext uri="{BB962C8B-B14F-4D97-AF65-F5344CB8AC3E}">
        <p14:creationId xmlns:p14="http://schemas.microsoft.com/office/powerpoint/2010/main" val="2894334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FDBE1-B733-584C-EA88-EE886ED06B45}"/>
              </a:ext>
            </a:extLst>
          </p:cNvPr>
          <p:cNvSpPr>
            <a:spLocks noGrp="1"/>
          </p:cNvSpPr>
          <p:nvPr>
            <p:ph type="title"/>
          </p:nvPr>
        </p:nvSpPr>
        <p:spPr>
          <a:xfrm>
            <a:off x="152400" y="131912"/>
            <a:ext cx="11887200" cy="937375"/>
          </a:xfrm>
        </p:spPr>
        <p:txBody>
          <a:bodyPr>
            <a:normAutofit/>
          </a:bodyPr>
          <a:lstStyle/>
          <a:p>
            <a:r>
              <a:rPr lang="en-US" sz="3800" b="1" dirty="0">
                <a:latin typeface="Arial"/>
                <a:cs typeface="Calibri"/>
              </a:rPr>
              <a:t>Current Grants and Contracts Updates</a:t>
            </a:r>
          </a:p>
        </p:txBody>
      </p:sp>
      <p:sp>
        <p:nvSpPr>
          <p:cNvPr id="3" name="Content Placeholder 2">
            <a:extLst>
              <a:ext uri="{FF2B5EF4-FFF2-40B4-BE49-F238E27FC236}">
                <a16:creationId xmlns:a16="http://schemas.microsoft.com/office/drawing/2014/main" id="{EE91D656-E6A6-1CBE-50A5-129F534733AA}"/>
              </a:ext>
            </a:extLst>
          </p:cNvPr>
          <p:cNvSpPr>
            <a:spLocks noGrp="1"/>
          </p:cNvSpPr>
          <p:nvPr>
            <p:ph idx="1"/>
          </p:nvPr>
        </p:nvSpPr>
        <p:spPr>
          <a:xfrm>
            <a:off x="152400" y="1106338"/>
            <a:ext cx="11887200" cy="5202807"/>
          </a:xfrm>
        </p:spPr>
        <p:txBody>
          <a:bodyPr vert="horz" lIns="91440" tIns="45720" rIns="91440" bIns="45720" rtlCol="0" anchor="t">
            <a:normAutofit/>
          </a:bodyPr>
          <a:lstStyle/>
          <a:p>
            <a:r>
              <a:rPr lang="en-US" dirty="0">
                <a:latin typeface="Arial"/>
                <a:cs typeface="Calibri"/>
              </a:rPr>
              <a:t>CSPP Quality Rating Improvement System (QRIS) Block Grant</a:t>
            </a:r>
          </a:p>
          <a:p>
            <a:pPr lvl="1"/>
            <a:r>
              <a:rPr lang="en-US" dirty="0">
                <a:latin typeface="Arial"/>
                <a:cs typeface="Calibri"/>
              </a:rPr>
              <a:t>The funding application was released May 15</a:t>
            </a:r>
          </a:p>
          <a:p>
            <a:r>
              <a:rPr lang="en-US" dirty="0">
                <a:latin typeface="Arial"/>
                <a:cs typeface="Calibri"/>
              </a:rPr>
              <a:t>Early Education Teacher Development Grant (EETDG)</a:t>
            </a:r>
          </a:p>
          <a:p>
            <a:pPr lvl="1"/>
            <a:r>
              <a:rPr lang="en-US" dirty="0">
                <a:latin typeface="Arial"/>
                <a:cs typeface="Calibri"/>
              </a:rPr>
              <a:t>First round of reporting April 2023</a:t>
            </a:r>
          </a:p>
          <a:p>
            <a:r>
              <a:rPr lang="en-US" dirty="0">
                <a:latin typeface="Arial"/>
                <a:cs typeface="Calibri"/>
              </a:rPr>
              <a:t>Preschool Learning Foundations (PLFs)</a:t>
            </a:r>
          </a:p>
          <a:p>
            <a:pPr lvl="1"/>
            <a:r>
              <a:rPr lang="en-US" dirty="0">
                <a:latin typeface="Arial"/>
                <a:cs typeface="Arial"/>
              </a:rPr>
              <a:t>Revision to include emphasis on diversity, equity, and inclusion</a:t>
            </a:r>
            <a:endParaRPr lang="en-US" dirty="0">
              <a:latin typeface="Arial"/>
              <a:cs typeface="Calibri"/>
            </a:endParaRPr>
          </a:p>
          <a:p>
            <a:r>
              <a:rPr lang="en-US" dirty="0">
                <a:latin typeface="Arial"/>
                <a:cs typeface="Calibri"/>
              </a:rPr>
              <a:t>Desired Results Developmental Profiles (DRDP)</a:t>
            </a:r>
          </a:p>
          <a:p>
            <a:pPr lvl="1"/>
            <a:r>
              <a:rPr lang="en-US" dirty="0">
                <a:latin typeface="Arial"/>
                <a:cs typeface="Calibri"/>
              </a:rPr>
              <a:t>Adaptions will align with changes to PLFs; participation welcome</a:t>
            </a:r>
          </a:p>
          <a:p>
            <a:r>
              <a:rPr lang="en-US" dirty="0">
                <a:latin typeface="Arial"/>
                <a:cs typeface="Calibri"/>
              </a:rPr>
              <a:t>Early Identification Tool (EIT)</a:t>
            </a:r>
          </a:p>
          <a:p>
            <a:pPr lvl="1"/>
            <a:r>
              <a:rPr lang="en-US" dirty="0">
                <a:latin typeface="Arial"/>
                <a:cs typeface="Calibri"/>
              </a:rPr>
              <a:t>Legislative Report due on October 5, 2023</a:t>
            </a:r>
          </a:p>
        </p:txBody>
      </p:sp>
      <p:sp>
        <p:nvSpPr>
          <p:cNvPr id="4" name="Slide Number Placeholder 3">
            <a:extLst>
              <a:ext uri="{FF2B5EF4-FFF2-40B4-BE49-F238E27FC236}">
                <a16:creationId xmlns:a16="http://schemas.microsoft.com/office/drawing/2014/main" id="{F184BBB1-6C1E-4CB6-F7A6-3568B5F0F01D}"/>
              </a:ext>
            </a:extLst>
          </p:cNvPr>
          <p:cNvSpPr>
            <a:spLocks noGrp="1"/>
          </p:cNvSpPr>
          <p:nvPr>
            <p:ph type="sldNum" idx="12"/>
          </p:nvPr>
        </p:nvSpPr>
        <p:spPr>
          <a:xfrm>
            <a:off x="10980260" y="6315974"/>
            <a:ext cx="906940" cy="276999"/>
          </a:xfrm>
        </p:spPr>
        <p:txBody>
          <a:bodyPr/>
          <a:lstStyle/>
          <a:p>
            <a:pPr marL="0" lvl="0" indent="0" algn="r" rtl="0">
              <a:spcBef>
                <a:spcPts val="0"/>
              </a:spcBef>
              <a:spcAft>
                <a:spcPts val="0"/>
              </a:spcAft>
              <a:buNone/>
            </a:pPr>
            <a:fld id="{00000000-1234-1234-1234-123412341234}" type="slidenum">
              <a:rPr lang="en-US" sz="2400" dirty="0">
                <a:latin typeface="Arial"/>
              </a:rPr>
              <a:t>13</a:t>
            </a:fld>
            <a:endParaRPr lang="en-US" sz="2400" dirty="0">
              <a:latin typeface="Arial"/>
            </a:endParaRPr>
          </a:p>
        </p:txBody>
      </p:sp>
    </p:spTree>
    <p:extLst>
      <p:ext uri="{BB962C8B-B14F-4D97-AF65-F5344CB8AC3E}">
        <p14:creationId xmlns:p14="http://schemas.microsoft.com/office/powerpoint/2010/main" val="3735731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08559-7327-7BC8-AF9A-2EB947BABB85}"/>
              </a:ext>
            </a:extLst>
          </p:cNvPr>
          <p:cNvSpPr>
            <a:spLocks noGrp="1"/>
          </p:cNvSpPr>
          <p:nvPr>
            <p:ph type="title"/>
          </p:nvPr>
        </p:nvSpPr>
        <p:spPr/>
        <p:txBody>
          <a:bodyPr/>
          <a:lstStyle/>
          <a:p>
            <a:r>
              <a:rPr lang="en-US" sz="3800" b="1" dirty="0">
                <a:latin typeface="Arial"/>
                <a:cs typeface="Calibri"/>
              </a:rPr>
              <a:t>Upcoming Events and Notifications: </a:t>
            </a:r>
            <a:br>
              <a:rPr lang="en-US" sz="3800" b="1" dirty="0">
                <a:latin typeface="Arial"/>
                <a:cs typeface="Calibri"/>
              </a:rPr>
            </a:br>
            <a:r>
              <a:rPr lang="en-US" sz="3800" b="1" dirty="0">
                <a:latin typeface="Arial"/>
                <a:cs typeface="Calibri"/>
              </a:rPr>
              <a:t>Annual Program Self-Evaluation</a:t>
            </a:r>
            <a:endParaRPr lang="en-US" sz="3800" b="1" dirty="0">
              <a:latin typeface="Arial"/>
              <a:cs typeface="Arial"/>
            </a:endParaRPr>
          </a:p>
        </p:txBody>
      </p:sp>
      <p:sp>
        <p:nvSpPr>
          <p:cNvPr id="3" name="Content Placeholder 2">
            <a:extLst>
              <a:ext uri="{FF2B5EF4-FFF2-40B4-BE49-F238E27FC236}">
                <a16:creationId xmlns:a16="http://schemas.microsoft.com/office/drawing/2014/main" id="{80AD0BA8-5816-C19E-5474-8D7E9FA2259A}"/>
              </a:ext>
            </a:extLst>
          </p:cNvPr>
          <p:cNvSpPr>
            <a:spLocks noGrp="1"/>
          </p:cNvSpPr>
          <p:nvPr>
            <p:ph idx="1"/>
          </p:nvPr>
        </p:nvSpPr>
        <p:spPr/>
        <p:txBody>
          <a:bodyPr vert="horz" lIns="91440" tIns="45720" rIns="91440" bIns="45720" rtlCol="0" anchor="t">
            <a:normAutofit/>
          </a:bodyPr>
          <a:lstStyle/>
          <a:p>
            <a:pPr>
              <a:spcAft>
                <a:spcPts val="1200"/>
              </a:spcAft>
            </a:pPr>
            <a:r>
              <a:rPr lang="en-US" dirty="0">
                <a:latin typeface="Arial"/>
                <a:cs typeface="Calibri"/>
              </a:rPr>
              <a:t>Management Bulletin 23-04: Fiscal Year 2022–23 Program Self-Evaluation (PSE) for California State Preschool Program (CSPP) Contractors</a:t>
            </a:r>
          </a:p>
          <a:p>
            <a:pPr lvl="1"/>
            <a:r>
              <a:rPr lang="en-US" dirty="0">
                <a:latin typeface="Arial"/>
                <a:cs typeface="Calibri"/>
              </a:rPr>
              <a:t>To be completed via survey</a:t>
            </a:r>
          </a:p>
          <a:p>
            <a:pPr lvl="1"/>
            <a:r>
              <a:rPr lang="en-US" dirty="0">
                <a:latin typeface="Arial"/>
                <a:cs typeface="Calibri"/>
              </a:rPr>
              <a:t>Due June 1, 2023, by 5:00 p.m.</a:t>
            </a:r>
          </a:p>
          <a:p>
            <a:pPr lvl="1"/>
            <a:r>
              <a:rPr lang="en-US" dirty="0">
                <a:latin typeface="Arial"/>
                <a:cs typeface="Calibri"/>
              </a:rPr>
              <a:t>Fiscal Year 2022</a:t>
            </a:r>
            <a:r>
              <a:rPr lang="en-US" dirty="0">
                <a:latin typeface="Arial"/>
                <a:cs typeface="Arial"/>
              </a:rPr>
              <a:t>–</a:t>
            </a:r>
            <a:r>
              <a:rPr lang="en-US" dirty="0">
                <a:latin typeface="Arial"/>
                <a:cs typeface="Calibri"/>
              </a:rPr>
              <a:t>23 PSE webpage: </a:t>
            </a:r>
            <a:r>
              <a:rPr lang="en-US" dirty="0">
                <a:solidFill>
                  <a:schemeClr val="accent4">
                    <a:lumMod val="20000"/>
                    <a:lumOff val="80000"/>
                  </a:schemeClr>
                </a:solidFill>
                <a:latin typeface="Arial"/>
                <a:cs typeface="Calibri"/>
                <a:hlinkClick r:id="rId3" tooltip="Program Self Evaluation webpage">
                  <a:extLst>
                    <a:ext uri="{A12FA001-AC4F-418D-AE19-62706E023703}">
                      <ahyp:hlinkClr xmlns:ahyp="http://schemas.microsoft.com/office/drawing/2018/hyperlinkcolor" val="tx"/>
                    </a:ext>
                  </a:extLst>
                </a:hlinkClick>
              </a:rPr>
              <a:t>https://www.cde.ca.gov/sp/cd/ci/pseforms.asp</a:t>
            </a:r>
            <a:endParaRPr lang="en-US" dirty="0">
              <a:solidFill>
                <a:schemeClr val="accent4">
                  <a:lumMod val="20000"/>
                  <a:lumOff val="80000"/>
                </a:schemeClr>
              </a:solidFill>
              <a:cs typeface="Calibri"/>
            </a:endParaRPr>
          </a:p>
        </p:txBody>
      </p:sp>
      <p:sp>
        <p:nvSpPr>
          <p:cNvPr id="4" name="Slide Number Placeholder 3">
            <a:extLst>
              <a:ext uri="{FF2B5EF4-FFF2-40B4-BE49-F238E27FC236}">
                <a16:creationId xmlns:a16="http://schemas.microsoft.com/office/drawing/2014/main" id="{836D4294-7DD6-A369-BCF8-591BF5CA9F7F}"/>
              </a:ext>
            </a:extLst>
          </p:cNvPr>
          <p:cNvSpPr>
            <a:spLocks noGrp="1"/>
          </p:cNvSpPr>
          <p:nvPr>
            <p:ph type="sldNum" idx="12"/>
          </p:nvPr>
        </p:nvSpPr>
        <p:spPr>
          <a:xfrm>
            <a:off x="10980260" y="6315974"/>
            <a:ext cx="906940" cy="276999"/>
          </a:xfrm>
        </p:spPr>
        <p:txBody>
          <a:bodyPr/>
          <a:lstStyle/>
          <a:p>
            <a:pPr marL="0" lvl="0" indent="0" algn="r" rtl="0">
              <a:spcBef>
                <a:spcPts val="0"/>
              </a:spcBef>
              <a:spcAft>
                <a:spcPts val="0"/>
              </a:spcAft>
              <a:buNone/>
            </a:pPr>
            <a:fld id="{00000000-1234-1234-1234-123412341234}" type="slidenum">
              <a:rPr lang="en-US" sz="2400" dirty="0">
                <a:latin typeface="Arial"/>
              </a:rPr>
              <a:t>14</a:t>
            </a:fld>
            <a:endParaRPr lang="en-US" sz="2400" dirty="0">
              <a:latin typeface="Arial"/>
            </a:endParaRPr>
          </a:p>
        </p:txBody>
      </p:sp>
    </p:spTree>
    <p:extLst>
      <p:ext uri="{BB962C8B-B14F-4D97-AF65-F5344CB8AC3E}">
        <p14:creationId xmlns:p14="http://schemas.microsoft.com/office/powerpoint/2010/main" val="1585715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8F4E2-5E93-4CB7-CD2D-2906E982F470}"/>
              </a:ext>
            </a:extLst>
          </p:cNvPr>
          <p:cNvSpPr>
            <a:spLocks noGrp="1"/>
          </p:cNvSpPr>
          <p:nvPr>
            <p:ph type="title"/>
          </p:nvPr>
        </p:nvSpPr>
        <p:spPr>
          <a:xfrm>
            <a:off x="152400" y="146290"/>
            <a:ext cx="11887200" cy="1325563"/>
          </a:xfrm>
        </p:spPr>
        <p:txBody>
          <a:bodyPr>
            <a:normAutofit/>
          </a:bodyPr>
          <a:lstStyle/>
          <a:p>
            <a:r>
              <a:rPr lang="en-US" sz="3800" b="1" dirty="0">
                <a:latin typeface="Arial"/>
                <a:cs typeface="Calibri"/>
              </a:rPr>
              <a:t>Upcoming Events and Notifications</a:t>
            </a:r>
            <a:endParaRPr lang="en-US" sz="3800" b="1" dirty="0">
              <a:latin typeface="Arial"/>
              <a:cs typeface="Arial"/>
            </a:endParaRPr>
          </a:p>
        </p:txBody>
      </p:sp>
      <p:sp>
        <p:nvSpPr>
          <p:cNvPr id="3" name="Content Placeholder 2">
            <a:extLst>
              <a:ext uri="{FF2B5EF4-FFF2-40B4-BE49-F238E27FC236}">
                <a16:creationId xmlns:a16="http://schemas.microsoft.com/office/drawing/2014/main" id="{831A664B-038C-D935-3486-47C0BA4438C6}"/>
              </a:ext>
            </a:extLst>
          </p:cNvPr>
          <p:cNvSpPr>
            <a:spLocks noGrp="1"/>
          </p:cNvSpPr>
          <p:nvPr>
            <p:ph idx="1"/>
          </p:nvPr>
        </p:nvSpPr>
        <p:spPr>
          <a:xfrm>
            <a:off x="152400" y="1321998"/>
            <a:ext cx="11887200" cy="5015901"/>
          </a:xfrm>
        </p:spPr>
        <p:txBody>
          <a:bodyPr vert="horz" lIns="91440" tIns="45720" rIns="91440" bIns="45720" rtlCol="0" anchor="t">
            <a:normAutofit/>
          </a:bodyPr>
          <a:lstStyle/>
          <a:p>
            <a:pPr>
              <a:spcAft>
                <a:spcPts val="1000"/>
              </a:spcAft>
            </a:pPr>
            <a:r>
              <a:rPr lang="en-US" dirty="0">
                <a:latin typeface="Arial"/>
                <a:cs typeface="Calibri"/>
              </a:rPr>
              <a:t>Child Development Management Information System (CDMIS) Training Webinar</a:t>
            </a:r>
            <a:endParaRPr lang="en-US" dirty="0">
              <a:latin typeface="Arial"/>
              <a:cs typeface="Arial"/>
            </a:endParaRPr>
          </a:p>
          <a:p>
            <a:pPr lvl="1"/>
            <a:r>
              <a:rPr lang="en-US" dirty="0">
                <a:latin typeface="Arial"/>
                <a:cs typeface="Calibri"/>
              </a:rPr>
              <a:t>May 24, 2023, 10:00 a.m. - 12:00 p.m.</a:t>
            </a:r>
          </a:p>
          <a:p>
            <a:pPr>
              <a:spcAft>
                <a:spcPts val="1000"/>
              </a:spcAft>
            </a:pPr>
            <a:r>
              <a:rPr lang="en-US" dirty="0">
                <a:latin typeface="Arial"/>
                <a:cs typeface="Calibri"/>
              </a:rPr>
              <a:t>Universal PreKindergarten (UPK) Mixed Delivery Quality and Access Workgroup Meeting</a:t>
            </a:r>
          </a:p>
          <a:p>
            <a:pPr lvl="1"/>
            <a:r>
              <a:rPr lang="en-US" dirty="0">
                <a:latin typeface="Arial"/>
                <a:cs typeface="Calibri"/>
              </a:rPr>
              <a:t>May 25, 2023, 12:30 p.m. - 4:30 p.m. </a:t>
            </a:r>
          </a:p>
          <a:p>
            <a:pPr>
              <a:spcAft>
                <a:spcPts val="1000"/>
              </a:spcAft>
            </a:pPr>
            <a:r>
              <a:rPr lang="en-US" dirty="0">
                <a:latin typeface="Arial"/>
                <a:cs typeface="Calibri"/>
              </a:rPr>
              <a:t>Supporting Dual Language Learners in California State Preschool Programs Webinar</a:t>
            </a:r>
          </a:p>
          <a:p>
            <a:pPr lvl="1"/>
            <a:r>
              <a:rPr lang="en-US" dirty="0">
                <a:latin typeface="Arial"/>
                <a:cs typeface="Calibri"/>
              </a:rPr>
              <a:t>June 13, 2023, 3 p.m. - 4:30 p.m.</a:t>
            </a:r>
          </a:p>
        </p:txBody>
      </p:sp>
      <p:sp>
        <p:nvSpPr>
          <p:cNvPr id="4" name="Slide Number Placeholder 3">
            <a:extLst>
              <a:ext uri="{FF2B5EF4-FFF2-40B4-BE49-F238E27FC236}">
                <a16:creationId xmlns:a16="http://schemas.microsoft.com/office/drawing/2014/main" id="{7E6EA520-8372-6C16-F7ED-88D3327C6F3D}"/>
              </a:ext>
            </a:extLst>
          </p:cNvPr>
          <p:cNvSpPr>
            <a:spLocks noGrp="1"/>
          </p:cNvSpPr>
          <p:nvPr>
            <p:ph type="sldNum" idx="12"/>
          </p:nvPr>
        </p:nvSpPr>
        <p:spPr>
          <a:xfrm>
            <a:off x="10980260" y="6287219"/>
            <a:ext cx="906940" cy="276999"/>
          </a:xfrm>
        </p:spPr>
        <p:txBody>
          <a:bodyPr/>
          <a:lstStyle/>
          <a:p>
            <a:pPr marL="0" lvl="0" indent="0" algn="r" rtl="0">
              <a:spcBef>
                <a:spcPts val="0"/>
              </a:spcBef>
              <a:spcAft>
                <a:spcPts val="0"/>
              </a:spcAft>
              <a:buNone/>
            </a:pPr>
            <a:fld id="{00000000-1234-1234-1234-123412341234}" type="slidenum">
              <a:rPr lang="en-US" sz="2400" dirty="0">
                <a:latin typeface="Arial"/>
              </a:rPr>
              <a:t>15</a:t>
            </a:fld>
            <a:endParaRPr lang="en-US" sz="2400" dirty="0">
              <a:latin typeface="Arial"/>
            </a:endParaRPr>
          </a:p>
        </p:txBody>
      </p:sp>
    </p:spTree>
    <p:extLst>
      <p:ext uri="{BB962C8B-B14F-4D97-AF65-F5344CB8AC3E}">
        <p14:creationId xmlns:p14="http://schemas.microsoft.com/office/powerpoint/2010/main" val="2690100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8503B-2397-4BBD-8E0A-0AA11529FE32}"/>
              </a:ext>
            </a:extLst>
          </p:cNvPr>
          <p:cNvSpPr>
            <a:spLocks noGrp="1"/>
          </p:cNvSpPr>
          <p:nvPr>
            <p:ph type="title"/>
          </p:nvPr>
        </p:nvSpPr>
        <p:spPr>
          <a:xfrm>
            <a:off x="7906139" y="2116575"/>
            <a:ext cx="4037045" cy="1960903"/>
          </a:xfrm>
        </p:spPr>
        <p:txBody>
          <a:bodyPr>
            <a:normAutofit/>
          </a:bodyPr>
          <a:lstStyle/>
          <a:p>
            <a:r>
              <a:rPr lang="en-US" sz="4000" dirty="0">
                <a:solidFill>
                  <a:schemeClr val="bg1"/>
                </a:solidFill>
                <a:cs typeface="Arial"/>
              </a:rPr>
              <a:t>Questions</a:t>
            </a:r>
          </a:p>
        </p:txBody>
      </p:sp>
      <p:pic>
        <p:nvPicPr>
          <p:cNvPr id="8" name="Content Placeholder 8" descr="Child, outdoor in front of water table playing with a rubber water toy.">
            <a:extLst>
              <a:ext uri="{FF2B5EF4-FFF2-40B4-BE49-F238E27FC236}">
                <a16:creationId xmlns:a16="http://schemas.microsoft.com/office/drawing/2014/main" id="{627D138C-718F-47A7-9ACB-E9D6B57F090F}"/>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48343" y="438539"/>
            <a:ext cx="7140668" cy="4772361"/>
          </a:xfrm>
        </p:spPr>
      </p:pic>
      <p:sp>
        <p:nvSpPr>
          <p:cNvPr id="5" name="Content Placeholder 4">
            <a:extLst>
              <a:ext uri="{FF2B5EF4-FFF2-40B4-BE49-F238E27FC236}">
                <a16:creationId xmlns:a16="http://schemas.microsoft.com/office/drawing/2014/main" id="{8BF1B36E-31D8-4F6B-A342-9C9661356257}"/>
              </a:ext>
            </a:extLst>
          </p:cNvPr>
          <p:cNvSpPr>
            <a:spLocks noGrp="1"/>
          </p:cNvSpPr>
          <p:nvPr>
            <p:ph sz="half" idx="2"/>
          </p:nvPr>
        </p:nvSpPr>
        <p:spPr>
          <a:xfrm>
            <a:off x="452223" y="5379875"/>
            <a:ext cx="5852160" cy="843643"/>
          </a:xfrm>
        </p:spPr>
        <p:txBody>
          <a:bodyPr vert="horz" lIns="91440" tIns="45720" rIns="91440" bIns="45720" rtlCol="0" anchor="t">
            <a:normAutofit/>
          </a:bodyPr>
          <a:lstStyle/>
          <a:p>
            <a:pPr marL="0" indent="-1828800">
              <a:buNone/>
            </a:pPr>
            <a:r>
              <a:rPr lang="en-US" sz="2400" dirty="0">
                <a:ea typeface="+mn-lt"/>
                <a:cs typeface="+mn-lt"/>
              </a:rPr>
              <a:t>Photo Credit: Kidango Decoto Center; Union City, CA </a:t>
            </a:r>
          </a:p>
        </p:txBody>
      </p:sp>
      <p:sp>
        <p:nvSpPr>
          <p:cNvPr id="4" name="Slide Number Placeholder 3">
            <a:extLst>
              <a:ext uri="{FF2B5EF4-FFF2-40B4-BE49-F238E27FC236}">
                <a16:creationId xmlns:a16="http://schemas.microsoft.com/office/drawing/2014/main" id="{7E41A327-3A17-46EA-BDFD-7B15909AB885}"/>
              </a:ext>
            </a:extLst>
          </p:cNvPr>
          <p:cNvSpPr>
            <a:spLocks noGrp="1"/>
          </p:cNvSpPr>
          <p:nvPr>
            <p:ph type="sldNum" sz="quarter" idx="10"/>
          </p:nvPr>
        </p:nvSpPr>
        <p:spPr/>
        <p:txBody>
          <a:bodyPr/>
          <a:lstStyle/>
          <a:p>
            <a:fld id="{614608DE-72A6-4621-8C24-CDFC0FE1ED35}" type="slidenum">
              <a:rPr lang="en-US" smtClean="0"/>
              <a:pPr/>
              <a:t>16</a:t>
            </a:fld>
            <a:endParaRPr lang="en-US" dirty="0"/>
          </a:p>
        </p:txBody>
      </p:sp>
    </p:spTree>
    <p:extLst>
      <p:ext uri="{BB962C8B-B14F-4D97-AF65-F5344CB8AC3E}">
        <p14:creationId xmlns:p14="http://schemas.microsoft.com/office/powerpoint/2010/main" val="690871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AF043-BE35-0C49-4912-2FDFD060B7E0}"/>
              </a:ext>
            </a:extLst>
          </p:cNvPr>
          <p:cNvSpPr>
            <a:spLocks noGrp="1"/>
          </p:cNvSpPr>
          <p:nvPr>
            <p:ph type="title"/>
          </p:nvPr>
        </p:nvSpPr>
        <p:spPr>
          <a:xfrm>
            <a:off x="190107" y="0"/>
            <a:ext cx="11887200" cy="1325563"/>
          </a:xfrm>
        </p:spPr>
        <p:txBody>
          <a:bodyPr>
            <a:normAutofit/>
          </a:bodyPr>
          <a:lstStyle/>
          <a:p>
            <a:r>
              <a:rPr lang="en-US" sz="4400" dirty="0">
                <a:solidFill>
                  <a:schemeClr val="bg1"/>
                </a:solidFill>
                <a:cs typeface="Arial"/>
              </a:rPr>
              <a:t>Resources</a:t>
            </a:r>
          </a:p>
        </p:txBody>
      </p:sp>
      <p:sp>
        <p:nvSpPr>
          <p:cNvPr id="3" name="Content Placeholder 2">
            <a:extLst>
              <a:ext uri="{FF2B5EF4-FFF2-40B4-BE49-F238E27FC236}">
                <a16:creationId xmlns:a16="http://schemas.microsoft.com/office/drawing/2014/main" id="{218EFFF5-23C0-D590-CA73-00C38B727729}"/>
              </a:ext>
            </a:extLst>
          </p:cNvPr>
          <p:cNvSpPr>
            <a:spLocks noGrp="1"/>
          </p:cNvSpPr>
          <p:nvPr>
            <p:ph idx="1"/>
          </p:nvPr>
        </p:nvSpPr>
        <p:spPr>
          <a:xfrm>
            <a:off x="133546" y="1144313"/>
            <a:ext cx="11887200" cy="4897318"/>
          </a:xfrm>
        </p:spPr>
        <p:txBody>
          <a:bodyPr vert="horz" lIns="91440" tIns="45720" rIns="91440" bIns="45720" rtlCol="0" anchor="t">
            <a:normAutofit/>
          </a:bodyPr>
          <a:lstStyle/>
          <a:p>
            <a:pPr marL="0" indent="0">
              <a:spcAft>
                <a:spcPts val="1000"/>
              </a:spcAft>
              <a:buNone/>
            </a:pPr>
            <a:r>
              <a:rPr lang="en-US" sz="3000" b="1" dirty="0">
                <a:cs typeface="Arial" panose="020B0604020202020204"/>
              </a:rPr>
              <a:t>Program Quality Implementation (PQI) Office Regional Consultants Directory</a:t>
            </a:r>
            <a:endParaRPr lang="en-US" sz="3000" dirty="0">
              <a:cs typeface="Arial" panose="020B0604020202020204"/>
            </a:endParaRPr>
          </a:p>
          <a:p>
            <a:pPr marL="971550" lvl="1" indent="-285750">
              <a:spcAft>
                <a:spcPts val="1000"/>
              </a:spcAft>
              <a:buFont typeface="Wingdings,Sans-Serif"/>
              <a:buChar char="Ø"/>
            </a:pPr>
            <a:r>
              <a:rPr lang="en-US" u="sng" dirty="0">
                <a:solidFill>
                  <a:schemeClr val="accent4">
                    <a:lumMod val="20000"/>
                    <a:lumOff val="80000"/>
                  </a:schemeClr>
                </a:solidFill>
                <a:cs typeface="Arial" panose="020B0604020202020204"/>
                <a:hlinkClick r:id="rId3" tooltip="PQI Office Regional Consultant Directory">
                  <a:extLst>
                    <a:ext uri="{A12FA001-AC4F-418D-AE19-62706E023703}">
                      <ahyp:hlinkClr xmlns:ahyp="http://schemas.microsoft.com/office/drawing/2018/hyperlinkcolor" val="tx"/>
                    </a:ext>
                  </a:extLst>
                </a:hlinkClick>
              </a:rPr>
              <a:t>https://www.cde.ca.gov/sp/cd/ci/assignments.asp</a:t>
            </a:r>
            <a:endParaRPr lang="en-US" u="sng" dirty="0">
              <a:solidFill>
                <a:schemeClr val="accent4">
                  <a:lumMod val="20000"/>
                  <a:lumOff val="80000"/>
                </a:schemeClr>
              </a:solidFill>
              <a:cs typeface="Arial" panose="020B0604020202020204"/>
            </a:endParaRPr>
          </a:p>
          <a:p>
            <a:pPr marL="1143000" lvl="1" indent="-457200">
              <a:spcAft>
                <a:spcPts val="1000"/>
              </a:spcAft>
              <a:buFont typeface="Arial" panose="020B0604020202020204" pitchFamily="34" charset="0"/>
              <a:buChar char="•"/>
            </a:pPr>
            <a:r>
              <a:rPr lang="en-US" dirty="0">
                <a:solidFill>
                  <a:schemeClr val="bg1"/>
                </a:solidFill>
                <a:cs typeface="Arial" panose="020B0604020202020204"/>
              </a:rPr>
              <a:t>Consultants are most easily reached by email </a:t>
            </a:r>
          </a:p>
          <a:p>
            <a:pPr marL="0" indent="0">
              <a:spcAft>
                <a:spcPts val="1000"/>
              </a:spcAft>
              <a:buNone/>
            </a:pPr>
            <a:r>
              <a:rPr lang="en-US" sz="3000" b="1" dirty="0">
                <a:cs typeface="Arial" panose="020B0604020202020204"/>
              </a:rPr>
              <a:t>Early Education and Nutrition Fiscal Services (EENFS), Fiscal Apportionment Analyst Directory</a:t>
            </a:r>
            <a:endParaRPr lang="en-US" sz="3000" dirty="0">
              <a:cs typeface="Arial" panose="020B0604020202020204"/>
            </a:endParaRPr>
          </a:p>
          <a:p>
            <a:pPr marL="971550" lvl="1" indent="-285750">
              <a:spcAft>
                <a:spcPts val="1000"/>
              </a:spcAft>
              <a:buFont typeface="Wingdings,Sans-Serif"/>
              <a:buChar char="Ø"/>
            </a:pPr>
            <a:r>
              <a:rPr lang="en-US" u="sng" dirty="0">
                <a:solidFill>
                  <a:schemeClr val="accent4">
                    <a:lumMod val="20000"/>
                    <a:lumOff val="80000"/>
                  </a:schemeClr>
                </a:solidFill>
                <a:cs typeface="Arial" panose="020B0604020202020204"/>
                <a:hlinkClick r:id="rId4" tooltip="EENFS Fiscal Apportionment Analyst Directory">
                  <a:extLst>
                    <a:ext uri="{A12FA001-AC4F-418D-AE19-62706E023703}">
                      <ahyp:hlinkClr xmlns:ahyp="http://schemas.microsoft.com/office/drawing/2018/hyperlinkcolor" val="tx"/>
                    </a:ext>
                  </a:extLst>
                </a:hlinkClick>
              </a:rPr>
              <a:t>https://www.cde.ca.gov/fg/aa/cd/faad.asp</a:t>
            </a:r>
            <a:endParaRPr lang="en-US" dirty="0">
              <a:solidFill>
                <a:schemeClr val="accent4">
                  <a:lumMod val="20000"/>
                  <a:lumOff val="80000"/>
                </a:schemeClr>
              </a:solidFill>
              <a:cs typeface="Arial" panose="020B0604020202020204"/>
            </a:endParaRPr>
          </a:p>
          <a:p>
            <a:pPr marL="0" lvl="1" indent="0">
              <a:spcAft>
                <a:spcPts val="1000"/>
              </a:spcAft>
              <a:buNone/>
            </a:pPr>
            <a:r>
              <a:rPr lang="en-US" sz="3000" b="1" dirty="0">
                <a:cs typeface="Arial" panose="020B0604020202020204"/>
              </a:rPr>
              <a:t>Regulation Related Questions</a:t>
            </a:r>
            <a:endParaRPr lang="en-US" sz="3000" dirty="0">
              <a:cs typeface="Arial" panose="020B0604020202020204"/>
            </a:endParaRPr>
          </a:p>
          <a:p>
            <a:pPr marL="971550" lvl="1" indent="-285750">
              <a:spcAft>
                <a:spcPts val="1000"/>
              </a:spcAft>
              <a:buFont typeface="Wingdings,Sans-Serif"/>
              <a:buChar char="Ø"/>
            </a:pPr>
            <a:r>
              <a:rPr lang="en-US" dirty="0">
                <a:solidFill>
                  <a:schemeClr val="accent4">
                    <a:lumMod val="20000"/>
                    <a:lumOff val="80000"/>
                  </a:schemeClr>
                </a:solidFill>
                <a:cs typeface="Arial" panose="020B0604020202020204"/>
                <a:hlinkClick r:id="rId5" tooltip="EED Title 5 Regulation Related Question email address">
                  <a:extLst>
                    <a:ext uri="{A12FA001-AC4F-418D-AE19-62706E023703}">
                      <ahyp:hlinkClr xmlns:ahyp="http://schemas.microsoft.com/office/drawing/2018/hyperlinkcolor" val="tx"/>
                    </a:ext>
                  </a:extLst>
                </a:hlinkClick>
              </a:rPr>
              <a:t>EEDTitle5@cde.ca.gov</a:t>
            </a:r>
            <a:endParaRPr lang="en-US" dirty="0">
              <a:solidFill>
                <a:schemeClr val="accent4">
                  <a:lumMod val="20000"/>
                  <a:lumOff val="80000"/>
                </a:schemeClr>
              </a:solidFill>
            </a:endParaRPr>
          </a:p>
        </p:txBody>
      </p:sp>
      <p:sp>
        <p:nvSpPr>
          <p:cNvPr id="4" name="Slide Number Placeholder 3">
            <a:extLst>
              <a:ext uri="{FF2B5EF4-FFF2-40B4-BE49-F238E27FC236}">
                <a16:creationId xmlns:a16="http://schemas.microsoft.com/office/drawing/2014/main" id="{36AED4EA-C496-C5FD-6491-8A08F01A4F39}"/>
              </a:ext>
            </a:extLst>
          </p:cNvPr>
          <p:cNvSpPr>
            <a:spLocks noGrp="1"/>
          </p:cNvSpPr>
          <p:nvPr>
            <p:ph type="sldNum" sz="quarter" idx="10"/>
          </p:nvPr>
        </p:nvSpPr>
        <p:spPr/>
        <p:txBody>
          <a:bodyPr/>
          <a:lstStyle/>
          <a:p>
            <a:fld id="{432ED76D-8188-4B28-B316-CD85396F47B0}" type="slidenum">
              <a:rPr lang="en-US" smtClean="0"/>
              <a:pPr/>
              <a:t>17</a:t>
            </a:fld>
            <a:endParaRPr lang="en-US" dirty="0"/>
          </a:p>
        </p:txBody>
      </p:sp>
    </p:spTree>
    <p:extLst>
      <p:ext uri="{BB962C8B-B14F-4D97-AF65-F5344CB8AC3E}">
        <p14:creationId xmlns:p14="http://schemas.microsoft.com/office/powerpoint/2010/main" val="912953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332A0-AF69-9CAC-D155-2F1A17957C1C}"/>
              </a:ext>
            </a:extLst>
          </p:cNvPr>
          <p:cNvSpPr>
            <a:spLocks noGrp="1"/>
          </p:cNvSpPr>
          <p:nvPr>
            <p:ph type="title"/>
          </p:nvPr>
        </p:nvSpPr>
        <p:spPr>
          <a:xfrm>
            <a:off x="598098" y="2288516"/>
            <a:ext cx="5187351" cy="1325563"/>
          </a:xfrm>
        </p:spPr>
        <p:txBody>
          <a:bodyPr>
            <a:normAutofit/>
          </a:bodyPr>
          <a:lstStyle/>
          <a:p>
            <a:r>
              <a:rPr lang="en-US" sz="4400" dirty="0">
                <a:solidFill>
                  <a:schemeClr val="bg1"/>
                </a:solidFill>
                <a:cs typeface="Arial"/>
              </a:rPr>
              <a:t>Closing</a:t>
            </a:r>
          </a:p>
        </p:txBody>
      </p:sp>
      <p:sp>
        <p:nvSpPr>
          <p:cNvPr id="3" name="Content Placeholder 2">
            <a:extLst>
              <a:ext uri="{FF2B5EF4-FFF2-40B4-BE49-F238E27FC236}">
                <a16:creationId xmlns:a16="http://schemas.microsoft.com/office/drawing/2014/main" id="{2001F8A8-899C-AC8C-0631-09EA8D59AC97}"/>
              </a:ext>
            </a:extLst>
          </p:cNvPr>
          <p:cNvSpPr>
            <a:spLocks noGrp="1"/>
          </p:cNvSpPr>
          <p:nvPr>
            <p:ph sz="half" idx="1"/>
          </p:nvPr>
        </p:nvSpPr>
        <p:spPr>
          <a:xfrm>
            <a:off x="1115683" y="5146375"/>
            <a:ext cx="5981557" cy="1160520"/>
          </a:xfrm>
        </p:spPr>
        <p:txBody>
          <a:bodyPr vert="horz" lIns="91440" tIns="45720" rIns="91440" bIns="45720" rtlCol="0" anchor="t">
            <a:normAutofit/>
          </a:bodyPr>
          <a:lstStyle/>
          <a:p>
            <a:pPr marL="0" indent="0">
              <a:buNone/>
            </a:pPr>
            <a:r>
              <a:rPr lang="en-US" sz="2400" dirty="0">
                <a:cs typeface="Arial" panose="020B0604020202020204"/>
              </a:rPr>
              <a:t>Photo Credit: Debra Manrique Family Child Care; Oxnard, CA</a:t>
            </a:r>
            <a:endParaRPr lang="en-US" dirty="0"/>
          </a:p>
        </p:txBody>
      </p:sp>
      <p:pic>
        <p:nvPicPr>
          <p:cNvPr id="6" name="Picture 6" descr="A picture of a young boy blowing bubbles.">
            <a:extLst>
              <a:ext uri="{FF2B5EF4-FFF2-40B4-BE49-F238E27FC236}">
                <a16:creationId xmlns:a16="http://schemas.microsoft.com/office/drawing/2014/main" id="{2BBE0608-E5E6-84B2-D9B7-167D7C7D236F}"/>
              </a:ext>
            </a:extLst>
          </p:cNvPr>
          <p:cNvPicPr>
            <a:picLocks noGrp="1" noChangeAspect="1"/>
          </p:cNvPicPr>
          <p:nvPr>
            <p:ph sz="half" idx="2"/>
          </p:nvPr>
        </p:nvPicPr>
        <p:blipFill>
          <a:blip r:embed="rId3"/>
          <a:stretch>
            <a:fillRect/>
          </a:stretch>
        </p:blipFill>
        <p:spPr>
          <a:xfrm>
            <a:off x="7536810" y="128678"/>
            <a:ext cx="3915421" cy="5847539"/>
          </a:xfrm>
        </p:spPr>
      </p:pic>
      <p:sp>
        <p:nvSpPr>
          <p:cNvPr id="5" name="Slide Number Placeholder 4">
            <a:extLst>
              <a:ext uri="{FF2B5EF4-FFF2-40B4-BE49-F238E27FC236}">
                <a16:creationId xmlns:a16="http://schemas.microsoft.com/office/drawing/2014/main" id="{EFDC9DB5-1DB7-B699-EE78-E1B469E50CEB}"/>
              </a:ext>
            </a:extLst>
          </p:cNvPr>
          <p:cNvSpPr>
            <a:spLocks noGrp="1"/>
          </p:cNvSpPr>
          <p:nvPr>
            <p:ph type="sldNum" sz="quarter" idx="10"/>
          </p:nvPr>
        </p:nvSpPr>
        <p:spPr/>
        <p:txBody>
          <a:bodyPr/>
          <a:lstStyle/>
          <a:p>
            <a:fld id="{432ED76D-8188-4B28-B316-CD85396F47B0}" type="slidenum">
              <a:rPr lang="en-US" smtClean="0"/>
              <a:pPr/>
              <a:t>18</a:t>
            </a:fld>
            <a:endParaRPr lang="en-US" dirty="0"/>
          </a:p>
        </p:txBody>
      </p:sp>
    </p:spTree>
    <p:extLst>
      <p:ext uri="{BB962C8B-B14F-4D97-AF65-F5344CB8AC3E}">
        <p14:creationId xmlns:p14="http://schemas.microsoft.com/office/powerpoint/2010/main" val="23545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AA8E1-F29F-43E9-95CA-2912C3F5DE49}"/>
              </a:ext>
            </a:extLst>
          </p:cNvPr>
          <p:cNvSpPr>
            <a:spLocks noGrp="1"/>
          </p:cNvSpPr>
          <p:nvPr>
            <p:ph type="title"/>
          </p:nvPr>
        </p:nvSpPr>
        <p:spPr/>
        <p:txBody>
          <a:bodyPr/>
          <a:lstStyle/>
          <a:p>
            <a:r>
              <a:rPr lang="en-US" dirty="0">
                <a:solidFill>
                  <a:schemeClr val="bg1"/>
                </a:solidFill>
              </a:rPr>
              <a:t>Welcome and Introductions</a:t>
            </a:r>
          </a:p>
        </p:txBody>
      </p:sp>
      <p:pic>
        <p:nvPicPr>
          <p:cNvPr id="8" name="Content Placeholder 7" descr="Collage of Children with the words Everyone Belongs Todos Somos Unidos. ">
            <a:extLst>
              <a:ext uri="{FF2B5EF4-FFF2-40B4-BE49-F238E27FC236}">
                <a16:creationId xmlns:a16="http://schemas.microsoft.com/office/drawing/2014/main" id="{C8E5C4FE-FEE0-4F98-97C4-909B36E0B98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47483" y="1404124"/>
            <a:ext cx="5897033" cy="4422775"/>
          </a:xfrm>
        </p:spPr>
      </p:pic>
      <p:sp>
        <p:nvSpPr>
          <p:cNvPr id="4" name="Slide Number Placeholder 3"/>
          <p:cNvSpPr>
            <a:spLocks noGrp="1"/>
          </p:cNvSpPr>
          <p:nvPr>
            <p:ph type="sldNum" sz="quarter" idx="10"/>
          </p:nvPr>
        </p:nvSpPr>
        <p:spPr/>
        <p:txBody>
          <a:bodyPr/>
          <a:lstStyle/>
          <a:p>
            <a:fld id="{B69ECBBE-C740-4DC6-AD12-BF9691A6AD0E}" type="slidenum">
              <a:rPr lang="en-US" smtClean="0"/>
              <a:pPr/>
              <a:t>2</a:t>
            </a:fld>
            <a:endParaRPr lang="en-US" dirty="0"/>
          </a:p>
        </p:txBody>
      </p:sp>
    </p:spTree>
    <p:extLst>
      <p:ext uri="{BB962C8B-B14F-4D97-AF65-F5344CB8AC3E}">
        <p14:creationId xmlns:p14="http://schemas.microsoft.com/office/powerpoint/2010/main" val="476479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7FDF717-5F55-4F5C-9A95-90F3DB58375A}"/>
              </a:ext>
            </a:extLst>
          </p:cNvPr>
          <p:cNvSpPr>
            <a:spLocks noGrp="1"/>
          </p:cNvSpPr>
          <p:nvPr>
            <p:ph type="title"/>
          </p:nvPr>
        </p:nvSpPr>
        <p:spPr>
          <a:xfrm>
            <a:off x="134644" y="0"/>
            <a:ext cx="11887200" cy="1325563"/>
          </a:xfrm>
        </p:spPr>
        <p:txBody>
          <a:bodyPr>
            <a:normAutofit/>
          </a:bodyPr>
          <a:lstStyle/>
          <a:p>
            <a:r>
              <a:rPr lang="en-US" sz="4000" dirty="0">
                <a:solidFill>
                  <a:schemeClr val="bg1"/>
                </a:solidFill>
              </a:rPr>
              <a:t>Meeting Agenda</a:t>
            </a:r>
          </a:p>
        </p:txBody>
      </p:sp>
      <p:sp>
        <p:nvSpPr>
          <p:cNvPr id="7" name="Content Placeholder 6">
            <a:extLst>
              <a:ext uri="{FF2B5EF4-FFF2-40B4-BE49-F238E27FC236}">
                <a16:creationId xmlns:a16="http://schemas.microsoft.com/office/drawing/2014/main" id="{91473AF4-009C-42E7-A284-A29CD58D3895}"/>
              </a:ext>
            </a:extLst>
          </p:cNvPr>
          <p:cNvSpPr>
            <a:spLocks noGrp="1"/>
          </p:cNvSpPr>
          <p:nvPr>
            <p:ph idx="1"/>
          </p:nvPr>
        </p:nvSpPr>
        <p:spPr>
          <a:xfrm>
            <a:off x="267419" y="990836"/>
            <a:ext cx="11930331" cy="5314743"/>
          </a:xfrm>
        </p:spPr>
        <p:txBody>
          <a:bodyPr vert="horz" lIns="91440" tIns="45720" rIns="91440" bIns="45720" rtlCol="0" anchor="t">
            <a:normAutofit/>
          </a:bodyPr>
          <a:lstStyle/>
          <a:p>
            <a:pPr>
              <a:spcAft>
                <a:spcPts val="800"/>
              </a:spcAft>
            </a:pPr>
            <a:r>
              <a:rPr lang="en-US" sz="2700" dirty="0">
                <a:cs typeface="Arial"/>
              </a:rPr>
              <a:t>Welcome</a:t>
            </a:r>
          </a:p>
          <a:p>
            <a:pPr>
              <a:spcAft>
                <a:spcPts val="800"/>
              </a:spcAft>
            </a:pPr>
            <a:r>
              <a:rPr lang="en-US" sz="2700" dirty="0">
                <a:cs typeface="Arial"/>
              </a:rPr>
              <a:t>Early Action Budget Items</a:t>
            </a:r>
          </a:p>
          <a:p>
            <a:pPr>
              <a:spcAft>
                <a:spcPts val="800"/>
              </a:spcAft>
            </a:pPr>
            <a:r>
              <a:rPr lang="en-US" sz="2700" dirty="0">
                <a:cs typeface="Arial"/>
              </a:rPr>
              <a:t>Budget Process Timeline</a:t>
            </a:r>
          </a:p>
          <a:p>
            <a:pPr>
              <a:spcAft>
                <a:spcPts val="800"/>
              </a:spcAft>
            </a:pPr>
            <a:r>
              <a:rPr lang="en-US" sz="2700" dirty="0">
                <a:cs typeface="Arial"/>
              </a:rPr>
              <a:t>Governor's May Revision</a:t>
            </a:r>
          </a:p>
          <a:p>
            <a:pPr>
              <a:spcAft>
                <a:spcPts val="800"/>
              </a:spcAft>
            </a:pPr>
            <a:r>
              <a:rPr lang="en-US" sz="2700" dirty="0">
                <a:cs typeface="Arial"/>
              </a:rPr>
              <a:t>Legislative Budget Plans</a:t>
            </a:r>
          </a:p>
          <a:p>
            <a:pPr>
              <a:spcAft>
                <a:spcPts val="800"/>
              </a:spcAft>
            </a:pPr>
            <a:r>
              <a:rPr lang="en-US" sz="2700" dirty="0">
                <a:cs typeface="Arial"/>
              </a:rPr>
              <a:t>Current Grants and Contracts Updates</a:t>
            </a:r>
          </a:p>
          <a:p>
            <a:pPr>
              <a:spcAft>
                <a:spcPts val="800"/>
              </a:spcAft>
            </a:pPr>
            <a:r>
              <a:rPr lang="en-US" sz="2700" dirty="0">
                <a:cs typeface="Arial"/>
              </a:rPr>
              <a:t>Upcoming Events and Notifications</a:t>
            </a:r>
          </a:p>
          <a:p>
            <a:pPr>
              <a:spcAft>
                <a:spcPts val="800"/>
              </a:spcAft>
            </a:pPr>
            <a:r>
              <a:rPr lang="en-US" sz="2700" dirty="0">
                <a:cs typeface="Arial"/>
              </a:rPr>
              <a:t>Question and Answer</a:t>
            </a:r>
          </a:p>
        </p:txBody>
      </p:sp>
      <p:sp>
        <p:nvSpPr>
          <p:cNvPr id="4" name="Slide Number Placeholder 3">
            <a:extLst>
              <a:ext uri="{FF2B5EF4-FFF2-40B4-BE49-F238E27FC236}">
                <a16:creationId xmlns:a16="http://schemas.microsoft.com/office/drawing/2014/main" id="{00A4BBF1-0835-47EA-9AB1-EEC4AEDED64A}"/>
              </a:ext>
            </a:extLst>
          </p:cNvPr>
          <p:cNvSpPr>
            <a:spLocks noGrp="1"/>
          </p:cNvSpPr>
          <p:nvPr>
            <p:ph type="sldNum" sz="quarter" idx="10"/>
          </p:nvPr>
        </p:nvSpPr>
        <p:spPr/>
        <p:txBody>
          <a:bodyPr/>
          <a:lstStyle/>
          <a:p>
            <a:fld id="{432ED76D-8188-4B28-B316-CD85396F47B0}" type="slidenum">
              <a:rPr lang="en-US" smtClean="0"/>
              <a:pPr/>
              <a:t>3</a:t>
            </a:fld>
            <a:endParaRPr lang="en-US" dirty="0"/>
          </a:p>
        </p:txBody>
      </p:sp>
    </p:spTree>
    <p:extLst>
      <p:ext uri="{BB962C8B-B14F-4D97-AF65-F5344CB8AC3E}">
        <p14:creationId xmlns:p14="http://schemas.microsoft.com/office/powerpoint/2010/main" val="3909120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D2FE5-C465-3BD7-B463-C0E6E09BEAA9}"/>
              </a:ext>
            </a:extLst>
          </p:cNvPr>
          <p:cNvSpPr>
            <a:spLocks noGrp="1"/>
          </p:cNvSpPr>
          <p:nvPr>
            <p:ph type="title"/>
          </p:nvPr>
        </p:nvSpPr>
        <p:spPr>
          <a:xfrm>
            <a:off x="152400" y="31271"/>
            <a:ext cx="11887200" cy="1325563"/>
          </a:xfrm>
        </p:spPr>
        <p:txBody>
          <a:bodyPr/>
          <a:lstStyle/>
          <a:p>
            <a:r>
              <a:rPr lang="en-US" dirty="0">
                <a:cs typeface="Arial"/>
              </a:rPr>
              <a:t>Early Action Budget Items</a:t>
            </a:r>
            <a:endParaRPr lang="en-US" dirty="0"/>
          </a:p>
        </p:txBody>
      </p:sp>
      <p:sp>
        <p:nvSpPr>
          <p:cNvPr id="3" name="Content Placeholder 2">
            <a:extLst>
              <a:ext uri="{FF2B5EF4-FFF2-40B4-BE49-F238E27FC236}">
                <a16:creationId xmlns:a16="http://schemas.microsoft.com/office/drawing/2014/main" id="{C8E6B90F-B334-8D97-B6AE-470204467BD9}"/>
              </a:ext>
            </a:extLst>
          </p:cNvPr>
          <p:cNvSpPr>
            <a:spLocks noGrp="1"/>
          </p:cNvSpPr>
          <p:nvPr>
            <p:ph idx="1"/>
          </p:nvPr>
        </p:nvSpPr>
        <p:spPr>
          <a:xfrm>
            <a:off x="152400" y="1206980"/>
            <a:ext cx="11887200" cy="5015901"/>
          </a:xfrm>
        </p:spPr>
        <p:txBody>
          <a:bodyPr vert="horz" lIns="91440" tIns="45720" rIns="91440" bIns="45720" rtlCol="0" anchor="t">
            <a:normAutofit/>
          </a:bodyPr>
          <a:lstStyle/>
          <a:p>
            <a:pPr>
              <a:buFont typeface="Arial"/>
              <a:buChar char="•"/>
            </a:pPr>
            <a:r>
              <a:rPr lang="en-US" dirty="0">
                <a:cs typeface="Arial" panose="020B0604020202020204"/>
              </a:rPr>
              <a:t>Assembly Bill (AB) 100</a:t>
            </a:r>
          </a:p>
          <a:p>
            <a:pPr marL="971550" lvl="1" indent="-285750">
              <a:buFont typeface="Arial"/>
              <a:buChar char="‒"/>
            </a:pPr>
            <a:r>
              <a:rPr lang="en-US" sz="3000" dirty="0">
                <a:cs typeface="Arial" panose="020B0604020202020204"/>
              </a:rPr>
              <a:t>Allows for the California Department of Education (CDE) to use $5.3 million Proposition 98 (P98) General Fund (GF) and $4.4 million Non-P98 GF to support the extension of family fee waivers from July 1, 2023, to September 30, 2023.  </a:t>
            </a:r>
          </a:p>
          <a:p>
            <a:pPr>
              <a:buFont typeface="Arial"/>
              <a:buChar char="•"/>
            </a:pPr>
            <a:r>
              <a:rPr lang="en-US" dirty="0">
                <a:cs typeface="Arial" panose="020B0604020202020204"/>
              </a:rPr>
              <a:t>Assembly Bill (AB) 110</a:t>
            </a:r>
          </a:p>
          <a:p>
            <a:pPr marL="971550" lvl="1" indent="-285750">
              <a:buFont typeface="Arial"/>
              <a:buChar char="‒"/>
            </a:pPr>
            <a:r>
              <a:rPr lang="en-US" sz="3000" dirty="0">
                <a:cs typeface="Arial" panose="020B0604020202020204"/>
              </a:rPr>
              <a:t>Includes statutory language to extend the current family fee waiver until September 30, 2023 </a:t>
            </a:r>
          </a:p>
          <a:p>
            <a:pPr marL="971550" lvl="1" indent="-285750">
              <a:buFont typeface="Arial"/>
              <a:buChar char="‒"/>
            </a:pPr>
            <a:r>
              <a:rPr lang="en-US" sz="3000" dirty="0">
                <a:cs typeface="Arial" panose="020B0604020202020204"/>
              </a:rPr>
              <a:t>Authorizes the CDE to issue temporary rate increases to contractors that exceed the existing contract reimbursement rates</a:t>
            </a:r>
            <a:endParaRPr lang="en-US" dirty="0"/>
          </a:p>
        </p:txBody>
      </p:sp>
      <p:sp>
        <p:nvSpPr>
          <p:cNvPr id="4" name="Slide Number Placeholder 3">
            <a:extLst>
              <a:ext uri="{FF2B5EF4-FFF2-40B4-BE49-F238E27FC236}">
                <a16:creationId xmlns:a16="http://schemas.microsoft.com/office/drawing/2014/main" id="{537F0433-BC18-4F2C-67B6-8AEB5F688B3A}"/>
              </a:ext>
            </a:extLst>
          </p:cNvPr>
          <p:cNvSpPr>
            <a:spLocks noGrp="1"/>
          </p:cNvSpPr>
          <p:nvPr>
            <p:ph type="sldNum" sz="quarter" idx="10"/>
          </p:nvPr>
        </p:nvSpPr>
        <p:spPr/>
        <p:txBody>
          <a:bodyPr/>
          <a:lstStyle/>
          <a:p>
            <a:fld id="{2AA74813-043C-43CB-9E82-7CAA19F31821}" type="slidenum">
              <a:rPr lang="en-US" smtClean="0"/>
              <a:pPr/>
              <a:t>4</a:t>
            </a:fld>
            <a:endParaRPr lang="en-US" dirty="0"/>
          </a:p>
        </p:txBody>
      </p:sp>
    </p:spTree>
    <p:extLst>
      <p:ext uri="{BB962C8B-B14F-4D97-AF65-F5344CB8AC3E}">
        <p14:creationId xmlns:p14="http://schemas.microsoft.com/office/powerpoint/2010/main" val="1191092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D2FE5-C465-3BD7-B463-C0E6E09BEAA9}"/>
              </a:ext>
            </a:extLst>
          </p:cNvPr>
          <p:cNvSpPr>
            <a:spLocks noGrp="1"/>
          </p:cNvSpPr>
          <p:nvPr>
            <p:ph type="title"/>
          </p:nvPr>
        </p:nvSpPr>
        <p:spPr>
          <a:xfrm>
            <a:off x="105266" y="-270387"/>
            <a:ext cx="11887200" cy="1325563"/>
          </a:xfrm>
        </p:spPr>
        <p:txBody>
          <a:bodyPr/>
          <a:lstStyle/>
          <a:p>
            <a:r>
              <a:rPr lang="en-US" dirty="0">
                <a:cs typeface="Arial"/>
              </a:rPr>
              <a:t>Plans for Early Action Allocations</a:t>
            </a:r>
            <a:endParaRPr lang="en-US" dirty="0"/>
          </a:p>
        </p:txBody>
      </p:sp>
      <p:sp>
        <p:nvSpPr>
          <p:cNvPr id="3" name="Content Placeholder 2">
            <a:extLst>
              <a:ext uri="{FF2B5EF4-FFF2-40B4-BE49-F238E27FC236}">
                <a16:creationId xmlns:a16="http://schemas.microsoft.com/office/drawing/2014/main" id="{C8E6B90F-B334-8D97-B6AE-470204467BD9}"/>
              </a:ext>
            </a:extLst>
          </p:cNvPr>
          <p:cNvSpPr>
            <a:spLocks noGrp="1"/>
          </p:cNvSpPr>
          <p:nvPr>
            <p:ph idx="1"/>
          </p:nvPr>
        </p:nvSpPr>
        <p:spPr>
          <a:xfrm>
            <a:off x="152400" y="1063207"/>
            <a:ext cx="11887200" cy="5159674"/>
          </a:xfrm>
        </p:spPr>
        <p:txBody>
          <a:bodyPr vert="horz" lIns="91440" tIns="45720" rIns="91440" bIns="45720" rtlCol="0" anchor="t">
            <a:normAutofit fontScale="92500" lnSpcReduction="20000"/>
          </a:bodyPr>
          <a:lstStyle/>
          <a:p>
            <a:pPr>
              <a:buFont typeface="Arial"/>
              <a:buChar char="•"/>
            </a:pPr>
            <a:r>
              <a:rPr lang="en-US" dirty="0">
                <a:cs typeface="Arial"/>
              </a:rPr>
              <a:t>Family Fee Waiver Allocations </a:t>
            </a:r>
          </a:p>
          <a:p>
            <a:pPr lvl="1"/>
            <a:r>
              <a:rPr lang="en-US" dirty="0">
                <a:cs typeface="Arial"/>
              </a:rPr>
              <a:t> AB 110 provides additional funding authority to ensure contractors have sufficient funds to cover the cost of family fee waivers between July 1, 2023, and September 30, 2023.</a:t>
            </a:r>
          </a:p>
          <a:p>
            <a:pPr lvl="1">
              <a:spcAft>
                <a:spcPts val="1800"/>
              </a:spcAft>
            </a:pPr>
            <a:r>
              <a:rPr lang="en-US" dirty="0">
                <a:cs typeface="Arial"/>
              </a:rPr>
              <a:t> California State Preschool Program (CSPP) contractors will receive an allocation to cover the costs of the family fee waivers, and will be included as part of the CSPP Budget Act amendment, expected to be released in Fall 2023.</a:t>
            </a:r>
          </a:p>
          <a:p>
            <a:r>
              <a:rPr lang="en-US" dirty="0">
                <a:cs typeface="Arial"/>
              </a:rPr>
              <a:t>Temporary Rate Increases</a:t>
            </a:r>
            <a:endParaRPr lang="en-US" dirty="0"/>
          </a:p>
          <a:p>
            <a:pPr lvl="1"/>
            <a:r>
              <a:rPr lang="en-US" dirty="0">
                <a:cs typeface="Arial"/>
              </a:rPr>
              <a:t>CDE is working on a methodology for allocating funds to CSPP contractors. </a:t>
            </a:r>
          </a:p>
          <a:p>
            <a:pPr lvl="1"/>
            <a:r>
              <a:rPr lang="en-US" dirty="0">
                <a:cs typeface="Arial"/>
              </a:rPr>
              <a:t>CDE plans to issue one-time, lump-sum payments that will not be provided as an augmentation to the CSPP contract, but issued as an apportionment payment.</a:t>
            </a:r>
          </a:p>
        </p:txBody>
      </p:sp>
      <p:sp>
        <p:nvSpPr>
          <p:cNvPr id="4" name="Slide Number Placeholder 3">
            <a:extLst>
              <a:ext uri="{FF2B5EF4-FFF2-40B4-BE49-F238E27FC236}">
                <a16:creationId xmlns:a16="http://schemas.microsoft.com/office/drawing/2014/main" id="{537F0433-BC18-4F2C-67B6-8AEB5F688B3A}"/>
              </a:ext>
            </a:extLst>
          </p:cNvPr>
          <p:cNvSpPr>
            <a:spLocks noGrp="1"/>
          </p:cNvSpPr>
          <p:nvPr>
            <p:ph type="sldNum" sz="quarter" idx="10"/>
          </p:nvPr>
        </p:nvSpPr>
        <p:spPr/>
        <p:txBody>
          <a:bodyPr/>
          <a:lstStyle/>
          <a:p>
            <a:fld id="{2AA74813-043C-43CB-9E82-7CAA19F31821}" type="slidenum">
              <a:rPr lang="en-US" smtClean="0"/>
              <a:pPr/>
              <a:t>5</a:t>
            </a:fld>
            <a:endParaRPr lang="en-US" dirty="0"/>
          </a:p>
        </p:txBody>
      </p:sp>
    </p:spTree>
    <p:extLst>
      <p:ext uri="{BB962C8B-B14F-4D97-AF65-F5344CB8AC3E}">
        <p14:creationId xmlns:p14="http://schemas.microsoft.com/office/powerpoint/2010/main" val="1754419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D035C-C19D-4543-81B5-23531E69C182}"/>
              </a:ext>
            </a:extLst>
          </p:cNvPr>
          <p:cNvSpPr>
            <a:spLocks noGrp="1"/>
          </p:cNvSpPr>
          <p:nvPr>
            <p:ph type="title"/>
          </p:nvPr>
        </p:nvSpPr>
        <p:spPr>
          <a:xfrm>
            <a:off x="76986" y="0"/>
            <a:ext cx="11887200" cy="1325563"/>
          </a:xfrm>
        </p:spPr>
        <p:txBody>
          <a:bodyPr>
            <a:normAutofit/>
          </a:bodyPr>
          <a:lstStyle/>
          <a:p>
            <a:r>
              <a:rPr lang="en-US" sz="4400" dirty="0">
                <a:solidFill>
                  <a:schemeClr val="bg1"/>
                </a:solidFill>
                <a:cs typeface="Arial"/>
              </a:rPr>
              <a:t>Budget Process Timeline</a:t>
            </a:r>
            <a:endParaRPr lang="en-US" sz="4400" dirty="0"/>
          </a:p>
        </p:txBody>
      </p:sp>
      <p:sp>
        <p:nvSpPr>
          <p:cNvPr id="11" name="Content Placeholder 10">
            <a:extLst>
              <a:ext uri="{FF2B5EF4-FFF2-40B4-BE49-F238E27FC236}">
                <a16:creationId xmlns:a16="http://schemas.microsoft.com/office/drawing/2014/main" id="{D5295287-0078-428E-9680-64E537BDCC60}"/>
              </a:ext>
            </a:extLst>
          </p:cNvPr>
          <p:cNvSpPr>
            <a:spLocks noGrp="1"/>
          </p:cNvSpPr>
          <p:nvPr>
            <p:ph idx="1"/>
          </p:nvPr>
        </p:nvSpPr>
        <p:spPr>
          <a:xfrm>
            <a:off x="322082" y="1270654"/>
            <a:ext cx="2892458" cy="1293437"/>
          </a:xfrm>
        </p:spPr>
        <p:txBody>
          <a:bodyPr>
            <a:normAutofit fontScale="92500" lnSpcReduction="10000"/>
          </a:bodyPr>
          <a:lstStyle/>
          <a:p>
            <a:pPr marL="0" indent="0">
              <a:buNone/>
            </a:pPr>
            <a:r>
              <a:rPr lang="en-US" sz="2600" dirty="0"/>
              <a:t>January 10: Governor's proposed budget released</a:t>
            </a:r>
          </a:p>
          <a:p>
            <a:pPr marL="0" indent="0">
              <a:buNone/>
            </a:pPr>
            <a:endParaRPr lang="en-US" dirty="0"/>
          </a:p>
        </p:txBody>
      </p:sp>
      <p:sp>
        <p:nvSpPr>
          <p:cNvPr id="12" name="Content Placeholder 11">
            <a:extLst>
              <a:ext uri="{FF2B5EF4-FFF2-40B4-BE49-F238E27FC236}">
                <a16:creationId xmlns:a16="http://schemas.microsoft.com/office/drawing/2014/main" id="{3C7762E1-B451-424D-8960-106321FBFC3C}"/>
              </a:ext>
            </a:extLst>
          </p:cNvPr>
          <p:cNvSpPr>
            <a:spLocks noGrp="1"/>
          </p:cNvSpPr>
          <p:nvPr>
            <p:ph sz="quarter" idx="11"/>
          </p:nvPr>
        </p:nvSpPr>
        <p:spPr>
          <a:xfrm>
            <a:off x="3788955" y="1460958"/>
            <a:ext cx="2357322" cy="1612180"/>
          </a:xfrm>
        </p:spPr>
        <p:txBody>
          <a:bodyPr>
            <a:normAutofit fontScale="62500" lnSpcReduction="20000"/>
          </a:bodyPr>
          <a:lstStyle/>
          <a:p>
            <a:pPr marL="0" indent="0">
              <a:buNone/>
            </a:pPr>
            <a:r>
              <a:rPr lang="en-US" sz="3800" dirty="0"/>
              <a:t>Late February: Budget subcommittee hearings began</a:t>
            </a:r>
          </a:p>
          <a:p>
            <a:pPr marL="0" indent="0">
              <a:buNone/>
            </a:pPr>
            <a:endParaRPr lang="en-US" dirty="0"/>
          </a:p>
        </p:txBody>
      </p:sp>
      <p:sp>
        <p:nvSpPr>
          <p:cNvPr id="13" name="Content Placeholder 12">
            <a:extLst>
              <a:ext uri="{FF2B5EF4-FFF2-40B4-BE49-F238E27FC236}">
                <a16:creationId xmlns:a16="http://schemas.microsoft.com/office/drawing/2014/main" id="{2413C04C-7490-45D4-B4E8-365B754AFB68}"/>
              </a:ext>
            </a:extLst>
          </p:cNvPr>
          <p:cNvSpPr>
            <a:spLocks noGrp="1"/>
          </p:cNvSpPr>
          <p:nvPr>
            <p:ph sz="quarter" idx="12"/>
          </p:nvPr>
        </p:nvSpPr>
        <p:spPr>
          <a:xfrm>
            <a:off x="8050376" y="1357149"/>
            <a:ext cx="2724460" cy="1367197"/>
          </a:xfrm>
        </p:spPr>
        <p:txBody>
          <a:bodyPr>
            <a:noAutofit/>
          </a:bodyPr>
          <a:lstStyle/>
          <a:p>
            <a:pPr marL="0" indent="0">
              <a:buNone/>
            </a:pPr>
            <a:r>
              <a:rPr lang="en-US" sz="2400" dirty="0"/>
              <a:t>Late May to Early June: Budget committee hearings</a:t>
            </a:r>
          </a:p>
        </p:txBody>
      </p:sp>
      <p:pic>
        <p:nvPicPr>
          <p:cNvPr id="21" name="Content Placeholder 20" descr="light blue infinite arrow to show a timeline with darker blue dots.">
            <a:extLst>
              <a:ext uri="{FF2B5EF4-FFF2-40B4-BE49-F238E27FC236}">
                <a16:creationId xmlns:a16="http://schemas.microsoft.com/office/drawing/2014/main" id="{8DFF9B32-BB14-4C4A-85FB-749DBC2F3736}"/>
              </a:ext>
            </a:extLst>
          </p:cNvPr>
          <p:cNvPicPr>
            <a:picLocks noGrp="1" noChangeAspect="1"/>
          </p:cNvPicPr>
          <p:nvPr>
            <p:ph sz="quarter" idx="16"/>
          </p:nvPr>
        </p:nvPicPr>
        <p:blipFill rotWithShape="1">
          <a:blip r:embed="rId2">
            <a:extLst>
              <a:ext uri="{28A0092B-C50C-407E-A947-70E740481C1C}">
                <a14:useLocalDpi xmlns:a14="http://schemas.microsoft.com/office/drawing/2010/main" val="0"/>
              </a:ext>
            </a:extLst>
          </a:blip>
          <a:srcRect t="5477" b="3774"/>
          <a:stretch/>
        </p:blipFill>
        <p:spPr>
          <a:xfrm>
            <a:off x="839411" y="2799761"/>
            <a:ext cx="9530074" cy="1093509"/>
          </a:xfrm>
        </p:spPr>
      </p:pic>
      <p:sp>
        <p:nvSpPr>
          <p:cNvPr id="14" name="Content Placeholder 13">
            <a:extLst>
              <a:ext uri="{FF2B5EF4-FFF2-40B4-BE49-F238E27FC236}">
                <a16:creationId xmlns:a16="http://schemas.microsoft.com/office/drawing/2014/main" id="{245734B2-C61F-4AF3-9403-63E48166F7A1}"/>
              </a:ext>
            </a:extLst>
          </p:cNvPr>
          <p:cNvSpPr>
            <a:spLocks noGrp="1"/>
          </p:cNvSpPr>
          <p:nvPr>
            <p:ph sz="quarter" idx="13"/>
          </p:nvPr>
        </p:nvSpPr>
        <p:spPr>
          <a:xfrm>
            <a:off x="339921" y="3997751"/>
            <a:ext cx="2092325" cy="1347788"/>
          </a:xfrm>
        </p:spPr>
        <p:txBody>
          <a:bodyPr>
            <a:normAutofit fontScale="92500" lnSpcReduction="20000"/>
          </a:bodyPr>
          <a:lstStyle/>
          <a:p>
            <a:pPr marL="0" indent="0">
              <a:buNone/>
            </a:pPr>
            <a:r>
              <a:rPr lang="en-US" sz="2800" dirty="0"/>
              <a:t>February 1: Trailer Bill Language released</a:t>
            </a:r>
          </a:p>
          <a:p>
            <a:pPr marL="0" indent="0">
              <a:buNone/>
            </a:pPr>
            <a:endParaRPr lang="en-US" dirty="0"/>
          </a:p>
        </p:txBody>
      </p:sp>
      <p:sp>
        <p:nvSpPr>
          <p:cNvPr id="15" name="Content Placeholder 14">
            <a:extLst>
              <a:ext uri="{FF2B5EF4-FFF2-40B4-BE49-F238E27FC236}">
                <a16:creationId xmlns:a16="http://schemas.microsoft.com/office/drawing/2014/main" id="{B3EBDFE2-0653-49DD-B328-D58AC11BB832}"/>
              </a:ext>
            </a:extLst>
          </p:cNvPr>
          <p:cNvSpPr>
            <a:spLocks noGrp="1"/>
          </p:cNvSpPr>
          <p:nvPr>
            <p:ph sz="quarter" idx="14"/>
          </p:nvPr>
        </p:nvSpPr>
        <p:spPr>
          <a:xfrm>
            <a:off x="3940487" y="4100218"/>
            <a:ext cx="2046287" cy="1141412"/>
          </a:xfrm>
        </p:spPr>
        <p:txBody>
          <a:bodyPr>
            <a:normAutofit fontScale="77500" lnSpcReduction="20000"/>
          </a:bodyPr>
          <a:lstStyle/>
          <a:p>
            <a:pPr marL="0" indent="0">
              <a:buNone/>
            </a:pPr>
            <a:r>
              <a:rPr lang="en-US" sz="3100" dirty="0"/>
              <a:t>May 12: May Revision released</a:t>
            </a:r>
          </a:p>
          <a:p>
            <a:pPr marL="0" indent="0">
              <a:buNone/>
            </a:pPr>
            <a:endParaRPr lang="en-US" dirty="0"/>
          </a:p>
        </p:txBody>
      </p:sp>
      <p:sp>
        <p:nvSpPr>
          <p:cNvPr id="16" name="Content Placeholder 15">
            <a:extLst>
              <a:ext uri="{FF2B5EF4-FFF2-40B4-BE49-F238E27FC236}">
                <a16:creationId xmlns:a16="http://schemas.microsoft.com/office/drawing/2014/main" id="{794A9968-A2A9-438D-8AA5-746F8EB76A35}"/>
              </a:ext>
            </a:extLst>
          </p:cNvPr>
          <p:cNvSpPr>
            <a:spLocks noGrp="1"/>
          </p:cNvSpPr>
          <p:nvPr>
            <p:ph sz="quarter" idx="15"/>
          </p:nvPr>
        </p:nvSpPr>
        <p:spPr>
          <a:xfrm>
            <a:off x="8832850" y="3959258"/>
            <a:ext cx="1998548" cy="999241"/>
          </a:xfrm>
        </p:spPr>
        <p:txBody>
          <a:bodyPr>
            <a:normAutofit fontScale="77500" lnSpcReduction="20000"/>
          </a:bodyPr>
          <a:lstStyle/>
          <a:p>
            <a:pPr marL="0" indent="0">
              <a:buNone/>
            </a:pPr>
            <a:r>
              <a:rPr lang="en-US" sz="2600" dirty="0"/>
              <a:t>June 15: Budget Bill must be passed</a:t>
            </a:r>
          </a:p>
          <a:p>
            <a:pPr marL="0" indent="0">
              <a:buNone/>
            </a:pPr>
            <a:endParaRPr lang="en-US" dirty="0"/>
          </a:p>
        </p:txBody>
      </p:sp>
      <p:sp>
        <p:nvSpPr>
          <p:cNvPr id="4" name="Slide Number Placeholder 3">
            <a:extLst>
              <a:ext uri="{FF2B5EF4-FFF2-40B4-BE49-F238E27FC236}">
                <a16:creationId xmlns:a16="http://schemas.microsoft.com/office/drawing/2014/main" id="{6E4AE07F-8946-4D60-A510-53ED8E210256}"/>
              </a:ext>
            </a:extLst>
          </p:cNvPr>
          <p:cNvSpPr>
            <a:spLocks noGrp="1"/>
          </p:cNvSpPr>
          <p:nvPr>
            <p:ph type="sldNum" sz="quarter" idx="10"/>
          </p:nvPr>
        </p:nvSpPr>
        <p:spPr/>
        <p:txBody>
          <a:bodyPr/>
          <a:lstStyle/>
          <a:p>
            <a:fld id="{432ED76D-8188-4B28-B316-CD85396F47B0}" type="slidenum">
              <a:rPr lang="en-US" smtClean="0"/>
              <a:pPr/>
              <a:t>6</a:t>
            </a:fld>
            <a:endParaRPr lang="en-US" dirty="0"/>
          </a:p>
        </p:txBody>
      </p:sp>
    </p:spTree>
    <p:extLst>
      <p:ext uri="{BB962C8B-B14F-4D97-AF65-F5344CB8AC3E}">
        <p14:creationId xmlns:p14="http://schemas.microsoft.com/office/powerpoint/2010/main" val="2355789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18D4C-F40F-1C7E-F83C-CC5D621C67C2}"/>
              </a:ext>
            </a:extLst>
          </p:cNvPr>
          <p:cNvSpPr>
            <a:spLocks noGrp="1"/>
          </p:cNvSpPr>
          <p:nvPr>
            <p:ph type="title"/>
          </p:nvPr>
        </p:nvSpPr>
        <p:spPr/>
        <p:txBody>
          <a:bodyPr/>
          <a:lstStyle/>
          <a:p>
            <a:r>
              <a:rPr lang="en-US" dirty="0">
                <a:cs typeface="Arial"/>
              </a:rPr>
              <a:t>State Fiscal Condition Weaker than Estimated in January</a:t>
            </a:r>
            <a:endParaRPr lang="en-US" dirty="0"/>
          </a:p>
        </p:txBody>
      </p:sp>
      <p:sp>
        <p:nvSpPr>
          <p:cNvPr id="3" name="Content Placeholder 2">
            <a:extLst>
              <a:ext uri="{FF2B5EF4-FFF2-40B4-BE49-F238E27FC236}">
                <a16:creationId xmlns:a16="http://schemas.microsoft.com/office/drawing/2014/main" id="{AB45887D-4F06-363D-B96D-4B4292913F2C}"/>
              </a:ext>
            </a:extLst>
          </p:cNvPr>
          <p:cNvSpPr>
            <a:spLocks noGrp="1"/>
          </p:cNvSpPr>
          <p:nvPr>
            <p:ph idx="1"/>
          </p:nvPr>
        </p:nvSpPr>
        <p:spPr/>
        <p:txBody>
          <a:bodyPr vert="horz" lIns="91440" tIns="45720" rIns="91440" bIns="45720" rtlCol="0" anchor="t">
            <a:normAutofit/>
          </a:bodyPr>
          <a:lstStyle/>
          <a:p>
            <a:pPr>
              <a:spcAft>
                <a:spcPts val="1000"/>
              </a:spcAft>
            </a:pPr>
            <a:r>
              <a:rPr lang="en-US" dirty="0">
                <a:cs typeface="Arial"/>
              </a:rPr>
              <a:t>In January, the Governor's proposed budget for 2023–24 maintained funding for Early Education programs despite the projected $22.5 billion shortfall.</a:t>
            </a:r>
          </a:p>
          <a:p>
            <a:pPr>
              <a:spcAft>
                <a:spcPts val="1000"/>
              </a:spcAft>
            </a:pPr>
            <a:r>
              <a:rPr lang="en-US" dirty="0">
                <a:cs typeface="Arial"/>
              </a:rPr>
              <a:t>Since January, this shortfall has grown by $9.3 billion to $31.5 billion at the time of the May Revision.</a:t>
            </a:r>
          </a:p>
          <a:p>
            <a:r>
              <a:rPr lang="en-US" dirty="0">
                <a:cs typeface="Arial"/>
              </a:rPr>
              <a:t>Despite this, the Governor's May Revision budget proposal continues to recognize the importance of Early Education.</a:t>
            </a:r>
          </a:p>
        </p:txBody>
      </p:sp>
      <p:sp>
        <p:nvSpPr>
          <p:cNvPr id="4" name="Slide Number Placeholder 3">
            <a:extLst>
              <a:ext uri="{FF2B5EF4-FFF2-40B4-BE49-F238E27FC236}">
                <a16:creationId xmlns:a16="http://schemas.microsoft.com/office/drawing/2014/main" id="{B90BF70B-BB70-59DE-4296-3A7A4A837457}"/>
              </a:ext>
            </a:extLst>
          </p:cNvPr>
          <p:cNvSpPr>
            <a:spLocks noGrp="1"/>
          </p:cNvSpPr>
          <p:nvPr>
            <p:ph type="sldNum" sz="quarter" idx="10"/>
          </p:nvPr>
        </p:nvSpPr>
        <p:spPr/>
        <p:txBody>
          <a:bodyPr/>
          <a:lstStyle/>
          <a:p>
            <a:fld id="{2AA74813-043C-43CB-9E82-7CAA19F31821}" type="slidenum">
              <a:rPr lang="en-US" smtClean="0"/>
              <a:pPr/>
              <a:t>7</a:t>
            </a:fld>
            <a:endParaRPr lang="en-US" dirty="0"/>
          </a:p>
        </p:txBody>
      </p:sp>
    </p:spTree>
    <p:extLst>
      <p:ext uri="{BB962C8B-B14F-4D97-AF65-F5344CB8AC3E}">
        <p14:creationId xmlns:p14="http://schemas.microsoft.com/office/powerpoint/2010/main" val="687045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26898-26CA-434B-ADEB-9A3D3ACD324E}"/>
              </a:ext>
            </a:extLst>
          </p:cNvPr>
          <p:cNvSpPr>
            <a:spLocks noGrp="1"/>
          </p:cNvSpPr>
          <p:nvPr>
            <p:ph type="title"/>
          </p:nvPr>
        </p:nvSpPr>
        <p:spPr>
          <a:xfrm>
            <a:off x="152400" y="295608"/>
            <a:ext cx="11887200" cy="1066789"/>
          </a:xfrm>
        </p:spPr>
        <p:txBody>
          <a:bodyPr>
            <a:noAutofit/>
          </a:bodyPr>
          <a:lstStyle/>
          <a:p>
            <a:r>
              <a:rPr lang="en-US" dirty="0">
                <a:cs typeface="Arial"/>
              </a:rPr>
              <a:t>Governor's May Revision Proposals:</a:t>
            </a:r>
            <a:br>
              <a:rPr lang="en-US" dirty="0">
                <a:cs typeface="Arial"/>
              </a:rPr>
            </a:br>
            <a:r>
              <a:rPr lang="en-US" dirty="0">
                <a:cs typeface="Arial"/>
              </a:rPr>
              <a:t>Universal Transitional Kindergarten (UTK)</a:t>
            </a:r>
            <a:endParaRPr lang="en-US" dirty="0"/>
          </a:p>
        </p:txBody>
      </p:sp>
      <p:sp>
        <p:nvSpPr>
          <p:cNvPr id="3" name="Content Placeholder 2">
            <a:extLst>
              <a:ext uri="{FF2B5EF4-FFF2-40B4-BE49-F238E27FC236}">
                <a16:creationId xmlns:a16="http://schemas.microsoft.com/office/drawing/2014/main" id="{91EC2B9D-30AB-4D0D-970C-9EBF79AE9F0C}"/>
              </a:ext>
            </a:extLst>
          </p:cNvPr>
          <p:cNvSpPr>
            <a:spLocks noGrp="1"/>
          </p:cNvSpPr>
          <p:nvPr>
            <p:ph idx="1"/>
          </p:nvPr>
        </p:nvSpPr>
        <p:spPr>
          <a:xfrm>
            <a:off x="148706" y="1541182"/>
            <a:ext cx="11895959" cy="4835528"/>
          </a:xfrm>
        </p:spPr>
        <p:txBody>
          <a:bodyPr vert="horz" lIns="91440" tIns="45720" rIns="91440" bIns="45720" rtlCol="0" anchor="t">
            <a:noAutofit/>
          </a:bodyPr>
          <a:lstStyle/>
          <a:p>
            <a:pPr>
              <a:buFont typeface="Arial"/>
              <a:buChar char="•"/>
            </a:pPr>
            <a:r>
              <a:rPr lang="en-US" sz="3000" dirty="0">
                <a:cs typeface="Arial"/>
              </a:rPr>
              <a:t>Continues to support investments of UTK expansion, including:</a:t>
            </a:r>
          </a:p>
          <a:p>
            <a:pPr lvl="1"/>
            <a:r>
              <a:rPr lang="en-US" dirty="0">
                <a:cs typeface="Arial"/>
              </a:rPr>
              <a:t>Revised costs for the first year of TK expansion:</a:t>
            </a:r>
          </a:p>
          <a:p>
            <a:pPr lvl="2">
              <a:buFont typeface="Arial" panose="020B0604020202020204" pitchFamily="34" charset="0"/>
              <a:buChar char="•"/>
            </a:pPr>
            <a:r>
              <a:rPr lang="en-US" dirty="0">
                <a:cs typeface="Arial"/>
              </a:rPr>
              <a:t>$357 million for expanding access to all children turning five years old between September 2 and February 2.</a:t>
            </a:r>
          </a:p>
          <a:p>
            <a:pPr lvl="2">
              <a:spcAft>
                <a:spcPts val="2400"/>
              </a:spcAft>
              <a:buFont typeface="Arial" panose="020B0604020202020204" pitchFamily="34" charset="0"/>
              <a:buChar char="•"/>
            </a:pPr>
            <a:r>
              <a:rPr lang="en-US" dirty="0">
                <a:cs typeface="Arial"/>
              </a:rPr>
              <a:t>$283 million for the first-year costs to for one additional certificated or classified staff person in every Transitional Kindergarten (TK) class.</a:t>
            </a:r>
          </a:p>
          <a:p>
            <a:pPr lvl="1"/>
            <a:r>
              <a:rPr lang="en-US" dirty="0">
                <a:cs typeface="Arial"/>
              </a:rPr>
              <a:t>$597 million for the second-year costs (upcoming fiscal year) to expand access to all children turning five-years-old between September 2 and April 2.</a:t>
            </a:r>
            <a:endParaRPr lang="en-US" sz="2800" dirty="0">
              <a:cs typeface="Arial"/>
            </a:endParaRPr>
          </a:p>
        </p:txBody>
      </p:sp>
      <p:sp>
        <p:nvSpPr>
          <p:cNvPr id="4" name="Slide Number Placeholder 3">
            <a:extLst>
              <a:ext uri="{FF2B5EF4-FFF2-40B4-BE49-F238E27FC236}">
                <a16:creationId xmlns:a16="http://schemas.microsoft.com/office/drawing/2014/main" id="{8A870677-1A91-42D3-AB80-590EE53D72C1}"/>
              </a:ext>
            </a:extLst>
          </p:cNvPr>
          <p:cNvSpPr>
            <a:spLocks noGrp="1"/>
          </p:cNvSpPr>
          <p:nvPr>
            <p:ph type="sldNum" sz="quarter" idx="10"/>
          </p:nvPr>
        </p:nvSpPr>
        <p:spPr/>
        <p:txBody>
          <a:bodyPr/>
          <a:lstStyle/>
          <a:p>
            <a:fld id="{2AA74813-043C-43CB-9E82-7CAA19F31821}" type="slidenum">
              <a:rPr lang="en-US" smtClean="0"/>
              <a:pPr/>
              <a:t>8</a:t>
            </a:fld>
            <a:endParaRPr lang="en-US" dirty="0"/>
          </a:p>
        </p:txBody>
      </p:sp>
    </p:spTree>
    <p:extLst>
      <p:ext uri="{BB962C8B-B14F-4D97-AF65-F5344CB8AC3E}">
        <p14:creationId xmlns:p14="http://schemas.microsoft.com/office/powerpoint/2010/main" val="1753051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92426-7613-03BA-73C9-7B1CAD82EB2F}"/>
              </a:ext>
            </a:extLst>
          </p:cNvPr>
          <p:cNvSpPr>
            <a:spLocks noGrp="1"/>
          </p:cNvSpPr>
          <p:nvPr>
            <p:ph type="title"/>
          </p:nvPr>
        </p:nvSpPr>
        <p:spPr>
          <a:xfrm>
            <a:off x="152400" y="60025"/>
            <a:ext cx="11887200" cy="1325563"/>
          </a:xfrm>
        </p:spPr>
        <p:txBody>
          <a:bodyPr>
            <a:normAutofit fontScale="90000"/>
          </a:bodyPr>
          <a:lstStyle/>
          <a:p>
            <a:r>
              <a:rPr lang="en-US" dirty="0">
                <a:cs typeface="Arial"/>
              </a:rPr>
              <a:t>Governor's May Revision Proposals: </a:t>
            </a:r>
            <a:br>
              <a:rPr lang="en-US" dirty="0">
                <a:cs typeface="Arial"/>
              </a:rPr>
            </a:br>
            <a:r>
              <a:rPr lang="en-US" dirty="0">
                <a:cs typeface="Arial"/>
              </a:rPr>
              <a:t>Universal PreKindergarten Proposed Statutory Changes</a:t>
            </a:r>
            <a:endParaRPr lang="en-US" dirty="0"/>
          </a:p>
        </p:txBody>
      </p:sp>
      <p:sp>
        <p:nvSpPr>
          <p:cNvPr id="3" name="Content Placeholder 2">
            <a:extLst>
              <a:ext uri="{FF2B5EF4-FFF2-40B4-BE49-F238E27FC236}">
                <a16:creationId xmlns:a16="http://schemas.microsoft.com/office/drawing/2014/main" id="{92A846CF-4B4A-5ED9-C897-BC17C6416A94}"/>
              </a:ext>
            </a:extLst>
          </p:cNvPr>
          <p:cNvSpPr>
            <a:spLocks noGrp="1"/>
          </p:cNvSpPr>
          <p:nvPr>
            <p:ph idx="1"/>
          </p:nvPr>
        </p:nvSpPr>
        <p:spPr>
          <a:xfrm>
            <a:off x="152400" y="1400146"/>
            <a:ext cx="11887200" cy="4880708"/>
          </a:xfrm>
        </p:spPr>
        <p:txBody>
          <a:bodyPr vert="horz" lIns="91440" tIns="45720" rIns="91440" bIns="45720" rtlCol="0" anchor="t">
            <a:normAutofit fontScale="92500"/>
          </a:bodyPr>
          <a:lstStyle/>
          <a:p>
            <a:r>
              <a:rPr lang="en-US" dirty="0">
                <a:cs typeface="Arial"/>
              </a:rPr>
              <a:t>January proposal included requirements for second adult in TK classroom; May Revise adds additional options for meeting new requirement, specifically:   </a:t>
            </a:r>
          </a:p>
          <a:p>
            <a:pPr lvl="1"/>
            <a:r>
              <a:rPr lang="en-US" dirty="0">
                <a:cs typeface="Arial"/>
              </a:rPr>
              <a:t>The adult has completed at least 6 units in early childhood education or child development or both.</a:t>
            </a:r>
          </a:p>
          <a:p>
            <a:pPr lvl="1"/>
            <a:r>
              <a:rPr lang="en-US" dirty="0">
                <a:cs typeface="Arial"/>
              </a:rPr>
              <a:t>The adult has sufficient related experience as determined by the local educational agency. </a:t>
            </a:r>
          </a:p>
          <a:p>
            <a:r>
              <a:rPr lang="en-US" dirty="0">
                <a:cs typeface="Arial"/>
              </a:rPr>
              <a:t>Allowance for children with summer birthdays to enroll in Early Admittance TK </a:t>
            </a:r>
          </a:p>
          <a:p>
            <a:r>
              <a:rPr lang="en-US" dirty="0">
                <a:cs typeface="Arial"/>
              </a:rPr>
              <a:t>Allows returned UPK Planning and Implementation Grant funds to be allocated to the Early Education Teacher Development Grant</a:t>
            </a:r>
          </a:p>
        </p:txBody>
      </p:sp>
      <p:sp>
        <p:nvSpPr>
          <p:cNvPr id="4" name="Slide Number Placeholder 3">
            <a:extLst>
              <a:ext uri="{FF2B5EF4-FFF2-40B4-BE49-F238E27FC236}">
                <a16:creationId xmlns:a16="http://schemas.microsoft.com/office/drawing/2014/main" id="{C58B064B-DFC8-189E-3D13-44AEB09B940F}"/>
              </a:ext>
            </a:extLst>
          </p:cNvPr>
          <p:cNvSpPr>
            <a:spLocks noGrp="1"/>
          </p:cNvSpPr>
          <p:nvPr>
            <p:ph type="sldNum" sz="quarter" idx="10"/>
          </p:nvPr>
        </p:nvSpPr>
        <p:spPr/>
        <p:txBody>
          <a:bodyPr/>
          <a:lstStyle/>
          <a:p>
            <a:fld id="{2AA74813-043C-43CB-9E82-7CAA19F31821}" type="slidenum">
              <a:rPr lang="en-US" smtClean="0"/>
              <a:pPr/>
              <a:t>9</a:t>
            </a:fld>
            <a:endParaRPr lang="en-US" dirty="0"/>
          </a:p>
        </p:txBody>
      </p:sp>
    </p:spTree>
    <p:extLst>
      <p:ext uri="{BB962C8B-B14F-4D97-AF65-F5344CB8AC3E}">
        <p14:creationId xmlns:p14="http://schemas.microsoft.com/office/powerpoint/2010/main" val="26209448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DE Set 1">
  <a:themeElements>
    <a:clrScheme name="Custom 20">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66"/>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CDE Set 1">
  <a:themeElements>
    <a:clrScheme name="Custom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E1E180"/>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DE Set 2">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DE Set 3">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DE Set 4">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DE Set 5">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DE Set 6">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DE Set 7">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CDE Set 8">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erson xmlns="d173ea53-e63a-4839-8c69-aececa15c404">
      <UserInfo>
        <DisplayName/>
        <AccountId xsi:nil="true"/>
        <AccountType/>
      </UserInfo>
    </Person>
    <TaxCatchAll xmlns="6a92aa00-d659-46d6-b4cf-e266ad63a1ef" xsi:nil="true"/>
    <lcf76f155ced4ddcb4097134ff3c332f xmlns="d173ea53-e63a-4839-8c69-aececa15c404">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C7A379D3C8A3145B9B5460A5FBAA94E" ma:contentTypeVersion="16" ma:contentTypeDescription="Create a new document." ma:contentTypeScope="" ma:versionID="c73d264c616d78015b25f95697b426ca">
  <xsd:schema xmlns:xsd="http://www.w3.org/2001/XMLSchema" xmlns:xs="http://www.w3.org/2001/XMLSchema" xmlns:p="http://schemas.microsoft.com/office/2006/metadata/properties" xmlns:ns2="d173ea53-e63a-4839-8c69-aececa15c404" xmlns:ns3="6a92aa00-d659-46d6-b4cf-e266ad63a1ef" targetNamespace="http://schemas.microsoft.com/office/2006/metadata/properties" ma:root="true" ma:fieldsID="a4cf4383492d5108e39d9b27f0b1637f" ns2:_="" ns3:_="">
    <xsd:import namespace="d173ea53-e63a-4839-8c69-aececa15c404"/>
    <xsd:import namespace="6a92aa00-d659-46d6-b4cf-e266ad63a1e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Pers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73ea53-e63a-4839-8c69-aececa15c4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2487d89-012e-44bc-975c-10dd49798f89" ma:termSetId="09814cd3-568e-fe90-9814-8d621ff8fb84" ma:anchorId="fba54fb3-c3e1-fe81-a776-ca4b69148c4d" ma:open="true" ma:isKeyword="false">
      <xsd:complexType>
        <xsd:sequence>
          <xsd:element ref="pc:Terms" minOccurs="0" maxOccurs="1"/>
        </xsd:sequence>
      </xsd:complexType>
    </xsd:element>
    <xsd:element name="Person" ma:index="23" nillable="true" ma:displayName="Person" ma:format="Dropdown" ma:list="UserInfo" ma:SharePointGroup="0" ma:internalName="Person">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a92aa00-d659-46d6-b4cf-e266ad63a1e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c82f5b4-51a7-4175-a92b-3646e7a3fcc1}" ma:internalName="TaxCatchAll" ma:showField="CatchAllData" ma:web="6a92aa00-d659-46d6-b4cf-e266ad63a1e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F949279-F2A5-4E7F-A26D-DB448DF1D054}">
  <ds:schemaRefs>
    <ds:schemaRef ds:uri="http://purl.org/dc/term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6a92aa00-d659-46d6-b4cf-e266ad63a1ef"/>
    <ds:schemaRef ds:uri="d173ea53-e63a-4839-8c69-aececa15c404"/>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885B3A7C-73A0-4CE4-9A6C-795E89019A87}">
  <ds:schemaRefs>
    <ds:schemaRef ds:uri="6a92aa00-d659-46d6-b4cf-e266ad63a1ef"/>
    <ds:schemaRef ds:uri="d173ea53-e63a-4839-8c69-aececa15c40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829A587-A652-4248-97DC-050A1AEC3B0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76</TotalTime>
  <Words>1259</Words>
  <Application>Microsoft Office PowerPoint</Application>
  <PresentationFormat>Widescreen</PresentationFormat>
  <Paragraphs>139</Paragraphs>
  <Slides>18</Slides>
  <Notes>16</Notes>
  <HiddenSlides>0</HiddenSlides>
  <MMClips>0</MMClips>
  <ScaleCrop>false</ScaleCrop>
  <HeadingPairs>
    <vt:vector size="6" baseType="variant">
      <vt:variant>
        <vt:lpstr>Fonts Used</vt:lpstr>
      </vt:variant>
      <vt:variant>
        <vt:i4>10</vt:i4>
      </vt:variant>
      <vt:variant>
        <vt:lpstr>Theme</vt:lpstr>
      </vt:variant>
      <vt:variant>
        <vt:i4>11</vt:i4>
      </vt:variant>
      <vt:variant>
        <vt:lpstr>Slide Titles</vt:lpstr>
      </vt:variant>
      <vt:variant>
        <vt:i4>18</vt:i4>
      </vt:variant>
    </vt:vector>
  </HeadingPairs>
  <TitlesOfParts>
    <vt:vector size="39" baseType="lpstr">
      <vt:lpstr>Arial</vt:lpstr>
      <vt:lpstr>Arial,Sans-Serif</vt:lpstr>
      <vt:lpstr>Calibri</vt:lpstr>
      <vt:lpstr>Cambria</vt:lpstr>
      <vt:lpstr>Courier New</vt:lpstr>
      <vt:lpstr>DM Sans</vt:lpstr>
      <vt:lpstr>Noto Sans Symbols</vt:lpstr>
      <vt:lpstr>Symbol</vt:lpstr>
      <vt:lpstr>Wingdings</vt:lpstr>
      <vt:lpstr>Wingdings,Sans-Serif</vt:lpstr>
      <vt:lpstr>CDE Set 1</vt:lpstr>
      <vt:lpstr>CDE Set 1</vt:lpstr>
      <vt:lpstr>CDE Set 2</vt:lpstr>
      <vt:lpstr>CDE Set 3</vt:lpstr>
      <vt:lpstr>CDE Set 4</vt:lpstr>
      <vt:lpstr>CDE Set 5</vt:lpstr>
      <vt:lpstr>CDE Set 6</vt:lpstr>
      <vt:lpstr>CDE Set 7</vt:lpstr>
      <vt:lpstr>CDE Set 8</vt:lpstr>
      <vt:lpstr>CDE Set 1</vt:lpstr>
      <vt:lpstr>CDE Set 1</vt:lpstr>
      <vt:lpstr>Early Education Webinar</vt:lpstr>
      <vt:lpstr>Welcome and Introductions</vt:lpstr>
      <vt:lpstr>Meeting Agenda</vt:lpstr>
      <vt:lpstr>Early Action Budget Items</vt:lpstr>
      <vt:lpstr>Plans for Early Action Allocations</vt:lpstr>
      <vt:lpstr>Budget Process Timeline</vt:lpstr>
      <vt:lpstr>State Fiscal Condition Weaker than Estimated in January</vt:lpstr>
      <vt:lpstr>Governor's May Revision Proposals: Universal Transitional Kindergarten (UTK)</vt:lpstr>
      <vt:lpstr>Governor's May Revision Proposals:  Universal PreKindergarten Proposed Statutory Changes</vt:lpstr>
      <vt:lpstr>Governor's May Revision Proposals: California State Preschool Program </vt:lpstr>
      <vt:lpstr>Governor's May Revision: Other Investments</vt:lpstr>
      <vt:lpstr>Legislative Plans</vt:lpstr>
      <vt:lpstr>Current Grants and Contracts Updates</vt:lpstr>
      <vt:lpstr>Upcoming Events and Notifications:  Annual Program Self-Evaluation</vt:lpstr>
      <vt:lpstr>Upcoming Events and Notifications</vt:lpstr>
      <vt:lpstr>Questions</vt:lpstr>
      <vt:lpstr>Resources</vt:lpstr>
      <vt:lpstr>Closing</vt:lpstr>
    </vt:vector>
  </TitlesOfParts>
  <Company>California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EED May 18 PowerPoint slides - Resources (CA Dept of Education)</dc:title>
  <dc:subject>EED May 18 PowerPoint slides for presentations posted on the CDE website and webinar video recording.</dc:subject>
  <dc:creator>Joycelyn Ward-Richardson</dc:creator>
  <cp:lastModifiedBy>Mai Thao</cp:lastModifiedBy>
  <cp:revision>20</cp:revision>
  <cp:lastPrinted>2021-02-10T21:52:07Z</cp:lastPrinted>
  <dcterms:created xsi:type="dcterms:W3CDTF">2020-08-25T03:09:04Z</dcterms:created>
  <dcterms:modified xsi:type="dcterms:W3CDTF">2023-06-05T23:18:30Z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0x0101008C7A379D3C8A3145B9B5460A5FBAA94E</vt:lpwstr>
  </property>
  <property fmtid="{D5CDD505-2E9C-101B-9397-08002B2CF9AE}" pid="3" name="MediaServiceImageTags">
    <vt:lpwstr/>
  </property>
</Properties>
</file>