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82" r:id="rId9"/>
    <p:sldId id="308" r:id="rId10"/>
    <p:sldId id="283" r:id="rId11"/>
    <p:sldId id="284" r:id="rId12"/>
    <p:sldId id="285" r:id="rId13"/>
    <p:sldId id="286" r:id="rId14"/>
    <p:sldId id="287" r:id="rId15"/>
    <p:sldId id="288" r:id="rId16"/>
    <p:sldId id="289" r:id="rId17"/>
    <p:sldId id="290" r:id="rId18"/>
    <p:sldId id="291" r:id="rId19"/>
    <p:sldId id="292" r:id="rId20"/>
    <p:sldId id="303" r:id="rId21"/>
    <p:sldId id="293" r:id="rId22"/>
    <p:sldId id="294" r:id="rId23"/>
    <p:sldId id="295" r:id="rId24"/>
    <p:sldId id="296" r:id="rId25"/>
    <p:sldId id="297" r:id="rId26"/>
    <p:sldId id="298" r:id="rId27"/>
    <p:sldId id="263" r:id="rId28"/>
    <p:sldId id="264" r:id="rId29"/>
    <p:sldId id="265" r:id="rId30"/>
    <p:sldId id="266" r:id="rId31"/>
    <p:sldId id="267" r:id="rId32"/>
    <p:sldId id="304" r:id="rId33"/>
    <p:sldId id="269" r:id="rId34"/>
    <p:sldId id="305" r:id="rId35"/>
    <p:sldId id="271" r:id="rId36"/>
    <p:sldId id="306" r:id="rId37"/>
    <p:sldId id="273" r:id="rId38"/>
    <p:sldId id="307" r:id="rId39"/>
    <p:sldId id="275" r:id="rId40"/>
    <p:sldId id="276" r:id="rId41"/>
    <p:sldId id="277" r:id="rId42"/>
    <p:sldId id="278" r:id="rId43"/>
    <p:sldId id="279" r:id="rId44"/>
    <p:sldId id="281" r:id="rId45"/>
    <p:sldId id="300" r:id="rId46"/>
    <p:sldId id="301" r:id="rId47"/>
    <p:sldId id="302" r:id="rId48"/>
  </p:sldIdLst>
  <p:sldSz cx="12192000" cy="6858000"/>
  <p:notesSz cx="7004050" cy="9290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ASPIRE Webinar" id="{3EE3E1D3-E8DB-4BDA-A7B6-DA937498F045}">
          <p14:sldIdLst>
            <p14:sldId id="256"/>
            <p14:sldId id="257"/>
            <p14:sldId id="258"/>
            <p14:sldId id="259"/>
            <p14:sldId id="260"/>
            <p14:sldId id="261"/>
            <p14:sldId id="262"/>
            <p14:sldId id="282"/>
            <p14:sldId id="308"/>
            <p14:sldId id="283"/>
            <p14:sldId id="284"/>
            <p14:sldId id="285"/>
            <p14:sldId id="286"/>
            <p14:sldId id="287"/>
            <p14:sldId id="288"/>
            <p14:sldId id="289"/>
            <p14:sldId id="290"/>
            <p14:sldId id="291"/>
            <p14:sldId id="292"/>
            <p14:sldId id="303"/>
            <p14:sldId id="293"/>
            <p14:sldId id="294"/>
            <p14:sldId id="295"/>
            <p14:sldId id="296"/>
            <p14:sldId id="297"/>
            <p14:sldId id="298"/>
            <p14:sldId id="263"/>
            <p14:sldId id="264"/>
            <p14:sldId id="265"/>
            <p14:sldId id="266"/>
            <p14:sldId id="267"/>
            <p14:sldId id="304"/>
            <p14:sldId id="269"/>
            <p14:sldId id="305"/>
            <p14:sldId id="271"/>
            <p14:sldId id="306"/>
            <p14:sldId id="273"/>
            <p14:sldId id="307"/>
            <p14:sldId id="275"/>
            <p14:sldId id="276"/>
            <p14:sldId id="277"/>
            <p14:sldId id="278"/>
            <p14:sldId id="279"/>
            <p14:sldId id="281"/>
            <p14:sldId id="300"/>
            <p14:sldId id="301"/>
            <p14:sldId id="302"/>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rDtk1s/59ICaMT0vkAkCDLZWh7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B6D81B-8697-4ABB-BDB8-9C64E018DEBB}">
  <a:tblStyle styleId="{F5B6D81B-8697-4ABB-BDB8-9C64E018DEB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4650" autoAdjust="0"/>
    <p:restoredTop sz="94660"/>
  </p:normalViewPr>
  <p:slideViewPr>
    <p:cSldViewPr snapToGrid="0">
      <p:cViewPr varScale="1">
        <p:scale>
          <a:sx n="116" d="100"/>
          <a:sy n="116"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5088" cy="466115"/>
          </a:xfrm>
          <a:prstGeom prst="rect">
            <a:avLst/>
          </a:prstGeom>
          <a:noFill/>
          <a:ln>
            <a:noFill/>
          </a:ln>
        </p:spPr>
        <p:txBody>
          <a:bodyPr spcFirstLastPara="1" wrap="square" lIns="93100" tIns="46550" rIns="9310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67341" y="0"/>
            <a:ext cx="3035088" cy="466115"/>
          </a:xfrm>
          <a:prstGeom prst="rect">
            <a:avLst/>
          </a:prstGeom>
          <a:noFill/>
          <a:ln>
            <a:noFill/>
          </a:ln>
        </p:spPr>
        <p:txBody>
          <a:bodyPr spcFirstLastPara="1" wrap="square" lIns="93100" tIns="46550" rIns="9310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3936"/>
            <a:ext cx="3035088" cy="466114"/>
          </a:xfrm>
          <a:prstGeom prst="rect">
            <a:avLst/>
          </a:prstGeom>
          <a:noFill/>
          <a:ln>
            <a:noFill/>
          </a:ln>
        </p:spPr>
        <p:txBody>
          <a:bodyPr spcFirstLastPara="1" wrap="square" lIns="93100" tIns="46550" rIns="9310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f84a8ea021_0_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2f84a8ea021_0_6: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f84a8ea021_0_6: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0: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10: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11: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628650" lvl="1" indent="-171450">
              <a:lnSpc>
                <a:spcPct val="90000"/>
              </a:lnSpc>
              <a:spcBef>
                <a:spcPts val="500"/>
              </a:spcBef>
              <a:buFont typeface="Courier New,monospace"/>
              <a:buChar char="o"/>
            </a:pPr>
            <a:endParaRPr lang="en-US"/>
          </a:p>
        </p:txBody>
      </p:sp>
      <p:sp>
        <p:nvSpPr>
          <p:cNvPr id="433" name="Google Shape;433;p11: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6: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41" name="Google Shape;441;p16: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7: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47" name="Google Shape;447;p17: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18: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55" name="Google Shape;455;p18: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9: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9: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indent="0">
              <a:lnSpc>
                <a:spcPct val="90000"/>
              </a:lnSpc>
              <a:buSzPts val="1100"/>
            </a:pPr>
            <a:endParaRPr lang="en-US"/>
          </a:p>
        </p:txBody>
      </p:sp>
      <p:sp>
        <p:nvSpPr>
          <p:cNvPr id="463" name="Google Shape;463;p19: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894becea83_1_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894becea83_1_1: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71" name="Google Shape;471;g2894becea83_1_1: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3: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77" name="Google Shape;477;p23: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4: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4: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85" name="Google Shape;485;p24: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5: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93" name="Google Shape;493;p25: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894becea83_1_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2894becea83_1_1: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471" name="Google Shape;471;g2894becea83_1_1: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2601856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36: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501" name="Google Shape;501;p36: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9: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9: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509" name="Google Shape;509;p39: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0: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517" name="Google Shape;517;p40: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1: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525" name="Google Shape;525;p41: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2: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533" name="Google Shape;533;p42: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3: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lang="en-US"/>
          </a:p>
        </p:txBody>
      </p:sp>
      <p:sp>
        <p:nvSpPr>
          <p:cNvPr id="541" name="Google Shape;541;p43: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6: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lang="en-US"/>
          </a:p>
        </p:txBody>
      </p:sp>
      <p:sp>
        <p:nvSpPr>
          <p:cNvPr id="265" name="Google Shape;265;p26: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171450" indent="-95250">
              <a:lnSpc>
                <a:spcPct val="90000"/>
              </a:lnSpc>
              <a:buSzPts val="1200"/>
            </a:pPr>
            <a:endParaRPr lang="en-US"/>
          </a:p>
        </p:txBody>
      </p:sp>
      <p:sp>
        <p:nvSpPr>
          <p:cNvPr id="271" name="Google Shape;271;p27: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896a9b59f7_5_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896a9b59f7_5_0: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lvl="0" indent="-95250" algn="l" rtl="0">
              <a:lnSpc>
                <a:spcPct val="90000"/>
              </a:lnSpc>
              <a:spcBef>
                <a:spcPts val="0"/>
              </a:spcBef>
              <a:spcAft>
                <a:spcPts val="0"/>
              </a:spcAft>
              <a:buClr>
                <a:schemeClr val="dk1"/>
              </a:buClr>
              <a:buSzPts val="1200"/>
              <a:buFont typeface="Arial"/>
              <a:buNone/>
            </a:pPr>
            <a:endParaRPr lang="en-US"/>
          </a:p>
        </p:txBody>
      </p:sp>
      <p:sp>
        <p:nvSpPr>
          <p:cNvPr id="279" name="Google Shape;279;g2896a9b59f7_5_0: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2: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8: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171450" indent="-95250">
              <a:lnSpc>
                <a:spcPct val="90000"/>
              </a:lnSpc>
            </a:pPr>
            <a:endParaRPr lang="en-US"/>
          </a:p>
        </p:txBody>
      </p:sp>
      <p:sp>
        <p:nvSpPr>
          <p:cNvPr id="288" name="Google Shape;288;p28: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3: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None/>
            </a:pPr>
            <a:endParaRPr lang="en-US"/>
          </a:p>
        </p:txBody>
      </p:sp>
      <p:sp>
        <p:nvSpPr>
          <p:cNvPr id="296" name="Google Shape;296;p33: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4289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892df0685f_5_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2892df0685f_5_0: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lvl="0" indent="-95250" algn="l" rtl="0">
              <a:lnSpc>
                <a:spcPct val="90000"/>
              </a:lnSpc>
              <a:spcBef>
                <a:spcPts val="0"/>
              </a:spcBef>
              <a:spcAft>
                <a:spcPts val="0"/>
              </a:spcAft>
              <a:buClr>
                <a:schemeClr val="dk1"/>
              </a:buClr>
              <a:buSzPts val="1200"/>
              <a:buFont typeface="Arial"/>
              <a:buNone/>
            </a:pPr>
            <a:endParaRPr lang="en-US"/>
          </a:p>
        </p:txBody>
      </p:sp>
      <p:sp>
        <p:nvSpPr>
          <p:cNvPr id="314" name="Google Shape;314;g2892df0685f_5_0: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9971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92df0685f_5_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892df0685f_5_7: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lvl="0" indent="-95250" algn="l" rtl="0">
              <a:lnSpc>
                <a:spcPct val="90000"/>
              </a:lnSpc>
              <a:spcBef>
                <a:spcPts val="0"/>
              </a:spcBef>
              <a:spcAft>
                <a:spcPts val="0"/>
              </a:spcAft>
              <a:buClr>
                <a:schemeClr val="dk1"/>
              </a:buClr>
              <a:buSzPts val="1200"/>
              <a:buFont typeface="Arial"/>
              <a:buNone/>
            </a:pPr>
            <a:endParaRPr lang="en-US"/>
          </a:p>
        </p:txBody>
      </p:sp>
      <p:sp>
        <p:nvSpPr>
          <p:cNvPr id="331" name="Google Shape;331;g2892df0685f_5_7: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2686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892df0685f_5_14: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892df0685f_5_14: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lvl="0" indent="-95250" algn="l" rtl="0">
              <a:lnSpc>
                <a:spcPct val="90000"/>
              </a:lnSpc>
              <a:spcBef>
                <a:spcPts val="0"/>
              </a:spcBef>
              <a:spcAft>
                <a:spcPts val="0"/>
              </a:spcAft>
              <a:buClr>
                <a:schemeClr val="dk1"/>
              </a:buClr>
              <a:buSzPts val="1200"/>
              <a:buFont typeface="Arial"/>
              <a:buNone/>
            </a:pPr>
            <a:endParaRPr lang="en-US"/>
          </a:p>
        </p:txBody>
      </p:sp>
      <p:sp>
        <p:nvSpPr>
          <p:cNvPr id="348" name="Google Shape;348;g2892df0685f_5_14: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35202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92df0685f_5_21: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892df0685f_5_21: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indent="-95250">
              <a:lnSpc>
                <a:spcPct val="90000"/>
              </a:lnSpc>
              <a:buSzPts val="1200"/>
            </a:pPr>
            <a:endParaRPr lang="en-US"/>
          </a:p>
        </p:txBody>
      </p:sp>
      <p:sp>
        <p:nvSpPr>
          <p:cNvPr id="365" name="Google Shape;365;g2892df0685f_5_21: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3: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3: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021a0b918d_0_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3021a0b918d_0_7: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lvl="0" indent="-95250" algn="l" rtl="0">
              <a:lnSpc>
                <a:spcPct val="90000"/>
              </a:lnSpc>
              <a:spcBef>
                <a:spcPts val="0"/>
              </a:spcBef>
              <a:spcAft>
                <a:spcPts val="0"/>
              </a:spcAft>
              <a:buClr>
                <a:schemeClr val="dk1"/>
              </a:buClr>
              <a:buSzPts val="1200"/>
              <a:buFont typeface="Arial"/>
              <a:buNone/>
            </a:pPr>
            <a:endParaRPr lang="en-US"/>
          </a:p>
        </p:txBody>
      </p:sp>
      <p:sp>
        <p:nvSpPr>
          <p:cNvPr id="373" name="Google Shape;373;g3021a0b918d_0_7: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021a0b918d_0_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3021a0b918d_0_0: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indent="0">
              <a:lnSpc>
                <a:spcPct val="90000"/>
              </a:lnSpc>
            </a:pPr>
            <a:endParaRPr lang="en-US"/>
          </a:p>
        </p:txBody>
      </p:sp>
      <p:sp>
        <p:nvSpPr>
          <p:cNvPr id="379" name="Google Shape;379;g3021a0b918d_0_0: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021a0b918d_0_12: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021a0b918d_0_12: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indent="-95250">
              <a:lnSpc>
                <a:spcPct val="90000"/>
              </a:lnSpc>
              <a:buClr>
                <a:schemeClr val="dk1"/>
              </a:buClr>
              <a:buSzPts val="1200"/>
            </a:pPr>
            <a:endParaRPr lang="en-US"/>
          </a:p>
        </p:txBody>
      </p:sp>
      <p:sp>
        <p:nvSpPr>
          <p:cNvPr id="387" name="Google Shape;387;g3021a0b918d_0_12: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021a0b918d_0_19: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3021a0b918d_0_19: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171450" indent="-95250">
              <a:lnSpc>
                <a:spcPct val="90000"/>
              </a:lnSpc>
              <a:buSzPts val="1200"/>
            </a:pPr>
            <a:endParaRPr lang="en-US"/>
          </a:p>
        </p:txBody>
      </p:sp>
      <p:sp>
        <p:nvSpPr>
          <p:cNvPr id="395" name="Google Shape;395;g3021a0b918d_0_19: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5: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90000"/>
              </a:lnSpc>
              <a:spcBef>
                <a:spcPts val="0"/>
              </a:spcBef>
              <a:spcAft>
                <a:spcPts val="0"/>
              </a:spcAft>
              <a:buClr>
                <a:schemeClr val="dk1"/>
              </a:buClr>
              <a:buSzPts val="1100"/>
              <a:buFont typeface="Arial"/>
              <a:buNone/>
            </a:pPr>
            <a:endParaRPr/>
          </a:p>
        </p:txBody>
      </p:sp>
      <p:sp>
        <p:nvSpPr>
          <p:cNvPr id="411" name="Google Shape;411;p35: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4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45: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indent="0"/>
            <a:endParaRPr lang="en-US"/>
          </a:p>
        </p:txBody>
      </p:sp>
      <p:sp>
        <p:nvSpPr>
          <p:cNvPr id="557" name="Google Shape;557;p45: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46: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lang="en-US"/>
          </a:p>
        </p:txBody>
      </p:sp>
      <p:sp>
        <p:nvSpPr>
          <p:cNvPr id="566" name="Google Shape;566;p46: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7: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47:notes"/>
          <p:cNvSpPr txBox="1">
            <a:spLocks noGrp="1"/>
          </p:cNvSpPr>
          <p:nvPr>
            <p:ph type="body" idx="1"/>
          </p:nvPr>
        </p:nvSpPr>
        <p:spPr>
          <a:xfrm>
            <a:off x="700405" y="4470836"/>
            <a:ext cx="5603240" cy="3657958"/>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lang="en-US"/>
          </a:p>
        </p:txBody>
      </p:sp>
      <p:sp>
        <p:nvSpPr>
          <p:cNvPr id="572" name="Google Shape;572;p47:notes"/>
          <p:cNvSpPr txBox="1">
            <a:spLocks noGrp="1"/>
          </p:cNvSpPr>
          <p:nvPr>
            <p:ph type="sldNum" idx="12"/>
          </p:nvPr>
        </p:nvSpPr>
        <p:spPr>
          <a:xfrm>
            <a:off x="3967341" y="8823936"/>
            <a:ext cx="3035088" cy="466114"/>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8b1b192cd0_4_0: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8b1b192cd0_4_0: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1200"/>
              </a:spcBef>
              <a:spcAft>
                <a:spcPts val="0"/>
              </a:spcAft>
              <a:buSzPts val="1400"/>
              <a:buNone/>
            </a:pPr>
            <a:endParaRPr/>
          </a:p>
        </p:txBody>
      </p:sp>
      <p:sp>
        <p:nvSpPr>
          <p:cNvPr id="243" name="Google Shape;243;g28b1b192cd0_4_0: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5: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5: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6: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6: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lvl="0" indent="0" algn="l" rtl="0">
              <a:lnSpc>
                <a:spcPct val="100000"/>
              </a:lnSpc>
              <a:spcBef>
                <a:spcPts val="0"/>
              </a:spcBef>
              <a:spcAft>
                <a:spcPts val="0"/>
              </a:spcAft>
              <a:buSzPts val="1400"/>
              <a:buNone/>
            </a:pPr>
            <a:endParaRPr lang="en-US"/>
          </a:p>
        </p:txBody>
      </p:sp>
      <p:sp>
        <p:nvSpPr>
          <p:cNvPr id="257" name="Google Shape;257;p6: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8:notes"/>
          <p:cNvSpPr>
            <a:spLocks noGrp="1" noRot="1" noChangeAspect="1"/>
          </p:cNvSpPr>
          <p:nvPr>
            <p:ph type="sldImg" idx="2"/>
          </p:nvPr>
        </p:nvSpPr>
        <p:spPr>
          <a:xfrm>
            <a:off x="715963" y="1160463"/>
            <a:ext cx="5572125"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8:notes"/>
          <p:cNvSpPr txBox="1">
            <a:spLocks noGrp="1"/>
          </p:cNvSpPr>
          <p:nvPr>
            <p:ph type="body" idx="1"/>
          </p:nvPr>
        </p:nvSpPr>
        <p:spPr>
          <a:xfrm>
            <a:off x="700405" y="4470836"/>
            <a:ext cx="5603100" cy="3657900"/>
          </a:xfrm>
          <a:prstGeom prst="rect">
            <a:avLst/>
          </a:prstGeom>
          <a:noFill/>
          <a:ln>
            <a:noFill/>
          </a:ln>
        </p:spPr>
        <p:txBody>
          <a:bodyPr spcFirstLastPara="1" wrap="square" lIns="93100" tIns="46550" rIns="93100" bIns="46550" anchor="t" anchorCtr="0">
            <a:noAutofit/>
          </a:bodyPr>
          <a:lstStyle/>
          <a:p>
            <a:pPr marL="0" indent="0">
              <a:lnSpc>
                <a:spcPct val="90000"/>
              </a:lnSpc>
              <a:buSzPts val="1100"/>
            </a:pPr>
            <a:endParaRPr lang="en-US"/>
          </a:p>
        </p:txBody>
      </p:sp>
      <p:sp>
        <p:nvSpPr>
          <p:cNvPr id="419" name="Google Shape;419;p8:notes"/>
          <p:cNvSpPr txBox="1">
            <a:spLocks noGrp="1"/>
          </p:cNvSpPr>
          <p:nvPr>
            <p:ph type="sldNum" idx="12"/>
          </p:nvPr>
        </p:nvSpPr>
        <p:spPr>
          <a:xfrm>
            <a:off x="3967341" y="8823936"/>
            <a:ext cx="3035100" cy="466200"/>
          </a:xfrm>
          <a:prstGeom prst="rect">
            <a:avLst/>
          </a:prstGeom>
          <a:noFill/>
          <a:ln>
            <a:noFill/>
          </a:ln>
        </p:spPr>
        <p:txBody>
          <a:bodyPr spcFirstLastPara="1" wrap="square" lIns="93100" tIns="46550" rIns="9310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324415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5"/>
        <p:cNvGrpSpPr/>
        <p:nvPr/>
      </p:nvGrpSpPr>
      <p:grpSpPr>
        <a:xfrm>
          <a:off x="0" y="0"/>
          <a:ext cx="0" cy="0"/>
          <a:chOff x="0" y="0"/>
          <a:chExt cx="0" cy="0"/>
        </a:xfrm>
      </p:grpSpPr>
      <p:grpSp>
        <p:nvGrpSpPr>
          <p:cNvPr id="16" name="Google Shape;16;p49"/>
          <p:cNvGrpSpPr/>
          <p:nvPr/>
        </p:nvGrpSpPr>
        <p:grpSpPr>
          <a:xfrm>
            <a:off x="0" y="0"/>
            <a:ext cx="11544300" cy="6872289"/>
            <a:chOff x="0" y="0"/>
            <a:chExt cx="7272" cy="4329"/>
          </a:xfrm>
        </p:grpSpPr>
        <p:sp>
          <p:nvSpPr>
            <p:cNvPr id="17" name="Google Shape;17;p49"/>
            <p:cNvSpPr/>
            <p:nvPr/>
          </p:nvSpPr>
          <p:spPr>
            <a:xfrm>
              <a:off x="0" y="0"/>
              <a:ext cx="4158" cy="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49"/>
            <p:cNvSpPr/>
            <p:nvPr/>
          </p:nvSpPr>
          <p:spPr>
            <a:xfrm>
              <a:off x="0" y="0"/>
              <a:ext cx="3007" cy="4326"/>
            </a:xfrm>
            <a:custGeom>
              <a:avLst/>
              <a:gdLst/>
              <a:ahLst/>
              <a:cxnLst/>
              <a:rect l="l" t="t" r="r" b="b"/>
              <a:pathLst>
                <a:path w="4984" h="7199" extrusionOk="0">
                  <a:moveTo>
                    <a:pt x="0" y="7199"/>
                  </a:moveTo>
                  <a:lnTo>
                    <a:pt x="0" y="7199"/>
                  </a:lnTo>
                  <a:lnTo>
                    <a:pt x="4984" y="7199"/>
                  </a:lnTo>
                  <a:lnTo>
                    <a:pt x="4984" y="0"/>
                  </a:lnTo>
                  <a:lnTo>
                    <a:pt x="0" y="0"/>
                  </a:lnTo>
                  <a:lnTo>
                    <a:pt x="0" y="7199"/>
                  </a:lnTo>
                  <a:close/>
                </a:path>
              </a:pathLst>
            </a:custGeom>
            <a:solidFill>
              <a:srgbClr val="FED1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49"/>
            <p:cNvSpPr/>
            <p:nvPr/>
          </p:nvSpPr>
          <p:spPr>
            <a:xfrm>
              <a:off x="0" y="3659"/>
              <a:ext cx="648" cy="666"/>
            </a:xfrm>
            <a:custGeom>
              <a:avLst/>
              <a:gdLst/>
              <a:ahLst/>
              <a:cxnLst/>
              <a:rect l="l" t="t" r="r" b="b"/>
              <a:pathLst>
                <a:path w="1074" h="1108" extrusionOk="0">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49"/>
            <p:cNvSpPr/>
            <p:nvPr/>
          </p:nvSpPr>
          <p:spPr>
            <a:xfrm>
              <a:off x="1653" y="99"/>
              <a:ext cx="418" cy="416"/>
            </a:xfrm>
            <a:custGeom>
              <a:avLst/>
              <a:gdLst/>
              <a:ahLst/>
              <a:cxnLst/>
              <a:rect l="l" t="t" r="r" b="b"/>
              <a:pathLst>
                <a:path w="693" h="693" extrusionOk="0">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49"/>
            <p:cNvSpPr/>
            <p:nvPr/>
          </p:nvSpPr>
          <p:spPr>
            <a:xfrm>
              <a:off x="2371" y="3978"/>
              <a:ext cx="869" cy="351"/>
            </a:xfrm>
            <a:custGeom>
              <a:avLst/>
              <a:gdLst/>
              <a:ahLst/>
              <a:cxnLst/>
              <a:rect l="l" t="t" r="r" b="b"/>
              <a:pathLst>
                <a:path w="1440" h="584" extrusionOk="0">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49"/>
            <p:cNvSpPr/>
            <p:nvPr/>
          </p:nvSpPr>
          <p:spPr>
            <a:xfrm>
              <a:off x="241" y="239"/>
              <a:ext cx="7031" cy="3846"/>
            </a:xfrm>
            <a:custGeom>
              <a:avLst/>
              <a:gdLst/>
              <a:ahLst/>
              <a:cxnLst/>
              <a:rect l="l" t="t" r="r" b="b"/>
              <a:pathLst>
                <a:path w="5330" h="6400" extrusionOk="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49"/>
            <p:cNvSpPr/>
            <p:nvPr/>
          </p:nvSpPr>
          <p:spPr>
            <a:xfrm>
              <a:off x="0" y="987"/>
              <a:ext cx="320" cy="546"/>
            </a:xfrm>
            <a:custGeom>
              <a:avLst/>
              <a:gdLst/>
              <a:ahLst/>
              <a:cxnLst/>
              <a:rect l="l" t="t" r="r" b="b"/>
              <a:pathLst>
                <a:path w="531" h="909" extrusionOk="0">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4" name="Google Shape;24;p49"/>
          <p:cNvSpPr txBox="1">
            <a:spLocks noGrp="1"/>
          </p:cNvSpPr>
          <p:nvPr>
            <p:ph type="ctrTitle"/>
          </p:nvPr>
        </p:nvSpPr>
        <p:spPr>
          <a:xfrm>
            <a:off x="890588" y="819572"/>
            <a:ext cx="10241238" cy="747291"/>
          </a:xfrm>
          <a:prstGeom prst="rect">
            <a:avLst/>
          </a:prstGeom>
          <a:noFill/>
          <a:ln>
            <a:noFill/>
          </a:ln>
        </p:spPr>
        <p:txBody>
          <a:bodyPr spcFirstLastPara="1" wrap="square" lIns="0" tIns="0" rIns="0" bIns="0" anchor="b" anchorCtr="0">
            <a:normAutofit/>
          </a:bodyPr>
          <a:lstStyle>
            <a:lvl1pPr lvl="0" algn="l">
              <a:lnSpc>
                <a:spcPct val="97083"/>
              </a:lnSpc>
              <a:spcBef>
                <a:spcPts val="0"/>
              </a:spcBef>
              <a:spcAft>
                <a:spcPts val="0"/>
              </a:spcAft>
              <a:buClr>
                <a:schemeClr val="lt1"/>
              </a:buClr>
              <a:buSzPts val="4800"/>
              <a:buFont typeface="Arial"/>
              <a:buNone/>
              <a:defRPr sz="4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49"/>
          <p:cNvPicPr preferRelativeResize="0"/>
          <p:nvPr/>
        </p:nvPicPr>
        <p:blipFill rotWithShape="1">
          <a:blip r:embed="rId2">
            <a:alphaModFix/>
          </a:blip>
          <a:srcRect/>
          <a:stretch/>
        </p:blipFill>
        <p:spPr>
          <a:xfrm>
            <a:off x="6729736" y="4842287"/>
            <a:ext cx="4470717" cy="766640"/>
          </a:xfrm>
          <a:prstGeom prst="rect">
            <a:avLst/>
          </a:prstGeom>
          <a:noFill/>
          <a:ln>
            <a:noFill/>
          </a:ln>
        </p:spPr>
      </p:pic>
      <p:sp>
        <p:nvSpPr>
          <p:cNvPr id="26" name="Google Shape;26;p49"/>
          <p:cNvSpPr txBox="1">
            <a:spLocks noGrp="1"/>
          </p:cNvSpPr>
          <p:nvPr>
            <p:ph type="body" idx="1"/>
          </p:nvPr>
        </p:nvSpPr>
        <p:spPr>
          <a:xfrm>
            <a:off x="1334262" y="1779858"/>
            <a:ext cx="8955157" cy="3337020"/>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lt1"/>
              </a:buClr>
              <a:buSzPts val="3600"/>
              <a:buChar char="•"/>
              <a:defRPr>
                <a:solidFill>
                  <a:schemeClr val="lt1"/>
                </a:solidFill>
              </a:defRPr>
            </a:lvl1pPr>
            <a:lvl2pPr marL="914400" lvl="1" indent="-431800" algn="l">
              <a:lnSpc>
                <a:spcPct val="90000"/>
              </a:lnSpc>
              <a:spcBef>
                <a:spcPts val="500"/>
              </a:spcBef>
              <a:spcAft>
                <a:spcPts val="0"/>
              </a:spcAft>
              <a:buClr>
                <a:schemeClr val="lt1"/>
              </a:buClr>
              <a:buSzPts val="3200"/>
              <a:buChar char="•"/>
              <a:defRPr>
                <a:solidFill>
                  <a:schemeClr val="lt1"/>
                </a:solidFill>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49"/>
          <p:cNvPicPr preferRelativeResize="0"/>
          <p:nvPr/>
        </p:nvPicPr>
        <p:blipFill rotWithShape="1">
          <a:blip r:embed="rId3">
            <a:alphaModFix/>
          </a:blip>
          <a:srcRect/>
          <a:stretch/>
        </p:blipFill>
        <p:spPr>
          <a:xfrm>
            <a:off x="453079" y="4053276"/>
            <a:ext cx="2355839" cy="2380379"/>
          </a:xfrm>
          <a:prstGeom prst="rect">
            <a:avLst/>
          </a:prstGeom>
          <a:noFill/>
          <a:ln>
            <a:noFill/>
          </a:ln>
        </p:spPr>
      </p:pic>
      <p:sp>
        <p:nvSpPr>
          <p:cNvPr id="28" name="Google Shape;28;p49"/>
          <p:cNvSpPr txBox="1"/>
          <p:nvPr/>
        </p:nvSpPr>
        <p:spPr>
          <a:xfrm>
            <a:off x="281971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CALIFORNIA DEPARTMENT OF EDUCATION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Tony Thurmond, State Superintendent of Public Instruction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Pictures and Content Layout">
  <p:cSld name="Three Pictures and Content Layou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0" y="17257"/>
            <a:ext cx="121920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8"/>
          <p:cNvSpPr>
            <a:spLocks noGrp="1"/>
          </p:cNvSpPr>
          <p:nvPr>
            <p:ph type="pic" idx="2"/>
          </p:nvPr>
        </p:nvSpPr>
        <p:spPr>
          <a:xfrm>
            <a:off x="152400" y="1733825"/>
            <a:ext cx="3840480" cy="2286000"/>
          </a:xfrm>
          <a:prstGeom prst="rect">
            <a:avLst/>
          </a:prstGeom>
          <a:noFill/>
          <a:ln>
            <a:noFill/>
          </a:ln>
        </p:spPr>
      </p:sp>
      <p:sp>
        <p:nvSpPr>
          <p:cNvPr id="75" name="Google Shape;75;p58"/>
          <p:cNvSpPr>
            <a:spLocks noGrp="1"/>
          </p:cNvSpPr>
          <p:nvPr>
            <p:ph type="pic" idx="3"/>
          </p:nvPr>
        </p:nvSpPr>
        <p:spPr>
          <a:xfrm>
            <a:off x="4175760" y="1723315"/>
            <a:ext cx="3840480" cy="2286000"/>
          </a:xfrm>
          <a:prstGeom prst="rect">
            <a:avLst/>
          </a:prstGeom>
          <a:noFill/>
          <a:ln>
            <a:noFill/>
          </a:ln>
        </p:spPr>
      </p:sp>
      <p:sp>
        <p:nvSpPr>
          <p:cNvPr id="76" name="Google Shape;76;p58"/>
          <p:cNvSpPr>
            <a:spLocks noGrp="1"/>
          </p:cNvSpPr>
          <p:nvPr>
            <p:ph type="pic" idx="4"/>
          </p:nvPr>
        </p:nvSpPr>
        <p:spPr>
          <a:xfrm>
            <a:off x="8199120" y="1723315"/>
            <a:ext cx="3840480" cy="2286000"/>
          </a:xfrm>
          <a:prstGeom prst="rect">
            <a:avLst/>
          </a:prstGeom>
          <a:noFill/>
          <a:ln>
            <a:noFill/>
          </a:ln>
        </p:spPr>
      </p:sp>
      <p:sp>
        <p:nvSpPr>
          <p:cNvPr id="77" name="Google Shape;77;p58"/>
          <p:cNvSpPr txBox="1">
            <a:spLocks noGrp="1"/>
          </p:cNvSpPr>
          <p:nvPr>
            <p:ph type="body" idx="1"/>
          </p:nvPr>
        </p:nvSpPr>
        <p:spPr>
          <a:xfrm>
            <a:off x="152400" y="4124325"/>
            <a:ext cx="11887200" cy="19653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83958"/>
              </a:buClr>
              <a:buSzPts val="1800"/>
              <a:buChar char="•"/>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8"/>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9"/>
        <p:cNvGrpSpPr/>
        <p:nvPr/>
      </p:nvGrpSpPr>
      <p:grpSpPr>
        <a:xfrm>
          <a:off x="0" y="0"/>
          <a:ext cx="0" cy="0"/>
          <a:chOff x="0" y="0"/>
          <a:chExt cx="0" cy="0"/>
        </a:xfrm>
      </p:grpSpPr>
      <p:sp>
        <p:nvSpPr>
          <p:cNvPr id="80" name="Google Shape;80;p59"/>
          <p:cNvSpPr txBox="1">
            <a:spLocks noGrp="1"/>
          </p:cNvSpPr>
          <p:nvPr>
            <p:ph type="title"/>
          </p:nvPr>
        </p:nvSpPr>
        <p:spPr>
          <a:xfrm>
            <a:off x="653143" y="587103"/>
            <a:ext cx="7300944" cy="492302"/>
          </a:xfrm>
          <a:prstGeom prst="rect">
            <a:avLst/>
          </a:prstGeom>
          <a:noFill/>
          <a:ln>
            <a:noFill/>
          </a:ln>
        </p:spPr>
        <p:txBody>
          <a:bodyPr spcFirstLastPara="1" wrap="square" lIns="91425" tIns="45700" rIns="91425" bIns="0" anchor="t" anchorCtr="0">
            <a:noAutofit/>
          </a:bodyPr>
          <a:lstStyle>
            <a:lvl1pPr lvl="0" algn="ctr">
              <a:lnSpc>
                <a:spcPct val="90000"/>
              </a:lnSpc>
              <a:spcBef>
                <a:spcPts val="0"/>
              </a:spcBef>
              <a:spcAft>
                <a:spcPts val="0"/>
              </a:spcAft>
              <a:buClr>
                <a:srgbClr val="083958"/>
              </a:buClr>
              <a:buSzPts val="3600"/>
              <a:buFont typeface="Arial"/>
              <a:buNone/>
              <a:defRPr sz="3600">
                <a:solidFill>
                  <a:srgbClr val="08395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9"/>
          <p:cNvSpPr txBox="1">
            <a:spLocks noGrp="1"/>
          </p:cNvSpPr>
          <p:nvPr>
            <p:ph type="body" idx="1"/>
          </p:nvPr>
        </p:nvSpPr>
        <p:spPr>
          <a:xfrm>
            <a:off x="653143" y="1711922"/>
            <a:ext cx="7301449" cy="383639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83958"/>
              </a:buClr>
              <a:buSzPts val="2400"/>
              <a:buChar char="•"/>
              <a:defRPr sz="2400" b="0">
                <a:latin typeface="Arial"/>
                <a:ea typeface="Arial"/>
                <a:cs typeface="Arial"/>
                <a:sym typeface="Arial"/>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9"/>
          <p:cNvSpPr>
            <a:spLocks noGrp="1"/>
          </p:cNvSpPr>
          <p:nvPr>
            <p:ph type="pic" idx="2"/>
          </p:nvPr>
        </p:nvSpPr>
        <p:spPr>
          <a:xfrm>
            <a:off x="8223250" y="0"/>
            <a:ext cx="3968750" cy="5554663"/>
          </a:xfrm>
          <a:prstGeom prst="rect">
            <a:avLst/>
          </a:prstGeom>
          <a:solidFill>
            <a:srgbClr val="D0CECE"/>
          </a:solidFill>
          <a:ln>
            <a:noFill/>
          </a:ln>
        </p:spPr>
      </p:sp>
      <p:sp>
        <p:nvSpPr>
          <p:cNvPr id="83" name="Google Shape;83;p59"/>
          <p:cNvSpPr txBox="1">
            <a:spLocks noGrp="1"/>
          </p:cNvSpPr>
          <p:nvPr>
            <p:ph type="sldNum" idx="12"/>
          </p:nvPr>
        </p:nvSpPr>
        <p:spPr>
          <a:xfrm>
            <a:off x="9296400" y="633669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84"/>
        <p:cNvGrpSpPr/>
        <p:nvPr/>
      </p:nvGrpSpPr>
      <p:grpSpPr>
        <a:xfrm>
          <a:off x="0" y="0"/>
          <a:ext cx="0" cy="0"/>
          <a:chOff x="0" y="0"/>
          <a:chExt cx="0" cy="0"/>
        </a:xfrm>
      </p:grpSpPr>
      <p:sp>
        <p:nvSpPr>
          <p:cNvPr id="85" name="Google Shape;85;p60"/>
          <p:cNvSpPr txBox="1">
            <a:spLocks noGrp="1"/>
          </p:cNvSpPr>
          <p:nvPr>
            <p:ph type="title"/>
          </p:nvPr>
        </p:nvSpPr>
        <p:spPr>
          <a:xfrm>
            <a:off x="4242099" y="587103"/>
            <a:ext cx="7300944" cy="492302"/>
          </a:xfrm>
          <a:prstGeom prst="rect">
            <a:avLst/>
          </a:prstGeom>
          <a:noFill/>
          <a:ln>
            <a:noFill/>
          </a:ln>
        </p:spPr>
        <p:txBody>
          <a:bodyPr spcFirstLastPara="1" wrap="square" lIns="91425" tIns="45700" rIns="91425" bIns="0" anchor="t" anchorCtr="0">
            <a:noAutofit/>
          </a:bodyPr>
          <a:lstStyle>
            <a:lvl1pPr lvl="0" algn="ctr">
              <a:lnSpc>
                <a:spcPct val="90000"/>
              </a:lnSpc>
              <a:spcBef>
                <a:spcPts val="0"/>
              </a:spcBef>
              <a:spcAft>
                <a:spcPts val="0"/>
              </a:spcAft>
              <a:buClr>
                <a:srgbClr val="083958"/>
              </a:buClr>
              <a:buSzPts val="3600"/>
              <a:buFont typeface="Arial"/>
              <a:buNone/>
              <a:defRPr sz="3600">
                <a:solidFill>
                  <a:srgbClr val="08395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0"/>
          <p:cNvSpPr txBox="1">
            <a:spLocks noGrp="1"/>
          </p:cNvSpPr>
          <p:nvPr>
            <p:ph type="body" idx="1"/>
          </p:nvPr>
        </p:nvSpPr>
        <p:spPr>
          <a:xfrm>
            <a:off x="4242099" y="1711922"/>
            <a:ext cx="7301449" cy="383639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83958"/>
              </a:buClr>
              <a:buSzPts val="2400"/>
              <a:buChar char="•"/>
              <a:defRPr sz="2400" b="0">
                <a:latin typeface="Arial"/>
                <a:ea typeface="Arial"/>
                <a:cs typeface="Arial"/>
                <a:sym typeface="Arial"/>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60"/>
          <p:cNvSpPr>
            <a:spLocks noGrp="1"/>
          </p:cNvSpPr>
          <p:nvPr>
            <p:ph type="pic" idx="2"/>
          </p:nvPr>
        </p:nvSpPr>
        <p:spPr>
          <a:xfrm>
            <a:off x="0" y="0"/>
            <a:ext cx="3968750" cy="5554663"/>
          </a:xfrm>
          <a:prstGeom prst="rect">
            <a:avLst/>
          </a:prstGeom>
          <a:solidFill>
            <a:srgbClr val="D0CECE"/>
          </a:solidFill>
          <a:ln>
            <a:noFill/>
          </a:ln>
        </p:spPr>
      </p:sp>
      <p:sp>
        <p:nvSpPr>
          <p:cNvPr id="88" name="Google Shape;88;p60"/>
          <p:cNvSpPr txBox="1">
            <a:spLocks noGrp="1"/>
          </p:cNvSpPr>
          <p:nvPr>
            <p:ph type="sldNum" idx="12"/>
          </p:nvPr>
        </p:nvSpPr>
        <p:spPr>
          <a:xfrm>
            <a:off x="9296400" y="633669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89"/>
        <p:cNvGrpSpPr/>
        <p:nvPr/>
      </p:nvGrpSpPr>
      <p:grpSpPr>
        <a:xfrm>
          <a:off x="0" y="0"/>
          <a:ext cx="0" cy="0"/>
          <a:chOff x="0" y="0"/>
          <a:chExt cx="0" cy="0"/>
        </a:xfrm>
      </p:grpSpPr>
      <p:sp>
        <p:nvSpPr>
          <p:cNvPr id="90" name="Google Shape;90;p61"/>
          <p:cNvSpPr txBox="1">
            <a:spLocks noGrp="1"/>
          </p:cNvSpPr>
          <p:nvPr>
            <p:ph type="title"/>
          </p:nvPr>
        </p:nvSpPr>
        <p:spPr>
          <a:xfrm>
            <a:off x="653143" y="587103"/>
            <a:ext cx="7300944" cy="492302"/>
          </a:xfrm>
          <a:prstGeom prst="rect">
            <a:avLst/>
          </a:prstGeom>
          <a:noFill/>
          <a:ln>
            <a:noFill/>
          </a:ln>
        </p:spPr>
        <p:txBody>
          <a:bodyPr spcFirstLastPara="1" wrap="square" lIns="91425" tIns="45700" rIns="91425" bIns="0" anchor="t" anchorCtr="0">
            <a:noAutofit/>
          </a:bodyPr>
          <a:lstStyle>
            <a:lvl1pPr lvl="0" algn="ctr">
              <a:lnSpc>
                <a:spcPct val="90000"/>
              </a:lnSpc>
              <a:spcBef>
                <a:spcPts val="0"/>
              </a:spcBef>
              <a:spcAft>
                <a:spcPts val="0"/>
              </a:spcAft>
              <a:buClr>
                <a:srgbClr val="083958"/>
              </a:buClr>
              <a:buSzPts val="3600"/>
              <a:buFont typeface="Arial"/>
              <a:buNone/>
              <a:defRPr sz="3600">
                <a:solidFill>
                  <a:srgbClr val="08395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61"/>
          <p:cNvSpPr txBox="1">
            <a:spLocks noGrp="1"/>
          </p:cNvSpPr>
          <p:nvPr>
            <p:ph type="body" idx="1"/>
          </p:nvPr>
        </p:nvSpPr>
        <p:spPr>
          <a:xfrm>
            <a:off x="653143" y="1711922"/>
            <a:ext cx="7301449" cy="383639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83958"/>
              </a:buClr>
              <a:buSzPts val="2400"/>
              <a:buChar char="•"/>
              <a:defRPr sz="2400" b="0">
                <a:latin typeface="Arial"/>
                <a:ea typeface="Arial"/>
                <a:cs typeface="Arial"/>
                <a:sym typeface="Arial"/>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2" name="Google Shape;92;p61"/>
          <p:cNvPicPr preferRelativeResize="0"/>
          <p:nvPr/>
        </p:nvPicPr>
        <p:blipFill rotWithShape="1">
          <a:blip r:embed="rId2">
            <a:alphaModFix/>
          </a:blip>
          <a:srcRect/>
          <a:stretch/>
        </p:blipFill>
        <p:spPr>
          <a:xfrm>
            <a:off x="9020097" y="254673"/>
            <a:ext cx="2933700" cy="5537200"/>
          </a:xfrm>
          <a:prstGeom prst="rect">
            <a:avLst/>
          </a:prstGeom>
          <a:noFill/>
          <a:ln>
            <a:noFill/>
          </a:ln>
        </p:spPr>
      </p:pic>
      <p:sp>
        <p:nvSpPr>
          <p:cNvPr id="93" name="Google Shape;93;p61"/>
          <p:cNvSpPr>
            <a:spLocks noGrp="1"/>
          </p:cNvSpPr>
          <p:nvPr>
            <p:ph type="pic" idx="2"/>
          </p:nvPr>
        </p:nvSpPr>
        <p:spPr>
          <a:xfrm>
            <a:off x="8871697" y="1"/>
            <a:ext cx="2451123" cy="1979589"/>
          </a:xfrm>
          <a:prstGeom prst="rect">
            <a:avLst/>
          </a:prstGeom>
          <a:noFill/>
          <a:ln>
            <a:noFill/>
          </a:ln>
        </p:spPr>
      </p:sp>
      <p:sp>
        <p:nvSpPr>
          <p:cNvPr id="94" name="Google Shape;94;p61"/>
          <p:cNvSpPr>
            <a:spLocks noGrp="1"/>
          </p:cNvSpPr>
          <p:nvPr>
            <p:ph type="pic" idx="3"/>
          </p:nvPr>
        </p:nvSpPr>
        <p:spPr>
          <a:xfrm>
            <a:off x="10247453" y="1302340"/>
            <a:ext cx="1937699" cy="2887066"/>
          </a:xfrm>
          <a:prstGeom prst="rect">
            <a:avLst/>
          </a:prstGeom>
          <a:noFill/>
          <a:ln>
            <a:noFill/>
          </a:ln>
        </p:spPr>
      </p:sp>
      <p:sp>
        <p:nvSpPr>
          <p:cNvPr id="95" name="Google Shape;95;p61"/>
          <p:cNvSpPr>
            <a:spLocks noGrp="1"/>
          </p:cNvSpPr>
          <p:nvPr>
            <p:ph type="pic" idx="4"/>
          </p:nvPr>
        </p:nvSpPr>
        <p:spPr>
          <a:xfrm>
            <a:off x="8674129" y="3479764"/>
            <a:ext cx="2438362" cy="2438362"/>
          </a:xfrm>
          <a:prstGeom prst="rect">
            <a:avLst/>
          </a:prstGeom>
          <a:noFill/>
          <a:ln>
            <a:noFill/>
          </a:ln>
        </p:spPr>
      </p:sp>
      <p:sp>
        <p:nvSpPr>
          <p:cNvPr id="96" name="Google Shape;96;p61"/>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97"/>
        <p:cNvGrpSpPr/>
        <p:nvPr/>
      </p:nvGrpSpPr>
      <p:grpSpPr>
        <a:xfrm>
          <a:off x="0" y="0"/>
          <a:ext cx="0" cy="0"/>
          <a:chOff x="0" y="0"/>
          <a:chExt cx="0" cy="0"/>
        </a:xfrm>
      </p:grpSpPr>
      <p:sp>
        <p:nvSpPr>
          <p:cNvPr id="98" name="Google Shape;98;p62"/>
          <p:cNvSpPr txBox="1">
            <a:spLocks noGrp="1"/>
          </p:cNvSpPr>
          <p:nvPr>
            <p:ph type="title"/>
          </p:nvPr>
        </p:nvSpPr>
        <p:spPr>
          <a:xfrm>
            <a:off x="653143" y="587103"/>
            <a:ext cx="7300944" cy="492302"/>
          </a:xfrm>
          <a:prstGeom prst="rect">
            <a:avLst/>
          </a:prstGeom>
          <a:noFill/>
          <a:ln>
            <a:noFill/>
          </a:ln>
        </p:spPr>
        <p:txBody>
          <a:bodyPr spcFirstLastPara="1" wrap="square" lIns="91425" tIns="45700" rIns="91425" bIns="0" anchor="t" anchorCtr="0">
            <a:noAutofit/>
          </a:bodyPr>
          <a:lstStyle>
            <a:lvl1pPr lvl="0" algn="ctr">
              <a:lnSpc>
                <a:spcPct val="90000"/>
              </a:lnSpc>
              <a:spcBef>
                <a:spcPts val="0"/>
              </a:spcBef>
              <a:spcAft>
                <a:spcPts val="0"/>
              </a:spcAft>
              <a:buClr>
                <a:srgbClr val="083958"/>
              </a:buClr>
              <a:buSzPts val="3600"/>
              <a:buFont typeface="Arial"/>
              <a:buNone/>
              <a:defRPr sz="3600">
                <a:solidFill>
                  <a:srgbClr val="08395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2"/>
          <p:cNvSpPr txBox="1">
            <a:spLocks noGrp="1"/>
          </p:cNvSpPr>
          <p:nvPr>
            <p:ph type="body" idx="1"/>
          </p:nvPr>
        </p:nvSpPr>
        <p:spPr>
          <a:xfrm>
            <a:off x="653143" y="1711922"/>
            <a:ext cx="7301449" cy="383639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83958"/>
              </a:buClr>
              <a:buSzPts val="2400"/>
              <a:buChar char="•"/>
              <a:defRPr sz="2400" b="0">
                <a:latin typeface="Arial"/>
                <a:ea typeface="Arial"/>
                <a:cs typeface="Arial"/>
                <a:sym typeface="Arial"/>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0" name="Google Shape;100;p62"/>
          <p:cNvPicPr preferRelativeResize="0"/>
          <p:nvPr/>
        </p:nvPicPr>
        <p:blipFill rotWithShape="1">
          <a:blip r:embed="rId2">
            <a:alphaModFix/>
          </a:blip>
          <a:srcRect/>
          <a:stretch/>
        </p:blipFill>
        <p:spPr>
          <a:xfrm>
            <a:off x="8907242" y="394288"/>
            <a:ext cx="3073400" cy="5461000"/>
          </a:xfrm>
          <a:prstGeom prst="rect">
            <a:avLst/>
          </a:prstGeom>
          <a:noFill/>
          <a:ln>
            <a:noFill/>
          </a:ln>
        </p:spPr>
      </p:pic>
      <p:sp>
        <p:nvSpPr>
          <p:cNvPr id="101" name="Google Shape;101;p62"/>
          <p:cNvSpPr>
            <a:spLocks noGrp="1"/>
          </p:cNvSpPr>
          <p:nvPr>
            <p:ph type="pic" idx="2"/>
          </p:nvPr>
        </p:nvSpPr>
        <p:spPr>
          <a:xfrm>
            <a:off x="8233134" y="-1"/>
            <a:ext cx="2996871" cy="1800859"/>
          </a:xfrm>
          <a:prstGeom prst="rect">
            <a:avLst/>
          </a:prstGeom>
          <a:noFill/>
          <a:ln>
            <a:noFill/>
          </a:ln>
        </p:spPr>
      </p:sp>
      <p:sp>
        <p:nvSpPr>
          <p:cNvPr id="102" name="Google Shape;102;p62"/>
          <p:cNvSpPr>
            <a:spLocks noGrp="1"/>
          </p:cNvSpPr>
          <p:nvPr>
            <p:ph type="pic" idx="3"/>
          </p:nvPr>
        </p:nvSpPr>
        <p:spPr>
          <a:xfrm>
            <a:off x="10225960" y="1217924"/>
            <a:ext cx="1966039" cy="2437631"/>
          </a:xfrm>
          <a:prstGeom prst="rect">
            <a:avLst/>
          </a:prstGeom>
          <a:noFill/>
          <a:ln>
            <a:noFill/>
          </a:ln>
        </p:spPr>
      </p:sp>
      <p:sp>
        <p:nvSpPr>
          <p:cNvPr id="103" name="Google Shape;103;p62"/>
          <p:cNvSpPr>
            <a:spLocks noGrp="1"/>
          </p:cNvSpPr>
          <p:nvPr>
            <p:ph type="pic" idx="4"/>
          </p:nvPr>
        </p:nvSpPr>
        <p:spPr>
          <a:xfrm>
            <a:off x="8641986" y="3077973"/>
            <a:ext cx="2785916" cy="2785917"/>
          </a:xfrm>
          <a:prstGeom prst="rect">
            <a:avLst/>
          </a:prstGeom>
          <a:noFill/>
          <a:ln>
            <a:noFill/>
          </a:ln>
        </p:spPr>
      </p:sp>
      <p:sp>
        <p:nvSpPr>
          <p:cNvPr id="104" name="Google Shape;104;p62"/>
          <p:cNvSpPr txBox="1"/>
          <p:nvPr/>
        </p:nvSpPr>
        <p:spPr>
          <a:xfrm>
            <a:off x="9356035" y="631379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83958"/>
                </a:solidFill>
                <a:latin typeface="Arial"/>
                <a:ea typeface="Arial"/>
                <a:cs typeface="Arial"/>
                <a:sym typeface="Arial"/>
              </a:rPr>
              <a:t>‹#›</a:t>
            </a:fld>
            <a:endParaRPr sz="2400" b="0" i="0" u="none" strike="noStrike" cap="none">
              <a:solidFill>
                <a:srgbClr val="08395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105"/>
        <p:cNvGrpSpPr/>
        <p:nvPr/>
      </p:nvGrpSpPr>
      <p:grpSpPr>
        <a:xfrm>
          <a:off x="0" y="0"/>
          <a:ext cx="0" cy="0"/>
          <a:chOff x="0" y="0"/>
          <a:chExt cx="0" cy="0"/>
        </a:xfrm>
      </p:grpSpPr>
      <p:sp>
        <p:nvSpPr>
          <p:cNvPr id="106" name="Google Shape;106;p63"/>
          <p:cNvSpPr txBox="1">
            <a:spLocks noGrp="1"/>
          </p:cNvSpPr>
          <p:nvPr>
            <p:ph type="title"/>
          </p:nvPr>
        </p:nvSpPr>
        <p:spPr>
          <a:xfrm>
            <a:off x="653142" y="587103"/>
            <a:ext cx="10890405" cy="492302"/>
          </a:xfrm>
          <a:prstGeom prst="rect">
            <a:avLst/>
          </a:prstGeom>
          <a:noFill/>
          <a:ln>
            <a:noFill/>
          </a:ln>
        </p:spPr>
        <p:txBody>
          <a:bodyPr spcFirstLastPara="1" wrap="square" lIns="91425" tIns="45700" rIns="91425" bIns="0" anchor="t" anchorCtr="0">
            <a:noAutofit/>
          </a:bodyPr>
          <a:lstStyle>
            <a:lvl1pPr lvl="0" algn="ctr">
              <a:lnSpc>
                <a:spcPct val="90000"/>
              </a:lnSpc>
              <a:spcBef>
                <a:spcPts val="0"/>
              </a:spcBef>
              <a:spcAft>
                <a:spcPts val="0"/>
              </a:spcAft>
              <a:buClr>
                <a:srgbClr val="083958"/>
              </a:buClr>
              <a:buSzPts val="3600"/>
              <a:buFont typeface="Arial"/>
              <a:buNone/>
              <a:defRPr sz="3600">
                <a:solidFill>
                  <a:srgbClr val="08395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3"/>
          <p:cNvSpPr txBox="1">
            <a:spLocks noGrp="1"/>
          </p:cNvSpPr>
          <p:nvPr>
            <p:ph type="body" idx="1"/>
          </p:nvPr>
        </p:nvSpPr>
        <p:spPr>
          <a:xfrm>
            <a:off x="653143" y="1051905"/>
            <a:ext cx="10891158" cy="4125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17AAB"/>
              </a:buClr>
              <a:buSzPts val="2200"/>
              <a:buNone/>
              <a:defRPr sz="2200" b="1" i="0">
                <a:solidFill>
                  <a:srgbClr val="117AAB"/>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8" name="Google Shape;108;p63"/>
          <p:cNvCxnSpPr/>
          <p:nvPr/>
        </p:nvCxnSpPr>
        <p:spPr>
          <a:xfrm>
            <a:off x="-1" y="3932604"/>
            <a:ext cx="12192001" cy="0"/>
          </a:xfrm>
          <a:prstGeom prst="straightConnector1">
            <a:avLst/>
          </a:prstGeom>
          <a:noFill/>
          <a:ln w="25400" cap="rnd" cmpd="sng">
            <a:solidFill>
              <a:srgbClr val="D8D8D8"/>
            </a:solidFill>
            <a:prstDash val="solid"/>
            <a:miter lim="800000"/>
            <a:headEnd type="none" w="sm" len="sm"/>
            <a:tailEnd type="none" w="sm" len="sm"/>
          </a:ln>
        </p:spPr>
      </p:cxnSp>
      <p:grpSp>
        <p:nvGrpSpPr>
          <p:cNvPr id="109" name="Google Shape;109;p63"/>
          <p:cNvGrpSpPr/>
          <p:nvPr/>
        </p:nvGrpSpPr>
        <p:grpSpPr>
          <a:xfrm>
            <a:off x="824737" y="3403214"/>
            <a:ext cx="1880713" cy="867993"/>
            <a:chOff x="824737" y="3403214"/>
            <a:chExt cx="1880713" cy="867993"/>
          </a:xfrm>
        </p:grpSpPr>
        <p:cxnSp>
          <p:nvCxnSpPr>
            <p:cNvPr id="110" name="Google Shape;110;p63"/>
            <p:cNvCxnSpPr/>
            <p:nvPr/>
          </p:nvCxnSpPr>
          <p:spPr>
            <a:xfrm rot="10800000">
              <a:off x="1765093" y="3403214"/>
              <a:ext cx="0" cy="529389"/>
            </a:xfrm>
            <a:prstGeom prst="straightConnector1">
              <a:avLst/>
            </a:prstGeom>
            <a:noFill/>
            <a:ln w="25400" cap="rnd" cmpd="sng">
              <a:solidFill>
                <a:srgbClr val="EF907B"/>
              </a:solidFill>
              <a:prstDash val="solid"/>
              <a:miter lim="800000"/>
              <a:headEnd type="none" w="sm" len="sm"/>
              <a:tailEnd type="none" w="sm" len="sm"/>
            </a:ln>
          </p:spPr>
        </p:cxnSp>
        <p:sp>
          <p:nvSpPr>
            <p:cNvPr id="111" name="Google Shape;111;p63"/>
            <p:cNvSpPr/>
            <p:nvPr/>
          </p:nvSpPr>
          <p:spPr>
            <a:xfrm>
              <a:off x="1431646" y="3604313"/>
              <a:ext cx="666894" cy="666894"/>
            </a:xfrm>
            <a:prstGeom prst="ellipse">
              <a:avLst/>
            </a:prstGeom>
            <a:solidFill>
              <a:srgbClr val="EF90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2" name="Google Shape;112;p63"/>
            <p:cNvCxnSpPr/>
            <p:nvPr/>
          </p:nvCxnSpPr>
          <p:spPr>
            <a:xfrm>
              <a:off x="824737" y="3403214"/>
              <a:ext cx="1880713" cy="0"/>
            </a:xfrm>
            <a:prstGeom prst="straightConnector1">
              <a:avLst/>
            </a:prstGeom>
            <a:noFill/>
            <a:ln w="25400" cap="rnd" cmpd="sng">
              <a:solidFill>
                <a:srgbClr val="EF907B"/>
              </a:solidFill>
              <a:prstDash val="solid"/>
              <a:miter lim="800000"/>
              <a:headEnd type="none" w="sm" len="sm"/>
              <a:tailEnd type="none" w="sm" len="sm"/>
            </a:ln>
          </p:spPr>
        </p:cxnSp>
        <p:sp>
          <p:nvSpPr>
            <p:cNvPr id="113" name="Google Shape;113;p63"/>
            <p:cNvSpPr txBox="1"/>
            <p:nvPr/>
          </p:nvSpPr>
          <p:spPr>
            <a:xfrm>
              <a:off x="1541648" y="3713614"/>
              <a:ext cx="446889" cy="4269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2500"/>
                <a:buFont typeface="Arial"/>
                <a:buNone/>
              </a:pPr>
              <a:r>
                <a:rPr lang="en-US" sz="2500" b="1" i="0" u="none" strike="noStrike" cap="none">
                  <a:solidFill>
                    <a:srgbClr val="083958"/>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grpSp>
      <p:sp>
        <p:nvSpPr>
          <p:cNvPr id="114" name="Google Shape;114;p63"/>
          <p:cNvSpPr txBox="1">
            <a:spLocks noGrp="1"/>
          </p:cNvSpPr>
          <p:nvPr>
            <p:ph type="body" idx="2"/>
          </p:nvPr>
        </p:nvSpPr>
        <p:spPr>
          <a:xfrm>
            <a:off x="824735" y="1950756"/>
            <a:ext cx="1880714" cy="1363663"/>
          </a:xfrm>
          <a:prstGeom prst="rect">
            <a:avLst/>
          </a:prstGeom>
          <a:noFill/>
          <a:ln>
            <a:noFill/>
          </a:ln>
        </p:spPr>
        <p:txBody>
          <a:bodyPr spcFirstLastPara="1" wrap="square" lIns="91425" tIns="45700" rIns="91425" bIns="45700" anchor="b" anchorCtr="0">
            <a:noAutofit/>
          </a:bodyPr>
          <a:lstStyle>
            <a:lvl1pPr marL="457200" lvl="0" indent="-228600" algn="l">
              <a:lnSpc>
                <a:spcPct val="96000"/>
              </a:lnSpc>
              <a:spcBef>
                <a:spcPts val="1000"/>
              </a:spcBef>
              <a:spcAft>
                <a:spcPts val="0"/>
              </a:spcAft>
              <a:buClr>
                <a:srgbClr val="083958"/>
              </a:buClr>
              <a:buSzPts val="1500"/>
              <a:buNone/>
              <a:defRPr sz="1500" b="0"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 name="Google Shape;115;p63"/>
          <p:cNvGrpSpPr/>
          <p:nvPr/>
        </p:nvGrpSpPr>
        <p:grpSpPr>
          <a:xfrm>
            <a:off x="2983805" y="3604313"/>
            <a:ext cx="1880713" cy="867993"/>
            <a:chOff x="2551991" y="3604313"/>
            <a:chExt cx="1880713" cy="867993"/>
          </a:xfrm>
        </p:grpSpPr>
        <p:cxnSp>
          <p:nvCxnSpPr>
            <p:cNvPr id="116" name="Google Shape;116;p63"/>
            <p:cNvCxnSpPr/>
            <p:nvPr/>
          </p:nvCxnSpPr>
          <p:spPr>
            <a:xfrm>
              <a:off x="3492348" y="3942917"/>
              <a:ext cx="0" cy="529389"/>
            </a:xfrm>
            <a:prstGeom prst="straightConnector1">
              <a:avLst/>
            </a:prstGeom>
            <a:noFill/>
            <a:ln w="25400" cap="rnd" cmpd="sng">
              <a:solidFill>
                <a:srgbClr val="9ACAEC"/>
              </a:solidFill>
              <a:prstDash val="solid"/>
              <a:miter lim="800000"/>
              <a:headEnd type="none" w="sm" len="sm"/>
              <a:tailEnd type="none" w="sm" len="sm"/>
            </a:ln>
          </p:spPr>
        </p:cxnSp>
        <p:sp>
          <p:nvSpPr>
            <p:cNvPr id="117" name="Google Shape;117;p63"/>
            <p:cNvSpPr/>
            <p:nvPr/>
          </p:nvSpPr>
          <p:spPr>
            <a:xfrm rot="10800000">
              <a:off x="3158901" y="3604313"/>
              <a:ext cx="666894" cy="666894"/>
            </a:xfrm>
            <a:prstGeom prst="ellipse">
              <a:avLst/>
            </a:prstGeom>
            <a:solidFill>
              <a:srgbClr val="9ACA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18" name="Google Shape;118;p63"/>
            <p:cNvCxnSpPr/>
            <p:nvPr/>
          </p:nvCxnSpPr>
          <p:spPr>
            <a:xfrm rot="10800000">
              <a:off x="2551991" y="4472306"/>
              <a:ext cx="1880713" cy="0"/>
            </a:xfrm>
            <a:prstGeom prst="straightConnector1">
              <a:avLst/>
            </a:prstGeom>
            <a:noFill/>
            <a:ln w="25400" cap="rnd" cmpd="sng">
              <a:solidFill>
                <a:srgbClr val="9ACAEC"/>
              </a:solidFill>
              <a:prstDash val="solid"/>
              <a:miter lim="800000"/>
              <a:headEnd type="none" w="sm" len="sm"/>
              <a:tailEnd type="none" w="sm" len="sm"/>
            </a:ln>
          </p:spPr>
        </p:cxnSp>
        <p:sp>
          <p:nvSpPr>
            <p:cNvPr id="119" name="Google Shape;119;p63"/>
            <p:cNvSpPr txBox="1"/>
            <p:nvPr/>
          </p:nvSpPr>
          <p:spPr>
            <a:xfrm>
              <a:off x="3268904" y="3714319"/>
              <a:ext cx="446889" cy="4269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2500"/>
                <a:buFont typeface="Arial"/>
                <a:buNone/>
              </a:pPr>
              <a:r>
                <a:rPr lang="en-US" sz="2500" b="1" i="0" u="none" strike="noStrike" cap="none">
                  <a:solidFill>
                    <a:srgbClr val="083958"/>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grpSp>
      <p:sp>
        <p:nvSpPr>
          <p:cNvPr id="120" name="Google Shape;120;p63"/>
          <p:cNvSpPr txBox="1">
            <a:spLocks noGrp="1"/>
          </p:cNvSpPr>
          <p:nvPr>
            <p:ph type="body" idx="3"/>
          </p:nvPr>
        </p:nvSpPr>
        <p:spPr>
          <a:xfrm>
            <a:off x="2983804" y="4585312"/>
            <a:ext cx="1880714" cy="1363663"/>
          </a:xfrm>
          <a:prstGeom prst="rect">
            <a:avLst/>
          </a:prstGeom>
          <a:noFill/>
          <a:ln>
            <a:noFill/>
          </a:ln>
        </p:spPr>
        <p:txBody>
          <a:bodyPr spcFirstLastPara="1" wrap="square" lIns="91425" tIns="45700" rIns="91425" bIns="45700" anchor="t" anchorCtr="0">
            <a:noAutofit/>
          </a:bodyPr>
          <a:lstStyle>
            <a:lvl1pPr marL="457200" lvl="0" indent="-228600" algn="l">
              <a:lnSpc>
                <a:spcPct val="96000"/>
              </a:lnSpc>
              <a:spcBef>
                <a:spcPts val="1000"/>
              </a:spcBef>
              <a:spcAft>
                <a:spcPts val="0"/>
              </a:spcAft>
              <a:buClr>
                <a:srgbClr val="083958"/>
              </a:buClr>
              <a:buSzPts val="1500"/>
              <a:buNone/>
              <a:defRPr sz="1500" b="0"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1" name="Google Shape;121;p63"/>
          <p:cNvGrpSpPr/>
          <p:nvPr/>
        </p:nvGrpSpPr>
        <p:grpSpPr>
          <a:xfrm>
            <a:off x="5142873" y="3384332"/>
            <a:ext cx="1920079" cy="886876"/>
            <a:chOff x="4279247" y="3403214"/>
            <a:chExt cx="1880713" cy="867993"/>
          </a:xfrm>
        </p:grpSpPr>
        <p:cxnSp>
          <p:nvCxnSpPr>
            <p:cNvPr id="122" name="Google Shape;122;p63"/>
            <p:cNvCxnSpPr/>
            <p:nvPr/>
          </p:nvCxnSpPr>
          <p:spPr>
            <a:xfrm rot="10800000">
              <a:off x="5219603" y="3403214"/>
              <a:ext cx="0" cy="529389"/>
            </a:xfrm>
            <a:prstGeom prst="straightConnector1">
              <a:avLst/>
            </a:prstGeom>
            <a:noFill/>
            <a:ln w="25400" cap="rnd" cmpd="sng">
              <a:solidFill>
                <a:srgbClr val="FFD36D"/>
              </a:solidFill>
              <a:prstDash val="solid"/>
              <a:miter lim="800000"/>
              <a:headEnd type="none" w="sm" len="sm"/>
              <a:tailEnd type="none" w="sm" len="sm"/>
            </a:ln>
          </p:spPr>
        </p:cxnSp>
        <p:sp>
          <p:nvSpPr>
            <p:cNvPr id="123" name="Google Shape;123;p63"/>
            <p:cNvSpPr/>
            <p:nvPr/>
          </p:nvSpPr>
          <p:spPr>
            <a:xfrm>
              <a:off x="4886156" y="3604313"/>
              <a:ext cx="666894" cy="666894"/>
            </a:xfrm>
            <a:prstGeom prst="ellipse">
              <a:avLst/>
            </a:prstGeom>
            <a:solidFill>
              <a:srgbClr val="FFD3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24" name="Google Shape;124;p63"/>
            <p:cNvCxnSpPr/>
            <p:nvPr/>
          </p:nvCxnSpPr>
          <p:spPr>
            <a:xfrm>
              <a:off x="4279247" y="3403214"/>
              <a:ext cx="1880713" cy="0"/>
            </a:xfrm>
            <a:prstGeom prst="straightConnector1">
              <a:avLst/>
            </a:prstGeom>
            <a:noFill/>
            <a:ln w="25400" cap="rnd" cmpd="sng">
              <a:solidFill>
                <a:srgbClr val="FFD36D"/>
              </a:solidFill>
              <a:prstDash val="solid"/>
              <a:miter lim="800000"/>
              <a:headEnd type="none" w="sm" len="sm"/>
              <a:tailEnd type="none" w="sm" len="sm"/>
            </a:ln>
          </p:spPr>
        </p:cxnSp>
        <p:sp>
          <p:nvSpPr>
            <p:cNvPr id="125" name="Google Shape;125;p63"/>
            <p:cNvSpPr txBox="1"/>
            <p:nvPr/>
          </p:nvSpPr>
          <p:spPr>
            <a:xfrm>
              <a:off x="4996158" y="3713614"/>
              <a:ext cx="446889" cy="4269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2500"/>
                <a:buFont typeface="Arial"/>
                <a:buNone/>
              </a:pPr>
              <a:r>
                <a:rPr lang="en-US" sz="2500" b="1" i="0" u="none" strike="noStrike" cap="none">
                  <a:solidFill>
                    <a:srgbClr val="083958"/>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grpSp>
      <p:sp>
        <p:nvSpPr>
          <p:cNvPr id="126" name="Google Shape;126;p63"/>
          <p:cNvSpPr txBox="1">
            <a:spLocks noGrp="1"/>
          </p:cNvSpPr>
          <p:nvPr>
            <p:ph type="body" idx="4"/>
          </p:nvPr>
        </p:nvSpPr>
        <p:spPr>
          <a:xfrm>
            <a:off x="5142871" y="1950756"/>
            <a:ext cx="1880714" cy="1363663"/>
          </a:xfrm>
          <a:prstGeom prst="rect">
            <a:avLst/>
          </a:prstGeom>
          <a:noFill/>
          <a:ln>
            <a:noFill/>
          </a:ln>
        </p:spPr>
        <p:txBody>
          <a:bodyPr spcFirstLastPara="1" wrap="square" lIns="91425" tIns="45700" rIns="91425" bIns="45700" anchor="b" anchorCtr="0">
            <a:noAutofit/>
          </a:bodyPr>
          <a:lstStyle>
            <a:lvl1pPr marL="457200" lvl="0" indent="-228600" algn="l">
              <a:lnSpc>
                <a:spcPct val="96000"/>
              </a:lnSpc>
              <a:spcBef>
                <a:spcPts val="1000"/>
              </a:spcBef>
              <a:spcAft>
                <a:spcPts val="0"/>
              </a:spcAft>
              <a:buClr>
                <a:srgbClr val="083958"/>
              </a:buClr>
              <a:buSzPts val="1500"/>
              <a:buNone/>
              <a:defRPr sz="1500" b="0"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7" name="Google Shape;127;p63"/>
          <p:cNvGrpSpPr/>
          <p:nvPr/>
        </p:nvGrpSpPr>
        <p:grpSpPr>
          <a:xfrm>
            <a:off x="7301941" y="3604313"/>
            <a:ext cx="1880713" cy="867993"/>
            <a:chOff x="6006501" y="3604313"/>
            <a:chExt cx="1880713" cy="867993"/>
          </a:xfrm>
        </p:grpSpPr>
        <p:cxnSp>
          <p:nvCxnSpPr>
            <p:cNvPr id="128" name="Google Shape;128;p63"/>
            <p:cNvCxnSpPr/>
            <p:nvPr/>
          </p:nvCxnSpPr>
          <p:spPr>
            <a:xfrm>
              <a:off x="6946858" y="3942917"/>
              <a:ext cx="0" cy="529389"/>
            </a:xfrm>
            <a:prstGeom prst="straightConnector1">
              <a:avLst/>
            </a:prstGeom>
            <a:noFill/>
            <a:ln w="25400" cap="rnd" cmpd="sng">
              <a:solidFill>
                <a:srgbClr val="8AB791"/>
              </a:solidFill>
              <a:prstDash val="solid"/>
              <a:miter lim="800000"/>
              <a:headEnd type="none" w="sm" len="sm"/>
              <a:tailEnd type="none" w="sm" len="sm"/>
            </a:ln>
          </p:spPr>
        </p:cxnSp>
        <p:sp>
          <p:nvSpPr>
            <p:cNvPr id="129" name="Google Shape;129;p63"/>
            <p:cNvSpPr/>
            <p:nvPr/>
          </p:nvSpPr>
          <p:spPr>
            <a:xfrm rot="10800000">
              <a:off x="6613411" y="3604313"/>
              <a:ext cx="666894" cy="666894"/>
            </a:xfrm>
            <a:prstGeom prst="ellipse">
              <a:avLst/>
            </a:prstGeom>
            <a:solidFill>
              <a:srgbClr val="8AB7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0" name="Google Shape;130;p63"/>
            <p:cNvCxnSpPr/>
            <p:nvPr/>
          </p:nvCxnSpPr>
          <p:spPr>
            <a:xfrm rot="10800000">
              <a:off x="6006501" y="4472306"/>
              <a:ext cx="1880713" cy="0"/>
            </a:xfrm>
            <a:prstGeom prst="straightConnector1">
              <a:avLst/>
            </a:prstGeom>
            <a:noFill/>
            <a:ln w="25400" cap="rnd" cmpd="sng">
              <a:solidFill>
                <a:srgbClr val="8AB791"/>
              </a:solidFill>
              <a:prstDash val="solid"/>
              <a:miter lim="800000"/>
              <a:headEnd type="none" w="sm" len="sm"/>
              <a:tailEnd type="none" w="sm" len="sm"/>
            </a:ln>
          </p:spPr>
        </p:cxnSp>
        <p:sp>
          <p:nvSpPr>
            <p:cNvPr id="131" name="Google Shape;131;p63"/>
            <p:cNvSpPr txBox="1"/>
            <p:nvPr/>
          </p:nvSpPr>
          <p:spPr>
            <a:xfrm>
              <a:off x="6723414" y="3714319"/>
              <a:ext cx="446889" cy="4269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2400"/>
                <a:buFont typeface="Arial"/>
                <a:buNone/>
              </a:pPr>
              <a:r>
                <a:rPr lang="en-US" sz="2400" b="1" i="0" u="none" strike="noStrike" cap="none">
                  <a:solidFill>
                    <a:srgbClr val="083958"/>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grpSp>
      <p:sp>
        <p:nvSpPr>
          <p:cNvPr id="132" name="Google Shape;132;p63"/>
          <p:cNvSpPr txBox="1">
            <a:spLocks noGrp="1"/>
          </p:cNvSpPr>
          <p:nvPr>
            <p:ph type="body" idx="5"/>
          </p:nvPr>
        </p:nvSpPr>
        <p:spPr>
          <a:xfrm>
            <a:off x="7301941" y="4585312"/>
            <a:ext cx="1880714" cy="1363663"/>
          </a:xfrm>
          <a:prstGeom prst="rect">
            <a:avLst/>
          </a:prstGeom>
          <a:noFill/>
          <a:ln>
            <a:noFill/>
          </a:ln>
        </p:spPr>
        <p:txBody>
          <a:bodyPr spcFirstLastPara="1" wrap="square" lIns="91425" tIns="45700" rIns="91425" bIns="45700" anchor="t" anchorCtr="0">
            <a:noAutofit/>
          </a:bodyPr>
          <a:lstStyle>
            <a:lvl1pPr marL="457200" lvl="0" indent="-228600" algn="l">
              <a:lnSpc>
                <a:spcPct val="96000"/>
              </a:lnSpc>
              <a:spcBef>
                <a:spcPts val="1000"/>
              </a:spcBef>
              <a:spcAft>
                <a:spcPts val="0"/>
              </a:spcAft>
              <a:buClr>
                <a:srgbClr val="083958"/>
              </a:buClr>
              <a:buSzPts val="1500"/>
              <a:buNone/>
              <a:defRPr sz="1500" b="0"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63"/>
          <p:cNvGrpSpPr/>
          <p:nvPr/>
        </p:nvGrpSpPr>
        <p:grpSpPr>
          <a:xfrm>
            <a:off x="9461009" y="3403214"/>
            <a:ext cx="1880713" cy="867993"/>
            <a:chOff x="7733757" y="3403214"/>
            <a:chExt cx="1880713" cy="867993"/>
          </a:xfrm>
        </p:grpSpPr>
        <p:cxnSp>
          <p:nvCxnSpPr>
            <p:cNvPr id="134" name="Google Shape;134;p63"/>
            <p:cNvCxnSpPr/>
            <p:nvPr/>
          </p:nvCxnSpPr>
          <p:spPr>
            <a:xfrm rot="10800000">
              <a:off x="8674113" y="3403214"/>
              <a:ext cx="0" cy="529389"/>
            </a:xfrm>
            <a:prstGeom prst="straightConnector1">
              <a:avLst/>
            </a:prstGeom>
            <a:noFill/>
            <a:ln w="25400" cap="rnd" cmpd="sng">
              <a:solidFill>
                <a:srgbClr val="DCB9E1"/>
              </a:solidFill>
              <a:prstDash val="solid"/>
              <a:miter lim="800000"/>
              <a:headEnd type="none" w="sm" len="sm"/>
              <a:tailEnd type="none" w="sm" len="sm"/>
            </a:ln>
          </p:spPr>
        </p:cxnSp>
        <p:sp>
          <p:nvSpPr>
            <p:cNvPr id="135" name="Google Shape;135;p63"/>
            <p:cNvSpPr/>
            <p:nvPr/>
          </p:nvSpPr>
          <p:spPr>
            <a:xfrm>
              <a:off x="8340666" y="3604313"/>
              <a:ext cx="666894" cy="666894"/>
            </a:xfrm>
            <a:prstGeom prst="ellipse">
              <a:avLst/>
            </a:prstGeom>
            <a:solidFill>
              <a:srgbClr val="DCB9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6" name="Google Shape;136;p63"/>
            <p:cNvCxnSpPr/>
            <p:nvPr/>
          </p:nvCxnSpPr>
          <p:spPr>
            <a:xfrm>
              <a:off x="7733757" y="3403214"/>
              <a:ext cx="1880713" cy="0"/>
            </a:xfrm>
            <a:prstGeom prst="straightConnector1">
              <a:avLst/>
            </a:prstGeom>
            <a:noFill/>
            <a:ln w="25400" cap="rnd" cmpd="sng">
              <a:solidFill>
                <a:srgbClr val="DCB9E1"/>
              </a:solidFill>
              <a:prstDash val="solid"/>
              <a:miter lim="800000"/>
              <a:headEnd type="none" w="sm" len="sm"/>
              <a:tailEnd type="none" w="sm" len="sm"/>
            </a:ln>
          </p:spPr>
        </p:cxnSp>
        <p:sp>
          <p:nvSpPr>
            <p:cNvPr id="137" name="Google Shape;137;p63"/>
            <p:cNvSpPr txBox="1"/>
            <p:nvPr/>
          </p:nvSpPr>
          <p:spPr>
            <a:xfrm>
              <a:off x="8450668" y="3713614"/>
              <a:ext cx="446889" cy="42696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83958"/>
                </a:buClr>
                <a:buSzPts val="2500"/>
                <a:buFont typeface="Arial"/>
                <a:buNone/>
              </a:pPr>
              <a:r>
                <a:rPr lang="en-US" sz="2500" b="1" i="0" u="none" strike="noStrike" cap="none">
                  <a:solidFill>
                    <a:srgbClr val="083958"/>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grpSp>
      <p:sp>
        <p:nvSpPr>
          <p:cNvPr id="138" name="Google Shape;138;p63"/>
          <p:cNvSpPr txBox="1">
            <a:spLocks noGrp="1"/>
          </p:cNvSpPr>
          <p:nvPr>
            <p:ph type="body" idx="6"/>
          </p:nvPr>
        </p:nvSpPr>
        <p:spPr>
          <a:xfrm>
            <a:off x="9461008" y="1950756"/>
            <a:ext cx="1880714" cy="1363663"/>
          </a:xfrm>
          <a:prstGeom prst="rect">
            <a:avLst/>
          </a:prstGeom>
          <a:noFill/>
          <a:ln>
            <a:noFill/>
          </a:ln>
        </p:spPr>
        <p:txBody>
          <a:bodyPr spcFirstLastPara="1" wrap="square" lIns="91425" tIns="45700" rIns="91425" bIns="45700" anchor="b" anchorCtr="0">
            <a:noAutofit/>
          </a:bodyPr>
          <a:lstStyle>
            <a:lvl1pPr marL="457200" lvl="0" indent="-228600" algn="l">
              <a:lnSpc>
                <a:spcPct val="96000"/>
              </a:lnSpc>
              <a:spcBef>
                <a:spcPts val="1000"/>
              </a:spcBef>
              <a:spcAft>
                <a:spcPts val="0"/>
              </a:spcAft>
              <a:buClr>
                <a:srgbClr val="083958"/>
              </a:buClr>
              <a:buSzPts val="1500"/>
              <a:buNone/>
              <a:defRPr sz="1500" b="0"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3"/>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Section Header">
  <p:cSld name="7_Section Header">
    <p:spTree>
      <p:nvGrpSpPr>
        <p:cNvPr id="1" name="Shape 140"/>
        <p:cNvGrpSpPr/>
        <p:nvPr/>
      </p:nvGrpSpPr>
      <p:grpSpPr>
        <a:xfrm>
          <a:off x="0" y="0"/>
          <a:ext cx="0" cy="0"/>
          <a:chOff x="0" y="0"/>
          <a:chExt cx="0" cy="0"/>
        </a:xfrm>
      </p:grpSpPr>
      <p:sp>
        <p:nvSpPr>
          <p:cNvPr id="141" name="Google Shape;141;p64"/>
          <p:cNvSpPr txBox="1">
            <a:spLocks noGrp="1"/>
          </p:cNvSpPr>
          <p:nvPr>
            <p:ph type="title"/>
          </p:nvPr>
        </p:nvSpPr>
        <p:spPr>
          <a:xfrm>
            <a:off x="653142" y="597613"/>
            <a:ext cx="10890405" cy="492302"/>
          </a:xfrm>
          <a:prstGeom prst="rect">
            <a:avLst/>
          </a:prstGeom>
          <a:noFill/>
          <a:ln>
            <a:noFill/>
          </a:ln>
        </p:spPr>
        <p:txBody>
          <a:bodyPr spcFirstLastPara="1" wrap="square" lIns="91425" tIns="45700" rIns="91425" bIns="0" anchor="t" anchorCtr="0">
            <a:noAutofit/>
          </a:bodyPr>
          <a:lstStyle>
            <a:lvl1pPr lvl="0" algn="ctr">
              <a:lnSpc>
                <a:spcPct val="90000"/>
              </a:lnSpc>
              <a:spcBef>
                <a:spcPts val="0"/>
              </a:spcBef>
              <a:spcAft>
                <a:spcPts val="0"/>
              </a:spcAft>
              <a:buClr>
                <a:srgbClr val="083958"/>
              </a:buClr>
              <a:buSzPts val="3600"/>
              <a:buFont typeface="Arial"/>
              <a:buNone/>
              <a:defRPr sz="3600">
                <a:solidFill>
                  <a:srgbClr val="08395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64"/>
          <p:cNvSpPr txBox="1">
            <a:spLocks noGrp="1"/>
          </p:cNvSpPr>
          <p:nvPr>
            <p:ph type="body" idx="1"/>
          </p:nvPr>
        </p:nvSpPr>
        <p:spPr>
          <a:xfrm>
            <a:off x="653143" y="1051905"/>
            <a:ext cx="10891158" cy="41251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17AAB"/>
              </a:buClr>
              <a:buSzPts val="2200"/>
              <a:buNone/>
              <a:defRPr sz="2200" b="1" i="0">
                <a:solidFill>
                  <a:srgbClr val="117AAB"/>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4"/>
          <p:cNvSpPr/>
          <p:nvPr/>
        </p:nvSpPr>
        <p:spPr>
          <a:xfrm>
            <a:off x="1269094" y="1631705"/>
            <a:ext cx="991997" cy="991997"/>
          </a:xfrm>
          <a:prstGeom prst="ellipse">
            <a:avLst/>
          </a:prstGeom>
          <a:solidFill>
            <a:srgbClr val="EF90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64"/>
          <p:cNvSpPr/>
          <p:nvPr/>
        </p:nvSpPr>
        <p:spPr>
          <a:xfrm rot="10800000">
            <a:off x="3428161" y="1631705"/>
            <a:ext cx="991997" cy="991997"/>
          </a:xfrm>
          <a:prstGeom prst="ellipse">
            <a:avLst/>
          </a:prstGeom>
          <a:solidFill>
            <a:srgbClr val="9ACA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 name="Google Shape;145;p64"/>
          <p:cNvSpPr/>
          <p:nvPr/>
        </p:nvSpPr>
        <p:spPr>
          <a:xfrm>
            <a:off x="5587228" y="1631705"/>
            <a:ext cx="991997" cy="991997"/>
          </a:xfrm>
          <a:prstGeom prst="ellipse">
            <a:avLst/>
          </a:prstGeom>
          <a:solidFill>
            <a:srgbClr val="FFD3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64"/>
          <p:cNvSpPr/>
          <p:nvPr/>
        </p:nvSpPr>
        <p:spPr>
          <a:xfrm rot="10800000">
            <a:off x="7746298" y="1631705"/>
            <a:ext cx="991997" cy="991997"/>
          </a:xfrm>
          <a:prstGeom prst="ellipse">
            <a:avLst/>
          </a:prstGeom>
          <a:solidFill>
            <a:srgbClr val="8AB79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64"/>
          <p:cNvSpPr/>
          <p:nvPr/>
        </p:nvSpPr>
        <p:spPr>
          <a:xfrm>
            <a:off x="9901259" y="1631705"/>
            <a:ext cx="991997" cy="991997"/>
          </a:xfrm>
          <a:prstGeom prst="ellipse">
            <a:avLst/>
          </a:prstGeom>
          <a:solidFill>
            <a:srgbClr val="DCB9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64"/>
          <p:cNvSpPr txBox="1">
            <a:spLocks noGrp="1"/>
          </p:cNvSpPr>
          <p:nvPr>
            <p:ph type="body" idx="2"/>
          </p:nvPr>
        </p:nvSpPr>
        <p:spPr>
          <a:xfrm>
            <a:off x="1219383" y="1838328"/>
            <a:ext cx="1093626" cy="566723"/>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83958"/>
              </a:buClr>
              <a:buSzPts val="2500"/>
              <a:buNone/>
              <a:defRPr sz="2500" b="1" i="0">
                <a:latin typeface="Calibri"/>
                <a:ea typeface="Calibri"/>
                <a:cs typeface="Calibri"/>
                <a:sym typeface="Calibri"/>
              </a:defRPr>
            </a:lvl1pPr>
            <a:lvl2pPr marL="914400" lvl="1"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2pPr>
            <a:lvl3pPr marL="1371600" lvl="2"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3pPr>
            <a:lvl4pPr marL="1828800" lvl="3"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4pPr>
            <a:lvl5pPr marL="2286000" lvl="4"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64"/>
          <p:cNvSpPr txBox="1">
            <a:spLocks noGrp="1"/>
          </p:cNvSpPr>
          <p:nvPr>
            <p:ph type="body" idx="3"/>
          </p:nvPr>
        </p:nvSpPr>
        <p:spPr>
          <a:xfrm>
            <a:off x="3429834" y="1744535"/>
            <a:ext cx="994205" cy="75430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83958"/>
              </a:buClr>
              <a:buSzPts val="2500"/>
              <a:buNone/>
              <a:defRPr sz="2500" b="1" i="0">
                <a:latin typeface="Calibri"/>
                <a:ea typeface="Calibri"/>
                <a:cs typeface="Calibri"/>
                <a:sym typeface="Calibri"/>
              </a:defRPr>
            </a:lvl1pPr>
            <a:lvl2pPr marL="914400" lvl="1"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2pPr>
            <a:lvl3pPr marL="1371600" lvl="2"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3pPr>
            <a:lvl4pPr marL="1828800" lvl="3"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4pPr>
            <a:lvl5pPr marL="2286000" lvl="4"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4"/>
          <p:cNvSpPr txBox="1">
            <a:spLocks noGrp="1"/>
          </p:cNvSpPr>
          <p:nvPr>
            <p:ph type="body" idx="4"/>
          </p:nvPr>
        </p:nvSpPr>
        <p:spPr>
          <a:xfrm>
            <a:off x="5596837" y="1744535"/>
            <a:ext cx="994205" cy="75430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83958"/>
              </a:buClr>
              <a:buSzPts val="2500"/>
              <a:buNone/>
              <a:defRPr sz="2500" b="1" i="0">
                <a:latin typeface="Calibri"/>
                <a:ea typeface="Calibri"/>
                <a:cs typeface="Calibri"/>
                <a:sym typeface="Calibri"/>
              </a:defRPr>
            </a:lvl1pPr>
            <a:lvl2pPr marL="914400" lvl="1"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2pPr>
            <a:lvl3pPr marL="1371600" lvl="2"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3pPr>
            <a:lvl4pPr marL="1828800" lvl="3"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4pPr>
            <a:lvl5pPr marL="2286000" lvl="4"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64"/>
          <p:cNvSpPr txBox="1">
            <a:spLocks noGrp="1"/>
          </p:cNvSpPr>
          <p:nvPr>
            <p:ph type="body" idx="5"/>
          </p:nvPr>
        </p:nvSpPr>
        <p:spPr>
          <a:xfrm>
            <a:off x="7745050" y="1744535"/>
            <a:ext cx="994205" cy="75430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83958"/>
              </a:buClr>
              <a:buSzPts val="2500"/>
              <a:buNone/>
              <a:defRPr sz="2500" b="1" i="0">
                <a:latin typeface="Calibri"/>
                <a:ea typeface="Calibri"/>
                <a:cs typeface="Calibri"/>
                <a:sym typeface="Calibri"/>
              </a:defRPr>
            </a:lvl1pPr>
            <a:lvl2pPr marL="914400" lvl="1"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2pPr>
            <a:lvl3pPr marL="1371600" lvl="2"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3pPr>
            <a:lvl4pPr marL="1828800" lvl="3"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4pPr>
            <a:lvl5pPr marL="2286000" lvl="4"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64"/>
          <p:cNvSpPr txBox="1">
            <a:spLocks noGrp="1"/>
          </p:cNvSpPr>
          <p:nvPr>
            <p:ph type="body" idx="6"/>
          </p:nvPr>
        </p:nvSpPr>
        <p:spPr>
          <a:xfrm>
            <a:off x="9899527" y="1744535"/>
            <a:ext cx="994205" cy="754308"/>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083958"/>
              </a:buClr>
              <a:buSzPts val="2500"/>
              <a:buNone/>
              <a:defRPr sz="2500" b="1" i="0">
                <a:latin typeface="Calibri"/>
                <a:ea typeface="Calibri"/>
                <a:cs typeface="Calibri"/>
                <a:sym typeface="Calibri"/>
              </a:defRPr>
            </a:lvl1pPr>
            <a:lvl2pPr marL="914400" lvl="1"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2pPr>
            <a:lvl3pPr marL="1371600" lvl="2"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3pPr>
            <a:lvl4pPr marL="1828800" lvl="3"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4pPr>
            <a:lvl5pPr marL="2286000" lvl="4" indent="-387350" algn="l">
              <a:lnSpc>
                <a:spcPct val="90000"/>
              </a:lnSpc>
              <a:spcBef>
                <a:spcPts val="500"/>
              </a:spcBef>
              <a:spcAft>
                <a:spcPts val="0"/>
              </a:spcAft>
              <a:buClr>
                <a:srgbClr val="083958"/>
              </a:buClr>
              <a:buSzPts val="2500"/>
              <a:buChar char="•"/>
              <a:defRPr sz="2500" b="1" i="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3" name="Google Shape;153;p64"/>
          <p:cNvGrpSpPr/>
          <p:nvPr/>
        </p:nvGrpSpPr>
        <p:grpSpPr>
          <a:xfrm>
            <a:off x="1765085" y="1464415"/>
            <a:ext cx="8636280" cy="4493907"/>
            <a:chOff x="1765085" y="726400"/>
            <a:chExt cx="8636280" cy="3216516"/>
          </a:xfrm>
        </p:grpSpPr>
        <p:cxnSp>
          <p:nvCxnSpPr>
            <p:cNvPr id="154" name="Google Shape;154;p64"/>
            <p:cNvCxnSpPr/>
            <p:nvPr/>
          </p:nvCxnSpPr>
          <p:spPr>
            <a:xfrm rot="10800000">
              <a:off x="1765085" y="1464415"/>
              <a:ext cx="8" cy="2468188"/>
            </a:xfrm>
            <a:prstGeom prst="straightConnector1">
              <a:avLst/>
            </a:prstGeom>
            <a:noFill/>
            <a:ln w="25400" cap="rnd" cmpd="sng">
              <a:solidFill>
                <a:srgbClr val="EF907B"/>
              </a:solidFill>
              <a:prstDash val="solid"/>
              <a:miter lim="800000"/>
              <a:headEnd type="none" w="sm" len="sm"/>
              <a:tailEnd type="none" w="sm" len="sm"/>
            </a:ln>
          </p:spPr>
        </p:cxnSp>
        <p:cxnSp>
          <p:nvCxnSpPr>
            <p:cNvPr id="155" name="Google Shape;155;p64"/>
            <p:cNvCxnSpPr>
              <a:endCxn id="142" idx="2"/>
            </p:cNvCxnSpPr>
            <p:nvPr/>
          </p:nvCxnSpPr>
          <p:spPr>
            <a:xfrm rot="10800000" flipH="1">
              <a:off x="6083122" y="726400"/>
              <a:ext cx="15600" cy="2468100"/>
            </a:xfrm>
            <a:prstGeom prst="straightConnector1">
              <a:avLst/>
            </a:prstGeom>
            <a:noFill/>
            <a:ln w="25400" cap="rnd" cmpd="sng">
              <a:solidFill>
                <a:srgbClr val="FFD36D"/>
              </a:solidFill>
              <a:prstDash val="solid"/>
              <a:miter lim="800000"/>
              <a:headEnd type="none" w="sm" len="sm"/>
              <a:tailEnd type="none" w="sm" len="sm"/>
            </a:ln>
          </p:spPr>
        </p:cxnSp>
        <p:cxnSp>
          <p:nvCxnSpPr>
            <p:cNvPr id="156" name="Google Shape;156;p64"/>
            <p:cNvCxnSpPr/>
            <p:nvPr/>
          </p:nvCxnSpPr>
          <p:spPr>
            <a:xfrm rot="10800000">
              <a:off x="3924155" y="1464415"/>
              <a:ext cx="7" cy="2478501"/>
            </a:xfrm>
            <a:prstGeom prst="straightConnector1">
              <a:avLst/>
            </a:prstGeom>
            <a:noFill/>
            <a:ln w="25400" cap="rnd" cmpd="sng">
              <a:solidFill>
                <a:srgbClr val="9ACAEC"/>
              </a:solidFill>
              <a:prstDash val="solid"/>
              <a:miter lim="800000"/>
              <a:headEnd type="none" w="sm" len="sm"/>
              <a:tailEnd type="none" w="sm" len="sm"/>
            </a:ln>
          </p:spPr>
        </p:cxnSp>
        <p:cxnSp>
          <p:nvCxnSpPr>
            <p:cNvPr id="157" name="Google Shape;157;p64"/>
            <p:cNvCxnSpPr/>
            <p:nvPr/>
          </p:nvCxnSpPr>
          <p:spPr>
            <a:xfrm rot="10800000">
              <a:off x="8242298" y="1464415"/>
              <a:ext cx="0" cy="2478501"/>
            </a:xfrm>
            <a:prstGeom prst="straightConnector1">
              <a:avLst/>
            </a:prstGeom>
            <a:noFill/>
            <a:ln w="25400" cap="rnd" cmpd="sng">
              <a:solidFill>
                <a:srgbClr val="8AB791"/>
              </a:solidFill>
              <a:prstDash val="solid"/>
              <a:miter lim="800000"/>
              <a:headEnd type="none" w="sm" len="sm"/>
              <a:tailEnd type="none" w="sm" len="sm"/>
            </a:ln>
          </p:spPr>
        </p:cxnSp>
        <p:cxnSp>
          <p:nvCxnSpPr>
            <p:cNvPr id="158" name="Google Shape;158;p64"/>
            <p:cNvCxnSpPr/>
            <p:nvPr/>
          </p:nvCxnSpPr>
          <p:spPr>
            <a:xfrm rot="10800000">
              <a:off x="10401365" y="1464415"/>
              <a:ext cx="0" cy="2468188"/>
            </a:xfrm>
            <a:prstGeom prst="straightConnector1">
              <a:avLst/>
            </a:prstGeom>
            <a:noFill/>
            <a:ln w="25400" cap="rnd" cmpd="sng">
              <a:solidFill>
                <a:srgbClr val="DCB9E1"/>
              </a:solidFill>
              <a:prstDash val="solid"/>
              <a:miter lim="800000"/>
              <a:headEnd type="none" w="sm" len="sm"/>
              <a:tailEnd type="none" w="sm" len="sm"/>
            </a:ln>
          </p:spPr>
        </p:cxnSp>
      </p:grpSp>
      <p:sp>
        <p:nvSpPr>
          <p:cNvPr id="159" name="Google Shape;159;p64"/>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Slide" type="title">
  <p:cSld name="TITLE">
    <p:spTree>
      <p:nvGrpSpPr>
        <p:cNvPr id="1" name="Shape 160"/>
        <p:cNvGrpSpPr/>
        <p:nvPr/>
      </p:nvGrpSpPr>
      <p:grpSpPr>
        <a:xfrm>
          <a:off x="0" y="0"/>
          <a:ext cx="0" cy="0"/>
          <a:chOff x="0" y="0"/>
          <a:chExt cx="0" cy="0"/>
        </a:xfrm>
      </p:grpSpPr>
      <p:sp>
        <p:nvSpPr>
          <p:cNvPr id="161" name="Google Shape;161;p65"/>
          <p:cNvSpPr txBox="1">
            <a:spLocks noGrp="1"/>
          </p:cNvSpPr>
          <p:nvPr>
            <p:ph type="ctrTitle"/>
          </p:nvPr>
        </p:nvSpPr>
        <p:spPr>
          <a:xfrm>
            <a:off x="1524000" y="106017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83958"/>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83958"/>
              </a:buClr>
              <a:buSzPts val="2400"/>
              <a:buNone/>
              <a:defRPr sz="2400"/>
            </a:lvl1pPr>
            <a:lvl2pPr lvl="1" algn="ctr">
              <a:lnSpc>
                <a:spcPct val="90000"/>
              </a:lnSpc>
              <a:spcBef>
                <a:spcPts val="500"/>
              </a:spcBef>
              <a:spcAft>
                <a:spcPts val="0"/>
              </a:spcAft>
              <a:buClr>
                <a:srgbClr val="083958"/>
              </a:buClr>
              <a:buSzPts val="2000"/>
              <a:buNone/>
              <a:defRPr sz="2000"/>
            </a:lvl2pPr>
            <a:lvl3pPr lvl="2" algn="ctr">
              <a:lnSpc>
                <a:spcPct val="90000"/>
              </a:lnSpc>
              <a:spcBef>
                <a:spcPts val="500"/>
              </a:spcBef>
              <a:spcAft>
                <a:spcPts val="0"/>
              </a:spcAft>
              <a:buClr>
                <a:srgbClr val="083958"/>
              </a:buClr>
              <a:buSzPts val="1800"/>
              <a:buNone/>
              <a:defRPr sz="1800"/>
            </a:lvl3pPr>
            <a:lvl4pPr lvl="3" algn="ctr">
              <a:lnSpc>
                <a:spcPct val="90000"/>
              </a:lnSpc>
              <a:spcBef>
                <a:spcPts val="500"/>
              </a:spcBef>
              <a:spcAft>
                <a:spcPts val="0"/>
              </a:spcAft>
              <a:buClr>
                <a:srgbClr val="083958"/>
              </a:buClr>
              <a:buSzPts val="1600"/>
              <a:buNone/>
              <a:defRPr sz="1600"/>
            </a:lvl4pPr>
            <a:lvl5pPr lvl="4" algn="ctr">
              <a:lnSpc>
                <a:spcPct val="90000"/>
              </a:lnSpc>
              <a:spcBef>
                <a:spcPts val="500"/>
              </a:spcBef>
              <a:spcAft>
                <a:spcPts val="0"/>
              </a:spcAft>
              <a:buClr>
                <a:srgbClr val="08395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3" name="Google Shape;163;p65"/>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yellow text border Section Header">
  <p:cSld name="yellow text border Section Header">
    <p:spTree>
      <p:nvGrpSpPr>
        <p:cNvPr id="1" name="Shape 164"/>
        <p:cNvGrpSpPr/>
        <p:nvPr/>
      </p:nvGrpSpPr>
      <p:grpSpPr>
        <a:xfrm>
          <a:off x="0" y="0"/>
          <a:ext cx="0" cy="0"/>
          <a:chOff x="0" y="0"/>
          <a:chExt cx="0" cy="0"/>
        </a:xfrm>
      </p:grpSpPr>
      <p:pic>
        <p:nvPicPr>
          <p:cNvPr id="165" name="Google Shape;165;p66"/>
          <p:cNvPicPr preferRelativeResize="0"/>
          <p:nvPr/>
        </p:nvPicPr>
        <p:blipFill rotWithShape="1">
          <a:blip r:embed="rId2">
            <a:alphaModFix/>
          </a:blip>
          <a:srcRect/>
          <a:stretch/>
        </p:blipFill>
        <p:spPr>
          <a:xfrm>
            <a:off x="0" y="0"/>
            <a:ext cx="12192000" cy="6164494"/>
          </a:xfrm>
          <a:prstGeom prst="rect">
            <a:avLst/>
          </a:prstGeom>
          <a:noFill/>
          <a:ln>
            <a:noFill/>
          </a:ln>
        </p:spPr>
      </p:pic>
      <p:sp>
        <p:nvSpPr>
          <p:cNvPr id="166" name="Google Shape;166;p66"/>
          <p:cNvSpPr txBox="1"/>
          <p:nvPr/>
        </p:nvSpPr>
        <p:spPr>
          <a:xfrm>
            <a:off x="764439" y="673627"/>
            <a:ext cx="10973674" cy="886816"/>
          </a:xfrm>
          <a:prstGeom prst="rect">
            <a:avLst/>
          </a:prstGeom>
          <a:noFill/>
          <a:ln>
            <a:noFill/>
          </a:ln>
        </p:spPr>
        <p:txBody>
          <a:bodyPr spcFirstLastPara="1" wrap="square" lIns="0" tIns="0" rIns="0" bIns="0" anchor="b" anchorCtr="0">
            <a:normAutofit/>
          </a:bodyPr>
          <a:lstStyle/>
          <a:p>
            <a:pPr marL="0" marR="0" lvl="0" indent="0" algn="l" rtl="0">
              <a:lnSpc>
                <a:spcPct val="97083"/>
              </a:lnSpc>
              <a:spcBef>
                <a:spcPts val="0"/>
              </a:spcBef>
              <a:spcAft>
                <a:spcPts val="0"/>
              </a:spcAft>
              <a:buClr>
                <a:srgbClr val="083958"/>
              </a:buClr>
              <a:buSzPts val="4800"/>
              <a:buFont typeface="Arial"/>
              <a:buNone/>
            </a:pPr>
            <a:r>
              <a:rPr lang="en-US" sz="4800" b="1" i="0" u="none" strike="noStrike" cap="none">
                <a:solidFill>
                  <a:srgbClr val="083958"/>
                </a:solidFill>
                <a:latin typeface="Arial"/>
                <a:ea typeface="Arial"/>
                <a:cs typeface="Arial"/>
                <a:sym typeface="Arial"/>
              </a:rPr>
              <a:t>Click to edit Master title style</a:t>
            </a:r>
            <a:endParaRPr sz="1400" b="0" i="0" u="none" strike="noStrike" cap="none">
              <a:solidFill>
                <a:srgbClr val="000000"/>
              </a:solidFill>
              <a:latin typeface="Arial"/>
              <a:ea typeface="Arial"/>
              <a:cs typeface="Arial"/>
              <a:sym typeface="Arial"/>
            </a:endParaRPr>
          </a:p>
        </p:txBody>
      </p:sp>
      <p:sp>
        <p:nvSpPr>
          <p:cNvPr id="167" name="Google Shape;167;p66"/>
          <p:cNvSpPr txBox="1">
            <a:spLocks noGrp="1"/>
          </p:cNvSpPr>
          <p:nvPr>
            <p:ph type="body" idx="1"/>
          </p:nvPr>
        </p:nvSpPr>
        <p:spPr>
          <a:xfrm>
            <a:off x="1242391" y="1808921"/>
            <a:ext cx="9331187" cy="33172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83958"/>
              </a:buClr>
              <a:buSzPts val="3600"/>
              <a:buNone/>
              <a:defRPr>
                <a:solidFill>
                  <a:srgbClr val="083958"/>
                </a:solidFill>
              </a:defRPr>
            </a:lvl1pPr>
            <a:lvl2pPr marL="914400" lvl="1" indent="-228600" algn="l">
              <a:lnSpc>
                <a:spcPct val="90000"/>
              </a:lnSpc>
              <a:spcBef>
                <a:spcPts val="500"/>
              </a:spcBef>
              <a:spcAft>
                <a:spcPts val="0"/>
              </a:spcAft>
              <a:buClr>
                <a:schemeClr val="lt1"/>
              </a:buClr>
              <a:buSzPts val="3200"/>
              <a:buNone/>
              <a:defRPr>
                <a:solidFill>
                  <a:schemeClr val="lt1"/>
                </a:solidFill>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66"/>
          <p:cNvSpPr txBox="1"/>
          <p:nvPr/>
        </p:nvSpPr>
        <p:spPr>
          <a:xfrm>
            <a:off x="9448800" y="6412972"/>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83958"/>
                </a:solidFill>
                <a:latin typeface="Arial"/>
                <a:ea typeface="Arial"/>
                <a:cs typeface="Arial"/>
                <a:sym typeface="Arial"/>
              </a:rPr>
              <a:t>‹#›</a:t>
            </a:fld>
            <a:endParaRPr sz="2400" b="0" i="0" u="none" strike="noStrike" cap="none">
              <a:solidFill>
                <a:srgbClr val="083958"/>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ll yellow">
  <p:cSld name="full yellow">
    <p:spTree>
      <p:nvGrpSpPr>
        <p:cNvPr id="1" name="Shape 169"/>
        <p:cNvGrpSpPr/>
        <p:nvPr/>
      </p:nvGrpSpPr>
      <p:grpSpPr>
        <a:xfrm>
          <a:off x="0" y="0"/>
          <a:ext cx="0" cy="0"/>
          <a:chOff x="0" y="0"/>
          <a:chExt cx="0" cy="0"/>
        </a:xfrm>
      </p:grpSpPr>
      <p:pic>
        <p:nvPicPr>
          <p:cNvPr id="170" name="Google Shape;170;p67"/>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171" name="Google Shape;171;p67"/>
          <p:cNvSpPr txBox="1">
            <a:spLocks noGrp="1"/>
          </p:cNvSpPr>
          <p:nvPr>
            <p:ph type="body" idx="1"/>
          </p:nvPr>
        </p:nvSpPr>
        <p:spPr>
          <a:xfrm>
            <a:off x="1544625" y="880028"/>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Calibri"/>
                <a:ea typeface="Calibri"/>
                <a:cs typeface="Calibri"/>
                <a:sym typeface="Calibri"/>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2" name="Google Shape;172;p67"/>
          <p:cNvCxnSpPr/>
          <p:nvPr/>
        </p:nvCxnSpPr>
        <p:spPr>
          <a:xfrm>
            <a:off x="648453" y="6168587"/>
            <a:ext cx="10895095" cy="0"/>
          </a:xfrm>
          <a:prstGeom prst="straightConnector1">
            <a:avLst/>
          </a:prstGeom>
          <a:noFill/>
          <a:ln w="12700" cap="flat" cmpd="sng">
            <a:solidFill>
              <a:srgbClr val="E68973"/>
            </a:solidFill>
            <a:prstDash val="solid"/>
            <a:miter lim="800000"/>
            <a:headEnd type="none" w="sm" len="sm"/>
            <a:tailEnd type="none" w="sm" len="sm"/>
          </a:ln>
        </p:spPr>
      </p:cxnSp>
      <p:sp>
        <p:nvSpPr>
          <p:cNvPr id="173" name="Google Shape;173;p67"/>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4" name="Google Shape;174;p67"/>
          <p:cNvPicPr preferRelativeResize="0"/>
          <p:nvPr/>
        </p:nvPicPr>
        <p:blipFill rotWithShape="1">
          <a:blip r:embed="rId3">
            <a:alphaModFix/>
          </a:blip>
          <a:srcRect/>
          <a:stretch/>
        </p:blipFill>
        <p:spPr>
          <a:xfrm>
            <a:off x="334690" y="6327926"/>
            <a:ext cx="2161974" cy="370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0"/>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0"/>
          <p:cNvSpPr txBox="1">
            <a:spLocks noGrp="1"/>
          </p:cNvSpPr>
          <p:nvPr>
            <p:ph type="body" idx="1"/>
          </p:nvPr>
        </p:nvSpPr>
        <p:spPr>
          <a:xfrm>
            <a:off x="0" y="1342820"/>
            <a:ext cx="12192000" cy="4834143"/>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sz="36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0"/>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4_Section Header">
  <p:cSld name="14_Section Header">
    <p:spTree>
      <p:nvGrpSpPr>
        <p:cNvPr id="1" name="Shape 175"/>
        <p:cNvGrpSpPr/>
        <p:nvPr/>
      </p:nvGrpSpPr>
      <p:grpSpPr>
        <a:xfrm>
          <a:off x="0" y="0"/>
          <a:ext cx="0" cy="0"/>
          <a:chOff x="0" y="0"/>
          <a:chExt cx="0" cy="0"/>
        </a:xfrm>
      </p:grpSpPr>
      <p:pic>
        <p:nvPicPr>
          <p:cNvPr id="176" name="Google Shape;176;p68"/>
          <p:cNvPicPr preferRelativeResize="0"/>
          <p:nvPr/>
        </p:nvPicPr>
        <p:blipFill rotWithShape="1">
          <a:blip r:embed="rId2">
            <a:alphaModFix/>
          </a:blip>
          <a:srcRect/>
          <a:stretch/>
        </p:blipFill>
        <p:spPr>
          <a:xfrm>
            <a:off x="0" y="-136636"/>
            <a:ext cx="12192000" cy="6858001"/>
          </a:xfrm>
          <a:prstGeom prst="rect">
            <a:avLst/>
          </a:prstGeom>
          <a:noFill/>
          <a:ln>
            <a:noFill/>
          </a:ln>
        </p:spPr>
      </p:pic>
      <p:sp>
        <p:nvSpPr>
          <p:cNvPr id="177" name="Google Shape;177;p68"/>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68"/>
          <p:cNvSpPr txBox="1">
            <a:spLocks noGrp="1"/>
          </p:cNvSpPr>
          <p:nvPr>
            <p:ph type="sldNum" idx="12"/>
          </p:nvPr>
        </p:nvSpPr>
        <p:spPr>
          <a:xfrm>
            <a:off x="8610600" y="61277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79"/>
        <p:cNvGrpSpPr/>
        <p:nvPr/>
      </p:nvGrpSpPr>
      <p:grpSpPr>
        <a:xfrm>
          <a:off x="0" y="0"/>
          <a:ext cx="0" cy="0"/>
          <a:chOff x="0" y="0"/>
          <a:chExt cx="0" cy="0"/>
        </a:xfrm>
      </p:grpSpPr>
      <p:sp>
        <p:nvSpPr>
          <p:cNvPr id="180" name="Google Shape;180;p69"/>
          <p:cNvSpPr txBox="1"/>
          <p:nvPr/>
        </p:nvSpPr>
        <p:spPr>
          <a:xfrm>
            <a:off x="563765" y="2025245"/>
            <a:ext cx="4572000" cy="394463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Arial"/>
                <a:ea typeface="Arial"/>
                <a:cs typeface="Arial"/>
                <a:sym typeface="Arial"/>
              </a:rPr>
              <a:t>Click to edit Master title style</a:t>
            </a:r>
            <a:endParaRPr sz="1400" b="0" i="0" u="none" strike="noStrike" cap="none">
              <a:solidFill>
                <a:srgbClr val="000000"/>
              </a:solidFill>
              <a:latin typeface="Arial"/>
              <a:ea typeface="Arial"/>
              <a:cs typeface="Arial"/>
              <a:sym typeface="Arial"/>
            </a:endParaRPr>
          </a:p>
        </p:txBody>
      </p:sp>
      <p:pic>
        <p:nvPicPr>
          <p:cNvPr id="181" name="Google Shape;181;p69"/>
          <p:cNvPicPr preferRelativeResize="0"/>
          <p:nvPr/>
        </p:nvPicPr>
        <p:blipFill rotWithShape="1">
          <a:blip r:embed="rId2">
            <a:alphaModFix/>
          </a:blip>
          <a:srcRect/>
          <a:stretch/>
        </p:blipFill>
        <p:spPr>
          <a:xfrm>
            <a:off x="-42042" y="-233402"/>
            <a:ext cx="6600825" cy="6858000"/>
          </a:xfrm>
          <a:prstGeom prst="rect">
            <a:avLst/>
          </a:prstGeom>
          <a:noFill/>
          <a:ln>
            <a:noFill/>
          </a:ln>
        </p:spPr>
      </p:pic>
      <p:sp>
        <p:nvSpPr>
          <p:cNvPr id="182" name="Google Shape;182;p69"/>
          <p:cNvSpPr>
            <a:spLocks noGrp="1"/>
          </p:cNvSpPr>
          <p:nvPr>
            <p:ph type="pic" idx="2"/>
          </p:nvPr>
        </p:nvSpPr>
        <p:spPr>
          <a:xfrm>
            <a:off x="4759537" y="0"/>
            <a:ext cx="7432465" cy="6857999"/>
          </a:xfrm>
          <a:prstGeom prst="rect">
            <a:avLst/>
          </a:prstGeom>
          <a:solidFill>
            <a:srgbClr val="D0CECE"/>
          </a:solidFill>
          <a:ln>
            <a:noFill/>
          </a:ln>
        </p:spPr>
      </p:sp>
      <p:pic>
        <p:nvPicPr>
          <p:cNvPr id="183" name="Google Shape;183;p69"/>
          <p:cNvPicPr preferRelativeResize="0"/>
          <p:nvPr/>
        </p:nvPicPr>
        <p:blipFill rotWithShape="1">
          <a:blip r:embed="rId3">
            <a:alphaModFix/>
          </a:blip>
          <a:srcRect/>
          <a:stretch/>
        </p:blipFill>
        <p:spPr>
          <a:xfrm>
            <a:off x="665048" y="682970"/>
            <a:ext cx="4470717" cy="766640"/>
          </a:xfrm>
          <a:prstGeom prst="rect">
            <a:avLst/>
          </a:prstGeom>
          <a:noFill/>
          <a:ln>
            <a:noFill/>
          </a:ln>
        </p:spPr>
      </p:pic>
      <p:sp>
        <p:nvSpPr>
          <p:cNvPr id="184" name="Google Shape;184;p69"/>
          <p:cNvSpPr txBox="1"/>
          <p:nvPr/>
        </p:nvSpPr>
        <p:spPr>
          <a:xfrm>
            <a:off x="9323714" y="6396107"/>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83958"/>
                </a:solidFill>
                <a:latin typeface="Arial"/>
                <a:ea typeface="Arial"/>
                <a:cs typeface="Arial"/>
                <a:sym typeface="Arial"/>
              </a:rPr>
              <a:t>‹#›</a:t>
            </a:fld>
            <a:endParaRPr sz="2400" b="0" i="0" u="none" strike="noStrike" cap="none">
              <a:solidFill>
                <a:srgbClr val="083958"/>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85"/>
        <p:cNvGrpSpPr/>
        <p:nvPr/>
      </p:nvGrpSpPr>
      <p:grpSpPr>
        <a:xfrm>
          <a:off x="0" y="0"/>
          <a:ext cx="0" cy="0"/>
          <a:chOff x="0" y="0"/>
          <a:chExt cx="0" cy="0"/>
        </a:xfrm>
      </p:grpSpPr>
      <p:pic>
        <p:nvPicPr>
          <p:cNvPr id="186" name="Google Shape;186;p70"/>
          <p:cNvPicPr preferRelativeResize="0"/>
          <p:nvPr/>
        </p:nvPicPr>
        <p:blipFill rotWithShape="1">
          <a:blip r:embed="rId2">
            <a:alphaModFix/>
          </a:blip>
          <a:srcRect/>
          <a:stretch/>
        </p:blipFill>
        <p:spPr>
          <a:xfrm>
            <a:off x="0" y="0"/>
            <a:ext cx="7404100" cy="6858000"/>
          </a:xfrm>
          <a:prstGeom prst="rect">
            <a:avLst/>
          </a:prstGeom>
          <a:noFill/>
          <a:ln>
            <a:noFill/>
          </a:ln>
        </p:spPr>
      </p:pic>
      <p:sp>
        <p:nvSpPr>
          <p:cNvPr id="187" name="Google Shape;187;p70"/>
          <p:cNvSpPr txBox="1">
            <a:spLocks noGrp="1"/>
          </p:cNvSpPr>
          <p:nvPr>
            <p:ph type="ctrTitle"/>
          </p:nvPr>
        </p:nvSpPr>
        <p:spPr>
          <a:xfrm>
            <a:off x="1198448" y="1455323"/>
            <a:ext cx="4846404" cy="2207038"/>
          </a:xfrm>
          <a:prstGeom prst="rect">
            <a:avLst/>
          </a:prstGeom>
          <a:noFill/>
          <a:ln>
            <a:noFill/>
          </a:ln>
        </p:spPr>
        <p:txBody>
          <a:bodyPr spcFirstLastPara="1" wrap="square" lIns="91425" tIns="45700" rIns="91425" bIns="45700" anchor="b" anchorCtr="0">
            <a:normAutofit/>
          </a:bodyPr>
          <a:lstStyle>
            <a:lvl1pPr lvl="0" algn="ctr">
              <a:lnSpc>
                <a:spcPct val="97083"/>
              </a:lnSpc>
              <a:spcBef>
                <a:spcPts val="0"/>
              </a:spcBef>
              <a:spcAft>
                <a:spcPts val="0"/>
              </a:spcAft>
              <a:buClr>
                <a:srgbClr val="083958"/>
              </a:buClr>
              <a:buSzPts val="4800"/>
              <a:buFont typeface="Arial"/>
              <a:buNone/>
              <a:defRPr sz="4800">
                <a:solidFill>
                  <a:srgbClr val="08395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70"/>
          <p:cNvSpPr txBox="1">
            <a:spLocks noGrp="1"/>
          </p:cNvSpPr>
          <p:nvPr>
            <p:ph type="subTitle" idx="1"/>
          </p:nvPr>
        </p:nvSpPr>
        <p:spPr>
          <a:xfrm>
            <a:off x="1198448" y="3793374"/>
            <a:ext cx="4846404" cy="9270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083958"/>
              </a:buClr>
              <a:buSzPts val="2400"/>
              <a:buNone/>
              <a:defRPr sz="2400" b="0">
                <a:solidFill>
                  <a:srgbClr val="083958"/>
                </a:solidFill>
              </a:defRPr>
            </a:lvl1pPr>
            <a:lvl2pPr lvl="1" algn="ctr">
              <a:lnSpc>
                <a:spcPct val="90000"/>
              </a:lnSpc>
              <a:spcBef>
                <a:spcPts val="500"/>
              </a:spcBef>
              <a:spcAft>
                <a:spcPts val="0"/>
              </a:spcAft>
              <a:buClr>
                <a:srgbClr val="083958"/>
              </a:buClr>
              <a:buSzPts val="2000"/>
              <a:buNone/>
              <a:defRPr sz="2000"/>
            </a:lvl2pPr>
            <a:lvl3pPr lvl="2" algn="ctr">
              <a:lnSpc>
                <a:spcPct val="90000"/>
              </a:lnSpc>
              <a:spcBef>
                <a:spcPts val="500"/>
              </a:spcBef>
              <a:spcAft>
                <a:spcPts val="0"/>
              </a:spcAft>
              <a:buClr>
                <a:srgbClr val="083958"/>
              </a:buClr>
              <a:buSzPts val="1800"/>
              <a:buNone/>
              <a:defRPr sz="1800"/>
            </a:lvl3pPr>
            <a:lvl4pPr lvl="3" algn="ctr">
              <a:lnSpc>
                <a:spcPct val="90000"/>
              </a:lnSpc>
              <a:spcBef>
                <a:spcPts val="500"/>
              </a:spcBef>
              <a:spcAft>
                <a:spcPts val="0"/>
              </a:spcAft>
              <a:buClr>
                <a:srgbClr val="083958"/>
              </a:buClr>
              <a:buSzPts val="1600"/>
              <a:buNone/>
              <a:defRPr sz="1600"/>
            </a:lvl4pPr>
            <a:lvl5pPr lvl="4" algn="ctr">
              <a:lnSpc>
                <a:spcPct val="90000"/>
              </a:lnSpc>
              <a:spcBef>
                <a:spcPts val="500"/>
              </a:spcBef>
              <a:spcAft>
                <a:spcPts val="0"/>
              </a:spcAft>
              <a:buClr>
                <a:srgbClr val="08395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9" name="Google Shape;189;p70"/>
          <p:cNvSpPr>
            <a:spLocks noGrp="1"/>
          </p:cNvSpPr>
          <p:nvPr>
            <p:ph type="pic" idx="2"/>
          </p:nvPr>
        </p:nvSpPr>
        <p:spPr>
          <a:xfrm>
            <a:off x="6148072" y="0"/>
            <a:ext cx="6043931" cy="6858000"/>
          </a:xfrm>
          <a:prstGeom prst="rect">
            <a:avLst/>
          </a:prstGeom>
          <a:solidFill>
            <a:srgbClr val="D0CECE"/>
          </a:solidFill>
          <a:ln>
            <a:noFill/>
          </a:ln>
        </p:spPr>
      </p:sp>
      <p:sp>
        <p:nvSpPr>
          <p:cNvPr id="190" name="Google Shape;190;p70"/>
          <p:cNvSpPr txBox="1"/>
          <p:nvPr/>
        </p:nvSpPr>
        <p:spPr>
          <a:xfrm>
            <a:off x="9365976" y="640604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83958"/>
                </a:solidFill>
                <a:latin typeface="Arial"/>
                <a:ea typeface="Arial"/>
                <a:cs typeface="Arial"/>
                <a:sym typeface="Arial"/>
              </a:rPr>
              <a:t>‹#›</a:t>
            </a:fld>
            <a:endParaRPr sz="2400" b="0" i="0" u="none" strike="noStrike" cap="none">
              <a:solidFill>
                <a:srgbClr val="083958"/>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1"/>
        <p:cNvGrpSpPr/>
        <p:nvPr/>
      </p:nvGrpSpPr>
      <p:grpSpPr>
        <a:xfrm>
          <a:off x="0" y="0"/>
          <a:ext cx="0" cy="0"/>
          <a:chOff x="0" y="0"/>
          <a:chExt cx="0" cy="0"/>
        </a:xfrm>
      </p:grpSpPr>
      <p:pic>
        <p:nvPicPr>
          <p:cNvPr id="192" name="Google Shape;192;p71"/>
          <p:cNvPicPr preferRelativeResize="0"/>
          <p:nvPr/>
        </p:nvPicPr>
        <p:blipFill rotWithShape="1">
          <a:blip r:embed="rId2">
            <a:alphaModFix/>
          </a:blip>
          <a:srcRect/>
          <a:stretch/>
        </p:blipFill>
        <p:spPr>
          <a:xfrm>
            <a:off x="0" y="0"/>
            <a:ext cx="7404100" cy="6858000"/>
          </a:xfrm>
          <a:prstGeom prst="rect">
            <a:avLst/>
          </a:prstGeom>
          <a:noFill/>
          <a:ln>
            <a:noFill/>
          </a:ln>
        </p:spPr>
      </p:pic>
      <p:sp>
        <p:nvSpPr>
          <p:cNvPr id="193" name="Google Shape;193;p71"/>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71"/>
          <p:cNvSpPr txBox="1">
            <a:spLocks noGrp="1"/>
          </p:cNvSpPr>
          <p:nvPr>
            <p:ph type="body" idx="1"/>
          </p:nvPr>
        </p:nvSpPr>
        <p:spPr>
          <a:xfrm>
            <a:off x="1544625" y="2365513"/>
            <a:ext cx="9102749" cy="321542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083958"/>
              </a:buClr>
              <a:buSzPts val="3200"/>
              <a:buNone/>
              <a:defRPr sz="3200" b="1" i="0">
                <a:solidFill>
                  <a:srgbClr val="083958"/>
                </a:solidFill>
                <a:latin typeface="Arial"/>
                <a:ea typeface="Arial"/>
                <a:cs typeface="Arial"/>
                <a:sym typeface="Arial"/>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71"/>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yellow left">
  <p:cSld name="Title Slide yellow left">
    <p:spTree>
      <p:nvGrpSpPr>
        <p:cNvPr id="1" name="Shape 196"/>
        <p:cNvGrpSpPr/>
        <p:nvPr/>
      </p:nvGrpSpPr>
      <p:grpSpPr>
        <a:xfrm>
          <a:off x="0" y="0"/>
          <a:ext cx="0" cy="0"/>
          <a:chOff x="0" y="0"/>
          <a:chExt cx="0" cy="0"/>
        </a:xfrm>
      </p:grpSpPr>
      <p:sp>
        <p:nvSpPr>
          <p:cNvPr id="197" name="Google Shape;197;p72"/>
          <p:cNvSpPr txBox="1">
            <a:spLocks noGrp="1"/>
          </p:cNvSpPr>
          <p:nvPr>
            <p:ph type="ctrTitle"/>
          </p:nvPr>
        </p:nvSpPr>
        <p:spPr>
          <a:xfrm>
            <a:off x="890588" y="819572"/>
            <a:ext cx="10241238" cy="747291"/>
          </a:xfrm>
          <a:prstGeom prst="rect">
            <a:avLst/>
          </a:prstGeom>
          <a:noFill/>
          <a:ln>
            <a:noFill/>
          </a:ln>
        </p:spPr>
        <p:txBody>
          <a:bodyPr spcFirstLastPara="1" wrap="square" lIns="0" tIns="0" rIns="0" bIns="0" anchor="b" anchorCtr="0">
            <a:normAutofit/>
          </a:bodyPr>
          <a:lstStyle>
            <a:lvl1pPr lvl="0" algn="l">
              <a:lnSpc>
                <a:spcPct val="97083"/>
              </a:lnSpc>
              <a:spcBef>
                <a:spcPts val="0"/>
              </a:spcBef>
              <a:spcAft>
                <a:spcPts val="0"/>
              </a:spcAft>
              <a:buClr>
                <a:srgbClr val="083958"/>
              </a:buClr>
              <a:buSzPts val="4800"/>
              <a:buFont typeface="Arial"/>
              <a:buNone/>
              <a:defRPr sz="4800">
                <a:solidFill>
                  <a:srgbClr val="08395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8" name="Google Shape;198;p72"/>
          <p:cNvGrpSpPr/>
          <p:nvPr/>
        </p:nvGrpSpPr>
        <p:grpSpPr>
          <a:xfrm>
            <a:off x="0" y="0"/>
            <a:ext cx="11544300" cy="6867525"/>
            <a:chOff x="0" y="0"/>
            <a:chExt cx="7272" cy="4326"/>
          </a:xfrm>
        </p:grpSpPr>
        <p:sp>
          <p:nvSpPr>
            <p:cNvPr id="199" name="Google Shape;199;p72"/>
            <p:cNvSpPr/>
            <p:nvPr/>
          </p:nvSpPr>
          <p:spPr>
            <a:xfrm>
              <a:off x="0" y="0"/>
              <a:ext cx="4158" cy="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72"/>
            <p:cNvSpPr/>
            <p:nvPr/>
          </p:nvSpPr>
          <p:spPr>
            <a:xfrm>
              <a:off x="0" y="0"/>
              <a:ext cx="3007" cy="4326"/>
            </a:xfrm>
            <a:custGeom>
              <a:avLst/>
              <a:gdLst/>
              <a:ahLst/>
              <a:cxnLst/>
              <a:rect l="l" t="t" r="r" b="b"/>
              <a:pathLst>
                <a:path w="4984" h="7199" extrusionOk="0">
                  <a:moveTo>
                    <a:pt x="0" y="7199"/>
                  </a:moveTo>
                  <a:lnTo>
                    <a:pt x="0" y="7199"/>
                  </a:lnTo>
                  <a:lnTo>
                    <a:pt x="4984" y="7199"/>
                  </a:lnTo>
                  <a:lnTo>
                    <a:pt x="4984" y="0"/>
                  </a:lnTo>
                  <a:lnTo>
                    <a:pt x="0" y="0"/>
                  </a:lnTo>
                  <a:lnTo>
                    <a:pt x="0" y="7199"/>
                  </a:lnTo>
                  <a:close/>
                </a:path>
              </a:pathLst>
            </a:custGeom>
            <a:solidFill>
              <a:srgbClr val="FED16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72"/>
            <p:cNvSpPr/>
            <p:nvPr/>
          </p:nvSpPr>
          <p:spPr>
            <a:xfrm>
              <a:off x="0" y="3659"/>
              <a:ext cx="648" cy="666"/>
            </a:xfrm>
            <a:custGeom>
              <a:avLst/>
              <a:gdLst/>
              <a:ahLst/>
              <a:cxnLst/>
              <a:rect l="l" t="t" r="r" b="b"/>
              <a:pathLst>
                <a:path w="1074" h="1108" extrusionOk="0">
                  <a:moveTo>
                    <a:pt x="988" y="219"/>
                  </a:moveTo>
                  <a:lnTo>
                    <a:pt x="988" y="219"/>
                  </a:lnTo>
                  <a:lnTo>
                    <a:pt x="0" y="0"/>
                  </a:lnTo>
                  <a:lnTo>
                    <a:pt x="0" y="1108"/>
                  </a:lnTo>
                  <a:lnTo>
                    <a:pt x="891" y="1108"/>
                  </a:lnTo>
                  <a:lnTo>
                    <a:pt x="1062" y="336"/>
                  </a:lnTo>
                  <a:cubicBezTo>
                    <a:pt x="1074" y="283"/>
                    <a:pt x="1041" y="231"/>
                    <a:pt x="988" y="219"/>
                  </a:cubicBezTo>
                  <a:close/>
                </a:path>
              </a:pathLst>
            </a:custGeom>
            <a:solidFill>
              <a:srgbClr val="97CA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72"/>
            <p:cNvSpPr/>
            <p:nvPr/>
          </p:nvSpPr>
          <p:spPr>
            <a:xfrm>
              <a:off x="1653" y="99"/>
              <a:ext cx="418" cy="416"/>
            </a:xfrm>
            <a:custGeom>
              <a:avLst/>
              <a:gdLst/>
              <a:ahLst/>
              <a:cxnLst/>
              <a:rect l="l" t="t" r="r" b="b"/>
              <a:pathLst>
                <a:path w="693" h="693" extrusionOk="0">
                  <a:moveTo>
                    <a:pt x="636" y="602"/>
                  </a:moveTo>
                  <a:lnTo>
                    <a:pt x="636" y="602"/>
                  </a:lnTo>
                  <a:lnTo>
                    <a:pt x="164" y="687"/>
                  </a:lnTo>
                  <a:cubicBezTo>
                    <a:pt x="130" y="693"/>
                    <a:pt x="98" y="671"/>
                    <a:pt x="91" y="637"/>
                  </a:cubicBezTo>
                  <a:lnTo>
                    <a:pt x="6" y="165"/>
                  </a:lnTo>
                  <a:cubicBezTo>
                    <a:pt x="0" y="131"/>
                    <a:pt x="23" y="98"/>
                    <a:pt x="57" y="92"/>
                  </a:cubicBezTo>
                  <a:lnTo>
                    <a:pt x="528" y="6"/>
                  </a:lnTo>
                  <a:cubicBezTo>
                    <a:pt x="563" y="0"/>
                    <a:pt x="595" y="23"/>
                    <a:pt x="602" y="57"/>
                  </a:cubicBezTo>
                  <a:lnTo>
                    <a:pt x="687" y="529"/>
                  </a:lnTo>
                  <a:cubicBezTo>
                    <a:pt x="693" y="563"/>
                    <a:pt x="670" y="596"/>
                    <a:pt x="636" y="602"/>
                  </a:cubicBezTo>
                  <a:close/>
                </a:path>
              </a:pathLst>
            </a:custGeom>
            <a:solidFill>
              <a:srgbClr val="EE907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72"/>
            <p:cNvSpPr/>
            <p:nvPr/>
          </p:nvSpPr>
          <p:spPr>
            <a:xfrm>
              <a:off x="241" y="3229"/>
              <a:ext cx="7031" cy="856"/>
            </a:xfrm>
            <a:custGeom>
              <a:avLst/>
              <a:gdLst/>
              <a:ahLst/>
              <a:cxnLst/>
              <a:rect l="l" t="t" r="r" b="b"/>
              <a:pathLst>
                <a:path w="5330" h="6400" extrusionOk="0">
                  <a:moveTo>
                    <a:pt x="5171" y="6400"/>
                  </a:moveTo>
                  <a:lnTo>
                    <a:pt x="5171" y="6400"/>
                  </a:lnTo>
                  <a:lnTo>
                    <a:pt x="158" y="6400"/>
                  </a:lnTo>
                  <a:cubicBezTo>
                    <a:pt x="70" y="6400"/>
                    <a:pt x="0" y="6330"/>
                    <a:pt x="0" y="6242"/>
                  </a:cubicBezTo>
                  <a:lnTo>
                    <a:pt x="0" y="159"/>
                  </a:lnTo>
                  <a:cubicBezTo>
                    <a:pt x="0" y="71"/>
                    <a:pt x="70" y="0"/>
                    <a:pt x="158" y="0"/>
                  </a:cubicBezTo>
                  <a:lnTo>
                    <a:pt x="5171" y="0"/>
                  </a:lnTo>
                  <a:cubicBezTo>
                    <a:pt x="5259" y="0"/>
                    <a:pt x="5330" y="71"/>
                    <a:pt x="5330" y="159"/>
                  </a:cubicBezTo>
                  <a:lnTo>
                    <a:pt x="5330" y="6242"/>
                  </a:lnTo>
                  <a:cubicBezTo>
                    <a:pt x="5330" y="6330"/>
                    <a:pt x="5259" y="6400"/>
                    <a:pt x="5171" y="6400"/>
                  </a:cubicBezTo>
                  <a:close/>
                </a:path>
              </a:pathLst>
            </a:custGeom>
            <a:solidFill>
              <a:srgbClr val="003A5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p72"/>
            <p:cNvSpPr/>
            <p:nvPr/>
          </p:nvSpPr>
          <p:spPr>
            <a:xfrm>
              <a:off x="2371" y="3975"/>
              <a:ext cx="869" cy="351"/>
            </a:xfrm>
            <a:custGeom>
              <a:avLst/>
              <a:gdLst/>
              <a:ahLst/>
              <a:cxnLst/>
              <a:rect l="l" t="t" r="r" b="b"/>
              <a:pathLst>
                <a:path w="1440" h="584" extrusionOk="0">
                  <a:moveTo>
                    <a:pt x="0" y="584"/>
                  </a:moveTo>
                  <a:lnTo>
                    <a:pt x="0" y="584"/>
                  </a:lnTo>
                  <a:lnTo>
                    <a:pt x="1440" y="584"/>
                  </a:lnTo>
                  <a:cubicBezTo>
                    <a:pt x="1370" y="250"/>
                    <a:pt x="1074" y="0"/>
                    <a:pt x="720" y="0"/>
                  </a:cubicBezTo>
                  <a:cubicBezTo>
                    <a:pt x="366" y="0"/>
                    <a:pt x="70" y="250"/>
                    <a:pt x="0" y="584"/>
                  </a:cubicBezTo>
                  <a:close/>
                </a:path>
              </a:pathLst>
            </a:custGeom>
            <a:solidFill>
              <a:srgbClr val="EE907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72"/>
            <p:cNvSpPr/>
            <p:nvPr/>
          </p:nvSpPr>
          <p:spPr>
            <a:xfrm>
              <a:off x="0" y="987"/>
              <a:ext cx="320" cy="546"/>
            </a:xfrm>
            <a:custGeom>
              <a:avLst/>
              <a:gdLst/>
              <a:ahLst/>
              <a:cxnLst/>
              <a:rect l="l" t="t" r="r" b="b"/>
              <a:pathLst>
                <a:path w="531" h="909" extrusionOk="0">
                  <a:moveTo>
                    <a:pt x="268" y="50"/>
                  </a:moveTo>
                  <a:lnTo>
                    <a:pt x="268" y="50"/>
                  </a:lnTo>
                  <a:cubicBezTo>
                    <a:pt x="255" y="11"/>
                    <a:pt x="205" y="0"/>
                    <a:pt x="178" y="30"/>
                  </a:cubicBezTo>
                  <a:lnTo>
                    <a:pt x="0" y="223"/>
                  </a:lnTo>
                  <a:lnTo>
                    <a:pt x="0" y="800"/>
                  </a:lnTo>
                  <a:lnTo>
                    <a:pt x="456" y="901"/>
                  </a:lnTo>
                  <a:cubicBezTo>
                    <a:pt x="496" y="909"/>
                    <a:pt x="531" y="871"/>
                    <a:pt x="518" y="832"/>
                  </a:cubicBezTo>
                  <a:lnTo>
                    <a:pt x="268" y="50"/>
                  </a:lnTo>
                  <a:close/>
                </a:path>
              </a:pathLst>
            </a:custGeom>
            <a:solidFill>
              <a:srgbClr val="8AB7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06" name="Google Shape;206;p72"/>
          <p:cNvPicPr preferRelativeResize="0"/>
          <p:nvPr/>
        </p:nvPicPr>
        <p:blipFill rotWithShape="1">
          <a:blip r:embed="rId2">
            <a:alphaModFix/>
          </a:blip>
          <a:srcRect/>
          <a:stretch/>
        </p:blipFill>
        <p:spPr>
          <a:xfrm>
            <a:off x="3763963" y="5334903"/>
            <a:ext cx="4470717" cy="766640"/>
          </a:xfrm>
          <a:prstGeom prst="rect">
            <a:avLst/>
          </a:prstGeom>
          <a:noFill/>
          <a:ln>
            <a:noFill/>
          </a:ln>
        </p:spPr>
      </p:pic>
      <p:sp>
        <p:nvSpPr>
          <p:cNvPr id="207" name="Google Shape;207;p72"/>
          <p:cNvSpPr txBox="1">
            <a:spLocks noGrp="1"/>
          </p:cNvSpPr>
          <p:nvPr>
            <p:ph type="body" idx="1"/>
          </p:nvPr>
        </p:nvSpPr>
        <p:spPr>
          <a:xfrm>
            <a:off x="1618421" y="1789113"/>
            <a:ext cx="8955157" cy="3337020"/>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a:solidFill>
                  <a:srgbClr val="083958"/>
                </a:solidFill>
              </a:defRPr>
            </a:lvl1pPr>
            <a:lvl2pPr marL="914400" lvl="1" indent="-431800" algn="l">
              <a:lnSpc>
                <a:spcPct val="90000"/>
              </a:lnSpc>
              <a:spcBef>
                <a:spcPts val="500"/>
              </a:spcBef>
              <a:spcAft>
                <a:spcPts val="0"/>
              </a:spcAft>
              <a:buClr>
                <a:srgbClr val="083958"/>
              </a:buClr>
              <a:buSzPts val="3200"/>
              <a:buChar char="•"/>
              <a:defRPr>
                <a:solidFill>
                  <a:srgbClr val="083958"/>
                </a:solidFill>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slide Custom Layout">
  <p:cSld name="title only slide Custom Layout">
    <p:spTree>
      <p:nvGrpSpPr>
        <p:cNvPr id="1" name="Shape 208"/>
        <p:cNvGrpSpPr/>
        <p:nvPr/>
      </p:nvGrpSpPr>
      <p:grpSpPr>
        <a:xfrm>
          <a:off x="0" y="0"/>
          <a:ext cx="0" cy="0"/>
          <a:chOff x="0" y="0"/>
          <a:chExt cx="0" cy="0"/>
        </a:xfrm>
      </p:grpSpPr>
      <p:sp>
        <p:nvSpPr>
          <p:cNvPr id="209" name="Google Shape;209;p73"/>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73"/>
          <p:cNvSpPr txBox="1">
            <a:spLocks noGrp="1"/>
          </p:cNvSpPr>
          <p:nvPr>
            <p:ph type="sldNum" idx="12"/>
          </p:nvPr>
        </p:nvSpPr>
        <p:spPr>
          <a:xfrm>
            <a:off x="9177131"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Section Header">
  <p:cSld name="16_Section Header">
    <p:spTree>
      <p:nvGrpSpPr>
        <p:cNvPr id="1" name="Shape 33"/>
        <p:cNvGrpSpPr/>
        <p:nvPr/>
      </p:nvGrpSpPr>
      <p:grpSpPr>
        <a:xfrm>
          <a:off x="0" y="0"/>
          <a:ext cx="0" cy="0"/>
          <a:chOff x="0" y="0"/>
          <a:chExt cx="0" cy="0"/>
        </a:xfrm>
      </p:grpSpPr>
      <p:pic>
        <p:nvPicPr>
          <p:cNvPr id="34" name="Google Shape;34;p51"/>
          <p:cNvPicPr preferRelativeResize="0"/>
          <p:nvPr/>
        </p:nvPicPr>
        <p:blipFill rotWithShape="1">
          <a:blip r:embed="rId2">
            <a:alphaModFix/>
          </a:blip>
          <a:srcRect/>
          <a:stretch/>
        </p:blipFill>
        <p:spPr>
          <a:xfrm>
            <a:off x="0" y="-1"/>
            <a:ext cx="12192000" cy="6858001"/>
          </a:xfrm>
          <a:prstGeom prst="rect">
            <a:avLst/>
          </a:prstGeom>
          <a:noFill/>
          <a:ln>
            <a:noFill/>
          </a:ln>
        </p:spPr>
      </p:pic>
      <p:sp>
        <p:nvSpPr>
          <p:cNvPr id="35" name="Google Shape;35;p51"/>
          <p:cNvSpPr txBox="1">
            <a:spLocks noGrp="1"/>
          </p:cNvSpPr>
          <p:nvPr>
            <p:ph type="body" idx="1"/>
          </p:nvPr>
        </p:nvSpPr>
        <p:spPr>
          <a:xfrm>
            <a:off x="1544625" y="1024403"/>
            <a:ext cx="9102749" cy="455653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200"/>
              <a:buNone/>
              <a:defRPr sz="32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1"/>
          <p:cNvSpPr txBox="1"/>
          <p:nvPr/>
        </p:nvSpPr>
        <p:spPr>
          <a:xfrm>
            <a:off x="9349630" y="64579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rgbClr val="083958"/>
                </a:solidFill>
                <a:latin typeface="Arial"/>
                <a:ea typeface="Arial"/>
                <a:cs typeface="Arial"/>
                <a:sym typeface="Arial"/>
              </a:rPr>
              <a:t>‹#›</a:t>
            </a:fld>
            <a:endParaRPr sz="2400" b="0" i="0" u="none" strike="noStrike" cap="none">
              <a:solidFill>
                <a:srgbClr val="08395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52"/>
          <p:cNvSpPr txBox="1">
            <a:spLocks noGrp="1"/>
          </p:cNvSpPr>
          <p:nvPr>
            <p:ph type="title"/>
          </p:nvPr>
        </p:nvSpPr>
        <p:spPr>
          <a:xfrm>
            <a:off x="0" y="17258"/>
            <a:ext cx="12192000" cy="108598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40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body" idx="1"/>
          </p:nvPr>
        </p:nvSpPr>
        <p:spPr>
          <a:xfrm>
            <a:off x="248478" y="1341783"/>
            <a:ext cx="5771322" cy="4835180"/>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2"/>
          <p:cNvSpPr txBox="1">
            <a:spLocks noGrp="1"/>
          </p:cNvSpPr>
          <p:nvPr>
            <p:ph type="body" idx="2"/>
          </p:nvPr>
        </p:nvSpPr>
        <p:spPr>
          <a:xfrm>
            <a:off x="6172200" y="1341783"/>
            <a:ext cx="5893904" cy="4835180"/>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2"/>
          <p:cNvSpPr txBox="1">
            <a:spLocks noGrp="1"/>
          </p:cNvSpPr>
          <p:nvPr>
            <p:ph type="sldNum" idx="12"/>
          </p:nvPr>
        </p:nvSpPr>
        <p:spPr>
          <a:xfrm>
            <a:off x="9322904" y="635117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ansition Title Page">
  <p:cSld name="Transition Title Page">
    <p:spTree>
      <p:nvGrpSpPr>
        <p:cNvPr id="1" name="Shape 42"/>
        <p:cNvGrpSpPr/>
        <p:nvPr/>
      </p:nvGrpSpPr>
      <p:grpSpPr>
        <a:xfrm>
          <a:off x="0" y="0"/>
          <a:ext cx="0" cy="0"/>
          <a:chOff x="0" y="0"/>
          <a:chExt cx="0" cy="0"/>
        </a:xfrm>
      </p:grpSpPr>
      <p:sp>
        <p:nvSpPr>
          <p:cNvPr id="43" name="Google Shape;43;p53"/>
          <p:cNvSpPr txBox="1">
            <a:spLocks noGrp="1"/>
          </p:cNvSpPr>
          <p:nvPr>
            <p:ph type="title"/>
          </p:nvPr>
        </p:nvSpPr>
        <p:spPr>
          <a:xfrm>
            <a:off x="314960" y="152399"/>
            <a:ext cx="5627536" cy="491655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3"/>
          <p:cNvSpPr txBox="1">
            <a:spLocks noGrp="1"/>
          </p:cNvSpPr>
          <p:nvPr>
            <p:ph type="body" idx="1"/>
          </p:nvPr>
        </p:nvSpPr>
        <p:spPr>
          <a:xfrm>
            <a:off x="6482080" y="17258"/>
            <a:ext cx="5120640" cy="61597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83958"/>
              </a:buClr>
              <a:buSzPts val="3600"/>
              <a:buNone/>
              <a:defRPr sz="36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3"/>
          <p:cNvSpPr txBox="1">
            <a:spLocks noGrp="1"/>
          </p:cNvSpPr>
          <p:nvPr>
            <p:ph type="body" idx="2"/>
          </p:nvPr>
        </p:nvSpPr>
        <p:spPr>
          <a:xfrm>
            <a:off x="589280" y="5129035"/>
            <a:ext cx="5404568" cy="11080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83958"/>
              </a:buClr>
              <a:buSzPts val="2400"/>
              <a:buNone/>
              <a:defRPr sz="24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photo with credit">
  <p:cSld name="title and photo with credit">
    <p:spTree>
      <p:nvGrpSpPr>
        <p:cNvPr id="1" name="Shape 47"/>
        <p:cNvGrpSpPr/>
        <p:nvPr/>
      </p:nvGrpSpPr>
      <p:grpSpPr>
        <a:xfrm>
          <a:off x="0" y="0"/>
          <a:ext cx="0" cy="0"/>
          <a:chOff x="0" y="0"/>
          <a:chExt cx="0" cy="0"/>
        </a:xfrm>
      </p:grpSpPr>
      <p:sp>
        <p:nvSpPr>
          <p:cNvPr id="48" name="Google Shape;48;p54"/>
          <p:cNvSpPr txBox="1">
            <a:spLocks noGrp="1"/>
          </p:cNvSpPr>
          <p:nvPr>
            <p:ph type="title"/>
          </p:nvPr>
        </p:nvSpPr>
        <p:spPr>
          <a:xfrm>
            <a:off x="0" y="-23384"/>
            <a:ext cx="6289040" cy="621050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40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body" idx="1"/>
          </p:nvPr>
        </p:nvSpPr>
        <p:spPr>
          <a:xfrm>
            <a:off x="6420678" y="0"/>
            <a:ext cx="5771322" cy="48351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83958"/>
              </a:buClr>
              <a:buSzPts val="3600"/>
              <a:buNone/>
              <a:defRPr>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body" idx="2"/>
          </p:nvPr>
        </p:nvSpPr>
        <p:spPr>
          <a:xfrm>
            <a:off x="6959600" y="4835179"/>
            <a:ext cx="4836160" cy="13519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83958"/>
              </a:buClr>
              <a:buSzPts val="2400"/>
              <a:buNone/>
              <a:defRPr sz="24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sldNum" idx="12"/>
          </p:nvPr>
        </p:nvSpPr>
        <p:spPr>
          <a:xfrm>
            <a:off x="9322904" y="6351174"/>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photo and credit">
  <p:cSld name="content with photo and credit">
    <p:spTree>
      <p:nvGrpSpPr>
        <p:cNvPr id="1" name="Shape 52"/>
        <p:cNvGrpSpPr/>
        <p:nvPr/>
      </p:nvGrpSpPr>
      <p:grpSpPr>
        <a:xfrm>
          <a:off x="0" y="0"/>
          <a:ext cx="0" cy="0"/>
          <a:chOff x="0" y="0"/>
          <a:chExt cx="0" cy="0"/>
        </a:xfrm>
      </p:grpSpPr>
      <p:sp>
        <p:nvSpPr>
          <p:cNvPr id="53" name="Google Shape;53;p55"/>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body" idx="1"/>
          </p:nvPr>
        </p:nvSpPr>
        <p:spPr>
          <a:xfrm>
            <a:off x="0" y="1342820"/>
            <a:ext cx="6096000" cy="4834143"/>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sz="36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5"/>
          <p:cNvSpPr txBox="1">
            <a:spLocks noGrp="1"/>
          </p:cNvSpPr>
          <p:nvPr>
            <p:ph type="body" idx="2"/>
          </p:nvPr>
        </p:nvSpPr>
        <p:spPr>
          <a:xfrm>
            <a:off x="6095998" y="1342820"/>
            <a:ext cx="6096001" cy="3726137"/>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sz="36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5"/>
          <p:cNvSpPr txBox="1">
            <a:spLocks noGrp="1"/>
          </p:cNvSpPr>
          <p:nvPr>
            <p:ph type="body" idx="3"/>
          </p:nvPr>
        </p:nvSpPr>
        <p:spPr>
          <a:xfrm>
            <a:off x="6095998" y="5068957"/>
            <a:ext cx="6096002" cy="11080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83958"/>
              </a:buClr>
              <a:buSzPts val="2400"/>
              <a:buNone/>
              <a:defRPr sz="24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sldNum" idx="12"/>
          </p:nvPr>
        </p:nvSpPr>
        <p:spPr>
          <a:xfrm>
            <a:off x="9177131"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0" y="7319"/>
            <a:ext cx="121920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5400"/>
              <a:buFont typeface="Arial"/>
              <a:buNone/>
              <a:defRPr sz="5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83958"/>
              </a:buClr>
              <a:buSzPts val="3200"/>
              <a:buNone/>
              <a:defRPr sz="3200" b="1">
                <a:latin typeface="Arial"/>
                <a:ea typeface="Arial"/>
                <a:cs typeface="Arial"/>
                <a:sym typeface="Arial"/>
              </a:defRPr>
            </a:lvl1pPr>
            <a:lvl2pPr marL="914400" lvl="1" indent="-228600" algn="l">
              <a:lnSpc>
                <a:spcPct val="90000"/>
              </a:lnSpc>
              <a:spcBef>
                <a:spcPts val="500"/>
              </a:spcBef>
              <a:spcAft>
                <a:spcPts val="0"/>
              </a:spcAft>
              <a:buClr>
                <a:srgbClr val="083958"/>
              </a:buClr>
              <a:buSzPts val="2000"/>
              <a:buNone/>
              <a:defRPr sz="2000" b="1"/>
            </a:lvl2pPr>
            <a:lvl3pPr marL="1371600" lvl="2" indent="-228600" algn="l">
              <a:lnSpc>
                <a:spcPct val="90000"/>
              </a:lnSpc>
              <a:spcBef>
                <a:spcPts val="500"/>
              </a:spcBef>
              <a:spcAft>
                <a:spcPts val="0"/>
              </a:spcAft>
              <a:buClr>
                <a:srgbClr val="083958"/>
              </a:buClr>
              <a:buSzPts val="1800"/>
              <a:buNone/>
              <a:defRPr sz="1800" b="1"/>
            </a:lvl3pPr>
            <a:lvl4pPr marL="1828800" lvl="3" indent="-228600" algn="l">
              <a:lnSpc>
                <a:spcPct val="90000"/>
              </a:lnSpc>
              <a:spcBef>
                <a:spcPts val="500"/>
              </a:spcBef>
              <a:spcAft>
                <a:spcPts val="0"/>
              </a:spcAft>
              <a:buClr>
                <a:srgbClr val="083958"/>
              </a:buClr>
              <a:buSzPts val="1600"/>
              <a:buNone/>
              <a:defRPr sz="1600" b="1"/>
            </a:lvl4pPr>
            <a:lvl5pPr marL="2286000" lvl="4" indent="-228600" algn="l">
              <a:lnSpc>
                <a:spcPct val="90000"/>
              </a:lnSpc>
              <a:spcBef>
                <a:spcPts val="500"/>
              </a:spcBef>
              <a:spcAft>
                <a:spcPts val="0"/>
              </a:spcAft>
              <a:buClr>
                <a:srgbClr val="08395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sz="36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83958"/>
              </a:buClr>
              <a:buSzPts val="3200"/>
              <a:buNone/>
              <a:defRPr sz="3200" b="1">
                <a:latin typeface="Arial"/>
                <a:ea typeface="Arial"/>
                <a:cs typeface="Arial"/>
                <a:sym typeface="Arial"/>
              </a:defRPr>
            </a:lvl1pPr>
            <a:lvl2pPr marL="914400" lvl="1" indent="-228600" algn="l">
              <a:lnSpc>
                <a:spcPct val="90000"/>
              </a:lnSpc>
              <a:spcBef>
                <a:spcPts val="500"/>
              </a:spcBef>
              <a:spcAft>
                <a:spcPts val="0"/>
              </a:spcAft>
              <a:buClr>
                <a:srgbClr val="083958"/>
              </a:buClr>
              <a:buSzPts val="2000"/>
              <a:buNone/>
              <a:defRPr sz="2000" b="1"/>
            </a:lvl2pPr>
            <a:lvl3pPr marL="1371600" lvl="2" indent="-228600" algn="l">
              <a:lnSpc>
                <a:spcPct val="90000"/>
              </a:lnSpc>
              <a:spcBef>
                <a:spcPts val="500"/>
              </a:spcBef>
              <a:spcAft>
                <a:spcPts val="0"/>
              </a:spcAft>
              <a:buClr>
                <a:srgbClr val="083958"/>
              </a:buClr>
              <a:buSzPts val="1800"/>
              <a:buNone/>
              <a:defRPr sz="1800" b="1"/>
            </a:lvl3pPr>
            <a:lvl4pPr marL="1828800" lvl="3" indent="-228600" algn="l">
              <a:lnSpc>
                <a:spcPct val="90000"/>
              </a:lnSpc>
              <a:spcBef>
                <a:spcPts val="500"/>
              </a:spcBef>
              <a:spcAft>
                <a:spcPts val="0"/>
              </a:spcAft>
              <a:buClr>
                <a:srgbClr val="083958"/>
              </a:buClr>
              <a:buSzPts val="1600"/>
              <a:buNone/>
              <a:defRPr sz="1600" b="1"/>
            </a:lvl4pPr>
            <a:lvl5pPr marL="2286000" lvl="4" indent="-228600" algn="l">
              <a:lnSpc>
                <a:spcPct val="90000"/>
              </a:lnSpc>
              <a:spcBef>
                <a:spcPts val="500"/>
              </a:spcBef>
              <a:spcAft>
                <a:spcPts val="0"/>
              </a:spcAft>
              <a:buClr>
                <a:srgbClr val="083958"/>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rgbClr val="083958"/>
              </a:buClr>
              <a:buSzPts val="3600"/>
              <a:buChar char="•"/>
              <a:defRPr sz="3600">
                <a:latin typeface="Arial"/>
                <a:ea typeface="Arial"/>
                <a:cs typeface="Arial"/>
                <a:sym typeface="Arial"/>
              </a:defRPr>
            </a:lvl1pPr>
            <a:lvl2pPr marL="914400" lvl="1" indent="-431800" algn="l">
              <a:lnSpc>
                <a:spcPct val="90000"/>
              </a:lnSpc>
              <a:spcBef>
                <a:spcPts val="500"/>
              </a:spcBef>
              <a:spcAft>
                <a:spcPts val="0"/>
              </a:spcAft>
              <a:buClr>
                <a:srgbClr val="083958"/>
              </a:buClr>
              <a:buSzPts val="3200"/>
              <a:buChar char="•"/>
              <a:defRPr sz="3200">
                <a:latin typeface="Arial"/>
                <a:ea typeface="Arial"/>
                <a:cs typeface="Arial"/>
                <a:sym typeface="Arial"/>
              </a:defRPr>
            </a:lvl2pPr>
            <a:lvl3pPr marL="1371600" lvl="2" indent="-406400" algn="l">
              <a:lnSpc>
                <a:spcPct val="90000"/>
              </a:lnSpc>
              <a:spcBef>
                <a:spcPts val="500"/>
              </a:spcBef>
              <a:spcAft>
                <a:spcPts val="0"/>
              </a:spcAft>
              <a:buClr>
                <a:srgbClr val="083958"/>
              </a:buClr>
              <a:buSzPts val="2800"/>
              <a:buChar char="•"/>
              <a:defRPr sz="2800">
                <a:latin typeface="Arial"/>
                <a:ea typeface="Arial"/>
                <a:cs typeface="Arial"/>
                <a:sym typeface="Arial"/>
              </a:defRPr>
            </a:lvl3pPr>
            <a:lvl4pPr marL="1828800" lvl="3" indent="-381000" algn="l">
              <a:lnSpc>
                <a:spcPct val="90000"/>
              </a:lnSpc>
              <a:spcBef>
                <a:spcPts val="500"/>
              </a:spcBef>
              <a:spcAft>
                <a:spcPts val="0"/>
              </a:spcAft>
              <a:buClr>
                <a:srgbClr val="083958"/>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rgbClr val="083958"/>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6"/>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Four Content">
  <p:cSld name="3_Four Conten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0" y="17257"/>
            <a:ext cx="121920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83958"/>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txBox="1">
            <a:spLocks noGrp="1"/>
          </p:cNvSpPr>
          <p:nvPr>
            <p:ph type="body" idx="1"/>
          </p:nvPr>
        </p:nvSpPr>
        <p:spPr>
          <a:xfrm>
            <a:off x="152400" y="1679920"/>
            <a:ext cx="5852160" cy="24036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83958"/>
              </a:buClr>
              <a:buSzPts val="1800"/>
              <a:buChar char="•"/>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57"/>
          <p:cNvSpPr txBox="1">
            <a:spLocks noGrp="1"/>
          </p:cNvSpPr>
          <p:nvPr>
            <p:ph type="body" idx="2"/>
          </p:nvPr>
        </p:nvSpPr>
        <p:spPr>
          <a:xfrm>
            <a:off x="6187440" y="1638300"/>
            <a:ext cx="5852160" cy="2424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83958"/>
              </a:buClr>
              <a:buSzPts val="1800"/>
              <a:buChar char="•"/>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7"/>
          <p:cNvSpPr txBox="1">
            <a:spLocks noGrp="1"/>
          </p:cNvSpPr>
          <p:nvPr>
            <p:ph type="body" idx="3"/>
          </p:nvPr>
        </p:nvSpPr>
        <p:spPr>
          <a:xfrm>
            <a:off x="152400" y="4259263"/>
            <a:ext cx="5851525" cy="18018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83958"/>
              </a:buClr>
              <a:buSzPts val="1800"/>
              <a:buChar char="•"/>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7"/>
          <p:cNvSpPr txBox="1">
            <a:spLocks noGrp="1"/>
          </p:cNvSpPr>
          <p:nvPr>
            <p:ph type="body" idx="4"/>
          </p:nvPr>
        </p:nvSpPr>
        <p:spPr>
          <a:xfrm>
            <a:off x="6188075" y="4259263"/>
            <a:ext cx="5851525" cy="18018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83958"/>
              </a:buClr>
              <a:buSzPts val="1800"/>
              <a:buChar char="•"/>
              <a:defRPr/>
            </a:lvl1pPr>
            <a:lvl2pPr marL="914400" lvl="1" indent="-342900" algn="l">
              <a:lnSpc>
                <a:spcPct val="90000"/>
              </a:lnSpc>
              <a:spcBef>
                <a:spcPts val="500"/>
              </a:spcBef>
              <a:spcAft>
                <a:spcPts val="0"/>
              </a:spcAft>
              <a:buClr>
                <a:srgbClr val="083958"/>
              </a:buClr>
              <a:buSzPts val="1800"/>
              <a:buChar char="•"/>
              <a:defRPr/>
            </a:lvl2pPr>
            <a:lvl3pPr marL="1371600" lvl="2" indent="-342900" algn="l">
              <a:lnSpc>
                <a:spcPct val="90000"/>
              </a:lnSpc>
              <a:spcBef>
                <a:spcPts val="500"/>
              </a:spcBef>
              <a:spcAft>
                <a:spcPts val="0"/>
              </a:spcAft>
              <a:buClr>
                <a:srgbClr val="083958"/>
              </a:buClr>
              <a:buSzPts val="1800"/>
              <a:buChar char="•"/>
              <a:defRPr/>
            </a:lvl3pPr>
            <a:lvl4pPr marL="1828800" lvl="3" indent="-342900" algn="l">
              <a:lnSpc>
                <a:spcPct val="90000"/>
              </a:lnSpc>
              <a:spcBef>
                <a:spcPts val="500"/>
              </a:spcBef>
              <a:spcAft>
                <a:spcPts val="0"/>
              </a:spcAft>
              <a:buClr>
                <a:srgbClr val="083958"/>
              </a:buClr>
              <a:buSzPts val="1800"/>
              <a:buChar char="•"/>
              <a:defRPr/>
            </a:lvl4pPr>
            <a:lvl5pPr marL="2286000" lvl="4" indent="-342900" algn="l">
              <a:lnSpc>
                <a:spcPct val="90000"/>
              </a:lnSpc>
              <a:spcBef>
                <a:spcPts val="500"/>
              </a:spcBef>
              <a:spcAft>
                <a:spcPts val="0"/>
              </a:spcAft>
              <a:buClr>
                <a:srgbClr val="08395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57"/>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83958"/>
              </a:buClr>
              <a:buSzPts val="4000"/>
              <a:buFont typeface="Arial"/>
              <a:buNone/>
              <a:defRPr sz="4000" b="1" i="0" u="none" strike="noStrike" cap="none">
                <a:solidFill>
                  <a:srgbClr val="0839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0" y="1342820"/>
            <a:ext cx="12192000" cy="483414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83958"/>
              </a:buClr>
              <a:buSzPts val="3600"/>
              <a:buFont typeface="Arial"/>
              <a:buChar char="•"/>
              <a:defRPr sz="3600" b="0" i="0" u="none" strike="noStrike" cap="none">
                <a:solidFill>
                  <a:srgbClr val="083958"/>
                </a:solidFill>
                <a:latin typeface="Arial"/>
                <a:ea typeface="Arial"/>
                <a:cs typeface="Arial"/>
                <a:sym typeface="Arial"/>
              </a:defRPr>
            </a:lvl1pPr>
            <a:lvl2pPr marL="914400" marR="0" lvl="1" indent="-431800" algn="l" rtl="0">
              <a:lnSpc>
                <a:spcPct val="90000"/>
              </a:lnSpc>
              <a:spcBef>
                <a:spcPts val="500"/>
              </a:spcBef>
              <a:spcAft>
                <a:spcPts val="0"/>
              </a:spcAft>
              <a:buClr>
                <a:srgbClr val="083958"/>
              </a:buClr>
              <a:buSzPts val="3200"/>
              <a:buFont typeface="Arial"/>
              <a:buChar char="•"/>
              <a:defRPr sz="3200" b="0" i="0" u="none" strike="noStrike" cap="none">
                <a:solidFill>
                  <a:srgbClr val="083958"/>
                </a:solidFill>
                <a:latin typeface="Arial"/>
                <a:ea typeface="Arial"/>
                <a:cs typeface="Arial"/>
                <a:sym typeface="Arial"/>
              </a:defRPr>
            </a:lvl2pPr>
            <a:lvl3pPr marL="1371600" marR="0" lvl="2" indent="-406400" algn="l" rtl="0">
              <a:lnSpc>
                <a:spcPct val="90000"/>
              </a:lnSpc>
              <a:spcBef>
                <a:spcPts val="500"/>
              </a:spcBef>
              <a:spcAft>
                <a:spcPts val="0"/>
              </a:spcAft>
              <a:buClr>
                <a:srgbClr val="083958"/>
              </a:buClr>
              <a:buSzPts val="2800"/>
              <a:buFont typeface="Arial"/>
              <a:buChar char="•"/>
              <a:defRPr sz="2800" b="0" i="0" u="none" strike="noStrike" cap="none">
                <a:solidFill>
                  <a:srgbClr val="083958"/>
                </a:solidFill>
                <a:latin typeface="Arial"/>
                <a:ea typeface="Arial"/>
                <a:cs typeface="Arial"/>
                <a:sym typeface="Arial"/>
              </a:defRPr>
            </a:lvl3pPr>
            <a:lvl4pPr marL="1828800" marR="0" lvl="3" indent="-381000" algn="l" rtl="0">
              <a:lnSpc>
                <a:spcPct val="90000"/>
              </a:lnSpc>
              <a:spcBef>
                <a:spcPts val="500"/>
              </a:spcBef>
              <a:spcAft>
                <a:spcPts val="0"/>
              </a:spcAft>
              <a:buClr>
                <a:srgbClr val="083958"/>
              </a:buClr>
              <a:buSzPts val="2400"/>
              <a:buFont typeface="Arial"/>
              <a:buChar char="•"/>
              <a:defRPr sz="2400" b="0" i="0" u="none" strike="noStrike" cap="none">
                <a:solidFill>
                  <a:srgbClr val="083958"/>
                </a:solidFill>
                <a:latin typeface="Arial"/>
                <a:ea typeface="Arial"/>
                <a:cs typeface="Arial"/>
                <a:sym typeface="Arial"/>
              </a:defRPr>
            </a:lvl4pPr>
            <a:lvl5pPr marL="2286000" marR="0" lvl="4" indent="-381000" algn="l" rtl="0">
              <a:lnSpc>
                <a:spcPct val="90000"/>
              </a:lnSpc>
              <a:spcBef>
                <a:spcPts val="500"/>
              </a:spcBef>
              <a:spcAft>
                <a:spcPts val="0"/>
              </a:spcAft>
              <a:buClr>
                <a:srgbClr val="083958"/>
              </a:buClr>
              <a:buSzPts val="2400"/>
              <a:buFont typeface="Arial"/>
              <a:buChar char="•"/>
              <a:defRPr sz="2400" b="0" i="0" u="none" strike="noStrike" cap="none">
                <a:solidFill>
                  <a:srgbClr val="08395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 name="Google Shape;12;p48"/>
          <p:cNvPicPr preferRelativeResize="0"/>
          <p:nvPr/>
        </p:nvPicPr>
        <p:blipFill rotWithShape="1">
          <a:blip r:embed="rId27">
            <a:alphaModFix/>
          </a:blip>
          <a:srcRect/>
          <a:stretch/>
        </p:blipFill>
        <p:spPr>
          <a:xfrm>
            <a:off x="552917" y="6239425"/>
            <a:ext cx="2694241" cy="462009"/>
          </a:xfrm>
          <a:prstGeom prst="rect">
            <a:avLst/>
          </a:prstGeom>
          <a:noFill/>
          <a:ln>
            <a:noFill/>
          </a:ln>
        </p:spPr>
      </p:pic>
      <p:sp>
        <p:nvSpPr>
          <p:cNvPr id="13" name="Google Shape;13;p48"/>
          <p:cNvSpPr txBox="1">
            <a:spLocks noGrp="1"/>
          </p:cNvSpPr>
          <p:nvPr>
            <p:ph type="sldNum" idx="12"/>
          </p:nvPr>
        </p:nvSpPr>
        <p:spPr>
          <a:xfrm>
            <a:off x="8890523" y="633631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0839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 name="Google Shape;14;p48"/>
          <p:cNvCxnSpPr/>
          <p:nvPr/>
        </p:nvCxnSpPr>
        <p:spPr>
          <a:xfrm>
            <a:off x="552917" y="6163315"/>
            <a:ext cx="11080806" cy="0"/>
          </a:xfrm>
          <a:prstGeom prst="straightConnector1">
            <a:avLst/>
          </a:prstGeom>
          <a:noFill/>
          <a:ln w="12700" cap="flat" cmpd="sng">
            <a:solidFill>
              <a:srgbClr val="E68973"/>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mailto:rmcfadden@shastacoe.org"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SPIRERegionB@edcoe.org"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spireregionc@vcoe.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SPIRE-RegionD@sdcoe.net"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f84a8ea021_0_6"/>
          <p:cNvSpPr txBox="1">
            <a:spLocks noGrp="1"/>
          </p:cNvSpPr>
          <p:nvPr>
            <p:ph type="ctrTitle"/>
          </p:nvPr>
        </p:nvSpPr>
        <p:spPr>
          <a:xfrm>
            <a:off x="379038" y="202960"/>
            <a:ext cx="11149062" cy="5187957"/>
          </a:xfrm>
          <a:prstGeom prst="rect">
            <a:avLst/>
          </a:prstGeom>
          <a:noFill/>
          <a:ln>
            <a:noFill/>
          </a:ln>
        </p:spPr>
        <p:txBody>
          <a:bodyPr spcFirstLastPara="1" wrap="square" lIns="0" tIns="0" rIns="0" bIns="0" anchor="b" anchorCtr="0">
            <a:noAutofit/>
          </a:bodyPr>
          <a:lstStyle/>
          <a:p>
            <a:pPr algn="ctr">
              <a:lnSpc>
                <a:spcPct val="116500"/>
              </a:lnSpc>
              <a:buSzPts val="4000"/>
            </a:pPr>
            <a:r>
              <a:rPr lang="en-US" sz="2900"/>
              <a:t>Achieving Success in Positive Interactions, Relationships, and Environments Webinar</a:t>
            </a:r>
            <a:br>
              <a:rPr lang="en-US" sz="2900"/>
            </a:br>
            <a:br>
              <a:rPr lang="en-US" sz="2900"/>
            </a:br>
            <a:r>
              <a:rPr lang="en-US" sz="2900"/>
              <a:t>This webinar will begin shortly.</a:t>
            </a:r>
            <a:endParaRPr sz="2900"/>
          </a:p>
          <a:p>
            <a:pPr marL="0" lvl="0" indent="0" algn="ctr" rtl="0">
              <a:lnSpc>
                <a:spcPct val="116500"/>
              </a:lnSpc>
              <a:spcBef>
                <a:spcPts val="0"/>
              </a:spcBef>
              <a:spcAft>
                <a:spcPts val="0"/>
              </a:spcAft>
              <a:buClr>
                <a:schemeClr val="lt1"/>
              </a:buClr>
              <a:buSzPts val="4000"/>
              <a:buFont typeface="Arial"/>
              <a:buNone/>
            </a:pPr>
            <a:endParaRPr sz="2900"/>
          </a:p>
          <a:p>
            <a:pPr marL="0" lvl="0" indent="0" algn="ctr" rtl="0">
              <a:lnSpc>
                <a:spcPct val="116500"/>
              </a:lnSpc>
              <a:spcBef>
                <a:spcPts val="0"/>
              </a:spcBef>
              <a:spcAft>
                <a:spcPts val="0"/>
              </a:spcAft>
              <a:buClr>
                <a:schemeClr val="lt1"/>
              </a:buClr>
              <a:buSzPts val="4000"/>
              <a:buFont typeface="Arial"/>
              <a:buNone/>
            </a:pPr>
            <a:r>
              <a:rPr lang="en-US" sz="2900"/>
              <a:t>There will be no audio until the webinar begins at 2:30 p.m.</a:t>
            </a:r>
            <a:endParaRPr sz="2900"/>
          </a:p>
          <a:p>
            <a:pPr marL="0" lvl="0" indent="0" algn="ctr" rtl="0">
              <a:lnSpc>
                <a:spcPct val="116500"/>
              </a:lnSpc>
              <a:spcBef>
                <a:spcPts val="0"/>
              </a:spcBef>
              <a:spcAft>
                <a:spcPts val="0"/>
              </a:spcAft>
              <a:buClr>
                <a:schemeClr val="lt1"/>
              </a:buClr>
              <a:buSzPts val="4000"/>
              <a:buFont typeface="Arial"/>
              <a:buNone/>
            </a:pPr>
            <a:endParaRPr sz="2900"/>
          </a:p>
          <a:p>
            <a:pPr marL="0" lvl="0" indent="0" algn="ctr" rtl="0">
              <a:lnSpc>
                <a:spcPct val="116500"/>
              </a:lnSpc>
              <a:spcBef>
                <a:spcPts val="0"/>
              </a:spcBef>
              <a:spcAft>
                <a:spcPts val="0"/>
              </a:spcAft>
              <a:buClr>
                <a:schemeClr val="lt1"/>
              </a:buClr>
              <a:buSzPts val="4000"/>
              <a:buFont typeface="Arial"/>
              <a:buNone/>
            </a:pPr>
            <a:r>
              <a:rPr lang="en-US" sz="2900"/>
              <a:t>Thank you for your patience.</a:t>
            </a:r>
            <a:endParaRPr sz="2900"/>
          </a:p>
          <a:p>
            <a:pPr marL="0" lvl="0" indent="0" algn="ctr" rtl="0">
              <a:lnSpc>
                <a:spcPct val="116500"/>
              </a:lnSpc>
              <a:spcBef>
                <a:spcPts val="0"/>
              </a:spcBef>
              <a:spcAft>
                <a:spcPts val="0"/>
              </a:spcAft>
              <a:buClr>
                <a:schemeClr val="lt1"/>
              </a:buClr>
              <a:buSzPts val="4000"/>
              <a:buFont typeface="Arial"/>
              <a:buNone/>
            </a:pPr>
            <a:endParaRPr sz="29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10"/>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Implementation of CLASS: Timeline</a:t>
            </a:r>
            <a:endParaRPr/>
          </a:p>
        </p:txBody>
      </p:sp>
      <p:graphicFrame>
        <p:nvGraphicFramePr>
          <p:cNvPr id="428" name="Google Shape;428;p10" descr="Table showing the Percent of CSPP Classrooms Within the Agency’s Contract That Must Have Annual CLASS Observation Completed by program year. 15 percent in 2024-25, 30 percent in 2025-26, 60 percent in 2025-26, 90 percent in 2026-27, and 100 percent in 2028-29 and beyond."/>
          <p:cNvGraphicFramePr/>
          <p:nvPr>
            <p:extLst>
              <p:ext uri="{D42A27DB-BD31-4B8C-83A1-F6EECF244321}">
                <p14:modId xmlns:p14="http://schemas.microsoft.com/office/powerpoint/2010/main" val="2233411234"/>
              </p:ext>
            </p:extLst>
          </p:nvPr>
        </p:nvGraphicFramePr>
        <p:xfrm>
          <a:off x="304800" y="1001191"/>
          <a:ext cx="11711350" cy="5029270"/>
        </p:xfrm>
        <a:graphic>
          <a:graphicData uri="http://schemas.openxmlformats.org/drawingml/2006/table">
            <a:tbl>
              <a:tblPr firstRow="1" bandRow="1">
                <a:noFill/>
                <a:tableStyleId>{F5B6D81B-8697-4ABB-BDB8-9C64E018DEBB}</a:tableStyleId>
              </a:tblPr>
              <a:tblGrid>
                <a:gridCol w="1430200">
                  <a:extLst>
                    <a:ext uri="{9D8B030D-6E8A-4147-A177-3AD203B41FA5}">
                      <a16:colId xmlns:a16="http://schemas.microsoft.com/office/drawing/2014/main" val="20000"/>
                    </a:ext>
                  </a:extLst>
                </a:gridCol>
                <a:gridCol w="2990450">
                  <a:extLst>
                    <a:ext uri="{9D8B030D-6E8A-4147-A177-3AD203B41FA5}">
                      <a16:colId xmlns:a16="http://schemas.microsoft.com/office/drawing/2014/main" val="20001"/>
                    </a:ext>
                  </a:extLst>
                </a:gridCol>
                <a:gridCol w="7290700">
                  <a:extLst>
                    <a:ext uri="{9D8B030D-6E8A-4147-A177-3AD203B41FA5}">
                      <a16:colId xmlns:a16="http://schemas.microsoft.com/office/drawing/2014/main" val="20002"/>
                    </a:ext>
                  </a:extLst>
                </a:gridCol>
              </a:tblGrid>
              <a:tr h="11678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Year Number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Program Year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Percent of CSPP Classrooms Within the Agency’s Contract That Must Have Annual CLASS Observation Completed</a:t>
                      </a:r>
                      <a:endParaRPr sz="1400" u="none" strike="noStrike" cap="none"/>
                    </a:p>
                  </a:txBody>
                  <a:tcPr marL="91450" marR="91450" marT="45725" marB="45725"/>
                </a:tc>
                <a:extLst>
                  <a:ext uri="{0D108BD9-81ED-4DB2-BD59-A6C34878D82A}">
                    <a16:rowId xmlns:a16="http://schemas.microsoft.com/office/drawing/2014/main" val="10000"/>
                  </a:ext>
                </a:extLst>
              </a:tr>
              <a:tr h="11678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2023</a:t>
                      </a:r>
                      <a:r>
                        <a:rPr lang="en-US" sz="2400" b="0" i="0" u="none" strike="noStrike" cap="none">
                          <a:solidFill>
                            <a:srgbClr val="000000"/>
                          </a:solidFill>
                          <a:latin typeface="Arial"/>
                          <a:ea typeface="Arial"/>
                          <a:cs typeface="Arial"/>
                          <a:sym typeface="Arial"/>
                        </a:rPr>
                        <a:t>–24</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No requirement; however, contractors should use </a:t>
                      </a:r>
                      <a:r>
                        <a:rPr lang="en-US" sz="2400" b="0" i="0" u="none" strike="noStrike" cap="none">
                          <a:solidFill>
                            <a:srgbClr val="000000"/>
                          </a:solidFill>
                          <a:latin typeface="Arial"/>
                          <a:ea typeface="Arial"/>
                          <a:cs typeface="Arial"/>
                          <a:sym typeface="Arial"/>
                        </a:rPr>
                        <a:t>2023–24 to begin developing an agency plan for CLASS implementation</a:t>
                      </a:r>
                      <a:endParaRPr sz="2400" u="none" strike="noStrike" cap="none"/>
                    </a:p>
                  </a:txBody>
                  <a:tcPr marL="91450" marR="91450" marT="45725" marB="45725"/>
                </a:tc>
                <a:extLst>
                  <a:ext uri="{0D108BD9-81ED-4DB2-BD59-A6C34878D82A}">
                    <a16:rowId xmlns:a16="http://schemas.microsoft.com/office/drawing/2014/main" val="10001"/>
                  </a:ext>
                </a:extLst>
              </a:tr>
              <a:tr h="454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2024</a:t>
                      </a:r>
                      <a:r>
                        <a:rPr lang="en-US" sz="2400" b="0" i="0" u="none" strike="noStrike" cap="none">
                          <a:solidFill>
                            <a:srgbClr val="000000"/>
                          </a:solidFill>
                          <a:latin typeface="Arial"/>
                          <a:ea typeface="Arial"/>
                          <a:cs typeface="Arial"/>
                          <a:sym typeface="Arial"/>
                        </a:rPr>
                        <a:t>–25</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15%</a:t>
                      </a:r>
                      <a:endParaRPr sz="1400" u="none" strike="noStrike" cap="none"/>
                    </a:p>
                  </a:txBody>
                  <a:tcPr marL="91450" marR="91450" marT="45725" marB="45725"/>
                </a:tc>
                <a:extLst>
                  <a:ext uri="{0D108BD9-81ED-4DB2-BD59-A6C34878D82A}">
                    <a16:rowId xmlns:a16="http://schemas.microsoft.com/office/drawing/2014/main" val="10002"/>
                  </a:ext>
                </a:extLst>
              </a:tr>
              <a:tr h="454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2025</a:t>
                      </a:r>
                      <a:r>
                        <a:rPr lang="en-US" sz="2400" b="0" i="0" u="none" strike="noStrike" cap="none">
                          <a:solidFill>
                            <a:srgbClr val="000000"/>
                          </a:solidFill>
                          <a:latin typeface="Arial"/>
                          <a:ea typeface="Arial"/>
                          <a:cs typeface="Arial"/>
                          <a:sym typeface="Arial"/>
                        </a:rPr>
                        <a:t>–26</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30%</a:t>
                      </a:r>
                      <a:endParaRPr sz="1400" u="none" strike="noStrike" cap="none"/>
                    </a:p>
                  </a:txBody>
                  <a:tcPr marL="91450" marR="91450" marT="45725" marB="45725"/>
                </a:tc>
                <a:extLst>
                  <a:ext uri="{0D108BD9-81ED-4DB2-BD59-A6C34878D82A}">
                    <a16:rowId xmlns:a16="http://schemas.microsoft.com/office/drawing/2014/main" val="10003"/>
                  </a:ext>
                </a:extLst>
              </a:tr>
              <a:tr h="454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2026</a:t>
                      </a:r>
                      <a:r>
                        <a:rPr lang="en-US" sz="2400" b="0" i="0" u="none" strike="noStrike" cap="none">
                          <a:solidFill>
                            <a:srgbClr val="000000"/>
                          </a:solidFill>
                          <a:latin typeface="Arial"/>
                          <a:ea typeface="Arial"/>
                          <a:cs typeface="Arial"/>
                          <a:sym typeface="Arial"/>
                        </a:rPr>
                        <a:t>–27</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60%</a:t>
                      </a:r>
                      <a:endParaRPr sz="1400" u="none" strike="noStrike" cap="none"/>
                    </a:p>
                  </a:txBody>
                  <a:tcPr marL="91450" marR="91450" marT="45725" marB="45725"/>
                </a:tc>
                <a:extLst>
                  <a:ext uri="{0D108BD9-81ED-4DB2-BD59-A6C34878D82A}">
                    <a16:rowId xmlns:a16="http://schemas.microsoft.com/office/drawing/2014/main" val="10004"/>
                  </a:ext>
                </a:extLst>
              </a:tr>
              <a:tr h="454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2027</a:t>
                      </a:r>
                      <a:r>
                        <a:rPr lang="en-US" sz="2400" b="0" i="0" u="none" strike="noStrike" cap="none">
                          <a:solidFill>
                            <a:srgbClr val="000000"/>
                          </a:solidFill>
                          <a:latin typeface="Arial"/>
                          <a:ea typeface="Arial"/>
                          <a:cs typeface="Arial"/>
                          <a:sym typeface="Arial"/>
                        </a:rPr>
                        <a:t>–28</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90%</a:t>
                      </a:r>
                      <a:endParaRPr sz="1400" u="none" strike="noStrike" cap="none"/>
                    </a:p>
                  </a:txBody>
                  <a:tcPr marL="91450" marR="91450" marT="45725" marB="45725"/>
                </a:tc>
                <a:extLst>
                  <a:ext uri="{0D108BD9-81ED-4DB2-BD59-A6C34878D82A}">
                    <a16:rowId xmlns:a16="http://schemas.microsoft.com/office/drawing/2014/main" val="10005"/>
                  </a:ext>
                </a:extLst>
              </a:tr>
              <a:tr h="7299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2028</a:t>
                      </a:r>
                      <a:r>
                        <a:rPr lang="en-US" sz="2400" b="0" i="0" u="none" strike="noStrike" cap="none">
                          <a:solidFill>
                            <a:srgbClr val="000000"/>
                          </a:solidFill>
                          <a:latin typeface="Arial"/>
                          <a:ea typeface="Arial"/>
                          <a:cs typeface="Arial"/>
                          <a:sym typeface="Arial"/>
                        </a:rPr>
                        <a:t>–29 and beyond</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100%</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429" name="Google Shape;429;p10"/>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1"/>
          <p:cNvSpPr txBox="1">
            <a:spLocks noGrp="1"/>
          </p:cNvSpPr>
          <p:nvPr>
            <p:ph type="title"/>
          </p:nvPr>
        </p:nvSpPr>
        <p:spPr>
          <a:xfrm>
            <a:off x="0" y="17252"/>
            <a:ext cx="12192000" cy="865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Requirements for CLASS Observers </a:t>
            </a:r>
            <a:endParaRPr/>
          </a:p>
        </p:txBody>
      </p:sp>
      <p:sp>
        <p:nvSpPr>
          <p:cNvPr id="436" name="Google Shape;436;p11"/>
          <p:cNvSpPr txBox="1">
            <a:spLocks noGrp="1"/>
          </p:cNvSpPr>
          <p:nvPr>
            <p:ph type="body" idx="1"/>
          </p:nvPr>
        </p:nvSpPr>
        <p:spPr>
          <a:xfrm>
            <a:off x="172528" y="888440"/>
            <a:ext cx="11545020" cy="52885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1200"/>
              </a:spcAft>
              <a:buClr>
                <a:srgbClr val="002060"/>
              </a:buClr>
              <a:buSzPts val="2800"/>
              <a:buNone/>
            </a:pPr>
            <a:r>
              <a:rPr lang="en-US" sz="2800">
                <a:solidFill>
                  <a:srgbClr val="002060"/>
                </a:solidFill>
              </a:rPr>
              <a:t>A</a:t>
            </a:r>
            <a:r>
              <a:rPr lang="en-US" sz="2800" b="0" i="0" u="none" strike="noStrike">
                <a:solidFill>
                  <a:srgbClr val="002060"/>
                </a:solidFill>
                <a:latin typeface="Arial"/>
                <a:ea typeface="Arial"/>
                <a:cs typeface="Arial"/>
                <a:sym typeface="Arial"/>
              </a:rPr>
              <a:t>ny Certified CLASS </a:t>
            </a:r>
            <a:r>
              <a:rPr lang="en-US" sz="2800">
                <a:solidFill>
                  <a:srgbClr val="002060"/>
                </a:solidFill>
              </a:rPr>
              <a:t>observer</a:t>
            </a:r>
            <a:r>
              <a:rPr lang="en-US" sz="2800" b="0" i="0" u="none" strike="noStrike">
                <a:solidFill>
                  <a:srgbClr val="002060"/>
                </a:solidFill>
                <a:latin typeface="Arial"/>
                <a:ea typeface="Arial"/>
                <a:cs typeface="Arial"/>
                <a:sym typeface="Arial"/>
              </a:rPr>
              <a:t> who is conducting an observation in a CSPP classroom must also have completed the CLASS Observer Support Series, including:</a:t>
            </a:r>
            <a:r>
              <a:rPr lang="en-US" sz="2800" b="0" i="0">
                <a:solidFill>
                  <a:srgbClr val="002060"/>
                </a:solidFill>
                <a:latin typeface="Arial"/>
                <a:ea typeface="Arial"/>
                <a:cs typeface="Arial"/>
                <a:sym typeface="Arial"/>
              </a:rPr>
              <a:t>​</a:t>
            </a:r>
            <a:endParaRPr lang="en-US"/>
          </a:p>
          <a:p>
            <a:pPr marL="889000" lvl="1" indent="-457200" algn="l" rtl="0">
              <a:lnSpc>
                <a:spcPct val="90000"/>
              </a:lnSpc>
              <a:spcBef>
                <a:spcPts val="500"/>
              </a:spcBef>
              <a:spcAft>
                <a:spcPts val="1200"/>
              </a:spcAft>
              <a:buClr>
                <a:srgbClr val="002060"/>
              </a:buClr>
              <a:buSzPts val="2800"/>
              <a:buFont typeface="Arial" panose="020B0604020202020204" pitchFamily="34" charset="0"/>
              <a:buChar char="•"/>
            </a:pPr>
            <a:r>
              <a:rPr lang="en-US" sz="2800">
                <a:solidFill>
                  <a:srgbClr val="002060"/>
                </a:solidFill>
              </a:rPr>
              <a:t>Settings</a:t>
            </a:r>
            <a:r>
              <a:rPr lang="en-US" sz="2800" b="0" i="0" u="none" strike="noStrike">
                <a:solidFill>
                  <a:srgbClr val="002060"/>
                </a:solidFill>
              </a:rPr>
              <a:t> with Dual Language Learners</a:t>
            </a:r>
            <a:endParaRPr lang="en-US" sz="2800"/>
          </a:p>
          <a:p>
            <a:pPr marL="889000" lvl="1" indent="-457200" algn="l" rtl="0">
              <a:lnSpc>
                <a:spcPct val="90000"/>
              </a:lnSpc>
              <a:spcBef>
                <a:spcPts val="500"/>
              </a:spcBef>
              <a:spcAft>
                <a:spcPts val="1200"/>
              </a:spcAft>
              <a:buClr>
                <a:srgbClr val="002060"/>
              </a:buClr>
              <a:buSzPts val="2800"/>
              <a:buFont typeface="Arial" panose="020B0604020202020204" pitchFamily="34" charset="0"/>
              <a:buChar char="•"/>
            </a:pPr>
            <a:r>
              <a:rPr lang="en-US" sz="2800">
                <a:solidFill>
                  <a:srgbClr val="002060"/>
                </a:solidFill>
              </a:rPr>
              <a:t>Settings</a:t>
            </a:r>
            <a:r>
              <a:rPr lang="en-US" sz="2800" b="0" i="0" u="none" strike="noStrike">
                <a:solidFill>
                  <a:srgbClr val="002060"/>
                </a:solidFill>
              </a:rPr>
              <a:t> with Children with Disabilities</a:t>
            </a:r>
            <a:endParaRPr lang="en-US" sz="2800"/>
          </a:p>
          <a:p>
            <a:pPr marL="889000" lvl="1" indent="-457200" algn="l" rtl="0">
              <a:lnSpc>
                <a:spcPct val="90000"/>
              </a:lnSpc>
              <a:spcBef>
                <a:spcPts val="500"/>
              </a:spcBef>
              <a:spcAft>
                <a:spcPts val="1200"/>
              </a:spcAft>
              <a:buClr>
                <a:srgbClr val="002060"/>
              </a:buClr>
              <a:buSzPts val="2800"/>
              <a:buFont typeface="Arial" panose="020B0604020202020204" pitchFamily="34" charset="0"/>
              <a:buChar char="•"/>
            </a:pPr>
            <a:r>
              <a:rPr lang="en-US" sz="2800">
                <a:solidFill>
                  <a:srgbClr val="002060"/>
                </a:solidFill>
              </a:rPr>
              <a:t>Reducing</a:t>
            </a:r>
            <a:r>
              <a:rPr lang="en-US" sz="2800" b="0" i="0" u="none" strike="noStrike">
                <a:solidFill>
                  <a:srgbClr val="002060"/>
                </a:solidFill>
              </a:rPr>
              <a:t> Bias</a:t>
            </a:r>
            <a:r>
              <a:rPr lang="en-US" sz="2800" b="0" i="0">
                <a:solidFill>
                  <a:srgbClr val="002060"/>
                </a:solidFill>
              </a:rPr>
              <a:t>​</a:t>
            </a:r>
            <a:endParaRPr lang="en-US" sz="2800"/>
          </a:p>
          <a:p>
            <a:pPr marL="0" lvl="0" indent="0" algn="l" rtl="0">
              <a:lnSpc>
                <a:spcPct val="90000"/>
              </a:lnSpc>
              <a:spcBef>
                <a:spcPts val="1000"/>
              </a:spcBef>
              <a:spcAft>
                <a:spcPts val="1200"/>
              </a:spcAft>
              <a:buClr>
                <a:srgbClr val="002060"/>
              </a:buClr>
              <a:buSzPts val="2800"/>
              <a:buNone/>
            </a:pPr>
            <a:r>
              <a:rPr lang="en-US" sz="2800" b="0" i="0" u="none" strike="noStrike">
                <a:solidFill>
                  <a:srgbClr val="002060"/>
                </a:solidFill>
                <a:latin typeface="Arial"/>
                <a:ea typeface="Arial"/>
                <a:cs typeface="Arial"/>
                <a:sym typeface="Arial"/>
              </a:rPr>
              <a:t>The purpose of this additional training requirement is to ensure California is centering diversity, equity, inclusion, and belonging in CLASS implementation</a:t>
            </a:r>
            <a:r>
              <a:rPr lang="en-US" sz="2800">
                <a:solidFill>
                  <a:srgbClr val="002060"/>
                </a:solidFill>
              </a:rPr>
              <a:t>.</a:t>
            </a:r>
            <a:endParaRPr lang="en-US" sz="2800" b="0" i="0">
              <a:solidFill>
                <a:srgbClr val="000000"/>
              </a:solidFill>
              <a:latin typeface="Arial"/>
              <a:ea typeface="Arial"/>
              <a:cs typeface="Arial"/>
            </a:endParaRPr>
          </a:p>
        </p:txBody>
      </p:sp>
      <p:sp>
        <p:nvSpPr>
          <p:cNvPr id="437" name="Google Shape;437;p11"/>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16"/>
          <p:cNvSpPr txBox="1">
            <a:spLocks noGrp="1"/>
          </p:cNvSpPr>
          <p:nvPr>
            <p:ph type="title" idx="4294967295"/>
          </p:nvPr>
        </p:nvSpPr>
        <p:spPr>
          <a:xfrm>
            <a:off x="1544638" y="1023938"/>
            <a:ext cx="9102600" cy="4557600"/>
          </a:xfrm>
          <a:prstGeom prst="rect">
            <a:avLst/>
          </a:prstGeom>
          <a:noFill/>
          <a:ln>
            <a:noFill/>
          </a:ln>
        </p:spPr>
        <p:txBody>
          <a:bodyPr spcFirstLastPara="1" wrap="square" lIns="91425" tIns="45700" rIns="91425" bIns="45700" anchor="ctr" anchorCtr="0">
            <a:normAutofit/>
          </a:bodyPr>
          <a:lstStyle/>
          <a:p>
            <a:pPr>
              <a:buClr>
                <a:schemeClr val="lt1"/>
              </a:buClr>
              <a:buSzPts val="6000"/>
            </a:pPr>
            <a:r>
              <a:rPr lang="en-US" sz="5000" b="1" i="0" u="none" strike="noStrike" cap="none">
                <a:solidFill>
                  <a:schemeClr val="lt1"/>
                </a:solidFill>
                <a:latin typeface="Arial"/>
                <a:ea typeface="Arial"/>
                <a:cs typeface="Arial"/>
                <a:sym typeface="Arial"/>
              </a:rPr>
              <a:t>Implementation </a:t>
            </a:r>
            <a:br>
              <a:rPr lang="en-US" sz="5000">
                <a:solidFill>
                  <a:schemeClr val="lt1"/>
                </a:solidFill>
              </a:rPr>
            </a:br>
            <a:r>
              <a:rPr lang="en-US" sz="5000" b="1" i="0" u="none" strike="noStrike" cap="none">
                <a:solidFill>
                  <a:schemeClr val="lt1"/>
                </a:solidFill>
                <a:latin typeface="Arial"/>
                <a:ea typeface="Arial"/>
                <a:cs typeface="Arial"/>
                <a:sym typeface="Arial"/>
              </a:rPr>
              <a:t>of </a:t>
            </a:r>
            <a:br>
              <a:rPr lang="en-US" sz="5000">
                <a:solidFill>
                  <a:schemeClr val="lt1"/>
                </a:solidFill>
              </a:rPr>
            </a:br>
            <a:r>
              <a:rPr lang="en-US" sz="5000" b="1" i="0" u="none" strike="noStrike" cap="none">
                <a:solidFill>
                  <a:schemeClr val="lt1"/>
                </a:solidFill>
                <a:latin typeface="Arial"/>
                <a:ea typeface="Arial"/>
                <a:cs typeface="Arial"/>
                <a:sym typeface="Arial"/>
              </a:rPr>
              <a:t>CLASS Environment</a:t>
            </a:r>
            <a:endParaRPr sz="5000" b="1"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7"/>
          <p:cNvSpPr txBox="1">
            <a:spLocks noGrp="1"/>
          </p:cNvSpPr>
          <p:nvPr>
            <p:ph type="title"/>
          </p:nvPr>
        </p:nvSpPr>
        <p:spPr>
          <a:xfrm>
            <a:off x="0" y="0"/>
            <a:ext cx="12192000" cy="1050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83958"/>
              </a:buClr>
              <a:buSzPct val="135802"/>
              <a:buFont typeface="Arial"/>
              <a:buNone/>
            </a:pPr>
            <a:r>
              <a:rPr lang="en-US">
                <a:latin typeface="Arial"/>
                <a:ea typeface="Arial"/>
                <a:cs typeface="Arial"/>
                <a:sym typeface="Arial"/>
              </a:rPr>
              <a:t>Implementation of CLASS Environment: Overview</a:t>
            </a:r>
            <a:endParaRPr sz="3600"/>
          </a:p>
        </p:txBody>
      </p:sp>
      <p:sp>
        <p:nvSpPr>
          <p:cNvPr id="450" name="Google Shape;450;p17"/>
          <p:cNvSpPr txBox="1">
            <a:spLocks noGrp="1"/>
          </p:cNvSpPr>
          <p:nvPr>
            <p:ph type="body" idx="1"/>
          </p:nvPr>
        </p:nvSpPr>
        <p:spPr>
          <a:xfrm>
            <a:off x="606510" y="867977"/>
            <a:ext cx="10967400" cy="5452800"/>
          </a:xfrm>
          <a:prstGeom prst="rect">
            <a:avLst/>
          </a:prstGeom>
          <a:noFill/>
          <a:ln>
            <a:noFill/>
          </a:ln>
        </p:spPr>
        <p:txBody>
          <a:bodyPr spcFirstLastPara="1" wrap="square" lIns="91425" tIns="45700" rIns="91425" bIns="45700" anchor="t" anchorCtr="0">
            <a:noAutofit/>
          </a:bodyPr>
          <a:lstStyle/>
          <a:p>
            <a:pPr marL="406400" lvl="0" indent="-406400" algn="l" rtl="0">
              <a:lnSpc>
                <a:spcPct val="100000"/>
              </a:lnSpc>
              <a:spcBef>
                <a:spcPts val="0"/>
              </a:spcBef>
              <a:spcAft>
                <a:spcPts val="600"/>
              </a:spcAft>
              <a:buClr>
                <a:srgbClr val="002060"/>
              </a:buClr>
              <a:buSzPts val="2800"/>
              <a:buChar char="●"/>
            </a:pPr>
            <a:r>
              <a:rPr lang="en-US" sz="2800">
                <a:solidFill>
                  <a:srgbClr val="002060"/>
                </a:solidFill>
                <a:latin typeface="Arial"/>
                <a:ea typeface="Arial"/>
                <a:cs typeface="Arial"/>
                <a:sym typeface="Arial"/>
              </a:rPr>
              <a:t>As of July 1, 2024:</a:t>
            </a:r>
            <a:endParaRPr sz="2800">
              <a:solidFill>
                <a:srgbClr val="002060"/>
              </a:solidFill>
            </a:endParaRPr>
          </a:p>
          <a:p>
            <a:pPr marL="889000" lvl="1" indent="-457200">
              <a:lnSpc>
                <a:spcPct val="100000"/>
              </a:lnSpc>
              <a:spcBef>
                <a:spcPts val="0"/>
              </a:spcBef>
              <a:spcAft>
                <a:spcPts val="600"/>
              </a:spcAft>
              <a:buClr>
                <a:srgbClr val="002060"/>
              </a:buClr>
              <a:buSzPts val="2800"/>
              <a:buFont typeface="Arial" panose="020B0604020202020204" pitchFamily="34" charset="0"/>
              <a:buChar char="•"/>
            </a:pPr>
            <a:r>
              <a:rPr lang="en-US" sz="2700">
                <a:solidFill>
                  <a:srgbClr val="002060"/>
                </a:solidFill>
                <a:latin typeface="Arial"/>
                <a:ea typeface="Arial"/>
                <a:cs typeface="Arial"/>
                <a:sym typeface="Arial"/>
              </a:rPr>
              <a:t>CSPP contractors are no longer required to complete an ERS annually, as part of the </a:t>
            </a:r>
            <a:r>
              <a:rPr lang="en-US" sz="2700">
                <a:solidFill>
                  <a:srgbClr val="002060"/>
                </a:solidFill>
              </a:rPr>
              <a:t>Program Self-Evaluation</a:t>
            </a:r>
            <a:r>
              <a:rPr lang="en-US" sz="2700">
                <a:solidFill>
                  <a:srgbClr val="002060"/>
                </a:solidFill>
                <a:latin typeface="Arial"/>
                <a:ea typeface="Arial"/>
                <a:cs typeface="Arial"/>
                <a:sym typeface="Arial"/>
              </a:rPr>
              <a:t> and as part of a contract monitoring review</a:t>
            </a:r>
            <a:endParaRPr sz="2700"/>
          </a:p>
          <a:p>
            <a:pPr marL="889000" lvl="1" indent="-457200">
              <a:spcBef>
                <a:spcPts val="0"/>
              </a:spcBef>
              <a:spcAft>
                <a:spcPts val="600"/>
              </a:spcAft>
              <a:buClr>
                <a:srgbClr val="002060"/>
              </a:buClr>
              <a:buSzPts val="2800"/>
              <a:buFont typeface="Arial" panose="020B0604020202020204" pitchFamily="34" charset="0"/>
              <a:buChar char="•"/>
            </a:pPr>
            <a:r>
              <a:rPr lang="en-US" sz="2700">
                <a:solidFill>
                  <a:srgbClr val="002060"/>
                </a:solidFill>
              </a:rPr>
              <a:t>All CSPP contractors are required to implement the CLASS Environment</a:t>
            </a:r>
            <a:endParaRPr sz="2700">
              <a:solidFill>
                <a:srgbClr val="002060"/>
              </a:solidFill>
            </a:endParaRPr>
          </a:p>
          <a:p>
            <a:pPr marL="889000" lvl="1" indent="-457200">
              <a:spcBef>
                <a:spcPts val="0"/>
              </a:spcBef>
              <a:spcAft>
                <a:spcPts val="600"/>
              </a:spcAft>
              <a:buClr>
                <a:srgbClr val="002060"/>
              </a:buClr>
              <a:buSzPts val="2800"/>
              <a:buFont typeface="Arial" panose="020B0604020202020204" pitchFamily="34" charset="0"/>
              <a:buChar char="•"/>
            </a:pPr>
            <a:r>
              <a:rPr lang="en-US" sz="2700">
                <a:solidFill>
                  <a:srgbClr val="002060"/>
                </a:solidFill>
                <a:latin typeface="Arial"/>
                <a:ea typeface="Arial"/>
                <a:cs typeface="Arial"/>
                <a:sym typeface="Arial"/>
              </a:rPr>
              <a:t>CLASS Environment has been implemented with a graduated phase-in approach</a:t>
            </a:r>
            <a:r>
              <a:rPr lang="en-US" sz="2700">
                <a:solidFill>
                  <a:srgbClr val="002060"/>
                </a:solidFill>
              </a:rPr>
              <a:t>, requiring any license-exempt classrooms to be phased in first</a:t>
            </a:r>
            <a:endParaRPr sz="2700"/>
          </a:p>
          <a:p>
            <a:pPr marL="406400" lvl="0" indent="-406400" algn="l" rtl="0">
              <a:lnSpc>
                <a:spcPct val="90000"/>
              </a:lnSpc>
              <a:spcBef>
                <a:spcPts val="2200"/>
              </a:spcBef>
              <a:spcAft>
                <a:spcPts val="0"/>
              </a:spcAft>
              <a:buClr>
                <a:srgbClr val="002060"/>
              </a:buClr>
              <a:buSzPts val="2800"/>
              <a:buChar char="●"/>
            </a:pPr>
            <a:r>
              <a:rPr lang="en-US" sz="2800">
                <a:solidFill>
                  <a:srgbClr val="002060"/>
                </a:solidFill>
                <a:latin typeface="Arial"/>
                <a:ea typeface="Arial"/>
                <a:cs typeface="Arial"/>
                <a:sym typeface="Arial"/>
              </a:rPr>
              <a:t>Beginning July 1, 2028, all contractors are required to obtain at least one CLASS Environment observation on each CSPP classroom per program year</a:t>
            </a:r>
            <a:endParaRPr sz="2800"/>
          </a:p>
        </p:txBody>
      </p:sp>
      <p:sp>
        <p:nvSpPr>
          <p:cNvPr id="451" name="Google Shape;451;p17"/>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8"/>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Implementation of CLASS Environment: Timeline</a:t>
            </a:r>
            <a:endParaRPr/>
          </a:p>
        </p:txBody>
      </p:sp>
      <p:graphicFrame>
        <p:nvGraphicFramePr>
          <p:cNvPr id="458" name="Google Shape;458;p18" descr="Table showing the Percent of CSPP Classrooms Within the Agency’s Contract That Must Have Annual CLASS Observation Completed by program year. 15 percent in 2024-25, 30 percent in 2025-26, 60 percent in 2025-26, 90 percent in 2026-27, and 100 percent in 2028-29 and beyond."/>
          <p:cNvGraphicFramePr/>
          <p:nvPr>
            <p:extLst>
              <p:ext uri="{D42A27DB-BD31-4B8C-83A1-F6EECF244321}">
                <p14:modId xmlns:p14="http://schemas.microsoft.com/office/powerpoint/2010/main" val="273935806"/>
              </p:ext>
            </p:extLst>
          </p:nvPr>
        </p:nvGraphicFramePr>
        <p:xfrm>
          <a:off x="152400" y="1090247"/>
          <a:ext cx="11956775" cy="5029270"/>
        </p:xfrm>
        <a:graphic>
          <a:graphicData uri="http://schemas.openxmlformats.org/drawingml/2006/table">
            <a:tbl>
              <a:tblPr firstRow="1" bandRow="1">
                <a:noFill/>
                <a:tableStyleId>{F5B6D81B-8697-4ABB-BDB8-9C64E018DEBB}</a:tableStyleId>
              </a:tblPr>
              <a:tblGrid>
                <a:gridCol w="845625">
                  <a:extLst>
                    <a:ext uri="{9D8B030D-6E8A-4147-A177-3AD203B41FA5}">
                      <a16:colId xmlns:a16="http://schemas.microsoft.com/office/drawing/2014/main" val="20000"/>
                    </a:ext>
                  </a:extLst>
                </a:gridCol>
                <a:gridCol w="2615550">
                  <a:extLst>
                    <a:ext uri="{9D8B030D-6E8A-4147-A177-3AD203B41FA5}">
                      <a16:colId xmlns:a16="http://schemas.microsoft.com/office/drawing/2014/main" val="20001"/>
                    </a:ext>
                  </a:extLst>
                </a:gridCol>
                <a:gridCol w="8495600">
                  <a:extLst>
                    <a:ext uri="{9D8B030D-6E8A-4147-A177-3AD203B41FA5}">
                      <a16:colId xmlns:a16="http://schemas.microsoft.com/office/drawing/2014/main" val="20002"/>
                    </a:ext>
                  </a:extLst>
                </a:gridCol>
              </a:tblGrid>
              <a:tr h="1183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Year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Program Year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Percent of CSPP Classrooms Within the Contract That Must Have an Annual CLASS Environment Observation Completed</a:t>
                      </a:r>
                      <a:endParaRPr sz="1400" u="none" strike="noStrike" cap="none"/>
                    </a:p>
                  </a:txBody>
                  <a:tcPr marL="91450" marR="91450" marT="45725" marB="45725"/>
                </a:tc>
                <a:extLst>
                  <a:ext uri="{0D108BD9-81ED-4DB2-BD59-A6C34878D82A}">
                    <a16:rowId xmlns:a16="http://schemas.microsoft.com/office/drawing/2014/main" val="10000"/>
                  </a:ext>
                </a:extLst>
              </a:tr>
              <a:tr h="11831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2023</a:t>
                      </a:r>
                      <a:r>
                        <a:rPr lang="en-US" sz="2400" b="0" i="0" u="none" strike="noStrike" cap="none">
                          <a:solidFill>
                            <a:srgbClr val="000000"/>
                          </a:solidFill>
                          <a:latin typeface="Arial"/>
                          <a:ea typeface="Arial"/>
                          <a:cs typeface="Arial"/>
                          <a:sym typeface="Arial"/>
                        </a:rPr>
                        <a:t>–24</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No requirement; however, contractors should use 2023–24 to begin developing an agency plan for CLASS Environment implementation. (Note: Final year ERS is in effect.)</a:t>
                      </a:r>
                      <a:endParaRPr sz="1800" u="none" strike="noStrike" cap="none"/>
                    </a:p>
                  </a:txBody>
                  <a:tcPr marL="91450" marR="91450" marT="45725" marB="45725"/>
                </a:tc>
                <a:extLst>
                  <a:ext uri="{0D108BD9-81ED-4DB2-BD59-A6C34878D82A}">
                    <a16:rowId xmlns:a16="http://schemas.microsoft.com/office/drawing/2014/main" val="10001"/>
                  </a:ext>
                </a:extLst>
              </a:tr>
              <a:tr h="4550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2024</a:t>
                      </a:r>
                      <a:r>
                        <a:rPr lang="en-US" sz="2400" b="0" i="0" u="none" strike="noStrike" cap="none">
                          <a:solidFill>
                            <a:srgbClr val="000000"/>
                          </a:solidFill>
                          <a:latin typeface="Arial"/>
                          <a:ea typeface="Arial"/>
                          <a:cs typeface="Arial"/>
                          <a:sym typeface="Arial"/>
                        </a:rPr>
                        <a:t>–25</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15%</a:t>
                      </a:r>
                      <a:endParaRPr sz="1400" u="none" strike="noStrike" cap="none"/>
                    </a:p>
                  </a:txBody>
                  <a:tcPr marL="91450" marR="91450" marT="45725" marB="45725"/>
                </a:tc>
                <a:extLst>
                  <a:ext uri="{0D108BD9-81ED-4DB2-BD59-A6C34878D82A}">
                    <a16:rowId xmlns:a16="http://schemas.microsoft.com/office/drawing/2014/main" val="10002"/>
                  </a:ext>
                </a:extLst>
              </a:tr>
              <a:tr h="4550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2025</a:t>
                      </a:r>
                      <a:r>
                        <a:rPr lang="en-US" sz="2400" b="0" i="0" u="none" strike="noStrike" cap="none">
                          <a:solidFill>
                            <a:srgbClr val="000000"/>
                          </a:solidFill>
                          <a:latin typeface="Arial"/>
                          <a:ea typeface="Arial"/>
                          <a:cs typeface="Arial"/>
                          <a:sym typeface="Arial"/>
                        </a:rPr>
                        <a:t>–26</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30%</a:t>
                      </a:r>
                      <a:endParaRPr sz="1400" u="none" strike="noStrike" cap="none"/>
                    </a:p>
                  </a:txBody>
                  <a:tcPr marL="91450" marR="91450" marT="45725" marB="45725"/>
                </a:tc>
                <a:extLst>
                  <a:ext uri="{0D108BD9-81ED-4DB2-BD59-A6C34878D82A}">
                    <a16:rowId xmlns:a16="http://schemas.microsoft.com/office/drawing/2014/main" val="10003"/>
                  </a:ext>
                </a:extLst>
              </a:tr>
              <a:tr h="4550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2026</a:t>
                      </a:r>
                      <a:r>
                        <a:rPr lang="en-US" sz="2400" b="0" i="0" u="none" strike="noStrike" cap="none">
                          <a:solidFill>
                            <a:srgbClr val="000000"/>
                          </a:solidFill>
                          <a:latin typeface="Arial"/>
                          <a:ea typeface="Arial"/>
                          <a:cs typeface="Arial"/>
                          <a:sym typeface="Arial"/>
                        </a:rPr>
                        <a:t>–27</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60%</a:t>
                      </a:r>
                      <a:endParaRPr sz="1400" u="none" strike="noStrike" cap="none"/>
                    </a:p>
                  </a:txBody>
                  <a:tcPr marL="91450" marR="91450" marT="45725" marB="45725"/>
                </a:tc>
                <a:extLst>
                  <a:ext uri="{0D108BD9-81ED-4DB2-BD59-A6C34878D82A}">
                    <a16:rowId xmlns:a16="http://schemas.microsoft.com/office/drawing/2014/main" val="10004"/>
                  </a:ext>
                </a:extLst>
              </a:tr>
              <a:tr h="4550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2027</a:t>
                      </a:r>
                      <a:r>
                        <a:rPr lang="en-US" sz="2400" b="0" i="0" u="none" strike="noStrike" cap="none">
                          <a:solidFill>
                            <a:srgbClr val="000000"/>
                          </a:solidFill>
                          <a:latin typeface="Arial"/>
                          <a:ea typeface="Arial"/>
                          <a:cs typeface="Arial"/>
                          <a:sym typeface="Arial"/>
                        </a:rPr>
                        <a:t>–28</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90%</a:t>
                      </a:r>
                      <a:endParaRPr sz="1400" u="none" strike="noStrike" cap="none"/>
                    </a:p>
                  </a:txBody>
                  <a:tcPr marL="91450" marR="91450" marT="45725" marB="45725"/>
                </a:tc>
                <a:extLst>
                  <a:ext uri="{0D108BD9-81ED-4DB2-BD59-A6C34878D82A}">
                    <a16:rowId xmlns:a16="http://schemas.microsoft.com/office/drawing/2014/main" val="10005"/>
                  </a:ext>
                </a:extLst>
              </a:tr>
              <a:tr h="8191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400"/>
                        <a:buFont typeface="Arial"/>
                        <a:buNone/>
                      </a:pPr>
                      <a:r>
                        <a:rPr lang="en-US" sz="2400" u="none" strike="noStrike" cap="none"/>
                        <a:t>2028</a:t>
                      </a:r>
                      <a:r>
                        <a:rPr lang="en-US" sz="2400" b="0" i="0" u="none" strike="noStrike" cap="none">
                          <a:solidFill>
                            <a:srgbClr val="000000"/>
                          </a:solidFill>
                          <a:latin typeface="Arial"/>
                          <a:ea typeface="Arial"/>
                          <a:cs typeface="Arial"/>
                          <a:sym typeface="Arial"/>
                        </a:rPr>
                        <a:t>–29 and beyond</a:t>
                      </a:r>
                      <a:endParaRPr sz="2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t>100%</a:t>
                      </a:r>
                      <a:endParaRPr sz="1400" u="none" strike="noStrike" cap="none" dirty="0"/>
                    </a:p>
                  </a:txBody>
                  <a:tcPr marL="91450" marR="91450" marT="45725" marB="45725"/>
                </a:tc>
                <a:extLst>
                  <a:ext uri="{0D108BD9-81ED-4DB2-BD59-A6C34878D82A}">
                    <a16:rowId xmlns:a16="http://schemas.microsoft.com/office/drawing/2014/main" val="10006"/>
                  </a:ext>
                </a:extLst>
              </a:tr>
            </a:tbl>
          </a:graphicData>
        </a:graphic>
      </p:graphicFrame>
      <p:sp>
        <p:nvSpPr>
          <p:cNvPr id="459" name="Google Shape;459;p18"/>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9"/>
          <p:cNvSpPr txBox="1">
            <a:spLocks noGrp="1"/>
          </p:cNvSpPr>
          <p:nvPr>
            <p:ph type="title"/>
          </p:nvPr>
        </p:nvSpPr>
        <p:spPr>
          <a:xfrm>
            <a:off x="0" y="17252"/>
            <a:ext cx="12192000" cy="972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3600"/>
              <a:buFont typeface="Arial"/>
              <a:buNone/>
            </a:pPr>
            <a:r>
              <a:rPr lang="en-US" sz="3900">
                <a:latin typeface="Arial"/>
                <a:ea typeface="Arial"/>
                <a:cs typeface="Arial"/>
                <a:sym typeface="Arial"/>
              </a:rPr>
              <a:t>Requirements for CLASS Environment Observers</a:t>
            </a:r>
            <a:endParaRPr sz="3900"/>
          </a:p>
        </p:txBody>
      </p:sp>
      <p:sp>
        <p:nvSpPr>
          <p:cNvPr id="466" name="Google Shape;466;p19"/>
          <p:cNvSpPr txBox="1">
            <a:spLocks noGrp="1"/>
          </p:cNvSpPr>
          <p:nvPr>
            <p:ph type="body" idx="1"/>
          </p:nvPr>
        </p:nvSpPr>
        <p:spPr>
          <a:xfrm>
            <a:off x="272142" y="858643"/>
            <a:ext cx="11575145" cy="5318457"/>
          </a:xfrm>
          <a:prstGeom prst="rect">
            <a:avLst/>
          </a:prstGeom>
          <a:noFill/>
          <a:ln>
            <a:noFill/>
          </a:ln>
        </p:spPr>
        <p:txBody>
          <a:bodyPr spcFirstLastPara="1" wrap="square" lIns="91425" tIns="45700" rIns="91425" bIns="45700" anchor="t" anchorCtr="0">
            <a:noAutofit/>
          </a:bodyPr>
          <a:lstStyle/>
          <a:p>
            <a:pPr marL="0" indent="0">
              <a:spcBef>
                <a:spcPts val="0"/>
              </a:spcBef>
              <a:buClr>
                <a:srgbClr val="002060"/>
              </a:buClr>
              <a:buSzPts val="2800"/>
              <a:buNone/>
            </a:pPr>
            <a:r>
              <a:rPr lang="en-US" sz="2800">
                <a:solidFill>
                  <a:srgbClr val="002060"/>
                </a:solidFill>
                <a:latin typeface="Arial"/>
                <a:ea typeface="Arial"/>
                <a:cs typeface="Arial"/>
                <a:sym typeface="Arial"/>
              </a:rPr>
              <a:t>CLASS</a:t>
            </a:r>
            <a:r>
              <a:rPr lang="en-US" sz="2800">
                <a:solidFill>
                  <a:srgbClr val="002060"/>
                </a:solidFill>
              </a:rPr>
              <a:t> Environment</a:t>
            </a:r>
            <a:r>
              <a:rPr lang="en-US" sz="2800" b="0" i="0" u="none" strike="noStrike">
                <a:solidFill>
                  <a:srgbClr val="002060"/>
                </a:solidFill>
                <a:latin typeface="Arial"/>
                <a:ea typeface="Arial"/>
                <a:cs typeface="Arial"/>
                <a:sym typeface="Arial"/>
              </a:rPr>
              <a:t> </a:t>
            </a:r>
            <a:r>
              <a:rPr lang="en-US" sz="2800">
                <a:solidFill>
                  <a:srgbClr val="002060"/>
                </a:solidFill>
              </a:rPr>
              <a:t>Observers must have completed all the following requirements:</a:t>
            </a:r>
            <a:endParaRPr lang="en-US"/>
          </a:p>
          <a:p>
            <a:pPr>
              <a:spcBef>
                <a:spcPts val="0"/>
              </a:spcBef>
              <a:buClr>
                <a:srgbClr val="002060"/>
              </a:buClr>
              <a:buSzPts val="2800"/>
            </a:pPr>
            <a:r>
              <a:rPr lang="en-US" sz="2800">
                <a:solidFill>
                  <a:srgbClr val="002060"/>
                </a:solidFill>
              </a:rPr>
              <a:t>CLASS Certification </a:t>
            </a:r>
            <a:endParaRPr lang="en-US"/>
          </a:p>
          <a:p>
            <a:pPr>
              <a:spcBef>
                <a:spcPts val="0"/>
              </a:spcBef>
              <a:buClr>
                <a:srgbClr val="002060"/>
              </a:buClr>
              <a:buSzPts val="2800"/>
            </a:pPr>
            <a:r>
              <a:rPr lang="en-US" sz="2800" b="0" i="0" u="none" strike="noStrike">
                <a:solidFill>
                  <a:srgbClr val="002060"/>
                </a:solidFill>
                <a:latin typeface="Arial"/>
                <a:ea typeface="Arial"/>
                <a:cs typeface="Arial"/>
                <a:sym typeface="Arial"/>
              </a:rPr>
              <a:t>CLASS</a:t>
            </a:r>
            <a:r>
              <a:rPr lang="en-US" sz="2800">
                <a:solidFill>
                  <a:srgbClr val="002060"/>
                </a:solidFill>
                <a:latin typeface="Arial"/>
                <a:ea typeface="Arial"/>
                <a:cs typeface="Arial"/>
                <a:sym typeface="Arial"/>
              </a:rPr>
              <a:t> Support Series:</a:t>
            </a:r>
            <a:endParaRPr lang="en-US"/>
          </a:p>
          <a:p>
            <a:pPr marL="1025525" lvl="1" indent="-479425" algn="l" rtl="0">
              <a:lnSpc>
                <a:spcPct val="90000"/>
              </a:lnSpc>
              <a:spcBef>
                <a:spcPts val="0"/>
              </a:spcBef>
              <a:spcAft>
                <a:spcPts val="0"/>
              </a:spcAft>
              <a:buClr>
                <a:srgbClr val="002060"/>
              </a:buClr>
              <a:buSzPct val="99000"/>
              <a:buFont typeface="Arial" panose="020B0604020202020204" pitchFamily="34" charset="0"/>
              <a:buChar char="•"/>
            </a:pPr>
            <a:r>
              <a:rPr lang="en-US" sz="2600">
                <a:solidFill>
                  <a:srgbClr val="002060"/>
                </a:solidFill>
                <a:latin typeface="Arial"/>
                <a:ea typeface="Arial"/>
                <a:cs typeface="Arial"/>
                <a:sym typeface="Arial"/>
              </a:rPr>
              <a:t>Settings with Dual Language Learners</a:t>
            </a:r>
            <a:endParaRPr lang="en-US" sz="2600">
              <a:solidFill>
                <a:srgbClr val="002060"/>
              </a:solidFill>
              <a:latin typeface="Arial"/>
              <a:ea typeface="Arial"/>
              <a:cs typeface="Arial"/>
            </a:endParaRPr>
          </a:p>
          <a:p>
            <a:pPr marL="1025525" lvl="1" indent="-479425">
              <a:spcBef>
                <a:spcPts val="0"/>
              </a:spcBef>
              <a:buClr>
                <a:srgbClr val="002060"/>
              </a:buClr>
              <a:buSzPct val="99000"/>
              <a:buFont typeface="Arial" panose="020B0604020202020204" pitchFamily="34" charset="0"/>
              <a:buChar char="•"/>
            </a:pPr>
            <a:r>
              <a:rPr lang="en-US" sz="2600">
                <a:solidFill>
                  <a:srgbClr val="002060"/>
                </a:solidFill>
                <a:latin typeface="Arial"/>
                <a:ea typeface="Arial"/>
                <a:cs typeface="Arial"/>
                <a:sym typeface="Arial"/>
              </a:rPr>
              <a:t>Settings with Children with Disabilities </a:t>
            </a:r>
            <a:endParaRPr lang="en-US" sz="2600">
              <a:solidFill>
                <a:srgbClr val="002060"/>
              </a:solidFill>
              <a:latin typeface="Arial"/>
              <a:ea typeface="Arial"/>
              <a:cs typeface="Arial"/>
            </a:endParaRPr>
          </a:p>
          <a:p>
            <a:pPr marL="1025525" lvl="1" indent="-479425" algn="l" rtl="0">
              <a:lnSpc>
                <a:spcPct val="90000"/>
              </a:lnSpc>
              <a:spcBef>
                <a:spcPts val="0"/>
              </a:spcBef>
              <a:spcAft>
                <a:spcPts val="0"/>
              </a:spcAft>
              <a:buClr>
                <a:srgbClr val="002060"/>
              </a:buClr>
              <a:buSzPct val="99000"/>
              <a:buFont typeface="Arial" panose="020B0604020202020204" pitchFamily="34" charset="0"/>
              <a:buChar char="•"/>
            </a:pPr>
            <a:r>
              <a:rPr lang="en-US" sz="2600">
                <a:solidFill>
                  <a:srgbClr val="002060"/>
                </a:solidFill>
                <a:latin typeface="Arial"/>
                <a:ea typeface="Arial"/>
                <a:cs typeface="Arial"/>
                <a:sym typeface="Arial"/>
              </a:rPr>
              <a:t>Reducing Bias </a:t>
            </a:r>
            <a:endParaRPr lang="en-US" sz="2600"/>
          </a:p>
          <a:p>
            <a:pPr marL="228600" lvl="0" indent="-228600" algn="l" rtl="0">
              <a:lnSpc>
                <a:spcPct val="90000"/>
              </a:lnSpc>
              <a:spcBef>
                <a:spcPts val="1000"/>
              </a:spcBef>
              <a:spcAft>
                <a:spcPts val="0"/>
              </a:spcAft>
              <a:buClr>
                <a:srgbClr val="002060"/>
              </a:buClr>
              <a:buSzPts val="2800"/>
            </a:pPr>
            <a:r>
              <a:rPr lang="en-US" sz="2800">
                <a:solidFill>
                  <a:srgbClr val="002060"/>
                </a:solidFill>
              </a:rPr>
              <a:t>CLASS</a:t>
            </a:r>
            <a:r>
              <a:rPr lang="en-US" sz="2800">
                <a:solidFill>
                  <a:srgbClr val="002060"/>
                </a:solidFill>
                <a:latin typeface="Arial"/>
                <a:ea typeface="Arial"/>
                <a:cs typeface="Arial"/>
                <a:sym typeface="Arial"/>
              </a:rPr>
              <a:t> Environment training</a:t>
            </a:r>
            <a:r>
              <a:rPr lang="en-US" sz="2800" b="0" i="0" u="none" strike="noStrike">
                <a:solidFill>
                  <a:srgbClr val="002060"/>
                </a:solidFill>
                <a:latin typeface="Arial"/>
                <a:ea typeface="Arial"/>
                <a:cs typeface="Arial"/>
                <a:sym typeface="Arial"/>
              </a:rPr>
              <a:t>:</a:t>
            </a:r>
            <a:r>
              <a:rPr lang="en-US" sz="2800" b="0" i="0">
                <a:solidFill>
                  <a:srgbClr val="002060"/>
                </a:solidFill>
                <a:latin typeface="Arial"/>
                <a:ea typeface="Arial"/>
                <a:cs typeface="Arial"/>
                <a:sym typeface="Arial"/>
              </a:rPr>
              <a:t>​</a:t>
            </a:r>
            <a:endParaRPr lang="en-US" sz="2800" b="0" i="0">
              <a:latin typeface="Arial"/>
              <a:ea typeface="Arial"/>
              <a:cs typeface="Arial"/>
            </a:endParaRPr>
          </a:p>
          <a:p>
            <a:pPr marL="977900" lvl="1" indent="-457200" algn="l" rtl="0">
              <a:lnSpc>
                <a:spcPct val="90000"/>
              </a:lnSpc>
              <a:spcBef>
                <a:spcPts val="0"/>
              </a:spcBef>
              <a:spcAft>
                <a:spcPts val="0"/>
              </a:spcAft>
              <a:buSzPts val="2600"/>
              <a:buFont typeface="Arial" panose="020B0604020202020204" pitchFamily="34" charset="0"/>
              <a:buChar char="•"/>
            </a:pPr>
            <a:r>
              <a:rPr lang="en-US" sz="2600">
                <a:solidFill>
                  <a:srgbClr val="002060"/>
                </a:solidFill>
                <a:latin typeface="Arial"/>
                <a:ea typeface="Arial"/>
                <a:cs typeface="Arial"/>
                <a:sym typeface="Arial"/>
              </a:rPr>
              <a:t>CLASS Environment Foundations</a:t>
            </a:r>
            <a:endParaRPr lang="en-US" sz="2600">
              <a:solidFill>
                <a:srgbClr val="002060"/>
              </a:solidFill>
              <a:latin typeface="Arial"/>
              <a:ea typeface="Arial"/>
              <a:cs typeface="Arial"/>
            </a:endParaRPr>
          </a:p>
          <a:p>
            <a:pPr marL="977900" lvl="1" indent="-457200">
              <a:spcBef>
                <a:spcPts val="0"/>
              </a:spcBef>
              <a:buSzPts val="2600"/>
              <a:buFont typeface="Arial" panose="020B0604020202020204" pitchFamily="34" charset="0"/>
              <a:buChar char="•"/>
            </a:pPr>
            <a:r>
              <a:rPr lang="en-US" sz="2600">
                <a:latin typeface="Arial"/>
                <a:ea typeface="Arial"/>
                <a:cs typeface="Arial"/>
                <a:sym typeface="Arial"/>
              </a:rPr>
              <a:t>CLASS Environment within a CLASS </a:t>
            </a:r>
            <a:r>
              <a:rPr lang="en-US" sz="2600"/>
              <a:t>Observation</a:t>
            </a:r>
          </a:p>
          <a:p>
            <a:pPr marL="0" indent="0">
              <a:buSzPts val="2800"/>
              <a:buNone/>
            </a:pPr>
            <a:r>
              <a:rPr lang="en-US" sz="2800">
                <a:solidFill>
                  <a:srgbClr val="002060"/>
                </a:solidFill>
              </a:rPr>
              <a:t>The</a:t>
            </a:r>
            <a:r>
              <a:rPr lang="en-US" sz="2800">
                <a:solidFill>
                  <a:srgbClr val="002060"/>
                </a:solidFill>
                <a:latin typeface="Arial"/>
                <a:ea typeface="Arial"/>
                <a:cs typeface="Arial"/>
                <a:sym typeface="Arial"/>
              </a:rPr>
              <a:t> purpose of this additional training requirement is to ensure California is centering diversity, equity, inclusion, and belonging in CLASS Environment implementation</a:t>
            </a:r>
            <a:br>
              <a:rPr lang="en-US" sz="2400" b="0" i="0">
                <a:latin typeface="Arial"/>
                <a:ea typeface="Arial"/>
                <a:cs typeface="Arial"/>
              </a:rPr>
            </a:br>
            <a:r>
              <a:rPr lang="en-US" sz="2400" b="0" i="0">
                <a:solidFill>
                  <a:srgbClr val="002060"/>
                </a:solidFill>
                <a:latin typeface="Arial"/>
                <a:ea typeface="Arial"/>
                <a:cs typeface="Arial"/>
                <a:sym typeface="Arial"/>
              </a:rPr>
              <a:t>​</a:t>
            </a:r>
            <a:endParaRPr lang="en-US" sz="2400" b="0" i="0">
              <a:solidFill>
                <a:srgbClr val="000000"/>
              </a:solidFill>
              <a:latin typeface="Arial"/>
              <a:ea typeface="Arial"/>
              <a:cs typeface="Arial"/>
            </a:endParaRPr>
          </a:p>
        </p:txBody>
      </p:sp>
      <p:sp>
        <p:nvSpPr>
          <p:cNvPr id="467" name="Google Shape;467;p19"/>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894becea83_1_1"/>
          <p:cNvSpPr txBox="1">
            <a:spLocks noGrp="1"/>
          </p:cNvSpPr>
          <p:nvPr>
            <p:ph type="title" idx="4294967295"/>
          </p:nvPr>
        </p:nvSpPr>
        <p:spPr>
          <a:xfrm>
            <a:off x="1544638" y="1023938"/>
            <a:ext cx="9102600" cy="4557600"/>
          </a:xfrm>
          <a:prstGeom prst="rect">
            <a:avLst/>
          </a:prstGeom>
          <a:noFill/>
          <a:ln>
            <a:noFill/>
          </a:ln>
        </p:spPr>
        <p:txBody>
          <a:bodyPr spcFirstLastPara="1" wrap="square" lIns="91425" tIns="45700" rIns="91425" bIns="45700" anchor="ctr" anchorCtr="0">
            <a:normAutofit/>
          </a:bodyPr>
          <a:lstStyle/>
          <a:p>
            <a:r>
              <a:rPr lang="en-US" sz="5000">
                <a:solidFill>
                  <a:schemeClr val="lt1"/>
                </a:solidFill>
              </a:rPr>
              <a:t>Additional Environment Requirements</a:t>
            </a:r>
            <a:endParaRPr lang="en-US">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3"/>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Additional Requirements (1)</a:t>
            </a:r>
            <a:endParaRPr/>
          </a:p>
        </p:txBody>
      </p:sp>
      <p:sp>
        <p:nvSpPr>
          <p:cNvPr id="480" name="Google Shape;480;p23"/>
          <p:cNvSpPr txBox="1">
            <a:spLocks noGrp="1"/>
          </p:cNvSpPr>
          <p:nvPr>
            <p:ph type="body" idx="1"/>
          </p:nvPr>
        </p:nvSpPr>
        <p:spPr>
          <a:xfrm>
            <a:off x="342900" y="1342820"/>
            <a:ext cx="11849100" cy="48341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800"/>
              <a:buNone/>
            </a:pPr>
            <a:r>
              <a:rPr lang="en-US" sz="2800">
                <a:solidFill>
                  <a:srgbClr val="002060"/>
                </a:solidFill>
                <a:latin typeface="Arial"/>
                <a:ea typeface="Arial"/>
                <a:cs typeface="Arial"/>
                <a:sym typeface="Arial"/>
              </a:rPr>
              <a:t>Certain requirements that were included in the ERS remain necessary to support quality improvement. Therefore, contractors must meet the following requirements, which are preserved from the ERS:</a:t>
            </a:r>
            <a:endParaRPr sz="2800">
              <a:solidFill>
                <a:srgbClr val="002060"/>
              </a:solidFill>
            </a:endParaRPr>
          </a:p>
          <a:p>
            <a:pPr marL="8890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a:solidFill>
                  <a:srgbClr val="002060"/>
                </a:solidFill>
                <a:latin typeface="Arial"/>
                <a:ea typeface="Arial"/>
                <a:cs typeface="Arial"/>
                <a:sym typeface="Arial"/>
              </a:rPr>
              <a:t>Provide </a:t>
            </a:r>
            <a:r>
              <a:rPr lang="en-US" sz="2800">
                <a:solidFill>
                  <a:srgbClr val="002060"/>
                </a:solidFill>
              </a:rPr>
              <a:t>a regularly scheduled time to nap or rest for all children enrolled in CSPP for four or more hours</a:t>
            </a:r>
            <a:endParaRPr sz="2800">
              <a:solidFill>
                <a:srgbClr val="002060"/>
              </a:solidFill>
            </a:endParaRPr>
          </a:p>
          <a:p>
            <a:pPr marL="8890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a:solidFill>
                  <a:srgbClr val="002060"/>
                </a:solidFill>
                <a:latin typeface="Arial"/>
                <a:ea typeface="Arial"/>
                <a:cs typeface="Arial"/>
                <a:sym typeface="Arial"/>
              </a:rPr>
              <a:t>Cots or mats must be at least 18 inches apart</a:t>
            </a:r>
            <a:endParaRPr sz="2800"/>
          </a:p>
          <a:p>
            <a:pPr marL="8890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a:solidFill>
                  <a:srgbClr val="002060"/>
                </a:solidFill>
                <a:latin typeface="Arial"/>
                <a:ea typeface="Arial"/>
                <a:cs typeface="Arial"/>
                <a:sym typeface="Arial"/>
              </a:rPr>
              <a:t>Napping and rest activities must be provided in a clean and sanitary manner</a:t>
            </a:r>
            <a:endParaRPr sz="2800"/>
          </a:p>
          <a:p>
            <a:pPr marL="8890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a:solidFill>
                  <a:srgbClr val="002060"/>
                </a:solidFill>
                <a:latin typeface="Arial"/>
                <a:ea typeface="Arial"/>
                <a:cs typeface="Arial"/>
                <a:sym typeface="Arial"/>
              </a:rPr>
              <a:t>Space must be conducive to resting</a:t>
            </a:r>
            <a:endParaRPr sz="2800"/>
          </a:p>
        </p:txBody>
      </p:sp>
      <p:sp>
        <p:nvSpPr>
          <p:cNvPr id="481" name="Google Shape;481;p23"/>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4"/>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dirty="0">
                <a:latin typeface="Arial"/>
                <a:ea typeface="Arial"/>
                <a:cs typeface="Arial"/>
                <a:sym typeface="Arial"/>
              </a:rPr>
              <a:t>Additional Requirements (2)</a:t>
            </a:r>
            <a:endParaRPr dirty="0"/>
          </a:p>
        </p:txBody>
      </p:sp>
      <p:sp>
        <p:nvSpPr>
          <p:cNvPr id="488" name="Google Shape;488;p24"/>
          <p:cNvSpPr txBox="1">
            <a:spLocks noGrp="1"/>
          </p:cNvSpPr>
          <p:nvPr>
            <p:ph type="body" idx="1"/>
          </p:nvPr>
        </p:nvSpPr>
        <p:spPr>
          <a:xfrm>
            <a:off x="368300" y="1342820"/>
            <a:ext cx="11823700" cy="48341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2060"/>
              </a:buClr>
              <a:buSzPts val="2800"/>
              <a:buNone/>
            </a:pPr>
            <a:r>
              <a:rPr lang="en-US" sz="2800" dirty="0">
                <a:solidFill>
                  <a:srgbClr val="002060"/>
                </a:solidFill>
                <a:latin typeface="Arial"/>
                <a:ea typeface="Arial"/>
                <a:cs typeface="Arial"/>
                <a:sym typeface="Arial"/>
              </a:rPr>
              <a:t>Ensure schedules provide a balance of structure and flexibility. The schedule must include the following each day:</a:t>
            </a:r>
            <a:endParaRPr sz="2800" dirty="0"/>
          </a:p>
          <a:p>
            <a:pPr marL="9017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dirty="0">
                <a:solidFill>
                  <a:srgbClr val="002060"/>
                </a:solidFill>
                <a:latin typeface="Arial"/>
                <a:ea typeface="Arial"/>
                <a:cs typeface="Arial"/>
                <a:sym typeface="Arial"/>
              </a:rPr>
              <a:t>A variety of play activities</a:t>
            </a:r>
            <a:endParaRPr sz="2800" dirty="0"/>
          </a:p>
          <a:p>
            <a:pPr marL="9017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dirty="0">
                <a:solidFill>
                  <a:srgbClr val="002060"/>
                </a:solidFill>
                <a:latin typeface="Arial"/>
                <a:ea typeface="Arial"/>
                <a:cs typeface="Arial"/>
                <a:sym typeface="Arial"/>
              </a:rPr>
              <a:t>Both gross motor and less active play</a:t>
            </a:r>
            <a:endParaRPr sz="2800" dirty="0"/>
          </a:p>
          <a:p>
            <a:pPr marL="901700" lvl="1" indent="-457200" algn="l" rtl="0">
              <a:lnSpc>
                <a:spcPct val="90000"/>
              </a:lnSpc>
              <a:spcBef>
                <a:spcPts val="1700"/>
              </a:spcBef>
              <a:spcAft>
                <a:spcPts val="0"/>
              </a:spcAft>
              <a:buClr>
                <a:srgbClr val="002060"/>
              </a:buClr>
              <a:buSzPts val="2800"/>
              <a:buFont typeface="Arial" panose="020B0604020202020204" pitchFamily="34" charset="0"/>
              <a:buChar char="•"/>
            </a:pPr>
            <a:r>
              <a:rPr lang="en-US" sz="2800" dirty="0">
                <a:solidFill>
                  <a:srgbClr val="002060"/>
                </a:solidFill>
                <a:latin typeface="Arial"/>
                <a:ea typeface="Arial"/>
                <a:cs typeface="Arial"/>
                <a:sym typeface="Arial"/>
              </a:rPr>
              <a:t>At least one indoor and one outdoor play period (weather permitting)</a:t>
            </a:r>
            <a:endParaRPr sz="2800" dirty="0"/>
          </a:p>
        </p:txBody>
      </p:sp>
      <p:sp>
        <p:nvSpPr>
          <p:cNvPr id="489" name="Google Shape;489;p24"/>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5"/>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Additional Requirements (3)</a:t>
            </a:r>
            <a:endParaRPr/>
          </a:p>
        </p:txBody>
      </p:sp>
      <p:sp>
        <p:nvSpPr>
          <p:cNvPr id="496" name="Google Shape;496;p25"/>
          <p:cNvSpPr txBox="1">
            <a:spLocks noGrp="1"/>
          </p:cNvSpPr>
          <p:nvPr>
            <p:ph type="body" idx="1"/>
          </p:nvPr>
        </p:nvSpPr>
        <p:spPr>
          <a:xfrm>
            <a:off x="-1" y="1342820"/>
            <a:ext cx="11981100" cy="48342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Clr>
                <a:srgbClr val="002060"/>
              </a:buClr>
              <a:buSzPts val="2800"/>
              <a:buFont typeface="Arial"/>
              <a:buChar char="●"/>
            </a:pPr>
            <a:r>
              <a:rPr lang="en-US" sz="2800">
                <a:solidFill>
                  <a:srgbClr val="002060"/>
                </a:solidFill>
                <a:latin typeface="Arial"/>
                <a:ea typeface="Arial"/>
                <a:cs typeface="Arial"/>
                <a:sym typeface="Arial"/>
              </a:rPr>
              <a:t>Post written handwashing procedures in a place that is visible to children and adults</a:t>
            </a:r>
            <a:endParaRPr sz="2800"/>
          </a:p>
          <a:p>
            <a:pPr marL="457200" lvl="0" indent="-406400" algn="l" rtl="0">
              <a:lnSpc>
                <a:spcPct val="100000"/>
              </a:lnSpc>
              <a:spcBef>
                <a:spcPts val="1000"/>
              </a:spcBef>
              <a:spcAft>
                <a:spcPts val="0"/>
              </a:spcAft>
              <a:buClr>
                <a:srgbClr val="002060"/>
              </a:buClr>
              <a:buSzPts val="2800"/>
              <a:buFont typeface="Arial"/>
              <a:buChar char="●"/>
            </a:pPr>
            <a:r>
              <a:rPr lang="en-US" sz="2800">
                <a:solidFill>
                  <a:srgbClr val="002060"/>
                </a:solidFill>
                <a:latin typeface="Arial"/>
                <a:ea typeface="Arial"/>
                <a:cs typeface="Arial"/>
                <a:sym typeface="Arial"/>
              </a:rPr>
              <a:t>Handwashing procedures must be followed by children and adults</a:t>
            </a:r>
            <a:endParaRPr sz="2800"/>
          </a:p>
          <a:p>
            <a:pPr marL="457200" lvl="0" indent="-406400" algn="l" rtl="0">
              <a:lnSpc>
                <a:spcPct val="100000"/>
              </a:lnSpc>
              <a:spcBef>
                <a:spcPts val="1000"/>
              </a:spcBef>
              <a:spcAft>
                <a:spcPts val="0"/>
              </a:spcAft>
              <a:buClr>
                <a:srgbClr val="002060"/>
              </a:buClr>
              <a:buSzPts val="2800"/>
              <a:buFont typeface="Arial"/>
              <a:buChar char="●"/>
            </a:pPr>
            <a:r>
              <a:rPr lang="en-US" sz="2800">
                <a:solidFill>
                  <a:srgbClr val="002060"/>
                </a:solidFill>
                <a:latin typeface="Arial"/>
                <a:ea typeface="Arial"/>
                <a:cs typeface="Arial"/>
                <a:sym typeface="Arial"/>
              </a:rPr>
              <a:t>Provide storage spaces with security provisions where staff can store their personal belongings</a:t>
            </a:r>
            <a:endParaRPr sz="2800"/>
          </a:p>
          <a:p>
            <a:pPr marL="457200" lvl="0" indent="-406400" algn="l" rtl="0">
              <a:lnSpc>
                <a:spcPct val="100000"/>
              </a:lnSpc>
              <a:spcBef>
                <a:spcPts val="1000"/>
              </a:spcBef>
              <a:spcAft>
                <a:spcPts val="0"/>
              </a:spcAft>
              <a:buClr>
                <a:srgbClr val="002060"/>
              </a:buClr>
              <a:buSzPts val="2800"/>
              <a:buFont typeface="Arial"/>
              <a:buChar char="●"/>
            </a:pPr>
            <a:r>
              <a:rPr lang="en-US" sz="2800">
                <a:solidFill>
                  <a:srgbClr val="002060"/>
                </a:solidFill>
                <a:latin typeface="Arial"/>
                <a:ea typeface="Arial"/>
                <a:cs typeface="Arial"/>
                <a:sym typeface="Arial"/>
              </a:rPr>
              <a:t>Have space and/or policies in place to support staff for work-related tasks such as conferences and meetings and to support staff for personal breaks</a:t>
            </a:r>
            <a:endParaRPr sz="2800"/>
          </a:p>
        </p:txBody>
      </p:sp>
      <p:sp>
        <p:nvSpPr>
          <p:cNvPr id="497" name="Google Shape;497;p25"/>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
          <p:cNvSpPr txBox="1">
            <a:spLocks noGrp="1"/>
          </p:cNvSpPr>
          <p:nvPr>
            <p:ph type="ctrTitle"/>
          </p:nvPr>
        </p:nvSpPr>
        <p:spPr>
          <a:xfrm>
            <a:off x="492900" y="421925"/>
            <a:ext cx="11035200" cy="2509200"/>
          </a:xfrm>
          <a:prstGeom prst="rect">
            <a:avLst/>
          </a:prstGeom>
          <a:noFill/>
          <a:ln>
            <a:noFill/>
          </a:ln>
        </p:spPr>
        <p:txBody>
          <a:bodyPr spcFirstLastPara="1" wrap="square" lIns="0" tIns="0" rIns="0" bIns="0" anchor="b" anchorCtr="0">
            <a:noAutofit/>
          </a:bodyPr>
          <a:lstStyle/>
          <a:p>
            <a:pPr algn="ctr">
              <a:lnSpc>
                <a:spcPct val="116500"/>
              </a:lnSpc>
              <a:buSzPts val="4000"/>
            </a:pPr>
            <a:r>
              <a:rPr lang="en-US" sz="3200"/>
              <a:t>Leveraging the Achieving Success in Positive Interactions, Relationships, and Environments Grant to Support Classroom Assessment Scoring System Implementation</a:t>
            </a:r>
            <a:endParaRPr lang="en-US" sz="4000"/>
          </a:p>
        </p:txBody>
      </p:sp>
      <p:sp>
        <p:nvSpPr>
          <p:cNvPr id="223" name="Google Shape;223;p1"/>
          <p:cNvSpPr txBox="1">
            <a:spLocks noGrp="1"/>
          </p:cNvSpPr>
          <p:nvPr>
            <p:ph type="body" idx="1"/>
          </p:nvPr>
        </p:nvSpPr>
        <p:spPr>
          <a:xfrm>
            <a:off x="1774300" y="3293225"/>
            <a:ext cx="8638500" cy="24132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lt1"/>
              </a:buClr>
              <a:buSzPts val="2800"/>
              <a:buNone/>
            </a:pPr>
            <a:r>
              <a:rPr lang="en-US" sz="2600" b="1">
                <a:latin typeface="Arial"/>
                <a:ea typeface="Arial"/>
                <a:cs typeface="Arial"/>
                <a:sym typeface="Arial"/>
              </a:rPr>
              <a:t>Early Education Division </a:t>
            </a:r>
            <a:endParaRPr sz="3400"/>
          </a:p>
          <a:p>
            <a:pPr marL="0" lvl="0" indent="0" algn="ctr" rtl="0">
              <a:lnSpc>
                <a:spcPct val="90000"/>
              </a:lnSpc>
              <a:spcBef>
                <a:spcPts val="1000"/>
              </a:spcBef>
              <a:spcAft>
                <a:spcPts val="0"/>
              </a:spcAft>
              <a:buClr>
                <a:schemeClr val="lt1"/>
              </a:buClr>
              <a:buSzPts val="2800"/>
              <a:buNone/>
            </a:pPr>
            <a:r>
              <a:rPr lang="en-US" sz="2600" b="1">
                <a:latin typeface="Arial"/>
                <a:ea typeface="Arial"/>
                <a:cs typeface="Arial"/>
                <a:sym typeface="Arial"/>
              </a:rPr>
              <a:t>Date: October </a:t>
            </a:r>
            <a:r>
              <a:rPr lang="en-US" sz="2600" b="1"/>
              <a:t>8</a:t>
            </a:r>
            <a:r>
              <a:rPr lang="en-US" sz="2600" b="1">
                <a:latin typeface="Arial"/>
                <a:ea typeface="Arial"/>
                <a:cs typeface="Arial"/>
                <a:sym typeface="Arial"/>
              </a:rPr>
              <a:t>, 2024</a:t>
            </a:r>
            <a:endParaRPr sz="3400"/>
          </a:p>
          <a:p>
            <a:pPr marL="0" lvl="0" indent="0" algn="ctr" rtl="0">
              <a:lnSpc>
                <a:spcPct val="90000"/>
              </a:lnSpc>
              <a:spcBef>
                <a:spcPts val="1000"/>
              </a:spcBef>
              <a:spcAft>
                <a:spcPts val="0"/>
              </a:spcAft>
              <a:buClr>
                <a:schemeClr val="lt1"/>
              </a:buClr>
              <a:buSzPts val="2800"/>
              <a:buNone/>
            </a:pPr>
            <a:r>
              <a:rPr lang="en-US" sz="2600" b="1">
                <a:latin typeface="Arial"/>
                <a:ea typeface="Arial"/>
                <a:cs typeface="Arial"/>
                <a:sym typeface="Arial"/>
              </a:rPr>
              <a:t>Time: </a:t>
            </a:r>
            <a:r>
              <a:rPr lang="en-US" sz="2600" b="1"/>
              <a:t>2</a:t>
            </a:r>
            <a:r>
              <a:rPr lang="en-US" sz="2600" b="1">
                <a:latin typeface="Arial"/>
                <a:ea typeface="Arial"/>
                <a:cs typeface="Arial"/>
                <a:sym typeface="Arial"/>
              </a:rPr>
              <a:t>:30 – </a:t>
            </a:r>
            <a:r>
              <a:rPr lang="en-US" sz="2600" b="1"/>
              <a:t>4</a:t>
            </a:r>
            <a:r>
              <a:rPr lang="en-US" sz="2600" b="1">
                <a:latin typeface="Arial"/>
                <a:ea typeface="Arial"/>
                <a:cs typeface="Arial"/>
                <a:sym typeface="Arial"/>
              </a:rPr>
              <a:t>:00 p.m.</a:t>
            </a:r>
            <a:endParaRPr sz="3400"/>
          </a:p>
          <a:p>
            <a:pPr marL="22860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2894becea83_1_1"/>
          <p:cNvSpPr txBox="1">
            <a:spLocks noGrp="1"/>
          </p:cNvSpPr>
          <p:nvPr>
            <p:ph type="title" idx="4294967295"/>
          </p:nvPr>
        </p:nvSpPr>
        <p:spPr>
          <a:xfrm>
            <a:off x="1544638" y="1023938"/>
            <a:ext cx="9102600" cy="4557600"/>
          </a:xfrm>
          <a:prstGeom prst="rect">
            <a:avLst/>
          </a:prstGeom>
          <a:noFill/>
          <a:ln>
            <a:noFill/>
          </a:ln>
        </p:spPr>
        <p:txBody>
          <a:bodyPr spcFirstLastPara="1" wrap="square" lIns="91425" tIns="45700" rIns="91425" bIns="45700" anchor="ctr" anchorCtr="0">
            <a:normAutofit/>
          </a:bodyPr>
          <a:lstStyle/>
          <a:p>
            <a:pPr>
              <a:buClr>
                <a:schemeClr val="lt1"/>
              </a:buClr>
              <a:buSzPts val="6000"/>
            </a:pPr>
            <a:r>
              <a:rPr lang="en-US" sz="5000">
                <a:solidFill>
                  <a:schemeClr val="lt1"/>
                </a:solidFill>
              </a:rPr>
              <a:t>Additional CLASS Implementation </a:t>
            </a:r>
            <a:br>
              <a:rPr lang="en-US" sz="5000">
                <a:solidFill>
                  <a:schemeClr val="lt1"/>
                </a:solidFill>
              </a:rPr>
            </a:br>
            <a:r>
              <a:rPr lang="en-US" sz="5000">
                <a:solidFill>
                  <a:schemeClr val="lt1"/>
                </a:solidFill>
              </a:rPr>
              <a:t>Information</a:t>
            </a:r>
            <a:endParaRPr sz="5000">
              <a:solidFill>
                <a:schemeClr val="lt1"/>
              </a:solidFill>
            </a:endParaRPr>
          </a:p>
        </p:txBody>
      </p:sp>
    </p:spTree>
    <p:extLst>
      <p:ext uri="{BB962C8B-B14F-4D97-AF65-F5344CB8AC3E}">
        <p14:creationId xmlns:p14="http://schemas.microsoft.com/office/powerpoint/2010/main" val="154430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6"/>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Obtaining CLASS Observations</a:t>
            </a:r>
            <a:endParaRPr/>
          </a:p>
        </p:txBody>
      </p:sp>
      <p:sp>
        <p:nvSpPr>
          <p:cNvPr id="504" name="Google Shape;504;p36"/>
          <p:cNvSpPr txBox="1">
            <a:spLocks noGrp="1"/>
          </p:cNvSpPr>
          <p:nvPr>
            <p:ph type="body" idx="1"/>
          </p:nvPr>
        </p:nvSpPr>
        <p:spPr>
          <a:xfrm>
            <a:off x="316301" y="1342820"/>
            <a:ext cx="11199964" cy="4834143"/>
          </a:xfrm>
          <a:prstGeom prst="rect">
            <a:avLst/>
          </a:prstGeom>
          <a:noFill/>
          <a:ln>
            <a:noFill/>
          </a:ln>
        </p:spPr>
        <p:txBody>
          <a:bodyPr spcFirstLastPara="1" wrap="square" lIns="91425" tIns="45700" rIns="91425" bIns="45700" anchor="t" anchorCtr="0">
            <a:noAutofit/>
          </a:bodyPr>
          <a:lstStyle/>
          <a:p>
            <a:pPr marL="50800" lvl="0" indent="0" algn="l" rtl="0">
              <a:lnSpc>
                <a:spcPct val="100000"/>
              </a:lnSpc>
              <a:spcBef>
                <a:spcPts val="0"/>
              </a:spcBef>
              <a:spcAft>
                <a:spcPts val="0"/>
              </a:spcAft>
              <a:buSzPct val="100000"/>
              <a:buNone/>
            </a:pPr>
            <a:r>
              <a:rPr lang="en-US" sz="2800"/>
              <a:t>It is the Contractor’s responsibility to plan and meet the requirements. As contractors build capacity, they </a:t>
            </a:r>
            <a:r>
              <a:rPr lang="en-US" sz="2800">
                <a:latin typeface="Arial"/>
                <a:ea typeface="Arial"/>
                <a:cs typeface="Arial"/>
                <a:sym typeface="Arial"/>
              </a:rPr>
              <a:t>have the following options to obtain CLASS Second Edition Pre-K-3rd and CLASS Environment observations: </a:t>
            </a:r>
            <a:endParaRPr lang="en-US" sz="2800"/>
          </a:p>
          <a:p>
            <a:pPr marL="406400" indent="-342900" algn="l" rtl="0">
              <a:lnSpc>
                <a:spcPct val="100000"/>
              </a:lnSpc>
              <a:spcAft>
                <a:spcPts val="0"/>
              </a:spcAft>
              <a:buSzPct val="100000"/>
            </a:pPr>
            <a:r>
              <a:rPr lang="en-US" sz="2400"/>
              <a:t>Contractors can send program staff to certified CLASS Observer training provided through the regional leads funded with CSPP ASPIRE funding</a:t>
            </a:r>
          </a:p>
          <a:p>
            <a:pPr marL="406400" indent="-342900">
              <a:lnSpc>
                <a:spcPct val="100000"/>
              </a:lnSpc>
              <a:spcBef>
                <a:spcPts val="1000"/>
              </a:spcBef>
              <a:buSzPct val="100000"/>
            </a:pPr>
            <a:r>
              <a:rPr lang="en-US" sz="2400"/>
              <a:t>Contractors can have CLASS Second Edition Pre-K-3rd and/or CLASS Environment completed by a certified observer from other funding </a:t>
            </a:r>
          </a:p>
          <a:p>
            <a:pPr marL="406400" indent="-342900" algn="l" rtl="0">
              <a:lnSpc>
                <a:spcPct val="100000"/>
              </a:lnSpc>
              <a:spcBef>
                <a:spcPts val="1000"/>
              </a:spcBef>
              <a:spcAft>
                <a:spcPts val="0"/>
              </a:spcAft>
              <a:buSzPct val="100000"/>
            </a:pPr>
            <a:r>
              <a:rPr lang="en-US" sz="2400"/>
              <a:t>Contractors can connect with their regional</a:t>
            </a:r>
            <a:r>
              <a:rPr lang="en-US" sz="2400">
                <a:latin typeface="Arial"/>
                <a:ea typeface="Arial"/>
                <a:cs typeface="Arial"/>
                <a:sym typeface="Arial"/>
              </a:rPr>
              <a:t> </a:t>
            </a:r>
            <a:r>
              <a:rPr lang="en-US" sz="2400"/>
              <a:t>leads</a:t>
            </a:r>
            <a:r>
              <a:rPr lang="en-US" sz="2400">
                <a:latin typeface="Arial"/>
                <a:ea typeface="Arial"/>
                <a:cs typeface="Arial"/>
                <a:sym typeface="Arial"/>
              </a:rPr>
              <a:t> for </a:t>
            </a:r>
            <a:r>
              <a:rPr lang="en-US" sz="2400"/>
              <a:t>support in finding certified CLASS Second Edition Pre-K-3rd and CLASS Environment observers</a:t>
            </a:r>
          </a:p>
          <a:p>
            <a:pPr marL="0" lvl="0" indent="0" algn="l" rtl="0">
              <a:lnSpc>
                <a:spcPct val="90000"/>
              </a:lnSpc>
              <a:spcBef>
                <a:spcPts val="1700"/>
              </a:spcBef>
              <a:spcAft>
                <a:spcPts val="0"/>
              </a:spcAft>
              <a:buSzPts val="3600"/>
              <a:buNone/>
            </a:pPr>
            <a:endParaRPr/>
          </a:p>
          <a:p>
            <a:pPr marL="0" lvl="0" indent="0" algn="l" rtl="0">
              <a:lnSpc>
                <a:spcPct val="90000"/>
              </a:lnSpc>
              <a:spcBef>
                <a:spcPts val="2200"/>
              </a:spcBef>
              <a:spcAft>
                <a:spcPts val="0"/>
              </a:spcAft>
              <a:buClr>
                <a:srgbClr val="083958"/>
              </a:buClr>
              <a:buSzPct val="100000"/>
              <a:buNone/>
            </a:pPr>
            <a:endParaRPr sz="2800" u="sng">
              <a:latin typeface="Arial"/>
              <a:ea typeface="Arial"/>
              <a:cs typeface="Arial"/>
              <a:sym typeface="Arial"/>
            </a:endParaRPr>
          </a:p>
        </p:txBody>
      </p:sp>
      <p:sp>
        <p:nvSpPr>
          <p:cNvPr id="505" name="Google Shape;505;p36"/>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9"/>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CLASS Documentation (1)</a:t>
            </a:r>
            <a:endParaRPr/>
          </a:p>
        </p:txBody>
      </p:sp>
      <p:sp>
        <p:nvSpPr>
          <p:cNvPr id="512" name="Google Shape;512;p39"/>
          <p:cNvSpPr txBox="1">
            <a:spLocks noGrp="1"/>
          </p:cNvSpPr>
          <p:nvPr>
            <p:ph type="body" idx="1"/>
          </p:nvPr>
        </p:nvSpPr>
        <p:spPr>
          <a:xfrm>
            <a:off x="330200" y="1342820"/>
            <a:ext cx="11376891" cy="469559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600"/>
              </a:spcAft>
              <a:buClr>
                <a:srgbClr val="083958"/>
              </a:buClr>
              <a:buSzPts val="2800"/>
              <a:buChar char="●"/>
            </a:pPr>
            <a:r>
              <a:rPr lang="en-US" sz="2800">
                <a:latin typeface="Arial"/>
                <a:ea typeface="Arial"/>
                <a:cs typeface="Arial"/>
                <a:sym typeface="Arial"/>
              </a:rPr>
              <a:t>Contractors are required to keep the following documentation at the contractor level to be made available to the CDE as requested:</a:t>
            </a:r>
            <a:endParaRPr lang="en-US"/>
          </a:p>
          <a:p>
            <a:pPr lvl="1" indent="-457200" algn="l" rtl="0">
              <a:lnSpc>
                <a:spcPct val="90000"/>
              </a:lnSpc>
              <a:spcBef>
                <a:spcPts val="500"/>
              </a:spcBef>
              <a:spcAft>
                <a:spcPts val="600"/>
              </a:spcAft>
              <a:buClr>
                <a:srgbClr val="083958"/>
              </a:buClr>
              <a:buSzPts val="2600"/>
              <a:buFont typeface="Arial" panose="020B0604020202020204" pitchFamily="34" charset="0"/>
              <a:buChar char="•"/>
            </a:pPr>
            <a:r>
              <a:rPr lang="en-US" sz="2600">
                <a:latin typeface="Arial"/>
                <a:ea typeface="Arial"/>
                <a:cs typeface="Arial"/>
                <a:sym typeface="Arial"/>
              </a:rPr>
              <a:t>Current CLASS Observer certifications for all staff employed by the contractor that have completed the CLASS Second Edition Pre-K-3rd and CLASS Environment Observation training and passed the certification or recertification test</a:t>
            </a:r>
            <a:endParaRPr lang="en-US"/>
          </a:p>
          <a:p>
            <a:pPr lvl="1" indent="-457200" algn="l" rtl="0">
              <a:lnSpc>
                <a:spcPct val="90000"/>
              </a:lnSpc>
              <a:spcBef>
                <a:spcPts val="1700"/>
              </a:spcBef>
              <a:spcAft>
                <a:spcPts val="600"/>
              </a:spcAft>
              <a:buClr>
                <a:srgbClr val="083958"/>
              </a:buClr>
              <a:buSzPts val="2600"/>
              <a:buFont typeface="Arial" panose="020B0604020202020204" pitchFamily="34" charset="0"/>
              <a:buChar char="•"/>
            </a:pPr>
            <a:r>
              <a:rPr lang="en-US" sz="2600">
                <a:latin typeface="Arial"/>
                <a:ea typeface="Arial"/>
                <a:cs typeface="Arial"/>
                <a:sym typeface="Arial"/>
              </a:rPr>
              <a:t>All CLASS Second Edition Pre-K-3rd and CLASS Environment observation scoresheets for each CSPP classroom, or CSPP classroom scores on an observation or scoring summary document provided by the observer that provides some context about the observation</a:t>
            </a:r>
            <a:endParaRPr lang="en-US"/>
          </a:p>
        </p:txBody>
      </p:sp>
      <p:sp>
        <p:nvSpPr>
          <p:cNvPr id="513" name="Google Shape;513;p39"/>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0"/>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CLASS Documentation (2)</a:t>
            </a:r>
            <a:endParaRPr/>
          </a:p>
        </p:txBody>
      </p:sp>
      <p:sp>
        <p:nvSpPr>
          <p:cNvPr id="520" name="Google Shape;520;p40"/>
          <p:cNvSpPr txBox="1">
            <a:spLocks noGrp="1"/>
          </p:cNvSpPr>
          <p:nvPr>
            <p:ph type="body" idx="1"/>
          </p:nvPr>
        </p:nvSpPr>
        <p:spPr>
          <a:xfrm>
            <a:off x="0" y="1342820"/>
            <a:ext cx="12192000" cy="4834143"/>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SzPts val="2800"/>
              <a:buFont typeface="Arial"/>
              <a:buChar char="●"/>
            </a:pPr>
            <a:r>
              <a:rPr lang="en-US" sz="2800">
                <a:latin typeface="Arial"/>
                <a:ea typeface="Arial"/>
                <a:cs typeface="Arial"/>
                <a:sym typeface="Arial"/>
              </a:rPr>
              <a:t>All coaching and/or training documentation associated with CLASS Second Edition Pre-K-3rd and CLASS Environment Observations</a:t>
            </a:r>
            <a:endParaRPr sz="2800"/>
          </a:p>
          <a:p>
            <a:pPr marL="457200" lvl="0" indent="-406400" algn="l" rtl="0">
              <a:lnSpc>
                <a:spcPct val="100000"/>
              </a:lnSpc>
              <a:spcBef>
                <a:spcPts val="1000"/>
              </a:spcBef>
              <a:spcAft>
                <a:spcPts val="0"/>
              </a:spcAft>
              <a:buSzPts val="2800"/>
              <a:buFont typeface="Arial"/>
              <a:buChar char="●"/>
            </a:pPr>
            <a:r>
              <a:rPr lang="en-US" sz="2800">
                <a:latin typeface="Arial"/>
                <a:ea typeface="Arial"/>
                <a:cs typeface="Arial"/>
                <a:sym typeface="Arial"/>
              </a:rPr>
              <a:t>Name and agency association for all CLASS Observers that complete CLASS Second Edition Pre-K-3rd and CLASS Environment observations that are not employed by the CSPP contractor </a:t>
            </a:r>
            <a:endParaRPr/>
          </a:p>
          <a:p>
            <a:pPr marL="977900" lvl="1" indent="-457200" algn="l" rtl="0">
              <a:lnSpc>
                <a:spcPct val="100000"/>
              </a:lnSpc>
              <a:spcBef>
                <a:spcPts val="1000"/>
              </a:spcBef>
              <a:spcAft>
                <a:spcPts val="0"/>
              </a:spcAft>
              <a:buSzPts val="2600"/>
              <a:buFont typeface="Arial" panose="020B0604020202020204" pitchFamily="34" charset="0"/>
              <a:buChar char="•"/>
            </a:pPr>
            <a:r>
              <a:rPr lang="en-US" sz="2600">
                <a:latin typeface="Arial"/>
                <a:ea typeface="Arial"/>
                <a:cs typeface="Arial"/>
                <a:sym typeface="Arial"/>
              </a:rPr>
              <a:t>Note that this information can be captured informally such as on the scoresheet or scoring summary provided at the end of the observation</a:t>
            </a:r>
            <a:endParaRPr/>
          </a:p>
        </p:txBody>
      </p:sp>
      <p:sp>
        <p:nvSpPr>
          <p:cNvPr id="521" name="Google Shape;521;p40"/>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1"/>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r>
              <a:rPr lang="en-US">
                <a:latin typeface="Arial"/>
                <a:ea typeface="Arial"/>
                <a:cs typeface="Arial"/>
                <a:sym typeface="Arial"/>
              </a:rPr>
              <a:t>CLASS Data </a:t>
            </a:r>
            <a:r>
              <a:rPr lang="en-US"/>
              <a:t>for Statewide and Regional Leads</a:t>
            </a:r>
            <a:endParaRPr/>
          </a:p>
        </p:txBody>
      </p:sp>
      <p:sp>
        <p:nvSpPr>
          <p:cNvPr id="528" name="Google Shape;528;p41"/>
          <p:cNvSpPr txBox="1">
            <a:spLocks noGrp="1"/>
          </p:cNvSpPr>
          <p:nvPr>
            <p:ph type="body" idx="1"/>
          </p:nvPr>
        </p:nvSpPr>
        <p:spPr>
          <a:xfrm>
            <a:off x="152400" y="1342820"/>
            <a:ext cx="11805138" cy="4834143"/>
          </a:xfrm>
          <a:prstGeom prst="rect">
            <a:avLst/>
          </a:prstGeom>
          <a:noFill/>
          <a:ln>
            <a:noFill/>
          </a:ln>
        </p:spPr>
        <p:txBody>
          <a:bodyPr spcFirstLastPara="1" wrap="square" lIns="91425" tIns="45700" rIns="91425" bIns="45700" anchor="t" anchorCtr="0">
            <a:normAutofit/>
          </a:bodyPr>
          <a:lstStyle/>
          <a:p>
            <a:pPr indent="-406400">
              <a:lnSpc>
                <a:spcPct val="100000"/>
              </a:lnSpc>
              <a:buSzPts val="2800"/>
              <a:buFont typeface="Arial"/>
              <a:buChar char="●"/>
            </a:pPr>
            <a:r>
              <a:rPr lang="en-US" sz="2800">
                <a:latin typeface="Arial"/>
                <a:ea typeface="Arial"/>
                <a:cs typeface="Arial"/>
                <a:sym typeface="Arial"/>
              </a:rPr>
              <a:t>CSPP contractors</a:t>
            </a:r>
            <a:r>
              <a:rPr lang="en-US" sz="2800"/>
              <a:t>:</a:t>
            </a:r>
          </a:p>
          <a:p>
            <a:pPr marL="1022350" lvl="1" indent="-514350">
              <a:lnSpc>
                <a:spcPct val="100000"/>
              </a:lnSpc>
              <a:buSzPts val="2800"/>
            </a:pPr>
            <a:r>
              <a:rPr lang="en-US" sz="2800"/>
              <a:t>must</a:t>
            </a:r>
            <a:r>
              <a:rPr lang="en-US" sz="2800">
                <a:latin typeface="Arial"/>
                <a:ea typeface="Arial"/>
                <a:cs typeface="Arial"/>
                <a:sym typeface="Arial"/>
              </a:rPr>
              <a:t> provide data and information requested by the Regional and Statewide Leads funded through ASPIRE</a:t>
            </a:r>
            <a:endParaRPr lang="en-US" sz="2800"/>
          </a:p>
          <a:p>
            <a:pPr marL="1022350" lvl="1" indent="-514350">
              <a:lnSpc>
                <a:spcPct val="100000"/>
              </a:lnSpc>
              <a:buSzPts val="2800"/>
            </a:pPr>
            <a:r>
              <a:rPr lang="en-US" sz="2800">
                <a:latin typeface="Arial"/>
                <a:ea typeface="Arial"/>
                <a:cs typeface="Arial"/>
                <a:sym typeface="Arial"/>
              </a:rPr>
              <a:t>operating in multiple counties, must </a:t>
            </a:r>
            <a:r>
              <a:rPr lang="en-US" sz="2800"/>
              <a:t>provide</a:t>
            </a:r>
            <a:r>
              <a:rPr lang="en-US" sz="2800">
                <a:latin typeface="Arial"/>
                <a:ea typeface="Arial"/>
                <a:cs typeface="Arial"/>
                <a:sym typeface="Arial"/>
              </a:rPr>
              <a:t> </a:t>
            </a:r>
            <a:r>
              <a:rPr lang="en-US" sz="2800"/>
              <a:t>information at the county level </a:t>
            </a:r>
            <a:r>
              <a:rPr lang="en-US" sz="2800">
                <a:latin typeface="Arial"/>
                <a:ea typeface="Arial"/>
                <a:cs typeface="Arial"/>
                <a:sym typeface="Arial"/>
              </a:rPr>
              <a:t>to the appropriate regional </a:t>
            </a:r>
            <a:r>
              <a:rPr lang="en-US" sz="2800"/>
              <a:t>l</a:t>
            </a:r>
            <a:r>
              <a:rPr lang="en-US" sz="2800">
                <a:latin typeface="Arial"/>
                <a:ea typeface="Arial"/>
                <a:cs typeface="Arial"/>
                <a:sym typeface="Arial"/>
              </a:rPr>
              <a:t>ead(s)</a:t>
            </a:r>
            <a:endParaRPr lang="en-US" sz="2800"/>
          </a:p>
          <a:p>
            <a:pPr marL="1022350" lvl="1" indent="-514350">
              <a:lnSpc>
                <a:spcPct val="100000"/>
              </a:lnSpc>
              <a:buSzPts val="2800"/>
            </a:pPr>
            <a:r>
              <a:rPr lang="en-US" sz="2800"/>
              <a:t>operating</a:t>
            </a:r>
            <a:r>
              <a:rPr lang="en-US" sz="2800">
                <a:latin typeface="Arial"/>
                <a:ea typeface="Arial"/>
                <a:cs typeface="Arial"/>
                <a:sym typeface="Arial"/>
              </a:rPr>
              <a:t> an approved CSPP </a:t>
            </a:r>
            <a:r>
              <a:rPr lang="en-US" sz="2800"/>
              <a:t>Family Child Care Home Education Network,</a:t>
            </a:r>
            <a:r>
              <a:rPr lang="en-US" sz="2800">
                <a:latin typeface="Arial"/>
                <a:ea typeface="Arial"/>
                <a:cs typeface="Arial"/>
                <a:sym typeface="Arial"/>
              </a:rPr>
              <a:t> will need to collect and share with their CSPP regional </a:t>
            </a:r>
            <a:r>
              <a:rPr lang="en-US" sz="2800"/>
              <a:t>l</a:t>
            </a:r>
            <a:r>
              <a:rPr lang="en-US" sz="2800">
                <a:latin typeface="Arial"/>
                <a:ea typeface="Arial"/>
                <a:cs typeface="Arial"/>
                <a:sym typeface="Arial"/>
              </a:rPr>
              <a:t>eads data relating to the individual providers</a:t>
            </a:r>
            <a:endParaRPr lang="en-US" sz="2800"/>
          </a:p>
          <a:p>
            <a:pPr marL="1143000" lvl="2" indent="-76200" algn="l" rtl="0">
              <a:lnSpc>
                <a:spcPct val="100000"/>
              </a:lnSpc>
              <a:spcBef>
                <a:spcPts val="1700"/>
              </a:spcBef>
              <a:spcAft>
                <a:spcPts val="0"/>
              </a:spcAft>
              <a:buClr>
                <a:srgbClr val="083958"/>
              </a:buClr>
              <a:buSzPts val="2400"/>
              <a:buNone/>
            </a:pPr>
            <a:endParaRPr sz="2400">
              <a:latin typeface="Arial"/>
              <a:ea typeface="Arial"/>
              <a:cs typeface="Arial"/>
              <a:sym typeface="Arial"/>
            </a:endParaRPr>
          </a:p>
          <a:p>
            <a:pPr marL="228600" lvl="0" indent="0" algn="l" rtl="0">
              <a:lnSpc>
                <a:spcPct val="90000"/>
              </a:lnSpc>
              <a:spcBef>
                <a:spcPts val="2200"/>
              </a:spcBef>
              <a:spcAft>
                <a:spcPts val="0"/>
              </a:spcAft>
              <a:buClr>
                <a:srgbClr val="083958"/>
              </a:buClr>
              <a:buSzPts val="3600"/>
              <a:buNone/>
            </a:pPr>
            <a:endParaRPr/>
          </a:p>
        </p:txBody>
      </p:sp>
      <p:sp>
        <p:nvSpPr>
          <p:cNvPr id="529" name="Google Shape;529;p41"/>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2"/>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CLASS Data </a:t>
            </a:r>
            <a:r>
              <a:rPr lang="en-US"/>
              <a:t>Guidance</a:t>
            </a:r>
            <a:endParaRPr/>
          </a:p>
        </p:txBody>
      </p:sp>
      <p:sp>
        <p:nvSpPr>
          <p:cNvPr id="536" name="Google Shape;536;p42"/>
          <p:cNvSpPr txBox="1">
            <a:spLocks noGrp="1"/>
          </p:cNvSpPr>
          <p:nvPr>
            <p:ph type="body" idx="1"/>
          </p:nvPr>
        </p:nvSpPr>
        <p:spPr>
          <a:xfrm>
            <a:off x="273170" y="1560569"/>
            <a:ext cx="11832567" cy="5694633"/>
          </a:xfrm>
          <a:prstGeom prst="rect">
            <a:avLst/>
          </a:prstGeom>
          <a:noFill/>
          <a:ln>
            <a:noFill/>
          </a:ln>
        </p:spPr>
        <p:txBody>
          <a:bodyPr spcFirstLastPara="1" wrap="square" lIns="91425" tIns="45700" rIns="91425" bIns="45700" anchor="t" anchorCtr="0">
            <a:normAutofit/>
          </a:bodyPr>
          <a:lstStyle/>
          <a:p>
            <a:pPr marL="457200" lvl="1" indent="0" algn="l" rtl="0">
              <a:lnSpc>
                <a:spcPct val="90000"/>
              </a:lnSpc>
              <a:spcBef>
                <a:spcPts val="0"/>
              </a:spcBef>
              <a:spcAft>
                <a:spcPts val="0"/>
              </a:spcAft>
              <a:buClr>
                <a:srgbClr val="083958"/>
              </a:buClr>
              <a:buSzPts val="2600"/>
              <a:buNone/>
            </a:pPr>
            <a:endParaRPr sz="2600">
              <a:solidFill>
                <a:srgbClr val="000000"/>
              </a:solidFill>
              <a:latin typeface="Arial"/>
              <a:ea typeface="Arial"/>
              <a:cs typeface="Arial"/>
              <a:sym typeface="Arial"/>
            </a:endParaRPr>
          </a:p>
          <a:p>
            <a:pPr marL="520700" lvl="0" algn="l" rtl="0">
              <a:lnSpc>
                <a:spcPct val="90000"/>
              </a:lnSpc>
              <a:spcAft>
                <a:spcPts val="0"/>
              </a:spcAft>
              <a:buSzPts val="2600"/>
              <a:buFont typeface="Arial" panose="020B0604020202020204" pitchFamily="34" charset="0"/>
              <a:buChar char="●"/>
            </a:pPr>
            <a:r>
              <a:rPr lang="en-US" sz="3000">
                <a:latin typeface="Arial"/>
                <a:ea typeface="Arial"/>
                <a:cs typeface="Arial"/>
                <a:sym typeface="Arial"/>
              </a:rPr>
              <a:t>The CDE is still in the process of finalizing the CLASS Second Edition Pre-K-3rd and CLASS Environment </a:t>
            </a:r>
            <a:r>
              <a:rPr lang="en-US" sz="3000"/>
              <a:t>data</a:t>
            </a:r>
            <a:r>
              <a:rPr lang="en-US" sz="3000">
                <a:latin typeface="Arial"/>
                <a:ea typeface="Arial"/>
                <a:cs typeface="Arial"/>
                <a:sym typeface="Arial"/>
              </a:rPr>
              <a:t> </a:t>
            </a:r>
            <a:r>
              <a:rPr lang="en-US" sz="3000"/>
              <a:t>reporting</a:t>
            </a:r>
            <a:r>
              <a:rPr lang="en-US" sz="3000">
                <a:latin typeface="Arial"/>
                <a:ea typeface="Arial"/>
                <a:cs typeface="Arial"/>
                <a:sym typeface="Arial"/>
              </a:rPr>
              <a:t> </a:t>
            </a:r>
            <a:r>
              <a:rPr lang="en-US" sz="3000"/>
              <a:t>instructions</a:t>
            </a:r>
            <a:endParaRPr/>
          </a:p>
          <a:p>
            <a:pPr marL="520700">
              <a:spcBef>
                <a:spcPts val="1700"/>
              </a:spcBef>
              <a:spcAft>
                <a:spcPts val="1000"/>
              </a:spcAft>
              <a:buSzPts val="2600"/>
              <a:buFont typeface="Arial" panose="020B0604020202020204" pitchFamily="34" charset="0"/>
              <a:buChar char="●"/>
            </a:pPr>
            <a:r>
              <a:rPr lang="en-US" sz="3000">
                <a:latin typeface="Arial"/>
                <a:ea typeface="Arial"/>
                <a:cs typeface="Arial"/>
                <a:sym typeface="Arial"/>
              </a:rPr>
              <a:t>Once finalized, the data reporting instructions will be posted on the CLASS Resources page</a:t>
            </a:r>
            <a:r>
              <a:rPr lang="en-US" sz="3000"/>
              <a:t> and contractors will be notified via the Early Education Division's email distribution list</a:t>
            </a:r>
            <a:endParaRPr lang="en-US" sz="3000">
              <a:latin typeface="Arial"/>
              <a:ea typeface="Arial"/>
              <a:cs typeface="Arial"/>
            </a:endParaRPr>
          </a:p>
        </p:txBody>
      </p:sp>
      <p:sp>
        <p:nvSpPr>
          <p:cNvPr id="537" name="Google Shape;537;p42"/>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3"/>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CLASS Data and the </a:t>
            </a:r>
            <a:r>
              <a:rPr lang="en-US"/>
              <a:t>PSE</a:t>
            </a:r>
            <a:endParaRPr/>
          </a:p>
        </p:txBody>
      </p:sp>
      <p:sp>
        <p:nvSpPr>
          <p:cNvPr id="544" name="Google Shape;544;p43"/>
          <p:cNvSpPr txBox="1">
            <a:spLocks noGrp="1"/>
          </p:cNvSpPr>
          <p:nvPr>
            <p:ph type="body" idx="1"/>
          </p:nvPr>
        </p:nvSpPr>
        <p:spPr>
          <a:xfrm>
            <a:off x="509699" y="1342820"/>
            <a:ext cx="10914917" cy="4469709"/>
          </a:xfrm>
          <a:prstGeom prst="rect">
            <a:avLst/>
          </a:prstGeom>
          <a:noFill/>
          <a:ln>
            <a:noFill/>
          </a:ln>
        </p:spPr>
        <p:txBody>
          <a:bodyPr spcFirstLastPara="1" wrap="square" lIns="91425" tIns="45700" rIns="91425" bIns="45700" anchor="t" anchorCtr="0">
            <a:normAutofit/>
          </a:bodyPr>
          <a:lstStyle/>
          <a:p>
            <a:pPr indent="-406400">
              <a:buSzPts val="2800"/>
              <a:buFont typeface="Arial"/>
              <a:buChar char="●"/>
            </a:pPr>
            <a:r>
              <a:rPr lang="en-US" sz="3000" dirty="0">
                <a:latin typeface="Arial"/>
                <a:ea typeface="Arial"/>
                <a:cs typeface="Arial"/>
                <a:sym typeface="Arial"/>
              </a:rPr>
              <a:t>As part of the submission of the annual PSE, CSPP contractors </a:t>
            </a:r>
            <a:r>
              <a:rPr lang="en-US" sz="3000" dirty="0"/>
              <a:t>should </a:t>
            </a:r>
            <a:r>
              <a:rPr lang="en-US" sz="3000" dirty="0">
                <a:latin typeface="Arial"/>
                <a:ea typeface="Arial"/>
                <a:cs typeface="Arial"/>
                <a:sym typeface="Arial"/>
              </a:rPr>
              <a:t>be </a:t>
            </a:r>
            <a:r>
              <a:rPr lang="en-US" sz="3000" dirty="0"/>
              <a:t>ready to report on the implementation of CLASS and C</a:t>
            </a:r>
            <a:r>
              <a:rPr lang="en-US" sz="3000" dirty="0">
                <a:latin typeface="Arial"/>
                <a:ea typeface="Arial"/>
                <a:cs typeface="Arial"/>
                <a:sym typeface="Arial"/>
              </a:rPr>
              <a:t>LASS </a:t>
            </a:r>
            <a:r>
              <a:rPr lang="en-US" sz="3000" dirty="0"/>
              <a:t>Environment. This may include observation scores and any training or coaching received related to CLASS.</a:t>
            </a:r>
            <a:endParaRPr lang="en-US" dirty="0"/>
          </a:p>
          <a:p>
            <a:pPr marL="457200" lvl="0" indent="-406400" algn="l" rtl="0">
              <a:lnSpc>
                <a:spcPct val="90000"/>
              </a:lnSpc>
              <a:spcBef>
                <a:spcPts val="1000"/>
              </a:spcBef>
              <a:spcAft>
                <a:spcPts val="0"/>
              </a:spcAft>
              <a:buSzPts val="2800"/>
              <a:buFont typeface="Arial"/>
              <a:buChar char="●"/>
            </a:pPr>
            <a:endParaRPr lang="en-US" sz="2800" dirty="0"/>
          </a:p>
        </p:txBody>
      </p:sp>
      <p:sp>
        <p:nvSpPr>
          <p:cNvPr id="545" name="Google Shape;545;p43"/>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6"/>
          <p:cNvSpPr txBox="1">
            <a:spLocks noGrp="1"/>
          </p:cNvSpPr>
          <p:nvPr>
            <p:ph type="title" idx="4294967295"/>
          </p:nvPr>
        </p:nvSpPr>
        <p:spPr>
          <a:xfrm>
            <a:off x="1544638" y="1023938"/>
            <a:ext cx="9102600" cy="4557600"/>
          </a:xfrm>
          <a:prstGeom prst="rect">
            <a:avLst/>
          </a:prstGeom>
          <a:noFill/>
          <a:ln>
            <a:noFill/>
          </a:ln>
        </p:spPr>
        <p:txBody>
          <a:bodyPr spcFirstLastPara="1" wrap="square" lIns="91425" tIns="45700" rIns="91425" bIns="45700" anchor="ctr" anchorCtr="0">
            <a:normAutofit/>
          </a:bodyPr>
          <a:lstStyle/>
          <a:p>
            <a:pPr>
              <a:buClr>
                <a:schemeClr val="lt1"/>
              </a:buClr>
              <a:buSzPts val="6000"/>
            </a:pPr>
            <a:r>
              <a:rPr lang="en-US" sz="5000" b="1" i="0" u="none" strike="noStrike" cap="none">
                <a:solidFill>
                  <a:schemeClr val="lt1"/>
                </a:solidFill>
                <a:latin typeface="Arial"/>
                <a:ea typeface="Arial"/>
                <a:cs typeface="Arial"/>
                <a:sym typeface="Arial"/>
              </a:rPr>
              <a:t>ASPIRE</a:t>
            </a:r>
            <a:endParaRPr sz="50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title"/>
          </p:nvPr>
        </p:nvSpPr>
        <p:spPr>
          <a:xfrm>
            <a:off x="0" y="0"/>
            <a:ext cx="12192000" cy="1068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ASPIRE Overview</a:t>
            </a:r>
            <a:endParaRPr/>
          </a:p>
        </p:txBody>
      </p:sp>
      <p:sp>
        <p:nvSpPr>
          <p:cNvPr id="274" name="Google Shape;274;p27"/>
          <p:cNvSpPr txBox="1">
            <a:spLocks noGrp="1"/>
          </p:cNvSpPr>
          <p:nvPr>
            <p:ph type="body" idx="1"/>
          </p:nvPr>
        </p:nvSpPr>
        <p:spPr>
          <a:xfrm>
            <a:off x="84667" y="961820"/>
            <a:ext cx="11986381" cy="5257476"/>
          </a:xfrm>
          <a:prstGeom prst="rect">
            <a:avLst/>
          </a:prstGeom>
          <a:noFill/>
          <a:ln>
            <a:noFill/>
          </a:ln>
        </p:spPr>
        <p:txBody>
          <a:bodyPr spcFirstLastPara="1" wrap="square" lIns="91425" tIns="45700" rIns="91425" bIns="45700" anchor="t" anchorCtr="0">
            <a:normAutofit/>
          </a:bodyPr>
          <a:lstStyle/>
          <a:p>
            <a:pPr indent="-406400">
              <a:spcBef>
                <a:spcPts val="0"/>
              </a:spcBef>
              <a:buSzPts val="2800"/>
              <a:buFont typeface="Arial"/>
              <a:buChar char="●"/>
            </a:pPr>
            <a:r>
              <a:rPr lang="en-US" sz="2800"/>
              <a:t>The </a:t>
            </a:r>
            <a:r>
              <a:rPr lang="en-US" sz="2800">
                <a:latin typeface="Arial"/>
                <a:ea typeface="Arial"/>
                <a:cs typeface="Arial"/>
                <a:sym typeface="Arial"/>
              </a:rPr>
              <a:t>ASPIRE grant</a:t>
            </a:r>
            <a:r>
              <a:rPr lang="en-US" sz="2800"/>
              <a:t> request for applications (RFA) was released in the spring of 2024</a:t>
            </a:r>
            <a:endParaRPr sz="2800"/>
          </a:p>
          <a:p>
            <a:pPr marL="457200" lvl="0" indent="0" algn="l" rtl="0">
              <a:lnSpc>
                <a:spcPct val="90000"/>
              </a:lnSpc>
              <a:spcBef>
                <a:spcPts val="0"/>
              </a:spcBef>
              <a:spcAft>
                <a:spcPts val="0"/>
              </a:spcAft>
              <a:buSzPts val="3600"/>
              <a:buNone/>
            </a:pPr>
            <a:endParaRPr sz="2800"/>
          </a:p>
          <a:p>
            <a:pPr indent="-406400">
              <a:spcBef>
                <a:spcPts val="0"/>
              </a:spcBef>
              <a:buSzPts val="2800"/>
              <a:buFont typeface="Arial"/>
              <a:buChar char="●"/>
            </a:pPr>
            <a:r>
              <a:rPr lang="en-US" sz="2800"/>
              <a:t>The ASPIRE leads were selected in May 2024</a:t>
            </a:r>
          </a:p>
          <a:p>
            <a:pPr indent="-406400">
              <a:spcBef>
                <a:spcPts val="0"/>
              </a:spcBef>
              <a:buSzPts val="2800"/>
              <a:buFont typeface="Arial"/>
              <a:buChar char="●"/>
            </a:pPr>
            <a:endParaRPr lang="en-US" sz="2800"/>
          </a:p>
          <a:p>
            <a:pPr indent="-406400">
              <a:spcBef>
                <a:spcPts val="0"/>
              </a:spcBef>
              <a:buSzPts val="2800"/>
              <a:buFont typeface="Arial"/>
              <a:buChar char="●"/>
            </a:pPr>
            <a:r>
              <a:rPr lang="en-US" sz="2800"/>
              <a:t>The ASPIRE grant was awarded to</a:t>
            </a:r>
            <a:r>
              <a:rPr lang="en-US" sz="2800">
                <a:latin typeface="Arial"/>
                <a:ea typeface="Arial"/>
                <a:cs typeface="Arial"/>
                <a:sym typeface="Arial"/>
              </a:rPr>
              <a:t>:</a:t>
            </a:r>
            <a:endParaRPr sz="2800"/>
          </a:p>
          <a:p>
            <a:pPr marL="965200" lvl="1" indent="-457200">
              <a:spcBef>
                <a:spcPts val="0"/>
              </a:spcBef>
              <a:buSzPts val="2800"/>
            </a:pPr>
            <a:r>
              <a:rPr lang="en-US" sz="2800"/>
              <a:t>One</a:t>
            </a:r>
            <a:r>
              <a:rPr lang="en-US" sz="2800">
                <a:latin typeface="Arial"/>
                <a:ea typeface="Arial"/>
                <a:cs typeface="Arial"/>
                <a:sym typeface="Arial"/>
              </a:rPr>
              <a:t> </a:t>
            </a:r>
            <a:r>
              <a:rPr lang="en-US" sz="2800"/>
              <a:t>statewide</a:t>
            </a:r>
            <a:r>
              <a:rPr lang="en-US" sz="2800">
                <a:latin typeface="Arial"/>
                <a:ea typeface="Arial"/>
                <a:cs typeface="Arial"/>
                <a:sym typeface="Arial"/>
              </a:rPr>
              <a:t> </a:t>
            </a:r>
            <a:r>
              <a:rPr lang="en-US" sz="2800"/>
              <a:t>lead </a:t>
            </a:r>
            <a:endParaRPr sz="2800"/>
          </a:p>
          <a:p>
            <a:pPr marL="965200" lvl="1" indent="-457200" algn="l" rtl="0">
              <a:lnSpc>
                <a:spcPct val="90000"/>
              </a:lnSpc>
              <a:spcBef>
                <a:spcPts val="0"/>
              </a:spcBef>
              <a:spcAft>
                <a:spcPts val="0"/>
              </a:spcAft>
              <a:buSzPts val="2800"/>
              <a:buFont typeface="Arial"/>
              <a:buChar char="•"/>
            </a:pPr>
            <a:r>
              <a:rPr lang="en-US" sz="2800"/>
              <a:t>Four</a:t>
            </a:r>
            <a:r>
              <a:rPr lang="en-US" sz="2800">
                <a:latin typeface="Arial"/>
                <a:ea typeface="Arial"/>
                <a:cs typeface="Arial"/>
                <a:sym typeface="Arial"/>
              </a:rPr>
              <a:t> </a:t>
            </a:r>
            <a:r>
              <a:rPr lang="en-US" sz="2800"/>
              <a:t>regional</a:t>
            </a:r>
            <a:r>
              <a:rPr lang="en-US" sz="2800">
                <a:latin typeface="Arial"/>
                <a:ea typeface="Arial"/>
                <a:cs typeface="Arial"/>
                <a:sym typeface="Arial"/>
              </a:rPr>
              <a:t> </a:t>
            </a:r>
            <a:r>
              <a:rPr lang="en-US" sz="2800"/>
              <a:t>leads</a:t>
            </a:r>
            <a:endParaRPr sz="2800">
              <a:latin typeface="Arial"/>
              <a:ea typeface="Arial"/>
              <a:cs typeface="Arial"/>
            </a:endParaRPr>
          </a:p>
          <a:p>
            <a:pPr marL="1371600" lvl="0" indent="0" algn="l" rtl="0">
              <a:lnSpc>
                <a:spcPct val="90000"/>
              </a:lnSpc>
              <a:spcBef>
                <a:spcPts val="500"/>
              </a:spcBef>
              <a:spcAft>
                <a:spcPts val="0"/>
              </a:spcAft>
              <a:buSzPts val="3600"/>
              <a:buNone/>
            </a:pPr>
            <a:endParaRPr sz="2800"/>
          </a:p>
          <a:p>
            <a:pPr indent="-406400">
              <a:buSzPts val="2800"/>
              <a:buChar char="●"/>
            </a:pPr>
            <a:r>
              <a:rPr lang="en-US" sz="2800">
                <a:latin typeface="Arial"/>
                <a:ea typeface="Arial"/>
                <a:cs typeface="Arial"/>
                <a:sym typeface="Arial"/>
              </a:rPr>
              <a:t>ASPIRE funding provides the overall coordination </a:t>
            </a:r>
            <a:r>
              <a:rPr lang="en-US" sz="2800"/>
              <a:t>of CLASS implementation across the state for </a:t>
            </a:r>
            <a:r>
              <a:rPr lang="en-US" sz="2800">
                <a:latin typeface="Arial"/>
                <a:ea typeface="Arial"/>
                <a:cs typeface="Arial"/>
                <a:sym typeface="Arial"/>
              </a:rPr>
              <a:t>CLASS Second Edition Pre-K-3rd and CLASS Environment</a:t>
            </a:r>
            <a:r>
              <a:rPr lang="en-US" sz="2800"/>
              <a:t> for CSPPs</a:t>
            </a:r>
            <a:endParaRPr sz="2800"/>
          </a:p>
          <a:p>
            <a:pPr marL="457200" lvl="0" indent="0" algn="l" rtl="0">
              <a:lnSpc>
                <a:spcPct val="90000"/>
              </a:lnSpc>
              <a:spcBef>
                <a:spcPts val="1000"/>
              </a:spcBef>
              <a:spcAft>
                <a:spcPts val="0"/>
              </a:spcAft>
              <a:buSzPts val="3600"/>
              <a:buNone/>
            </a:pPr>
            <a:endParaRPr sz="2800"/>
          </a:p>
          <a:p>
            <a:pPr marL="50800" lvl="0" indent="0" algn="l" rtl="0">
              <a:lnSpc>
                <a:spcPct val="90000"/>
              </a:lnSpc>
              <a:spcBef>
                <a:spcPts val="1000"/>
              </a:spcBef>
              <a:spcAft>
                <a:spcPts val="0"/>
              </a:spcAft>
              <a:buSzPts val="2800"/>
              <a:buNone/>
            </a:pPr>
            <a:endParaRPr lang="en-US" sz="2800"/>
          </a:p>
        </p:txBody>
      </p:sp>
      <p:sp>
        <p:nvSpPr>
          <p:cNvPr id="275" name="Google Shape;275;p27"/>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896a9b59f7_5_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000"/>
              <a:buNone/>
            </a:pPr>
            <a:r>
              <a:rPr lang="en-US"/>
              <a:t>Statewide Lead</a:t>
            </a:r>
            <a:endParaRPr/>
          </a:p>
          <a:p>
            <a:pPr marL="0" lvl="0" indent="0" algn="ctr" rtl="0">
              <a:lnSpc>
                <a:spcPct val="90000"/>
              </a:lnSpc>
              <a:spcBef>
                <a:spcPts val="0"/>
              </a:spcBef>
              <a:spcAft>
                <a:spcPts val="0"/>
              </a:spcAft>
              <a:buSzPts val="4000"/>
              <a:buNone/>
            </a:pPr>
            <a:endParaRPr/>
          </a:p>
        </p:txBody>
      </p:sp>
      <p:sp>
        <p:nvSpPr>
          <p:cNvPr id="282" name="Google Shape;282;g2896a9b59f7_5_0"/>
          <p:cNvSpPr txBox="1">
            <a:spLocks noGrp="1"/>
          </p:cNvSpPr>
          <p:nvPr>
            <p:ph type="body" idx="1"/>
          </p:nvPr>
        </p:nvSpPr>
        <p:spPr>
          <a:xfrm>
            <a:off x="349086" y="740542"/>
            <a:ext cx="11887200" cy="19653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a:t>El Dorado County Office of Education </a:t>
            </a:r>
            <a:endParaRPr sz="4000" b="1"/>
          </a:p>
          <a:p>
            <a:pPr marL="0" lvl="0" indent="0" algn="l" rtl="0">
              <a:lnSpc>
                <a:spcPct val="90000"/>
              </a:lnSpc>
              <a:spcBef>
                <a:spcPts val="1000"/>
              </a:spcBef>
              <a:spcAft>
                <a:spcPts val="0"/>
              </a:spcAft>
              <a:buSzPts val="3600"/>
              <a:buNone/>
            </a:pPr>
            <a:endParaRPr/>
          </a:p>
        </p:txBody>
      </p:sp>
      <p:pic>
        <p:nvPicPr>
          <p:cNvPr id="4" name="Picture Placeholder 3" descr="A headshot of the ASPIRE Statewide Lead, Elizabeth Blakemore, representing El Dorado County Office of Education.&#10;">
            <a:extLst>
              <a:ext uri="{FF2B5EF4-FFF2-40B4-BE49-F238E27FC236}">
                <a16:creationId xmlns:a16="http://schemas.microsoft.com/office/drawing/2014/main" id="{E704999F-0A97-1CB3-72EF-DABC94F27267}"/>
              </a:ext>
              <a:ext uri="{C183D7F6-B498-43B3-948B-1728B52AA6E4}">
                <adec:decorative xmlns:adec="http://schemas.microsoft.com/office/drawing/2017/decorative" val="0"/>
              </a:ext>
            </a:extLst>
          </p:cNvPr>
          <p:cNvPicPr>
            <a:picLocks noGrp="1" noChangeAspect="1"/>
          </p:cNvPicPr>
          <p:nvPr>
            <p:ph type="pic" idx="2"/>
          </p:nvPr>
        </p:nvPicPr>
        <p:blipFill>
          <a:blip r:embed="rId3"/>
          <a:srcRect l="14660" t="704" r="12270" b="791"/>
          <a:stretch/>
        </p:blipFill>
        <p:spPr>
          <a:xfrm>
            <a:off x="2314575" y="1506286"/>
            <a:ext cx="3095625" cy="3486149"/>
          </a:xfrm>
        </p:spPr>
      </p:pic>
      <p:sp>
        <p:nvSpPr>
          <p:cNvPr id="6" name="TextBox 5">
            <a:extLst>
              <a:ext uri="{FF2B5EF4-FFF2-40B4-BE49-F238E27FC236}">
                <a16:creationId xmlns:a16="http://schemas.microsoft.com/office/drawing/2014/main" id="{A905DFE9-343D-0717-B85C-DC4194ADE202}"/>
              </a:ext>
            </a:extLst>
          </p:cNvPr>
          <p:cNvSpPr txBox="1"/>
          <p:nvPr/>
        </p:nvSpPr>
        <p:spPr>
          <a:xfrm>
            <a:off x="1697525" y="4995433"/>
            <a:ext cx="422747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Elizabeth Blakemore</a:t>
            </a:r>
          </a:p>
          <a:p>
            <a:pPr algn="ctr"/>
            <a:r>
              <a:rPr lang="en-US" sz="2800"/>
              <a:t>ASPIRE Statewide Lead</a:t>
            </a:r>
          </a:p>
        </p:txBody>
      </p:sp>
      <p:pic>
        <p:nvPicPr>
          <p:cNvPr id="5" name="Picture 4" descr="A headshot of the ASPIRE Statewide Lead,  Melissa Wheelahan,  representing El Dorado County Office of Education.">
            <a:extLst>
              <a:ext uri="{FF2B5EF4-FFF2-40B4-BE49-F238E27FC236}">
                <a16:creationId xmlns:a16="http://schemas.microsoft.com/office/drawing/2014/main" id="{5AE3DB94-6343-5696-122A-8EEC71624446}"/>
              </a:ext>
            </a:extLst>
          </p:cNvPr>
          <p:cNvPicPr>
            <a:picLocks noChangeAspect="1"/>
          </p:cNvPicPr>
          <p:nvPr/>
        </p:nvPicPr>
        <p:blipFill>
          <a:blip r:embed="rId4"/>
          <a:stretch>
            <a:fillRect/>
          </a:stretch>
        </p:blipFill>
        <p:spPr>
          <a:xfrm>
            <a:off x="7235185" y="1506286"/>
            <a:ext cx="3095625" cy="3486150"/>
          </a:xfrm>
          <a:prstGeom prst="rect">
            <a:avLst/>
          </a:prstGeom>
        </p:spPr>
      </p:pic>
      <p:sp>
        <p:nvSpPr>
          <p:cNvPr id="7" name="TextBox 6">
            <a:extLst>
              <a:ext uri="{FF2B5EF4-FFF2-40B4-BE49-F238E27FC236}">
                <a16:creationId xmlns:a16="http://schemas.microsoft.com/office/drawing/2014/main" id="{A45A3F78-A21F-097B-797C-BB7AA44CFBC1}"/>
              </a:ext>
            </a:extLst>
          </p:cNvPr>
          <p:cNvSpPr txBox="1"/>
          <p:nvPr/>
        </p:nvSpPr>
        <p:spPr>
          <a:xfrm>
            <a:off x="6292686" y="5001818"/>
            <a:ext cx="49962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t>Melissa Wheelahan</a:t>
            </a:r>
          </a:p>
          <a:p>
            <a:pPr algn="ctr"/>
            <a:r>
              <a:rPr lang="en-US" sz="2800"/>
              <a:t>ASPIRE Statewide Lead</a:t>
            </a:r>
          </a:p>
        </p:txBody>
      </p:sp>
      <p:sp>
        <p:nvSpPr>
          <p:cNvPr id="283" name="Google Shape;283;g2896a9b59f7_5_0"/>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240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
          <p:cNvSpPr txBox="1">
            <a:spLocks noGrp="1"/>
          </p:cNvSpPr>
          <p:nvPr>
            <p:ph type="title"/>
          </p:nvPr>
        </p:nvSpPr>
        <p:spPr>
          <a:xfrm>
            <a:off x="-1" y="17257"/>
            <a:ext cx="12191999"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000"/>
              <a:buFont typeface="Arial"/>
              <a:buNone/>
            </a:pPr>
            <a:r>
              <a:rPr lang="en-US">
                <a:solidFill>
                  <a:srgbClr val="002060"/>
                </a:solidFill>
                <a:latin typeface="Arial"/>
                <a:ea typeface="Arial"/>
                <a:cs typeface="Arial"/>
                <a:sym typeface="Arial"/>
              </a:rPr>
              <a:t>Welcome and Introductions</a:t>
            </a:r>
            <a:endParaRPr/>
          </a:p>
        </p:txBody>
      </p:sp>
      <p:pic>
        <p:nvPicPr>
          <p:cNvPr id="230" name="Google Shape;230;p2" descr="A collage of children in a classroom"/>
          <p:cNvPicPr preferRelativeResize="0">
            <a:picLocks noGrp="1"/>
          </p:cNvPicPr>
          <p:nvPr>
            <p:ph type="body" idx="1"/>
          </p:nvPr>
        </p:nvPicPr>
        <p:blipFill rotWithShape="1">
          <a:blip r:embed="rId3">
            <a:alphaModFix/>
          </a:blip>
          <a:srcRect/>
          <a:stretch/>
        </p:blipFill>
        <p:spPr>
          <a:xfrm>
            <a:off x="2873375" y="1012346"/>
            <a:ext cx="6445250" cy="4833938"/>
          </a:xfrm>
          <a:prstGeom prst="rect">
            <a:avLst/>
          </a:prstGeom>
          <a:noFill/>
          <a:ln>
            <a:noFill/>
          </a:ln>
        </p:spPr>
      </p:pic>
      <p:sp>
        <p:nvSpPr>
          <p:cNvPr id="231" name="Google Shape;231;p2"/>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1" y="0"/>
            <a:ext cx="12191999" cy="1218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Statewide Lead</a:t>
            </a:r>
            <a:endParaRPr/>
          </a:p>
        </p:txBody>
      </p:sp>
      <p:sp>
        <p:nvSpPr>
          <p:cNvPr id="291" name="Google Shape;291;p28"/>
          <p:cNvSpPr txBox="1">
            <a:spLocks noGrp="1"/>
          </p:cNvSpPr>
          <p:nvPr>
            <p:ph type="body" idx="1"/>
          </p:nvPr>
        </p:nvSpPr>
        <p:spPr>
          <a:xfrm>
            <a:off x="482600" y="1181542"/>
            <a:ext cx="11606650" cy="4985700"/>
          </a:xfrm>
          <a:prstGeom prst="rect">
            <a:avLst/>
          </a:prstGeom>
          <a:noFill/>
          <a:ln>
            <a:noFill/>
          </a:ln>
        </p:spPr>
        <p:txBody>
          <a:bodyPr spcFirstLastPara="1" wrap="square" lIns="91425" tIns="45700" rIns="91425" bIns="45700" anchor="t" anchorCtr="0">
            <a:normAutofit/>
          </a:bodyPr>
          <a:lstStyle/>
          <a:p>
            <a:pPr marL="50800" indent="0">
              <a:lnSpc>
                <a:spcPct val="100000"/>
              </a:lnSpc>
              <a:spcBef>
                <a:spcPts val="500"/>
              </a:spcBef>
              <a:buSzPts val="2800"/>
              <a:buNone/>
            </a:pPr>
            <a:r>
              <a:rPr lang="en-US" sz="2800"/>
              <a:t>Responsibilities of statewide lead for CLASS implementation for CSPP are the following: </a:t>
            </a:r>
          </a:p>
          <a:p>
            <a:pPr lvl="1" indent="-406400">
              <a:lnSpc>
                <a:spcPct val="150000"/>
              </a:lnSpc>
              <a:spcBef>
                <a:spcPts val="500"/>
              </a:spcBef>
              <a:buSzPts val="2800"/>
            </a:pPr>
            <a:r>
              <a:rPr lang="en-US" sz="2800"/>
              <a:t>coordinate</a:t>
            </a:r>
            <a:r>
              <a:rPr lang="en-US" sz="2800">
                <a:latin typeface="Arial"/>
                <a:ea typeface="Arial"/>
                <a:cs typeface="Arial"/>
                <a:sym typeface="Arial"/>
              </a:rPr>
              <a:t> efforts </a:t>
            </a:r>
            <a:r>
              <a:rPr lang="en-US" sz="2800"/>
              <a:t>across the four regions in collaboration with the regional leads,</a:t>
            </a:r>
          </a:p>
          <a:p>
            <a:pPr lvl="1" indent="-406400">
              <a:lnSpc>
                <a:spcPct val="150000"/>
              </a:lnSpc>
              <a:spcBef>
                <a:spcPts val="0"/>
              </a:spcBef>
              <a:buSzPts val="2800"/>
            </a:pPr>
            <a:r>
              <a:rPr lang="en-US" sz="2800"/>
              <a:t>contract with Teachstone to support CLASS </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implementation</a:t>
            </a:r>
            <a:r>
              <a:rPr lang="en-US" sz="2800"/>
              <a:t>,</a:t>
            </a:r>
          </a:p>
          <a:p>
            <a:pPr lvl="1" indent="-406400">
              <a:lnSpc>
                <a:spcPct val="150000"/>
              </a:lnSpc>
              <a:spcBef>
                <a:spcPts val="0"/>
              </a:spcBef>
              <a:buSzPts val="2800"/>
            </a:pPr>
            <a:r>
              <a:rPr lang="en-US" sz="2800"/>
              <a:t>create</a:t>
            </a:r>
            <a:r>
              <a:rPr lang="en-US" sz="2800">
                <a:latin typeface="Arial"/>
                <a:ea typeface="Arial"/>
                <a:cs typeface="Arial"/>
                <a:sym typeface="Arial"/>
              </a:rPr>
              <a:t> </a:t>
            </a:r>
            <a:r>
              <a:rPr lang="en-US" sz="2800"/>
              <a:t>equitable access to resources and training</a:t>
            </a:r>
            <a:r>
              <a:rPr lang="en-US" sz="2800">
                <a:latin typeface="Arial"/>
                <a:ea typeface="Arial"/>
                <a:cs typeface="Arial"/>
                <a:sym typeface="Arial"/>
              </a:rPr>
              <a:t>, and </a:t>
            </a:r>
            <a:endParaRPr lang="en-US" sz="2800"/>
          </a:p>
          <a:p>
            <a:pPr lvl="1" indent="-406400">
              <a:lnSpc>
                <a:spcPct val="150000"/>
              </a:lnSpc>
              <a:spcBef>
                <a:spcPts val="0"/>
              </a:spcBef>
              <a:buSzPts val="2800"/>
            </a:pPr>
            <a:r>
              <a:rPr lang="en-US" sz="2800"/>
              <a:t>ensure coordinated data sharing and reporting.</a:t>
            </a:r>
          </a:p>
        </p:txBody>
      </p:sp>
      <p:sp>
        <p:nvSpPr>
          <p:cNvPr id="292" name="Google Shape;292;p28"/>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Regional Leads</a:t>
            </a:r>
            <a:endParaRPr/>
          </a:p>
        </p:txBody>
      </p:sp>
      <p:sp>
        <p:nvSpPr>
          <p:cNvPr id="299" name="Google Shape;299;p33"/>
          <p:cNvSpPr txBox="1">
            <a:spLocks noGrp="1"/>
          </p:cNvSpPr>
          <p:nvPr>
            <p:ph type="body" idx="1"/>
          </p:nvPr>
        </p:nvSpPr>
        <p:spPr>
          <a:xfrm>
            <a:off x="520700" y="1342820"/>
            <a:ext cx="11234749" cy="4769113"/>
          </a:xfrm>
          <a:prstGeom prst="rect">
            <a:avLst/>
          </a:prstGeom>
          <a:noFill/>
          <a:ln>
            <a:noFill/>
          </a:ln>
        </p:spPr>
        <p:txBody>
          <a:bodyPr spcFirstLastPara="1" wrap="square" lIns="91425" tIns="45700" rIns="91425" bIns="45700" anchor="t" anchorCtr="0">
            <a:normAutofit/>
          </a:bodyPr>
          <a:lstStyle/>
          <a:p>
            <a:pPr marL="25400" indent="0">
              <a:lnSpc>
                <a:spcPct val="100000"/>
              </a:lnSpc>
              <a:spcBef>
                <a:spcPts val="0"/>
              </a:spcBef>
              <a:spcAft>
                <a:spcPts val="1200"/>
              </a:spcAft>
              <a:buClr>
                <a:srgbClr val="0C4A6D"/>
              </a:buClr>
              <a:buSzPts val="2800"/>
              <a:buNone/>
            </a:pPr>
            <a:r>
              <a:rPr lang="en-US" sz="2800"/>
              <a:t>Responsibilities of the regional leads for CLASS implementation for CSPP are the following: </a:t>
            </a:r>
            <a:endParaRPr lang="en-US" sz="2800">
              <a:solidFill>
                <a:srgbClr val="0C4A6D"/>
              </a:solidFill>
            </a:endParaRPr>
          </a:p>
          <a:p>
            <a:pPr marL="749300" lvl="0" indent="-292100" algn="l" rtl="0">
              <a:lnSpc>
                <a:spcPct val="100000"/>
              </a:lnSpc>
              <a:spcBef>
                <a:spcPts val="0"/>
              </a:spcBef>
              <a:spcAft>
                <a:spcPts val="1200"/>
              </a:spcAft>
              <a:buClr>
                <a:srgbClr val="0C4A6D"/>
              </a:buClr>
              <a:buSzPts val="2800"/>
              <a:buChar char="•"/>
            </a:pPr>
            <a:r>
              <a:rPr lang="en-US" sz="2800">
                <a:solidFill>
                  <a:srgbClr val="0C4A6D"/>
                </a:solidFill>
              </a:rPr>
              <a:t>support contractors with CLASS implementation and capacity building</a:t>
            </a:r>
          </a:p>
          <a:p>
            <a:pPr marL="749300" indent="-292100">
              <a:lnSpc>
                <a:spcPct val="100000"/>
              </a:lnSpc>
              <a:spcBef>
                <a:spcPts val="0"/>
              </a:spcBef>
              <a:spcAft>
                <a:spcPts val="1200"/>
              </a:spcAft>
              <a:buClr>
                <a:srgbClr val="0C4A6D"/>
              </a:buClr>
              <a:buSzPts val="2800"/>
            </a:pPr>
            <a:r>
              <a:rPr lang="en-US" sz="2800">
                <a:solidFill>
                  <a:srgbClr val="0C4A6D"/>
                </a:solidFill>
              </a:rPr>
              <a:t>conduct</a:t>
            </a:r>
            <a:r>
              <a:rPr lang="en-US" sz="2800">
                <a:solidFill>
                  <a:srgbClr val="0C4A6D"/>
                </a:solidFill>
                <a:latin typeface="Arial"/>
                <a:ea typeface="Arial"/>
                <a:cs typeface="Arial"/>
                <a:sym typeface="Arial"/>
              </a:rPr>
              <a:t> </a:t>
            </a:r>
            <a:r>
              <a:rPr lang="en-US" sz="2800">
                <a:solidFill>
                  <a:srgbClr val="0C4A6D"/>
                </a:solidFill>
              </a:rPr>
              <a:t>needs</a:t>
            </a:r>
            <a:r>
              <a:rPr lang="en-US" sz="2800">
                <a:solidFill>
                  <a:srgbClr val="0C4A6D"/>
                </a:solidFill>
                <a:latin typeface="Arial"/>
                <a:ea typeface="Arial"/>
                <a:cs typeface="Arial"/>
                <a:sym typeface="Arial"/>
              </a:rPr>
              <a:t> assessments throughout </a:t>
            </a:r>
            <a:r>
              <a:rPr lang="en-US" sz="2800">
                <a:solidFill>
                  <a:srgbClr val="0C4A6D"/>
                </a:solidFill>
              </a:rPr>
              <a:t>each region</a:t>
            </a:r>
          </a:p>
          <a:p>
            <a:pPr marL="749300" indent="-292100">
              <a:lnSpc>
                <a:spcPct val="100000"/>
              </a:lnSpc>
              <a:spcBef>
                <a:spcPts val="0"/>
              </a:spcBef>
              <a:spcAft>
                <a:spcPts val="1200"/>
              </a:spcAft>
              <a:buClr>
                <a:srgbClr val="0C4A6D"/>
              </a:buClr>
              <a:buSzPts val="2800"/>
            </a:pPr>
            <a:r>
              <a:rPr lang="en-US" sz="2800">
                <a:solidFill>
                  <a:srgbClr val="0C4A6D"/>
                </a:solidFill>
              </a:rPr>
              <a:t>use</a:t>
            </a:r>
            <a:r>
              <a:rPr lang="en-US" sz="2800">
                <a:solidFill>
                  <a:srgbClr val="0C4A6D"/>
                </a:solidFill>
                <a:latin typeface="Arial"/>
                <a:ea typeface="Arial"/>
                <a:cs typeface="Arial"/>
                <a:sym typeface="Arial"/>
              </a:rPr>
              <a:t> the needs assessment data to develop a regional </a:t>
            </a:r>
            <a:r>
              <a:rPr lang="en-US" sz="2800">
                <a:solidFill>
                  <a:srgbClr val="0C4A6D"/>
                </a:solidFill>
              </a:rPr>
              <a:t>plan</a:t>
            </a:r>
          </a:p>
          <a:p>
            <a:pPr marL="749300" indent="-292100">
              <a:lnSpc>
                <a:spcPct val="100000"/>
              </a:lnSpc>
              <a:spcBef>
                <a:spcPts val="0"/>
              </a:spcBef>
              <a:spcAft>
                <a:spcPts val="1200"/>
              </a:spcAft>
              <a:buClr>
                <a:srgbClr val="0C4A6D"/>
              </a:buClr>
              <a:buSzPts val="2800"/>
            </a:pPr>
            <a:r>
              <a:rPr lang="en-US" sz="2800">
                <a:solidFill>
                  <a:srgbClr val="0C4A6D"/>
                </a:solidFill>
              </a:rPr>
              <a:t>the</a:t>
            </a:r>
            <a:r>
              <a:rPr lang="en-US" sz="2800" i="0">
                <a:solidFill>
                  <a:srgbClr val="0C4A6D"/>
                </a:solidFill>
                <a:latin typeface="Arial"/>
                <a:ea typeface="Arial"/>
                <a:cs typeface="Arial"/>
                <a:sym typeface="Arial"/>
              </a:rPr>
              <a:t> goal of each regional plan is to meet the needs of all CSPPs</a:t>
            </a:r>
            <a:r>
              <a:rPr lang="en-US" sz="2800">
                <a:solidFill>
                  <a:srgbClr val="0C4A6D"/>
                </a:solidFill>
              </a:rPr>
              <a:t> specific to the region</a:t>
            </a:r>
            <a:endParaRPr lang="en-US"/>
          </a:p>
          <a:p>
            <a:pPr marL="457200" lvl="0" indent="0" algn="l" rtl="0">
              <a:lnSpc>
                <a:spcPct val="100000"/>
              </a:lnSpc>
              <a:spcBef>
                <a:spcPts val="0"/>
              </a:spcBef>
              <a:spcAft>
                <a:spcPts val="0"/>
              </a:spcAft>
              <a:buNone/>
            </a:pPr>
            <a:endParaRPr sz="2800">
              <a:solidFill>
                <a:srgbClr val="0C4A6D"/>
              </a:solidFill>
            </a:endParaRPr>
          </a:p>
          <a:p>
            <a:pPr marL="0" lvl="0" indent="0" algn="l" rtl="0">
              <a:lnSpc>
                <a:spcPct val="90000"/>
              </a:lnSpc>
              <a:spcBef>
                <a:spcPts val="1000"/>
              </a:spcBef>
              <a:spcAft>
                <a:spcPts val="0"/>
              </a:spcAft>
              <a:buClr>
                <a:srgbClr val="083958"/>
              </a:buClr>
              <a:buSzPts val="3200"/>
              <a:buNone/>
            </a:pPr>
            <a:endParaRPr sz="3200" b="1">
              <a:solidFill>
                <a:srgbClr val="0C4A6D"/>
              </a:solidFill>
              <a:latin typeface="Arial"/>
              <a:ea typeface="Arial"/>
              <a:cs typeface="Arial"/>
              <a:sym typeface="Arial"/>
            </a:endParaRPr>
          </a:p>
        </p:txBody>
      </p:sp>
      <p:sp>
        <p:nvSpPr>
          <p:cNvPr id="300" name="Google Shape;300;p3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43D-B04E-D7F6-9026-D5093A0B10B5}"/>
              </a:ext>
            </a:extLst>
          </p:cNvPr>
          <p:cNvSpPr>
            <a:spLocks noGrp="1"/>
          </p:cNvSpPr>
          <p:nvPr>
            <p:ph type="title"/>
          </p:nvPr>
        </p:nvSpPr>
        <p:spPr/>
        <p:txBody>
          <a:bodyPr/>
          <a:lstStyle/>
          <a:p>
            <a:r>
              <a:rPr lang="en-US"/>
              <a:t>Region A Regional Lead</a:t>
            </a:r>
          </a:p>
        </p:txBody>
      </p:sp>
      <p:sp>
        <p:nvSpPr>
          <p:cNvPr id="6" name="Text Placeholder 5">
            <a:extLst>
              <a:ext uri="{FF2B5EF4-FFF2-40B4-BE49-F238E27FC236}">
                <a16:creationId xmlns:a16="http://schemas.microsoft.com/office/drawing/2014/main" id="{E7161572-EA49-700D-9E14-ECD16DC83CEA}"/>
              </a:ext>
            </a:extLst>
          </p:cNvPr>
          <p:cNvSpPr>
            <a:spLocks noGrp="1"/>
          </p:cNvSpPr>
          <p:nvPr>
            <p:ph type="body" idx="1"/>
          </p:nvPr>
        </p:nvSpPr>
        <p:spPr>
          <a:xfrm>
            <a:off x="248478" y="1341783"/>
            <a:ext cx="6892756" cy="4835180"/>
          </a:xfrm>
        </p:spPr>
        <p:txBody>
          <a:bodyPr/>
          <a:lstStyle/>
          <a:p>
            <a:pPr marL="0" indent="0">
              <a:spcBef>
                <a:spcPts val="0"/>
              </a:spcBef>
              <a:buNone/>
            </a:pPr>
            <a:r>
              <a:rPr lang="en-US" sz="2800">
                <a:solidFill>
                  <a:srgbClr val="0C4A6D"/>
                </a:solidFill>
              </a:rPr>
              <a:t>Region A: Northern</a:t>
            </a:r>
            <a:endParaRPr lang="en-US" sz="2800">
              <a:solidFill>
                <a:srgbClr val="000000"/>
              </a:solidFill>
            </a:endParaRPr>
          </a:p>
          <a:p>
            <a:pPr marL="0" indent="0">
              <a:buNone/>
            </a:pPr>
            <a:r>
              <a:rPr lang="en-US" sz="2800">
                <a:solidFill>
                  <a:srgbClr val="0C4A6D"/>
                </a:solidFill>
              </a:rPr>
              <a:t>Butte, Del Norte, Glenn, Humboldt, Lake, Lassen, Mendocino, Modoc, Plumas, Shasta, Siskiyou, Sonoma, Tehama, and Trinity Region</a:t>
            </a:r>
            <a:endParaRPr lang="en-US" sz="2800">
              <a:solidFill>
                <a:srgbClr val="000000"/>
              </a:solidFill>
            </a:endParaRPr>
          </a:p>
          <a:p>
            <a:pPr marL="0" indent="0">
              <a:buNone/>
            </a:pPr>
            <a:r>
              <a:rPr lang="en-US" sz="2800" b="1">
                <a:solidFill>
                  <a:srgbClr val="0C4A6D"/>
                </a:solidFill>
              </a:rPr>
              <a:t>Regional Lead: Shasta County Office of Education</a:t>
            </a:r>
            <a:endParaRPr lang="en-US" sz="2800">
              <a:solidFill>
                <a:srgbClr val="000000"/>
              </a:solidFill>
            </a:endParaRPr>
          </a:p>
          <a:p>
            <a:pPr marL="0" indent="0">
              <a:buNone/>
            </a:pPr>
            <a:r>
              <a:rPr lang="en-US" sz="2800">
                <a:solidFill>
                  <a:srgbClr val="0C4A6D"/>
                </a:solidFill>
              </a:rPr>
              <a:t>Rea McFadden</a:t>
            </a:r>
            <a:endParaRPr lang="en-US" sz="2800">
              <a:solidFill>
                <a:srgbClr val="000000"/>
              </a:solidFill>
            </a:endParaRPr>
          </a:p>
          <a:p>
            <a:pPr marL="0" indent="0">
              <a:buNone/>
            </a:pPr>
            <a:r>
              <a:rPr lang="en-US" sz="2800">
                <a:solidFill>
                  <a:srgbClr val="0C4A6D"/>
                </a:solidFill>
                <a:hlinkClick r:id="rId3">
                  <a:extLst>
                    <a:ext uri="{A12FA001-AC4F-418D-AE19-62706E023703}">
                      <ahyp:hlinkClr xmlns:ahyp="http://schemas.microsoft.com/office/drawing/2018/hyperlinkcolor" val="tx"/>
                    </a:ext>
                  </a:extLst>
                </a:hlinkClick>
              </a:rPr>
              <a:t>rmcfadden@shastacoe.org</a:t>
            </a:r>
            <a:r>
              <a:rPr lang="en-US" sz="2800">
                <a:solidFill>
                  <a:srgbClr val="0C4A6D"/>
                </a:solidFill>
              </a:rPr>
              <a:t> </a:t>
            </a:r>
            <a:endParaRPr lang="en-US"/>
          </a:p>
        </p:txBody>
      </p:sp>
      <p:pic>
        <p:nvPicPr>
          <p:cNvPr id="9" name="Picture Placeholder 7" descr="Image of Rea McFadden, representing Shasta County Office of Education">
            <a:extLst>
              <a:ext uri="{FF2B5EF4-FFF2-40B4-BE49-F238E27FC236}">
                <a16:creationId xmlns:a16="http://schemas.microsoft.com/office/drawing/2014/main" id="{2693A5A1-F1CD-5740-0F4F-A96A48F07FC6}"/>
              </a:ext>
            </a:extLst>
          </p:cNvPr>
          <p:cNvPicPr>
            <a:picLocks noChangeAspect="1"/>
          </p:cNvPicPr>
          <p:nvPr/>
        </p:nvPicPr>
        <p:blipFill>
          <a:blip r:embed="rId4"/>
          <a:srcRect t="8041" b="8041"/>
          <a:stretch>
            <a:fillRect/>
          </a:stretch>
        </p:blipFill>
        <p:spPr>
          <a:xfrm>
            <a:off x="7154477" y="1332021"/>
            <a:ext cx="4906413" cy="4853387"/>
          </a:xfrm>
          <a:prstGeom prst="rect">
            <a:avLst/>
          </a:prstGeom>
        </p:spPr>
      </p:pic>
      <p:sp>
        <p:nvSpPr>
          <p:cNvPr id="7" name="Slide Number Placeholder 6">
            <a:extLst>
              <a:ext uri="{FF2B5EF4-FFF2-40B4-BE49-F238E27FC236}">
                <a16:creationId xmlns:a16="http://schemas.microsoft.com/office/drawing/2014/main" id="{13189E4F-59B1-6B44-D69C-F6CA624C91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32</a:t>
            </a:fld>
            <a:endParaRPr lang="en-US"/>
          </a:p>
        </p:txBody>
      </p:sp>
    </p:spTree>
    <p:extLst>
      <p:ext uri="{BB962C8B-B14F-4D97-AF65-F5344CB8AC3E}">
        <p14:creationId xmlns:p14="http://schemas.microsoft.com/office/powerpoint/2010/main" val="197570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892df0685f_5_0"/>
          <p:cNvSpPr txBox="1">
            <a:spLocks noGrp="1"/>
          </p:cNvSpPr>
          <p:nvPr>
            <p:ph type="title"/>
          </p:nvPr>
        </p:nvSpPr>
        <p:spPr>
          <a:xfrm>
            <a:off x="-1" y="-106568"/>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t>Region A Data</a:t>
            </a:r>
            <a:endParaRPr/>
          </a:p>
        </p:txBody>
      </p:sp>
      <p:sp>
        <p:nvSpPr>
          <p:cNvPr id="317" name="Google Shape;317;g2892df0685f_5_0"/>
          <p:cNvSpPr txBox="1">
            <a:spLocks noGrp="1"/>
          </p:cNvSpPr>
          <p:nvPr>
            <p:ph type="body" idx="1"/>
          </p:nvPr>
        </p:nvSpPr>
        <p:spPr>
          <a:xfrm>
            <a:off x="84667" y="979714"/>
            <a:ext cx="11568357" cy="5239606"/>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1200"/>
              </a:spcAft>
              <a:buClr>
                <a:srgbClr val="0C4A6D"/>
              </a:buClr>
              <a:buSzPts val="2800"/>
              <a:buChar char="●"/>
            </a:pPr>
            <a:r>
              <a:rPr lang="en-US" sz="2800">
                <a:solidFill>
                  <a:srgbClr val="0C4A6D"/>
                </a:solidFill>
              </a:rPr>
              <a:t>Based on the needs assessments collected in region A, the data shows:</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Current response rate: 98 percent </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contractors: 51</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sessions: 276</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2008 observers: 57</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2008 trainers: 13</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Second Edition Pre-K-3rd observers: 42</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Second Edition Pre-K-3rd trainers: 7</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sessions being observed by the block grant: 114</a:t>
            </a:r>
            <a:endParaRPr sz="2800">
              <a:solidFill>
                <a:srgbClr val="0C4A6D"/>
              </a:solidFill>
            </a:endParaRPr>
          </a:p>
          <a:p>
            <a:pPr marL="0" lvl="0" indent="0" algn="l" rtl="0">
              <a:lnSpc>
                <a:spcPct val="90000"/>
              </a:lnSpc>
              <a:spcBef>
                <a:spcPts val="1000"/>
              </a:spcBef>
              <a:spcAft>
                <a:spcPts val="0"/>
              </a:spcAft>
              <a:buClr>
                <a:srgbClr val="083958"/>
              </a:buClr>
              <a:buSzPts val="3200"/>
              <a:buNone/>
            </a:pPr>
            <a:endParaRPr sz="3200" b="1">
              <a:solidFill>
                <a:srgbClr val="0C4A6D"/>
              </a:solidFill>
              <a:latin typeface="Arial"/>
              <a:ea typeface="Arial"/>
              <a:cs typeface="Arial"/>
              <a:sym typeface="Arial"/>
            </a:endParaRPr>
          </a:p>
        </p:txBody>
      </p:sp>
      <p:sp>
        <p:nvSpPr>
          <p:cNvPr id="318" name="Google Shape;318;g2892df0685f_5_0"/>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43D-B04E-D7F6-9026-D5093A0B10B5}"/>
              </a:ext>
            </a:extLst>
          </p:cNvPr>
          <p:cNvSpPr>
            <a:spLocks noGrp="1"/>
          </p:cNvSpPr>
          <p:nvPr>
            <p:ph type="title"/>
          </p:nvPr>
        </p:nvSpPr>
        <p:spPr>
          <a:xfrm>
            <a:off x="0" y="365600"/>
            <a:ext cx="12192000" cy="737644"/>
          </a:xfrm>
        </p:spPr>
        <p:txBody>
          <a:bodyPr/>
          <a:lstStyle/>
          <a:p>
            <a:r>
              <a:rPr lang="en-US"/>
              <a:t>Region B Regional Lead</a:t>
            </a:r>
            <a:endParaRPr lang="en-US" b="0">
              <a:solidFill>
                <a:srgbClr val="000000"/>
              </a:solidFill>
            </a:endParaRPr>
          </a:p>
          <a:p>
            <a:endParaRPr lang="en-US"/>
          </a:p>
        </p:txBody>
      </p:sp>
      <p:sp>
        <p:nvSpPr>
          <p:cNvPr id="6" name="Text Placeholder 5">
            <a:extLst>
              <a:ext uri="{FF2B5EF4-FFF2-40B4-BE49-F238E27FC236}">
                <a16:creationId xmlns:a16="http://schemas.microsoft.com/office/drawing/2014/main" id="{E7161572-EA49-700D-9E14-ECD16DC83CEA}"/>
              </a:ext>
            </a:extLst>
          </p:cNvPr>
          <p:cNvSpPr>
            <a:spLocks noGrp="1"/>
          </p:cNvSpPr>
          <p:nvPr>
            <p:ph type="body" idx="1"/>
          </p:nvPr>
        </p:nvSpPr>
        <p:spPr>
          <a:xfrm>
            <a:off x="248478" y="1341783"/>
            <a:ext cx="6892756" cy="4835180"/>
          </a:xfrm>
        </p:spPr>
        <p:txBody>
          <a:bodyPr/>
          <a:lstStyle/>
          <a:p>
            <a:pPr marL="0" indent="0">
              <a:spcBef>
                <a:spcPts val="0"/>
              </a:spcBef>
              <a:buNone/>
            </a:pPr>
            <a:r>
              <a:rPr lang="en-US" sz="2400">
                <a:solidFill>
                  <a:srgbClr val="0C4A6D"/>
                </a:solidFill>
              </a:rPr>
              <a:t>Region B: Greater Sacramento and Bay</a:t>
            </a:r>
            <a:endParaRPr lang="en-US" sz="2400">
              <a:solidFill>
                <a:srgbClr val="000000"/>
              </a:solidFill>
            </a:endParaRPr>
          </a:p>
          <a:p>
            <a:pPr marL="0" indent="0">
              <a:buNone/>
            </a:pPr>
            <a:r>
              <a:rPr lang="en-US" sz="2400">
                <a:solidFill>
                  <a:srgbClr val="0C4A6D"/>
                </a:solidFill>
              </a:rPr>
              <a:t>Alameda, Alpine, Amador, Calaveras, Colusa, Contra Costa, El Dorado, Marin, Monterey, Napa, Nevada, Placer, Sacramento, San Benito, Santa Clara, Santa Cruz, San Francisco, San Joaquin, San Mateo, Sierra, Solano, Stanislaus, Sutter, Tuolumne, Yolo, and Yuba Region</a:t>
            </a:r>
          </a:p>
          <a:p>
            <a:pPr marL="0" indent="0">
              <a:buNone/>
            </a:pPr>
            <a:r>
              <a:rPr lang="en-US" sz="2400" b="1">
                <a:solidFill>
                  <a:srgbClr val="0C4A6D"/>
                </a:solidFill>
              </a:rPr>
              <a:t>Regional Lead: El Dorado County Office of Education (EDCOE)</a:t>
            </a:r>
            <a:endParaRPr lang="en-US" sz="2400">
              <a:solidFill>
                <a:srgbClr val="000000"/>
              </a:solidFill>
            </a:endParaRPr>
          </a:p>
          <a:p>
            <a:pPr marL="0" indent="0">
              <a:buNone/>
            </a:pPr>
            <a:r>
              <a:rPr lang="en-US" sz="2400">
                <a:solidFill>
                  <a:srgbClr val="0C4A6D"/>
                </a:solidFill>
              </a:rPr>
              <a:t>Denise Gale</a:t>
            </a:r>
            <a:endParaRPr lang="en-US" sz="2400">
              <a:solidFill>
                <a:srgbClr val="000000"/>
              </a:solidFill>
            </a:endParaRPr>
          </a:p>
          <a:p>
            <a:pPr marL="0" indent="0">
              <a:buNone/>
            </a:pPr>
            <a:r>
              <a:rPr lang="en-US" sz="2400">
                <a:solidFill>
                  <a:srgbClr val="0C4A6D"/>
                </a:solidFill>
                <a:hlinkClick r:id="rId3">
                  <a:extLst>
                    <a:ext uri="{A12FA001-AC4F-418D-AE19-62706E023703}">
                      <ahyp:hlinkClr xmlns:ahyp="http://schemas.microsoft.com/office/drawing/2018/hyperlinkcolor" val="tx"/>
                    </a:ext>
                  </a:extLst>
                </a:hlinkClick>
              </a:rPr>
              <a:t>ASPIRERegionB@edcoe.org</a:t>
            </a:r>
            <a:r>
              <a:rPr lang="en-US" sz="2400">
                <a:solidFill>
                  <a:srgbClr val="0C4A6D"/>
                </a:solidFill>
              </a:rPr>
              <a:t> </a:t>
            </a:r>
            <a:endParaRPr lang="en-US"/>
          </a:p>
        </p:txBody>
      </p:sp>
      <p:pic>
        <p:nvPicPr>
          <p:cNvPr id="4" name="Picture 3" descr="A headshot of Denise Gale, representing El Dorado County Office of Education">
            <a:extLst>
              <a:ext uri="{FF2B5EF4-FFF2-40B4-BE49-F238E27FC236}">
                <a16:creationId xmlns:a16="http://schemas.microsoft.com/office/drawing/2014/main" id="{DC8B3A19-BFE4-F808-7C82-9E10B105A40C}"/>
              </a:ext>
            </a:extLst>
          </p:cNvPr>
          <p:cNvPicPr>
            <a:picLocks noChangeAspect="1"/>
          </p:cNvPicPr>
          <p:nvPr/>
        </p:nvPicPr>
        <p:blipFill>
          <a:blip r:embed="rId4"/>
          <a:stretch>
            <a:fillRect/>
          </a:stretch>
        </p:blipFill>
        <p:spPr>
          <a:xfrm>
            <a:off x="7393133" y="1094510"/>
            <a:ext cx="4679371" cy="5084616"/>
          </a:xfrm>
          <a:prstGeom prst="rect">
            <a:avLst/>
          </a:prstGeom>
        </p:spPr>
      </p:pic>
      <p:sp>
        <p:nvSpPr>
          <p:cNvPr id="7" name="Slide Number Placeholder 6">
            <a:extLst>
              <a:ext uri="{FF2B5EF4-FFF2-40B4-BE49-F238E27FC236}">
                <a16:creationId xmlns:a16="http://schemas.microsoft.com/office/drawing/2014/main" id="{13189E4F-59B1-6B44-D69C-F6CA624C91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34</a:t>
            </a:fld>
            <a:endParaRPr lang="en-US"/>
          </a:p>
        </p:txBody>
      </p:sp>
    </p:spTree>
    <p:extLst>
      <p:ext uri="{BB962C8B-B14F-4D97-AF65-F5344CB8AC3E}">
        <p14:creationId xmlns:p14="http://schemas.microsoft.com/office/powerpoint/2010/main" val="401358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892df0685f_5_7"/>
          <p:cNvSpPr txBox="1">
            <a:spLocks noGrp="1"/>
          </p:cNvSpPr>
          <p:nvPr>
            <p:ph type="title"/>
          </p:nvPr>
        </p:nvSpPr>
        <p:spPr>
          <a:xfrm>
            <a:off x="-1" y="-106568"/>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Region</a:t>
            </a:r>
            <a:r>
              <a:rPr lang="en-US"/>
              <a:t> B Data</a:t>
            </a:r>
            <a:endParaRPr/>
          </a:p>
        </p:txBody>
      </p:sp>
      <p:sp>
        <p:nvSpPr>
          <p:cNvPr id="334" name="Google Shape;334;g2892df0685f_5_7"/>
          <p:cNvSpPr txBox="1">
            <a:spLocks noGrp="1"/>
          </p:cNvSpPr>
          <p:nvPr>
            <p:ph type="body" idx="1"/>
          </p:nvPr>
        </p:nvSpPr>
        <p:spPr>
          <a:xfrm>
            <a:off x="84667" y="961820"/>
            <a:ext cx="11601811" cy="52575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1200"/>
              </a:spcAft>
              <a:buClr>
                <a:srgbClr val="0C4A6D"/>
              </a:buClr>
              <a:buSzPts val="2800"/>
              <a:buChar char="●"/>
            </a:pPr>
            <a:r>
              <a:rPr lang="en-US" sz="2800">
                <a:solidFill>
                  <a:srgbClr val="0C4A6D"/>
                </a:solidFill>
              </a:rPr>
              <a:t>Based on the needs assessments collected in region B, the data shows:</a:t>
            </a:r>
            <a:endParaRPr sz="2800">
              <a:solidFill>
                <a:srgbClr val="0C4A6D"/>
              </a:solidFill>
            </a:endParaRPr>
          </a:p>
          <a:p>
            <a:pPr marL="1022350" lvl="1" indent="-514350" algn="l" rtl="0">
              <a:lnSpc>
                <a:spcPct val="90000"/>
              </a:lnSpc>
              <a:spcBef>
                <a:spcPts val="0"/>
              </a:spcBef>
              <a:spcAft>
                <a:spcPts val="1200"/>
              </a:spcAft>
              <a:buClr>
                <a:srgbClr val="0C4A6D"/>
              </a:buClr>
              <a:buSzPts val="2800"/>
            </a:pPr>
            <a:r>
              <a:rPr lang="en-US" sz="2800">
                <a:solidFill>
                  <a:srgbClr val="0C4A6D"/>
                </a:solidFill>
              </a:rPr>
              <a:t>Current response rate: 82 percent </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contractors: 229</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sessions: 1829</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CLASS 2008 observers: 236</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CLASS 2008 trainers: 40</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CLASS Second Edition Pre-K-3rd observers: 112</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CLASS Second Edition Pre-K-3rd trainers: 19</a:t>
            </a:r>
          </a:p>
          <a:p>
            <a:pPr marL="1022350" lvl="1" indent="-514350" algn="l" rtl="0">
              <a:lnSpc>
                <a:spcPct val="90000"/>
              </a:lnSpc>
              <a:spcBef>
                <a:spcPts val="0"/>
              </a:spcBef>
              <a:spcAft>
                <a:spcPts val="1200"/>
              </a:spcAft>
              <a:buClr>
                <a:srgbClr val="0C4A6D"/>
              </a:buClr>
              <a:buSzPts val="2800"/>
            </a:pPr>
            <a:r>
              <a:rPr lang="en-US" sz="2800">
                <a:solidFill>
                  <a:srgbClr val="0C4A6D"/>
                </a:solidFill>
              </a:rPr>
              <a:t>Number of sessions being observed by the block grant: 312</a:t>
            </a:r>
          </a:p>
          <a:p>
            <a:pPr marL="0" lvl="0" indent="0" algn="l" rtl="0">
              <a:lnSpc>
                <a:spcPct val="90000"/>
              </a:lnSpc>
              <a:spcBef>
                <a:spcPts val="1000"/>
              </a:spcBef>
              <a:spcAft>
                <a:spcPts val="0"/>
              </a:spcAft>
              <a:buClr>
                <a:srgbClr val="083958"/>
              </a:buClr>
              <a:buSzPts val="3200"/>
              <a:buNone/>
            </a:pPr>
            <a:endParaRPr sz="3200" b="1" i="0">
              <a:solidFill>
                <a:srgbClr val="0C4A6D"/>
              </a:solidFill>
              <a:latin typeface="Arial"/>
              <a:ea typeface="Arial"/>
              <a:cs typeface="Arial"/>
              <a:sym typeface="Arial"/>
            </a:endParaRPr>
          </a:p>
          <a:p>
            <a:pPr marL="0" lvl="0" indent="0" algn="l" rtl="0">
              <a:lnSpc>
                <a:spcPct val="90000"/>
              </a:lnSpc>
              <a:spcBef>
                <a:spcPts val="1000"/>
              </a:spcBef>
              <a:spcAft>
                <a:spcPts val="0"/>
              </a:spcAft>
              <a:buClr>
                <a:srgbClr val="083958"/>
              </a:buClr>
              <a:buSzPts val="3200"/>
              <a:buNone/>
            </a:pPr>
            <a:endParaRPr sz="3200" b="1">
              <a:solidFill>
                <a:srgbClr val="0C4A6D"/>
              </a:solidFill>
              <a:latin typeface="Arial"/>
              <a:ea typeface="Arial"/>
              <a:cs typeface="Arial"/>
              <a:sym typeface="Arial"/>
            </a:endParaRPr>
          </a:p>
        </p:txBody>
      </p:sp>
      <p:sp>
        <p:nvSpPr>
          <p:cNvPr id="335" name="Google Shape;335;g2892df0685f_5_7"/>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43D-B04E-D7F6-9026-D5093A0B10B5}"/>
              </a:ext>
            </a:extLst>
          </p:cNvPr>
          <p:cNvSpPr>
            <a:spLocks noGrp="1"/>
          </p:cNvSpPr>
          <p:nvPr>
            <p:ph type="title"/>
          </p:nvPr>
        </p:nvSpPr>
        <p:spPr/>
        <p:txBody>
          <a:bodyPr/>
          <a:lstStyle/>
          <a:p>
            <a:r>
              <a:rPr lang="en-US"/>
              <a:t>Region C Regional Lead</a:t>
            </a:r>
          </a:p>
        </p:txBody>
      </p:sp>
      <p:sp>
        <p:nvSpPr>
          <p:cNvPr id="6" name="Text Placeholder 5">
            <a:extLst>
              <a:ext uri="{FF2B5EF4-FFF2-40B4-BE49-F238E27FC236}">
                <a16:creationId xmlns:a16="http://schemas.microsoft.com/office/drawing/2014/main" id="{E7161572-EA49-700D-9E14-ECD16DC83CEA}"/>
              </a:ext>
            </a:extLst>
          </p:cNvPr>
          <p:cNvSpPr>
            <a:spLocks noGrp="1"/>
          </p:cNvSpPr>
          <p:nvPr>
            <p:ph type="body" idx="1"/>
          </p:nvPr>
        </p:nvSpPr>
        <p:spPr>
          <a:xfrm>
            <a:off x="248478" y="1341783"/>
            <a:ext cx="6892756" cy="4835180"/>
          </a:xfrm>
        </p:spPr>
        <p:txBody>
          <a:bodyPr/>
          <a:lstStyle/>
          <a:p>
            <a:pPr marL="0" indent="0">
              <a:spcBef>
                <a:spcPts val="0"/>
              </a:spcBef>
              <a:buNone/>
            </a:pPr>
            <a:r>
              <a:rPr lang="en-US" sz="2800">
                <a:solidFill>
                  <a:srgbClr val="0C4A6D"/>
                </a:solidFill>
              </a:rPr>
              <a:t>Region C: Central Valley and Coast</a:t>
            </a:r>
            <a:endParaRPr lang="en-US" sz="2800">
              <a:solidFill>
                <a:srgbClr val="000000"/>
              </a:solidFill>
            </a:endParaRPr>
          </a:p>
          <a:p>
            <a:pPr marL="0" indent="0">
              <a:buNone/>
            </a:pPr>
            <a:r>
              <a:rPr lang="en-US" sz="2800">
                <a:solidFill>
                  <a:srgbClr val="0C4A6D"/>
                </a:solidFill>
              </a:rPr>
              <a:t>Fresno, Kern, Kings, Madera, Merced, Mariposa, San Luis Obispo, Santa Barbara, Tulare, and Ventura Region</a:t>
            </a:r>
            <a:endParaRPr lang="en-US" sz="2800">
              <a:solidFill>
                <a:srgbClr val="000000"/>
              </a:solidFill>
            </a:endParaRPr>
          </a:p>
          <a:p>
            <a:pPr marL="0" indent="0">
              <a:buNone/>
            </a:pPr>
            <a:r>
              <a:rPr lang="en-US" sz="2800" b="1">
                <a:solidFill>
                  <a:srgbClr val="0C4A6D"/>
                </a:solidFill>
              </a:rPr>
              <a:t>Regional Lead: Ventura County Office of Education</a:t>
            </a:r>
            <a:endParaRPr lang="en-US" sz="2800">
              <a:solidFill>
                <a:srgbClr val="000000"/>
              </a:solidFill>
            </a:endParaRPr>
          </a:p>
          <a:p>
            <a:pPr marL="0" indent="0">
              <a:buNone/>
            </a:pPr>
            <a:r>
              <a:rPr lang="en-US" sz="2800">
                <a:solidFill>
                  <a:srgbClr val="0C4A6D"/>
                </a:solidFill>
              </a:rPr>
              <a:t>Alicia McFarland</a:t>
            </a:r>
            <a:endParaRPr lang="en-US" sz="2800">
              <a:solidFill>
                <a:srgbClr val="000000"/>
              </a:solidFill>
            </a:endParaRPr>
          </a:p>
          <a:p>
            <a:pPr marL="0" indent="0">
              <a:buNone/>
            </a:pPr>
            <a:r>
              <a:rPr lang="en-US" sz="2800">
                <a:solidFill>
                  <a:srgbClr val="0C4A6D"/>
                </a:solidFill>
                <a:hlinkClick r:id="rId3">
                  <a:extLst>
                    <a:ext uri="{A12FA001-AC4F-418D-AE19-62706E023703}">
                      <ahyp:hlinkClr xmlns:ahyp="http://schemas.microsoft.com/office/drawing/2018/hyperlinkcolor" val="tx"/>
                    </a:ext>
                  </a:extLst>
                </a:hlinkClick>
              </a:rPr>
              <a:t>aspireregionc@vcoe.org</a:t>
            </a:r>
            <a:r>
              <a:rPr lang="en-US" sz="2800">
                <a:solidFill>
                  <a:srgbClr val="0C4A6D"/>
                </a:solidFill>
              </a:rPr>
              <a:t> </a:t>
            </a:r>
            <a:endParaRPr lang="en-US" sz="2800"/>
          </a:p>
        </p:txBody>
      </p:sp>
      <p:pic>
        <p:nvPicPr>
          <p:cNvPr id="4" name="Picture Placeholder 5" descr="Image of Alicia McFarland, representing Ventura County Office of Education">
            <a:extLst>
              <a:ext uri="{FF2B5EF4-FFF2-40B4-BE49-F238E27FC236}">
                <a16:creationId xmlns:a16="http://schemas.microsoft.com/office/drawing/2014/main" id="{F7884C39-D85E-40F0-8023-ACC07379F360}"/>
              </a:ext>
            </a:extLst>
          </p:cNvPr>
          <p:cNvPicPr>
            <a:picLocks noChangeAspect="1"/>
          </p:cNvPicPr>
          <p:nvPr/>
        </p:nvPicPr>
        <p:blipFill>
          <a:blip r:embed="rId4"/>
          <a:srcRect t="2542" b="2542"/>
          <a:stretch>
            <a:fillRect/>
          </a:stretch>
        </p:blipFill>
        <p:spPr>
          <a:xfrm>
            <a:off x="7017507" y="1344661"/>
            <a:ext cx="5048777" cy="4839661"/>
          </a:xfrm>
          <a:prstGeom prst="rect">
            <a:avLst/>
          </a:prstGeom>
        </p:spPr>
      </p:pic>
      <p:sp>
        <p:nvSpPr>
          <p:cNvPr id="7" name="Slide Number Placeholder 6">
            <a:extLst>
              <a:ext uri="{FF2B5EF4-FFF2-40B4-BE49-F238E27FC236}">
                <a16:creationId xmlns:a16="http://schemas.microsoft.com/office/drawing/2014/main" id="{13189E4F-59B1-6B44-D69C-F6CA624C91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36</a:t>
            </a:fld>
            <a:endParaRPr lang="en-US"/>
          </a:p>
        </p:txBody>
      </p:sp>
    </p:spTree>
    <p:extLst>
      <p:ext uri="{BB962C8B-B14F-4D97-AF65-F5344CB8AC3E}">
        <p14:creationId xmlns:p14="http://schemas.microsoft.com/office/powerpoint/2010/main" val="3707458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892df0685f_5_14"/>
          <p:cNvSpPr txBox="1">
            <a:spLocks noGrp="1"/>
          </p:cNvSpPr>
          <p:nvPr>
            <p:ph type="title"/>
          </p:nvPr>
        </p:nvSpPr>
        <p:spPr>
          <a:xfrm>
            <a:off x="-1" y="-106568"/>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t>Region C Data</a:t>
            </a:r>
            <a:endParaRPr/>
          </a:p>
        </p:txBody>
      </p:sp>
      <p:sp>
        <p:nvSpPr>
          <p:cNvPr id="351" name="Google Shape;351;g2892df0685f_5_14"/>
          <p:cNvSpPr txBox="1">
            <a:spLocks noGrp="1"/>
          </p:cNvSpPr>
          <p:nvPr>
            <p:ph type="body" idx="1"/>
          </p:nvPr>
        </p:nvSpPr>
        <p:spPr>
          <a:xfrm>
            <a:off x="84667" y="961820"/>
            <a:ext cx="11568358" cy="52575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1200"/>
              </a:spcAft>
              <a:buClr>
                <a:srgbClr val="0C4A6D"/>
              </a:buClr>
              <a:buSzPts val="2800"/>
              <a:buChar char="●"/>
            </a:pPr>
            <a:r>
              <a:rPr lang="en-US" sz="2800">
                <a:solidFill>
                  <a:srgbClr val="0C4A6D"/>
                </a:solidFill>
              </a:rPr>
              <a:t>Based on the needs assessments collected in region C, the data shows:</a:t>
            </a: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Current response rate: 90 percent</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contractors: 118</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sessions: 1017</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2008 observers: 170</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2008 trainers: 36</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Second Edition Pre-K-3rd observers: 69</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Second Edition Pre-K-3rd trainers: 6</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sessions being observed by the block grant: 139</a:t>
            </a:r>
            <a:endParaRPr sz="2800" b="1">
              <a:solidFill>
                <a:srgbClr val="0C4A6D"/>
              </a:solidFill>
            </a:endParaRPr>
          </a:p>
        </p:txBody>
      </p:sp>
      <p:sp>
        <p:nvSpPr>
          <p:cNvPr id="352" name="Google Shape;352;g2892df0685f_5_14"/>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A143D-B04E-D7F6-9026-D5093A0B10B5}"/>
              </a:ext>
            </a:extLst>
          </p:cNvPr>
          <p:cNvSpPr>
            <a:spLocks noGrp="1"/>
          </p:cNvSpPr>
          <p:nvPr>
            <p:ph type="title"/>
          </p:nvPr>
        </p:nvSpPr>
        <p:spPr/>
        <p:txBody>
          <a:bodyPr/>
          <a:lstStyle/>
          <a:p>
            <a:r>
              <a:rPr lang="en-US"/>
              <a:t>Region D Regional Lead</a:t>
            </a:r>
          </a:p>
        </p:txBody>
      </p:sp>
      <p:sp>
        <p:nvSpPr>
          <p:cNvPr id="6" name="Text Placeholder 5">
            <a:extLst>
              <a:ext uri="{FF2B5EF4-FFF2-40B4-BE49-F238E27FC236}">
                <a16:creationId xmlns:a16="http://schemas.microsoft.com/office/drawing/2014/main" id="{E7161572-EA49-700D-9E14-ECD16DC83CEA}"/>
              </a:ext>
            </a:extLst>
          </p:cNvPr>
          <p:cNvSpPr>
            <a:spLocks noGrp="1"/>
          </p:cNvSpPr>
          <p:nvPr>
            <p:ph type="body" idx="1"/>
          </p:nvPr>
        </p:nvSpPr>
        <p:spPr>
          <a:xfrm>
            <a:off x="248478" y="1341783"/>
            <a:ext cx="6892756" cy="4835180"/>
          </a:xfrm>
        </p:spPr>
        <p:txBody>
          <a:bodyPr/>
          <a:lstStyle/>
          <a:p>
            <a:pPr marL="0" indent="0">
              <a:spcBef>
                <a:spcPts val="0"/>
              </a:spcBef>
              <a:buNone/>
            </a:pPr>
            <a:r>
              <a:rPr lang="en-US" sz="2800">
                <a:solidFill>
                  <a:srgbClr val="0C4A6D"/>
                </a:solidFill>
              </a:rPr>
              <a:t>Region D: Southern and High Desert</a:t>
            </a:r>
            <a:endParaRPr lang="en-US" sz="2800">
              <a:solidFill>
                <a:srgbClr val="000000"/>
              </a:solidFill>
            </a:endParaRPr>
          </a:p>
          <a:p>
            <a:pPr marL="0" indent="0">
              <a:buNone/>
            </a:pPr>
            <a:r>
              <a:rPr lang="en-US" sz="2800">
                <a:solidFill>
                  <a:srgbClr val="0C4A6D"/>
                </a:solidFill>
              </a:rPr>
              <a:t>Imperial, Inyo, Los Angeles, Mono, Orange, Riverside, San Bernardino, and San Diego Region</a:t>
            </a:r>
            <a:endParaRPr lang="en-US" sz="2800">
              <a:solidFill>
                <a:srgbClr val="000000"/>
              </a:solidFill>
            </a:endParaRPr>
          </a:p>
          <a:p>
            <a:pPr marL="0" indent="0">
              <a:buNone/>
            </a:pPr>
            <a:r>
              <a:rPr lang="en-US" sz="2800" b="1">
                <a:solidFill>
                  <a:srgbClr val="0C4A6D"/>
                </a:solidFill>
              </a:rPr>
              <a:t>Regional Lead: San Diego County Office of Education</a:t>
            </a:r>
            <a:endParaRPr lang="en-US" sz="2800">
              <a:solidFill>
                <a:srgbClr val="000000"/>
              </a:solidFill>
            </a:endParaRPr>
          </a:p>
          <a:p>
            <a:pPr marL="0" indent="0">
              <a:buNone/>
            </a:pPr>
            <a:r>
              <a:rPr lang="en-US" sz="2800">
                <a:solidFill>
                  <a:srgbClr val="0C4A6D"/>
                </a:solidFill>
              </a:rPr>
              <a:t>Eunice Munro</a:t>
            </a:r>
            <a:endParaRPr lang="en-US" sz="2800">
              <a:solidFill>
                <a:srgbClr val="000000"/>
              </a:solidFill>
            </a:endParaRPr>
          </a:p>
          <a:p>
            <a:pPr marL="0" indent="0">
              <a:buNone/>
            </a:pPr>
            <a:r>
              <a:rPr lang="en-US" sz="2800">
                <a:solidFill>
                  <a:srgbClr val="0C4A6D"/>
                </a:solidFill>
                <a:hlinkClick r:id="rId3">
                  <a:extLst>
                    <a:ext uri="{A12FA001-AC4F-418D-AE19-62706E023703}">
                      <ahyp:hlinkClr xmlns:ahyp="http://schemas.microsoft.com/office/drawing/2018/hyperlinkcolor" val="tx"/>
                    </a:ext>
                  </a:extLst>
                </a:hlinkClick>
              </a:rPr>
              <a:t>ASPIRE-RegionD@sdcoe.net</a:t>
            </a:r>
            <a:r>
              <a:rPr lang="en-US" sz="2800">
                <a:solidFill>
                  <a:srgbClr val="0C4A6D"/>
                </a:solidFill>
              </a:rPr>
              <a:t> </a:t>
            </a:r>
            <a:endParaRPr lang="en-US" sz="2800">
              <a:solidFill>
                <a:srgbClr val="000000"/>
              </a:solidFill>
            </a:endParaRPr>
          </a:p>
          <a:p>
            <a:pPr marL="0" indent="0">
              <a:buNone/>
            </a:pPr>
            <a:endParaRPr lang="en-US" sz="2400">
              <a:solidFill>
                <a:srgbClr val="000000"/>
              </a:solidFill>
            </a:endParaRPr>
          </a:p>
          <a:p>
            <a:pPr marL="0" indent="0">
              <a:buNone/>
            </a:pPr>
            <a:endParaRPr lang="en-US"/>
          </a:p>
        </p:txBody>
      </p:sp>
      <p:pic>
        <p:nvPicPr>
          <p:cNvPr id="4" name="Picture Placeholder 7" descr="Image of Eunice Munro, representing San Diego County Office of Education">
            <a:extLst>
              <a:ext uri="{FF2B5EF4-FFF2-40B4-BE49-F238E27FC236}">
                <a16:creationId xmlns:a16="http://schemas.microsoft.com/office/drawing/2014/main" id="{F30EE9A9-F1B3-3161-966E-2CF243AE5191}"/>
              </a:ext>
            </a:extLst>
          </p:cNvPr>
          <p:cNvPicPr>
            <a:picLocks noChangeAspect="1"/>
          </p:cNvPicPr>
          <p:nvPr/>
        </p:nvPicPr>
        <p:blipFill>
          <a:blip r:embed="rId4"/>
          <a:srcRect t="5780" b="5780"/>
          <a:stretch>
            <a:fillRect/>
          </a:stretch>
        </p:blipFill>
        <p:spPr>
          <a:xfrm>
            <a:off x="7149109" y="1338578"/>
            <a:ext cx="4749953" cy="4820176"/>
          </a:xfrm>
          <a:prstGeom prst="rect">
            <a:avLst/>
          </a:prstGeom>
        </p:spPr>
      </p:pic>
      <p:sp>
        <p:nvSpPr>
          <p:cNvPr id="7" name="Slide Number Placeholder 6">
            <a:extLst>
              <a:ext uri="{FF2B5EF4-FFF2-40B4-BE49-F238E27FC236}">
                <a16:creationId xmlns:a16="http://schemas.microsoft.com/office/drawing/2014/main" id="{13189E4F-59B1-6B44-D69C-F6CA624C91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38</a:t>
            </a:fld>
            <a:endParaRPr lang="en-US"/>
          </a:p>
        </p:txBody>
      </p:sp>
    </p:spTree>
    <p:extLst>
      <p:ext uri="{BB962C8B-B14F-4D97-AF65-F5344CB8AC3E}">
        <p14:creationId xmlns:p14="http://schemas.microsoft.com/office/powerpoint/2010/main" val="2207212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892df0685f_5_21"/>
          <p:cNvSpPr txBox="1">
            <a:spLocks noGrp="1"/>
          </p:cNvSpPr>
          <p:nvPr>
            <p:ph type="title"/>
          </p:nvPr>
        </p:nvSpPr>
        <p:spPr>
          <a:xfrm>
            <a:off x="-1" y="-106568"/>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Region</a:t>
            </a:r>
            <a:r>
              <a:rPr lang="en-US"/>
              <a:t> D Data</a:t>
            </a:r>
            <a:endParaRPr/>
          </a:p>
        </p:txBody>
      </p:sp>
      <p:sp>
        <p:nvSpPr>
          <p:cNvPr id="368" name="Google Shape;368;g2892df0685f_5_21"/>
          <p:cNvSpPr txBox="1">
            <a:spLocks noGrp="1"/>
          </p:cNvSpPr>
          <p:nvPr>
            <p:ph type="body" idx="1"/>
          </p:nvPr>
        </p:nvSpPr>
        <p:spPr>
          <a:xfrm>
            <a:off x="84667" y="961820"/>
            <a:ext cx="11601812" cy="5257500"/>
          </a:xfrm>
          <a:prstGeom prst="rect">
            <a:avLst/>
          </a:prstGeom>
          <a:noFill/>
          <a:ln>
            <a:noFill/>
          </a:ln>
        </p:spPr>
        <p:txBody>
          <a:bodyPr spcFirstLastPara="1" wrap="square" lIns="91425" tIns="45700" rIns="91425" bIns="45700" anchor="t" anchorCtr="0">
            <a:normAutofit lnSpcReduction="10000"/>
          </a:bodyPr>
          <a:lstStyle/>
          <a:p>
            <a:pPr marL="457200" lvl="0" indent="-406400" algn="l" rtl="0">
              <a:lnSpc>
                <a:spcPct val="90000"/>
              </a:lnSpc>
              <a:spcBef>
                <a:spcPts val="1000"/>
              </a:spcBef>
              <a:spcAft>
                <a:spcPts val="1200"/>
              </a:spcAft>
              <a:buClr>
                <a:srgbClr val="0C4A6D"/>
              </a:buClr>
              <a:buSzPts val="2800"/>
              <a:buChar char="●"/>
            </a:pPr>
            <a:r>
              <a:rPr lang="en-US" sz="2800">
                <a:solidFill>
                  <a:srgbClr val="0C4A6D"/>
                </a:solidFill>
              </a:rPr>
              <a:t>Based on the needs assessments collected in region D, the data shows:</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Current response rate: 83 percent</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contractors: 275</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sessions: 3275</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2008 observers: 210</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2008 trainers: 182</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Second Edition Pre-K-3rd observers: 60</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CLASS Second Edition Pre-K-3rd trainers: 199</a:t>
            </a:r>
            <a:endParaRPr sz="2800">
              <a:solidFill>
                <a:srgbClr val="0C4A6D"/>
              </a:solidFill>
            </a:endParaRPr>
          </a:p>
          <a:p>
            <a:pPr marL="965200" lvl="1" indent="-457200" algn="l" rtl="0">
              <a:lnSpc>
                <a:spcPct val="90000"/>
              </a:lnSpc>
              <a:spcBef>
                <a:spcPts val="0"/>
              </a:spcBef>
              <a:spcAft>
                <a:spcPts val="1200"/>
              </a:spcAft>
              <a:buClr>
                <a:srgbClr val="0C4A6D"/>
              </a:buClr>
              <a:buSzPts val="2800"/>
              <a:buFont typeface="Arial" panose="020B0604020202020204" pitchFamily="34" charset="0"/>
              <a:buChar char="•"/>
            </a:pPr>
            <a:r>
              <a:rPr lang="en-US" sz="2800">
                <a:solidFill>
                  <a:srgbClr val="0C4A6D"/>
                </a:solidFill>
              </a:rPr>
              <a:t>Number of sessions being observed by the block grant: 537</a:t>
            </a:r>
            <a:endParaRPr sz="2800">
              <a:solidFill>
                <a:srgbClr val="0C4A6D"/>
              </a:solidFill>
            </a:endParaRPr>
          </a:p>
        </p:txBody>
      </p:sp>
      <p:sp>
        <p:nvSpPr>
          <p:cNvPr id="369" name="Google Shape;369;g2892df0685f_5_21"/>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
          <p:cNvSpPr txBox="1">
            <a:spLocks noGrp="1"/>
          </p:cNvSpPr>
          <p:nvPr>
            <p:ph type="title"/>
          </p:nvPr>
        </p:nvSpPr>
        <p:spPr>
          <a:xfrm>
            <a:off x="-1" y="78059"/>
            <a:ext cx="12110088" cy="77020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000"/>
              <a:buFont typeface="Arial"/>
              <a:buNone/>
            </a:pPr>
            <a:r>
              <a:rPr lang="en-US">
                <a:solidFill>
                  <a:srgbClr val="002060"/>
                </a:solidFill>
                <a:latin typeface="Arial"/>
                <a:ea typeface="Arial"/>
                <a:cs typeface="Arial"/>
                <a:sym typeface="Arial"/>
              </a:rPr>
              <a:t>Agenda</a:t>
            </a:r>
            <a:endParaRPr sz="4000">
              <a:solidFill>
                <a:srgbClr val="002060"/>
              </a:solidFill>
              <a:latin typeface="Arial"/>
              <a:ea typeface="Arial"/>
              <a:cs typeface="Arial"/>
              <a:sym typeface="Arial"/>
            </a:endParaRPr>
          </a:p>
        </p:txBody>
      </p:sp>
      <p:sp>
        <p:nvSpPr>
          <p:cNvPr id="238" name="Google Shape;238;p3"/>
          <p:cNvSpPr txBox="1">
            <a:spLocks noGrp="1"/>
          </p:cNvSpPr>
          <p:nvPr>
            <p:ph type="body" idx="1"/>
          </p:nvPr>
        </p:nvSpPr>
        <p:spPr>
          <a:xfrm>
            <a:off x="225489" y="848261"/>
            <a:ext cx="11589962" cy="6008634"/>
          </a:xfrm>
          <a:prstGeom prst="rect">
            <a:avLst/>
          </a:prstGeom>
          <a:noFill/>
          <a:ln>
            <a:noFill/>
          </a:ln>
        </p:spPr>
        <p:txBody>
          <a:bodyPr spcFirstLastPara="1" wrap="square" lIns="91425" tIns="45700" rIns="91425" bIns="45700" anchor="t" anchorCtr="0">
            <a:noAutofit/>
          </a:bodyPr>
          <a:lstStyle/>
          <a:p>
            <a:pPr lvl="0" indent="-333375" algn="l" rtl="0">
              <a:spcBef>
                <a:spcPts val="0"/>
              </a:spcBef>
              <a:spcAft>
                <a:spcPts val="100"/>
              </a:spcAft>
              <a:buClr>
                <a:srgbClr val="083958"/>
              </a:buClr>
              <a:buSzPts val="2850"/>
              <a:buChar char="•"/>
            </a:pPr>
            <a:r>
              <a:rPr lang="en-US" sz="2800">
                <a:latin typeface="Arial"/>
                <a:ea typeface="Arial"/>
                <a:cs typeface="Arial"/>
                <a:sym typeface="Arial"/>
              </a:rPr>
              <a:t>Overview of the Policy and Purpose </a:t>
            </a:r>
            <a:endParaRPr lang="en-US"/>
          </a:p>
          <a:p>
            <a:pPr indent="-333375">
              <a:spcBef>
                <a:spcPts val="2200"/>
              </a:spcBef>
              <a:spcAft>
                <a:spcPts val="100"/>
              </a:spcAft>
              <a:buSzPts val="2850"/>
            </a:pPr>
            <a:r>
              <a:rPr lang="en-US" sz="2800">
                <a:latin typeface="Arial"/>
                <a:ea typeface="Arial"/>
                <a:cs typeface="Arial"/>
                <a:sym typeface="Arial"/>
              </a:rPr>
              <a:t>Implementation of the </a:t>
            </a:r>
            <a:r>
              <a:rPr lang="en-US" sz="2800"/>
              <a:t>Classroom Assessment Scoring System (CLASS) Second Edition Pre-K-3rd </a:t>
            </a:r>
            <a:endParaRPr lang="en-US" sz="2800" i="1">
              <a:latin typeface="Arial"/>
              <a:ea typeface="Arial"/>
              <a:cs typeface="Arial"/>
            </a:endParaRPr>
          </a:p>
          <a:p>
            <a:pPr indent="-333375">
              <a:spcBef>
                <a:spcPts val="2200"/>
              </a:spcBef>
              <a:spcAft>
                <a:spcPts val="100"/>
              </a:spcAft>
              <a:buSzPts val="2850"/>
            </a:pPr>
            <a:r>
              <a:rPr lang="en-US" sz="2800"/>
              <a:t>Implementation of CLASS Environment</a:t>
            </a:r>
          </a:p>
          <a:p>
            <a:pPr indent="-333375">
              <a:spcBef>
                <a:spcPts val="2200"/>
              </a:spcBef>
              <a:spcAft>
                <a:spcPts val="100"/>
              </a:spcAft>
              <a:buSzPts val="2850"/>
            </a:pPr>
            <a:r>
              <a:rPr lang="en-US" sz="2800"/>
              <a:t>Additional CLASS Information </a:t>
            </a:r>
          </a:p>
          <a:p>
            <a:pPr indent="-333375">
              <a:spcBef>
                <a:spcPts val="2200"/>
              </a:spcBef>
              <a:spcAft>
                <a:spcPts val="100"/>
              </a:spcAft>
              <a:buSzPts val="2850"/>
            </a:pPr>
            <a:r>
              <a:rPr lang="en-US" sz="2800"/>
              <a:t>Achieving Success in Positive Interactions, Relationships, and Environments (ASPIRE)</a:t>
            </a:r>
          </a:p>
          <a:p>
            <a:pPr indent="-333375">
              <a:spcBef>
                <a:spcPts val="2200"/>
              </a:spcBef>
              <a:spcAft>
                <a:spcPts val="100"/>
              </a:spcAft>
              <a:buSzPts val="2850"/>
            </a:pPr>
            <a:r>
              <a:rPr lang="en-US" sz="2800"/>
              <a:t>ASPIRE Accomplishments </a:t>
            </a:r>
          </a:p>
          <a:p>
            <a:pPr indent="-333375">
              <a:spcBef>
                <a:spcPts val="2200"/>
              </a:spcBef>
              <a:spcAft>
                <a:spcPts val="100"/>
              </a:spcAft>
              <a:buSzPts val="2850"/>
            </a:pPr>
            <a:r>
              <a:rPr lang="en-US" sz="2800"/>
              <a:t>Questions and Answers</a:t>
            </a:r>
          </a:p>
          <a:p>
            <a:pPr marL="0" lvl="0" indent="0" algn="l" rtl="0">
              <a:lnSpc>
                <a:spcPct val="70000"/>
              </a:lnSpc>
              <a:spcBef>
                <a:spcPts val="1700"/>
              </a:spcBef>
              <a:spcAft>
                <a:spcPts val="0"/>
              </a:spcAft>
              <a:buClr>
                <a:srgbClr val="083958"/>
              </a:buClr>
              <a:buSzPts val="2250"/>
              <a:buNone/>
            </a:pPr>
            <a:endParaRPr sz="2250">
              <a:latin typeface="Arial"/>
              <a:ea typeface="Arial"/>
              <a:cs typeface="Arial"/>
            </a:endParaRPr>
          </a:p>
          <a:p>
            <a:pPr marL="0" indent="0">
              <a:lnSpc>
                <a:spcPct val="70000"/>
              </a:lnSpc>
              <a:buSzPts val="1563"/>
              <a:buNone/>
            </a:pPr>
            <a:endParaRPr lang="en-US" sz="1562"/>
          </a:p>
        </p:txBody>
      </p:sp>
      <p:sp>
        <p:nvSpPr>
          <p:cNvPr id="239" name="Google Shape;239;p3"/>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3021a0b918d_0_7"/>
          <p:cNvSpPr txBox="1">
            <a:spLocks noGrp="1"/>
          </p:cNvSpPr>
          <p:nvPr>
            <p:ph type="title" idx="4294967295"/>
          </p:nvPr>
        </p:nvSpPr>
        <p:spPr>
          <a:xfrm>
            <a:off x="1544638" y="1023938"/>
            <a:ext cx="9102600" cy="4557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5000">
                <a:solidFill>
                  <a:schemeClr val="lt1"/>
                </a:solidFill>
              </a:rPr>
              <a:t>ASPIRE Accomplishments</a:t>
            </a:r>
            <a:endParaRPr sz="5000">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3021a0b918d_0_0"/>
          <p:cNvSpPr txBox="1">
            <a:spLocks noGrp="1"/>
          </p:cNvSpPr>
          <p:nvPr>
            <p:ph type="title"/>
          </p:nvPr>
        </p:nvSpPr>
        <p:spPr>
          <a:xfrm>
            <a:off x="19923" y="156590"/>
            <a:ext cx="12192000" cy="1325700"/>
          </a:xfrm>
          <a:prstGeom prst="rect">
            <a:avLst/>
          </a:prstGeom>
          <a:noFill/>
          <a:ln>
            <a:noFill/>
          </a:ln>
        </p:spPr>
        <p:txBody>
          <a:bodyPr spcFirstLastPara="1" wrap="square" lIns="91425" tIns="45700" rIns="91425" bIns="45700" anchor="ctr" anchorCtr="0">
            <a:normAutofit/>
          </a:bodyPr>
          <a:lstStyle/>
          <a:p>
            <a:r>
              <a:rPr lang="en-US"/>
              <a:t>EDCOE and Teachstone Contract</a:t>
            </a:r>
            <a:endParaRPr/>
          </a:p>
        </p:txBody>
      </p:sp>
      <p:sp>
        <p:nvSpPr>
          <p:cNvPr id="382" name="Google Shape;382;g3021a0b918d_0_0"/>
          <p:cNvSpPr txBox="1">
            <a:spLocks noGrp="1"/>
          </p:cNvSpPr>
          <p:nvPr>
            <p:ph type="body" idx="1"/>
          </p:nvPr>
        </p:nvSpPr>
        <p:spPr>
          <a:xfrm>
            <a:off x="122673" y="1482290"/>
            <a:ext cx="11986500" cy="4565870"/>
          </a:xfrm>
          <a:prstGeom prst="rect">
            <a:avLst/>
          </a:prstGeom>
          <a:noFill/>
          <a:ln>
            <a:noFill/>
          </a:ln>
        </p:spPr>
        <p:txBody>
          <a:bodyPr spcFirstLastPara="1" wrap="square" lIns="91425" tIns="45700" rIns="91425" bIns="45700" anchor="t" anchorCtr="0">
            <a:normAutofit/>
          </a:bodyPr>
          <a:lstStyle/>
          <a:p>
            <a:pPr indent="-419100">
              <a:lnSpc>
                <a:spcPct val="100000"/>
              </a:lnSpc>
              <a:spcBef>
                <a:spcPts val="500"/>
              </a:spcBef>
              <a:spcAft>
                <a:spcPts val="600"/>
              </a:spcAft>
              <a:buSzPts val="3000"/>
              <a:buChar char="●"/>
            </a:pPr>
            <a:r>
              <a:rPr lang="en-US" sz="3000"/>
              <a:t>As of July 29, 2024, EDCOE executed a two-year contract with Teachstone</a:t>
            </a:r>
          </a:p>
          <a:p>
            <a:pPr indent="-419100">
              <a:lnSpc>
                <a:spcPct val="100000"/>
              </a:lnSpc>
              <a:spcBef>
                <a:spcPts val="0"/>
              </a:spcBef>
              <a:spcAft>
                <a:spcPts val="600"/>
              </a:spcAft>
              <a:buSzPts val="3000"/>
              <a:buChar char="●"/>
            </a:pPr>
            <a:r>
              <a:rPr lang="en-US" sz="3000"/>
              <a:t>The goal of the contract is to support CLASS implementation statewide by:</a:t>
            </a:r>
          </a:p>
          <a:p>
            <a:pPr marL="952500" lvl="1" indent="-457200">
              <a:lnSpc>
                <a:spcPct val="100000"/>
              </a:lnSpc>
              <a:spcBef>
                <a:spcPts val="0"/>
              </a:spcBef>
              <a:spcAft>
                <a:spcPts val="600"/>
              </a:spcAft>
              <a:buSzPts val="3000"/>
              <a:buFont typeface="Arial" panose="020B0604020202020204" pitchFamily="34" charset="0"/>
              <a:buChar char="•"/>
            </a:pPr>
            <a:r>
              <a:rPr lang="en-US" sz="3000"/>
              <a:t>Increasing CLASS knowledge through trainings</a:t>
            </a:r>
          </a:p>
          <a:p>
            <a:pPr marL="952500" lvl="1" indent="-457200" algn="l" rtl="0">
              <a:lnSpc>
                <a:spcPct val="100000"/>
              </a:lnSpc>
              <a:spcBef>
                <a:spcPts val="0"/>
              </a:spcBef>
              <a:spcAft>
                <a:spcPts val="600"/>
              </a:spcAft>
              <a:buSzPts val="3000"/>
              <a:buFont typeface="Arial" panose="020B0604020202020204" pitchFamily="34" charset="0"/>
              <a:buChar char="•"/>
            </a:pPr>
            <a:r>
              <a:rPr lang="en-US" sz="3000"/>
              <a:t>Building observer capacity</a:t>
            </a:r>
            <a:endParaRPr sz="3000"/>
          </a:p>
          <a:p>
            <a:pPr marL="952500" lvl="1" indent="-457200" algn="l" rtl="0">
              <a:lnSpc>
                <a:spcPct val="100000"/>
              </a:lnSpc>
              <a:spcBef>
                <a:spcPts val="0"/>
              </a:spcBef>
              <a:spcAft>
                <a:spcPts val="600"/>
              </a:spcAft>
              <a:buSzPts val="3000"/>
              <a:buFont typeface="Arial" panose="020B0604020202020204" pitchFamily="34" charset="0"/>
              <a:buChar char="•"/>
            </a:pPr>
            <a:r>
              <a:rPr lang="en-US" sz="3000"/>
              <a:t>Building trainer capacity</a:t>
            </a:r>
            <a:endParaRPr sz="3000"/>
          </a:p>
          <a:p>
            <a:pPr marL="952500" lvl="1" indent="-457200" algn="l" rtl="0">
              <a:lnSpc>
                <a:spcPct val="100000"/>
              </a:lnSpc>
              <a:spcBef>
                <a:spcPts val="0"/>
              </a:spcBef>
              <a:spcAft>
                <a:spcPts val="600"/>
              </a:spcAft>
              <a:buSzPts val="3000"/>
              <a:buFont typeface="Arial" panose="020B0604020202020204" pitchFamily="34" charset="0"/>
              <a:buChar char="•"/>
            </a:pPr>
            <a:r>
              <a:rPr lang="en-US" sz="3000"/>
              <a:t>Supporting data management and data quality </a:t>
            </a:r>
            <a:endParaRPr sz="3000"/>
          </a:p>
          <a:p>
            <a:pPr marL="1143000" lvl="0" indent="0" algn="l" rtl="0">
              <a:spcBef>
                <a:spcPts val="0"/>
              </a:spcBef>
              <a:spcAft>
                <a:spcPts val="0"/>
              </a:spcAft>
              <a:buClr>
                <a:schemeClr val="dk1"/>
              </a:buClr>
              <a:buSzPts val="3600"/>
              <a:buFont typeface="Arial"/>
              <a:buNone/>
            </a:pPr>
            <a:endParaRPr sz="2800"/>
          </a:p>
        </p:txBody>
      </p:sp>
      <p:sp>
        <p:nvSpPr>
          <p:cNvPr id="383" name="Google Shape;383;g3021a0b918d_0_0"/>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021a0b918d_0_12"/>
          <p:cNvSpPr txBox="1">
            <a:spLocks noGrp="1"/>
          </p:cNvSpPr>
          <p:nvPr>
            <p:ph type="title"/>
          </p:nvPr>
        </p:nvSpPr>
        <p:spPr>
          <a:xfrm>
            <a:off x="0" y="0"/>
            <a:ext cx="12192000" cy="136608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t>Needs Assessment</a:t>
            </a:r>
            <a:endParaRPr/>
          </a:p>
        </p:txBody>
      </p:sp>
      <p:sp>
        <p:nvSpPr>
          <p:cNvPr id="390" name="Google Shape;390;g3021a0b918d_0_12"/>
          <p:cNvSpPr txBox="1">
            <a:spLocks noGrp="1"/>
          </p:cNvSpPr>
          <p:nvPr>
            <p:ph type="body" idx="1"/>
          </p:nvPr>
        </p:nvSpPr>
        <p:spPr>
          <a:xfrm>
            <a:off x="102750" y="1164025"/>
            <a:ext cx="11986500" cy="4985700"/>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500"/>
              </a:spcBef>
              <a:spcAft>
                <a:spcPts val="600"/>
              </a:spcAft>
              <a:buSzPts val="3000"/>
              <a:buChar char="●"/>
            </a:pPr>
            <a:r>
              <a:rPr lang="en-US" sz="3000" dirty="0"/>
              <a:t>Each regional lead sent out and collected needs assessments in July from:</a:t>
            </a:r>
            <a:endParaRPr sz="3000" dirty="0"/>
          </a:p>
          <a:p>
            <a:pPr marL="952500" lvl="1" indent="-457200" algn="l" rtl="0">
              <a:lnSpc>
                <a:spcPct val="100000"/>
              </a:lnSpc>
              <a:spcBef>
                <a:spcPts val="0"/>
              </a:spcBef>
              <a:spcAft>
                <a:spcPts val="600"/>
              </a:spcAft>
              <a:buSzPts val="3000"/>
              <a:buFont typeface="Arial" panose="020B0604020202020204" pitchFamily="34" charset="0"/>
              <a:buChar char="•"/>
            </a:pPr>
            <a:r>
              <a:rPr lang="en-US" sz="3000" dirty="0"/>
              <a:t>CSPP Contractors</a:t>
            </a:r>
            <a:endParaRPr sz="3000" dirty="0"/>
          </a:p>
          <a:p>
            <a:pPr marL="952500" lvl="1" indent="-457200">
              <a:lnSpc>
                <a:spcPct val="100000"/>
              </a:lnSpc>
              <a:spcBef>
                <a:spcPts val="0"/>
              </a:spcBef>
              <a:spcAft>
                <a:spcPts val="600"/>
              </a:spcAft>
              <a:buSzPts val="3000"/>
              <a:buFont typeface="Arial" panose="020B0604020202020204" pitchFamily="34" charset="0"/>
              <a:buChar char="•"/>
            </a:pPr>
            <a:r>
              <a:rPr lang="en-US" sz="3000" dirty="0"/>
              <a:t>CSPP Quality Rating Improvement System Block Grantees</a:t>
            </a:r>
          </a:p>
          <a:p>
            <a:pPr marL="457200" lvl="0" indent="-419100" algn="l" rtl="0">
              <a:lnSpc>
                <a:spcPct val="100000"/>
              </a:lnSpc>
              <a:spcBef>
                <a:spcPts val="500"/>
              </a:spcBef>
              <a:spcAft>
                <a:spcPts val="600"/>
              </a:spcAft>
              <a:buSzPts val="3000"/>
              <a:buChar char="●"/>
            </a:pPr>
            <a:r>
              <a:rPr lang="en-US" sz="3000" dirty="0"/>
              <a:t>The needs assessment return rate was 87 percent at the end of August</a:t>
            </a:r>
          </a:p>
          <a:p>
            <a:pPr indent="-419100">
              <a:lnSpc>
                <a:spcPct val="100000"/>
              </a:lnSpc>
              <a:spcBef>
                <a:spcPts val="500"/>
              </a:spcBef>
              <a:spcAft>
                <a:spcPts val="600"/>
              </a:spcAft>
              <a:buSzPts val="3000"/>
              <a:buChar char="●"/>
            </a:pPr>
            <a:r>
              <a:rPr lang="en-US" sz="3000" dirty="0"/>
              <a:t>NOTE: This was a </a:t>
            </a:r>
            <a:r>
              <a:rPr lang="en-US" sz="3000" b="1" dirty="0"/>
              <a:t>required</a:t>
            </a:r>
            <a:r>
              <a:rPr lang="en-US" sz="3000" dirty="0"/>
              <a:t> data reporting survey for CSPP contractors; therefore, if your program has not completed the survey, you must complete it and return it to your Regional Lead</a:t>
            </a:r>
          </a:p>
          <a:p>
            <a:pPr marL="1143000" indent="0">
              <a:spcBef>
                <a:spcPts val="500"/>
              </a:spcBef>
              <a:buNone/>
            </a:pPr>
            <a:endParaRPr lang="en-US" sz="2800" dirty="0"/>
          </a:p>
        </p:txBody>
      </p:sp>
      <p:sp>
        <p:nvSpPr>
          <p:cNvPr id="391" name="Google Shape;391;g3021a0b918d_0_12"/>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3021a0b918d_0_19"/>
          <p:cNvSpPr txBox="1">
            <a:spLocks noGrp="1"/>
          </p:cNvSpPr>
          <p:nvPr>
            <p:ph type="title"/>
          </p:nvPr>
        </p:nvSpPr>
        <p:spPr>
          <a:xfrm>
            <a:off x="-1" y="-106568"/>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t>Capacity Building</a:t>
            </a:r>
            <a:endParaRPr/>
          </a:p>
        </p:txBody>
      </p:sp>
      <p:sp>
        <p:nvSpPr>
          <p:cNvPr id="398" name="Google Shape;398;g3021a0b918d_0_19"/>
          <p:cNvSpPr txBox="1">
            <a:spLocks noGrp="1"/>
          </p:cNvSpPr>
          <p:nvPr>
            <p:ph type="body" idx="1"/>
          </p:nvPr>
        </p:nvSpPr>
        <p:spPr>
          <a:xfrm>
            <a:off x="102750" y="1164025"/>
            <a:ext cx="11986500" cy="4985700"/>
          </a:xfrm>
          <a:prstGeom prst="rect">
            <a:avLst/>
          </a:prstGeom>
          <a:noFill/>
          <a:ln>
            <a:noFill/>
          </a:ln>
        </p:spPr>
        <p:txBody>
          <a:bodyPr spcFirstLastPara="1" wrap="square" lIns="91425" tIns="45700" rIns="91425" bIns="45700" anchor="t" anchorCtr="0">
            <a:normAutofit/>
          </a:bodyPr>
          <a:lstStyle/>
          <a:p>
            <a:pPr indent="-419100">
              <a:lnSpc>
                <a:spcPct val="100000"/>
              </a:lnSpc>
              <a:spcBef>
                <a:spcPts val="500"/>
              </a:spcBef>
              <a:spcAft>
                <a:spcPts val="1200"/>
              </a:spcAft>
              <a:buSzPts val="3000"/>
              <a:buChar char="●"/>
            </a:pPr>
            <a:r>
              <a:rPr lang="en-US" sz="3000"/>
              <a:t>The start of CLASS capacity building in California includes: </a:t>
            </a:r>
            <a:endParaRPr sz="3000"/>
          </a:p>
          <a:p>
            <a:pPr marL="952500" lvl="1" indent="-457200">
              <a:lnSpc>
                <a:spcPct val="100000"/>
              </a:lnSpc>
              <a:spcAft>
                <a:spcPts val="1200"/>
              </a:spcAft>
              <a:buSzPts val="3000"/>
              <a:buFont typeface="Arial" panose="020B0604020202020204" pitchFamily="34" charset="0"/>
              <a:buChar char="•"/>
            </a:pPr>
            <a:r>
              <a:rPr lang="en-US" sz="3000"/>
              <a:t>Facilitating the transition of 60 current trainers from the CLASS 2008 tool to the CLASS Second Edition Pre-K-3rd tool</a:t>
            </a:r>
            <a:endParaRPr sz="3000"/>
          </a:p>
          <a:p>
            <a:pPr marL="952500" lvl="1" indent="-457200" algn="l" rtl="0">
              <a:lnSpc>
                <a:spcPct val="100000"/>
              </a:lnSpc>
              <a:spcBef>
                <a:spcPts val="0"/>
              </a:spcBef>
              <a:spcAft>
                <a:spcPts val="1200"/>
              </a:spcAft>
              <a:buSzPts val="3000"/>
              <a:buFont typeface="Arial" panose="020B0604020202020204" pitchFamily="34" charset="0"/>
              <a:buChar char="•"/>
            </a:pPr>
            <a:r>
              <a:rPr lang="en-US" sz="3000"/>
              <a:t>Scheduling Observer Transition training</a:t>
            </a:r>
            <a:endParaRPr sz="3000"/>
          </a:p>
          <a:p>
            <a:pPr marL="952500" lvl="1" indent="-457200" algn="l" rtl="0">
              <a:lnSpc>
                <a:spcPct val="100000"/>
              </a:lnSpc>
              <a:spcBef>
                <a:spcPts val="0"/>
              </a:spcBef>
              <a:spcAft>
                <a:spcPts val="1200"/>
              </a:spcAft>
              <a:buSzPts val="3000"/>
              <a:buFont typeface="Arial" panose="020B0604020202020204" pitchFamily="34" charset="0"/>
              <a:buChar char="•"/>
            </a:pPr>
            <a:r>
              <a:rPr lang="en-US" sz="3000"/>
              <a:t>Scheduling new Measurement Trainer training</a:t>
            </a:r>
            <a:endParaRPr sz="3000"/>
          </a:p>
          <a:p>
            <a:pPr marL="0" lvl="0" indent="0" algn="l" rtl="0">
              <a:lnSpc>
                <a:spcPct val="100000"/>
              </a:lnSpc>
              <a:spcBef>
                <a:spcPts val="500"/>
              </a:spcBef>
              <a:spcAft>
                <a:spcPts val="0"/>
              </a:spcAft>
              <a:buNone/>
            </a:pPr>
            <a:endParaRPr sz="3000"/>
          </a:p>
          <a:p>
            <a:pPr marL="1143000" lvl="0" indent="0" algn="l" rtl="0">
              <a:spcBef>
                <a:spcPts val="500"/>
              </a:spcBef>
              <a:spcAft>
                <a:spcPts val="0"/>
              </a:spcAft>
              <a:buNone/>
            </a:pPr>
            <a:endParaRPr sz="2800"/>
          </a:p>
        </p:txBody>
      </p:sp>
      <p:sp>
        <p:nvSpPr>
          <p:cNvPr id="399" name="Google Shape;399;g3021a0b918d_0_19"/>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5"/>
          <p:cNvSpPr txBox="1">
            <a:spLocks noGrp="1"/>
          </p:cNvSpPr>
          <p:nvPr>
            <p:ph type="title"/>
          </p:nvPr>
        </p:nvSpPr>
        <p:spPr>
          <a:xfrm>
            <a:off x="-1" y="-106568"/>
            <a:ext cx="12191999" cy="1325563"/>
          </a:xfrm>
          <a:prstGeom prst="rect">
            <a:avLst/>
          </a:prstGeom>
          <a:noFill/>
          <a:ln>
            <a:noFill/>
          </a:ln>
        </p:spPr>
        <p:txBody>
          <a:bodyPr spcFirstLastPara="1" wrap="square" lIns="91425" tIns="45700" rIns="91425" bIns="45700" anchor="ctr" anchorCtr="0">
            <a:normAutofit/>
          </a:bodyPr>
          <a:lstStyle/>
          <a:p>
            <a:r>
              <a:rPr lang="en-US">
                <a:latin typeface="Arial"/>
                <a:ea typeface="Arial"/>
                <a:cs typeface="Arial"/>
                <a:sym typeface="Arial"/>
              </a:rPr>
              <a:t>What’s </a:t>
            </a:r>
            <a:r>
              <a:rPr lang="en-US"/>
              <a:t>Next </a:t>
            </a:r>
            <a:r>
              <a:rPr lang="en-US">
                <a:latin typeface="Arial"/>
                <a:ea typeface="Arial"/>
                <a:cs typeface="Arial"/>
                <a:sym typeface="Arial"/>
              </a:rPr>
              <a:t>with ASPIRE</a:t>
            </a:r>
            <a:endParaRPr/>
          </a:p>
        </p:txBody>
      </p:sp>
      <p:sp>
        <p:nvSpPr>
          <p:cNvPr id="414" name="Google Shape;414;p35"/>
          <p:cNvSpPr txBox="1">
            <a:spLocks noGrp="1"/>
          </p:cNvSpPr>
          <p:nvPr>
            <p:ph type="body" idx="1"/>
          </p:nvPr>
        </p:nvSpPr>
        <p:spPr>
          <a:xfrm>
            <a:off x="278550" y="1716494"/>
            <a:ext cx="11634900" cy="6165900"/>
          </a:xfrm>
          <a:prstGeom prst="rect">
            <a:avLst/>
          </a:prstGeom>
          <a:noFill/>
          <a:ln>
            <a:noFill/>
          </a:ln>
        </p:spPr>
        <p:txBody>
          <a:bodyPr spcFirstLastPara="1" wrap="square" lIns="91425" tIns="45700" rIns="91425" bIns="45700" anchor="t" anchorCtr="0">
            <a:normAutofit/>
          </a:bodyPr>
          <a:lstStyle/>
          <a:p>
            <a:pPr indent="-431800">
              <a:spcBef>
                <a:spcPts val="0"/>
              </a:spcBef>
              <a:spcAft>
                <a:spcPts val="1200"/>
              </a:spcAft>
              <a:buClr>
                <a:srgbClr val="0C4A6D"/>
              </a:buClr>
              <a:buSzPts val="3200"/>
              <a:buChar char="●"/>
            </a:pPr>
            <a:r>
              <a:rPr lang="en-US" sz="3200">
                <a:solidFill>
                  <a:srgbClr val="0C4A6D"/>
                </a:solidFill>
              </a:rPr>
              <a:t>November Kick-Off Event</a:t>
            </a:r>
          </a:p>
          <a:p>
            <a:pPr lvl="1">
              <a:lnSpc>
                <a:spcPct val="100000"/>
              </a:lnSpc>
              <a:spcBef>
                <a:spcPts val="0"/>
              </a:spcBef>
              <a:spcAft>
                <a:spcPts val="1200"/>
              </a:spcAft>
              <a:buClr>
                <a:srgbClr val="0C4A6D"/>
              </a:buClr>
              <a:buFont typeface="Arial" panose="020B0604020202020204" pitchFamily="34" charset="0"/>
              <a:buChar char="•"/>
            </a:pPr>
            <a:r>
              <a:rPr lang="en-US" sz="3000"/>
              <a:t>This event is designed for administrators, site leaders, educators, and coaches, offering an in-depth introduction to the strengths of CLASS</a:t>
            </a:r>
            <a:endParaRPr sz="3000"/>
          </a:p>
          <a:p>
            <a:pPr lvl="1">
              <a:lnSpc>
                <a:spcPct val="100000"/>
              </a:lnSpc>
              <a:spcBef>
                <a:spcPts val="0"/>
              </a:spcBef>
              <a:spcAft>
                <a:spcPts val="1200"/>
              </a:spcAft>
              <a:buSzPts val="3000"/>
            </a:pPr>
            <a:r>
              <a:rPr lang="en-US" sz="3000"/>
              <a:t>Participants will have the opportunity to join breakout sessions and learn more on CLASS and CLASS Environment </a:t>
            </a:r>
            <a:endParaRPr sz="3000"/>
          </a:p>
        </p:txBody>
      </p:sp>
      <p:sp>
        <p:nvSpPr>
          <p:cNvPr id="415" name="Google Shape;415;p35"/>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5"/>
          <p:cNvSpPr txBox="1">
            <a:spLocks noGrp="1"/>
          </p:cNvSpPr>
          <p:nvPr>
            <p:ph type="title"/>
          </p:nvPr>
        </p:nvSpPr>
        <p:spPr>
          <a:xfrm>
            <a:off x="0" y="17258"/>
            <a:ext cx="12192000" cy="10859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000"/>
              <a:buFont typeface="Arial"/>
              <a:buNone/>
            </a:pPr>
            <a:r>
              <a:rPr lang="en-US">
                <a:latin typeface="Arial"/>
                <a:ea typeface="Arial"/>
                <a:cs typeface="Arial"/>
                <a:sym typeface="Arial"/>
              </a:rPr>
              <a:t>CLASS Resources</a:t>
            </a:r>
            <a:endParaRPr/>
          </a:p>
        </p:txBody>
      </p:sp>
      <p:pic>
        <p:nvPicPr>
          <p:cNvPr id="560" name="Google Shape;560;p45" descr="A QR code which links to the California Department of Education's Classroom Assessment Resources web page. The URL is included in the text underneath the QR code."/>
          <p:cNvPicPr preferRelativeResize="0">
            <a:picLocks noGrp="1"/>
          </p:cNvPicPr>
          <p:nvPr>
            <p:ph type="body" idx="1"/>
          </p:nvPr>
        </p:nvPicPr>
        <p:blipFill rotWithShape="1">
          <a:blip r:embed="rId3">
            <a:alphaModFix/>
          </a:blip>
          <a:srcRect/>
          <a:stretch/>
        </p:blipFill>
        <p:spPr>
          <a:xfrm>
            <a:off x="4515174" y="1326396"/>
            <a:ext cx="3161651" cy="3161651"/>
          </a:xfrm>
          <a:prstGeom prst="rect">
            <a:avLst/>
          </a:prstGeom>
          <a:noFill/>
          <a:ln>
            <a:noFill/>
          </a:ln>
        </p:spPr>
      </p:pic>
      <p:sp>
        <p:nvSpPr>
          <p:cNvPr id="561" name="Google Shape;561;p45"/>
          <p:cNvSpPr txBox="1">
            <a:spLocks noGrp="1"/>
          </p:cNvSpPr>
          <p:nvPr>
            <p:ph type="body" idx="2"/>
          </p:nvPr>
        </p:nvSpPr>
        <p:spPr>
          <a:xfrm>
            <a:off x="1049608" y="4740670"/>
            <a:ext cx="10092782" cy="1140199"/>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083958"/>
              </a:buClr>
              <a:buSzPts val="3600"/>
              <a:buNone/>
            </a:pPr>
            <a:r>
              <a:rPr lang="en-US">
                <a:latin typeface="Arial"/>
                <a:ea typeface="Arial"/>
                <a:cs typeface="Arial"/>
                <a:sym typeface="Arial"/>
              </a:rPr>
              <a:t>Scan the code above to access the</a:t>
            </a:r>
            <a:endParaRPr/>
          </a:p>
          <a:p>
            <a:pPr marL="0" lvl="0" indent="0" algn="ctr" rtl="0">
              <a:lnSpc>
                <a:spcPct val="90000"/>
              </a:lnSpc>
              <a:spcBef>
                <a:spcPts val="1000"/>
              </a:spcBef>
              <a:spcAft>
                <a:spcPts val="0"/>
              </a:spcAft>
              <a:buClr>
                <a:srgbClr val="083958"/>
              </a:buClr>
              <a:buSzPts val="3600"/>
              <a:buNone/>
            </a:pPr>
            <a:r>
              <a:rPr lang="en-US">
                <a:latin typeface="Arial"/>
                <a:ea typeface="Arial"/>
                <a:cs typeface="Arial"/>
                <a:sym typeface="Arial"/>
              </a:rPr>
              <a:t> CDE CLASS Resources web page</a:t>
            </a:r>
            <a:r>
              <a:rPr lang="en-US"/>
              <a:t>.</a:t>
            </a:r>
            <a:endParaRPr/>
          </a:p>
        </p:txBody>
      </p:sp>
      <p:sp>
        <p:nvSpPr>
          <p:cNvPr id="562" name="Google Shape;562;p45"/>
          <p:cNvSpPr txBox="1">
            <a:spLocks noGrp="1"/>
          </p:cNvSpPr>
          <p:nvPr>
            <p:ph type="sldNum" idx="12"/>
          </p:nvPr>
        </p:nvSpPr>
        <p:spPr>
          <a:xfrm>
            <a:off x="9322904" y="635117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6"/>
          <p:cNvSpPr txBox="1">
            <a:spLocks noGrp="1"/>
          </p:cNvSpPr>
          <p:nvPr>
            <p:ph type="title" idx="4294967295"/>
          </p:nvPr>
        </p:nvSpPr>
        <p:spPr>
          <a:xfrm>
            <a:off x="1544638" y="1023938"/>
            <a:ext cx="9102725" cy="4557712"/>
          </a:xfrm>
          <a:prstGeom prst="rect">
            <a:avLst/>
          </a:prstGeom>
          <a:noFill/>
          <a:ln>
            <a:noFill/>
          </a:ln>
        </p:spPr>
        <p:txBody>
          <a:bodyPr spcFirstLastPara="1" wrap="square" lIns="91425" tIns="45700" rIns="91425" bIns="45700" anchor="ctr" anchorCtr="0">
            <a:normAutofit/>
          </a:bodyPr>
          <a:lstStyle/>
          <a:p>
            <a:r>
              <a:rPr lang="en-US" sz="5000">
                <a:solidFill>
                  <a:schemeClr val="lt1"/>
                </a:solidFill>
              </a:rPr>
              <a:t>Questions and Answers</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7"/>
          <p:cNvSpPr txBox="1">
            <a:spLocks noGrp="1"/>
          </p:cNvSpPr>
          <p:nvPr>
            <p:ph type="title"/>
          </p:nvPr>
        </p:nvSpPr>
        <p:spPr>
          <a:xfrm>
            <a:off x="131379" y="2447775"/>
            <a:ext cx="6385036" cy="1085986"/>
          </a:xfrm>
          <a:prstGeom prst="rect">
            <a:avLst/>
          </a:prstGeom>
          <a:noFill/>
          <a:ln>
            <a:noFill/>
          </a:ln>
        </p:spPr>
        <p:txBody>
          <a:bodyPr spcFirstLastPara="1" wrap="square" lIns="91425" tIns="45700" rIns="91425" bIns="45700" anchor="ctr" anchorCtr="0">
            <a:normAutofit/>
          </a:bodyPr>
          <a:lstStyle/>
          <a:p>
            <a:pPr>
              <a:buClr>
                <a:srgbClr val="0C4A6D"/>
              </a:buClr>
            </a:pPr>
            <a:r>
              <a:rPr lang="en-US" sz="5000">
                <a:solidFill>
                  <a:srgbClr val="0C4A6D"/>
                </a:solidFill>
              </a:rPr>
              <a:t>Thank You</a:t>
            </a:r>
            <a:endParaRPr sz="5000"/>
          </a:p>
        </p:txBody>
      </p:sp>
      <p:sp>
        <p:nvSpPr>
          <p:cNvPr id="575" name="Google Shape;575;p47"/>
          <p:cNvSpPr txBox="1">
            <a:spLocks noGrp="1"/>
          </p:cNvSpPr>
          <p:nvPr>
            <p:ph type="body" idx="1"/>
          </p:nvPr>
        </p:nvSpPr>
        <p:spPr>
          <a:xfrm>
            <a:off x="248478" y="5223174"/>
            <a:ext cx="5771322" cy="16295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C4A6D"/>
              </a:buClr>
              <a:buSzPts val="2400"/>
              <a:buNone/>
            </a:pPr>
            <a:r>
              <a:rPr lang="en-US" sz="2400">
                <a:solidFill>
                  <a:srgbClr val="0C4A6D"/>
                </a:solidFill>
                <a:latin typeface="Arial"/>
                <a:ea typeface="Arial"/>
                <a:cs typeface="Arial"/>
                <a:sym typeface="Arial"/>
              </a:rPr>
              <a:t>Photo Credit: Debra Manrique Family Child Care; Oxnard, CA</a:t>
            </a:r>
            <a:endParaRPr/>
          </a:p>
        </p:txBody>
      </p:sp>
      <p:pic>
        <p:nvPicPr>
          <p:cNvPr id="576" name="Google Shape;576;p4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536810" y="128678"/>
            <a:ext cx="3915421" cy="5847539"/>
          </a:xfrm>
          <a:prstGeom prst="rect">
            <a:avLst/>
          </a:prstGeom>
          <a:noFill/>
          <a:ln>
            <a:noFill/>
          </a:ln>
        </p:spPr>
      </p:pic>
      <p:sp>
        <p:nvSpPr>
          <p:cNvPr id="577" name="Google Shape;577;p47"/>
          <p:cNvSpPr txBox="1">
            <a:spLocks noGrp="1"/>
          </p:cNvSpPr>
          <p:nvPr>
            <p:ph type="sldNum" idx="12"/>
          </p:nvPr>
        </p:nvSpPr>
        <p:spPr>
          <a:xfrm>
            <a:off x="9365973" y="633631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83958"/>
              </a:buClr>
              <a:buSzPts val="2400"/>
              <a:buFont typeface="Arial"/>
              <a:buNone/>
            </a:pPr>
            <a:fld id="{00000000-1234-1234-1234-123412341234}" type="slidenum">
              <a:rPr lang="en-US" sz="2400">
                <a:latin typeface="Arial"/>
                <a:ea typeface="Arial"/>
                <a:cs typeface="Arial"/>
                <a:sym typeface="Arial"/>
              </a:rPr>
              <a:t>47</a:t>
            </a:fld>
            <a:endParaRPr sz="2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8b1b192cd0_4_0"/>
          <p:cNvSpPr txBox="1">
            <a:spLocks noGrp="1"/>
          </p:cNvSpPr>
          <p:nvPr>
            <p:ph type="title" idx="4294967295"/>
          </p:nvPr>
        </p:nvSpPr>
        <p:spPr>
          <a:xfrm>
            <a:off x="504400" y="1023950"/>
            <a:ext cx="11300700" cy="4557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83958"/>
              </a:buClr>
              <a:buSzPts val="4400"/>
              <a:buFont typeface="Arial"/>
              <a:buNone/>
            </a:pPr>
            <a:r>
              <a:rPr lang="en-US" sz="5000">
                <a:solidFill>
                  <a:schemeClr val="lt1"/>
                </a:solidFill>
              </a:rPr>
              <a:t>Policy and Purpose</a:t>
            </a:r>
            <a:r>
              <a:rPr lang="en-US"/>
              <a:t> </a:t>
            </a:r>
            <a:endParaRPr sz="5000" b="1"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
          <p:cNvSpPr txBox="1">
            <a:spLocks noGrp="1"/>
          </p:cNvSpPr>
          <p:nvPr>
            <p:ph type="title"/>
          </p:nvPr>
        </p:nvSpPr>
        <p:spPr>
          <a:xfrm>
            <a:off x="-1" y="17257"/>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400"/>
              <a:buFont typeface="Arial"/>
              <a:buNone/>
            </a:pPr>
            <a:r>
              <a:rPr lang="en-US">
                <a:latin typeface="Arial"/>
                <a:ea typeface="Arial"/>
                <a:cs typeface="Arial"/>
                <a:sym typeface="Arial"/>
              </a:rPr>
              <a:t>Policy and Purpose (1)</a:t>
            </a:r>
            <a:endParaRPr/>
          </a:p>
        </p:txBody>
      </p:sp>
      <p:sp>
        <p:nvSpPr>
          <p:cNvPr id="252" name="Google Shape;252;p5"/>
          <p:cNvSpPr txBox="1">
            <a:spLocks noGrp="1"/>
          </p:cNvSpPr>
          <p:nvPr>
            <p:ph type="body" idx="1"/>
          </p:nvPr>
        </p:nvSpPr>
        <p:spPr>
          <a:xfrm>
            <a:off x="0" y="1026519"/>
            <a:ext cx="12148868" cy="5222387"/>
          </a:xfrm>
          <a:prstGeom prst="rect">
            <a:avLst/>
          </a:prstGeom>
          <a:noFill/>
          <a:ln>
            <a:noFill/>
          </a:ln>
        </p:spPr>
        <p:txBody>
          <a:bodyPr spcFirstLastPara="1" wrap="square" lIns="91425" tIns="45700" rIns="91425" bIns="45700" anchor="t" anchorCtr="0">
            <a:noAutofit/>
          </a:bodyPr>
          <a:lstStyle/>
          <a:p>
            <a:pPr marL="228600" indent="-215900">
              <a:lnSpc>
                <a:spcPct val="80000"/>
              </a:lnSpc>
              <a:spcBef>
                <a:spcPts val="0"/>
              </a:spcBef>
              <a:buSzPts val="2800"/>
            </a:pPr>
            <a:r>
              <a:rPr lang="en-US" sz="2800"/>
              <a:t>Management Bulletin (MB) 23-10 notifies and provides g</a:t>
            </a:r>
            <a:r>
              <a:rPr lang="en-US" sz="2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uidance for California State Preschool Programs (CSPP) on</a:t>
            </a:r>
            <a:r>
              <a:rPr lang="en-US" sz="2800"/>
              <a:t> new requirements to use CLASS and CLASS Environment and changes to Title 5 regulations:</a:t>
            </a:r>
            <a:endParaRPr lang="en-US" sz="2800">
              <a:solidFill>
                <a:srgbClr val="000000"/>
              </a:solidFill>
            </a:endParaRPr>
          </a:p>
          <a:p>
            <a:pPr marL="971550" lvl="1" indent="-311785">
              <a:lnSpc>
                <a:spcPct val="80000"/>
              </a:lnSpc>
              <a:spcBef>
                <a:spcPts val="1700"/>
              </a:spcBef>
              <a:buSzPts val="2800"/>
            </a:pPr>
            <a:r>
              <a:rPr lang="en-US" sz="2700">
                <a:latin typeface="Arial"/>
                <a:ea typeface="Arial"/>
                <a:cs typeface="Arial"/>
                <a:sym typeface="Arial"/>
              </a:rPr>
              <a:t>Requirements to phase in implementation of the CLASS, the CLASS Environment tool, and additional </a:t>
            </a:r>
            <a:r>
              <a:rPr lang="en-US" sz="2700"/>
              <a:t>environment requirements</a:t>
            </a:r>
            <a:endParaRPr lang="en-US" sz="2700">
              <a:solidFill>
                <a:srgbClr val="000000"/>
              </a:solidFill>
              <a:latin typeface="Arial"/>
              <a:ea typeface="Arial"/>
              <a:cs typeface="Arial"/>
            </a:endParaRPr>
          </a:p>
          <a:p>
            <a:pPr marL="971550" lvl="1" indent="-311785">
              <a:lnSpc>
                <a:spcPct val="80000"/>
              </a:lnSpc>
              <a:spcBef>
                <a:spcPts val="1700"/>
              </a:spcBef>
              <a:buSzPts val="2800"/>
            </a:pPr>
            <a:r>
              <a:rPr lang="en-US" sz="2700">
                <a:latin typeface="Arial"/>
                <a:ea typeface="Arial"/>
                <a:cs typeface="Arial"/>
                <a:sym typeface="Arial"/>
              </a:rPr>
              <a:t>Removal of current requirements for contractors to complete the E</a:t>
            </a:r>
            <a:r>
              <a:rPr lang="en-US" sz="2700"/>
              <a:t>nvironment Rating Scale (ERS)</a:t>
            </a:r>
            <a:endParaRPr lang="en-US" sz="2700">
              <a:solidFill>
                <a:srgbClr val="000000"/>
              </a:solidFill>
              <a:latin typeface="Arial"/>
              <a:ea typeface="Arial"/>
              <a:cs typeface="Arial"/>
            </a:endParaRPr>
          </a:p>
          <a:p>
            <a:pPr marL="971550" lvl="1" indent="-311785" algn="l" rtl="0">
              <a:lnSpc>
                <a:spcPct val="80000"/>
              </a:lnSpc>
              <a:spcBef>
                <a:spcPts val="1700"/>
              </a:spcBef>
              <a:spcAft>
                <a:spcPts val="0"/>
              </a:spcAft>
              <a:buClr>
                <a:srgbClr val="083958"/>
              </a:buClr>
              <a:buSzPts val="2800"/>
              <a:buFont typeface="Arial"/>
              <a:buChar char="•"/>
            </a:pPr>
            <a:r>
              <a:rPr lang="en-US" sz="2700">
                <a:latin typeface="Arial"/>
                <a:ea typeface="Arial"/>
                <a:cs typeface="Arial"/>
                <a:sym typeface="Arial"/>
              </a:rPr>
              <a:t>As of July 1, 2024, contractors </a:t>
            </a:r>
            <a:r>
              <a:rPr lang="en-US" sz="2700"/>
              <a:t>will</a:t>
            </a:r>
            <a:r>
              <a:rPr lang="en-US" sz="2700">
                <a:latin typeface="Arial"/>
                <a:ea typeface="Arial"/>
                <a:cs typeface="Arial"/>
                <a:sym typeface="Arial"/>
              </a:rPr>
              <a:t> no longer be required to complete an ERS annually</a:t>
            </a:r>
            <a:endParaRPr lang="en-US" sz="2700">
              <a:latin typeface="Arial"/>
              <a:ea typeface="Arial"/>
              <a:cs typeface="Arial"/>
            </a:endParaRPr>
          </a:p>
          <a:p>
            <a:pPr marL="971550" lvl="1" indent="-311785">
              <a:lnSpc>
                <a:spcPct val="80000"/>
              </a:lnSpc>
              <a:spcBef>
                <a:spcPts val="1700"/>
              </a:spcBef>
              <a:buSzPts val="2800"/>
            </a:pPr>
            <a:r>
              <a:rPr lang="en-US" sz="2700">
                <a:latin typeface="Arial"/>
                <a:ea typeface="Arial"/>
                <a:cs typeface="Arial"/>
                <a:sym typeface="Arial"/>
              </a:rPr>
              <a:t>Instead, contractors </a:t>
            </a:r>
            <a:r>
              <a:rPr lang="en-US" sz="2700"/>
              <a:t>are </a:t>
            </a:r>
            <a:r>
              <a:rPr lang="en-US" sz="2700">
                <a:latin typeface="Arial"/>
                <a:ea typeface="Arial"/>
                <a:cs typeface="Arial"/>
                <a:sym typeface="Arial"/>
              </a:rPr>
              <a:t>required to implement CLASS Second Edition Pre-K-3rd, the CLASS Environment, and </a:t>
            </a:r>
            <a:r>
              <a:rPr lang="en-US" sz="2700"/>
              <a:t>the </a:t>
            </a:r>
            <a:r>
              <a:rPr lang="en-US" sz="2700">
                <a:latin typeface="Arial"/>
                <a:ea typeface="Arial"/>
                <a:cs typeface="Arial"/>
                <a:sym typeface="Arial"/>
              </a:rPr>
              <a:t>additional requirements as specified</a:t>
            </a:r>
            <a:endParaRPr lang="en-US" sz="2700"/>
          </a:p>
        </p:txBody>
      </p:sp>
      <p:sp>
        <p:nvSpPr>
          <p:cNvPr id="253" name="Google Shape;253;p5"/>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txBox="1">
            <a:spLocks noGrp="1"/>
          </p:cNvSpPr>
          <p:nvPr>
            <p:ph type="title"/>
          </p:nvPr>
        </p:nvSpPr>
        <p:spPr>
          <a:xfrm>
            <a:off x="-1" y="60389"/>
            <a:ext cx="12192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83958"/>
              </a:buClr>
              <a:buSzPts val="4400"/>
              <a:buFont typeface="Arial"/>
              <a:buNone/>
            </a:pPr>
            <a:r>
              <a:rPr lang="en-US">
                <a:latin typeface="Arial"/>
                <a:ea typeface="Arial"/>
                <a:cs typeface="Arial"/>
                <a:sym typeface="Arial"/>
              </a:rPr>
              <a:t>Policy and Purpose (2)</a:t>
            </a:r>
            <a:endParaRPr/>
          </a:p>
        </p:txBody>
      </p:sp>
      <p:sp>
        <p:nvSpPr>
          <p:cNvPr id="260" name="Google Shape;260;p6"/>
          <p:cNvSpPr txBox="1">
            <a:spLocks noGrp="1"/>
          </p:cNvSpPr>
          <p:nvPr>
            <p:ph type="body" idx="1"/>
          </p:nvPr>
        </p:nvSpPr>
        <p:spPr>
          <a:xfrm>
            <a:off x="287547" y="1371574"/>
            <a:ext cx="11904600" cy="4805400"/>
          </a:xfrm>
          <a:prstGeom prst="rect">
            <a:avLst/>
          </a:prstGeom>
          <a:noFill/>
          <a:ln>
            <a:noFill/>
          </a:ln>
        </p:spPr>
        <p:txBody>
          <a:bodyPr spcFirstLastPara="1" wrap="square" lIns="91425" tIns="45700" rIns="91425" bIns="45700" anchor="t" anchorCtr="0">
            <a:normAutofit lnSpcReduction="10000"/>
          </a:bodyPr>
          <a:lstStyle/>
          <a:p>
            <a:pPr marL="228600" indent="-215900">
              <a:spcBef>
                <a:spcPts val="0"/>
              </a:spcBef>
              <a:buSzPts val="2800"/>
            </a:pPr>
            <a:r>
              <a:rPr lang="en-US" sz="2800">
                <a:latin typeface="Arial"/>
                <a:ea typeface="Arial"/>
                <a:cs typeface="Arial"/>
                <a:sym typeface="Arial"/>
              </a:rPr>
              <a:t>At this time, the CLASS tools and data will not be used by the California Department of Education (CDE) to determine a </a:t>
            </a:r>
            <a:r>
              <a:rPr lang="en-US" sz="2800">
                <a:latin typeface="Arial"/>
                <a:ea typeface="Arial"/>
                <a:cs typeface="Arial"/>
                <a:sym typeface="Aria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finding</a:t>
            </a:r>
            <a:r>
              <a:rPr lang="en-US" sz="2800">
                <a:latin typeface="Arial"/>
                <a:ea typeface="Arial"/>
                <a:cs typeface="Arial"/>
                <a:sym typeface="Arial"/>
              </a:rPr>
              <a:t> during monitoring, but rather to identify where additional support is needed for continuous quality improvement </a:t>
            </a:r>
            <a:r>
              <a:rPr lang="en-US" sz="2800"/>
              <a:t>in the CSPP.</a:t>
            </a:r>
            <a:r>
              <a:rPr lang="en-US" sz="2800">
                <a:latin typeface="Arial"/>
                <a:ea typeface="Arial"/>
                <a:cs typeface="Arial"/>
                <a:sym typeface="Arial"/>
              </a:rPr>
              <a:t> </a:t>
            </a:r>
            <a:endParaRPr lang="en-US" sz="2800"/>
          </a:p>
          <a:p>
            <a:pPr marL="228600" indent="-215900">
              <a:lnSpc>
                <a:spcPct val="100000"/>
              </a:lnSpc>
              <a:buSzPts val="2800"/>
            </a:pPr>
            <a:r>
              <a:rPr lang="en-US" sz="2800">
                <a:latin typeface="Arial"/>
                <a:ea typeface="Arial"/>
                <a:cs typeface="Arial"/>
                <a:sym typeface="Arial"/>
              </a:rPr>
              <a:t>CLASS data should be used by </a:t>
            </a:r>
            <a:r>
              <a:rPr lang="en-US" sz="2800"/>
              <a:t>CSPPs</a:t>
            </a:r>
            <a:r>
              <a:rPr lang="en-US" sz="2800">
                <a:latin typeface="Arial"/>
                <a:ea typeface="Arial"/>
                <a:cs typeface="Arial"/>
                <a:sym typeface="Arial"/>
              </a:rPr>
              <a:t> to inform professional development, coaching, and other continuous quality improvement efforts. </a:t>
            </a:r>
            <a:endParaRPr lang="en-US" sz="2800" b="1"/>
          </a:p>
          <a:p>
            <a:pPr marL="228600" indent="-215900">
              <a:buSzPts val="2800"/>
            </a:pPr>
            <a:r>
              <a:rPr lang="en-US" sz="2800">
                <a:latin typeface="Arial"/>
                <a:ea typeface="Arial"/>
                <a:cs typeface="Arial"/>
                <a:sym typeface="Arial"/>
              </a:rPr>
              <a:t>Contractors shall not use CLASS scores to evaluate staff competency. </a:t>
            </a:r>
            <a:endParaRPr lang="en-US" sz="2800">
              <a:solidFill>
                <a:srgbClr val="000000"/>
              </a:solidFill>
            </a:endParaRPr>
          </a:p>
          <a:p>
            <a:pPr marL="228600" lvl="0" indent="-215900" algn="l">
              <a:lnSpc>
                <a:spcPct val="90000"/>
              </a:lnSpc>
              <a:spcBef>
                <a:spcPts val="1000"/>
              </a:spcBef>
              <a:spcAft>
                <a:spcPts val="0"/>
              </a:spcAft>
              <a:buClr>
                <a:srgbClr val="083958"/>
              </a:buClr>
              <a:buSzPts val="2800"/>
              <a:buFont typeface="Arial"/>
              <a:buChar char="•"/>
            </a:pPr>
            <a:r>
              <a:rPr lang="en-US" sz="2800" b="1"/>
              <a:t>If violations of state or federal law are observed during a CLASS Second Edition Pre-K-3rd or CLASS Environment observation, the person observing shall continue to follow all applicable laws.</a:t>
            </a:r>
            <a:endParaRPr lang="en-US" sz="2800">
              <a:solidFill>
                <a:srgbClr val="000000"/>
              </a:solidFill>
            </a:endParaRPr>
          </a:p>
          <a:p>
            <a:pPr marL="228600" indent="-215900">
              <a:buSzPts val="2800"/>
            </a:pPr>
            <a:endParaRPr lang="en-US" sz="2800"/>
          </a:p>
        </p:txBody>
      </p:sp>
      <p:sp>
        <p:nvSpPr>
          <p:cNvPr id="261" name="Google Shape;261;p6"/>
          <p:cNvSpPr txBox="1">
            <a:spLocks noGrp="1"/>
          </p:cNvSpPr>
          <p:nvPr>
            <p:ph type="sldNum" idx="12"/>
          </p:nvPr>
        </p:nvSpPr>
        <p:spPr>
          <a:xfrm>
            <a:off x="9365973" y="633631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24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8"/>
          <p:cNvSpPr txBox="1">
            <a:spLocks noGrp="1"/>
          </p:cNvSpPr>
          <p:nvPr>
            <p:ph type="title" idx="4294967295"/>
          </p:nvPr>
        </p:nvSpPr>
        <p:spPr>
          <a:xfrm>
            <a:off x="504400" y="1023950"/>
            <a:ext cx="11300700" cy="4557600"/>
          </a:xfrm>
          <a:prstGeom prst="rect">
            <a:avLst/>
          </a:prstGeom>
          <a:noFill/>
          <a:ln>
            <a:noFill/>
          </a:ln>
        </p:spPr>
        <p:txBody>
          <a:bodyPr spcFirstLastPara="1" wrap="square" lIns="91425" tIns="45700" rIns="91425" bIns="45700" anchor="ctr" anchorCtr="0">
            <a:normAutofit/>
          </a:bodyPr>
          <a:lstStyle/>
          <a:p>
            <a:pPr>
              <a:buClr>
                <a:schemeClr val="lt1"/>
              </a:buClr>
              <a:buSzPts val="6000"/>
            </a:pPr>
            <a:r>
              <a:rPr lang="en-US" sz="5000" b="1" i="0" u="none" strike="noStrike" cap="none">
                <a:solidFill>
                  <a:schemeClr val="lt1"/>
                </a:solidFill>
                <a:latin typeface="Arial"/>
                <a:ea typeface="Arial"/>
                <a:cs typeface="Arial"/>
                <a:sym typeface="Arial"/>
              </a:rPr>
              <a:t>Implementation of CLASS</a:t>
            </a:r>
            <a:r>
              <a:rPr lang="en-US" sz="5000">
                <a:solidFill>
                  <a:schemeClr val="lt1"/>
                </a:solidFill>
                <a:latin typeface="Arial"/>
                <a:ea typeface="Arial"/>
                <a:cs typeface="Arial"/>
                <a:sym typeface="Arial"/>
              </a:rPr>
              <a:t> </a:t>
            </a:r>
            <a:br>
              <a:rPr lang="en-US" sz="5000">
                <a:solidFill>
                  <a:schemeClr val="lt1"/>
                </a:solidFill>
              </a:rPr>
            </a:br>
            <a:r>
              <a:rPr lang="en-US" sz="5000">
                <a:solidFill>
                  <a:schemeClr val="lt1"/>
                </a:solidFill>
                <a:latin typeface="Arial"/>
                <a:ea typeface="Arial"/>
                <a:cs typeface="Arial"/>
                <a:sym typeface="Arial"/>
              </a:rPr>
              <a:t>Second Edition Pre-K-3rd</a:t>
            </a:r>
            <a:endParaRPr lang="en-US" sz="5000" b="1"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4C4D-6CBE-25B3-4FC5-0818074CDE38}"/>
              </a:ext>
            </a:extLst>
          </p:cNvPr>
          <p:cNvSpPr>
            <a:spLocks noGrp="1"/>
          </p:cNvSpPr>
          <p:nvPr>
            <p:ph type="title"/>
          </p:nvPr>
        </p:nvSpPr>
        <p:spPr/>
        <p:txBody>
          <a:bodyPr/>
          <a:lstStyle/>
          <a:p>
            <a:r>
              <a:rPr lang="en-US" sz="4400">
                <a:latin typeface="Arial"/>
                <a:cs typeface="Arial"/>
              </a:rPr>
              <a:t>Implementation of CLASS - Overview</a:t>
            </a:r>
            <a:endParaRPr lang="en-US">
              <a:latin typeface="Arial"/>
              <a:cs typeface="Arial"/>
            </a:endParaRPr>
          </a:p>
        </p:txBody>
      </p:sp>
      <p:sp>
        <p:nvSpPr>
          <p:cNvPr id="3" name="Content Placeholder 2">
            <a:extLst>
              <a:ext uri="{FF2B5EF4-FFF2-40B4-BE49-F238E27FC236}">
                <a16:creationId xmlns:a16="http://schemas.microsoft.com/office/drawing/2014/main" id="{598EB689-3C40-4177-8AE1-1913046558C7}"/>
              </a:ext>
            </a:extLst>
          </p:cNvPr>
          <p:cNvSpPr>
            <a:spLocks noGrp="1"/>
          </p:cNvSpPr>
          <p:nvPr>
            <p:ph idx="1"/>
          </p:nvPr>
        </p:nvSpPr>
        <p:spPr>
          <a:xfrm>
            <a:off x="445698" y="1342820"/>
            <a:ext cx="11746302" cy="4834143"/>
          </a:xfrm>
        </p:spPr>
        <p:txBody>
          <a:bodyPr vert="horz" lIns="91440" tIns="45720" rIns="91440" bIns="45720" rtlCol="0" anchor="t">
            <a:normAutofit/>
          </a:bodyPr>
          <a:lstStyle/>
          <a:p>
            <a:pPr marL="0" indent="0">
              <a:spcAft>
                <a:spcPts val="600"/>
              </a:spcAft>
              <a:buNone/>
            </a:pPr>
            <a:r>
              <a:rPr lang="en-US" sz="3000">
                <a:solidFill>
                  <a:srgbClr val="000000"/>
                </a:solidFill>
              </a:rPr>
              <a:t>As</a:t>
            </a:r>
            <a:r>
              <a:rPr lang="en-US" sz="3000">
                <a:solidFill>
                  <a:srgbClr val="000000"/>
                </a:solidFill>
                <a:latin typeface="Arial"/>
                <a:cs typeface="Arial"/>
              </a:rPr>
              <a:t> </a:t>
            </a:r>
            <a:r>
              <a:rPr lang="en-US" sz="3000">
                <a:solidFill>
                  <a:srgbClr val="000000"/>
                </a:solidFill>
              </a:rPr>
              <a:t>of </a:t>
            </a:r>
            <a:r>
              <a:rPr lang="en-US" sz="3000">
                <a:solidFill>
                  <a:srgbClr val="000000"/>
                </a:solidFill>
                <a:latin typeface="Arial"/>
                <a:cs typeface="Arial"/>
              </a:rPr>
              <a:t>July 1, </a:t>
            </a:r>
            <a:r>
              <a:rPr lang="en-US" sz="3000">
                <a:solidFill>
                  <a:srgbClr val="000000"/>
                </a:solidFill>
              </a:rPr>
              <a:t>2024:</a:t>
            </a:r>
            <a:endParaRPr lang="en-US" sz="3000"/>
          </a:p>
          <a:p>
            <a:pPr>
              <a:spcAft>
                <a:spcPts val="600"/>
              </a:spcAft>
            </a:pPr>
            <a:r>
              <a:rPr lang="en-US" sz="3000">
                <a:solidFill>
                  <a:srgbClr val="000000"/>
                </a:solidFill>
              </a:rPr>
              <a:t>All</a:t>
            </a:r>
            <a:r>
              <a:rPr lang="en-US" sz="3000">
                <a:solidFill>
                  <a:srgbClr val="000000"/>
                </a:solidFill>
                <a:latin typeface="Arial"/>
                <a:cs typeface="Arial"/>
              </a:rPr>
              <a:t> CSPP contractors are required to use the CLASS tool</a:t>
            </a:r>
            <a:endParaRPr lang="en-US" sz="3000"/>
          </a:p>
          <a:p>
            <a:pPr>
              <a:spcAft>
                <a:spcPts val="600"/>
              </a:spcAft>
            </a:pPr>
            <a:r>
              <a:rPr lang="en-US" sz="3000">
                <a:solidFill>
                  <a:srgbClr val="000000"/>
                </a:solidFill>
                <a:latin typeface="Arial"/>
                <a:cs typeface="Arial"/>
              </a:rPr>
              <a:t>CLASS will be implemented with a graduated phase-in approach that will allow time for the state and contractors to increase CLASS Observation capacity until full implementation in program year 2028–29 </a:t>
            </a:r>
          </a:p>
          <a:p>
            <a:pPr>
              <a:spcAft>
                <a:spcPts val="600"/>
              </a:spcAft>
            </a:pPr>
            <a:r>
              <a:rPr lang="en-US" sz="3000">
                <a:solidFill>
                  <a:srgbClr val="000000"/>
                </a:solidFill>
                <a:latin typeface="Arial"/>
                <a:cs typeface="Arial"/>
              </a:rPr>
              <a:t>Beginning July 1, 2028, all contractors are required to obtain at least one CLASS Observation on each CSPP classroom per program year</a:t>
            </a:r>
            <a:endParaRPr lang="en-US" sz="3000"/>
          </a:p>
          <a:p>
            <a:endParaRPr lang="en-US" sz="2800">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79E3ADAF-8EC0-E02A-ACA3-97D18310F0B0}"/>
              </a:ext>
            </a:extLst>
          </p:cNvPr>
          <p:cNvSpPr>
            <a:spLocks noGrp="1"/>
          </p:cNvSpPr>
          <p:nvPr>
            <p:ph type="sldNum" sz="quarter" idx="12"/>
          </p:nvPr>
        </p:nvSpPr>
        <p:spPr/>
        <p:txBody>
          <a:bodyPr/>
          <a:lstStyle/>
          <a:p>
            <a:fld id="{6002B509-C285-4FF6-9C4D-EB34BB9C242E}" type="slidenum">
              <a:rPr lang="en-US" smtClean="0"/>
              <a:t>9</a:t>
            </a:fld>
            <a:endParaRPr lang="en-US"/>
          </a:p>
        </p:txBody>
      </p:sp>
    </p:spTree>
    <p:extLst>
      <p:ext uri="{BB962C8B-B14F-4D97-AF65-F5344CB8AC3E}">
        <p14:creationId xmlns:p14="http://schemas.microsoft.com/office/powerpoint/2010/main" val="2893404657"/>
      </p:ext>
    </p:extLst>
  </p:cSld>
  <p:clrMapOvr>
    <a:masterClrMapping/>
  </p:clrMapOvr>
</p:sld>
</file>

<file path=ppt/theme/theme1.xml><?xml version="1.0" encoding="utf-8"?>
<a:theme xmlns:a="http://schemas.openxmlformats.org/drawingml/2006/main" name="White deck with UPK log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2531</Words>
  <Application>Microsoft Office PowerPoint</Application>
  <PresentationFormat>Widescreen</PresentationFormat>
  <Paragraphs>352</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Courier New,monospace</vt:lpstr>
      <vt:lpstr>White deck with UPK logo</vt:lpstr>
      <vt:lpstr>Achieving Success in Positive Interactions, Relationships, and Environments Webinar  This webinar will begin shortly.  There will be no audio until the webinar begins at 2:30 p.m.  Thank you for your patience. </vt:lpstr>
      <vt:lpstr>Leveraging the Achieving Success in Positive Interactions, Relationships, and Environments Grant to Support Classroom Assessment Scoring System Implementation</vt:lpstr>
      <vt:lpstr>Welcome and Introductions</vt:lpstr>
      <vt:lpstr>Agenda</vt:lpstr>
      <vt:lpstr>Policy and Purpose </vt:lpstr>
      <vt:lpstr>Policy and Purpose (1)</vt:lpstr>
      <vt:lpstr>Policy and Purpose (2)</vt:lpstr>
      <vt:lpstr>Implementation of CLASS  Second Edition Pre-K-3rd</vt:lpstr>
      <vt:lpstr>Implementation of CLASS - Overview</vt:lpstr>
      <vt:lpstr>Implementation of CLASS: Timeline</vt:lpstr>
      <vt:lpstr>Requirements for CLASS Observers </vt:lpstr>
      <vt:lpstr>Implementation  of  CLASS Environment</vt:lpstr>
      <vt:lpstr>Implementation of CLASS Environment: Overview</vt:lpstr>
      <vt:lpstr>Implementation of CLASS Environment: Timeline</vt:lpstr>
      <vt:lpstr>Requirements for CLASS Environment Observers</vt:lpstr>
      <vt:lpstr>Additional Environment Requirements</vt:lpstr>
      <vt:lpstr>Additional Requirements (1)</vt:lpstr>
      <vt:lpstr>Additional Requirements (2)</vt:lpstr>
      <vt:lpstr>Additional Requirements (3)</vt:lpstr>
      <vt:lpstr>Additional CLASS Implementation  Information</vt:lpstr>
      <vt:lpstr>Obtaining CLASS Observations</vt:lpstr>
      <vt:lpstr>CLASS Documentation (1)</vt:lpstr>
      <vt:lpstr>CLASS Documentation (2)</vt:lpstr>
      <vt:lpstr>CLASS Data for Statewide and Regional Leads</vt:lpstr>
      <vt:lpstr>CLASS Data Guidance</vt:lpstr>
      <vt:lpstr>CLASS Data and the PSE</vt:lpstr>
      <vt:lpstr>ASPIRE</vt:lpstr>
      <vt:lpstr>ASPIRE Overview</vt:lpstr>
      <vt:lpstr>Statewide Lead </vt:lpstr>
      <vt:lpstr>Statewide Lead</vt:lpstr>
      <vt:lpstr>Regional Leads</vt:lpstr>
      <vt:lpstr>Region A Regional Lead</vt:lpstr>
      <vt:lpstr>Region A Data</vt:lpstr>
      <vt:lpstr>Region B Regional Lead </vt:lpstr>
      <vt:lpstr>Region B Data</vt:lpstr>
      <vt:lpstr>Region C Regional Lead</vt:lpstr>
      <vt:lpstr>Region C Data</vt:lpstr>
      <vt:lpstr>Region D Regional Lead</vt:lpstr>
      <vt:lpstr>Region D Data</vt:lpstr>
      <vt:lpstr>ASPIRE Accomplishments</vt:lpstr>
      <vt:lpstr>EDCOE and Teachstone Contract</vt:lpstr>
      <vt:lpstr>Needs Assessment</vt:lpstr>
      <vt:lpstr>Capacity Building</vt:lpstr>
      <vt:lpstr>What’s Next with ASPIRE</vt:lpstr>
      <vt:lpstr>CLASS Resources</vt:lpstr>
      <vt:lpstr>Questions and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ASPIRE CLASS Implementation Webinar - Contractor Information (CA Dept of Education)</dc:title>
  <dc:subject>This presentation covers the ways that the ASPIRE grant can be leveraged to implement CLASS.</dc:subject>
  <dc:creator/>
  <cp:lastModifiedBy/>
  <cp:revision>1</cp:revision>
  <dcterms:created xsi:type="dcterms:W3CDTF">2025-01-16T21:43:50Z</dcterms:created>
  <dcterms:modified xsi:type="dcterms:W3CDTF">2025-01-17T16:03:57Z</dcterms:modified>
</cp:coreProperties>
</file>