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1E_2EC35435.xml" ContentType="application/vnd.ms-powerpoint.comment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686" r:id="rId5"/>
    <p:sldMasterId id="2147483660" r:id="rId6"/>
    <p:sldMasterId id="2147483654" r:id="rId7"/>
  </p:sldMasterIdLst>
  <p:notesMasterIdLst>
    <p:notesMasterId r:id="rId30"/>
  </p:notesMasterIdLst>
  <p:sldIdLst>
    <p:sldId id="258" r:id="rId8"/>
    <p:sldId id="276" r:id="rId9"/>
    <p:sldId id="287" r:id="rId10"/>
    <p:sldId id="288" r:id="rId11"/>
    <p:sldId id="265" r:id="rId12"/>
    <p:sldId id="264" r:id="rId13"/>
    <p:sldId id="274" r:id="rId14"/>
    <p:sldId id="263" r:id="rId15"/>
    <p:sldId id="277" r:id="rId16"/>
    <p:sldId id="267" r:id="rId17"/>
    <p:sldId id="278" r:id="rId18"/>
    <p:sldId id="268" r:id="rId19"/>
    <p:sldId id="279" r:id="rId20"/>
    <p:sldId id="266" r:id="rId21"/>
    <p:sldId id="280" r:id="rId22"/>
    <p:sldId id="269" r:id="rId23"/>
    <p:sldId id="281" r:id="rId24"/>
    <p:sldId id="282" r:id="rId25"/>
    <p:sldId id="285" r:id="rId26"/>
    <p:sldId id="271" r:id="rId27"/>
    <p:sldId id="286"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C5E035-7AFA-54FA-06CB-5A30120D5F89}" name="Jennifer Osalbo" initials="JO" userId="S::josalbo@cde.ca.gov::01bce0eb-f15d-40d4-8858-3c9510062403" providerId="AD"/>
  <p188:author id="{1EB07CA0-931E-6257-0DC5-268E91B327C5}" name="Carly Nodohara" initials="CN" userId="S::cnodohara@cde.ca.gov::c457829e-bd1c-4ec4-8a59-04d03b35fbb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F338E-03AE-0A3B-151E-BCD40C159B6F}" v="1" dt="2023-02-20T18:34:01.808"/>
    <p1510:client id="{0EC63D9C-DB0B-4A85-990E-B33A12D10222}" vWet="2" dt="2023-02-15T17:55:34.207"/>
    <p1510:client id="{20E59BCB-AD87-96C5-301F-5A9E01FA3A82}" v="980" dt="2023-02-13T22:56:05.313"/>
    <p1510:client id="{5BE2E985-5CE0-CAD8-3216-25505312A046}" v="6" dt="2023-02-14T22:30:35.083"/>
    <p1510:client id="{72ACFE7A-1FE8-236E-B46E-5D7F61C92E2F}" v="2" dt="2023-02-15T17:44:17.733"/>
    <p1510:client id="{747101B7-9C25-FEC8-D830-8784545A8E59}" v="24" dt="2023-02-13T21:12:23.988"/>
    <p1510:client id="{7C9D6A3F-942E-1A49-6CFC-18946B5D3DF5}" v="1" dt="2023-02-20T18:18:52.529"/>
    <p1510:client id="{A99E887A-AC08-9CB1-5284-A6191C3E7A2D}" v="173" dt="2023-02-13T18:29:06.110"/>
    <p1510:client id="{B47647FA-2AF5-DB5B-01AF-0E03777122B5}" v="118" dt="2023-02-15T18:10:42.182"/>
    <p1510:client id="{CE1F352E-63C0-2E40-5A61-0EC84A8D7620}" v="6" dt="2023-02-13T16:58:20.817"/>
    <p1510:client id="{CFF28A78-D08F-CCE1-82ED-CF94E17F8516}" v="34" dt="2023-02-14T23:29:11.925"/>
    <p1510:client id="{DFA1A5F4-BA26-677D-85CC-E6B8618319E3}" v="55" dt="2023-02-15T05:14:51.370"/>
    <p1510:client id="{E7EF0545-11FF-9046-A0CE-4B5E7E798BA6}" v="1" dt="2023-02-15T18:22:14.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97" autoAdjust="0"/>
  </p:normalViewPr>
  <p:slideViewPr>
    <p:cSldViewPr snapToGrid="0">
      <p:cViewPr varScale="1">
        <p:scale>
          <a:sx n="79" d="100"/>
          <a:sy n="79" d="100"/>
        </p:scale>
        <p:origin x="82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Granados" userId="S::sgranados@cde.ca.gov::16834249-b2ba-46cd-a05c-585420985843" providerId="AD" clId="Web-{CFF28A78-D08F-CCE1-82ED-CF94E17F8516}"/>
    <pc:docChg chg="modSld">
      <pc:chgData name="Steven Granados" userId="S::sgranados@cde.ca.gov::16834249-b2ba-46cd-a05c-585420985843" providerId="AD" clId="Web-{CFF28A78-D08F-CCE1-82ED-CF94E17F8516}" dt="2023-02-14T23:32:37.455" v="52"/>
      <pc:docMkLst>
        <pc:docMk/>
      </pc:docMkLst>
      <pc:sldChg chg="modSp">
        <pc:chgData name="Steven Granados" userId="S::sgranados@cde.ca.gov::16834249-b2ba-46cd-a05c-585420985843" providerId="AD" clId="Web-{CFF28A78-D08F-CCE1-82ED-CF94E17F8516}" dt="2023-02-14T16:07:50.623" v="42" actId="20577"/>
        <pc:sldMkLst>
          <pc:docMk/>
          <pc:sldMk cId="210678941" sldId="267"/>
        </pc:sldMkLst>
        <pc:spChg chg="mod">
          <ac:chgData name="Steven Granados" userId="S::sgranados@cde.ca.gov::16834249-b2ba-46cd-a05c-585420985843" providerId="AD" clId="Web-{CFF28A78-D08F-CCE1-82ED-CF94E17F8516}" dt="2023-02-14T16:07:50.623" v="42" actId="20577"/>
          <ac:spMkLst>
            <pc:docMk/>
            <pc:sldMk cId="210678941" sldId="267"/>
            <ac:spMk id="9219" creationId="{00000000-0000-0000-0000-000000000000}"/>
          </ac:spMkLst>
        </pc:spChg>
      </pc:sldChg>
      <pc:sldChg chg="modSp modNotes">
        <pc:chgData name="Steven Granados" userId="S::sgranados@cde.ca.gov::16834249-b2ba-46cd-a05c-585420985843" providerId="AD" clId="Web-{CFF28A78-D08F-CCE1-82ED-CF94E17F8516}" dt="2023-02-14T23:32:37.455" v="52"/>
        <pc:sldMkLst>
          <pc:docMk/>
          <pc:sldMk cId="119261175" sldId="270"/>
        </pc:sldMkLst>
        <pc:spChg chg="mod">
          <ac:chgData name="Steven Granados" userId="S::sgranados@cde.ca.gov::16834249-b2ba-46cd-a05c-585420985843" providerId="AD" clId="Web-{CFF28A78-D08F-CCE1-82ED-CF94E17F8516}" dt="2023-02-13T22:53:08.480" v="8" actId="1076"/>
          <ac:spMkLst>
            <pc:docMk/>
            <pc:sldMk cId="119261175" sldId="270"/>
            <ac:spMk id="2" creationId="{A8AD8A5C-C2CD-4F0E-8341-A1CDA3B6774D}"/>
          </ac:spMkLst>
        </pc:spChg>
        <pc:graphicFrameChg chg="modGraphic">
          <ac:chgData name="Steven Granados" userId="S::sgranados@cde.ca.gov::16834249-b2ba-46cd-a05c-585420985843" providerId="AD" clId="Web-{CFF28A78-D08F-CCE1-82ED-CF94E17F8516}" dt="2023-02-13T22:52:55.793" v="6"/>
          <ac:graphicFrameMkLst>
            <pc:docMk/>
            <pc:sldMk cId="119261175" sldId="270"/>
            <ac:graphicFrameMk id="5" creationId="{E5CFFCDA-3270-4CC4-80E6-CDAE6305ECCB}"/>
          </ac:graphicFrameMkLst>
        </pc:graphicFrameChg>
      </pc:sldChg>
      <pc:sldChg chg="modSp">
        <pc:chgData name="Steven Granados" userId="S::sgranados@cde.ca.gov::16834249-b2ba-46cd-a05c-585420985843" providerId="AD" clId="Web-{CFF28A78-D08F-CCE1-82ED-CF94E17F8516}" dt="2023-02-14T23:24:49.171" v="47" actId="20577"/>
        <pc:sldMkLst>
          <pc:docMk/>
          <pc:sldMk cId="571120769" sldId="271"/>
        </pc:sldMkLst>
        <pc:spChg chg="mod">
          <ac:chgData name="Steven Granados" userId="S::sgranados@cde.ca.gov::16834249-b2ba-46cd-a05c-585420985843" providerId="AD" clId="Web-{CFF28A78-D08F-CCE1-82ED-CF94E17F8516}" dt="2023-02-14T23:24:49.171" v="47" actId="20577"/>
          <ac:spMkLst>
            <pc:docMk/>
            <pc:sldMk cId="571120769" sldId="271"/>
            <ac:spMk id="3" creationId="{1AF677A0-3FC4-3267-F250-CBD4BA7AECD4}"/>
          </ac:spMkLst>
        </pc:spChg>
      </pc:sldChg>
      <pc:sldChg chg="modSp">
        <pc:chgData name="Steven Granados" userId="S::sgranados@cde.ca.gov::16834249-b2ba-46cd-a05c-585420985843" providerId="AD" clId="Web-{CFF28A78-D08F-CCE1-82ED-CF94E17F8516}" dt="2023-02-13T22:52:35.933" v="3" actId="1076"/>
        <pc:sldMkLst>
          <pc:docMk/>
          <pc:sldMk cId="2066855183" sldId="272"/>
        </pc:sldMkLst>
        <pc:spChg chg="mod">
          <ac:chgData name="Steven Granados" userId="S::sgranados@cde.ca.gov::16834249-b2ba-46cd-a05c-585420985843" providerId="AD" clId="Web-{CFF28A78-D08F-CCE1-82ED-CF94E17F8516}" dt="2023-02-13T22:52:35.933" v="3" actId="1076"/>
          <ac:spMkLst>
            <pc:docMk/>
            <pc:sldMk cId="2066855183" sldId="272"/>
            <ac:spMk id="2" creationId="{A8AD8A5C-C2CD-4F0E-8341-A1CDA3B6774D}"/>
          </ac:spMkLst>
        </pc:spChg>
        <pc:graphicFrameChg chg="mod">
          <ac:chgData name="Steven Granados" userId="S::sgranados@cde.ca.gov::16834249-b2ba-46cd-a05c-585420985843" providerId="AD" clId="Web-{CFF28A78-D08F-CCE1-82ED-CF94E17F8516}" dt="2023-02-13T22:52:33.136" v="2" actId="1076"/>
          <ac:graphicFrameMkLst>
            <pc:docMk/>
            <pc:sldMk cId="2066855183" sldId="272"/>
            <ac:graphicFrameMk id="5" creationId="{E5CFFCDA-3270-4CC4-80E6-CDAE6305ECCB}"/>
          </ac:graphicFrameMkLst>
        </pc:graphicFrameChg>
      </pc:sldChg>
      <pc:sldChg chg="modSp">
        <pc:chgData name="Steven Granados" userId="S::sgranados@cde.ca.gov::16834249-b2ba-46cd-a05c-585420985843" providerId="AD" clId="Web-{CFF28A78-D08F-CCE1-82ED-CF94E17F8516}" dt="2023-02-14T23:29:11.925" v="49" actId="1076"/>
        <pc:sldMkLst>
          <pc:docMk/>
          <pc:sldMk cId="261223038" sldId="276"/>
        </pc:sldMkLst>
        <pc:spChg chg="mod">
          <ac:chgData name="Steven Granados" userId="S::sgranados@cde.ca.gov::16834249-b2ba-46cd-a05c-585420985843" providerId="AD" clId="Web-{CFF28A78-D08F-CCE1-82ED-CF94E17F8516}" dt="2023-02-13T23:00:03.989" v="33" actId="20577"/>
          <ac:spMkLst>
            <pc:docMk/>
            <pc:sldMk cId="261223038" sldId="276"/>
            <ac:spMk id="2" creationId="{5031233F-8522-4038-9F80-B7D2FAB30879}"/>
          </ac:spMkLst>
        </pc:spChg>
        <pc:spChg chg="mod">
          <ac:chgData name="Steven Granados" userId="S::sgranados@cde.ca.gov::16834249-b2ba-46cd-a05c-585420985843" providerId="AD" clId="Web-{CFF28A78-D08F-CCE1-82ED-CF94E17F8516}" dt="2023-02-14T23:29:11.925" v="49" actId="1076"/>
          <ac:spMkLst>
            <pc:docMk/>
            <pc:sldMk cId="261223038" sldId="276"/>
            <ac:spMk id="4" creationId="{22E74980-23BF-4702-807E-BE80F6D6C02E}"/>
          </ac:spMkLst>
        </pc:spChg>
        <pc:spChg chg="mod">
          <ac:chgData name="Steven Granados" userId="S::sgranados@cde.ca.gov::16834249-b2ba-46cd-a05c-585420985843" providerId="AD" clId="Web-{CFF28A78-D08F-CCE1-82ED-CF94E17F8516}" dt="2023-02-13T22:59:57.333" v="31" actId="1076"/>
          <ac:spMkLst>
            <pc:docMk/>
            <pc:sldMk cId="261223038" sldId="276"/>
            <ac:spMk id="6" creationId="{232F4732-9E7A-4B38-A367-B239E01A79C2}"/>
          </ac:spMkLst>
        </pc:spChg>
        <pc:picChg chg="mod">
          <ac:chgData name="Steven Granados" userId="S::sgranados@cde.ca.gov::16834249-b2ba-46cd-a05c-585420985843" providerId="AD" clId="Web-{CFF28A78-D08F-CCE1-82ED-CF94E17F8516}" dt="2023-02-14T23:29:08.534" v="48" actId="1076"/>
          <ac:picMkLst>
            <pc:docMk/>
            <pc:sldMk cId="261223038" sldId="276"/>
            <ac:picMk id="8" creationId="{BAF4F8C5-9595-4EAE-94B0-53AE034A627C}"/>
          </ac:picMkLst>
        </pc:picChg>
      </pc:sldChg>
    </pc:docChg>
  </pc:docChgLst>
  <pc:docChgLst>
    <pc:chgData name="Jane Liang" userId="S::jliang@cde.ca.gov::15f0e071-03d8-4372-9533-b0810e7c2b53" providerId="AD" clId="Web-{DFA1A5F4-BA26-677D-85CC-E6B8618319E3}"/>
    <pc:docChg chg="modSld">
      <pc:chgData name="Jane Liang" userId="S::jliang@cde.ca.gov::15f0e071-03d8-4372-9533-b0810e7c2b53" providerId="AD" clId="Web-{DFA1A5F4-BA26-677D-85CC-E6B8618319E3}" dt="2023-02-15T05:14:49.104" v="1483"/>
      <pc:docMkLst>
        <pc:docMk/>
      </pc:docMkLst>
      <pc:sldChg chg="modNotes">
        <pc:chgData name="Jane Liang" userId="S::jliang@cde.ca.gov::15f0e071-03d8-4372-9533-b0810e7c2b53" providerId="AD" clId="Web-{DFA1A5F4-BA26-677D-85CC-E6B8618319E3}" dt="2023-02-15T00:54:03.419" v="240"/>
        <pc:sldMkLst>
          <pc:docMk/>
          <pc:sldMk cId="3162166406" sldId="258"/>
        </pc:sldMkLst>
      </pc:sldChg>
      <pc:sldChg chg="modNotes">
        <pc:chgData name="Jane Liang" userId="S::jliang@cde.ca.gov::15f0e071-03d8-4372-9533-b0810e7c2b53" providerId="AD" clId="Web-{DFA1A5F4-BA26-677D-85CC-E6B8618319E3}" dt="2023-02-15T01:10:21.624" v="726"/>
        <pc:sldMkLst>
          <pc:docMk/>
          <pc:sldMk cId="119261175" sldId="270"/>
        </pc:sldMkLst>
      </pc:sldChg>
      <pc:sldChg chg="modNotes">
        <pc:chgData name="Jane Liang" userId="S::jliang@cde.ca.gov::15f0e071-03d8-4372-9533-b0810e7c2b53" providerId="AD" clId="Web-{DFA1A5F4-BA26-677D-85CC-E6B8618319E3}" dt="2023-02-15T01:16:07.573" v="857"/>
        <pc:sldMkLst>
          <pc:docMk/>
          <pc:sldMk cId="2066855183" sldId="272"/>
        </pc:sldMkLst>
      </pc:sldChg>
      <pc:sldChg chg="modSp modNotes">
        <pc:chgData name="Jane Liang" userId="S::jliang@cde.ca.gov::15f0e071-03d8-4372-9533-b0810e7c2b53" providerId="AD" clId="Web-{DFA1A5F4-BA26-677D-85CC-E6B8618319E3}" dt="2023-02-15T01:06:09.178" v="607"/>
        <pc:sldMkLst>
          <pc:docMk/>
          <pc:sldMk cId="261223038" sldId="276"/>
        </pc:sldMkLst>
        <pc:spChg chg="mod">
          <ac:chgData name="Jane Liang" userId="S::jliang@cde.ca.gov::15f0e071-03d8-4372-9533-b0810e7c2b53" providerId="AD" clId="Web-{DFA1A5F4-BA26-677D-85CC-E6B8618319E3}" dt="2023-02-15T00:54:41.717" v="250" actId="20577"/>
          <ac:spMkLst>
            <pc:docMk/>
            <pc:sldMk cId="261223038" sldId="276"/>
            <ac:spMk id="4" creationId="{22E74980-23BF-4702-807E-BE80F6D6C02E}"/>
          </ac:spMkLst>
        </pc:spChg>
      </pc:sldChg>
      <pc:sldChg chg="modSp modNotes">
        <pc:chgData name="Jane Liang" userId="S::jliang@cde.ca.gov::15f0e071-03d8-4372-9533-b0810e7c2b53" providerId="AD" clId="Web-{DFA1A5F4-BA26-677D-85CC-E6B8618319E3}" dt="2023-02-15T05:14:49.104" v="1483"/>
        <pc:sldMkLst>
          <pc:docMk/>
          <pc:sldMk cId="2950315087" sldId="282"/>
        </pc:sldMkLst>
        <pc:spChg chg="mod">
          <ac:chgData name="Jane Liang" userId="S::jliang@cde.ca.gov::15f0e071-03d8-4372-9533-b0810e7c2b53" providerId="AD" clId="Web-{DFA1A5F4-BA26-677D-85CC-E6B8618319E3}" dt="2023-02-15T05:12:18.628" v="1445" actId="20577"/>
          <ac:spMkLst>
            <pc:docMk/>
            <pc:sldMk cId="2950315087" sldId="282"/>
            <ac:spMk id="3" creationId="{BE4F05A7-24DD-B225-8F0B-195757EAD09D}"/>
          </ac:spMkLst>
        </pc:spChg>
      </pc:sldChg>
    </pc:docChg>
  </pc:docChgLst>
  <pc:docChgLst>
    <pc:chgData name="Steven Granados" userId="S::sgranados@cde.ca.gov::16834249-b2ba-46cd-a05c-585420985843" providerId="AD" clId="Web-{72ACFE7A-1FE8-236E-B46E-5D7F61C92E2F}"/>
    <pc:docChg chg="">
      <pc:chgData name="Steven Granados" userId="S::sgranados@cde.ca.gov::16834249-b2ba-46cd-a05c-585420985843" providerId="AD" clId="Web-{72ACFE7A-1FE8-236E-B46E-5D7F61C92E2F}" dt="2023-02-15T17:44:17.733" v="1"/>
      <pc:docMkLst>
        <pc:docMk/>
      </pc:docMkLst>
      <pc:sldChg chg="delCm">
        <pc:chgData name="Steven Granados" userId="S::sgranados@cde.ca.gov::16834249-b2ba-46cd-a05c-585420985843" providerId="AD" clId="Web-{72ACFE7A-1FE8-236E-B46E-5D7F61C92E2F}" dt="2023-02-15T17:43:16.010" v="0"/>
        <pc:sldMkLst>
          <pc:docMk/>
          <pc:sldMk cId="119261175" sldId="270"/>
        </pc:sldMkLst>
        <pc:extLst>
          <p:ext xmlns:p="http://schemas.openxmlformats.org/presentationml/2006/main" uri="{D6D511B9-2390-475A-947B-AFAB55BFBCF1}">
            <pc226:cmChg xmlns:pc226="http://schemas.microsoft.com/office/powerpoint/2022/06/main/command" chg="del">
              <pc226:chgData name="Steven Granados" userId="S::sgranados@cde.ca.gov::16834249-b2ba-46cd-a05c-585420985843" providerId="AD" clId="Web-{72ACFE7A-1FE8-236E-B46E-5D7F61C92E2F}" dt="2023-02-15T17:43:16.010" v="0"/>
              <pc2:cmMkLst xmlns:pc2="http://schemas.microsoft.com/office/powerpoint/2019/9/main/command">
                <pc:docMk/>
                <pc:sldMk cId="119261175" sldId="270"/>
                <pc2:cmMk id="{B46A4767-9D9B-41EB-9FD9-8C89E86479E0}"/>
              </pc2:cmMkLst>
            </pc226:cmChg>
          </p:ext>
        </pc:extLst>
      </pc:sldChg>
      <pc:sldChg chg="delCm">
        <pc:chgData name="Steven Granados" userId="S::sgranados@cde.ca.gov::16834249-b2ba-46cd-a05c-585420985843" providerId="AD" clId="Web-{72ACFE7A-1FE8-236E-B46E-5D7F61C92E2F}" dt="2023-02-15T17:44:17.733" v="1"/>
        <pc:sldMkLst>
          <pc:docMk/>
          <pc:sldMk cId="2066855183" sldId="272"/>
        </pc:sldMkLst>
        <pc:extLst>
          <p:ext xmlns:p="http://schemas.openxmlformats.org/presentationml/2006/main" uri="{D6D511B9-2390-475A-947B-AFAB55BFBCF1}">
            <pc226:cmChg xmlns:pc226="http://schemas.microsoft.com/office/powerpoint/2022/06/main/command" chg="del">
              <pc226:chgData name="Steven Granados" userId="S::sgranados@cde.ca.gov::16834249-b2ba-46cd-a05c-585420985843" providerId="AD" clId="Web-{72ACFE7A-1FE8-236E-B46E-5D7F61C92E2F}" dt="2023-02-15T17:44:17.733" v="1"/>
              <pc2:cmMkLst xmlns:pc2="http://schemas.microsoft.com/office/powerpoint/2019/9/main/command">
                <pc:docMk/>
                <pc:sldMk cId="2066855183" sldId="272"/>
                <pc2:cmMk id="{9F8770B3-1315-45AF-B06C-298675B1D9E4}"/>
              </pc2:cmMkLst>
            </pc226:cmChg>
          </p:ext>
        </pc:extLst>
      </pc:sldChg>
    </pc:docChg>
  </pc:docChgLst>
  <pc:docChgLst>
    <pc:chgData name="Steven Granados" userId="S::sgranados@cde.ca.gov::16834249-b2ba-46cd-a05c-585420985843" providerId="AD" clId="Web-{A99E887A-AC08-9CB1-5284-A6191C3E7A2D}"/>
    <pc:docChg chg="addSld delSld modSld">
      <pc:chgData name="Steven Granados" userId="S::sgranados@cde.ca.gov::16834249-b2ba-46cd-a05c-585420985843" providerId="AD" clId="Web-{A99E887A-AC08-9CB1-5284-A6191C3E7A2D}" dt="2023-02-13T18:29:06.110" v="224"/>
      <pc:docMkLst>
        <pc:docMk/>
      </pc:docMkLst>
      <pc:sldChg chg="modSp">
        <pc:chgData name="Steven Granados" userId="S::sgranados@cde.ca.gov::16834249-b2ba-46cd-a05c-585420985843" providerId="AD" clId="Web-{A99E887A-AC08-9CB1-5284-A6191C3E7A2D}" dt="2023-02-13T17:37:15.526" v="6" actId="20577"/>
        <pc:sldMkLst>
          <pc:docMk/>
          <pc:sldMk cId="3162166406" sldId="258"/>
        </pc:sldMkLst>
        <pc:spChg chg="mod">
          <ac:chgData name="Steven Granados" userId="S::sgranados@cde.ca.gov::16834249-b2ba-46cd-a05c-585420985843" providerId="AD" clId="Web-{A99E887A-AC08-9CB1-5284-A6191C3E7A2D}" dt="2023-02-13T17:37:15.526" v="6" actId="20577"/>
          <ac:spMkLst>
            <pc:docMk/>
            <pc:sldMk cId="3162166406" sldId="258"/>
            <ac:spMk id="3" creationId="{3D3EDB00-97B2-E5B2-FB4A-CF57994B5B1A}"/>
          </ac:spMkLst>
        </pc:spChg>
      </pc:sldChg>
      <pc:sldChg chg="modSp">
        <pc:chgData name="Steven Granados" userId="S::sgranados@cde.ca.gov::16834249-b2ba-46cd-a05c-585420985843" providerId="AD" clId="Web-{A99E887A-AC08-9CB1-5284-A6191C3E7A2D}" dt="2023-02-13T17:41:18.376" v="8" actId="14100"/>
        <pc:sldMkLst>
          <pc:docMk/>
          <pc:sldMk cId="230823866" sldId="259"/>
        </pc:sldMkLst>
        <pc:spChg chg="mod">
          <ac:chgData name="Steven Granados" userId="S::sgranados@cde.ca.gov::16834249-b2ba-46cd-a05c-585420985843" providerId="AD" clId="Web-{A99E887A-AC08-9CB1-5284-A6191C3E7A2D}" dt="2023-02-13T17:41:18.376" v="8" actId="14100"/>
          <ac:spMkLst>
            <pc:docMk/>
            <pc:sldMk cId="230823866" sldId="259"/>
            <ac:spMk id="3" creationId="{62467053-EE7D-8809-94E9-E4A7D25183F4}"/>
          </ac:spMkLst>
        </pc:spChg>
      </pc:sldChg>
      <pc:sldChg chg="modNotes">
        <pc:chgData name="Steven Granados" userId="S::sgranados@cde.ca.gov::16834249-b2ba-46cd-a05c-585420985843" providerId="AD" clId="Web-{A99E887A-AC08-9CB1-5284-A6191C3E7A2D}" dt="2023-02-13T18:22:44.330" v="151"/>
        <pc:sldMkLst>
          <pc:docMk/>
          <pc:sldMk cId="236055397" sldId="263"/>
        </pc:sldMkLst>
      </pc:sldChg>
      <pc:sldChg chg="modNotes">
        <pc:chgData name="Steven Granados" userId="S::sgranados@cde.ca.gov::16834249-b2ba-46cd-a05c-585420985843" providerId="AD" clId="Web-{A99E887A-AC08-9CB1-5284-A6191C3E7A2D}" dt="2023-02-13T18:22:14.892" v="128"/>
        <pc:sldMkLst>
          <pc:docMk/>
          <pc:sldMk cId="3082858520" sldId="264"/>
        </pc:sldMkLst>
      </pc:sldChg>
      <pc:sldChg chg="addSp delSp modSp new del">
        <pc:chgData name="Steven Granados" userId="S::sgranados@cde.ca.gov::16834249-b2ba-46cd-a05c-585420985843" providerId="AD" clId="Web-{A99E887A-AC08-9CB1-5284-A6191C3E7A2D}" dt="2023-02-13T17:42:29.331" v="14"/>
        <pc:sldMkLst>
          <pc:docMk/>
          <pc:sldMk cId="603893345" sldId="273"/>
        </pc:sldMkLst>
        <pc:spChg chg="add del">
          <ac:chgData name="Steven Granados" userId="S::sgranados@cde.ca.gov::16834249-b2ba-46cd-a05c-585420985843" providerId="AD" clId="Web-{A99E887A-AC08-9CB1-5284-A6191C3E7A2D}" dt="2023-02-13T17:42:20.612" v="13"/>
          <ac:spMkLst>
            <pc:docMk/>
            <pc:sldMk cId="603893345" sldId="273"/>
            <ac:spMk id="3" creationId="{82308927-FB43-D935-8D62-3945D58433E0}"/>
          </ac:spMkLst>
        </pc:spChg>
        <pc:picChg chg="add del mod ord">
          <ac:chgData name="Steven Granados" userId="S::sgranados@cde.ca.gov::16834249-b2ba-46cd-a05c-585420985843" providerId="AD" clId="Web-{A99E887A-AC08-9CB1-5284-A6191C3E7A2D}" dt="2023-02-13T17:42:07.752" v="11"/>
          <ac:picMkLst>
            <pc:docMk/>
            <pc:sldMk cId="603893345" sldId="273"/>
            <ac:picMk id="5" creationId="{81326879-4ED2-78C4-E0CB-5FE57189B926}"/>
          </ac:picMkLst>
        </pc:picChg>
        <pc:picChg chg="add del mod ord">
          <ac:chgData name="Steven Granados" userId="S::sgranados@cde.ca.gov::16834249-b2ba-46cd-a05c-585420985843" providerId="AD" clId="Web-{A99E887A-AC08-9CB1-5284-A6191C3E7A2D}" dt="2023-02-13T17:42:20.612" v="13"/>
          <ac:picMkLst>
            <pc:docMk/>
            <pc:sldMk cId="603893345" sldId="273"/>
            <ac:picMk id="6" creationId="{B4E644A1-0AE7-5CB4-8C5F-F73AFEA58A5E}"/>
          </ac:picMkLst>
        </pc:picChg>
      </pc:sldChg>
      <pc:sldChg chg="new del">
        <pc:chgData name="Steven Granados" userId="S::sgranados@cde.ca.gov::16834249-b2ba-46cd-a05c-585420985843" providerId="AD" clId="Web-{A99E887A-AC08-9CB1-5284-A6191C3E7A2D}" dt="2023-02-13T17:42:35.300" v="16"/>
        <pc:sldMkLst>
          <pc:docMk/>
          <pc:sldMk cId="1173400827" sldId="273"/>
        </pc:sldMkLst>
      </pc:sldChg>
      <pc:sldChg chg="modSp new del">
        <pc:chgData name="Steven Granados" userId="S::sgranados@cde.ca.gov::16834249-b2ba-46cd-a05c-585420985843" providerId="AD" clId="Web-{A99E887A-AC08-9CB1-5284-A6191C3E7A2D}" dt="2023-02-13T17:45:07.789" v="56"/>
        <pc:sldMkLst>
          <pc:docMk/>
          <pc:sldMk cId="3243550608" sldId="273"/>
        </pc:sldMkLst>
        <pc:spChg chg="mod">
          <ac:chgData name="Steven Granados" userId="S::sgranados@cde.ca.gov::16834249-b2ba-46cd-a05c-585420985843" providerId="AD" clId="Web-{A99E887A-AC08-9CB1-5284-A6191C3E7A2D}" dt="2023-02-13T17:43:15.739" v="21" actId="20577"/>
          <ac:spMkLst>
            <pc:docMk/>
            <pc:sldMk cId="3243550608" sldId="273"/>
            <ac:spMk id="2" creationId="{129C4919-BDA1-FB65-4618-DA142F500F96}"/>
          </ac:spMkLst>
        </pc:spChg>
        <pc:spChg chg="mod">
          <ac:chgData name="Steven Granados" userId="S::sgranados@cde.ca.gov::16834249-b2ba-46cd-a05c-585420985843" providerId="AD" clId="Web-{A99E887A-AC08-9CB1-5284-A6191C3E7A2D}" dt="2023-02-13T17:43:41.349" v="26" actId="14100"/>
          <ac:spMkLst>
            <pc:docMk/>
            <pc:sldMk cId="3243550608" sldId="273"/>
            <ac:spMk id="3" creationId="{6004BEB1-13C0-7B0C-5832-1714C2F5424A}"/>
          </ac:spMkLst>
        </pc:spChg>
      </pc:sldChg>
      <pc:sldChg chg="addSp delSp modSp new modNotes">
        <pc:chgData name="Steven Granados" userId="S::sgranados@cde.ca.gov::16834249-b2ba-46cd-a05c-585420985843" providerId="AD" clId="Web-{A99E887A-AC08-9CB1-5284-A6191C3E7A2D}" dt="2023-02-13T18:24:54.179" v="171"/>
        <pc:sldMkLst>
          <pc:docMk/>
          <pc:sldMk cId="1475076741" sldId="274"/>
        </pc:sldMkLst>
        <pc:spChg chg="mod">
          <ac:chgData name="Steven Granados" userId="S::sgranados@cde.ca.gov::16834249-b2ba-46cd-a05c-585420985843" providerId="AD" clId="Web-{A99E887A-AC08-9CB1-5284-A6191C3E7A2D}" dt="2023-02-13T17:44:02.662" v="28" actId="20577"/>
          <ac:spMkLst>
            <pc:docMk/>
            <pc:sldMk cId="1475076741" sldId="274"/>
            <ac:spMk id="2" creationId="{1D932C78-4F29-D417-A73F-1813EB591FA3}"/>
          </ac:spMkLst>
        </pc:spChg>
        <pc:spChg chg="mod">
          <ac:chgData name="Steven Granados" userId="S::sgranados@cde.ca.gov::16834249-b2ba-46cd-a05c-585420985843" providerId="AD" clId="Web-{A99E887A-AC08-9CB1-5284-A6191C3E7A2D}" dt="2023-02-13T17:49:21.998" v="81" actId="20577"/>
          <ac:spMkLst>
            <pc:docMk/>
            <pc:sldMk cId="1475076741" sldId="274"/>
            <ac:spMk id="4" creationId="{0B84C99B-6A6B-62D3-51EA-2760DB8B497A}"/>
          </ac:spMkLst>
        </pc:spChg>
        <pc:spChg chg="add del">
          <ac:chgData name="Steven Granados" userId="S::sgranados@cde.ca.gov::16834249-b2ba-46cd-a05c-585420985843" providerId="AD" clId="Web-{A99E887A-AC08-9CB1-5284-A6191C3E7A2D}" dt="2023-02-13T17:46:52.494" v="61"/>
          <ac:spMkLst>
            <pc:docMk/>
            <pc:sldMk cId="1475076741" sldId="274"/>
            <ac:spMk id="5" creationId="{439371C5-DB6F-551B-4B61-77B717CD0BA9}"/>
          </ac:spMkLst>
        </pc:spChg>
        <pc:spChg chg="mod">
          <ac:chgData name="Steven Granados" userId="S::sgranados@cde.ca.gov::16834249-b2ba-46cd-a05c-585420985843" providerId="AD" clId="Web-{A99E887A-AC08-9CB1-5284-A6191C3E7A2D}" dt="2023-02-13T17:59:07.248" v="102" actId="1076"/>
          <ac:spMkLst>
            <pc:docMk/>
            <pc:sldMk cId="1475076741" sldId="274"/>
            <ac:spMk id="6" creationId="{9E528529-C076-02C6-9C3D-117919F6613F}"/>
          </ac:spMkLst>
        </pc:spChg>
        <pc:spChg chg="add del mod">
          <ac:chgData name="Steven Granados" userId="S::sgranados@cde.ca.gov::16834249-b2ba-46cd-a05c-585420985843" providerId="AD" clId="Web-{A99E887A-AC08-9CB1-5284-A6191C3E7A2D}" dt="2023-02-13T17:57:57.106" v="82"/>
          <ac:spMkLst>
            <pc:docMk/>
            <pc:sldMk cId="1475076741" sldId="274"/>
            <ac:spMk id="11" creationId="{96EE9EB1-8D01-98E5-0F95-67F6E6E1ADE5}"/>
          </ac:spMkLst>
        </pc:spChg>
        <pc:picChg chg="add del mod ord">
          <ac:chgData name="Steven Granados" userId="S::sgranados@cde.ca.gov::16834249-b2ba-46cd-a05c-585420985843" providerId="AD" clId="Web-{A99E887A-AC08-9CB1-5284-A6191C3E7A2D}" dt="2023-02-13T17:45:36.227" v="58"/>
          <ac:picMkLst>
            <pc:docMk/>
            <pc:sldMk cId="1475076741" sldId="274"/>
            <ac:picMk id="7" creationId="{8C4AE27C-E51E-0F0D-A743-A9ECF068363F}"/>
          </ac:picMkLst>
        </pc:picChg>
        <pc:picChg chg="add del mod ord">
          <ac:chgData name="Steven Granados" userId="S::sgranados@cde.ca.gov::16834249-b2ba-46cd-a05c-585420985843" providerId="AD" clId="Web-{A99E887A-AC08-9CB1-5284-A6191C3E7A2D}" dt="2023-02-13T17:46:18.775" v="60"/>
          <ac:picMkLst>
            <pc:docMk/>
            <pc:sldMk cId="1475076741" sldId="274"/>
            <ac:picMk id="8" creationId="{C0EB88E5-5044-E6FB-A1F1-6CD689C17AAC}"/>
          </ac:picMkLst>
        </pc:picChg>
        <pc:picChg chg="add del mod ord">
          <ac:chgData name="Steven Granados" userId="S::sgranados@cde.ca.gov::16834249-b2ba-46cd-a05c-585420985843" providerId="AD" clId="Web-{A99E887A-AC08-9CB1-5284-A6191C3E7A2D}" dt="2023-02-13T17:46:57.760" v="63"/>
          <ac:picMkLst>
            <pc:docMk/>
            <pc:sldMk cId="1475076741" sldId="274"/>
            <ac:picMk id="9" creationId="{EDEFD363-3DE2-20C7-2A3E-FE15F7E4A2A8}"/>
          </ac:picMkLst>
        </pc:picChg>
        <pc:picChg chg="add mod ord">
          <ac:chgData name="Steven Granados" userId="S::sgranados@cde.ca.gov::16834249-b2ba-46cd-a05c-585420985843" providerId="AD" clId="Web-{A99E887A-AC08-9CB1-5284-A6191C3E7A2D}" dt="2023-02-13T18:00:04.203" v="110" actId="1076"/>
          <ac:picMkLst>
            <pc:docMk/>
            <pc:sldMk cId="1475076741" sldId="274"/>
            <ac:picMk id="12" creationId="{858334EA-33F5-C774-5B16-9C95A32EDE90}"/>
          </ac:picMkLst>
        </pc:picChg>
        <pc:picChg chg="add del mod">
          <ac:chgData name="Steven Granados" userId="S::sgranados@cde.ca.gov::16834249-b2ba-46cd-a05c-585420985843" providerId="AD" clId="Web-{A99E887A-AC08-9CB1-5284-A6191C3E7A2D}" dt="2023-02-13T17:58:24.278" v="89"/>
          <ac:picMkLst>
            <pc:docMk/>
            <pc:sldMk cId="1475076741" sldId="274"/>
            <ac:picMk id="13" creationId="{B5513566-B820-30F4-1897-B35FF5ECA9F8}"/>
          </ac:picMkLst>
        </pc:picChg>
      </pc:sldChg>
      <pc:sldChg chg="addSp delSp modSp new">
        <pc:chgData name="Steven Granados" userId="S::sgranados@cde.ca.gov::16834249-b2ba-46cd-a05c-585420985843" providerId="AD" clId="Web-{A99E887A-AC08-9CB1-5284-A6191C3E7A2D}" dt="2023-02-13T18:29:06.110" v="224"/>
        <pc:sldMkLst>
          <pc:docMk/>
          <pc:sldMk cId="3593291588" sldId="275"/>
        </pc:sldMkLst>
        <pc:spChg chg="mod">
          <ac:chgData name="Steven Granados" userId="S::sgranados@cde.ca.gov::16834249-b2ba-46cd-a05c-585420985843" providerId="AD" clId="Web-{A99E887A-AC08-9CB1-5284-A6191C3E7A2D}" dt="2023-02-13T18:28:20.702" v="212" actId="1076"/>
          <ac:spMkLst>
            <pc:docMk/>
            <pc:sldMk cId="3593291588" sldId="275"/>
            <ac:spMk id="2" creationId="{7B6347F5-5BE4-437C-8B4A-5815146F94B8}"/>
          </ac:spMkLst>
        </pc:spChg>
        <pc:spChg chg="mod">
          <ac:chgData name="Steven Granados" userId="S::sgranados@cde.ca.gov::16834249-b2ba-46cd-a05c-585420985843" providerId="AD" clId="Web-{A99E887A-AC08-9CB1-5284-A6191C3E7A2D}" dt="2023-02-13T18:28:18.061" v="211" actId="1076"/>
          <ac:spMkLst>
            <pc:docMk/>
            <pc:sldMk cId="3593291588" sldId="275"/>
            <ac:spMk id="4" creationId="{B5A5CDBB-C865-CBB3-5D08-52F8FF49C325}"/>
          </ac:spMkLst>
        </pc:spChg>
        <pc:spChg chg="add del">
          <ac:chgData name="Steven Granados" userId="S::sgranados@cde.ca.gov::16834249-b2ba-46cd-a05c-585420985843" providerId="AD" clId="Web-{A99E887A-AC08-9CB1-5284-A6191C3E7A2D}" dt="2023-02-13T18:29:06.110" v="224"/>
          <ac:spMkLst>
            <pc:docMk/>
            <pc:sldMk cId="3593291588" sldId="275"/>
            <ac:spMk id="5" creationId="{EF214428-5918-69F9-F246-AAB822B10B61}"/>
          </ac:spMkLst>
        </pc:spChg>
        <pc:spChg chg="mod">
          <ac:chgData name="Steven Granados" userId="S::sgranados@cde.ca.gov::16834249-b2ba-46cd-a05c-585420985843" providerId="AD" clId="Web-{A99E887A-AC08-9CB1-5284-A6191C3E7A2D}" dt="2023-02-13T18:25:32.602" v="177" actId="1076"/>
          <ac:spMkLst>
            <pc:docMk/>
            <pc:sldMk cId="3593291588" sldId="275"/>
            <ac:spMk id="6" creationId="{9B8E7A6B-DFE5-872F-615D-F6A5CD8B2188}"/>
          </ac:spMkLst>
        </pc:spChg>
        <pc:picChg chg="add del mod ord">
          <ac:chgData name="Steven Granados" userId="S::sgranados@cde.ca.gov::16834249-b2ba-46cd-a05c-585420985843" providerId="AD" clId="Web-{A99E887A-AC08-9CB1-5284-A6191C3E7A2D}" dt="2023-02-13T18:28:53.422" v="222"/>
          <ac:picMkLst>
            <pc:docMk/>
            <pc:sldMk cId="3593291588" sldId="275"/>
            <ac:picMk id="7" creationId="{141DCDFD-BE26-3627-0899-667C35EC909F}"/>
          </ac:picMkLst>
        </pc:picChg>
        <pc:picChg chg="add del mod ord">
          <ac:chgData name="Steven Granados" userId="S::sgranados@cde.ca.gov::16834249-b2ba-46cd-a05c-585420985843" providerId="AD" clId="Web-{A99E887A-AC08-9CB1-5284-A6191C3E7A2D}" dt="2023-02-13T18:29:06.110" v="224"/>
          <ac:picMkLst>
            <pc:docMk/>
            <pc:sldMk cId="3593291588" sldId="275"/>
            <ac:picMk id="8" creationId="{7D8B5379-29DC-5B81-2D61-C644CB005F13}"/>
          </ac:picMkLst>
        </pc:picChg>
      </pc:sldChg>
    </pc:docChg>
  </pc:docChgLst>
  <pc:docChgLst>
    <pc:chgData name="Steven Granados" userId="S::sgranados@cde.ca.gov::16834249-b2ba-46cd-a05c-585420985843" providerId="AD" clId="Web-{747101B7-9C25-FEC8-D830-8784545A8E59}"/>
    <pc:docChg chg="modSld">
      <pc:chgData name="Steven Granados" userId="S::sgranados@cde.ca.gov::16834249-b2ba-46cd-a05c-585420985843" providerId="AD" clId="Web-{747101B7-9C25-FEC8-D830-8784545A8E59}" dt="2023-02-13T21:27:43.624" v="22"/>
      <pc:docMkLst>
        <pc:docMk/>
      </pc:docMkLst>
      <pc:sldChg chg="modSp modNotes">
        <pc:chgData name="Steven Granados" userId="S::sgranados@cde.ca.gov::16834249-b2ba-46cd-a05c-585420985843" providerId="AD" clId="Web-{747101B7-9C25-FEC8-D830-8784545A8E59}" dt="2023-02-13T21:27:43.624" v="22"/>
        <pc:sldMkLst>
          <pc:docMk/>
          <pc:sldMk cId="119261175" sldId="270"/>
        </pc:sldMkLst>
        <pc:spChg chg="mod">
          <ac:chgData name="Steven Granados" userId="S::sgranados@cde.ca.gov::16834249-b2ba-46cd-a05c-585420985843" providerId="AD" clId="Web-{747101B7-9C25-FEC8-D830-8784545A8E59}" dt="2023-02-13T21:11:44.909" v="2" actId="20577"/>
          <ac:spMkLst>
            <pc:docMk/>
            <pc:sldMk cId="119261175" sldId="270"/>
            <ac:spMk id="2" creationId="{A8AD8A5C-C2CD-4F0E-8341-A1CDA3B6774D}"/>
          </ac:spMkLst>
        </pc:spChg>
        <pc:graphicFrameChg chg="mod modGraphic">
          <ac:chgData name="Steven Granados" userId="S::sgranados@cde.ca.gov::16834249-b2ba-46cd-a05c-585420985843" providerId="AD" clId="Web-{747101B7-9C25-FEC8-D830-8784545A8E59}" dt="2023-02-13T21:12:21.801" v="13"/>
          <ac:graphicFrameMkLst>
            <pc:docMk/>
            <pc:sldMk cId="119261175" sldId="270"/>
            <ac:graphicFrameMk id="5" creationId="{E5CFFCDA-3270-4CC4-80E6-CDAE6305ECCB}"/>
          </ac:graphicFrameMkLst>
        </pc:graphicFrameChg>
      </pc:sldChg>
      <pc:sldChg chg="modSp">
        <pc:chgData name="Steven Granados" userId="S::sgranados@cde.ca.gov::16834249-b2ba-46cd-a05c-585420985843" providerId="AD" clId="Web-{747101B7-9C25-FEC8-D830-8784545A8E59}" dt="2023-02-13T21:11:49.628" v="5" actId="20577"/>
        <pc:sldMkLst>
          <pc:docMk/>
          <pc:sldMk cId="2066855183" sldId="272"/>
        </pc:sldMkLst>
        <pc:spChg chg="mod">
          <ac:chgData name="Steven Granados" userId="S::sgranados@cde.ca.gov::16834249-b2ba-46cd-a05c-585420985843" providerId="AD" clId="Web-{747101B7-9C25-FEC8-D830-8784545A8E59}" dt="2023-02-13T21:11:49.628" v="5" actId="20577"/>
          <ac:spMkLst>
            <pc:docMk/>
            <pc:sldMk cId="2066855183" sldId="272"/>
            <ac:spMk id="2" creationId="{A8AD8A5C-C2CD-4F0E-8341-A1CDA3B6774D}"/>
          </ac:spMkLst>
        </pc:spChg>
      </pc:sldChg>
    </pc:docChg>
  </pc:docChgLst>
  <pc:docChgLst>
    <pc:chgData name="Carly Nodohara" userId="S::cnodohara@cde.ca.gov::c457829e-bd1c-4ec4-8a59-04d03b35fbb1" providerId="AD" clId="Web-{20E59BCB-AD87-96C5-301F-5A9E01FA3A82}"/>
    <pc:docChg chg="mod addSld delSld modSld sldOrd">
      <pc:chgData name="Carly Nodohara" userId="S::cnodohara@cde.ca.gov::c457829e-bd1c-4ec4-8a59-04d03b35fbb1" providerId="AD" clId="Web-{20E59BCB-AD87-96C5-301F-5A9E01FA3A82}" dt="2023-02-13T23:51:54.369" v="8512"/>
      <pc:docMkLst>
        <pc:docMk/>
      </pc:docMkLst>
      <pc:sldChg chg="modNotes">
        <pc:chgData name="Carly Nodohara" userId="S::cnodohara@cde.ca.gov::c457829e-bd1c-4ec4-8a59-04d03b35fbb1" providerId="AD" clId="Web-{20E59BCB-AD87-96C5-301F-5A9E01FA3A82}" dt="2023-02-13T21:08:44.210" v="5852"/>
        <pc:sldMkLst>
          <pc:docMk/>
          <pc:sldMk cId="3162166406" sldId="258"/>
        </pc:sldMkLst>
      </pc:sldChg>
      <pc:sldChg chg="modSp modNotes">
        <pc:chgData name="Carly Nodohara" userId="S::cnodohara@cde.ca.gov::c457829e-bd1c-4ec4-8a59-04d03b35fbb1" providerId="AD" clId="Web-{20E59BCB-AD87-96C5-301F-5A9E01FA3A82}" dt="2023-02-13T21:18:56.194" v="6206"/>
        <pc:sldMkLst>
          <pc:docMk/>
          <pc:sldMk cId="4015120576" sldId="265"/>
        </pc:sldMkLst>
        <pc:spChg chg="mod">
          <ac:chgData name="Carly Nodohara" userId="S::cnodohara@cde.ca.gov::c457829e-bd1c-4ec4-8a59-04d03b35fbb1" providerId="AD" clId="Web-{20E59BCB-AD87-96C5-301F-5A9E01FA3A82}" dt="2023-02-13T21:18:36.803" v="6205" actId="1076"/>
          <ac:spMkLst>
            <pc:docMk/>
            <pc:sldMk cId="4015120576" sldId="265"/>
            <ac:spMk id="9218" creationId="{00000000-0000-0000-0000-000000000000}"/>
          </ac:spMkLst>
        </pc:spChg>
        <pc:spChg chg="mod">
          <ac:chgData name="Carly Nodohara" userId="S::cnodohara@cde.ca.gov::c457829e-bd1c-4ec4-8a59-04d03b35fbb1" providerId="AD" clId="Web-{20E59BCB-AD87-96C5-301F-5A9E01FA3A82}" dt="2023-02-13T21:18:32.834" v="6204" actId="1076"/>
          <ac:spMkLst>
            <pc:docMk/>
            <pc:sldMk cId="4015120576" sldId="265"/>
            <ac:spMk id="9219" creationId="{00000000-0000-0000-0000-000000000000}"/>
          </ac:spMkLst>
        </pc:spChg>
      </pc:sldChg>
      <pc:sldChg chg="modSp modNotes">
        <pc:chgData name="Carly Nodohara" userId="S::cnodohara@cde.ca.gov::c457829e-bd1c-4ec4-8a59-04d03b35fbb1" providerId="AD" clId="Web-{20E59BCB-AD87-96C5-301F-5A9E01FA3A82}" dt="2023-02-13T21:00:33.824" v="5845"/>
        <pc:sldMkLst>
          <pc:docMk/>
          <pc:sldMk cId="1208981637" sldId="266"/>
        </pc:sldMkLst>
        <pc:spChg chg="mod">
          <ac:chgData name="Carly Nodohara" userId="S::cnodohara@cde.ca.gov::c457829e-bd1c-4ec4-8a59-04d03b35fbb1" providerId="AD" clId="Web-{20E59BCB-AD87-96C5-301F-5A9E01FA3A82}" dt="2023-02-13T20:58:30.274" v="5385" actId="20577"/>
          <ac:spMkLst>
            <pc:docMk/>
            <pc:sldMk cId="1208981637" sldId="266"/>
            <ac:spMk id="9219" creationId="{00000000-0000-0000-0000-000000000000}"/>
          </ac:spMkLst>
        </pc:spChg>
      </pc:sldChg>
      <pc:sldChg chg="modSp modNotes">
        <pc:chgData name="Carly Nodohara" userId="S::cnodohara@cde.ca.gov::c457829e-bd1c-4ec4-8a59-04d03b35fbb1" providerId="AD" clId="Web-{20E59BCB-AD87-96C5-301F-5A9E01FA3A82}" dt="2023-02-13T21:37:29.267" v="6649"/>
        <pc:sldMkLst>
          <pc:docMk/>
          <pc:sldMk cId="749462778" sldId="268"/>
        </pc:sldMkLst>
        <pc:spChg chg="mod">
          <ac:chgData name="Carly Nodohara" userId="S::cnodohara@cde.ca.gov::c457829e-bd1c-4ec4-8a59-04d03b35fbb1" providerId="AD" clId="Web-{20E59BCB-AD87-96C5-301F-5A9E01FA3A82}" dt="2023-02-13T20:46:42.008" v="3155" actId="20577"/>
          <ac:spMkLst>
            <pc:docMk/>
            <pc:sldMk cId="749462778" sldId="268"/>
            <ac:spMk id="9219" creationId="{00000000-0000-0000-0000-000000000000}"/>
          </ac:spMkLst>
        </pc:spChg>
      </pc:sldChg>
      <pc:sldChg chg="modSp addCm modNotes">
        <pc:chgData name="Carly Nodohara" userId="S::cnodohara@cde.ca.gov::c457829e-bd1c-4ec4-8a59-04d03b35fbb1" providerId="AD" clId="Web-{20E59BCB-AD87-96C5-301F-5A9E01FA3A82}" dt="2023-02-13T21:17:36.223" v="6127"/>
        <pc:sldMkLst>
          <pc:docMk/>
          <pc:sldMk cId="119261175" sldId="270"/>
        </pc:sldMkLst>
        <pc:graphicFrameChg chg="mod modGraphic">
          <ac:chgData name="Carly Nodohara" userId="S::cnodohara@cde.ca.gov::c457829e-bd1c-4ec4-8a59-04d03b35fbb1" providerId="AD" clId="Web-{20E59BCB-AD87-96C5-301F-5A9E01FA3A82}" dt="2023-02-13T21:14:52.563" v="6054"/>
          <ac:graphicFrameMkLst>
            <pc:docMk/>
            <pc:sldMk cId="119261175" sldId="270"/>
            <ac:graphicFrameMk id="5" creationId="{E5CFFCDA-3270-4CC4-80E6-CDAE6305ECCB}"/>
          </ac:graphicFrameMkLst>
        </pc:graphicFrameChg>
        <pc:extLst>
          <p:ext xmlns:p="http://schemas.openxmlformats.org/presentationml/2006/main" uri="{D6D511B9-2390-475A-947B-AFAB55BFBCF1}">
            <pc226:cmChg xmlns:pc226="http://schemas.microsoft.com/office/powerpoint/2022/06/main/command" chg="add">
              <pc226:chgData name="Carly Nodohara" userId="S::cnodohara@cde.ca.gov::c457829e-bd1c-4ec4-8a59-04d03b35fbb1" providerId="AD" clId="Web-{20E59BCB-AD87-96C5-301F-5A9E01FA3A82}" dt="2023-02-13T21:16:34.409" v="6102"/>
              <pc2:cmMkLst xmlns:pc2="http://schemas.microsoft.com/office/powerpoint/2019/9/main/command">
                <pc:docMk/>
                <pc:sldMk cId="119261175" sldId="270"/>
                <pc2:cmMk id="{B46A4767-9D9B-41EB-9FD9-8C89E86479E0}"/>
              </pc2:cmMkLst>
            </pc226:cmChg>
          </p:ext>
        </pc:extLst>
      </pc:sldChg>
      <pc:sldChg chg="modSp ord modNotes">
        <pc:chgData name="Carly Nodohara" userId="S::cnodohara@cde.ca.gov::c457829e-bd1c-4ec4-8a59-04d03b35fbb1" providerId="AD" clId="Web-{20E59BCB-AD87-96C5-301F-5A9E01FA3A82}" dt="2023-02-13T23:51:40.197" v="8485"/>
        <pc:sldMkLst>
          <pc:docMk/>
          <pc:sldMk cId="571120769" sldId="271"/>
        </pc:sldMkLst>
        <pc:spChg chg="mod">
          <ac:chgData name="Carly Nodohara" userId="S::cnodohara@cde.ca.gov::c457829e-bd1c-4ec4-8a59-04d03b35fbb1" providerId="AD" clId="Web-{20E59BCB-AD87-96C5-301F-5A9E01FA3A82}" dt="2023-02-13T22:56:01.078" v="7722" actId="20577"/>
          <ac:spMkLst>
            <pc:docMk/>
            <pc:sldMk cId="571120769" sldId="271"/>
            <ac:spMk id="3" creationId="{1AF677A0-3FC4-3267-F250-CBD4BA7AECD4}"/>
          </ac:spMkLst>
        </pc:spChg>
      </pc:sldChg>
      <pc:sldChg chg="modSp addCm modNotes">
        <pc:chgData name="Carly Nodohara" userId="S::cnodohara@cde.ca.gov::c457829e-bd1c-4ec4-8a59-04d03b35fbb1" providerId="AD" clId="Web-{20E59BCB-AD87-96C5-301F-5A9E01FA3A82}" dt="2023-02-13T21:19:21.397" v="6314"/>
        <pc:sldMkLst>
          <pc:docMk/>
          <pc:sldMk cId="2066855183" sldId="272"/>
        </pc:sldMkLst>
        <pc:graphicFrameChg chg="mod modGraphic">
          <ac:chgData name="Carly Nodohara" userId="S::cnodohara@cde.ca.gov::c457829e-bd1c-4ec4-8a59-04d03b35fbb1" providerId="AD" clId="Web-{20E59BCB-AD87-96C5-301F-5A9E01FA3A82}" dt="2023-02-13T20:14:30.759" v="590"/>
          <ac:graphicFrameMkLst>
            <pc:docMk/>
            <pc:sldMk cId="2066855183" sldId="272"/>
            <ac:graphicFrameMk id="5" creationId="{E5CFFCDA-3270-4CC4-80E6-CDAE6305ECCB}"/>
          </ac:graphicFrameMkLst>
        </pc:graphicFrameChg>
        <pc:extLst>
          <p:ext xmlns:p="http://schemas.openxmlformats.org/presentationml/2006/main" uri="{D6D511B9-2390-475A-947B-AFAB55BFBCF1}">
            <pc226:cmChg xmlns:pc226="http://schemas.microsoft.com/office/powerpoint/2022/06/main/command" chg="add">
              <pc226:chgData name="Carly Nodohara" userId="S::cnodohara@cde.ca.gov::c457829e-bd1c-4ec4-8a59-04d03b35fbb1" providerId="AD" clId="Web-{20E59BCB-AD87-96C5-301F-5A9E01FA3A82}" dt="2023-02-13T20:32:42.425" v="1322"/>
              <pc2:cmMkLst xmlns:pc2="http://schemas.microsoft.com/office/powerpoint/2019/9/main/command">
                <pc:docMk/>
                <pc:sldMk cId="2066855183" sldId="272"/>
                <pc2:cmMk id="{9F8770B3-1315-45AF-B06C-298675B1D9E4}"/>
              </pc2:cmMkLst>
            </pc226:cmChg>
          </p:ext>
        </pc:extLst>
      </pc:sldChg>
      <pc:sldChg chg="modNotes">
        <pc:chgData name="Carly Nodohara" userId="S::cnodohara@cde.ca.gov::c457829e-bd1c-4ec4-8a59-04d03b35fbb1" providerId="AD" clId="Web-{20E59BCB-AD87-96C5-301F-5A9E01FA3A82}" dt="2023-02-13T21:31:06.055" v="6468"/>
        <pc:sldMkLst>
          <pc:docMk/>
          <pc:sldMk cId="1475076741" sldId="274"/>
        </pc:sldMkLst>
      </pc:sldChg>
      <pc:sldChg chg="modNotes">
        <pc:chgData name="Carly Nodohara" userId="S::cnodohara@cde.ca.gov::c457829e-bd1c-4ec4-8a59-04d03b35fbb1" providerId="AD" clId="Web-{20E59BCB-AD87-96C5-301F-5A9E01FA3A82}" dt="2023-02-13T21:08:49.679" v="5859"/>
        <pc:sldMkLst>
          <pc:docMk/>
          <pc:sldMk cId="261223038" sldId="276"/>
        </pc:sldMkLst>
      </pc:sldChg>
      <pc:sldChg chg="addSp delSp modSp new ord modNotes">
        <pc:chgData name="Carly Nodohara" userId="S::cnodohara@cde.ca.gov::c457829e-bd1c-4ec4-8a59-04d03b35fbb1" providerId="AD" clId="Web-{20E59BCB-AD87-96C5-301F-5A9E01FA3A82}" dt="2023-02-13T22:02:09.536" v="7504"/>
        <pc:sldMkLst>
          <pc:docMk/>
          <pc:sldMk cId="2950315087" sldId="282"/>
        </pc:sldMkLst>
        <pc:spChg chg="mod">
          <ac:chgData name="Carly Nodohara" userId="S::cnodohara@cde.ca.gov::c457829e-bd1c-4ec4-8a59-04d03b35fbb1" providerId="AD" clId="Web-{20E59BCB-AD87-96C5-301F-5A9E01FA3A82}" dt="2023-02-13T21:40:08.317" v="6878" actId="20577"/>
          <ac:spMkLst>
            <pc:docMk/>
            <pc:sldMk cId="2950315087" sldId="282"/>
            <ac:spMk id="2" creationId="{F8451CFE-A3FB-6E57-D787-D7634C1EE529}"/>
          </ac:spMkLst>
        </pc:spChg>
        <pc:spChg chg="mod">
          <ac:chgData name="Carly Nodohara" userId="S::cnodohara@cde.ca.gov::c457829e-bd1c-4ec4-8a59-04d03b35fbb1" providerId="AD" clId="Web-{20E59BCB-AD87-96C5-301F-5A9E01FA3A82}" dt="2023-02-13T21:53:54.180" v="7453" actId="20577"/>
          <ac:spMkLst>
            <pc:docMk/>
            <pc:sldMk cId="2950315087" sldId="282"/>
            <ac:spMk id="3" creationId="{BE4F05A7-24DD-B225-8F0B-195757EAD09D}"/>
          </ac:spMkLst>
        </pc:spChg>
        <pc:spChg chg="add del mod">
          <ac:chgData name="Carly Nodohara" userId="S::cnodohara@cde.ca.gov::c457829e-bd1c-4ec4-8a59-04d03b35fbb1" providerId="AD" clId="Web-{20E59BCB-AD87-96C5-301F-5A9E01FA3A82}" dt="2023-02-13T21:47:18.609" v="7394"/>
          <ac:spMkLst>
            <pc:docMk/>
            <pc:sldMk cId="2950315087" sldId="282"/>
            <ac:spMk id="5" creationId="{B72031B3-739A-D52C-3422-EA1D71B9AB81}"/>
          </ac:spMkLst>
        </pc:spChg>
      </pc:sldChg>
      <pc:sldChg chg="delSp modSp new mod modClrScheme chgLayout modNotes">
        <pc:chgData name="Carly Nodohara" userId="S::cnodohara@cde.ca.gov::c457829e-bd1c-4ec4-8a59-04d03b35fbb1" providerId="AD" clId="Web-{20E59BCB-AD87-96C5-301F-5A9E01FA3A82}" dt="2023-02-13T22:01:15.535" v="7482" actId="20577"/>
        <pc:sldMkLst>
          <pc:docMk/>
          <pc:sldMk cId="649591987" sldId="283"/>
        </pc:sldMkLst>
        <pc:spChg chg="mod ord">
          <ac:chgData name="Carly Nodohara" userId="S::cnodohara@cde.ca.gov::c457829e-bd1c-4ec4-8a59-04d03b35fbb1" providerId="AD" clId="Web-{20E59BCB-AD87-96C5-301F-5A9E01FA3A82}" dt="2023-02-13T22:01:15.535" v="7482" actId="20577"/>
          <ac:spMkLst>
            <pc:docMk/>
            <pc:sldMk cId="649591987" sldId="283"/>
            <ac:spMk id="2" creationId="{1A90C737-4D2A-346C-3ED7-233AEAF06D34}"/>
          </ac:spMkLst>
        </pc:spChg>
        <pc:spChg chg="del">
          <ac:chgData name="Carly Nodohara" userId="S::cnodohara@cde.ca.gov::c457829e-bd1c-4ec4-8a59-04d03b35fbb1" providerId="AD" clId="Web-{20E59BCB-AD87-96C5-301F-5A9E01FA3A82}" dt="2023-02-13T22:01:00.534" v="7454"/>
          <ac:spMkLst>
            <pc:docMk/>
            <pc:sldMk cId="649591987" sldId="283"/>
            <ac:spMk id="3" creationId="{698E753C-B616-42E1-BE19-47533A6C59BF}"/>
          </ac:spMkLst>
        </pc:spChg>
        <pc:spChg chg="mod ord">
          <ac:chgData name="Carly Nodohara" userId="S::cnodohara@cde.ca.gov::c457829e-bd1c-4ec4-8a59-04d03b35fbb1" providerId="AD" clId="Web-{20E59BCB-AD87-96C5-301F-5A9E01FA3A82}" dt="2023-02-13T22:01:00.534" v="7454"/>
          <ac:spMkLst>
            <pc:docMk/>
            <pc:sldMk cId="649591987" sldId="283"/>
            <ac:spMk id="4" creationId="{058B8D09-58BE-118A-C7EC-63ED5A22EC56}"/>
          </ac:spMkLst>
        </pc:spChg>
      </pc:sldChg>
      <pc:sldChg chg="modSp new del modNotes">
        <pc:chgData name="Carly Nodohara" userId="S::cnodohara@cde.ca.gov::c457829e-bd1c-4ec4-8a59-04d03b35fbb1" providerId="AD" clId="Web-{20E59BCB-AD87-96C5-301F-5A9E01FA3A82}" dt="2023-02-13T22:01:55.285" v="7501"/>
        <pc:sldMkLst>
          <pc:docMk/>
          <pc:sldMk cId="1336342119" sldId="284"/>
        </pc:sldMkLst>
        <pc:spChg chg="mod">
          <ac:chgData name="Carly Nodohara" userId="S::cnodohara@cde.ca.gov::c457829e-bd1c-4ec4-8a59-04d03b35fbb1" providerId="AD" clId="Web-{20E59BCB-AD87-96C5-301F-5A9E01FA3A82}" dt="2023-02-13T22:01:44.316" v="7499" actId="20577"/>
          <ac:spMkLst>
            <pc:docMk/>
            <pc:sldMk cId="1336342119" sldId="284"/>
            <ac:spMk id="2" creationId="{47D64F2A-92EB-6202-8577-5D9FC5CA30E4}"/>
          </ac:spMkLst>
        </pc:spChg>
      </pc:sldChg>
      <pc:sldChg chg="modSp new modNotes">
        <pc:chgData name="Carly Nodohara" userId="S::cnodohara@cde.ca.gov::c457829e-bd1c-4ec4-8a59-04d03b35fbb1" providerId="AD" clId="Web-{20E59BCB-AD87-96C5-301F-5A9E01FA3A82}" dt="2023-02-13T22:55:16.592" v="7703"/>
        <pc:sldMkLst>
          <pc:docMk/>
          <pc:sldMk cId="4251247362" sldId="285"/>
        </pc:sldMkLst>
        <pc:spChg chg="mod">
          <ac:chgData name="Carly Nodohara" userId="S::cnodohara@cde.ca.gov::c457829e-bd1c-4ec4-8a59-04d03b35fbb1" providerId="AD" clId="Web-{20E59BCB-AD87-96C5-301F-5A9E01FA3A82}" dt="2023-02-13T21:47:33.468" v="7418" actId="20577"/>
          <ac:spMkLst>
            <pc:docMk/>
            <pc:sldMk cId="4251247362" sldId="285"/>
            <ac:spMk id="2" creationId="{8DD0A6B0-A6FB-BF48-1E4E-CD385BE7D262}"/>
          </ac:spMkLst>
        </pc:spChg>
        <pc:spChg chg="mod">
          <ac:chgData name="Carly Nodohara" userId="S::cnodohara@cde.ca.gov::c457829e-bd1c-4ec4-8a59-04d03b35fbb1" providerId="AD" clId="Web-{20E59BCB-AD87-96C5-301F-5A9E01FA3A82}" dt="2023-02-13T22:55:13.920" v="7702" actId="20577"/>
          <ac:spMkLst>
            <pc:docMk/>
            <pc:sldMk cId="4251247362" sldId="285"/>
            <ac:spMk id="3" creationId="{F59A1E37-52E5-B044-99CE-6DA84C9882A0}"/>
          </ac:spMkLst>
        </pc:spChg>
      </pc:sldChg>
      <pc:sldChg chg="add modNotes">
        <pc:chgData name="Carly Nodohara" userId="S::cnodohara@cde.ca.gov::c457829e-bd1c-4ec4-8a59-04d03b35fbb1" providerId="AD" clId="Web-{20E59BCB-AD87-96C5-301F-5A9E01FA3A82}" dt="2023-02-13T23:51:54.369" v="8512"/>
        <pc:sldMkLst>
          <pc:docMk/>
          <pc:sldMk cId="784553013" sldId="286"/>
        </pc:sldMkLst>
      </pc:sldChg>
    </pc:docChg>
  </pc:docChgLst>
  <pc:docChgLst>
    <pc:chgData name="Josephine Chan" userId="S::jchan@cde.ca.gov::d43e3548-5f2e-4153-91d2-75dce16051cc" providerId="AD" clId="Web-{B47647FA-2AF5-DB5B-01AF-0E03777122B5}"/>
    <pc:docChg chg="modSld">
      <pc:chgData name="Josephine Chan" userId="S::jchan@cde.ca.gov::d43e3548-5f2e-4153-91d2-75dce16051cc" providerId="AD" clId="Web-{B47647FA-2AF5-DB5B-01AF-0E03777122B5}" dt="2023-02-15T18:10:41.885" v="1130"/>
      <pc:docMkLst>
        <pc:docMk/>
      </pc:docMkLst>
      <pc:sldChg chg="modNotes">
        <pc:chgData name="Josephine Chan" userId="S::jchan@cde.ca.gov::d43e3548-5f2e-4153-91d2-75dce16051cc" providerId="AD" clId="Web-{B47647FA-2AF5-DB5B-01AF-0E03777122B5}" dt="2023-02-15T18:09:47.352" v="991"/>
        <pc:sldMkLst>
          <pc:docMk/>
          <pc:sldMk cId="236055397" sldId="263"/>
        </pc:sldMkLst>
      </pc:sldChg>
      <pc:sldChg chg="modSp modNotes">
        <pc:chgData name="Josephine Chan" userId="S::jchan@cde.ca.gov::d43e3548-5f2e-4153-91d2-75dce16051cc" providerId="AD" clId="Web-{B47647FA-2AF5-DB5B-01AF-0E03777122B5}" dt="2023-02-15T18:10:41.885" v="1130"/>
        <pc:sldMkLst>
          <pc:docMk/>
          <pc:sldMk cId="3082858520" sldId="264"/>
        </pc:sldMkLst>
        <pc:spChg chg="mod">
          <ac:chgData name="Josephine Chan" userId="S::jchan@cde.ca.gov::d43e3548-5f2e-4153-91d2-75dce16051cc" providerId="AD" clId="Web-{B47647FA-2AF5-DB5B-01AF-0E03777122B5}" dt="2023-02-13T21:25:51.298" v="192" actId="20577"/>
          <ac:spMkLst>
            <pc:docMk/>
            <pc:sldMk cId="3082858520" sldId="264"/>
            <ac:spMk id="9219" creationId="{00000000-0000-0000-0000-000000000000}"/>
          </ac:spMkLst>
        </pc:spChg>
      </pc:sldChg>
      <pc:sldChg chg="modSp modNotes">
        <pc:chgData name="Josephine Chan" userId="S::jchan@cde.ca.gov::d43e3548-5f2e-4153-91d2-75dce16051cc" providerId="AD" clId="Web-{B47647FA-2AF5-DB5B-01AF-0E03777122B5}" dt="2023-02-15T18:08:52.569" v="870"/>
        <pc:sldMkLst>
          <pc:docMk/>
          <pc:sldMk cId="210678941" sldId="267"/>
        </pc:sldMkLst>
        <pc:spChg chg="mod">
          <ac:chgData name="Josephine Chan" userId="S::jchan@cde.ca.gov::d43e3548-5f2e-4153-91d2-75dce16051cc" providerId="AD" clId="Web-{B47647FA-2AF5-DB5B-01AF-0E03777122B5}" dt="2023-02-14T01:03:28.190" v="487" actId="20577"/>
          <ac:spMkLst>
            <pc:docMk/>
            <pc:sldMk cId="210678941" sldId="267"/>
            <ac:spMk id="9219" creationId="{00000000-0000-0000-0000-000000000000}"/>
          </ac:spMkLst>
        </pc:spChg>
      </pc:sldChg>
      <pc:sldChg chg="modNotes">
        <pc:chgData name="Josephine Chan" userId="S::jchan@cde.ca.gov::d43e3548-5f2e-4153-91d2-75dce16051cc" providerId="AD" clId="Web-{B47647FA-2AF5-DB5B-01AF-0E03777122B5}" dt="2023-02-13T21:13:32.513" v="3"/>
        <pc:sldMkLst>
          <pc:docMk/>
          <pc:sldMk cId="119261175" sldId="270"/>
        </pc:sldMkLst>
      </pc:sldChg>
    </pc:docChg>
  </pc:docChgLst>
  <pc:docChgLst>
    <pc:chgData name="Carly Nodohara" userId="S::cnodohara@cde.ca.gov::c457829e-bd1c-4ec4-8a59-04d03b35fbb1" providerId="AD" clId="Web-{5BE2E985-5CE0-CAD8-3216-25505312A046}"/>
    <pc:docChg chg="modSld">
      <pc:chgData name="Carly Nodohara" userId="S::cnodohara@cde.ca.gov::c457829e-bd1c-4ec4-8a59-04d03b35fbb1" providerId="AD" clId="Web-{5BE2E985-5CE0-CAD8-3216-25505312A046}" dt="2023-02-14T22:30:34.099" v="470"/>
      <pc:docMkLst>
        <pc:docMk/>
      </pc:docMkLst>
      <pc:sldChg chg="modNotes">
        <pc:chgData name="Carly Nodohara" userId="S::cnodohara@cde.ca.gov::c457829e-bd1c-4ec4-8a59-04d03b35fbb1" providerId="AD" clId="Web-{5BE2E985-5CE0-CAD8-3216-25505312A046}" dt="2023-02-14T22:16:08.740" v="43"/>
        <pc:sldMkLst>
          <pc:docMk/>
          <pc:sldMk cId="4015120576" sldId="265"/>
        </pc:sldMkLst>
      </pc:sldChg>
      <pc:sldChg chg="modNotes">
        <pc:chgData name="Carly Nodohara" userId="S::cnodohara@cde.ca.gov::c457829e-bd1c-4ec4-8a59-04d03b35fbb1" providerId="AD" clId="Web-{5BE2E985-5CE0-CAD8-3216-25505312A046}" dt="2023-02-14T22:17:51.712" v="45"/>
        <pc:sldMkLst>
          <pc:docMk/>
          <pc:sldMk cId="1208981637" sldId="266"/>
        </pc:sldMkLst>
      </pc:sldChg>
      <pc:sldChg chg="modSp modNotes">
        <pc:chgData name="Carly Nodohara" userId="S::cnodohara@cde.ca.gov::c457829e-bd1c-4ec4-8a59-04d03b35fbb1" providerId="AD" clId="Web-{5BE2E985-5CE0-CAD8-3216-25505312A046}" dt="2023-02-14T22:23:11.958" v="292"/>
        <pc:sldMkLst>
          <pc:docMk/>
          <pc:sldMk cId="3358460684" sldId="269"/>
        </pc:sldMkLst>
        <pc:spChg chg="mod">
          <ac:chgData name="Carly Nodohara" userId="S::cnodohara@cde.ca.gov::c457829e-bd1c-4ec4-8a59-04d03b35fbb1" providerId="AD" clId="Web-{5BE2E985-5CE0-CAD8-3216-25505312A046}" dt="2023-02-14T22:22:47.442" v="281" actId="20577"/>
          <ac:spMkLst>
            <pc:docMk/>
            <pc:sldMk cId="3358460684" sldId="269"/>
            <ac:spMk id="5" creationId="{A3E7B6C2-7896-CA4F-C930-6BD550D34105}"/>
          </ac:spMkLst>
        </pc:spChg>
      </pc:sldChg>
      <pc:sldChg chg="modNotes">
        <pc:chgData name="Carly Nodohara" userId="S::cnodohara@cde.ca.gov::c457829e-bd1c-4ec4-8a59-04d03b35fbb1" providerId="AD" clId="Web-{5BE2E985-5CE0-CAD8-3216-25505312A046}" dt="2023-02-14T22:30:34.099" v="470"/>
        <pc:sldMkLst>
          <pc:docMk/>
          <pc:sldMk cId="4251247362" sldId="285"/>
        </pc:sldMkLst>
      </pc:sldChg>
    </pc:docChg>
  </pc:docChgLst>
  <pc:docChgLst>
    <pc:chgData name="Steven Granados" userId="16834249-b2ba-46cd-a05c-585420985843" providerId="ADAL" clId="{E1C175E6-0F21-406E-849B-52605862AD12}"/>
    <pc:docChg chg="undo custSel addSld delSld modSld">
      <pc:chgData name="Steven Granados" userId="16834249-b2ba-46cd-a05c-585420985843" providerId="ADAL" clId="{E1C175E6-0F21-406E-849B-52605862AD12}" dt="2023-02-13T19:43:21.408" v="1073" actId="20577"/>
      <pc:docMkLst>
        <pc:docMk/>
      </pc:docMkLst>
      <pc:sldChg chg="modSp del">
        <pc:chgData name="Steven Granados" userId="16834249-b2ba-46cd-a05c-585420985843" providerId="ADAL" clId="{E1C175E6-0F21-406E-849B-52605862AD12}" dt="2023-02-13T18:51:57.094" v="115" actId="2696"/>
        <pc:sldMkLst>
          <pc:docMk/>
          <pc:sldMk cId="230823866" sldId="259"/>
        </pc:sldMkLst>
        <pc:spChg chg="mod">
          <ac:chgData name="Steven Granados" userId="16834249-b2ba-46cd-a05c-585420985843" providerId="ADAL" clId="{E1C175E6-0F21-406E-849B-52605862AD12}" dt="2023-02-13T18:47:06.544" v="30" actId="14100"/>
          <ac:spMkLst>
            <pc:docMk/>
            <pc:sldMk cId="230823866" sldId="259"/>
            <ac:spMk id="3" creationId="{62467053-EE7D-8809-94E9-E4A7D25183F4}"/>
          </ac:spMkLst>
        </pc:spChg>
      </pc:sldChg>
      <pc:sldChg chg="modNotesTx">
        <pc:chgData name="Steven Granados" userId="16834249-b2ba-46cd-a05c-585420985843" providerId="ADAL" clId="{E1C175E6-0F21-406E-849B-52605862AD12}" dt="2023-02-13T19:00:59.797" v="286" actId="5793"/>
        <pc:sldMkLst>
          <pc:docMk/>
          <pc:sldMk cId="210678941" sldId="267"/>
        </pc:sldMkLst>
      </pc:sldChg>
      <pc:sldChg chg="modNotesTx">
        <pc:chgData name="Steven Granados" userId="16834249-b2ba-46cd-a05c-585420985843" providerId="ADAL" clId="{E1C175E6-0F21-406E-849B-52605862AD12}" dt="2023-02-13T19:15:37.465" v="642" actId="20577"/>
        <pc:sldMkLst>
          <pc:docMk/>
          <pc:sldMk cId="749462778" sldId="268"/>
        </pc:sldMkLst>
      </pc:sldChg>
      <pc:sldChg chg="modSp">
        <pc:chgData name="Steven Granados" userId="16834249-b2ba-46cd-a05c-585420985843" providerId="ADAL" clId="{E1C175E6-0F21-406E-849B-52605862AD12}" dt="2023-02-13T19:29:04.947" v="937" actId="948"/>
        <pc:sldMkLst>
          <pc:docMk/>
          <pc:sldMk cId="571120769" sldId="271"/>
        </pc:sldMkLst>
        <pc:spChg chg="mod">
          <ac:chgData name="Steven Granados" userId="16834249-b2ba-46cd-a05c-585420985843" providerId="ADAL" clId="{E1C175E6-0F21-406E-849B-52605862AD12}" dt="2023-02-13T19:28:01.264" v="924" actId="207"/>
          <ac:spMkLst>
            <pc:docMk/>
            <pc:sldMk cId="571120769" sldId="271"/>
            <ac:spMk id="2" creationId="{D366A643-A37B-814F-2545-7B47E55FB81B}"/>
          </ac:spMkLst>
        </pc:spChg>
        <pc:spChg chg="mod">
          <ac:chgData name="Steven Granados" userId="16834249-b2ba-46cd-a05c-585420985843" providerId="ADAL" clId="{E1C175E6-0F21-406E-849B-52605862AD12}" dt="2023-02-13T19:29:04.947" v="937" actId="948"/>
          <ac:spMkLst>
            <pc:docMk/>
            <pc:sldMk cId="571120769" sldId="271"/>
            <ac:spMk id="3" creationId="{1AF677A0-3FC4-3267-F250-CBD4BA7AECD4}"/>
          </ac:spMkLst>
        </pc:spChg>
      </pc:sldChg>
      <pc:sldChg chg="addSp delSp modSp">
        <pc:chgData name="Steven Granados" userId="16834249-b2ba-46cd-a05c-585420985843" providerId="ADAL" clId="{E1C175E6-0F21-406E-849B-52605862AD12}" dt="2023-02-13T19:13:40.287" v="499" actId="27636"/>
        <pc:sldMkLst>
          <pc:docMk/>
          <pc:sldMk cId="1475076741" sldId="274"/>
        </pc:sldMkLst>
        <pc:spChg chg="mod">
          <ac:chgData name="Steven Granados" userId="16834249-b2ba-46cd-a05c-585420985843" providerId="ADAL" clId="{E1C175E6-0F21-406E-849B-52605862AD12}" dt="2023-02-13T19:00:06.335" v="260" actId="1076"/>
          <ac:spMkLst>
            <pc:docMk/>
            <pc:sldMk cId="1475076741" sldId="274"/>
            <ac:spMk id="2" creationId="{1D932C78-4F29-D417-A73F-1813EB591FA3}"/>
          </ac:spMkLst>
        </pc:spChg>
        <pc:spChg chg="mod">
          <ac:chgData name="Steven Granados" userId="16834249-b2ba-46cd-a05c-585420985843" providerId="ADAL" clId="{E1C175E6-0F21-406E-849B-52605862AD12}" dt="2023-02-13T19:13:40.287" v="499" actId="27636"/>
          <ac:spMkLst>
            <pc:docMk/>
            <pc:sldMk cId="1475076741" sldId="274"/>
            <ac:spMk id="4" creationId="{0B84C99B-6A6B-62D3-51EA-2760DB8B497A}"/>
          </ac:spMkLst>
        </pc:spChg>
        <pc:spChg chg="mod">
          <ac:chgData name="Steven Granados" userId="16834249-b2ba-46cd-a05c-585420985843" providerId="ADAL" clId="{E1C175E6-0F21-406E-849B-52605862AD12}" dt="2023-02-13T19:13:23.937" v="495" actId="1076"/>
          <ac:spMkLst>
            <pc:docMk/>
            <pc:sldMk cId="1475076741" sldId="274"/>
            <ac:spMk id="6" creationId="{9E528529-C076-02C6-9C3D-117919F6613F}"/>
          </ac:spMkLst>
        </pc:spChg>
        <pc:spChg chg="add del mod">
          <ac:chgData name="Steven Granados" userId="16834249-b2ba-46cd-a05c-585420985843" providerId="ADAL" clId="{E1C175E6-0F21-406E-849B-52605862AD12}" dt="2023-02-13T19:12:57.925" v="488" actId="931"/>
          <ac:spMkLst>
            <pc:docMk/>
            <pc:sldMk cId="1475076741" sldId="274"/>
            <ac:spMk id="7" creationId="{6909ADA6-C71B-4338-899C-3DA591E062E2}"/>
          </ac:spMkLst>
        </pc:spChg>
        <pc:picChg chg="add mod">
          <ac:chgData name="Steven Granados" userId="16834249-b2ba-46cd-a05c-585420985843" providerId="ADAL" clId="{E1C175E6-0F21-406E-849B-52605862AD12}" dt="2023-02-13T19:13:26.391" v="496" actId="1076"/>
          <ac:picMkLst>
            <pc:docMk/>
            <pc:sldMk cId="1475076741" sldId="274"/>
            <ac:picMk id="9" creationId="{DBF3C0DC-EBE7-4444-B0AD-98991B051F98}"/>
          </ac:picMkLst>
        </pc:picChg>
        <pc:picChg chg="del mod">
          <ac:chgData name="Steven Granados" userId="16834249-b2ba-46cd-a05c-585420985843" providerId="ADAL" clId="{E1C175E6-0F21-406E-849B-52605862AD12}" dt="2023-02-13T19:12:49.819" v="487" actId="478"/>
          <ac:picMkLst>
            <pc:docMk/>
            <pc:sldMk cId="1475076741" sldId="274"/>
            <ac:picMk id="12" creationId="{858334EA-33F5-C774-5B16-9C95A32EDE90}"/>
          </ac:picMkLst>
        </pc:picChg>
      </pc:sldChg>
      <pc:sldChg chg="del">
        <pc:chgData name="Steven Granados" userId="16834249-b2ba-46cd-a05c-585420985843" providerId="ADAL" clId="{E1C175E6-0F21-406E-849B-52605862AD12}" dt="2023-02-13T19:00:15.860" v="261" actId="2696"/>
        <pc:sldMkLst>
          <pc:docMk/>
          <pc:sldMk cId="3593291588" sldId="275"/>
        </pc:sldMkLst>
      </pc:sldChg>
      <pc:sldChg chg="addSp delSp modSp add">
        <pc:chgData name="Steven Granados" userId="16834249-b2ba-46cd-a05c-585420985843" providerId="ADAL" clId="{E1C175E6-0F21-406E-849B-52605862AD12}" dt="2023-02-13T18:51:43.123" v="114" actId="1076"/>
        <pc:sldMkLst>
          <pc:docMk/>
          <pc:sldMk cId="261223038" sldId="276"/>
        </pc:sldMkLst>
        <pc:spChg chg="mod">
          <ac:chgData name="Steven Granados" userId="16834249-b2ba-46cd-a05c-585420985843" providerId="ADAL" clId="{E1C175E6-0F21-406E-849B-52605862AD12}" dt="2023-02-13T18:48:23.889" v="51" actId="1076"/>
          <ac:spMkLst>
            <pc:docMk/>
            <pc:sldMk cId="261223038" sldId="276"/>
            <ac:spMk id="2" creationId="{5031233F-8522-4038-9F80-B7D2FAB30879}"/>
          </ac:spMkLst>
        </pc:spChg>
        <pc:spChg chg="mod">
          <ac:chgData name="Steven Granados" userId="16834249-b2ba-46cd-a05c-585420985843" providerId="ADAL" clId="{E1C175E6-0F21-406E-849B-52605862AD12}" dt="2023-02-13T18:51:43.123" v="114" actId="1076"/>
          <ac:spMkLst>
            <pc:docMk/>
            <pc:sldMk cId="261223038" sldId="276"/>
            <ac:spMk id="4" creationId="{22E74980-23BF-4702-807E-BE80F6D6C02E}"/>
          </ac:spMkLst>
        </pc:spChg>
        <pc:spChg chg="del mod">
          <ac:chgData name="Steven Granados" userId="16834249-b2ba-46cd-a05c-585420985843" providerId="ADAL" clId="{E1C175E6-0F21-406E-849B-52605862AD12}" dt="2023-02-13T18:50:14.392" v="52" actId="931"/>
          <ac:spMkLst>
            <pc:docMk/>
            <pc:sldMk cId="261223038" sldId="276"/>
            <ac:spMk id="5" creationId="{260A1557-087B-482F-93F1-5D7521EC9CA9}"/>
          </ac:spMkLst>
        </pc:spChg>
        <pc:spChg chg="mod">
          <ac:chgData name="Steven Granados" userId="16834249-b2ba-46cd-a05c-585420985843" providerId="ADAL" clId="{E1C175E6-0F21-406E-849B-52605862AD12}" dt="2023-02-13T18:51:36.283" v="113" actId="1076"/>
          <ac:spMkLst>
            <pc:docMk/>
            <pc:sldMk cId="261223038" sldId="276"/>
            <ac:spMk id="6" creationId="{232F4732-9E7A-4B38-A367-B239E01A79C2}"/>
          </ac:spMkLst>
        </pc:spChg>
        <pc:picChg chg="add mod">
          <ac:chgData name="Steven Granados" userId="16834249-b2ba-46cd-a05c-585420985843" providerId="ADAL" clId="{E1C175E6-0F21-406E-849B-52605862AD12}" dt="2023-02-13T18:51:33.441" v="112" actId="1076"/>
          <ac:picMkLst>
            <pc:docMk/>
            <pc:sldMk cId="261223038" sldId="276"/>
            <ac:picMk id="8" creationId="{BAF4F8C5-9595-4EAE-94B0-53AE034A627C}"/>
          </ac:picMkLst>
        </pc:picChg>
      </pc:sldChg>
      <pc:sldChg chg="addSp delSp modSp add modNotesTx">
        <pc:chgData name="Steven Granados" userId="16834249-b2ba-46cd-a05c-585420985843" providerId="ADAL" clId="{E1C175E6-0F21-406E-849B-52605862AD12}" dt="2023-02-13T19:13:47.946" v="500" actId="20577"/>
        <pc:sldMkLst>
          <pc:docMk/>
          <pc:sldMk cId="1514961949" sldId="277"/>
        </pc:sldMkLst>
        <pc:spChg chg="mod">
          <ac:chgData name="Steven Granados" userId="16834249-b2ba-46cd-a05c-585420985843" providerId="ADAL" clId="{E1C175E6-0F21-406E-849B-52605862AD12}" dt="2023-02-13T18:53:05.369" v="124" actId="20577"/>
          <ac:spMkLst>
            <pc:docMk/>
            <pc:sldMk cId="1514961949" sldId="277"/>
            <ac:spMk id="2" creationId="{6361D7E9-1C28-48DB-A3EA-4641F4F2A5E3}"/>
          </ac:spMkLst>
        </pc:spChg>
        <pc:spChg chg="mod">
          <ac:chgData name="Steven Granados" userId="16834249-b2ba-46cd-a05c-585420985843" providerId="ADAL" clId="{E1C175E6-0F21-406E-849B-52605862AD12}" dt="2023-02-13T19:13:47.946" v="500" actId="20577"/>
          <ac:spMkLst>
            <pc:docMk/>
            <pc:sldMk cId="1514961949" sldId="277"/>
            <ac:spMk id="4" creationId="{13586D05-9B92-4E75-A14C-5DB0601BD678}"/>
          </ac:spMkLst>
        </pc:spChg>
        <pc:spChg chg="del">
          <ac:chgData name="Steven Granados" userId="16834249-b2ba-46cd-a05c-585420985843" providerId="ADAL" clId="{E1C175E6-0F21-406E-849B-52605862AD12}" dt="2023-02-13T18:58:11.634" v="202" actId="931"/>
          <ac:spMkLst>
            <pc:docMk/>
            <pc:sldMk cId="1514961949" sldId="277"/>
            <ac:spMk id="5" creationId="{06D1AC1A-8376-4CB3-AAF8-64A8E03CE4E9}"/>
          </ac:spMkLst>
        </pc:spChg>
        <pc:spChg chg="mod">
          <ac:chgData name="Steven Granados" userId="16834249-b2ba-46cd-a05c-585420985843" providerId="ADAL" clId="{E1C175E6-0F21-406E-849B-52605862AD12}" dt="2023-02-13T18:59:20.535" v="253" actId="1076"/>
          <ac:spMkLst>
            <pc:docMk/>
            <pc:sldMk cId="1514961949" sldId="277"/>
            <ac:spMk id="6" creationId="{31316279-48B9-421F-B886-9CD7C46855E3}"/>
          </ac:spMkLst>
        </pc:spChg>
        <pc:picChg chg="add mod">
          <ac:chgData name="Steven Granados" userId="16834249-b2ba-46cd-a05c-585420985843" providerId="ADAL" clId="{E1C175E6-0F21-406E-849B-52605862AD12}" dt="2023-02-13T18:59:35.127" v="255" actId="1076"/>
          <ac:picMkLst>
            <pc:docMk/>
            <pc:sldMk cId="1514961949" sldId="277"/>
            <ac:picMk id="8" creationId="{6E7190D4-99B0-439C-9577-2CC48C7A6469}"/>
          </ac:picMkLst>
        </pc:picChg>
      </pc:sldChg>
      <pc:sldChg chg="addSp delSp modSp add">
        <pc:chgData name="Steven Granados" userId="16834249-b2ba-46cd-a05c-585420985843" providerId="ADAL" clId="{E1C175E6-0F21-406E-849B-52605862AD12}" dt="2023-02-13T19:15:24.681" v="638" actId="20577"/>
        <pc:sldMkLst>
          <pc:docMk/>
          <pc:sldMk cId="2234477569" sldId="278"/>
        </pc:sldMkLst>
        <pc:spChg chg="mod">
          <ac:chgData name="Steven Granados" userId="16834249-b2ba-46cd-a05c-585420985843" providerId="ADAL" clId="{E1C175E6-0F21-406E-849B-52605862AD12}" dt="2023-02-13T19:05:34.104" v="400" actId="207"/>
          <ac:spMkLst>
            <pc:docMk/>
            <pc:sldMk cId="2234477569" sldId="278"/>
            <ac:spMk id="2" creationId="{1A857812-DE8D-4166-917D-54AD7989F111}"/>
          </ac:spMkLst>
        </pc:spChg>
        <pc:spChg chg="mod">
          <ac:chgData name="Steven Granados" userId="16834249-b2ba-46cd-a05c-585420985843" providerId="ADAL" clId="{E1C175E6-0F21-406E-849B-52605862AD12}" dt="2023-02-13T19:15:24.681" v="638" actId="20577"/>
          <ac:spMkLst>
            <pc:docMk/>
            <pc:sldMk cId="2234477569" sldId="278"/>
            <ac:spMk id="4" creationId="{8081D778-DF97-48A0-9499-4F4424B0F455}"/>
          </ac:spMkLst>
        </pc:spChg>
        <pc:spChg chg="del">
          <ac:chgData name="Steven Granados" userId="16834249-b2ba-46cd-a05c-585420985843" providerId="ADAL" clId="{E1C175E6-0F21-406E-849B-52605862AD12}" dt="2023-02-13T19:11:09.477" v="454" actId="931"/>
          <ac:spMkLst>
            <pc:docMk/>
            <pc:sldMk cId="2234477569" sldId="278"/>
            <ac:spMk id="5" creationId="{D648C8C1-457C-47F2-B72D-98ADAF5A76EB}"/>
          </ac:spMkLst>
        </pc:spChg>
        <pc:spChg chg="mod">
          <ac:chgData name="Steven Granados" userId="16834249-b2ba-46cd-a05c-585420985843" providerId="ADAL" clId="{E1C175E6-0F21-406E-849B-52605862AD12}" dt="2023-02-13T19:12:22.961" v="486" actId="1076"/>
          <ac:spMkLst>
            <pc:docMk/>
            <pc:sldMk cId="2234477569" sldId="278"/>
            <ac:spMk id="6" creationId="{4C1E4663-5FF3-4971-98EB-6A240B1965CD}"/>
          </ac:spMkLst>
        </pc:spChg>
        <pc:picChg chg="add mod">
          <ac:chgData name="Steven Granados" userId="16834249-b2ba-46cd-a05c-585420985843" providerId="ADAL" clId="{E1C175E6-0F21-406E-849B-52605862AD12}" dt="2023-02-13T19:12:19.457" v="485" actId="1076"/>
          <ac:picMkLst>
            <pc:docMk/>
            <pc:sldMk cId="2234477569" sldId="278"/>
            <ac:picMk id="8" creationId="{7B2D8828-C085-44FD-9EA7-92D5A32CF8F5}"/>
          </ac:picMkLst>
        </pc:picChg>
      </pc:sldChg>
      <pc:sldChg chg="addSp delSp modSp add">
        <pc:chgData name="Steven Granados" userId="16834249-b2ba-46cd-a05c-585420985843" providerId="ADAL" clId="{E1C175E6-0F21-406E-849B-52605862AD12}" dt="2023-02-13T19:19:42.616" v="764" actId="1076"/>
        <pc:sldMkLst>
          <pc:docMk/>
          <pc:sldMk cId="3074756237" sldId="279"/>
        </pc:sldMkLst>
        <pc:spChg chg="mod">
          <ac:chgData name="Steven Granados" userId="16834249-b2ba-46cd-a05c-585420985843" providerId="ADAL" clId="{E1C175E6-0F21-406E-849B-52605862AD12}" dt="2023-02-13T19:16:16.778" v="663" actId="20577"/>
          <ac:spMkLst>
            <pc:docMk/>
            <pc:sldMk cId="3074756237" sldId="279"/>
            <ac:spMk id="2" creationId="{CB91C4E3-11E9-4589-BBDF-A46E7351BBAB}"/>
          </ac:spMkLst>
        </pc:spChg>
        <pc:spChg chg="mod">
          <ac:chgData name="Steven Granados" userId="16834249-b2ba-46cd-a05c-585420985843" providerId="ADAL" clId="{E1C175E6-0F21-406E-849B-52605862AD12}" dt="2023-02-13T19:16:30.066" v="724" actId="20577"/>
          <ac:spMkLst>
            <pc:docMk/>
            <pc:sldMk cId="3074756237" sldId="279"/>
            <ac:spMk id="4" creationId="{C94BBFC2-FABE-4D92-96A4-381E6A2BDEF4}"/>
          </ac:spMkLst>
        </pc:spChg>
        <pc:spChg chg="del">
          <ac:chgData name="Steven Granados" userId="16834249-b2ba-46cd-a05c-585420985843" providerId="ADAL" clId="{E1C175E6-0F21-406E-849B-52605862AD12}" dt="2023-02-13T19:18:14.307" v="725" actId="931"/>
          <ac:spMkLst>
            <pc:docMk/>
            <pc:sldMk cId="3074756237" sldId="279"/>
            <ac:spMk id="5" creationId="{DD57E6CE-D492-4F85-8682-E1D032A8A0F4}"/>
          </ac:spMkLst>
        </pc:spChg>
        <pc:spChg chg="mod">
          <ac:chgData name="Steven Granados" userId="16834249-b2ba-46cd-a05c-585420985843" providerId="ADAL" clId="{E1C175E6-0F21-406E-849B-52605862AD12}" dt="2023-02-13T19:19:21.584" v="762" actId="1076"/>
          <ac:spMkLst>
            <pc:docMk/>
            <pc:sldMk cId="3074756237" sldId="279"/>
            <ac:spMk id="6" creationId="{3345C5F3-3AB8-47E8-9D7E-7D1557B071C6}"/>
          </ac:spMkLst>
        </pc:spChg>
        <pc:picChg chg="add mod">
          <ac:chgData name="Steven Granados" userId="16834249-b2ba-46cd-a05c-585420985843" providerId="ADAL" clId="{E1C175E6-0F21-406E-849B-52605862AD12}" dt="2023-02-13T19:19:42.616" v="764" actId="1076"/>
          <ac:picMkLst>
            <pc:docMk/>
            <pc:sldMk cId="3074756237" sldId="279"/>
            <ac:picMk id="8" creationId="{25B5D8A4-2E56-45CC-972A-D8F122BB3F27}"/>
          </ac:picMkLst>
        </pc:picChg>
      </pc:sldChg>
      <pc:sldChg chg="addSp delSp modSp add modNotesTx">
        <pc:chgData name="Steven Granados" userId="16834249-b2ba-46cd-a05c-585420985843" providerId="ADAL" clId="{E1C175E6-0F21-406E-849B-52605862AD12}" dt="2023-02-13T19:26:07.876" v="922" actId="20577"/>
        <pc:sldMkLst>
          <pc:docMk/>
          <pc:sldMk cId="3647725824" sldId="280"/>
        </pc:sldMkLst>
        <pc:spChg chg="mod">
          <ac:chgData name="Steven Granados" userId="16834249-b2ba-46cd-a05c-585420985843" providerId="ADAL" clId="{E1C175E6-0F21-406E-849B-52605862AD12}" dt="2023-02-13T19:24:40.163" v="888" actId="207"/>
          <ac:spMkLst>
            <pc:docMk/>
            <pc:sldMk cId="3647725824" sldId="280"/>
            <ac:spMk id="2" creationId="{EF5803F9-E9F1-4637-A6AE-3A1B8C6E54E1}"/>
          </ac:spMkLst>
        </pc:spChg>
        <pc:spChg chg="mod">
          <ac:chgData name="Steven Granados" userId="16834249-b2ba-46cd-a05c-585420985843" providerId="ADAL" clId="{E1C175E6-0F21-406E-849B-52605862AD12}" dt="2023-02-13T19:23:28.616" v="887" actId="20577"/>
          <ac:spMkLst>
            <pc:docMk/>
            <pc:sldMk cId="3647725824" sldId="280"/>
            <ac:spMk id="4" creationId="{97A5B8B7-B42E-4C2D-A1EE-719E69831BB6}"/>
          </ac:spMkLst>
        </pc:spChg>
        <pc:spChg chg="del">
          <ac:chgData name="Steven Granados" userId="16834249-b2ba-46cd-a05c-585420985843" providerId="ADAL" clId="{E1C175E6-0F21-406E-849B-52605862AD12}" dt="2023-02-13T19:24:48.165" v="889" actId="931"/>
          <ac:spMkLst>
            <pc:docMk/>
            <pc:sldMk cId="3647725824" sldId="280"/>
            <ac:spMk id="5" creationId="{8508A901-6029-469F-8FF9-99FEC5E89795}"/>
          </ac:spMkLst>
        </pc:spChg>
        <pc:spChg chg="mod">
          <ac:chgData name="Steven Granados" userId="16834249-b2ba-46cd-a05c-585420985843" providerId="ADAL" clId="{E1C175E6-0F21-406E-849B-52605862AD12}" dt="2023-02-13T19:25:31.385" v="918" actId="1076"/>
          <ac:spMkLst>
            <pc:docMk/>
            <pc:sldMk cId="3647725824" sldId="280"/>
            <ac:spMk id="6" creationId="{F2D8255B-FBEA-474C-9E61-91D875456FCE}"/>
          </ac:spMkLst>
        </pc:spChg>
        <pc:picChg chg="add mod">
          <ac:chgData name="Steven Granados" userId="16834249-b2ba-46cd-a05c-585420985843" providerId="ADAL" clId="{E1C175E6-0F21-406E-849B-52605862AD12}" dt="2023-02-13T19:25:36.745" v="919" actId="1076"/>
          <ac:picMkLst>
            <pc:docMk/>
            <pc:sldMk cId="3647725824" sldId="280"/>
            <ac:picMk id="8" creationId="{0CD2173E-6A77-4CBC-B961-D9A226C93EEC}"/>
          </ac:picMkLst>
        </pc:picChg>
      </pc:sldChg>
      <pc:sldChg chg="modSp add del">
        <pc:chgData name="Steven Granados" userId="16834249-b2ba-46cd-a05c-585420985843" providerId="ADAL" clId="{E1C175E6-0F21-406E-849B-52605862AD12}" dt="2023-02-13T19:29:53.045" v="949" actId="2696"/>
        <pc:sldMkLst>
          <pc:docMk/>
          <pc:sldMk cId="861272354" sldId="281"/>
        </pc:sldMkLst>
        <pc:spChg chg="mod">
          <ac:chgData name="Steven Granados" userId="16834249-b2ba-46cd-a05c-585420985843" providerId="ADAL" clId="{E1C175E6-0F21-406E-849B-52605862AD12}" dt="2023-02-13T19:29:24.220" v="948" actId="207"/>
          <ac:spMkLst>
            <pc:docMk/>
            <pc:sldMk cId="861272354" sldId="281"/>
            <ac:spMk id="2" creationId="{44078375-D212-4F15-938F-B2D474B87492}"/>
          </ac:spMkLst>
        </pc:spChg>
      </pc:sldChg>
      <pc:sldChg chg="addSp delSp modSp add">
        <pc:chgData name="Steven Granados" userId="16834249-b2ba-46cd-a05c-585420985843" providerId="ADAL" clId="{E1C175E6-0F21-406E-849B-52605862AD12}" dt="2023-02-13T19:43:21.408" v="1073" actId="20577"/>
        <pc:sldMkLst>
          <pc:docMk/>
          <pc:sldMk cId="2035456070" sldId="281"/>
        </pc:sldMkLst>
        <pc:spChg chg="mod">
          <ac:chgData name="Steven Granados" userId="16834249-b2ba-46cd-a05c-585420985843" providerId="ADAL" clId="{E1C175E6-0F21-406E-849B-52605862AD12}" dt="2023-02-13T19:34:00.171" v="990" actId="20577"/>
          <ac:spMkLst>
            <pc:docMk/>
            <pc:sldMk cId="2035456070" sldId="281"/>
            <ac:spMk id="2" creationId="{8EA317AE-10C6-4D90-B0B3-39BFC07B9FB8}"/>
          </ac:spMkLst>
        </pc:spChg>
        <pc:spChg chg="mod">
          <ac:chgData name="Steven Granados" userId="16834249-b2ba-46cd-a05c-585420985843" providerId="ADAL" clId="{E1C175E6-0F21-406E-849B-52605862AD12}" dt="2023-02-13T19:43:21.408" v="1073" actId="20577"/>
          <ac:spMkLst>
            <pc:docMk/>
            <pc:sldMk cId="2035456070" sldId="281"/>
            <ac:spMk id="4" creationId="{8E3994C1-59EF-433F-8349-B8168D72F62F}"/>
          </ac:spMkLst>
        </pc:spChg>
        <pc:spChg chg="del">
          <ac:chgData name="Steven Granados" userId="16834249-b2ba-46cd-a05c-585420985843" providerId="ADAL" clId="{E1C175E6-0F21-406E-849B-52605862AD12}" dt="2023-02-13T19:41:46.493" v="999" actId="931"/>
          <ac:spMkLst>
            <pc:docMk/>
            <pc:sldMk cId="2035456070" sldId="281"/>
            <ac:spMk id="5" creationId="{9DB51B4F-1A65-48F1-8771-4F0A0367C90A}"/>
          </ac:spMkLst>
        </pc:spChg>
        <pc:spChg chg="mod">
          <ac:chgData name="Steven Granados" userId="16834249-b2ba-46cd-a05c-585420985843" providerId="ADAL" clId="{E1C175E6-0F21-406E-849B-52605862AD12}" dt="2023-02-13T19:42:40.932" v="1030" actId="1076"/>
          <ac:spMkLst>
            <pc:docMk/>
            <pc:sldMk cId="2035456070" sldId="281"/>
            <ac:spMk id="6" creationId="{3335446B-A1B0-4D5F-A472-0B3F541B9410}"/>
          </ac:spMkLst>
        </pc:spChg>
        <pc:picChg chg="add mod">
          <ac:chgData name="Steven Granados" userId="16834249-b2ba-46cd-a05c-585420985843" providerId="ADAL" clId="{E1C175E6-0F21-406E-849B-52605862AD12}" dt="2023-02-13T19:42:00.340" v="1003" actId="1076"/>
          <ac:picMkLst>
            <pc:docMk/>
            <pc:sldMk cId="2035456070" sldId="281"/>
            <ac:picMk id="8" creationId="{A102EF35-C0A9-4FF5-B80A-538A2A7E1BA6}"/>
          </ac:picMkLst>
        </pc:picChg>
      </pc:sldChg>
    </pc:docChg>
  </pc:docChgLst>
  <pc:docChgLst>
    <pc:chgData name="Jessica Caplinger" userId="S::jcaplinger@cde.ca.gov::4d49059a-7d64-4a28-ab52-66c68d3f61a8" providerId="AD" clId="Web-{66F88B4F-BA80-1C00-C919-B801A9EAE839}"/>
    <pc:docChg chg="modSld">
      <pc:chgData name="Jessica Caplinger" userId="S::jcaplinger@cde.ca.gov::4d49059a-7d64-4a28-ab52-66c68d3f61a8" providerId="AD" clId="Web-{66F88B4F-BA80-1C00-C919-B801A9EAE839}" dt="2023-02-15T14:38:16.542" v="209"/>
      <pc:docMkLst>
        <pc:docMk/>
      </pc:docMkLst>
      <pc:sldChg chg="modNotes">
        <pc:chgData name="Jessica Caplinger" userId="S::jcaplinger@cde.ca.gov::4d49059a-7d64-4a28-ab52-66c68d3f61a8" providerId="AD" clId="Web-{66F88B4F-BA80-1C00-C919-B801A9EAE839}" dt="2023-02-15T14:38:16.542" v="209"/>
        <pc:sldMkLst>
          <pc:docMk/>
          <pc:sldMk cId="2066855183" sldId="272"/>
        </pc:sldMkLst>
      </pc:sldChg>
    </pc:docChg>
  </pc:docChgLst>
  <pc:docChgLst>
    <pc:chgData name="Steven Granados" userId="S::sgranados@cde.ca.gov::16834249-b2ba-46cd-a05c-585420985843" providerId="AD" clId="Web-{7C9D6A3F-942E-1A49-6CFC-18946B5D3DF5}"/>
    <pc:docChg chg="addSld">
      <pc:chgData name="Steven Granados" userId="S::sgranados@cde.ca.gov::16834249-b2ba-46cd-a05c-585420985843" providerId="AD" clId="Web-{7C9D6A3F-942E-1A49-6CFC-18946B5D3DF5}" dt="2023-02-20T18:18:52.529" v="0"/>
      <pc:docMkLst>
        <pc:docMk/>
      </pc:docMkLst>
      <pc:sldChg chg="new">
        <pc:chgData name="Steven Granados" userId="S::sgranados@cde.ca.gov::16834249-b2ba-46cd-a05c-585420985843" providerId="AD" clId="Web-{7C9D6A3F-942E-1A49-6CFC-18946B5D3DF5}" dt="2023-02-20T18:18:52.529" v="0"/>
        <pc:sldMkLst>
          <pc:docMk/>
          <pc:sldMk cId="1353791023" sldId="287"/>
        </pc:sldMkLst>
      </pc:sldChg>
    </pc:docChg>
  </pc:docChgLst>
  <pc:docChgLst>
    <pc:chgData name="Steven Granados" userId="S::sgranados@cde.ca.gov::16834249-b2ba-46cd-a05c-585420985843" providerId="AD" clId="Web-{01AF338E-03AE-0A3B-151E-BCD40C159B6F}"/>
    <pc:docChg chg="delSld">
      <pc:chgData name="Steven Granados" userId="S::sgranados@cde.ca.gov::16834249-b2ba-46cd-a05c-585420985843" providerId="AD" clId="Web-{01AF338E-03AE-0A3B-151E-BCD40C159B6F}" dt="2023-02-20T18:34:01.793" v="0"/>
      <pc:docMkLst>
        <pc:docMk/>
      </pc:docMkLst>
      <pc:sldChg chg="del">
        <pc:chgData name="Steven Granados" userId="S::sgranados@cde.ca.gov::16834249-b2ba-46cd-a05c-585420985843" providerId="AD" clId="Web-{01AF338E-03AE-0A3B-151E-BCD40C159B6F}" dt="2023-02-20T18:34:01.793" v="0"/>
        <pc:sldMkLst>
          <pc:docMk/>
          <pc:sldMk cId="1353791023" sldId="287"/>
        </pc:sldMkLst>
      </pc:sldChg>
    </pc:docChg>
  </pc:docChgLst>
  <pc:docChgLst>
    <pc:chgData name="Carly Nodohara" userId="S::cnodohara@cde.ca.gov::c457829e-bd1c-4ec4-8a59-04d03b35fbb1" providerId="AD" clId="Web-{E7EF0545-11FF-9046-A0CE-4B5E7E798BA6}"/>
    <pc:docChg chg="modSld">
      <pc:chgData name="Carly Nodohara" userId="S::cnodohara@cde.ca.gov::c457829e-bd1c-4ec4-8a59-04d03b35fbb1" providerId="AD" clId="Web-{E7EF0545-11FF-9046-A0CE-4B5E7E798BA6}" dt="2023-02-15T18:22:13.900" v="53"/>
      <pc:docMkLst>
        <pc:docMk/>
      </pc:docMkLst>
      <pc:sldChg chg="modNotes">
        <pc:chgData name="Carly Nodohara" userId="S::cnodohara@cde.ca.gov::c457829e-bd1c-4ec4-8a59-04d03b35fbb1" providerId="AD" clId="Web-{E7EF0545-11FF-9046-A0CE-4B5E7E798BA6}" dt="2023-02-15T18:22:13.900" v="53"/>
        <pc:sldMkLst>
          <pc:docMk/>
          <pc:sldMk cId="749462778" sldId="268"/>
        </pc:sldMkLst>
      </pc:sldChg>
    </pc:docChg>
  </pc:docChgLst>
  <pc:docChgLst>
    <pc:chgData name="Jane Liang" userId="S::jliang@cde.ca.gov::15f0e071-03d8-4372-9533-b0810e7c2b53" providerId="AD" clId="Web-{A971BF2D-B83E-5C78-B0E8-819814EC4D3F}"/>
    <pc:docChg chg="modSld">
      <pc:chgData name="Jane Liang" userId="S::jliang@cde.ca.gov::15f0e071-03d8-4372-9533-b0810e7c2b53" providerId="AD" clId="Web-{A971BF2D-B83E-5C78-B0E8-819814EC4D3F}" dt="2023-02-15T19:29:27.621" v="359"/>
      <pc:docMkLst>
        <pc:docMk/>
      </pc:docMkLst>
      <pc:sldChg chg="modNotes">
        <pc:chgData name="Jane Liang" userId="S::jliang@cde.ca.gov::15f0e071-03d8-4372-9533-b0810e7c2b53" providerId="AD" clId="Web-{A971BF2D-B83E-5C78-B0E8-819814EC4D3F}" dt="2023-02-15T18:26:19.410" v="3"/>
        <pc:sldMkLst>
          <pc:docMk/>
          <pc:sldMk cId="2950315087" sldId="282"/>
        </pc:sldMkLst>
      </pc:sldChg>
      <pc:sldChg chg="modNotes">
        <pc:chgData name="Jane Liang" userId="S::jliang@cde.ca.gov::15f0e071-03d8-4372-9533-b0810e7c2b53" providerId="AD" clId="Web-{A971BF2D-B83E-5C78-B0E8-819814EC4D3F}" dt="2023-02-15T19:29:27.621" v="359"/>
        <pc:sldMkLst>
          <pc:docMk/>
          <pc:sldMk cId="649591987" sldId="283"/>
        </pc:sldMkLst>
      </pc:sldChg>
    </pc:docChg>
  </pc:docChgLst>
</pc:chgInfo>
</file>

<file path=ppt/comments/modernComment_11E_2EC35435.xml><?xml version="1.0" encoding="utf-8"?>
<p188:cmLst xmlns:a="http://schemas.openxmlformats.org/drawingml/2006/main" xmlns:r="http://schemas.openxmlformats.org/officeDocument/2006/relationships" xmlns:p188="http://schemas.microsoft.com/office/powerpoint/2018/8/main">
  <p188:cm id="{241AF2D9-6625-4D41-9BFC-2744C1F31E50}" authorId="{D5C5E035-7AFA-54FA-06CB-5A30120D5F89}" status="resolved" created="2022-09-26T22:17:20.392" complete="100000">
    <ac:deMkLst xmlns:ac="http://schemas.microsoft.com/office/drawing/2013/main/command">
      <pc:docMk xmlns:pc="http://schemas.microsoft.com/office/powerpoint/2013/main/command"/>
      <pc:sldMk xmlns:pc="http://schemas.microsoft.com/office/powerpoint/2013/main/command" cId="4147637033" sldId="508"/>
      <ac:picMk id="8" creationId="{627D138C-718F-47A7-9ACB-E9D6B57F090F}"/>
    </ac:deMkLst>
    <p188:txBody>
      <a:bodyPr/>
      <a:lstStyle/>
      <a:p>
        <a:r>
          <a:rPr lang="en-US"/>
          <a:t>[@Mai Thao]  can you please change this photo to a kiddo with physical exceptional needs?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2C64D-D350-46F8-930A-9E115718BB43}" type="datetimeFigureOut">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1932C-83C6-43A2-A70B-CA5FC18D8AC8}" type="slidenum">
              <a:t>‹#›</a:t>
            </a:fld>
            <a:endParaRPr lang="en-US"/>
          </a:p>
        </p:txBody>
      </p:sp>
    </p:spTree>
    <p:extLst>
      <p:ext uri="{BB962C8B-B14F-4D97-AF65-F5344CB8AC3E}">
        <p14:creationId xmlns:p14="http://schemas.microsoft.com/office/powerpoint/2010/main" val="2121350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85841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10</a:t>
            </a:fld>
            <a:endParaRPr lang="en-US"/>
          </a:p>
        </p:txBody>
      </p:sp>
    </p:spTree>
    <p:extLst>
      <p:ext uri="{BB962C8B-B14F-4D97-AF65-F5344CB8AC3E}">
        <p14:creationId xmlns:p14="http://schemas.microsoft.com/office/powerpoint/2010/main" val="328871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932C-83C6-43A2-A70B-CA5FC18D8AC8}" type="slidenum">
              <a:rPr lang="en-US" smtClean="0"/>
              <a:t>11</a:t>
            </a:fld>
            <a:endParaRPr lang="en-US"/>
          </a:p>
        </p:txBody>
      </p:sp>
    </p:spTree>
    <p:extLst>
      <p:ext uri="{BB962C8B-B14F-4D97-AF65-F5344CB8AC3E}">
        <p14:creationId xmlns:p14="http://schemas.microsoft.com/office/powerpoint/2010/main" val="390840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12</a:t>
            </a:fld>
            <a:endParaRPr lang="en-US"/>
          </a:p>
        </p:txBody>
      </p:sp>
    </p:spTree>
    <p:extLst>
      <p:ext uri="{BB962C8B-B14F-4D97-AF65-F5344CB8AC3E}">
        <p14:creationId xmlns:p14="http://schemas.microsoft.com/office/powerpoint/2010/main" val="1717187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932C-83C6-43A2-A70B-CA5FC18D8AC8}" type="slidenum">
              <a:rPr lang="en-US" smtClean="0"/>
              <a:t>13</a:t>
            </a:fld>
            <a:endParaRPr lang="en-US"/>
          </a:p>
        </p:txBody>
      </p:sp>
    </p:spTree>
    <p:extLst>
      <p:ext uri="{BB962C8B-B14F-4D97-AF65-F5344CB8AC3E}">
        <p14:creationId xmlns:p14="http://schemas.microsoft.com/office/powerpoint/2010/main" val="63806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14</a:t>
            </a:fld>
            <a:endParaRPr lang="en-US"/>
          </a:p>
        </p:txBody>
      </p:sp>
    </p:spTree>
    <p:extLst>
      <p:ext uri="{BB962C8B-B14F-4D97-AF65-F5344CB8AC3E}">
        <p14:creationId xmlns:p14="http://schemas.microsoft.com/office/powerpoint/2010/main" val="552515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932C-83C6-43A2-A70B-CA5FC18D8AC8}" type="slidenum">
              <a:rPr lang="en-US" smtClean="0"/>
              <a:t>15</a:t>
            </a:fld>
            <a:endParaRPr lang="en-US"/>
          </a:p>
        </p:txBody>
      </p:sp>
    </p:spTree>
    <p:extLst>
      <p:ext uri="{BB962C8B-B14F-4D97-AF65-F5344CB8AC3E}">
        <p14:creationId xmlns:p14="http://schemas.microsoft.com/office/powerpoint/2010/main" val="693198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Arial"/>
              <a:cs typeface="Arial"/>
            </a:endParaRPr>
          </a:p>
        </p:txBody>
      </p:sp>
      <p:sp>
        <p:nvSpPr>
          <p:cNvPr id="4" name="Slide Number Placeholder 3"/>
          <p:cNvSpPr>
            <a:spLocks noGrp="1"/>
          </p:cNvSpPr>
          <p:nvPr>
            <p:ph type="sldNum" sz="quarter" idx="5"/>
          </p:nvPr>
        </p:nvSpPr>
        <p:spPr/>
        <p:txBody>
          <a:bodyPr/>
          <a:lstStyle/>
          <a:p>
            <a:fld id="{5EBCAAD5-C162-485F-9A41-050E5F3CFB39}" type="slidenum">
              <a:rPr lang="en-US"/>
              <a:t>16</a:t>
            </a:fld>
            <a:endParaRPr lang="en-US"/>
          </a:p>
        </p:txBody>
      </p:sp>
    </p:spTree>
    <p:extLst>
      <p:ext uri="{BB962C8B-B14F-4D97-AF65-F5344CB8AC3E}">
        <p14:creationId xmlns:p14="http://schemas.microsoft.com/office/powerpoint/2010/main" val="3557889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C1932C-83C6-43A2-A70B-CA5FC18D8AC8}" type="slidenum">
              <a:rPr lang="en-US" smtClean="0"/>
              <a:t>17</a:t>
            </a:fld>
            <a:endParaRPr lang="en-US"/>
          </a:p>
        </p:txBody>
      </p:sp>
    </p:spTree>
    <p:extLst>
      <p:ext uri="{BB962C8B-B14F-4D97-AF65-F5344CB8AC3E}">
        <p14:creationId xmlns:p14="http://schemas.microsoft.com/office/powerpoint/2010/main" val="1936035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C1932C-83C6-43A2-A70B-CA5FC18D8AC8}" type="slidenum">
              <a:rPr lang="en-US"/>
              <a:t>18</a:t>
            </a:fld>
            <a:endParaRPr lang="en-US"/>
          </a:p>
        </p:txBody>
      </p:sp>
    </p:spTree>
    <p:extLst>
      <p:ext uri="{BB962C8B-B14F-4D97-AF65-F5344CB8AC3E}">
        <p14:creationId xmlns:p14="http://schemas.microsoft.com/office/powerpoint/2010/main" val="4292797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C1932C-83C6-43A2-A70B-CA5FC18D8AC8}" type="slidenum">
              <a:rPr lang="en-US"/>
              <a:t>19</a:t>
            </a:fld>
            <a:endParaRPr lang="en-US"/>
          </a:p>
        </p:txBody>
      </p:sp>
    </p:spTree>
    <p:extLst>
      <p:ext uri="{BB962C8B-B14F-4D97-AF65-F5344CB8AC3E}">
        <p14:creationId xmlns:p14="http://schemas.microsoft.com/office/powerpoint/2010/main" val="176444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14C1932C-83C6-43A2-A70B-CA5FC18D8AC8}" type="slidenum">
              <a:rPr lang="en-US" smtClean="0"/>
              <a:t>2</a:t>
            </a:fld>
            <a:endParaRPr lang="en-US"/>
          </a:p>
        </p:txBody>
      </p:sp>
    </p:spTree>
    <p:extLst>
      <p:ext uri="{BB962C8B-B14F-4D97-AF65-F5344CB8AC3E}">
        <p14:creationId xmlns:p14="http://schemas.microsoft.com/office/powerpoint/2010/main" val="3453542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14C1932C-83C6-43A2-A70B-CA5FC18D8AC8}" type="slidenum">
              <a:rPr lang="en-US"/>
              <a:t>20</a:t>
            </a:fld>
            <a:endParaRPr lang="en-US"/>
          </a:p>
        </p:txBody>
      </p:sp>
    </p:spTree>
    <p:extLst>
      <p:ext uri="{BB962C8B-B14F-4D97-AF65-F5344CB8AC3E}">
        <p14:creationId xmlns:p14="http://schemas.microsoft.com/office/powerpoint/2010/main" val="13542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panose="020F0502020204030204"/>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C1932C-83C6-43A2-A70B-CA5FC18D8AC8}" type="slidenum">
              <a:rPr lang="en-US"/>
              <a:t>22</a:t>
            </a:fld>
            <a:endParaRPr lang="en-US"/>
          </a:p>
        </p:txBody>
      </p:sp>
    </p:spTree>
    <p:extLst>
      <p:ext uri="{BB962C8B-B14F-4D97-AF65-F5344CB8AC3E}">
        <p14:creationId xmlns:p14="http://schemas.microsoft.com/office/powerpoint/2010/main" val="1612695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3334157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06035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5</a:t>
            </a:fld>
            <a:endParaRPr lang="en-US"/>
          </a:p>
        </p:txBody>
      </p:sp>
    </p:spTree>
    <p:extLst>
      <p:ext uri="{BB962C8B-B14F-4D97-AF65-F5344CB8AC3E}">
        <p14:creationId xmlns:p14="http://schemas.microsoft.com/office/powerpoint/2010/main" val="313589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6</a:t>
            </a:fld>
            <a:endParaRPr lang="en-US"/>
          </a:p>
        </p:txBody>
      </p:sp>
    </p:spTree>
    <p:extLst>
      <p:ext uri="{BB962C8B-B14F-4D97-AF65-F5344CB8AC3E}">
        <p14:creationId xmlns:p14="http://schemas.microsoft.com/office/powerpoint/2010/main" val="1292093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4C1932C-83C6-43A2-A70B-CA5FC18D8AC8}" type="slidenum">
              <a:rPr lang="en-US"/>
              <a:t>7</a:t>
            </a:fld>
            <a:endParaRPr lang="en-US"/>
          </a:p>
        </p:txBody>
      </p:sp>
    </p:spTree>
    <p:extLst>
      <p:ext uri="{BB962C8B-B14F-4D97-AF65-F5344CB8AC3E}">
        <p14:creationId xmlns:p14="http://schemas.microsoft.com/office/powerpoint/2010/main" val="76136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EBCAAD5-C162-485F-9A41-050E5F3CFB39}" type="slidenum">
              <a:rPr lang="en-US"/>
              <a:t>8</a:t>
            </a:fld>
            <a:endParaRPr lang="en-US"/>
          </a:p>
        </p:txBody>
      </p:sp>
    </p:spTree>
    <p:extLst>
      <p:ext uri="{BB962C8B-B14F-4D97-AF65-F5344CB8AC3E}">
        <p14:creationId xmlns:p14="http://schemas.microsoft.com/office/powerpoint/2010/main" val="1136016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4C1932C-83C6-43A2-A70B-CA5FC18D8AC8}" type="slidenum">
              <a:rPr lang="en-US" smtClean="0"/>
              <a:t>9</a:t>
            </a:fld>
            <a:endParaRPr lang="en-US"/>
          </a:p>
        </p:txBody>
      </p:sp>
    </p:spTree>
    <p:extLst>
      <p:ext uri="{BB962C8B-B14F-4D97-AF65-F5344CB8AC3E}">
        <p14:creationId xmlns:p14="http://schemas.microsoft.com/office/powerpoint/2010/main" val="35288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rgbClr val="070C51"/>
                </a:solidFill>
                <a:latin typeface="Arial" panose="020B0604020202020204" pitchFamily="34" charset="0"/>
              </a:rPr>
              <a:t>CALIFORNIA DEPARTMENT OF EDUCATION</a:t>
            </a:r>
            <a:br>
              <a:rPr lang="en-US" altLang="en-US" sz="1100" b="1">
                <a:solidFill>
                  <a:srgbClr val="070C51"/>
                </a:solidFill>
                <a:latin typeface="Arial" panose="020B0604020202020204" pitchFamily="34" charset="0"/>
              </a:rPr>
            </a:br>
            <a:r>
              <a:rPr lang="en-US" altLang="en-US" sz="1100">
                <a:solidFill>
                  <a:srgbClr val="070C51"/>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1204"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spTree>
    <p:extLst>
      <p:ext uri="{BB962C8B-B14F-4D97-AF65-F5344CB8AC3E}">
        <p14:creationId xmlns:p14="http://schemas.microsoft.com/office/powerpoint/2010/main" val="396695900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15194038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12778565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318001887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10/9/2024</a:t>
            </a:fld>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3495609325"/>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4.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42" r:id="rId1"/>
    <p:sldLayoutId id="2147483741" r:id="rId2"/>
    <p:sldLayoutId id="2147483740" r:id="rId3"/>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752" r:id="rId2"/>
    <p:sldLayoutId id="2147483688" r:id="rId3"/>
    <p:sldLayoutId id="2147483689" r:id="rId4"/>
    <p:sldLayoutId id="2147483745" r:id="rId5"/>
    <p:sldLayoutId id="2147483746" r:id="rId6"/>
    <p:sldLayoutId id="2147483751" r:id="rId7"/>
    <p:sldLayoutId id="2147483703" r:id="rId8"/>
    <p:sldLayoutId id="2147483690" r:id="rId9"/>
    <p:sldLayoutId id="2147483736" r:id="rId10"/>
    <p:sldLayoutId id="2147483691" r:id="rId11"/>
    <p:sldLayoutId id="2147483744" r:id="rId12"/>
    <p:sldLayoutId id="2147483692" r:id="rId13"/>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41325" y="527050"/>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317500" y="2066925"/>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a:t>
            </a:r>
            <a:r>
              <a:rPr lang="en-US" altLang="en-US" sz="1200" b="1" baseline="0">
                <a:solidFill>
                  <a:srgbClr val="070C51"/>
                </a:solidFill>
                <a:latin typeface="Arial" panose="020B0604020202020204" pitchFamily="34" charset="0"/>
              </a:rPr>
              <a:t>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s://www4.cde.ca.gov/cdmis" TargetMode="External"/><Relationship Id="rId3" Type="http://schemas.openxmlformats.org/officeDocument/2006/relationships/hyperlink" Target="mailto:cdmis@cde.ca.gov" TargetMode="External"/><Relationship Id="rId7" Type="http://schemas.openxmlformats.org/officeDocument/2006/relationships/hyperlink" Target="https://www.cde.ca.gov/sp/cd/ci/cdmisupdate30.asp"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www.cde.ca.gov/sp/cd/ci/ccdata.asp&#8203;" TargetMode="External"/><Relationship Id="rId5" Type="http://schemas.openxmlformats.org/officeDocument/2006/relationships/hyperlink" Target="https://www.cde.ca.gov/sp/cd/ci/ccdata.asp&#8203;" TargetMode="External"/><Relationship Id="rId4" Type="http://schemas.openxmlformats.org/officeDocument/2006/relationships/hyperlink" Target="mailto:cdmis@dss.ca.gov" TargetMode="External"/></Relationships>
</file>

<file path=ppt/slides/_rels/slide21.xml.rels><?xml version="1.0" encoding="UTF-8" standalone="yes"?>
<Relationships xmlns="http://schemas.openxmlformats.org/package/2006/relationships"><Relationship Id="rId3" Type="http://schemas.microsoft.com/office/2018/10/relationships/comments" Target="../comments/modernComment_11E_2EC35435.xm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EB5-52DB-3A87-4E5A-8BF18FC65EE5}"/>
              </a:ext>
            </a:extLst>
          </p:cNvPr>
          <p:cNvSpPr>
            <a:spLocks noGrp="1"/>
          </p:cNvSpPr>
          <p:nvPr>
            <p:ph type="ctrTitle"/>
          </p:nvPr>
        </p:nvSpPr>
        <p:spPr>
          <a:xfrm>
            <a:off x="605479" y="1288278"/>
            <a:ext cx="11636368" cy="1329610"/>
          </a:xfrm>
        </p:spPr>
        <p:txBody>
          <a:bodyPr vert="horz" lIns="91440" tIns="45720" rIns="91440" bIns="45720" rtlCol="0" anchor="ctr">
            <a:noAutofit/>
          </a:bodyPr>
          <a:lstStyle/>
          <a:p>
            <a:r>
              <a:rPr lang="en-US" sz="4800" dirty="0">
                <a:solidFill>
                  <a:schemeClr val="bg1"/>
                </a:solidFill>
                <a:cs typeface="Arial"/>
              </a:rPr>
              <a:t>Child Development Management Information System (CDMIS)</a:t>
            </a:r>
            <a:br>
              <a:rPr lang="en-US" sz="4800" dirty="0">
                <a:solidFill>
                  <a:schemeClr val="bg1"/>
                </a:solidFill>
                <a:cs typeface="Arial"/>
              </a:rPr>
            </a:br>
            <a:r>
              <a:rPr lang="en-US" sz="4800" dirty="0">
                <a:solidFill>
                  <a:schemeClr val="bg1"/>
                </a:solidFill>
                <a:cs typeface="Arial"/>
              </a:rPr>
              <a:t>Maintenance and Optimization (M&amp;O)</a:t>
            </a:r>
            <a:br>
              <a:rPr lang="en-US" sz="4800" dirty="0">
                <a:solidFill>
                  <a:schemeClr val="bg1"/>
                </a:solidFill>
                <a:cs typeface="Arial"/>
              </a:rPr>
            </a:br>
            <a:br>
              <a:rPr lang="en-US" sz="4800" dirty="0">
                <a:solidFill>
                  <a:schemeClr val="bg1"/>
                </a:solidFill>
                <a:cs typeface="Arial"/>
              </a:rPr>
            </a:br>
            <a:r>
              <a:rPr lang="en-US" sz="4800" dirty="0">
                <a:solidFill>
                  <a:schemeClr val="bg1"/>
                </a:solidFill>
                <a:cs typeface="Arial"/>
              </a:rPr>
              <a:t>Technical Assistance Webinar</a:t>
            </a:r>
          </a:p>
        </p:txBody>
      </p:sp>
      <p:sp>
        <p:nvSpPr>
          <p:cNvPr id="3" name="Content Placeholder 2">
            <a:extLst>
              <a:ext uri="{FF2B5EF4-FFF2-40B4-BE49-F238E27FC236}">
                <a16:creationId xmlns:a16="http://schemas.microsoft.com/office/drawing/2014/main" id="{3D3EDB00-97B2-E5B2-FB4A-CF57994B5B1A}"/>
              </a:ext>
            </a:extLst>
          </p:cNvPr>
          <p:cNvSpPr>
            <a:spLocks noGrp="1"/>
          </p:cNvSpPr>
          <p:nvPr>
            <p:ph sz="quarter" idx="10"/>
          </p:nvPr>
        </p:nvSpPr>
        <p:spPr>
          <a:xfrm>
            <a:off x="1899692" y="2622138"/>
            <a:ext cx="10123488" cy="3171825"/>
          </a:xfrm>
        </p:spPr>
        <p:txBody>
          <a:bodyPr vert="horz" lIns="91440" tIns="45720" rIns="91440" bIns="45720" rtlCol="0" anchor="t">
            <a:normAutofit/>
          </a:bodyPr>
          <a:lstStyle/>
          <a:p>
            <a:pPr marL="0" indent="0" algn="ctr">
              <a:buNone/>
            </a:pPr>
            <a:endParaRPr lang="en-US" sz="3600" b="1" dirty="0">
              <a:ea typeface="+mn-lt"/>
              <a:cs typeface="+mn-lt"/>
            </a:endParaRPr>
          </a:p>
          <a:p>
            <a:pPr marL="0" indent="0" algn="ctr">
              <a:buNone/>
            </a:pPr>
            <a:endParaRPr lang="en-US" sz="3600" b="1" dirty="0">
              <a:ea typeface="+mn-lt"/>
              <a:cs typeface="+mn-lt"/>
            </a:endParaRPr>
          </a:p>
          <a:p>
            <a:pPr marL="0" indent="0" algn="ctr">
              <a:buNone/>
            </a:pPr>
            <a:r>
              <a:rPr lang="en-US" sz="3600" b="1" dirty="0">
                <a:ea typeface="+mn-lt"/>
                <a:cs typeface="+mn-lt"/>
              </a:rPr>
              <a:t>Date: February 15, 2023</a:t>
            </a:r>
            <a:endParaRPr lang="en-US" sz="3600" dirty="0">
              <a:ea typeface="+mn-lt"/>
              <a:cs typeface="+mn-lt"/>
            </a:endParaRPr>
          </a:p>
          <a:p>
            <a:pPr marL="0" indent="0" algn="ctr">
              <a:buNone/>
            </a:pPr>
            <a:r>
              <a:rPr lang="en-US" sz="3600" b="1" dirty="0">
                <a:ea typeface="+mn-lt"/>
                <a:cs typeface="+mn-lt"/>
              </a:rPr>
              <a:t>Time: 10-11:30 a.m.</a:t>
            </a:r>
            <a:endParaRPr lang="en-US" sz="3600" dirty="0">
              <a:cs typeface="Arial" panose="020B0604020202020204"/>
            </a:endParaRPr>
          </a:p>
        </p:txBody>
      </p:sp>
    </p:spTree>
    <p:extLst>
      <p:ext uri="{BB962C8B-B14F-4D97-AF65-F5344CB8AC3E}">
        <p14:creationId xmlns:p14="http://schemas.microsoft.com/office/powerpoint/2010/main" val="3162166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52400" y="-60844"/>
            <a:ext cx="12039600" cy="1325563"/>
          </a:xfrm>
        </p:spPr>
        <p:txBody>
          <a:bodyPr>
            <a:normAutofit/>
          </a:bodyPr>
          <a:lstStyle/>
          <a:p>
            <a:r>
              <a:rPr lang="en-US" altLang="en-US" sz="3600" b="1" dirty="0">
                <a:solidFill>
                  <a:schemeClr val="bg1"/>
                </a:solidFill>
              </a:rPr>
              <a:t>Viewing of Additional Information</a:t>
            </a:r>
            <a:br>
              <a:rPr lang="en-US" altLang="en-US" sz="3600" b="1" dirty="0"/>
            </a:br>
            <a:r>
              <a:rPr lang="en-US" altLang="en-US" sz="3600" b="1" dirty="0">
                <a:solidFill>
                  <a:schemeClr val="bg1"/>
                </a:solidFill>
              </a:rPr>
              <a:t>and Filtering Functions in CDD-801A</a:t>
            </a:r>
            <a:r>
              <a:rPr lang="en-US" altLang="en-US" sz="3600" dirty="0">
                <a:solidFill>
                  <a:schemeClr val="bg1"/>
                </a:solidFill>
              </a:rPr>
              <a:t> </a:t>
            </a:r>
            <a:endParaRPr lang="en-US" altLang="en-US" sz="3600" b="1" i="1" dirty="0">
              <a:solidFill>
                <a:schemeClr val="bg1"/>
              </a:solidFill>
              <a:cs typeface="Arial"/>
            </a:endParaRPr>
          </a:p>
        </p:txBody>
      </p:sp>
      <p:sp>
        <p:nvSpPr>
          <p:cNvPr id="9219" name="Content Placeholder 4"/>
          <p:cNvSpPr>
            <a:spLocks noGrp="1"/>
          </p:cNvSpPr>
          <p:nvPr>
            <p:ph idx="1"/>
          </p:nvPr>
        </p:nvSpPr>
        <p:spPr>
          <a:xfrm>
            <a:off x="152400" y="1205378"/>
            <a:ext cx="11887200" cy="5036501"/>
          </a:xfrm>
        </p:spPr>
        <p:txBody>
          <a:bodyPr vert="horz" lIns="91440" tIns="45720" rIns="91440" bIns="45720" rtlCol="0" anchor="t">
            <a:normAutofit lnSpcReduction="10000"/>
          </a:bodyPr>
          <a:lstStyle/>
          <a:p>
            <a:r>
              <a:rPr lang="en-US" sz="2800" b="1" dirty="0">
                <a:ea typeface="+mn-lt"/>
                <a:cs typeface="+mn-lt"/>
              </a:rPr>
              <a:t>Historical Perspective</a:t>
            </a:r>
          </a:p>
          <a:p>
            <a:pPr lvl="1"/>
            <a:r>
              <a:rPr lang="en-US" dirty="0">
                <a:ea typeface="+mn-lt"/>
                <a:cs typeface="+mn-lt"/>
              </a:rPr>
              <a:t>Historically, correspondence between the CDMIS Support Team and CDMIS users would be done through email only. ​</a:t>
            </a:r>
          </a:p>
          <a:p>
            <a:pPr lvl="1">
              <a:spcAft>
                <a:spcPts val="1800"/>
              </a:spcAft>
            </a:pPr>
            <a:r>
              <a:rPr lang="en-US" dirty="0">
                <a:ea typeface="+mn-lt"/>
                <a:cs typeface="+mn-lt"/>
              </a:rPr>
              <a:t>To send emails to all active CDMIS users or select groups (Program Directors and/or Executive Users), a spreadsheet of email addresses would need to be generated through an internal application or provided by the CDMIS Technology Services team.</a:t>
            </a:r>
          </a:p>
          <a:p>
            <a:r>
              <a:rPr lang="en-US" b="1" dirty="0">
                <a:ea typeface="+mn-lt"/>
                <a:cs typeface="+mn-lt"/>
              </a:rPr>
              <a:t>​</a:t>
            </a:r>
            <a:r>
              <a:rPr lang="en-US" sz="2800" b="1" dirty="0">
                <a:ea typeface="+mn-lt"/>
                <a:cs typeface="+mn-lt"/>
              </a:rPr>
              <a:t>Proposed Enhancements</a:t>
            </a:r>
          </a:p>
          <a:p>
            <a:pPr lvl="1"/>
            <a:r>
              <a:rPr lang="en-US" dirty="0">
                <a:ea typeface="+mn-lt"/>
                <a:cs typeface="+mn-lt"/>
              </a:rPr>
              <a:t>Additional viewing options for CDD-801A submittal status</a:t>
            </a:r>
          </a:p>
          <a:p>
            <a:pPr lvl="1"/>
            <a:r>
              <a:rPr lang="en-US" dirty="0">
                <a:ea typeface="+mn-lt"/>
                <a:cs typeface="+mn-lt"/>
              </a:rPr>
              <a:t>Identification of CDD-801A “Late Submission” status</a:t>
            </a:r>
          </a:p>
          <a:p>
            <a:pPr lvl="1"/>
            <a:r>
              <a:rPr lang="en-US" dirty="0">
                <a:ea typeface="+mn-lt"/>
                <a:cs typeface="+mn-lt"/>
              </a:rPr>
              <a:t>Users will be able to view messages directly from the</a:t>
            </a:r>
            <a:br>
              <a:rPr lang="en-US" dirty="0">
                <a:ea typeface="+mn-lt"/>
                <a:cs typeface="+mn-lt"/>
              </a:rPr>
            </a:br>
            <a:r>
              <a:rPr lang="en-US" dirty="0">
                <a:ea typeface="+mn-lt"/>
                <a:cs typeface="+mn-lt"/>
              </a:rPr>
              <a:t>Early Education Division</a:t>
            </a:r>
            <a:endParaRPr lang="en-US" sz="2000" dirty="0">
              <a:ea typeface="+mn-lt"/>
              <a:cs typeface="+mn-lt"/>
            </a:endParaRPr>
          </a:p>
          <a:p>
            <a:pPr marL="1371600" lvl="3" indent="0">
              <a:buNone/>
            </a:pPr>
            <a:endParaRPr lang="en-US" sz="1600" dirty="0">
              <a:solidFill>
                <a:schemeClr val="bg1"/>
              </a:solidFill>
              <a:ea typeface="+mn-lt"/>
              <a:cs typeface="+mn-lt"/>
            </a:endParaRP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9</a:t>
            </a:r>
          </a:p>
        </p:txBody>
      </p:sp>
    </p:spTree>
    <p:extLst>
      <p:ext uri="{BB962C8B-B14F-4D97-AF65-F5344CB8AC3E}">
        <p14:creationId xmlns:p14="http://schemas.microsoft.com/office/powerpoint/2010/main" val="21067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7812-DE8D-4166-917D-54AD7989F111}"/>
              </a:ext>
            </a:extLst>
          </p:cNvPr>
          <p:cNvSpPr>
            <a:spLocks noGrp="1"/>
          </p:cNvSpPr>
          <p:nvPr>
            <p:ph type="title"/>
          </p:nvPr>
        </p:nvSpPr>
        <p:spPr/>
        <p:txBody>
          <a:bodyPr/>
          <a:lstStyle/>
          <a:p>
            <a:r>
              <a:rPr lang="en-US">
                <a:solidFill>
                  <a:schemeClr val="bg1"/>
                </a:solidFill>
              </a:rPr>
              <a:t>Communication Enhancements (Demo)</a:t>
            </a:r>
          </a:p>
        </p:txBody>
      </p:sp>
      <p:sp>
        <p:nvSpPr>
          <p:cNvPr id="4" name="Content Placeholder 3">
            <a:extLst>
              <a:ext uri="{FF2B5EF4-FFF2-40B4-BE49-F238E27FC236}">
                <a16:creationId xmlns:a16="http://schemas.microsoft.com/office/drawing/2014/main" id="{8081D778-DF97-48A0-9499-4F4424B0F455}"/>
              </a:ext>
            </a:extLst>
          </p:cNvPr>
          <p:cNvSpPr>
            <a:spLocks noGrp="1"/>
          </p:cNvSpPr>
          <p:nvPr>
            <p:ph sz="quarter" idx="11"/>
          </p:nvPr>
        </p:nvSpPr>
        <p:spPr>
          <a:xfrm>
            <a:off x="447918" y="1714499"/>
            <a:ext cx="5158225" cy="4189639"/>
          </a:xfrm>
        </p:spPr>
        <p:txBody>
          <a:bodyPr>
            <a:normAutofit/>
          </a:bodyPr>
          <a:lstStyle/>
          <a:p>
            <a:r>
              <a:rPr lang="en-US" b="1" dirty="0">
                <a:cs typeface="Arial"/>
              </a:rPr>
              <a:t>(Live Demonstration): </a:t>
            </a:r>
            <a:endParaRPr lang="en-US" dirty="0">
              <a:cs typeface="Arial"/>
            </a:endParaRPr>
          </a:p>
          <a:p>
            <a:pPr lvl="1"/>
            <a:r>
              <a:rPr lang="en-US" dirty="0">
                <a:cs typeface="Arial"/>
              </a:rPr>
              <a:t>During this portion of the webinar, a CDMIS staff member will share their web browser to showcase the steps needed to review the communication enhancements.</a:t>
            </a:r>
          </a:p>
        </p:txBody>
      </p:sp>
      <p:pic>
        <p:nvPicPr>
          <p:cNvPr id="8" name="Content Placeholder 7">
            <a:extLst>
              <a:ext uri="{FF2B5EF4-FFF2-40B4-BE49-F238E27FC236}">
                <a16:creationId xmlns:a16="http://schemas.microsoft.com/office/drawing/2014/main" id="{7B2D8828-C085-44FD-9EA7-92D5A32CF8F5}"/>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096000" y="1672302"/>
            <a:ext cx="5158225" cy="34425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5">
            <a:extLst>
              <a:ext uri="{FF2B5EF4-FFF2-40B4-BE49-F238E27FC236}">
                <a16:creationId xmlns:a16="http://schemas.microsoft.com/office/drawing/2014/main" id="{4C1E4663-5FF3-4971-98EB-6A240B1965CD}"/>
              </a:ext>
            </a:extLst>
          </p:cNvPr>
          <p:cNvSpPr>
            <a:spLocks noGrp="1"/>
          </p:cNvSpPr>
          <p:nvPr>
            <p:ph sz="quarter" idx="13"/>
          </p:nvPr>
        </p:nvSpPr>
        <p:spPr>
          <a:xfrm>
            <a:off x="5981699" y="5389097"/>
            <a:ext cx="6210301" cy="646339"/>
          </a:xfrm>
        </p:spPr>
        <p:txBody>
          <a:bodyPr>
            <a:noAutofit/>
          </a:bodyPr>
          <a:lstStyle/>
          <a:p>
            <a:pPr marL="0" indent="0">
              <a:buNone/>
            </a:pPr>
            <a:r>
              <a:rPr lang="en-US" sz="2000" b="1"/>
              <a:t>Photo Credit: Gates Early Education Center (Preschool DLL), Los Angeles, May 5, 2022</a:t>
            </a:r>
          </a:p>
        </p:txBody>
      </p:sp>
      <p:sp>
        <p:nvSpPr>
          <p:cNvPr id="3" name="Slide Number Placeholder 2">
            <a:extLst>
              <a:ext uri="{FF2B5EF4-FFF2-40B4-BE49-F238E27FC236}">
                <a16:creationId xmlns:a16="http://schemas.microsoft.com/office/drawing/2014/main" id="{BB75B5A4-761B-4C5A-9EFE-49ABE7459246}"/>
              </a:ext>
            </a:extLst>
          </p:cNvPr>
          <p:cNvSpPr>
            <a:spLocks noGrp="1"/>
          </p:cNvSpPr>
          <p:nvPr>
            <p:ph type="sldNum" sz="quarter" idx="10"/>
          </p:nvPr>
        </p:nvSpPr>
        <p:spPr/>
        <p:txBody>
          <a:bodyPr/>
          <a:lstStyle/>
          <a:p>
            <a:r>
              <a:rPr lang="en-US" dirty="0"/>
              <a:t>10</a:t>
            </a:r>
          </a:p>
        </p:txBody>
      </p:sp>
    </p:spTree>
    <p:extLst>
      <p:ext uri="{BB962C8B-B14F-4D97-AF65-F5344CB8AC3E}">
        <p14:creationId xmlns:p14="http://schemas.microsoft.com/office/powerpoint/2010/main" val="2234477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05509" y="-229955"/>
            <a:ext cx="12590585" cy="1325563"/>
          </a:xfrm>
        </p:spPr>
        <p:txBody>
          <a:bodyPr/>
          <a:lstStyle/>
          <a:p>
            <a:r>
              <a:rPr lang="en-US" altLang="en-US" sz="4000" b="1" dirty="0">
                <a:solidFill>
                  <a:schemeClr val="bg1"/>
                </a:solidFill>
              </a:rPr>
              <a:t>Notification of CDD-801A </a:t>
            </a:r>
            <a:r>
              <a:rPr lang="en-US" altLang="en-US" sz="4000" dirty="0">
                <a:solidFill>
                  <a:schemeClr val="bg1"/>
                </a:solidFill>
              </a:rPr>
              <a:t>and</a:t>
            </a:r>
            <a:r>
              <a:rPr lang="en-US" altLang="en-US" sz="4000" b="1" dirty="0">
                <a:solidFill>
                  <a:schemeClr val="bg1"/>
                </a:solidFill>
              </a:rPr>
              <a:t> Processing Status</a:t>
            </a:r>
            <a:r>
              <a:rPr lang="en-US" altLang="en-US" sz="4000" dirty="0">
                <a:solidFill>
                  <a:schemeClr val="bg1"/>
                </a:solidFill>
              </a:rPr>
              <a:t> </a:t>
            </a:r>
            <a:endParaRPr lang="en-US" altLang="en-US" sz="4000" b="1" i="1" dirty="0">
              <a:solidFill>
                <a:schemeClr val="bg1"/>
              </a:solidFill>
              <a:cs typeface="Arial"/>
            </a:endParaRPr>
          </a:p>
        </p:txBody>
      </p:sp>
      <p:sp>
        <p:nvSpPr>
          <p:cNvPr id="9219" name="Content Placeholder 4"/>
          <p:cNvSpPr>
            <a:spLocks noGrp="1"/>
          </p:cNvSpPr>
          <p:nvPr>
            <p:ph idx="1"/>
          </p:nvPr>
        </p:nvSpPr>
        <p:spPr>
          <a:xfrm>
            <a:off x="0" y="827061"/>
            <a:ext cx="11887200" cy="5665177"/>
          </a:xfrm>
        </p:spPr>
        <p:txBody>
          <a:bodyPr vert="horz" lIns="91440" tIns="45720" rIns="91440" bIns="45720" rtlCol="0" anchor="t">
            <a:normAutofit/>
          </a:bodyPr>
          <a:lstStyle/>
          <a:p>
            <a:r>
              <a:rPr lang="en-US" sz="2400" b="1" dirty="0">
                <a:ea typeface="+mn-lt"/>
                <a:cs typeface="+mn-lt"/>
              </a:rPr>
              <a:t>Historical Perspective </a:t>
            </a:r>
            <a:r>
              <a:rPr lang="en-US" sz="2800" dirty="0">
                <a:ea typeface="+mn-lt"/>
                <a:cs typeface="+mn-lt"/>
              </a:rPr>
              <a:t> </a:t>
            </a:r>
            <a:endParaRPr lang="en-US" sz="2400" dirty="0">
              <a:latin typeface="Arial"/>
              <a:cs typeface="Arial"/>
            </a:endParaRPr>
          </a:p>
          <a:p>
            <a:pPr marL="514350" lvl="1" indent="0">
              <a:buNone/>
            </a:pPr>
            <a:r>
              <a:rPr lang="en-US" sz="2400" dirty="0">
                <a:latin typeface="Arial"/>
                <a:cs typeface="Arial"/>
              </a:rPr>
              <a:t>Previously there were two methods to process CDD-801A reports. </a:t>
            </a:r>
          </a:p>
          <a:p>
            <a:pPr lvl="2"/>
            <a:r>
              <a:rPr lang="en-US" sz="2400" dirty="0">
                <a:latin typeface="Arial"/>
                <a:cs typeface="Arial"/>
              </a:rPr>
              <a:t>Test: Within the test site, the user was able to upload the 801A file to validate the file for data or validation errors. </a:t>
            </a:r>
            <a:endParaRPr lang="en-US" sz="2400" dirty="0">
              <a:cs typeface="Arial"/>
            </a:endParaRPr>
          </a:p>
          <a:p>
            <a:pPr lvl="2"/>
            <a:r>
              <a:rPr lang="en-US" sz="2400" dirty="0">
                <a:latin typeface="Arial"/>
                <a:ea typeface="Calibri" panose="020F0502020204030204" pitchFamily="34" charset="0"/>
                <a:cs typeface="Arial"/>
              </a:rPr>
              <a:t>Live: The upload of the electronic file for processing within the live site required an overnight batch process. A downside of this method was the fact that the users were not notified if the file was uploaded successfully until the following day.</a:t>
            </a:r>
            <a:endParaRPr lang="en-US" sz="2000" dirty="0">
              <a:latin typeface="Arial" panose="020B0604020202020204" pitchFamily="34" charset="0"/>
              <a:ea typeface="+mn-lt"/>
              <a:cs typeface="+mn-lt"/>
            </a:endParaRPr>
          </a:p>
          <a:p>
            <a:r>
              <a:rPr lang="en-US" sz="2400" b="1" dirty="0">
                <a:ea typeface="+mn-lt"/>
                <a:cs typeface="+mn-lt"/>
              </a:rPr>
              <a:t>Enhancements</a:t>
            </a:r>
          </a:p>
          <a:p>
            <a:pPr lvl="2">
              <a:spcBef>
                <a:spcPts val="400"/>
              </a:spcBef>
              <a:spcAft>
                <a:spcPts val="400"/>
              </a:spcAft>
            </a:pPr>
            <a:r>
              <a:rPr lang="en-US" sz="2400" dirty="0">
                <a:ea typeface="+mn-lt"/>
                <a:cs typeface="+mn-lt"/>
              </a:rPr>
              <a:t>CDD-801A Electronic Transfer Files will now process instantaneously. Users can access their CDD-801A Electronic File Transfer Status right after uploading their file into the CDMIS. </a:t>
            </a:r>
          </a:p>
          <a:p>
            <a:pPr lvl="2">
              <a:spcBef>
                <a:spcPts val="400"/>
              </a:spcBef>
              <a:spcAft>
                <a:spcPts val="400"/>
              </a:spcAft>
            </a:pPr>
            <a:r>
              <a:rPr lang="en-US" sz="2400" dirty="0">
                <a:latin typeface="Arial"/>
                <a:ea typeface="Calibri" panose="020F0502020204030204" pitchFamily="34" charset="0"/>
                <a:cs typeface="Arial"/>
              </a:rPr>
              <a:t>As a result, there will be no need for the CDMIS Test Environment. Users will only need to keep track of one set of credentials for data reporting. </a:t>
            </a:r>
            <a:endParaRPr lang="en-US" sz="2400" dirty="0">
              <a:latin typeface="Arial"/>
              <a:ea typeface="+mn-lt"/>
              <a:cs typeface="Arial"/>
            </a:endParaRP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11</a:t>
            </a:r>
          </a:p>
        </p:txBody>
      </p:sp>
    </p:spTree>
    <p:extLst>
      <p:ext uri="{BB962C8B-B14F-4D97-AF65-F5344CB8AC3E}">
        <p14:creationId xmlns:p14="http://schemas.microsoft.com/office/powerpoint/2010/main" val="74946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1C4E3-11E9-4589-BBDF-A46E7351BBAB}"/>
              </a:ext>
            </a:extLst>
          </p:cNvPr>
          <p:cNvSpPr>
            <a:spLocks noGrp="1"/>
          </p:cNvSpPr>
          <p:nvPr>
            <p:ph type="title"/>
          </p:nvPr>
        </p:nvSpPr>
        <p:spPr/>
        <p:txBody>
          <a:bodyPr/>
          <a:lstStyle/>
          <a:p>
            <a:r>
              <a:rPr lang="en-US">
                <a:solidFill>
                  <a:schemeClr val="bg1"/>
                </a:solidFill>
              </a:rPr>
              <a:t>CDD-801A Electronic File Transfer (ETF) </a:t>
            </a:r>
            <a:br>
              <a:rPr lang="en-US">
                <a:solidFill>
                  <a:schemeClr val="bg1"/>
                </a:solidFill>
              </a:rPr>
            </a:br>
            <a:r>
              <a:rPr lang="en-US">
                <a:solidFill>
                  <a:schemeClr val="bg1"/>
                </a:solidFill>
              </a:rPr>
              <a:t>Processing Enhancements</a:t>
            </a:r>
          </a:p>
        </p:txBody>
      </p:sp>
      <p:sp>
        <p:nvSpPr>
          <p:cNvPr id="4" name="Content Placeholder 3">
            <a:extLst>
              <a:ext uri="{FF2B5EF4-FFF2-40B4-BE49-F238E27FC236}">
                <a16:creationId xmlns:a16="http://schemas.microsoft.com/office/drawing/2014/main" id="{C94BBFC2-FABE-4D92-96A4-381E6A2BDEF4}"/>
              </a:ext>
            </a:extLst>
          </p:cNvPr>
          <p:cNvSpPr>
            <a:spLocks noGrp="1"/>
          </p:cNvSpPr>
          <p:nvPr>
            <p:ph sz="quarter" idx="11"/>
          </p:nvPr>
        </p:nvSpPr>
        <p:spPr>
          <a:xfrm>
            <a:off x="447919" y="1714500"/>
            <a:ext cx="5476875" cy="4239986"/>
          </a:xfrm>
        </p:spPr>
        <p:txBody>
          <a:bodyPr/>
          <a:lstStyle/>
          <a:p>
            <a:r>
              <a:rPr lang="en-US" b="1">
                <a:cs typeface="Arial"/>
              </a:rPr>
              <a:t>(Live Demonstration): </a:t>
            </a:r>
            <a:endParaRPr lang="en-US">
              <a:cs typeface="Arial"/>
            </a:endParaRPr>
          </a:p>
          <a:p>
            <a:pPr lvl="1"/>
            <a:r>
              <a:rPr lang="en-US">
                <a:cs typeface="Arial"/>
              </a:rPr>
              <a:t>During this portion of the webinar, a CDMIS staff member will share their web browser to showcase the steps needed to review the CDD-801A ETF processing enhancements.</a:t>
            </a:r>
          </a:p>
        </p:txBody>
      </p:sp>
      <p:pic>
        <p:nvPicPr>
          <p:cNvPr id="8" name="Content Placeholder 7">
            <a:extLst>
              <a:ext uri="{FF2B5EF4-FFF2-40B4-BE49-F238E27FC236}">
                <a16:creationId xmlns:a16="http://schemas.microsoft.com/office/drawing/2014/main" id="{25B5D8A4-2E56-45CC-972A-D8F122BB3F27}"/>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67208" y="1775434"/>
            <a:ext cx="4798941" cy="31992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345C5F3-3AB8-47E8-9D7E-7D1557B071C6}"/>
              </a:ext>
            </a:extLst>
          </p:cNvPr>
          <p:cNvSpPr>
            <a:spLocks noGrp="1"/>
          </p:cNvSpPr>
          <p:nvPr>
            <p:ph sz="quarter" idx="13"/>
          </p:nvPr>
        </p:nvSpPr>
        <p:spPr>
          <a:xfrm>
            <a:off x="6096000" y="5329918"/>
            <a:ext cx="5772392" cy="624568"/>
          </a:xfrm>
        </p:spPr>
        <p:txBody>
          <a:bodyPr>
            <a:noAutofit/>
          </a:bodyPr>
          <a:lstStyle/>
          <a:p>
            <a:pPr marL="0" indent="0">
              <a:buNone/>
            </a:pPr>
            <a:r>
              <a:rPr lang="en-US" sz="2000" b="1"/>
              <a:t>Photo Credit: Tree of Life International Charter School, TK, Anderson, May 10, 2022</a:t>
            </a:r>
          </a:p>
        </p:txBody>
      </p:sp>
      <p:sp>
        <p:nvSpPr>
          <p:cNvPr id="3" name="Slide Number Placeholder 2">
            <a:extLst>
              <a:ext uri="{FF2B5EF4-FFF2-40B4-BE49-F238E27FC236}">
                <a16:creationId xmlns:a16="http://schemas.microsoft.com/office/drawing/2014/main" id="{E761CF6B-4003-45DF-9FB6-8508A7B3297C}"/>
              </a:ext>
            </a:extLst>
          </p:cNvPr>
          <p:cNvSpPr>
            <a:spLocks noGrp="1"/>
          </p:cNvSpPr>
          <p:nvPr>
            <p:ph type="sldNum" sz="quarter" idx="10"/>
          </p:nvPr>
        </p:nvSpPr>
        <p:spPr/>
        <p:txBody>
          <a:bodyPr/>
          <a:lstStyle/>
          <a:p>
            <a:r>
              <a:rPr lang="en-US" dirty="0"/>
              <a:t>12</a:t>
            </a:r>
          </a:p>
        </p:txBody>
      </p:sp>
    </p:spTree>
    <p:extLst>
      <p:ext uri="{BB962C8B-B14F-4D97-AF65-F5344CB8AC3E}">
        <p14:creationId xmlns:p14="http://schemas.microsoft.com/office/powerpoint/2010/main" val="3074756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0" y="235037"/>
            <a:ext cx="11887200" cy="1325563"/>
          </a:xfrm>
        </p:spPr>
        <p:txBody>
          <a:bodyPr>
            <a:noAutofit/>
          </a:bodyPr>
          <a:lstStyle/>
          <a:p>
            <a:r>
              <a:rPr lang="en-US" altLang="en-US" sz="3200" b="1" dirty="0">
                <a:solidFill>
                  <a:schemeClr val="bg1"/>
                </a:solidFill>
              </a:rPr>
              <a:t>Viewing CDD-801A, CDD-801B, and Subsidized Provider Report (SPR) Transaction History</a:t>
            </a:r>
            <a:endParaRPr lang="en-US" altLang="en-US" sz="3200" b="1" i="1" dirty="0">
              <a:solidFill>
                <a:schemeClr val="bg1"/>
              </a:solidFill>
              <a:cs typeface="Arial"/>
            </a:endParaRPr>
          </a:p>
        </p:txBody>
      </p:sp>
      <p:sp>
        <p:nvSpPr>
          <p:cNvPr id="9219" name="Content Placeholder 4"/>
          <p:cNvSpPr>
            <a:spLocks noGrp="1"/>
          </p:cNvSpPr>
          <p:nvPr>
            <p:ph idx="1"/>
          </p:nvPr>
        </p:nvSpPr>
        <p:spPr>
          <a:xfrm>
            <a:off x="152400" y="1560600"/>
            <a:ext cx="11887200" cy="5408370"/>
          </a:xfrm>
        </p:spPr>
        <p:txBody>
          <a:bodyPr vert="horz" lIns="91440" tIns="45720" rIns="91440" bIns="45720" rtlCol="0" anchor="t">
            <a:normAutofit/>
          </a:bodyPr>
          <a:lstStyle/>
          <a:p>
            <a:r>
              <a:rPr lang="en-US" sz="2400" b="1" dirty="0">
                <a:ea typeface="+mn-lt"/>
                <a:cs typeface="+mn-lt"/>
              </a:rPr>
              <a:t>Historical Perspective</a:t>
            </a:r>
          </a:p>
          <a:p>
            <a:pPr lvl="2"/>
            <a:r>
              <a:rPr lang="en-US" sz="2400" dirty="0">
                <a:ea typeface="+mn-lt"/>
                <a:cs typeface="+mn-lt"/>
              </a:rPr>
              <a:t>Historically, CDMIS users would have to navigate to the CDD-801A Input/Edit function to view their 801A report Or to the CDD-801A Management Reports function to view the report that was submitted.</a:t>
            </a:r>
          </a:p>
          <a:p>
            <a:r>
              <a:rPr lang="en-US" sz="2400" b="1" dirty="0">
                <a:ea typeface="+mn-lt"/>
                <a:cs typeface="+mn-lt"/>
              </a:rPr>
              <a:t>Enhancements</a:t>
            </a:r>
          </a:p>
          <a:p>
            <a:pPr lvl="2">
              <a:spcBef>
                <a:spcPts val="400"/>
              </a:spcBef>
              <a:spcAft>
                <a:spcPts val="400"/>
              </a:spcAft>
            </a:pPr>
            <a:r>
              <a:rPr lang="en-US" sz="2400" dirty="0">
                <a:ea typeface="+mn-lt"/>
                <a:cs typeface="+mn-lt"/>
              </a:rPr>
              <a:t>The updates to the Account Transaction History viewing now features a dashboard that allows Super and Regular CDMIS users the ability to view the report submittal status.</a:t>
            </a:r>
          </a:p>
          <a:p>
            <a:pPr lvl="2">
              <a:spcBef>
                <a:spcPts val="400"/>
              </a:spcBef>
              <a:spcAft>
                <a:spcPts val="400"/>
              </a:spcAft>
            </a:pPr>
            <a:r>
              <a:rPr lang="en-US" sz="2400" dirty="0">
                <a:ea typeface="+mn-lt"/>
                <a:cs typeface="+mn-lt"/>
              </a:rPr>
              <a:t>The user can select parameters to view specific agency, vendor and date of transactions.</a:t>
            </a:r>
          </a:p>
          <a:p>
            <a:pPr lvl="2">
              <a:spcBef>
                <a:spcPts val="400"/>
              </a:spcBef>
              <a:spcAft>
                <a:spcPts val="400"/>
              </a:spcAft>
            </a:pPr>
            <a:r>
              <a:rPr lang="en-US" sz="2400" dirty="0">
                <a:ea typeface="+mn-lt"/>
                <a:cs typeface="+mn-lt"/>
              </a:rPr>
              <a:t>The feature allows for the notification of an electronic submission that displays the date of the submittal.</a:t>
            </a: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13</a:t>
            </a:r>
          </a:p>
        </p:txBody>
      </p:sp>
    </p:spTree>
    <p:extLst>
      <p:ext uri="{BB962C8B-B14F-4D97-AF65-F5344CB8AC3E}">
        <p14:creationId xmlns:p14="http://schemas.microsoft.com/office/powerpoint/2010/main" val="1208981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03F9-E9F1-4637-A6AE-3A1B8C6E54E1}"/>
              </a:ext>
            </a:extLst>
          </p:cNvPr>
          <p:cNvSpPr>
            <a:spLocks noGrp="1"/>
          </p:cNvSpPr>
          <p:nvPr>
            <p:ph type="title"/>
          </p:nvPr>
        </p:nvSpPr>
        <p:spPr/>
        <p:txBody>
          <a:bodyPr/>
          <a:lstStyle/>
          <a:p>
            <a:r>
              <a:rPr lang="en-US">
                <a:solidFill>
                  <a:schemeClr val="bg1"/>
                </a:solidFill>
              </a:rPr>
              <a:t>Report Transaction History (Demo)</a:t>
            </a:r>
          </a:p>
        </p:txBody>
      </p:sp>
      <p:sp>
        <p:nvSpPr>
          <p:cNvPr id="4" name="Content Placeholder 3">
            <a:extLst>
              <a:ext uri="{FF2B5EF4-FFF2-40B4-BE49-F238E27FC236}">
                <a16:creationId xmlns:a16="http://schemas.microsoft.com/office/drawing/2014/main" id="{97A5B8B7-B42E-4C2D-A1EE-719E69831BB6}"/>
              </a:ext>
            </a:extLst>
          </p:cNvPr>
          <p:cNvSpPr>
            <a:spLocks noGrp="1"/>
          </p:cNvSpPr>
          <p:nvPr>
            <p:ph sz="quarter" idx="11"/>
          </p:nvPr>
        </p:nvSpPr>
        <p:spPr>
          <a:xfrm>
            <a:off x="447919" y="1714499"/>
            <a:ext cx="5476875" cy="4288917"/>
          </a:xfrm>
        </p:spPr>
        <p:txBody>
          <a:bodyPr/>
          <a:lstStyle/>
          <a:p>
            <a:r>
              <a:rPr lang="en-US" b="1">
                <a:cs typeface="Arial"/>
              </a:rPr>
              <a:t>(Live Demonstration): </a:t>
            </a:r>
            <a:endParaRPr lang="en-US">
              <a:cs typeface="Arial"/>
            </a:endParaRPr>
          </a:p>
          <a:p>
            <a:pPr lvl="1"/>
            <a:r>
              <a:rPr lang="en-US">
                <a:cs typeface="Arial"/>
              </a:rPr>
              <a:t>During this portion of the webinar, a CDMIS staff member will share their web browser to showcase the steps needed to review the report transaction history functions.</a:t>
            </a:r>
          </a:p>
        </p:txBody>
      </p:sp>
      <p:pic>
        <p:nvPicPr>
          <p:cNvPr id="8" name="Content Placeholder 7">
            <a:extLst>
              <a:ext uri="{FF2B5EF4-FFF2-40B4-BE49-F238E27FC236}">
                <a16:creationId xmlns:a16="http://schemas.microsoft.com/office/drawing/2014/main" id="{0CD2173E-6A77-4CBC-B961-D9A226C93EEC}"/>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67208" y="1835622"/>
            <a:ext cx="5043373" cy="3366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F2D8255B-FBEA-474C-9E61-91D875456FCE}"/>
              </a:ext>
            </a:extLst>
          </p:cNvPr>
          <p:cNvSpPr>
            <a:spLocks noGrp="1"/>
          </p:cNvSpPr>
          <p:nvPr>
            <p:ph sz="quarter" idx="13"/>
          </p:nvPr>
        </p:nvSpPr>
        <p:spPr>
          <a:xfrm>
            <a:off x="5924794" y="5394959"/>
            <a:ext cx="6090284" cy="608457"/>
          </a:xfrm>
        </p:spPr>
        <p:txBody>
          <a:bodyPr>
            <a:noAutofit/>
          </a:bodyPr>
          <a:lstStyle/>
          <a:p>
            <a:pPr marL="0" indent="0">
              <a:buNone/>
            </a:pPr>
            <a:r>
              <a:rPr lang="en-US" sz="2000" b="1"/>
              <a:t>Photo Credit: Brooklyn Early Education Center (Toddler &amp; Preschool), Los Angeles, May 2, 2022</a:t>
            </a:r>
          </a:p>
        </p:txBody>
      </p:sp>
      <p:sp>
        <p:nvSpPr>
          <p:cNvPr id="3" name="Slide Number Placeholder 2">
            <a:extLst>
              <a:ext uri="{FF2B5EF4-FFF2-40B4-BE49-F238E27FC236}">
                <a16:creationId xmlns:a16="http://schemas.microsoft.com/office/drawing/2014/main" id="{2075CA97-3A72-42F6-BE75-E3185955BD19}"/>
              </a:ext>
            </a:extLst>
          </p:cNvPr>
          <p:cNvSpPr>
            <a:spLocks noGrp="1"/>
          </p:cNvSpPr>
          <p:nvPr>
            <p:ph type="sldNum" sz="quarter" idx="10"/>
          </p:nvPr>
        </p:nvSpPr>
        <p:spPr/>
        <p:txBody>
          <a:bodyPr/>
          <a:lstStyle/>
          <a:p>
            <a:r>
              <a:rPr lang="en-US" dirty="0"/>
              <a:t>14</a:t>
            </a:r>
          </a:p>
        </p:txBody>
      </p:sp>
    </p:spTree>
    <p:extLst>
      <p:ext uri="{BB962C8B-B14F-4D97-AF65-F5344CB8AC3E}">
        <p14:creationId xmlns:p14="http://schemas.microsoft.com/office/powerpoint/2010/main" val="364772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5183-EE89-4BE5-AE17-A58AC361433D}"/>
              </a:ext>
            </a:extLst>
          </p:cNvPr>
          <p:cNvSpPr>
            <a:spLocks noGrp="1"/>
          </p:cNvSpPr>
          <p:nvPr>
            <p:ph type="title"/>
          </p:nvPr>
        </p:nvSpPr>
        <p:spPr/>
        <p:txBody>
          <a:bodyPr>
            <a:normAutofit/>
          </a:bodyPr>
          <a:lstStyle/>
          <a:p>
            <a:r>
              <a:rPr lang="en-US" sz="3600" b="1" dirty="0">
                <a:solidFill>
                  <a:schemeClr val="bg1"/>
                </a:solidFill>
                <a:cs typeface="Arial"/>
              </a:rPr>
              <a:t>Improvements to </a:t>
            </a:r>
            <a:r>
              <a:rPr lang="en-US" sz="3600" dirty="0">
                <a:solidFill>
                  <a:schemeClr val="bg1"/>
                </a:solidFill>
                <a:cs typeface="Arial"/>
              </a:rPr>
              <a:t>the CDMIS</a:t>
            </a:r>
            <a:r>
              <a:rPr lang="en-US" sz="3600" b="1" dirty="0">
                <a:solidFill>
                  <a:schemeClr val="bg1"/>
                </a:solidFill>
                <a:cs typeface="Arial"/>
              </a:rPr>
              <a:t> User Experience</a:t>
            </a:r>
            <a:endParaRPr lang="en-US" sz="3600" dirty="0">
              <a:solidFill>
                <a:schemeClr val="bg1"/>
              </a:solidFill>
              <a:cs typeface="Arial"/>
            </a:endParaRPr>
          </a:p>
        </p:txBody>
      </p:sp>
      <p:sp>
        <p:nvSpPr>
          <p:cNvPr id="5" name="Content Placeholder 4">
            <a:extLst>
              <a:ext uri="{FF2B5EF4-FFF2-40B4-BE49-F238E27FC236}">
                <a16:creationId xmlns:a16="http://schemas.microsoft.com/office/drawing/2014/main" id="{A3E7B6C2-7896-CA4F-C930-6BD550D34105}"/>
              </a:ext>
            </a:extLst>
          </p:cNvPr>
          <p:cNvSpPr>
            <a:spLocks noGrp="1"/>
          </p:cNvSpPr>
          <p:nvPr>
            <p:ph idx="1"/>
          </p:nvPr>
        </p:nvSpPr>
        <p:spPr>
          <a:xfrm>
            <a:off x="152400" y="1638299"/>
            <a:ext cx="11887200" cy="5015901"/>
          </a:xfrm>
        </p:spPr>
        <p:txBody>
          <a:bodyPr vert="horz" lIns="91440" tIns="45720" rIns="91440" bIns="45720" rtlCol="0" anchor="t">
            <a:normAutofit/>
          </a:bodyPr>
          <a:lstStyle/>
          <a:p>
            <a:pPr>
              <a:spcAft>
                <a:spcPts val="600"/>
              </a:spcAft>
            </a:pPr>
            <a:r>
              <a:rPr lang="en-US" sz="2800" b="1" dirty="0"/>
              <a:t>Visual &amp; Design</a:t>
            </a:r>
            <a:r>
              <a:rPr lang="en-US" sz="2800" dirty="0"/>
              <a:t> </a:t>
            </a:r>
          </a:p>
          <a:p>
            <a:pPr lvl="1">
              <a:spcAft>
                <a:spcPts val="600"/>
              </a:spcAft>
            </a:pPr>
            <a:r>
              <a:rPr lang="en-US" sz="2400" dirty="0"/>
              <a:t>Use of full screen display layout</a:t>
            </a:r>
            <a:endParaRPr lang="en-US" sz="2400" dirty="0">
              <a:cs typeface="Arial"/>
            </a:endParaRPr>
          </a:p>
          <a:p>
            <a:pPr lvl="1">
              <a:spcAft>
                <a:spcPts val="600"/>
              </a:spcAft>
            </a:pPr>
            <a:r>
              <a:rPr lang="en-US" sz="2400" dirty="0"/>
              <a:t>Improved use of typography, in size and selection </a:t>
            </a:r>
            <a:endParaRPr lang="en-US" sz="2400" dirty="0">
              <a:cs typeface="Arial"/>
            </a:endParaRPr>
          </a:p>
          <a:p>
            <a:pPr lvl="1">
              <a:spcAft>
                <a:spcPts val="600"/>
              </a:spcAft>
            </a:pPr>
            <a:r>
              <a:rPr lang="en-US" sz="2400" dirty="0"/>
              <a:t>Shaded containers that contain instructional information</a:t>
            </a:r>
            <a:endParaRPr lang="en-US" sz="2400" dirty="0">
              <a:cs typeface="Arial"/>
            </a:endParaRPr>
          </a:p>
          <a:p>
            <a:pPr lvl="1">
              <a:spcAft>
                <a:spcPts val="600"/>
              </a:spcAft>
            </a:pPr>
            <a:r>
              <a:rPr lang="en-US" sz="2400" dirty="0"/>
              <a:t>Use of buttons to indicate an action will occur.</a:t>
            </a:r>
            <a:endParaRPr lang="en-US" sz="2400" dirty="0">
              <a:cs typeface="Arial"/>
            </a:endParaRPr>
          </a:p>
          <a:p>
            <a:pPr>
              <a:spcAft>
                <a:spcPts val="600"/>
              </a:spcAft>
            </a:pPr>
            <a:r>
              <a:rPr lang="en-US" sz="2800" b="1" dirty="0"/>
              <a:t>Functiona</a:t>
            </a:r>
            <a:r>
              <a:rPr lang="en-US" sz="2800" dirty="0"/>
              <a:t>l</a:t>
            </a:r>
            <a:endParaRPr lang="en-US" sz="2800" dirty="0">
              <a:cs typeface="Arial"/>
            </a:endParaRPr>
          </a:p>
          <a:p>
            <a:pPr lvl="1">
              <a:spcAft>
                <a:spcPts val="600"/>
              </a:spcAft>
            </a:pPr>
            <a:r>
              <a:rPr lang="en-US" sz="2400" dirty="0"/>
              <a:t>Self-managed password reset, reactivation of user account and forgot username</a:t>
            </a:r>
            <a:endParaRPr lang="en-US" sz="2400" dirty="0">
              <a:cs typeface="Arial"/>
            </a:endParaRPr>
          </a:p>
          <a:p>
            <a:pPr lvl="1">
              <a:spcAft>
                <a:spcPts val="600"/>
              </a:spcAft>
            </a:pPr>
            <a:r>
              <a:rPr lang="en-US" sz="2400" dirty="0"/>
              <a:t>Improved visualization of the status of submissions, including input/edit status, submittal status, errors and successful processes.</a:t>
            </a:r>
            <a:endParaRPr lang="en-US" sz="2400" dirty="0">
              <a:cs typeface="Arial"/>
            </a:endParaRPr>
          </a:p>
        </p:txBody>
      </p:sp>
      <p:sp>
        <p:nvSpPr>
          <p:cNvPr id="4" name="Slide Number Placeholder 3">
            <a:extLst>
              <a:ext uri="{FF2B5EF4-FFF2-40B4-BE49-F238E27FC236}">
                <a16:creationId xmlns:a16="http://schemas.microsoft.com/office/drawing/2014/main" id="{927C8224-A58E-4708-9B9A-363278FB3651}"/>
              </a:ext>
            </a:extLst>
          </p:cNvPr>
          <p:cNvSpPr>
            <a:spLocks noGrp="1"/>
          </p:cNvSpPr>
          <p:nvPr>
            <p:ph type="sldNum" sz="quarter" idx="10"/>
          </p:nvPr>
        </p:nvSpPr>
        <p:spPr/>
        <p:txBody>
          <a:bodyPr/>
          <a:lstStyle/>
          <a:p>
            <a:pPr>
              <a:defRPr/>
            </a:pPr>
            <a:r>
              <a:rPr lang="en-US" altLang="en-US" dirty="0"/>
              <a:t>15</a:t>
            </a:r>
            <a:endParaRPr lang="en-US" dirty="0"/>
          </a:p>
        </p:txBody>
      </p:sp>
    </p:spTree>
    <p:extLst>
      <p:ext uri="{BB962C8B-B14F-4D97-AF65-F5344CB8AC3E}">
        <p14:creationId xmlns:p14="http://schemas.microsoft.com/office/powerpoint/2010/main" val="3358460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317AE-10C6-4D90-B0B3-39BFC07B9FB8}"/>
              </a:ext>
            </a:extLst>
          </p:cNvPr>
          <p:cNvSpPr>
            <a:spLocks noGrp="1"/>
          </p:cNvSpPr>
          <p:nvPr>
            <p:ph type="title"/>
          </p:nvPr>
        </p:nvSpPr>
        <p:spPr/>
        <p:txBody>
          <a:bodyPr/>
          <a:lstStyle/>
          <a:p>
            <a:r>
              <a:rPr lang="en-US">
                <a:solidFill>
                  <a:schemeClr val="bg1"/>
                </a:solidFill>
              </a:rPr>
              <a:t>User Experience Enhancements (Demo)</a:t>
            </a:r>
            <a:endParaRPr lang="en-US"/>
          </a:p>
        </p:txBody>
      </p:sp>
      <p:sp>
        <p:nvSpPr>
          <p:cNvPr id="4" name="Content Placeholder 3">
            <a:extLst>
              <a:ext uri="{FF2B5EF4-FFF2-40B4-BE49-F238E27FC236}">
                <a16:creationId xmlns:a16="http://schemas.microsoft.com/office/drawing/2014/main" id="{8E3994C1-59EF-433F-8349-B8168D72F62F}"/>
              </a:ext>
            </a:extLst>
          </p:cNvPr>
          <p:cNvSpPr>
            <a:spLocks noGrp="1"/>
          </p:cNvSpPr>
          <p:nvPr>
            <p:ph sz="quarter" idx="11"/>
          </p:nvPr>
        </p:nvSpPr>
        <p:spPr>
          <a:xfrm>
            <a:off x="447919" y="1714500"/>
            <a:ext cx="5476875" cy="4256532"/>
          </a:xfrm>
        </p:spPr>
        <p:txBody>
          <a:bodyPr/>
          <a:lstStyle/>
          <a:p>
            <a:r>
              <a:rPr lang="en-US" b="1">
                <a:cs typeface="Arial"/>
              </a:rPr>
              <a:t>(Live Demonstration): </a:t>
            </a:r>
            <a:endParaRPr lang="en-US">
              <a:cs typeface="Arial"/>
            </a:endParaRPr>
          </a:p>
          <a:p>
            <a:pPr lvl="1"/>
            <a:r>
              <a:rPr lang="en-US">
                <a:cs typeface="Arial"/>
              </a:rPr>
              <a:t>During this portion of the webinar, a CDMIS staff member will share their web browser to showcase the updated website and navigation panel.</a:t>
            </a:r>
          </a:p>
        </p:txBody>
      </p:sp>
      <p:pic>
        <p:nvPicPr>
          <p:cNvPr id="8" name="Content Placeholder 7">
            <a:extLst>
              <a:ext uri="{FF2B5EF4-FFF2-40B4-BE49-F238E27FC236}">
                <a16:creationId xmlns:a16="http://schemas.microsoft.com/office/drawing/2014/main" id="{A102EF35-C0A9-4FF5-B80A-538A2A7E1BA6}"/>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67208" y="1895402"/>
            <a:ext cx="4845523" cy="32303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5">
            <a:extLst>
              <a:ext uri="{FF2B5EF4-FFF2-40B4-BE49-F238E27FC236}">
                <a16:creationId xmlns:a16="http://schemas.microsoft.com/office/drawing/2014/main" id="{3335446B-A1B0-4D5F-A472-0B3F541B9410}"/>
              </a:ext>
            </a:extLst>
          </p:cNvPr>
          <p:cNvSpPr>
            <a:spLocks noGrp="1"/>
          </p:cNvSpPr>
          <p:nvPr>
            <p:ph sz="quarter" idx="13"/>
          </p:nvPr>
        </p:nvSpPr>
        <p:spPr>
          <a:xfrm>
            <a:off x="6642894" y="5391085"/>
            <a:ext cx="4094149" cy="579947"/>
          </a:xfrm>
        </p:spPr>
        <p:txBody>
          <a:bodyPr>
            <a:noAutofit/>
          </a:bodyPr>
          <a:lstStyle/>
          <a:p>
            <a:pPr marL="0" indent="0">
              <a:buNone/>
            </a:pPr>
            <a:r>
              <a:rPr lang="en-US" sz="2000" b="1"/>
              <a:t>Photo Credit: Trauma Informed Care Module, Harvest</a:t>
            </a:r>
          </a:p>
        </p:txBody>
      </p:sp>
      <p:sp>
        <p:nvSpPr>
          <p:cNvPr id="3" name="Slide Number Placeholder 2">
            <a:extLst>
              <a:ext uri="{FF2B5EF4-FFF2-40B4-BE49-F238E27FC236}">
                <a16:creationId xmlns:a16="http://schemas.microsoft.com/office/drawing/2014/main" id="{62A0D684-2B2F-44F0-8A53-741CD4F92CB5}"/>
              </a:ext>
            </a:extLst>
          </p:cNvPr>
          <p:cNvSpPr>
            <a:spLocks noGrp="1"/>
          </p:cNvSpPr>
          <p:nvPr>
            <p:ph type="sldNum" sz="quarter" idx="10"/>
          </p:nvPr>
        </p:nvSpPr>
        <p:spPr/>
        <p:txBody>
          <a:bodyPr/>
          <a:lstStyle/>
          <a:p>
            <a:r>
              <a:rPr lang="en-US" dirty="0"/>
              <a:t>16</a:t>
            </a:r>
          </a:p>
        </p:txBody>
      </p:sp>
    </p:spTree>
    <p:extLst>
      <p:ext uri="{BB962C8B-B14F-4D97-AF65-F5344CB8AC3E}">
        <p14:creationId xmlns:p14="http://schemas.microsoft.com/office/powerpoint/2010/main" val="2035456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1CFE-A3FB-6E57-D787-D7634C1EE529}"/>
              </a:ext>
            </a:extLst>
          </p:cNvPr>
          <p:cNvSpPr>
            <a:spLocks noGrp="1"/>
          </p:cNvSpPr>
          <p:nvPr>
            <p:ph type="title"/>
          </p:nvPr>
        </p:nvSpPr>
        <p:spPr/>
        <p:txBody>
          <a:bodyPr/>
          <a:lstStyle/>
          <a:p>
            <a:r>
              <a:rPr lang="en-US">
                <a:solidFill>
                  <a:schemeClr val="bg1"/>
                </a:solidFill>
                <a:cs typeface="Arial"/>
              </a:rPr>
              <a:t>Post CDMIS M&amp;O Updates</a:t>
            </a:r>
          </a:p>
        </p:txBody>
      </p:sp>
      <p:sp>
        <p:nvSpPr>
          <p:cNvPr id="3" name="Content Placeholder 2">
            <a:extLst>
              <a:ext uri="{FF2B5EF4-FFF2-40B4-BE49-F238E27FC236}">
                <a16:creationId xmlns:a16="http://schemas.microsoft.com/office/drawing/2014/main" id="{BE4F05A7-24DD-B225-8F0B-195757EAD09D}"/>
              </a:ext>
            </a:extLst>
          </p:cNvPr>
          <p:cNvSpPr>
            <a:spLocks noGrp="1"/>
          </p:cNvSpPr>
          <p:nvPr>
            <p:ph idx="1"/>
          </p:nvPr>
        </p:nvSpPr>
        <p:spPr/>
        <p:txBody>
          <a:bodyPr vert="horz" lIns="91440" tIns="45720" rIns="91440" bIns="45720" rtlCol="0" anchor="t">
            <a:normAutofit/>
          </a:bodyPr>
          <a:lstStyle/>
          <a:p>
            <a:pPr>
              <a:spcAft>
                <a:spcPts val="1200"/>
              </a:spcAft>
            </a:pPr>
            <a:r>
              <a:rPr lang="en-US" dirty="0">
                <a:cs typeface="Arial"/>
              </a:rPr>
              <a:t>Debugging </a:t>
            </a:r>
            <a:endParaRPr lang="en-US" dirty="0"/>
          </a:p>
          <a:p>
            <a:pPr>
              <a:spcAft>
                <a:spcPts val="1200"/>
              </a:spcAft>
            </a:pPr>
            <a:r>
              <a:rPr lang="en-US" dirty="0">
                <a:cs typeface="Arial"/>
              </a:rPr>
              <a:t>Changes to Reporting Schedule</a:t>
            </a:r>
          </a:p>
          <a:p>
            <a:pPr lvl="1">
              <a:spcAft>
                <a:spcPts val="1200"/>
              </a:spcAft>
            </a:pPr>
            <a:r>
              <a:rPr lang="en-US" dirty="0">
                <a:cs typeface="Arial"/>
              </a:rPr>
              <a:t>July, August, September, October, and November 2022 801A report will be locked March 31, 2023</a:t>
            </a:r>
          </a:p>
          <a:p>
            <a:pPr>
              <a:spcAft>
                <a:spcPts val="1200"/>
              </a:spcAft>
            </a:pPr>
            <a:r>
              <a:rPr lang="en-US" dirty="0">
                <a:ea typeface="+mn-lt"/>
                <a:cs typeface="+mn-lt"/>
              </a:rPr>
              <a:t>Data Validation/Data Cleaning</a:t>
            </a:r>
          </a:p>
          <a:p>
            <a:pPr>
              <a:spcAft>
                <a:spcPts val="1200"/>
              </a:spcAft>
            </a:pPr>
            <a:r>
              <a:rPr lang="en-US" dirty="0">
                <a:cs typeface="Arial"/>
              </a:rPr>
              <a:t>Withhold list</a:t>
            </a:r>
          </a:p>
        </p:txBody>
      </p:sp>
      <p:sp>
        <p:nvSpPr>
          <p:cNvPr id="4" name="Slide Number Placeholder 3">
            <a:extLst>
              <a:ext uri="{FF2B5EF4-FFF2-40B4-BE49-F238E27FC236}">
                <a16:creationId xmlns:a16="http://schemas.microsoft.com/office/drawing/2014/main" id="{D59E9EB9-0FB8-B61A-5A84-389929BF783D}"/>
              </a:ext>
            </a:extLst>
          </p:cNvPr>
          <p:cNvSpPr>
            <a:spLocks noGrp="1"/>
          </p:cNvSpPr>
          <p:nvPr>
            <p:ph type="sldNum" sz="quarter" idx="10"/>
          </p:nvPr>
        </p:nvSpPr>
        <p:spPr/>
        <p:txBody>
          <a:bodyPr/>
          <a:lstStyle/>
          <a:p>
            <a:r>
              <a:rPr lang="en-US" dirty="0"/>
              <a:t>17</a:t>
            </a:r>
          </a:p>
        </p:txBody>
      </p:sp>
    </p:spTree>
    <p:extLst>
      <p:ext uri="{BB962C8B-B14F-4D97-AF65-F5344CB8AC3E}">
        <p14:creationId xmlns:p14="http://schemas.microsoft.com/office/powerpoint/2010/main" val="2950315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A6B0-A6FB-BF48-1E4E-CD385BE7D262}"/>
              </a:ext>
            </a:extLst>
          </p:cNvPr>
          <p:cNvSpPr>
            <a:spLocks noGrp="1"/>
          </p:cNvSpPr>
          <p:nvPr>
            <p:ph type="title"/>
          </p:nvPr>
        </p:nvSpPr>
        <p:spPr/>
        <p:txBody>
          <a:bodyPr/>
          <a:lstStyle/>
          <a:p>
            <a:r>
              <a:rPr lang="en-US">
                <a:solidFill>
                  <a:schemeClr val="bg1"/>
                </a:solidFill>
                <a:cs typeface="Arial"/>
              </a:rPr>
              <a:t>CDMIS Reporting Reminders</a:t>
            </a:r>
            <a:endParaRPr lang="en-US">
              <a:solidFill>
                <a:schemeClr val="bg1"/>
              </a:solidFill>
            </a:endParaRPr>
          </a:p>
        </p:txBody>
      </p:sp>
      <p:sp>
        <p:nvSpPr>
          <p:cNvPr id="3" name="Content Placeholder 2">
            <a:extLst>
              <a:ext uri="{FF2B5EF4-FFF2-40B4-BE49-F238E27FC236}">
                <a16:creationId xmlns:a16="http://schemas.microsoft.com/office/drawing/2014/main" id="{F59A1E37-52E5-B044-99CE-6DA84C9882A0}"/>
              </a:ext>
            </a:extLst>
          </p:cNvPr>
          <p:cNvSpPr>
            <a:spLocks noGrp="1"/>
          </p:cNvSpPr>
          <p:nvPr>
            <p:ph idx="1"/>
          </p:nvPr>
        </p:nvSpPr>
        <p:spPr/>
        <p:txBody>
          <a:bodyPr vert="horz" lIns="91440" tIns="45720" rIns="91440" bIns="45720" rtlCol="0" anchor="t">
            <a:normAutofit/>
          </a:bodyPr>
          <a:lstStyle/>
          <a:p>
            <a:r>
              <a:rPr lang="en-US" dirty="0">
                <a:cs typeface="Arial"/>
              </a:rPr>
              <a:t>Setting Type Data Field</a:t>
            </a:r>
          </a:p>
          <a:p>
            <a:pPr lvl="1"/>
            <a:r>
              <a:rPr lang="en-US" dirty="0">
                <a:cs typeface="Arial"/>
              </a:rPr>
              <a:t>This field indicates what type of setting the child is being served</a:t>
            </a:r>
          </a:p>
          <a:p>
            <a:pPr lvl="2"/>
            <a:r>
              <a:rPr lang="en-US" dirty="0">
                <a:cs typeface="Arial"/>
              </a:rPr>
              <a:t>Center or Family Child Care Home</a:t>
            </a:r>
          </a:p>
          <a:p>
            <a:pPr lvl="1"/>
            <a:r>
              <a:rPr lang="en-US" dirty="0">
                <a:cs typeface="Arial"/>
              </a:rPr>
              <a:t>For all data fields, but this one in particular, please double check this for accuracy</a:t>
            </a:r>
          </a:p>
          <a:p>
            <a:pPr lvl="1"/>
            <a:r>
              <a:rPr lang="en-US" dirty="0">
                <a:cs typeface="Arial"/>
              </a:rPr>
              <a:t>Demonstration of this field in the 801A</a:t>
            </a:r>
          </a:p>
        </p:txBody>
      </p:sp>
      <p:sp>
        <p:nvSpPr>
          <p:cNvPr id="4" name="Slide Number Placeholder 3">
            <a:extLst>
              <a:ext uri="{FF2B5EF4-FFF2-40B4-BE49-F238E27FC236}">
                <a16:creationId xmlns:a16="http://schemas.microsoft.com/office/drawing/2014/main" id="{2DC86333-C758-7E4F-51E9-41664AA6F47C}"/>
              </a:ext>
            </a:extLst>
          </p:cNvPr>
          <p:cNvSpPr>
            <a:spLocks noGrp="1"/>
          </p:cNvSpPr>
          <p:nvPr>
            <p:ph type="sldNum" sz="quarter" idx="10"/>
          </p:nvPr>
        </p:nvSpPr>
        <p:spPr/>
        <p:txBody>
          <a:bodyPr/>
          <a:lstStyle/>
          <a:p>
            <a:r>
              <a:rPr lang="en-US" dirty="0"/>
              <a:t>18</a:t>
            </a:r>
          </a:p>
        </p:txBody>
      </p:sp>
    </p:spTree>
    <p:extLst>
      <p:ext uri="{BB962C8B-B14F-4D97-AF65-F5344CB8AC3E}">
        <p14:creationId xmlns:p14="http://schemas.microsoft.com/office/powerpoint/2010/main" val="4251247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233F-8522-4038-9F80-B7D2FAB30879}"/>
              </a:ext>
            </a:extLst>
          </p:cNvPr>
          <p:cNvSpPr>
            <a:spLocks noGrp="1"/>
          </p:cNvSpPr>
          <p:nvPr>
            <p:ph type="title"/>
          </p:nvPr>
        </p:nvSpPr>
        <p:spPr>
          <a:xfrm>
            <a:off x="152400" y="0"/>
            <a:ext cx="11887200" cy="1325563"/>
          </a:xfrm>
        </p:spPr>
        <p:txBody>
          <a:bodyPr>
            <a:normAutofit/>
          </a:bodyPr>
          <a:lstStyle/>
          <a:p>
            <a:r>
              <a:rPr lang="en-US" sz="4000">
                <a:solidFill>
                  <a:schemeClr val="bg1"/>
                </a:solidFill>
                <a:cs typeface="Arial"/>
              </a:rPr>
              <a:t>Agenda</a:t>
            </a:r>
            <a:endParaRPr lang="en-US" sz="4000">
              <a:solidFill>
                <a:schemeClr val="bg1"/>
              </a:solidFill>
            </a:endParaRPr>
          </a:p>
        </p:txBody>
      </p:sp>
      <p:sp>
        <p:nvSpPr>
          <p:cNvPr id="4" name="Content Placeholder 3">
            <a:extLst>
              <a:ext uri="{FF2B5EF4-FFF2-40B4-BE49-F238E27FC236}">
                <a16:creationId xmlns:a16="http://schemas.microsoft.com/office/drawing/2014/main" id="{22E74980-23BF-4702-807E-BE80F6D6C02E}"/>
              </a:ext>
            </a:extLst>
          </p:cNvPr>
          <p:cNvSpPr>
            <a:spLocks noGrp="1"/>
          </p:cNvSpPr>
          <p:nvPr>
            <p:ph sz="quarter" idx="11"/>
          </p:nvPr>
        </p:nvSpPr>
        <p:spPr>
          <a:xfrm>
            <a:off x="453810" y="1413851"/>
            <a:ext cx="5405470" cy="4750449"/>
          </a:xfrm>
        </p:spPr>
        <p:txBody>
          <a:bodyPr vert="horz" lIns="91440" tIns="45720" rIns="91440" bIns="45720" rtlCol="0" anchor="t">
            <a:noAutofit/>
          </a:bodyPr>
          <a:lstStyle/>
          <a:p>
            <a:pPr>
              <a:spcAft>
                <a:spcPts val="1400"/>
              </a:spcAft>
            </a:pPr>
            <a:r>
              <a:rPr lang="en-US" sz="2800" dirty="0">
                <a:cs typeface="Arial"/>
              </a:rPr>
              <a:t>Introduction of the CDMIS Support Team</a:t>
            </a:r>
            <a:endParaRPr lang="en-US" dirty="0"/>
          </a:p>
          <a:p>
            <a:pPr>
              <a:spcAft>
                <a:spcPts val="1400"/>
              </a:spcAft>
            </a:pPr>
            <a:r>
              <a:rPr lang="en-US" sz="2800" dirty="0">
                <a:cs typeface="Arial"/>
              </a:rPr>
              <a:t>Review of Areas of Impact and Updates within CDMIS</a:t>
            </a:r>
          </a:p>
          <a:p>
            <a:pPr>
              <a:spcAft>
                <a:spcPts val="1400"/>
              </a:spcAft>
            </a:pPr>
            <a:r>
              <a:rPr lang="en-US" sz="2800" dirty="0">
                <a:cs typeface="Arial"/>
              </a:rPr>
              <a:t>Demonstration of Updates</a:t>
            </a:r>
          </a:p>
          <a:p>
            <a:pPr>
              <a:spcAft>
                <a:spcPts val="1400"/>
              </a:spcAft>
            </a:pPr>
            <a:r>
              <a:rPr lang="en-US" sz="2800" dirty="0">
                <a:cs typeface="Arial"/>
              </a:rPr>
              <a:t>Question and Answer Session</a:t>
            </a:r>
          </a:p>
          <a:p>
            <a:pPr>
              <a:spcAft>
                <a:spcPts val="1400"/>
              </a:spcAft>
            </a:pPr>
            <a:r>
              <a:rPr lang="en-US" sz="2800" dirty="0">
                <a:cs typeface="Arial"/>
              </a:rPr>
              <a:t>Closing Remarks</a:t>
            </a:r>
          </a:p>
        </p:txBody>
      </p:sp>
      <p:pic>
        <p:nvPicPr>
          <p:cNvPr id="8" name="Content Placeholder 7">
            <a:extLst>
              <a:ext uri="{FF2B5EF4-FFF2-40B4-BE49-F238E27FC236}">
                <a16:creationId xmlns:a16="http://schemas.microsoft.com/office/drawing/2014/main" id="{BAF4F8C5-9595-4EAE-94B0-53AE034A627C}"/>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00103" y="1548908"/>
            <a:ext cx="5637687" cy="37584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5">
            <a:extLst>
              <a:ext uri="{FF2B5EF4-FFF2-40B4-BE49-F238E27FC236}">
                <a16:creationId xmlns:a16="http://schemas.microsoft.com/office/drawing/2014/main" id="{232F4732-9E7A-4B38-A367-B239E01A79C2}"/>
              </a:ext>
            </a:extLst>
          </p:cNvPr>
          <p:cNvSpPr>
            <a:spLocks noGrp="1"/>
          </p:cNvSpPr>
          <p:nvPr>
            <p:ph sz="quarter" idx="13"/>
          </p:nvPr>
        </p:nvSpPr>
        <p:spPr>
          <a:xfrm>
            <a:off x="7073377" y="5691079"/>
            <a:ext cx="4447311" cy="367401"/>
          </a:xfrm>
        </p:spPr>
        <p:txBody>
          <a:bodyPr vert="horz" lIns="91440" tIns="45720" rIns="91440" bIns="45720" rtlCol="0" anchor="t">
            <a:normAutofit/>
          </a:bodyPr>
          <a:lstStyle/>
          <a:p>
            <a:pPr marL="0" indent="0">
              <a:buNone/>
            </a:pPr>
            <a:r>
              <a:rPr lang="en-US" sz="2000" b="1"/>
              <a:t>Photo Credit: Reading Harvest</a:t>
            </a:r>
            <a:endParaRPr lang="en-US" sz="2000" b="1">
              <a:cs typeface="Arial"/>
            </a:endParaRPr>
          </a:p>
        </p:txBody>
      </p:sp>
      <p:sp>
        <p:nvSpPr>
          <p:cNvPr id="3" name="Slide Number Placeholder 2">
            <a:extLst>
              <a:ext uri="{FF2B5EF4-FFF2-40B4-BE49-F238E27FC236}">
                <a16:creationId xmlns:a16="http://schemas.microsoft.com/office/drawing/2014/main" id="{CE003F6A-FDA0-45EB-845D-D280B4AB7252}"/>
              </a:ext>
            </a:extLst>
          </p:cNvPr>
          <p:cNvSpPr>
            <a:spLocks noGrp="1"/>
          </p:cNvSpPr>
          <p:nvPr>
            <p:ph type="sldNum" sz="quarter" idx="10"/>
          </p:nvPr>
        </p:nvSpPr>
        <p:spPr/>
        <p:txBody>
          <a:bodyPr/>
          <a:lstStyle/>
          <a:p>
            <a:r>
              <a:rPr lang="en-US" dirty="0"/>
              <a:t>1</a:t>
            </a:r>
          </a:p>
        </p:txBody>
      </p:sp>
    </p:spTree>
    <p:extLst>
      <p:ext uri="{BB962C8B-B14F-4D97-AF65-F5344CB8AC3E}">
        <p14:creationId xmlns:p14="http://schemas.microsoft.com/office/powerpoint/2010/main" val="26122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A643-A37B-814F-2545-7B47E55FB81B}"/>
              </a:ext>
            </a:extLst>
          </p:cNvPr>
          <p:cNvSpPr>
            <a:spLocks noGrp="1"/>
          </p:cNvSpPr>
          <p:nvPr>
            <p:ph type="title"/>
          </p:nvPr>
        </p:nvSpPr>
        <p:spPr/>
        <p:txBody>
          <a:bodyPr/>
          <a:lstStyle/>
          <a:p>
            <a:r>
              <a:rPr lang="en-US">
                <a:solidFill>
                  <a:schemeClr val="bg1"/>
                </a:solidFill>
              </a:rPr>
              <a:t>CDMIS Resources and Contact Information</a:t>
            </a:r>
            <a:endParaRPr lang="en-US">
              <a:solidFill>
                <a:schemeClr val="bg1"/>
              </a:solidFill>
              <a:cs typeface="Arial"/>
            </a:endParaRPr>
          </a:p>
        </p:txBody>
      </p:sp>
      <p:sp>
        <p:nvSpPr>
          <p:cNvPr id="3" name="Content Placeholder 2">
            <a:extLst>
              <a:ext uri="{FF2B5EF4-FFF2-40B4-BE49-F238E27FC236}">
                <a16:creationId xmlns:a16="http://schemas.microsoft.com/office/drawing/2014/main" id="{1AF677A0-3FC4-3267-F250-CBD4BA7AECD4}"/>
              </a:ext>
            </a:extLst>
          </p:cNvPr>
          <p:cNvSpPr>
            <a:spLocks noGrp="1"/>
          </p:cNvSpPr>
          <p:nvPr>
            <p:ph idx="1"/>
          </p:nvPr>
        </p:nvSpPr>
        <p:spPr>
          <a:xfrm>
            <a:off x="152400" y="1529362"/>
            <a:ext cx="11887200" cy="4422866"/>
          </a:xfrm>
        </p:spPr>
        <p:txBody>
          <a:bodyPr vert="horz" lIns="91440" tIns="45720" rIns="91440" bIns="45720" rtlCol="0" anchor="t">
            <a:normAutofit fontScale="77500" lnSpcReduction="20000"/>
          </a:bodyPr>
          <a:lstStyle/>
          <a:p>
            <a:pPr fontAlgn="base">
              <a:spcAft>
                <a:spcPts val="1600"/>
              </a:spcAft>
            </a:pPr>
            <a:r>
              <a:rPr lang="en-US" dirty="0"/>
              <a:t>CDMIS technical assistance inbox:​</a:t>
            </a:r>
          </a:p>
          <a:p>
            <a:pPr lvl="1" fontAlgn="base">
              <a:spcAft>
                <a:spcPts val="1600"/>
              </a:spcAft>
              <a:buFont typeface="Wingdings" panose="05000000000000000000" pitchFamily="2" charset="2"/>
              <a:buChar char="Ø"/>
            </a:pPr>
            <a:r>
              <a:rPr lang="en-US" u="sng" dirty="0">
                <a:solidFill>
                  <a:schemeClr val="accent4">
                    <a:lumMod val="40000"/>
                    <a:lumOff val="60000"/>
                  </a:schemeClr>
                </a:solidFill>
                <a:hlinkClick r:id="rId3" tooltip="CDE CDMIS Support Team Email">
                  <a:extLst>
                    <a:ext uri="{A12FA001-AC4F-418D-AE19-62706E023703}">
                      <ahyp:hlinkClr xmlns:ahyp="http://schemas.microsoft.com/office/drawing/2018/hyperlinkcolor" val="tx"/>
                    </a:ext>
                  </a:extLst>
                </a:hlinkClick>
              </a:rPr>
              <a:t>cdmis@cde.ca.gov</a:t>
            </a:r>
            <a:endParaRPr lang="en-US" u="sng" dirty="0">
              <a:solidFill>
                <a:schemeClr val="accent4">
                  <a:lumMod val="40000"/>
                  <a:lumOff val="60000"/>
                </a:schemeClr>
              </a:solidFill>
              <a:cs typeface="Arial"/>
            </a:endParaRPr>
          </a:p>
          <a:p>
            <a:pPr lvl="1">
              <a:spcAft>
                <a:spcPts val="1600"/>
              </a:spcAft>
              <a:buFont typeface="Wingdings" panose="05000000000000000000" pitchFamily="2" charset="2"/>
              <a:buChar char="Ø"/>
            </a:pPr>
            <a:r>
              <a:rPr lang="en-US" u="sng" dirty="0">
                <a:solidFill>
                  <a:schemeClr val="accent4">
                    <a:lumMod val="40000"/>
                    <a:lumOff val="60000"/>
                  </a:schemeClr>
                </a:solidFill>
                <a:hlinkClick r:id="rId4" tooltip="CDSS CDMIS Support Team Email">
                  <a:extLst>
                    <a:ext uri="{A12FA001-AC4F-418D-AE19-62706E023703}">
                      <ahyp:hlinkClr xmlns:ahyp="http://schemas.microsoft.com/office/drawing/2018/hyperlinkcolor" val="tx"/>
                    </a:ext>
                  </a:extLst>
                </a:hlinkClick>
              </a:rPr>
              <a:t>cdmis@dss.ca.gov</a:t>
            </a:r>
            <a:endParaRPr lang="en-US" u="sng" dirty="0">
              <a:solidFill>
                <a:schemeClr val="accent4">
                  <a:lumMod val="40000"/>
                  <a:lumOff val="60000"/>
                </a:schemeClr>
              </a:solidFill>
              <a:cs typeface="Arial"/>
            </a:endParaRPr>
          </a:p>
          <a:p>
            <a:pPr fontAlgn="base">
              <a:spcAft>
                <a:spcPts val="1600"/>
              </a:spcAft>
            </a:pPr>
            <a:r>
              <a:rPr lang="en-US" dirty="0"/>
              <a:t>CDMIS Resources Webpage and Updates</a:t>
            </a:r>
            <a:endParaRPr lang="en-US" dirty="0">
              <a:cs typeface="Arial"/>
            </a:endParaRPr>
          </a:p>
          <a:p>
            <a:pPr lvl="1" fontAlgn="base">
              <a:spcAft>
                <a:spcPts val="1600"/>
              </a:spcAft>
              <a:buFont typeface="Wingdings" panose="05000000000000000000" pitchFamily="2" charset="2"/>
              <a:buChar char="Ø"/>
            </a:pPr>
            <a:r>
              <a:rPr lang="en-US" u="sng" dirty="0">
                <a:solidFill>
                  <a:schemeClr val="accent4">
                    <a:lumMod val="40000"/>
                    <a:lumOff val="60000"/>
                  </a:schemeClr>
                </a:solidFill>
                <a:hlinkClick r:id="rId5" tooltip="CDMIS User Manual">
                  <a:extLst>
                    <a:ext uri="{A12FA001-AC4F-418D-AE19-62706E023703}">
                      <ahyp:hlinkClr xmlns:ahyp="http://schemas.microsoft.com/office/drawing/2018/hyperlinkcolor" val="tx"/>
                    </a:ext>
                  </a:extLst>
                </a:hlinkClick>
              </a:rPr>
              <a:t>https://www.cde.ca.gov/sp/cd/ci/ccdata.asp</a:t>
            </a:r>
            <a:r>
              <a:rPr lang="en-US" dirty="0">
                <a:solidFill>
                  <a:schemeClr val="accent4">
                    <a:lumMod val="40000"/>
                    <a:lumOff val="60000"/>
                  </a:schemeClr>
                </a:solidFill>
                <a:hlinkClick r:id="rId5" tooltip="CDMIS User Manual">
                  <a:extLst>
                    <a:ext uri="{A12FA001-AC4F-418D-AE19-62706E023703}">
                      <ahyp:hlinkClr xmlns:ahyp="http://schemas.microsoft.com/office/drawing/2018/hyperlinkcolor" val="tx"/>
                    </a:ext>
                  </a:extLst>
                </a:hlinkClick>
              </a:rPr>
              <a:t>​</a:t>
            </a:r>
            <a:endParaRPr lang="en-US" dirty="0">
              <a:solidFill>
                <a:schemeClr val="accent4">
                  <a:lumMod val="40000"/>
                  <a:lumOff val="60000"/>
                </a:schemeClr>
              </a:solidFill>
              <a:cs typeface="Arial"/>
              <a:hlinkClick r:id="rId6">
                <a:extLst>
                  <a:ext uri="{A12FA001-AC4F-418D-AE19-62706E023703}">
                    <ahyp:hlinkClr xmlns:ahyp="http://schemas.microsoft.com/office/drawing/2018/hyperlinkcolor" val="tx"/>
                  </a:ext>
                </a:extLst>
              </a:hlinkClick>
            </a:endParaRPr>
          </a:p>
          <a:p>
            <a:pPr lvl="1">
              <a:spcAft>
                <a:spcPts val="1600"/>
              </a:spcAft>
              <a:buFont typeface="Wingdings" panose="05000000000000000000" pitchFamily="2" charset="2"/>
              <a:buChar char="Ø"/>
            </a:pPr>
            <a:r>
              <a:rPr lang="en-US" dirty="0">
                <a:solidFill>
                  <a:schemeClr val="accent4">
                    <a:lumMod val="40000"/>
                    <a:lumOff val="60000"/>
                  </a:schemeClr>
                </a:solidFill>
                <a:ea typeface="+mn-lt"/>
                <a:cs typeface="+mn-lt"/>
                <a:hlinkClick r:id="rId7" tooltip="CDMIS Update #30">
                  <a:extLst>
                    <a:ext uri="{A12FA001-AC4F-418D-AE19-62706E023703}">
                      <ahyp:hlinkClr xmlns:ahyp="http://schemas.microsoft.com/office/drawing/2018/hyperlinkcolor" val="tx"/>
                    </a:ext>
                  </a:extLst>
                </a:hlinkClick>
              </a:rPr>
              <a:t>https://www.cde.ca.gov/sp/cd/ci/cdmisupdate30.asp</a:t>
            </a:r>
            <a:endParaRPr lang="en-US" dirty="0">
              <a:solidFill>
                <a:schemeClr val="accent4">
                  <a:lumMod val="40000"/>
                  <a:lumOff val="60000"/>
                </a:schemeClr>
              </a:solidFill>
              <a:cs typeface="Arial"/>
              <a:hlinkClick r:id="rId7">
                <a:extLst>
                  <a:ext uri="{A12FA001-AC4F-418D-AE19-62706E023703}">
                    <ahyp:hlinkClr xmlns:ahyp="http://schemas.microsoft.com/office/drawing/2018/hyperlinkcolor" val="tx"/>
                  </a:ext>
                </a:extLst>
              </a:hlinkClick>
            </a:endParaRPr>
          </a:p>
          <a:p>
            <a:pPr fontAlgn="base">
              <a:spcAft>
                <a:spcPts val="1600"/>
              </a:spcAft>
            </a:pPr>
            <a:r>
              <a:rPr lang="en-US" dirty="0"/>
              <a:t>CDMIS Live Site: ​</a:t>
            </a:r>
            <a:endParaRPr lang="en-US" dirty="0">
              <a:cs typeface="Arial"/>
            </a:endParaRPr>
          </a:p>
          <a:p>
            <a:pPr lvl="1" fontAlgn="base">
              <a:spcAft>
                <a:spcPts val="1600"/>
              </a:spcAft>
              <a:buFont typeface="Wingdings" panose="05000000000000000000" pitchFamily="2" charset="2"/>
              <a:buChar char="Ø"/>
            </a:pPr>
            <a:r>
              <a:rPr lang="en-US" u="sng" dirty="0">
                <a:solidFill>
                  <a:schemeClr val="accent4">
                    <a:lumMod val="40000"/>
                    <a:lumOff val="60000"/>
                  </a:schemeClr>
                </a:solidFill>
                <a:hlinkClick r:id="rId8" tooltip="CDMIS Live Site">
                  <a:extLst>
                    <a:ext uri="{A12FA001-AC4F-418D-AE19-62706E023703}">
                      <ahyp:hlinkClr xmlns:ahyp="http://schemas.microsoft.com/office/drawing/2018/hyperlinkcolor" val="tx"/>
                    </a:ext>
                  </a:extLst>
                </a:hlinkClick>
              </a:rPr>
              <a:t>https://www4.cde.ca.gov/cdmis</a:t>
            </a:r>
            <a:endParaRPr lang="en-US" u="sng" dirty="0">
              <a:solidFill>
                <a:schemeClr val="accent4">
                  <a:lumMod val="40000"/>
                  <a:lumOff val="60000"/>
                </a:schemeClr>
              </a:solidFill>
              <a:cs typeface="Arial"/>
            </a:endParaRPr>
          </a:p>
          <a:p>
            <a:pPr lvl="1">
              <a:spcAft>
                <a:spcPts val="1600"/>
              </a:spcAft>
              <a:buFont typeface="Wingdings" panose="05000000000000000000" pitchFamily="2" charset="2"/>
              <a:buChar char="Ø"/>
            </a:pPr>
            <a:endParaRPr lang="en-US" u="sng" dirty="0">
              <a:solidFill>
                <a:schemeClr val="accent4">
                  <a:lumMod val="40000"/>
                  <a:lumOff val="60000"/>
                </a:schemeClr>
              </a:solidFill>
              <a:cs typeface="Arial"/>
            </a:endParaRPr>
          </a:p>
        </p:txBody>
      </p:sp>
      <p:sp>
        <p:nvSpPr>
          <p:cNvPr id="4" name="Slide Number Placeholder 3">
            <a:extLst>
              <a:ext uri="{FF2B5EF4-FFF2-40B4-BE49-F238E27FC236}">
                <a16:creationId xmlns:a16="http://schemas.microsoft.com/office/drawing/2014/main" id="{D9CF0591-BD08-C6B5-93F0-A83BF1565B4D}"/>
              </a:ext>
            </a:extLst>
          </p:cNvPr>
          <p:cNvSpPr>
            <a:spLocks noGrp="1"/>
          </p:cNvSpPr>
          <p:nvPr>
            <p:ph type="sldNum" sz="quarter" idx="10"/>
          </p:nvPr>
        </p:nvSpPr>
        <p:spPr/>
        <p:txBody>
          <a:bodyPr/>
          <a:lstStyle/>
          <a:p>
            <a:r>
              <a:rPr lang="en-US" dirty="0"/>
              <a:t>19</a:t>
            </a:r>
          </a:p>
        </p:txBody>
      </p:sp>
    </p:spTree>
    <p:extLst>
      <p:ext uri="{BB962C8B-B14F-4D97-AF65-F5344CB8AC3E}">
        <p14:creationId xmlns:p14="http://schemas.microsoft.com/office/powerpoint/2010/main" val="571120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906139" y="2116575"/>
            <a:ext cx="4037045" cy="1960903"/>
          </a:xfrm>
        </p:spPr>
        <p:txBody>
          <a:bodyPr>
            <a:normAutofit/>
          </a:bodyPr>
          <a:lstStyle/>
          <a:p>
            <a:r>
              <a:rPr lang="en-US" sz="4000">
                <a:solidFill>
                  <a:schemeClr val="bg1"/>
                </a:solidFill>
                <a:cs typeface="Arial"/>
              </a:rPr>
              <a:t>Questions</a:t>
            </a:r>
          </a:p>
        </p:txBody>
      </p:sp>
      <p:pic>
        <p:nvPicPr>
          <p:cNvPr id="8" name="Content Placeholder 8">
            <a:extLst>
              <a:ext uri="{FF2B5EF4-FFF2-40B4-BE49-F238E27FC236}">
                <a16:creationId xmlns:a16="http://schemas.microsoft.com/office/drawing/2014/main" id="{627D138C-718F-47A7-9ACB-E9D6B57F090F}"/>
              </a:ext>
              <a:ext uri="{C183D7F6-B498-43B3-948B-1728B52AA6E4}">
                <adec:decorative xmlns:adec="http://schemas.microsoft.com/office/drawing/2017/decorative" val="1"/>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48343" y="438539"/>
            <a:ext cx="7140668" cy="4772361"/>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185522" y="5341775"/>
            <a:ext cx="7942477" cy="843643"/>
          </a:xfrm>
        </p:spPr>
        <p:txBody>
          <a:bodyPr vert="horz" lIns="91440" tIns="45720" rIns="91440" bIns="45720" rtlCol="0" anchor="t">
            <a:normAutofit/>
          </a:bodyPr>
          <a:lstStyle/>
          <a:p>
            <a:pPr marL="0" indent="-1828800">
              <a:buNone/>
            </a:pPr>
            <a:r>
              <a:rPr lang="en-US" sz="2400">
                <a:ea typeface="+mn-lt"/>
                <a:cs typeface="+mn-lt"/>
              </a:rPr>
              <a:t>Photo Credit: Kidango Decoto Center; Union City, CA </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r>
              <a:rPr lang="en-US" dirty="0"/>
              <a:t>20</a:t>
            </a:r>
          </a:p>
        </p:txBody>
      </p:sp>
    </p:spTree>
    <p:extLst>
      <p:ext uri="{BB962C8B-B14F-4D97-AF65-F5344CB8AC3E}">
        <p14:creationId xmlns:p14="http://schemas.microsoft.com/office/powerpoint/2010/main" val="784553013"/>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C737-4D2A-346C-3ED7-233AEAF06D34}"/>
              </a:ext>
            </a:extLst>
          </p:cNvPr>
          <p:cNvSpPr>
            <a:spLocks noGrp="1"/>
          </p:cNvSpPr>
          <p:nvPr>
            <p:ph type="title"/>
          </p:nvPr>
        </p:nvSpPr>
        <p:spPr/>
        <p:txBody>
          <a:bodyPr/>
          <a:lstStyle/>
          <a:p>
            <a:r>
              <a:rPr lang="en-US">
                <a:solidFill>
                  <a:schemeClr val="bg1"/>
                </a:solidFill>
                <a:cs typeface="Arial"/>
              </a:rPr>
              <a:t>Thank you for joining us!</a:t>
            </a:r>
            <a:endParaRPr lang="en-US">
              <a:solidFill>
                <a:schemeClr val="bg1"/>
              </a:solidFill>
            </a:endParaRPr>
          </a:p>
        </p:txBody>
      </p:sp>
      <p:sp>
        <p:nvSpPr>
          <p:cNvPr id="4" name="Slide Number Placeholder 3">
            <a:extLst>
              <a:ext uri="{FF2B5EF4-FFF2-40B4-BE49-F238E27FC236}">
                <a16:creationId xmlns:a16="http://schemas.microsoft.com/office/drawing/2014/main" id="{058B8D09-58BE-118A-C7EC-63ED5A22EC56}"/>
              </a:ext>
            </a:extLst>
          </p:cNvPr>
          <p:cNvSpPr>
            <a:spLocks noGrp="1"/>
          </p:cNvSpPr>
          <p:nvPr>
            <p:ph type="sldNum" sz="quarter" idx="10"/>
          </p:nvPr>
        </p:nvSpPr>
        <p:spPr/>
        <p:txBody>
          <a:bodyPr/>
          <a:lstStyle/>
          <a:p>
            <a:r>
              <a:rPr lang="en-US" dirty="0"/>
              <a:t>21</a:t>
            </a:r>
          </a:p>
        </p:txBody>
      </p:sp>
    </p:spTree>
    <p:extLst>
      <p:ext uri="{BB962C8B-B14F-4D97-AF65-F5344CB8AC3E}">
        <p14:creationId xmlns:p14="http://schemas.microsoft.com/office/powerpoint/2010/main" val="64959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8A5C-C2CD-4F0E-8341-A1CDA3B6774D}"/>
              </a:ext>
            </a:extLst>
          </p:cNvPr>
          <p:cNvSpPr>
            <a:spLocks noGrp="1"/>
          </p:cNvSpPr>
          <p:nvPr>
            <p:ph type="title"/>
          </p:nvPr>
        </p:nvSpPr>
        <p:spPr>
          <a:xfrm>
            <a:off x="138023" y="330678"/>
            <a:ext cx="11887200" cy="999329"/>
          </a:xfrm>
        </p:spPr>
        <p:txBody>
          <a:bodyPr/>
          <a:lstStyle/>
          <a:p>
            <a:r>
              <a:rPr lang="en-US" b="1" dirty="0"/>
              <a:t>Introduction of the CDMIS Team (1)</a:t>
            </a:r>
            <a:endParaRPr lang="en-US" dirty="0"/>
          </a:p>
        </p:txBody>
      </p:sp>
      <p:sp>
        <p:nvSpPr>
          <p:cNvPr id="6" name="Content Placeholder 5">
            <a:extLst>
              <a:ext uri="{FF2B5EF4-FFF2-40B4-BE49-F238E27FC236}">
                <a16:creationId xmlns:a16="http://schemas.microsoft.com/office/drawing/2014/main" id="{D8388737-8085-4D39-8FDC-BC551A21F110}"/>
              </a:ext>
            </a:extLst>
          </p:cNvPr>
          <p:cNvSpPr>
            <a:spLocks noGrp="1"/>
          </p:cNvSpPr>
          <p:nvPr>
            <p:ph idx="1"/>
          </p:nvPr>
        </p:nvSpPr>
        <p:spPr>
          <a:xfrm>
            <a:off x="152400" y="1609687"/>
            <a:ext cx="11887200" cy="5015901"/>
          </a:xfrm>
        </p:spPr>
        <p:txBody>
          <a:bodyPr/>
          <a:lstStyle/>
          <a:p>
            <a:pPr>
              <a:spcAft>
                <a:spcPts val="1200"/>
              </a:spcAft>
            </a:pPr>
            <a:r>
              <a:rPr lang="en-US" b="1" dirty="0"/>
              <a:t>California Department of Education (CDE)</a:t>
            </a:r>
          </a:p>
          <a:p>
            <a:pPr lvl="1">
              <a:spcAft>
                <a:spcPts val="1200"/>
              </a:spcAft>
            </a:pPr>
            <a:r>
              <a:rPr lang="en-US" dirty="0"/>
              <a:t>Jane Liang, Ed.D – Education Administrator</a:t>
            </a:r>
          </a:p>
          <a:p>
            <a:pPr lvl="1">
              <a:spcAft>
                <a:spcPts val="1200"/>
              </a:spcAft>
            </a:pPr>
            <a:r>
              <a:rPr lang="en-US" dirty="0"/>
              <a:t>Carly Nodohara – Education Programs Assistant</a:t>
            </a:r>
          </a:p>
          <a:p>
            <a:pPr lvl="1">
              <a:spcAft>
                <a:spcPts val="1200"/>
              </a:spcAft>
            </a:pPr>
            <a:r>
              <a:rPr lang="en-US" dirty="0"/>
              <a:t>Josephine Chan –Associate Governmental Program Analyst </a:t>
            </a:r>
          </a:p>
          <a:p>
            <a:pPr lvl="1">
              <a:spcAft>
                <a:spcPts val="1200"/>
              </a:spcAft>
            </a:pPr>
            <a:r>
              <a:rPr lang="en-US" dirty="0"/>
              <a:t>Steven Granados – Associate Governmental Program Analyst</a:t>
            </a:r>
          </a:p>
          <a:p>
            <a:pPr lvl="1">
              <a:spcAft>
                <a:spcPts val="1200"/>
              </a:spcAft>
            </a:pPr>
            <a:r>
              <a:rPr lang="en-US" dirty="0"/>
              <a:t>Jordan Fairbanks – Office Technician</a:t>
            </a:r>
          </a:p>
          <a:p>
            <a:pPr lvl="1">
              <a:spcAft>
                <a:spcPts val="1200"/>
              </a:spcAft>
            </a:pPr>
            <a:r>
              <a:rPr lang="en-US" dirty="0"/>
              <a:t>Ethan Thich – Student Assistant</a:t>
            </a:r>
          </a:p>
          <a:p>
            <a:endParaRPr lang="en-US" dirty="0"/>
          </a:p>
        </p:txBody>
      </p:sp>
      <p:sp>
        <p:nvSpPr>
          <p:cNvPr id="4" name="Slide Number Placeholder 3">
            <a:extLst>
              <a:ext uri="{FF2B5EF4-FFF2-40B4-BE49-F238E27FC236}">
                <a16:creationId xmlns:a16="http://schemas.microsoft.com/office/drawing/2014/main" id="{AEBF44ED-1F60-4060-AC4D-E2C296CD6BDA}"/>
              </a:ext>
            </a:extLst>
          </p:cNvPr>
          <p:cNvSpPr txBox="1">
            <a:spLocks/>
          </p:cNvSpPr>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tint val="75000"/>
                  </a:srgbClr>
                </a:solidFill>
                <a:effectLst/>
                <a:uLnTx/>
                <a:uFillTx/>
                <a:latin typeface="Arial" panose="020B0604020202020204"/>
                <a:ea typeface="+mn-ea"/>
                <a:cs typeface="+mn-cs"/>
              </a:rPr>
              <a:t>2</a:t>
            </a:r>
          </a:p>
        </p:txBody>
      </p:sp>
    </p:spTree>
    <p:extLst>
      <p:ext uri="{BB962C8B-B14F-4D97-AF65-F5344CB8AC3E}">
        <p14:creationId xmlns:p14="http://schemas.microsoft.com/office/powerpoint/2010/main" val="219351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D8A5C-C2CD-4F0E-8341-A1CDA3B6774D}"/>
              </a:ext>
            </a:extLst>
          </p:cNvPr>
          <p:cNvSpPr>
            <a:spLocks noGrp="1"/>
          </p:cNvSpPr>
          <p:nvPr>
            <p:ph type="title"/>
          </p:nvPr>
        </p:nvSpPr>
        <p:spPr>
          <a:xfrm>
            <a:off x="152400" y="273170"/>
            <a:ext cx="11887200" cy="999329"/>
          </a:xfrm>
        </p:spPr>
        <p:txBody>
          <a:bodyPr/>
          <a:lstStyle/>
          <a:p>
            <a:r>
              <a:rPr lang="en-US" b="1"/>
              <a:t>Introduction of the CDMIS Team (2)</a:t>
            </a:r>
            <a:endParaRPr lang="en-US"/>
          </a:p>
        </p:txBody>
      </p:sp>
      <p:sp>
        <p:nvSpPr>
          <p:cNvPr id="6" name="Content Placeholder 5">
            <a:extLst>
              <a:ext uri="{FF2B5EF4-FFF2-40B4-BE49-F238E27FC236}">
                <a16:creationId xmlns:a16="http://schemas.microsoft.com/office/drawing/2014/main" id="{49118579-DE2C-4627-9F23-4DA53A612EE0}"/>
              </a:ext>
            </a:extLst>
          </p:cNvPr>
          <p:cNvSpPr>
            <a:spLocks noGrp="1"/>
          </p:cNvSpPr>
          <p:nvPr>
            <p:ph idx="1"/>
          </p:nvPr>
        </p:nvSpPr>
        <p:spPr>
          <a:xfrm>
            <a:off x="152400" y="1790701"/>
            <a:ext cx="11887200" cy="3124200"/>
          </a:xfrm>
        </p:spPr>
        <p:txBody>
          <a:bodyPr/>
          <a:lstStyle/>
          <a:p>
            <a:pPr>
              <a:spcAft>
                <a:spcPts val="1800"/>
              </a:spcAft>
            </a:pPr>
            <a:r>
              <a:rPr lang="en-US" b="1" dirty="0"/>
              <a:t>California Department of Social Services (CDSS)</a:t>
            </a:r>
          </a:p>
          <a:p>
            <a:pPr lvl="1">
              <a:spcAft>
                <a:spcPts val="1800"/>
              </a:spcAft>
            </a:pPr>
            <a:r>
              <a:rPr lang="en-US" dirty="0"/>
              <a:t>Cliff Li – Research Data Manager</a:t>
            </a:r>
          </a:p>
          <a:p>
            <a:pPr lvl="1">
              <a:spcAft>
                <a:spcPts val="1800"/>
              </a:spcAft>
            </a:pPr>
            <a:r>
              <a:rPr lang="en-US" b="1" dirty="0"/>
              <a:t>Thomas Ponik </a:t>
            </a:r>
            <a:r>
              <a:rPr lang="en-US" dirty="0"/>
              <a:t>- Staff Services Manager I</a:t>
            </a:r>
          </a:p>
          <a:p>
            <a:pPr lvl="1">
              <a:spcAft>
                <a:spcPts val="1800"/>
              </a:spcAft>
            </a:pPr>
            <a:r>
              <a:rPr lang="en-US" b="1" dirty="0"/>
              <a:t>Jessica Caplinger</a:t>
            </a:r>
            <a:r>
              <a:rPr lang="en-US" dirty="0"/>
              <a:t> - Associate Governmental Program Analyst</a:t>
            </a:r>
          </a:p>
        </p:txBody>
      </p:sp>
      <p:sp>
        <p:nvSpPr>
          <p:cNvPr id="4" name="Slide Number Placeholder 3">
            <a:extLst>
              <a:ext uri="{FF2B5EF4-FFF2-40B4-BE49-F238E27FC236}">
                <a16:creationId xmlns:a16="http://schemas.microsoft.com/office/drawing/2014/main" id="{AEBF44ED-1F60-4060-AC4D-E2C296CD6BDA}"/>
              </a:ext>
            </a:extLst>
          </p:cNvPr>
          <p:cNvSpPr txBox="1">
            <a:spLocks/>
          </p:cNvSpPr>
          <p:nvPr/>
        </p:nvSpPr>
        <p:spPr>
          <a:xfrm>
            <a:off x="9296400" y="630967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2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tint val="75000"/>
                  </a:srgbClr>
                </a:solidFill>
                <a:effectLst/>
                <a:uLnTx/>
                <a:uFillTx/>
                <a:latin typeface="Arial" panose="020B0604020202020204"/>
                <a:ea typeface="+mn-ea"/>
                <a:cs typeface="+mn-cs"/>
              </a:rPr>
              <a:t>3</a:t>
            </a:r>
          </a:p>
        </p:txBody>
      </p:sp>
    </p:spTree>
    <p:extLst>
      <p:ext uri="{BB962C8B-B14F-4D97-AF65-F5344CB8AC3E}">
        <p14:creationId xmlns:p14="http://schemas.microsoft.com/office/powerpoint/2010/main" val="99261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52400" y="-96922"/>
            <a:ext cx="11887200" cy="1325563"/>
          </a:xfrm>
        </p:spPr>
        <p:txBody>
          <a:bodyPr>
            <a:normAutofit/>
          </a:bodyPr>
          <a:lstStyle/>
          <a:p>
            <a:r>
              <a:rPr lang="en-US" altLang="en-US" sz="4000" b="1" dirty="0">
                <a:solidFill>
                  <a:schemeClr val="bg1"/>
                </a:solidFill>
              </a:rPr>
              <a:t>What to Expect</a:t>
            </a:r>
            <a:endParaRPr lang="en-US" altLang="en-US" sz="4000" b="1" i="1" dirty="0">
              <a:solidFill>
                <a:schemeClr val="bg1"/>
              </a:solidFill>
              <a:cs typeface="Arial"/>
            </a:endParaRPr>
          </a:p>
        </p:txBody>
      </p:sp>
      <p:sp>
        <p:nvSpPr>
          <p:cNvPr id="9219" name="Content Placeholder 4"/>
          <p:cNvSpPr>
            <a:spLocks noGrp="1"/>
          </p:cNvSpPr>
          <p:nvPr>
            <p:ph idx="1"/>
          </p:nvPr>
        </p:nvSpPr>
        <p:spPr>
          <a:xfrm>
            <a:off x="152400" y="1100336"/>
            <a:ext cx="11887200" cy="4657327"/>
          </a:xfrm>
        </p:spPr>
        <p:txBody>
          <a:bodyPr vert="horz" lIns="91440" tIns="45720" rIns="91440" bIns="45720" rtlCol="0" anchor="t">
            <a:noAutofit/>
          </a:bodyPr>
          <a:lstStyle/>
          <a:p>
            <a:pPr marL="0" indent="0">
              <a:spcBef>
                <a:spcPts val="600"/>
              </a:spcBef>
              <a:spcAft>
                <a:spcPts val="600"/>
              </a:spcAft>
              <a:buNone/>
            </a:pPr>
            <a:r>
              <a:rPr lang="en-US" sz="2800" b="1" dirty="0">
                <a:ea typeface="+mn-lt"/>
                <a:cs typeface="+mn-lt"/>
              </a:rPr>
              <a:t>High Level Summary of Updates &amp; Enhancements</a:t>
            </a:r>
          </a:p>
          <a:p>
            <a:pPr>
              <a:spcBef>
                <a:spcPts val="600"/>
              </a:spcBef>
              <a:spcAft>
                <a:spcPts val="600"/>
              </a:spcAft>
            </a:pPr>
            <a:r>
              <a:rPr lang="en-US" sz="2800" dirty="0">
                <a:ea typeface="+mn-lt"/>
                <a:cs typeface="+mn-lt"/>
              </a:rPr>
              <a:t>Enhancement to the exchange and tracking of communications between external users and CDE</a:t>
            </a:r>
          </a:p>
          <a:p>
            <a:pPr>
              <a:spcBef>
                <a:spcPts val="600"/>
              </a:spcBef>
              <a:spcAft>
                <a:spcPts val="600"/>
              </a:spcAft>
            </a:pPr>
            <a:r>
              <a:rPr lang="en-US" sz="2800" dirty="0">
                <a:ea typeface="+mn-lt"/>
                <a:cs typeface="+mn-lt"/>
              </a:rPr>
              <a:t>Improved viewing ability for external users related to report submission statuses </a:t>
            </a:r>
          </a:p>
          <a:p>
            <a:pPr>
              <a:spcBef>
                <a:spcPts val="600"/>
              </a:spcBef>
              <a:spcAft>
                <a:spcPts val="600"/>
              </a:spcAft>
            </a:pPr>
            <a:r>
              <a:rPr lang="en-US" sz="2800" dirty="0">
                <a:ea typeface="+mn-lt"/>
                <a:cs typeface="+mn-lt"/>
              </a:rPr>
              <a:t>How a logical navigation structure provides easier navigation through CDMIS and improved user interface elements including typography, layout, system notifications and instructions improve the experience</a:t>
            </a:r>
          </a:p>
          <a:p>
            <a:pPr>
              <a:spcBef>
                <a:spcPts val="600"/>
              </a:spcBef>
              <a:spcAft>
                <a:spcPts val="600"/>
              </a:spcAft>
            </a:pPr>
            <a:r>
              <a:rPr lang="en-US" sz="2800" dirty="0">
                <a:ea typeface="+mn-lt"/>
                <a:cs typeface="+mn-lt"/>
              </a:rPr>
              <a:t>Near real-time notification of submission status and daily processing of the CDD-801A report</a:t>
            </a:r>
            <a:endParaRPr lang="en-US" sz="2800" dirty="0">
              <a:cs typeface="Arial" panose="020B0604020202020204"/>
            </a:endParaRP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4</a:t>
            </a:r>
          </a:p>
        </p:txBody>
      </p:sp>
    </p:spTree>
    <p:extLst>
      <p:ext uri="{BB962C8B-B14F-4D97-AF65-F5344CB8AC3E}">
        <p14:creationId xmlns:p14="http://schemas.microsoft.com/office/powerpoint/2010/main" val="401512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52400" y="-229954"/>
            <a:ext cx="11887200" cy="1325563"/>
          </a:xfrm>
        </p:spPr>
        <p:txBody>
          <a:bodyPr>
            <a:normAutofit/>
          </a:bodyPr>
          <a:lstStyle/>
          <a:p>
            <a:r>
              <a:rPr lang="en-US" altLang="en-US" sz="3600" b="1" dirty="0">
                <a:solidFill>
                  <a:schemeClr val="bg1"/>
                </a:solidFill>
              </a:rPr>
              <a:t>Update to Agency Information</a:t>
            </a:r>
            <a:endParaRPr lang="en-US" altLang="en-US" sz="3600" b="1" i="1" dirty="0">
              <a:solidFill>
                <a:schemeClr val="bg1"/>
              </a:solidFill>
              <a:cs typeface="Arial"/>
            </a:endParaRPr>
          </a:p>
        </p:txBody>
      </p:sp>
      <p:sp>
        <p:nvSpPr>
          <p:cNvPr id="9219" name="Content Placeholder 4"/>
          <p:cNvSpPr>
            <a:spLocks noGrp="1"/>
          </p:cNvSpPr>
          <p:nvPr>
            <p:ph idx="1"/>
          </p:nvPr>
        </p:nvSpPr>
        <p:spPr>
          <a:xfrm>
            <a:off x="70338" y="847126"/>
            <a:ext cx="11887200" cy="5374761"/>
          </a:xfrm>
        </p:spPr>
        <p:txBody>
          <a:bodyPr vert="horz" lIns="91440" tIns="45720" rIns="91440" bIns="45720" rtlCol="0" anchor="t">
            <a:normAutofit lnSpcReduction="10000"/>
          </a:bodyPr>
          <a:lstStyle/>
          <a:p>
            <a:r>
              <a:rPr lang="en-US" sz="2800" dirty="0">
                <a:ea typeface="+mn-lt"/>
                <a:cs typeface="+mn-lt"/>
              </a:rPr>
              <a:t>Historical Perspective</a:t>
            </a:r>
          </a:p>
          <a:p>
            <a:pPr lvl="1">
              <a:buFont typeface="Courier New" panose="020B0604020202020204" pitchFamily="34" charset="0"/>
              <a:buChar char="o"/>
            </a:pPr>
            <a:r>
              <a:rPr lang="en-US" dirty="0">
                <a:ea typeface="+mn-lt"/>
                <a:cs typeface="+mn-lt"/>
              </a:rPr>
              <a:t>Historically, CDMIS users were not able to submit agency update documentation via the CDMIS. Instead, they were directed to email these documents to their assigned Program Quality Implementation (PQI) consultant via email.​</a:t>
            </a:r>
            <a:endParaRPr lang="en-US" dirty="0">
              <a:cs typeface="Arial" panose="020B0604020202020204"/>
            </a:endParaRPr>
          </a:p>
          <a:p>
            <a:r>
              <a:rPr lang="en-US" sz="2800" dirty="0">
                <a:ea typeface="+mn-lt"/>
                <a:cs typeface="+mn-lt"/>
              </a:rPr>
              <a:t>New Upload Feature</a:t>
            </a:r>
          </a:p>
          <a:p>
            <a:pPr lvl="1">
              <a:buFont typeface="Courier New" panose="020B0604020202020204" pitchFamily="34" charset="0"/>
              <a:buChar char="o"/>
            </a:pPr>
            <a:r>
              <a:rPr lang="en-US" dirty="0">
                <a:ea typeface="+mn-lt"/>
                <a:cs typeface="+mn-lt"/>
              </a:rPr>
              <a:t>In addition to the previous functionality, including the following</a:t>
            </a:r>
          </a:p>
          <a:p>
            <a:pPr lvl="2">
              <a:spcBef>
                <a:spcPts val="600"/>
              </a:spcBef>
              <a:spcAft>
                <a:spcPts val="600"/>
              </a:spcAft>
            </a:pPr>
            <a:r>
              <a:rPr lang="en-US" dirty="0">
                <a:ea typeface="+mn-lt"/>
                <a:cs typeface="+mn-lt"/>
              </a:rPr>
              <a:t>Adding or Editing Family Child Care Home (FCCH) Information</a:t>
            </a:r>
          </a:p>
          <a:p>
            <a:pPr lvl="3">
              <a:spcBef>
                <a:spcPts val="600"/>
              </a:spcBef>
              <a:spcAft>
                <a:spcPts val="600"/>
              </a:spcAft>
            </a:pPr>
            <a:r>
              <a:rPr lang="en-US" sz="2400" dirty="0">
                <a:ea typeface="+mn-lt"/>
                <a:cs typeface="+mn-lt"/>
              </a:rPr>
              <a:t>Adding or Editing Sites or Offices</a:t>
            </a:r>
          </a:p>
          <a:p>
            <a:pPr lvl="3"/>
            <a:r>
              <a:rPr lang="en-US" sz="2400" dirty="0">
                <a:ea typeface="+mn-lt"/>
                <a:cs typeface="+mn-lt"/>
              </a:rPr>
              <a:t>Editing Executive Director Information </a:t>
            </a:r>
          </a:p>
          <a:p>
            <a:pPr lvl="3">
              <a:spcBef>
                <a:spcPts val="600"/>
              </a:spcBef>
              <a:spcAft>
                <a:spcPts val="600"/>
              </a:spcAft>
            </a:pPr>
            <a:r>
              <a:rPr lang="en-US" sz="2400" dirty="0">
                <a:ea typeface="+mn-lt"/>
                <a:cs typeface="+mn-lt"/>
              </a:rPr>
              <a:t>Editing Program Director Information </a:t>
            </a:r>
            <a:endParaRPr lang="en-US" sz="3200" dirty="0"/>
          </a:p>
          <a:p>
            <a:pPr marL="568325" lvl="2" indent="0">
              <a:spcBef>
                <a:spcPts val="600"/>
              </a:spcBef>
              <a:spcAft>
                <a:spcPts val="600"/>
              </a:spcAft>
              <a:buNone/>
            </a:pPr>
            <a:r>
              <a:rPr lang="en-US" dirty="0">
                <a:ea typeface="+mn-lt"/>
                <a:cs typeface="+mn-lt"/>
              </a:rPr>
              <a:t>Users are now able to upload corresponding files, of specified formats, to the CDMIS under the Update Agency Information function. </a:t>
            </a:r>
            <a:endParaRPr lang="en-US" sz="3600" dirty="0">
              <a:ea typeface="+mn-lt"/>
              <a:cs typeface="+mn-lt"/>
            </a:endParaRP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5</a:t>
            </a:r>
          </a:p>
        </p:txBody>
      </p:sp>
    </p:spTree>
    <p:extLst>
      <p:ext uri="{BB962C8B-B14F-4D97-AF65-F5344CB8AC3E}">
        <p14:creationId xmlns:p14="http://schemas.microsoft.com/office/powerpoint/2010/main" val="3082858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2C78-4F29-D417-A73F-1813EB591FA3}"/>
              </a:ext>
            </a:extLst>
          </p:cNvPr>
          <p:cNvSpPr>
            <a:spLocks noGrp="1"/>
          </p:cNvSpPr>
          <p:nvPr>
            <p:ph type="title"/>
          </p:nvPr>
        </p:nvSpPr>
        <p:spPr>
          <a:xfrm>
            <a:off x="152400" y="203799"/>
            <a:ext cx="11887200" cy="1325563"/>
          </a:xfrm>
        </p:spPr>
        <p:txBody>
          <a:bodyPr/>
          <a:lstStyle/>
          <a:p>
            <a:r>
              <a:rPr lang="en-US">
                <a:solidFill>
                  <a:schemeClr val="tx1"/>
                </a:solidFill>
                <a:cs typeface="Arial"/>
              </a:rPr>
              <a:t>Update to Agency Information (Demo)</a:t>
            </a:r>
            <a:endParaRPr lang="en-US"/>
          </a:p>
        </p:txBody>
      </p:sp>
      <p:sp>
        <p:nvSpPr>
          <p:cNvPr id="4" name="Content Placeholder 3">
            <a:extLst>
              <a:ext uri="{FF2B5EF4-FFF2-40B4-BE49-F238E27FC236}">
                <a16:creationId xmlns:a16="http://schemas.microsoft.com/office/drawing/2014/main" id="{0B84C99B-6A6B-62D3-51EA-2760DB8B497A}"/>
              </a:ext>
            </a:extLst>
          </p:cNvPr>
          <p:cNvSpPr>
            <a:spLocks noGrp="1"/>
          </p:cNvSpPr>
          <p:nvPr>
            <p:ph sz="quarter" idx="11"/>
          </p:nvPr>
        </p:nvSpPr>
        <p:spPr>
          <a:xfrm>
            <a:off x="447919" y="1714500"/>
            <a:ext cx="5473958" cy="4191000"/>
          </a:xfrm>
        </p:spPr>
        <p:txBody>
          <a:bodyPr vert="horz" lIns="91440" tIns="45720" rIns="91440" bIns="45720" rtlCol="0" anchor="t">
            <a:normAutofit/>
          </a:bodyPr>
          <a:lstStyle/>
          <a:p>
            <a:r>
              <a:rPr lang="en-US" b="1" dirty="0">
                <a:cs typeface="Arial"/>
              </a:rPr>
              <a:t>(Live Demonstration): </a:t>
            </a:r>
            <a:endParaRPr lang="en-US" dirty="0">
              <a:cs typeface="Arial"/>
            </a:endParaRPr>
          </a:p>
          <a:p>
            <a:pPr lvl="1"/>
            <a:r>
              <a:rPr lang="en-US" dirty="0">
                <a:cs typeface="Arial"/>
              </a:rPr>
              <a:t>During this portion of the webinar, a CDMIS staff member will share their web browser to showcase the steps needed to upload files to the agency information section in CDMIS.</a:t>
            </a:r>
          </a:p>
        </p:txBody>
      </p:sp>
      <p:pic>
        <p:nvPicPr>
          <p:cNvPr id="9" name="Content Placeholder 8">
            <a:extLst>
              <a:ext uri="{FF2B5EF4-FFF2-40B4-BE49-F238E27FC236}">
                <a16:creationId xmlns:a16="http://schemas.microsoft.com/office/drawing/2014/main" id="{DBF3C0DC-EBE7-4444-B0AD-98991B051F98}"/>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678099" y="1879622"/>
            <a:ext cx="4854347" cy="3236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Content Placeholder 5">
            <a:extLst>
              <a:ext uri="{FF2B5EF4-FFF2-40B4-BE49-F238E27FC236}">
                <a16:creationId xmlns:a16="http://schemas.microsoft.com/office/drawing/2014/main" id="{9E528529-C076-02C6-9C3D-117919F6613F}"/>
              </a:ext>
            </a:extLst>
          </p:cNvPr>
          <p:cNvSpPr>
            <a:spLocks noGrp="1"/>
          </p:cNvSpPr>
          <p:nvPr>
            <p:ph sz="quarter" idx="13"/>
          </p:nvPr>
        </p:nvSpPr>
        <p:spPr>
          <a:xfrm>
            <a:off x="6788722" y="5466114"/>
            <a:ext cx="4633103" cy="1188087"/>
          </a:xfrm>
        </p:spPr>
        <p:txBody>
          <a:bodyPr vert="horz" lIns="91440" tIns="45720" rIns="91440" bIns="45720" rtlCol="0" anchor="t">
            <a:normAutofit/>
          </a:bodyPr>
          <a:lstStyle/>
          <a:p>
            <a:pPr marL="0" indent="0">
              <a:buNone/>
            </a:pPr>
            <a:r>
              <a:rPr lang="en-US" sz="2000" b="1">
                <a:cs typeface="Arial"/>
              </a:rPr>
              <a:t>Photo Credit: Breed St. Elementary, Deaf &amp; Hard of Hearing Program</a:t>
            </a:r>
          </a:p>
        </p:txBody>
      </p:sp>
      <p:sp>
        <p:nvSpPr>
          <p:cNvPr id="3" name="Slide Number Placeholder 2">
            <a:extLst>
              <a:ext uri="{FF2B5EF4-FFF2-40B4-BE49-F238E27FC236}">
                <a16:creationId xmlns:a16="http://schemas.microsoft.com/office/drawing/2014/main" id="{C8F60119-3AA4-4069-47BA-0D978FA0051B}"/>
              </a:ext>
            </a:extLst>
          </p:cNvPr>
          <p:cNvSpPr>
            <a:spLocks noGrp="1"/>
          </p:cNvSpPr>
          <p:nvPr>
            <p:ph type="sldNum" sz="quarter" idx="10"/>
          </p:nvPr>
        </p:nvSpPr>
        <p:spPr/>
        <p:txBody>
          <a:bodyPr/>
          <a:lstStyle/>
          <a:p>
            <a:r>
              <a:rPr lang="en-US" dirty="0"/>
              <a:t>6</a:t>
            </a:r>
          </a:p>
        </p:txBody>
      </p:sp>
    </p:spTree>
    <p:extLst>
      <p:ext uri="{BB962C8B-B14F-4D97-AF65-F5344CB8AC3E}">
        <p14:creationId xmlns:p14="http://schemas.microsoft.com/office/powerpoint/2010/main" val="147507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152400" y="-184640"/>
            <a:ext cx="11887200" cy="1325563"/>
          </a:xfrm>
        </p:spPr>
        <p:txBody>
          <a:bodyPr>
            <a:normAutofit/>
          </a:bodyPr>
          <a:lstStyle/>
          <a:p>
            <a:r>
              <a:rPr lang="en-US" altLang="en-US" sz="4000" b="1" dirty="0">
                <a:solidFill>
                  <a:schemeClr val="bg1"/>
                </a:solidFill>
              </a:rPr>
              <a:t>Viewing User Account History</a:t>
            </a:r>
            <a:endParaRPr lang="en-US" altLang="en-US" sz="4000" b="1" i="1" dirty="0">
              <a:solidFill>
                <a:schemeClr val="bg1"/>
              </a:solidFill>
              <a:cs typeface="Arial"/>
            </a:endParaRPr>
          </a:p>
        </p:txBody>
      </p:sp>
      <p:sp>
        <p:nvSpPr>
          <p:cNvPr id="9219" name="Content Placeholder 4"/>
          <p:cNvSpPr>
            <a:spLocks noGrp="1"/>
          </p:cNvSpPr>
          <p:nvPr>
            <p:ph idx="1"/>
          </p:nvPr>
        </p:nvSpPr>
        <p:spPr>
          <a:xfrm>
            <a:off x="152400" y="1140923"/>
            <a:ext cx="11887200" cy="5351315"/>
          </a:xfrm>
        </p:spPr>
        <p:txBody>
          <a:bodyPr vert="horz" lIns="91440" tIns="45720" rIns="91440" bIns="45720" rtlCol="0" anchor="t">
            <a:normAutofit lnSpcReduction="10000"/>
          </a:bodyPr>
          <a:lstStyle/>
          <a:p>
            <a:r>
              <a:rPr lang="en-US" sz="2800" dirty="0">
                <a:ea typeface="+mn-lt"/>
                <a:cs typeface="+mn-lt"/>
              </a:rPr>
              <a:t>Historical Perspective</a:t>
            </a:r>
          </a:p>
          <a:p>
            <a:pPr lvl="2"/>
            <a:r>
              <a:rPr lang="en-US" dirty="0">
                <a:ea typeface="+mn-lt"/>
                <a:cs typeface="+mn-lt"/>
              </a:rPr>
              <a:t>Historically, Super Users were only able to view the following information in the CDMIS for users from their agency:​</a:t>
            </a:r>
          </a:p>
          <a:p>
            <a:pPr lvl="3">
              <a:spcBef>
                <a:spcPts val="600"/>
              </a:spcBef>
              <a:spcAft>
                <a:spcPts val="600"/>
              </a:spcAft>
            </a:pPr>
            <a:r>
              <a:rPr lang="en-US" sz="2400" dirty="0">
                <a:ea typeface="+mn-lt"/>
                <a:cs typeface="+mn-lt"/>
              </a:rPr>
              <a:t>Date CDMIS account last accessed​</a:t>
            </a:r>
          </a:p>
          <a:p>
            <a:pPr lvl="3">
              <a:spcBef>
                <a:spcPts val="600"/>
              </a:spcBef>
              <a:spcAft>
                <a:spcPts val="600"/>
              </a:spcAft>
            </a:pPr>
            <a:r>
              <a:rPr lang="en-US" sz="2400" dirty="0">
                <a:ea typeface="+mn-lt"/>
                <a:cs typeface="+mn-lt"/>
              </a:rPr>
              <a:t>Date CDMIS account was registered​</a:t>
            </a:r>
          </a:p>
          <a:p>
            <a:pPr lvl="3">
              <a:spcBef>
                <a:spcPts val="600"/>
              </a:spcBef>
              <a:spcAft>
                <a:spcPts val="600"/>
              </a:spcAft>
            </a:pPr>
            <a:r>
              <a:rPr lang="en-US" sz="2400" dirty="0">
                <a:ea typeface="+mn-lt"/>
                <a:cs typeface="+mn-lt"/>
              </a:rPr>
              <a:t>Date CDMIS account was deactivated (if applicable)​</a:t>
            </a:r>
          </a:p>
          <a:p>
            <a:pPr lvl="3">
              <a:spcBef>
                <a:spcPts val="600"/>
              </a:spcBef>
              <a:spcAft>
                <a:spcPts val="600"/>
              </a:spcAft>
            </a:pPr>
            <a:r>
              <a:rPr lang="en-US" sz="2400" dirty="0">
                <a:ea typeface="+mn-lt"/>
                <a:cs typeface="+mn-lt"/>
              </a:rPr>
              <a:t>Account activation status and deactivation reason (if applicable)​</a:t>
            </a:r>
            <a:endParaRPr lang="en-US" sz="2400" dirty="0">
              <a:highlight>
                <a:srgbClr val="FFFF00"/>
              </a:highlight>
              <a:ea typeface="+mn-lt"/>
              <a:cs typeface="+mn-lt"/>
            </a:endParaRPr>
          </a:p>
          <a:p>
            <a:r>
              <a:rPr lang="en-US" sz="2800" dirty="0">
                <a:ea typeface="+mn-lt"/>
                <a:cs typeface="+mn-lt"/>
              </a:rPr>
              <a:t>Proposed Enhancements</a:t>
            </a:r>
          </a:p>
          <a:p>
            <a:pPr lvl="2"/>
            <a:r>
              <a:rPr lang="en-US" dirty="0">
                <a:ea typeface="+mn-lt"/>
                <a:cs typeface="+mn-lt"/>
              </a:rPr>
              <a:t>A newly added feature allows users to view the user account history to your CDMIS account.</a:t>
            </a:r>
          </a:p>
          <a:p>
            <a:pPr lvl="2"/>
            <a:r>
              <a:rPr lang="en-US" dirty="0">
                <a:ea typeface="+mn-lt"/>
                <a:cs typeface="+mn-lt"/>
              </a:rPr>
              <a:t>CDMIS Super Users will also have the ability to view the account history of all users within your agency.</a:t>
            </a:r>
          </a:p>
        </p:txBody>
      </p:sp>
      <p:sp>
        <p:nvSpPr>
          <p:cNvPr id="3" name="Slide Number Placeholder 2">
            <a:extLst>
              <a:ext uri="{FF2B5EF4-FFF2-40B4-BE49-F238E27FC236}">
                <a16:creationId xmlns:a16="http://schemas.microsoft.com/office/drawing/2014/main" id="{0ADB2E96-76FA-49AD-B1AA-DB99BCCE71CD}"/>
              </a:ext>
            </a:extLst>
          </p:cNvPr>
          <p:cNvSpPr>
            <a:spLocks noGrp="1"/>
          </p:cNvSpPr>
          <p:nvPr>
            <p:ph type="sldNum" sz="quarter" idx="10"/>
          </p:nvPr>
        </p:nvSpPr>
        <p:spPr/>
        <p:txBody>
          <a:bodyPr/>
          <a:lstStyle/>
          <a:p>
            <a:pPr>
              <a:defRPr/>
            </a:pPr>
            <a:r>
              <a:rPr lang="en-US" dirty="0"/>
              <a:t>7</a:t>
            </a:r>
          </a:p>
        </p:txBody>
      </p:sp>
    </p:spTree>
    <p:extLst>
      <p:ext uri="{BB962C8B-B14F-4D97-AF65-F5344CB8AC3E}">
        <p14:creationId xmlns:p14="http://schemas.microsoft.com/office/powerpoint/2010/main" val="236055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D7E9-1C28-48DB-A3EA-4641F4F2A5E3}"/>
              </a:ext>
            </a:extLst>
          </p:cNvPr>
          <p:cNvSpPr>
            <a:spLocks noGrp="1"/>
          </p:cNvSpPr>
          <p:nvPr>
            <p:ph type="title"/>
          </p:nvPr>
        </p:nvSpPr>
        <p:spPr/>
        <p:txBody>
          <a:bodyPr/>
          <a:lstStyle/>
          <a:p>
            <a:r>
              <a:rPr lang="en-US" altLang="en-US" sz="4000">
                <a:solidFill>
                  <a:schemeClr val="bg1"/>
                </a:solidFill>
              </a:rPr>
              <a:t>Viewing User Account History (Demo)</a:t>
            </a:r>
            <a:endParaRPr lang="en-US"/>
          </a:p>
        </p:txBody>
      </p:sp>
      <p:sp>
        <p:nvSpPr>
          <p:cNvPr id="4" name="Content Placeholder 3">
            <a:extLst>
              <a:ext uri="{FF2B5EF4-FFF2-40B4-BE49-F238E27FC236}">
                <a16:creationId xmlns:a16="http://schemas.microsoft.com/office/drawing/2014/main" id="{13586D05-9B92-4E75-A14C-5DB0601BD678}"/>
              </a:ext>
            </a:extLst>
          </p:cNvPr>
          <p:cNvSpPr>
            <a:spLocks noGrp="1"/>
          </p:cNvSpPr>
          <p:nvPr>
            <p:ph sz="quarter" idx="11"/>
          </p:nvPr>
        </p:nvSpPr>
        <p:spPr>
          <a:xfrm>
            <a:off x="447920" y="1714499"/>
            <a:ext cx="5147338" cy="4281351"/>
          </a:xfrm>
        </p:spPr>
        <p:txBody>
          <a:bodyPr>
            <a:normAutofit/>
          </a:bodyPr>
          <a:lstStyle/>
          <a:p>
            <a:r>
              <a:rPr lang="en-US" b="1" dirty="0">
                <a:cs typeface="Arial"/>
              </a:rPr>
              <a:t>(Live Demonstration): </a:t>
            </a:r>
            <a:endParaRPr lang="en-US" dirty="0">
              <a:cs typeface="Arial"/>
            </a:endParaRPr>
          </a:p>
          <a:p>
            <a:pPr lvl="1"/>
            <a:r>
              <a:rPr lang="en-US" dirty="0">
                <a:cs typeface="Arial"/>
              </a:rPr>
              <a:t>During this portion of the webinar, a CDMIS staff member will share their web browser to showcase the steps needed to review a user’s account history.</a:t>
            </a:r>
          </a:p>
        </p:txBody>
      </p:sp>
      <p:pic>
        <p:nvPicPr>
          <p:cNvPr id="8" name="Content Placeholder 7">
            <a:extLst>
              <a:ext uri="{FF2B5EF4-FFF2-40B4-BE49-F238E27FC236}">
                <a16:creationId xmlns:a16="http://schemas.microsoft.com/office/drawing/2014/main" id="{6E7190D4-99B0-439C-9577-2CC48C7A6469}"/>
              </a:ext>
              <a:ext uri="{C183D7F6-B498-43B3-948B-1728B52AA6E4}">
                <adec:decorative xmlns:adec="http://schemas.microsoft.com/office/drawing/2017/decorative" val="1"/>
              </a:ext>
            </a:extLst>
          </p:cNvPr>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6267208" y="1714499"/>
            <a:ext cx="5476876" cy="3656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a:extLst>
              <a:ext uri="{FF2B5EF4-FFF2-40B4-BE49-F238E27FC236}">
                <a16:creationId xmlns:a16="http://schemas.microsoft.com/office/drawing/2014/main" id="{31316279-48B9-421F-B886-9CD7C46855E3}"/>
              </a:ext>
            </a:extLst>
          </p:cNvPr>
          <p:cNvSpPr>
            <a:spLocks noGrp="1"/>
          </p:cNvSpPr>
          <p:nvPr>
            <p:ph sz="quarter" idx="13"/>
          </p:nvPr>
        </p:nvSpPr>
        <p:spPr>
          <a:xfrm>
            <a:off x="6992346" y="5552224"/>
            <a:ext cx="3979699" cy="365125"/>
          </a:xfrm>
        </p:spPr>
        <p:txBody>
          <a:bodyPr>
            <a:noAutofit/>
          </a:bodyPr>
          <a:lstStyle/>
          <a:p>
            <a:pPr marL="0" indent="0">
              <a:buNone/>
            </a:pPr>
            <a:r>
              <a:rPr lang="en-US" sz="2000" b="1"/>
              <a:t>Photo Credit: Reading Harvest</a:t>
            </a:r>
          </a:p>
        </p:txBody>
      </p:sp>
      <p:sp>
        <p:nvSpPr>
          <p:cNvPr id="3" name="Slide Number Placeholder 2">
            <a:extLst>
              <a:ext uri="{FF2B5EF4-FFF2-40B4-BE49-F238E27FC236}">
                <a16:creationId xmlns:a16="http://schemas.microsoft.com/office/drawing/2014/main" id="{71C43C93-A2EA-45DB-A99A-9EC58BB196C6}"/>
              </a:ext>
            </a:extLst>
          </p:cNvPr>
          <p:cNvSpPr>
            <a:spLocks noGrp="1"/>
          </p:cNvSpPr>
          <p:nvPr>
            <p:ph type="sldNum" sz="quarter" idx="10"/>
          </p:nvPr>
        </p:nvSpPr>
        <p:spPr/>
        <p:txBody>
          <a:bodyPr/>
          <a:lstStyle/>
          <a:p>
            <a:r>
              <a:rPr lang="en-US" dirty="0"/>
              <a:t>8</a:t>
            </a:r>
          </a:p>
        </p:txBody>
      </p:sp>
    </p:spTree>
    <p:extLst>
      <p:ext uri="{BB962C8B-B14F-4D97-AF65-F5344CB8AC3E}">
        <p14:creationId xmlns:p14="http://schemas.microsoft.com/office/powerpoint/2010/main" val="1514961949"/>
      </p:ext>
    </p:extLst>
  </p:cSld>
  <p:clrMapOvr>
    <a:masterClrMapping/>
  </p:clrMapOvr>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33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315d45e7-c817-4d14-a7d0-63ad887d7039">
      <UserInfo>
        <DisplayName>Jessica Caplinger</DisplayName>
        <AccountId>32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1333EDB0C58E4193D748EF5CC00FCF" ma:contentTypeVersion="4" ma:contentTypeDescription="Create a new document." ma:contentTypeScope="" ma:versionID="dd58e49df6e97d0f1a8ebd72cb64c5c3">
  <xsd:schema xmlns:xsd="http://www.w3.org/2001/XMLSchema" xmlns:xs="http://www.w3.org/2001/XMLSchema" xmlns:p="http://schemas.microsoft.com/office/2006/metadata/properties" xmlns:ns2="c12d4305-e1e6-456e-9903-a1add0845fed" xmlns:ns3="315d45e7-c817-4d14-a7d0-63ad887d7039" targetNamespace="http://schemas.microsoft.com/office/2006/metadata/properties" ma:root="true" ma:fieldsID="6b8f368b0e5df5b99d9f0ab514cbde90" ns2:_="" ns3:_="">
    <xsd:import namespace="c12d4305-e1e6-456e-9903-a1add0845fed"/>
    <xsd:import namespace="315d45e7-c817-4d14-a7d0-63ad887d70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d4305-e1e6-456e-9903-a1add0845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5d45e7-c817-4d14-a7d0-63ad887d703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143BE6-4B72-4035-9210-4F9FF8B59BB1}">
  <ds:schemaRefs>
    <ds:schemaRef ds:uri="http://schemas.microsoft.com/sharepoint/v3/contenttype/forms"/>
  </ds:schemaRefs>
</ds:datastoreItem>
</file>

<file path=customXml/itemProps2.xml><?xml version="1.0" encoding="utf-8"?>
<ds:datastoreItem xmlns:ds="http://schemas.openxmlformats.org/officeDocument/2006/customXml" ds:itemID="{8AEEE6C4-1197-41DC-9F40-4FB232864229}">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c12d4305-e1e6-456e-9903-a1add0845fed"/>
    <ds:schemaRef ds:uri="http://schemas.openxmlformats.org/package/2006/metadata/core-properties"/>
    <ds:schemaRef ds:uri="315d45e7-c817-4d14-a7d0-63ad887d7039"/>
    <ds:schemaRef ds:uri="http://www.w3.org/XML/1998/namespace"/>
  </ds:schemaRefs>
</ds:datastoreItem>
</file>

<file path=customXml/itemProps3.xml><?xml version="1.0" encoding="utf-8"?>
<ds:datastoreItem xmlns:ds="http://schemas.openxmlformats.org/officeDocument/2006/customXml" ds:itemID="{5C2950D3-FFA2-44CC-B0E6-DFE35B14157F}">
  <ds:schemaRefs>
    <ds:schemaRef ds:uri="315d45e7-c817-4d14-a7d0-63ad887d7039"/>
    <ds:schemaRef ds:uri="c12d4305-e1e6-456e-9903-a1add0845f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25</TotalTime>
  <Words>1428</Words>
  <Application>Microsoft Office PowerPoint</Application>
  <PresentationFormat>Widescreen</PresentationFormat>
  <Paragraphs>174</Paragraphs>
  <Slides>22</Slides>
  <Notes>22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22</vt:i4>
      </vt:variant>
    </vt:vector>
  </HeadingPairs>
  <TitlesOfParts>
    <vt:vector size="31" baseType="lpstr">
      <vt:lpstr>Arial</vt:lpstr>
      <vt:lpstr>Calibri</vt:lpstr>
      <vt:lpstr>Courier New</vt:lpstr>
      <vt:lpstr>Times</vt:lpstr>
      <vt:lpstr>Wingdings</vt:lpstr>
      <vt:lpstr>CDE Set 1</vt:lpstr>
      <vt:lpstr>CDE Set 1</vt:lpstr>
      <vt:lpstr>Blank Presentation</vt:lpstr>
      <vt:lpstr>CDE Set 1</vt:lpstr>
      <vt:lpstr>Child Development Management Information System (CDMIS) Maintenance and Optimization (M&amp;O)  Technical Assistance Webinar</vt:lpstr>
      <vt:lpstr>Agenda</vt:lpstr>
      <vt:lpstr>Introduction of the CDMIS Team (1)</vt:lpstr>
      <vt:lpstr>Introduction of the CDMIS Team (2)</vt:lpstr>
      <vt:lpstr>What to Expect</vt:lpstr>
      <vt:lpstr>Update to Agency Information</vt:lpstr>
      <vt:lpstr>Update to Agency Information (Demo)</vt:lpstr>
      <vt:lpstr>Viewing User Account History</vt:lpstr>
      <vt:lpstr>Viewing User Account History (Demo)</vt:lpstr>
      <vt:lpstr>Viewing of Additional Information and Filtering Functions in CDD-801A </vt:lpstr>
      <vt:lpstr>Communication Enhancements (Demo)</vt:lpstr>
      <vt:lpstr>Notification of CDD-801A and Processing Status </vt:lpstr>
      <vt:lpstr>CDD-801A Electronic File Transfer (ETF)  Processing Enhancements</vt:lpstr>
      <vt:lpstr>Viewing CDD-801A, CDD-801B, and Subsidized Provider Report (SPR) Transaction History</vt:lpstr>
      <vt:lpstr>Report Transaction History (Demo)</vt:lpstr>
      <vt:lpstr>Improvements to the CDMIS User Experience</vt:lpstr>
      <vt:lpstr>User Experience Enhancements (Demo)</vt:lpstr>
      <vt:lpstr>Post CDMIS M&amp;O Updates</vt:lpstr>
      <vt:lpstr>CDMIS Reporting Reminders</vt:lpstr>
      <vt:lpstr>CDMIS Resources and Contact Information</vt:lpstr>
      <vt:lpstr>Questions</vt:lpstr>
      <vt:lpstr>Thank you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CDMIS M&amp;O Training Webinar - Child Development (CA Dept of Education)</dc:title>
  <dc:subject>CDMIS M&amp;O Training Webinar Training for contractors.</dc:subject>
  <dc:creator/>
  <cp:lastModifiedBy>Steven Granados</cp:lastModifiedBy>
  <cp:revision>14</cp:revision>
  <dcterms:created xsi:type="dcterms:W3CDTF">2022-12-12T18:58:52Z</dcterms:created>
  <dcterms:modified xsi:type="dcterms:W3CDTF">2024-10-09T22:10:55Z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0x010100511333EDB0C58E4193D748EF5CC00FCF</vt:lpwstr>
  </property>
</Properties>
</file>