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926" r:id="rId1"/>
  </p:sldMasterIdLst>
  <p:notesMasterIdLst>
    <p:notesMasterId r:id="rId54"/>
  </p:notesMasterIdLst>
  <p:sldIdLst>
    <p:sldId id="257" r:id="rId2"/>
    <p:sldId id="1173" r:id="rId3"/>
    <p:sldId id="1174" r:id="rId4"/>
    <p:sldId id="1289" r:id="rId5"/>
    <p:sldId id="1291" r:id="rId6"/>
    <p:sldId id="1292" r:id="rId7"/>
    <p:sldId id="1338" r:id="rId8"/>
    <p:sldId id="1294" r:id="rId9"/>
    <p:sldId id="1295" r:id="rId10"/>
    <p:sldId id="1296" r:id="rId11"/>
    <p:sldId id="1297" r:id="rId12"/>
    <p:sldId id="1298" r:id="rId13"/>
    <p:sldId id="1299" r:id="rId14"/>
    <p:sldId id="1300" r:id="rId15"/>
    <p:sldId id="1301" r:id="rId16"/>
    <p:sldId id="1302" r:id="rId17"/>
    <p:sldId id="1303" r:id="rId18"/>
    <p:sldId id="1304" r:id="rId19"/>
    <p:sldId id="1305" r:id="rId20"/>
    <p:sldId id="1306" r:id="rId21"/>
    <p:sldId id="1307" r:id="rId22"/>
    <p:sldId id="1308" r:id="rId23"/>
    <p:sldId id="1310" r:id="rId24"/>
    <p:sldId id="1309" r:id="rId25"/>
    <p:sldId id="1311" r:id="rId26"/>
    <p:sldId id="1312" r:id="rId27"/>
    <p:sldId id="1313" r:id="rId28"/>
    <p:sldId id="1314" r:id="rId29"/>
    <p:sldId id="1315" r:id="rId30"/>
    <p:sldId id="1316" r:id="rId31"/>
    <p:sldId id="1317" r:id="rId32"/>
    <p:sldId id="1318" r:id="rId33"/>
    <p:sldId id="1319" r:id="rId34"/>
    <p:sldId id="1320" r:id="rId35"/>
    <p:sldId id="1321" r:id="rId36"/>
    <p:sldId id="1322" r:id="rId37"/>
    <p:sldId id="1323" r:id="rId38"/>
    <p:sldId id="1324" r:id="rId39"/>
    <p:sldId id="1325" r:id="rId40"/>
    <p:sldId id="1326" r:id="rId41"/>
    <p:sldId id="1327" r:id="rId42"/>
    <p:sldId id="1328" r:id="rId43"/>
    <p:sldId id="1329" r:id="rId44"/>
    <p:sldId id="1330" r:id="rId45"/>
    <p:sldId id="1331" r:id="rId46"/>
    <p:sldId id="1332" r:id="rId47"/>
    <p:sldId id="1333" r:id="rId48"/>
    <p:sldId id="1334" r:id="rId49"/>
    <p:sldId id="1335" r:id="rId50"/>
    <p:sldId id="1336" r:id="rId51"/>
    <p:sldId id="1337" r:id="rId52"/>
    <p:sldId id="1150"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958"/>
    <a:srgbClr val="FCE7A8"/>
    <a:srgbClr val="FFE699"/>
    <a:srgbClr val="DCB9E1"/>
    <a:srgbClr val="8AB791"/>
    <a:srgbClr val="FFD36D"/>
    <a:srgbClr val="9ACAEC"/>
    <a:srgbClr val="EF907B"/>
    <a:srgbClr val="117AAB"/>
    <a:srgbClr val="F9F9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DA0148-262B-453F-A773-91809814AF2C}" v="11" dt="2026-08-13T12:23:15.8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A6AFD7-1E53-B541-8392-C91F30DBBE35}"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7100C4-3559-AD48-84A2-FA6731F903EC}" type="slidenum">
              <a:rPr lang="en-US" smtClean="0"/>
              <a:t>‹#›</a:t>
            </a:fld>
            <a:endParaRPr lang="en-US"/>
          </a:p>
        </p:txBody>
      </p:sp>
    </p:spTree>
    <p:extLst>
      <p:ext uri="{BB962C8B-B14F-4D97-AF65-F5344CB8AC3E}">
        <p14:creationId xmlns:p14="http://schemas.microsoft.com/office/powerpoint/2010/main" val="2349351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3036873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2DA4E-0C82-AAF6-1ED7-D91B3BF71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AE7A5-5063-461F-0670-5F798D0F66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1E6AFB-2685-3E59-1CCD-CF12410B01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3D75CB-A755-F44B-E1F5-97DC27406FEC}"/>
              </a:ext>
            </a:extLst>
          </p:cNvPr>
          <p:cNvSpPr>
            <a:spLocks noGrp="1"/>
          </p:cNvSpPr>
          <p:nvPr>
            <p:ph type="sldNum" sz="quarter" idx="5"/>
          </p:nvPr>
        </p:nvSpPr>
        <p:spPr/>
        <p:txBody>
          <a:bodyPr/>
          <a:lstStyle/>
          <a:p>
            <a:fld id="{067100C4-3559-AD48-84A2-FA6731F903EC}" type="slidenum">
              <a:rPr lang="en-US" smtClean="0"/>
              <a:t>37</a:t>
            </a:fld>
            <a:endParaRPr lang="en-US"/>
          </a:p>
        </p:txBody>
      </p:sp>
    </p:spTree>
    <p:extLst>
      <p:ext uri="{BB962C8B-B14F-4D97-AF65-F5344CB8AC3E}">
        <p14:creationId xmlns:p14="http://schemas.microsoft.com/office/powerpoint/2010/main" val="1796269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3C152-AE36-7164-EADE-2FADB7F2D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F234B-9C56-9458-6172-AB8981272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BD2E5A-CEEA-A8F5-0F82-49088DF8E3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F5B515-8E50-8FA3-5260-398BCE34090C}"/>
              </a:ext>
            </a:extLst>
          </p:cNvPr>
          <p:cNvSpPr>
            <a:spLocks noGrp="1"/>
          </p:cNvSpPr>
          <p:nvPr>
            <p:ph type="sldNum" sz="quarter" idx="5"/>
          </p:nvPr>
        </p:nvSpPr>
        <p:spPr/>
        <p:txBody>
          <a:bodyPr/>
          <a:lstStyle/>
          <a:p>
            <a:fld id="{067100C4-3559-AD48-84A2-FA6731F903EC}" type="slidenum">
              <a:rPr lang="en-US" smtClean="0"/>
              <a:t>38</a:t>
            </a:fld>
            <a:endParaRPr lang="en-US"/>
          </a:p>
        </p:txBody>
      </p:sp>
    </p:spTree>
    <p:extLst>
      <p:ext uri="{BB962C8B-B14F-4D97-AF65-F5344CB8AC3E}">
        <p14:creationId xmlns:p14="http://schemas.microsoft.com/office/powerpoint/2010/main" val="3983389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8692-2E3F-13B2-A212-7B21A2B320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E6789-D902-71EA-0CC5-0BE7F55178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BF9C5-2D34-92F4-0FEB-2DE58759B9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BA9192-4B61-7FD6-4C5F-A0F226BCC75D}"/>
              </a:ext>
            </a:extLst>
          </p:cNvPr>
          <p:cNvSpPr>
            <a:spLocks noGrp="1"/>
          </p:cNvSpPr>
          <p:nvPr>
            <p:ph type="sldNum" sz="quarter" idx="5"/>
          </p:nvPr>
        </p:nvSpPr>
        <p:spPr/>
        <p:txBody>
          <a:bodyPr/>
          <a:lstStyle/>
          <a:p>
            <a:fld id="{067100C4-3559-AD48-84A2-FA6731F903EC}" type="slidenum">
              <a:rPr lang="en-US" smtClean="0"/>
              <a:t>39</a:t>
            </a:fld>
            <a:endParaRPr lang="en-US"/>
          </a:p>
        </p:txBody>
      </p:sp>
    </p:spTree>
    <p:extLst>
      <p:ext uri="{BB962C8B-B14F-4D97-AF65-F5344CB8AC3E}">
        <p14:creationId xmlns:p14="http://schemas.microsoft.com/office/powerpoint/2010/main" val="887418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DFE78-B186-88B7-FE02-5288CD72A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2FF1E-5342-819C-0F3F-7A2648448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26728C-EDF1-B2B2-D633-BD1B81878D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5520AB-70EE-95F2-3283-5D0A0F527AEA}"/>
              </a:ext>
            </a:extLst>
          </p:cNvPr>
          <p:cNvSpPr>
            <a:spLocks noGrp="1"/>
          </p:cNvSpPr>
          <p:nvPr>
            <p:ph type="sldNum" sz="quarter" idx="5"/>
          </p:nvPr>
        </p:nvSpPr>
        <p:spPr/>
        <p:txBody>
          <a:bodyPr/>
          <a:lstStyle/>
          <a:p>
            <a:fld id="{067100C4-3559-AD48-84A2-FA6731F903EC}" type="slidenum">
              <a:rPr lang="en-US" smtClean="0"/>
              <a:t>40</a:t>
            </a:fld>
            <a:endParaRPr lang="en-US"/>
          </a:p>
        </p:txBody>
      </p:sp>
    </p:spTree>
    <p:extLst>
      <p:ext uri="{BB962C8B-B14F-4D97-AF65-F5344CB8AC3E}">
        <p14:creationId xmlns:p14="http://schemas.microsoft.com/office/powerpoint/2010/main" val="4164620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4665C-230C-D090-8CBC-776AD5C69D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0C163-7AC2-934D-7FDA-1C6DE9A7AD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CBC65-7AEC-430A-B63D-478459984B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B10A05-8B72-FA77-9727-A56AB0705AD6}"/>
              </a:ext>
            </a:extLst>
          </p:cNvPr>
          <p:cNvSpPr>
            <a:spLocks noGrp="1"/>
          </p:cNvSpPr>
          <p:nvPr>
            <p:ph type="sldNum" sz="quarter" idx="5"/>
          </p:nvPr>
        </p:nvSpPr>
        <p:spPr/>
        <p:txBody>
          <a:bodyPr/>
          <a:lstStyle/>
          <a:p>
            <a:fld id="{067100C4-3559-AD48-84A2-FA6731F903EC}" type="slidenum">
              <a:rPr lang="en-US" smtClean="0"/>
              <a:t>41</a:t>
            </a:fld>
            <a:endParaRPr lang="en-US"/>
          </a:p>
        </p:txBody>
      </p:sp>
    </p:spTree>
    <p:extLst>
      <p:ext uri="{BB962C8B-B14F-4D97-AF65-F5344CB8AC3E}">
        <p14:creationId xmlns:p14="http://schemas.microsoft.com/office/powerpoint/2010/main" val="2520807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DD8A6-DF1A-47C1-7E8D-34C768AD0A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EABEB-D498-E59F-23DF-6161030B1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81306F-59F0-8629-97EA-45DBB0241E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5D0BDE-BDB2-5772-DC29-677B5DD730A6}"/>
              </a:ext>
            </a:extLst>
          </p:cNvPr>
          <p:cNvSpPr>
            <a:spLocks noGrp="1"/>
          </p:cNvSpPr>
          <p:nvPr>
            <p:ph type="sldNum" sz="quarter" idx="5"/>
          </p:nvPr>
        </p:nvSpPr>
        <p:spPr/>
        <p:txBody>
          <a:bodyPr/>
          <a:lstStyle/>
          <a:p>
            <a:fld id="{067100C4-3559-AD48-84A2-FA6731F903EC}" type="slidenum">
              <a:rPr lang="en-US" smtClean="0"/>
              <a:t>42</a:t>
            </a:fld>
            <a:endParaRPr lang="en-US"/>
          </a:p>
        </p:txBody>
      </p:sp>
    </p:spTree>
    <p:extLst>
      <p:ext uri="{BB962C8B-B14F-4D97-AF65-F5344CB8AC3E}">
        <p14:creationId xmlns:p14="http://schemas.microsoft.com/office/powerpoint/2010/main" val="616090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3D7F3-C1F7-3CF7-5577-4436D18BF0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B1E38D-A9B8-DF3D-FFDE-9E1842E98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F4B4B0-F409-6D1A-65F2-C8238AC4AF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FD435F-4B2D-DDDB-AAA8-976508CFF259}"/>
              </a:ext>
            </a:extLst>
          </p:cNvPr>
          <p:cNvSpPr>
            <a:spLocks noGrp="1"/>
          </p:cNvSpPr>
          <p:nvPr>
            <p:ph type="sldNum" sz="quarter" idx="5"/>
          </p:nvPr>
        </p:nvSpPr>
        <p:spPr/>
        <p:txBody>
          <a:bodyPr/>
          <a:lstStyle/>
          <a:p>
            <a:fld id="{067100C4-3559-AD48-84A2-FA6731F903EC}" type="slidenum">
              <a:rPr lang="en-US" smtClean="0"/>
              <a:t>43</a:t>
            </a:fld>
            <a:endParaRPr lang="en-US"/>
          </a:p>
        </p:txBody>
      </p:sp>
    </p:spTree>
    <p:extLst>
      <p:ext uri="{BB962C8B-B14F-4D97-AF65-F5344CB8AC3E}">
        <p14:creationId xmlns:p14="http://schemas.microsoft.com/office/powerpoint/2010/main" val="3140740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FA32E-5F3C-3B7C-6CB2-113ED8288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551F1-C06D-3809-1397-7EDB764BD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BBC419-E4BE-2F8A-B0A3-FEDBB8BEE3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210A59-AE92-FBAB-288C-6E2A123F942D}"/>
              </a:ext>
            </a:extLst>
          </p:cNvPr>
          <p:cNvSpPr>
            <a:spLocks noGrp="1"/>
          </p:cNvSpPr>
          <p:nvPr>
            <p:ph type="sldNum" sz="quarter" idx="5"/>
          </p:nvPr>
        </p:nvSpPr>
        <p:spPr/>
        <p:txBody>
          <a:bodyPr/>
          <a:lstStyle/>
          <a:p>
            <a:fld id="{067100C4-3559-AD48-84A2-FA6731F903EC}" type="slidenum">
              <a:rPr lang="en-US" smtClean="0"/>
              <a:t>44</a:t>
            </a:fld>
            <a:endParaRPr lang="en-US"/>
          </a:p>
        </p:txBody>
      </p:sp>
    </p:spTree>
    <p:extLst>
      <p:ext uri="{BB962C8B-B14F-4D97-AF65-F5344CB8AC3E}">
        <p14:creationId xmlns:p14="http://schemas.microsoft.com/office/powerpoint/2010/main" val="2719188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4792B-F96D-E2A3-29BA-00EC9D11D3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B8963-2C1D-5BD2-E2E5-F427485090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22C665-7507-64B6-ADA2-CB201B37F7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62AA18-519D-8162-2479-276398E06D16}"/>
              </a:ext>
            </a:extLst>
          </p:cNvPr>
          <p:cNvSpPr>
            <a:spLocks noGrp="1"/>
          </p:cNvSpPr>
          <p:nvPr>
            <p:ph type="sldNum" sz="quarter" idx="5"/>
          </p:nvPr>
        </p:nvSpPr>
        <p:spPr/>
        <p:txBody>
          <a:bodyPr/>
          <a:lstStyle/>
          <a:p>
            <a:fld id="{067100C4-3559-AD48-84A2-FA6731F903EC}" type="slidenum">
              <a:rPr lang="en-US" smtClean="0"/>
              <a:t>45</a:t>
            </a:fld>
            <a:endParaRPr lang="en-US"/>
          </a:p>
        </p:txBody>
      </p:sp>
    </p:spTree>
    <p:extLst>
      <p:ext uri="{BB962C8B-B14F-4D97-AF65-F5344CB8AC3E}">
        <p14:creationId xmlns:p14="http://schemas.microsoft.com/office/powerpoint/2010/main" val="575510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88144-2F62-6450-1DA0-0DD910869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66CC7C-FBD3-F2EC-B8DE-1FFD773C8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F2070-D3B8-EDC7-3411-A35C027C59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B2705D-22F9-1CC7-D8DA-FD88A68767DE}"/>
              </a:ext>
            </a:extLst>
          </p:cNvPr>
          <p:cNvSpPr>
            <a:spLocks noGrp="1"/>
          </p:cNvSpPr>
          <p:nvPr>
            <p:ph type="sldNum" sz="quarter" idx="5"/>
          </p:nvPr>
        </p:nvSpPr>
        <p:spPr/>
        <p:txBody>
          <a:bodyPr/>
          <a:lstStyle/>
          <a:p>
            <a:fld id="{067100C4-3559-AD48-84A2-FA6731F903EC}" type="slidenum">
              <a:rPr lang="en-US" smtClean="0"/>
              <a:t>46</a:t>
            </a:fld>
            <a:endParaRPr lang="en-US"/>
          </a:p>
        </p:txBody>
      </p:sp>
    </p:spTree>
    <p:extLst>
      <p:ext uri="{BB962C8B-B14F-4D97-AF65-F5344CB8AC3E}">
        <p14:creationId xmlns:p14="http://schemas.microsoft.com/office/powerpoint/2010/main" val="4219539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2</a:t>
            </a:fld>
            <a:endParaRPr lang="en-US"/>
          </a:p>
        </p:txBody>
      </p:sp>
    </p:spTree>
    <p:extLst>
      <p:ext uri="{BB962C8B-B14F-4D97-AF65-F5344CB8AC3E}">
        <p14:creationId xmlns:p14="http://schemas.microsoft.com/office/powerpoint/2010/main" val="17635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B8AA5-EDCF-7F5C-2AB7-1C3B81B1E4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EBF35-2F17-CA78-3737-742E463F5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2DA32-D0AD-AB20-3419-DCCB2B2DFD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36B9CF-5211-06E3-402B-A7D655D5B6D0}"/>
              </a:ext>
            </a:extLst>
          </p:cNvPr>
          <p:cNvSpPr>
            <a:spLocks noGrp="1"/>
          </p:cNvSpPr>
          <p:nvPr>
            <p:ph type="sldNum" sz="quarter" idx="5"/>
          </p:nvPr>
        </p:nvSpPr>
        <p:spPr/>
        <p:txBody>
          <a:bodyPr/>
          <a:lstStyle/>
          <a:p>
            <a:fld id="{067100C4-3559-AD48-84A2-FA6731F903EC}" type="slidenum">
              <a:rPr lang="en-US" smtClean="0"/>
              <a:t>47</a:t>
            </a:fld>
            <a:endParaRPr lang="en-US"/>
          </a:p>
        </p:txBody>
      </p:sp>
    </p:spTree>
    <p:extLst>
      <p:ext uri="{BB962C8B-B14F-4D97-AF65-F5344CB8AC3E}">
        <p14:creationId xmlns:p14="http://schemas.microsoft.com/office/powerpoint/2010/main" val="921800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ABE9F-D481-B787-6C39-760947E37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E73F6-EACD-DC34-4A5E-07838EEF1A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AD990-0230-B6E9-7624-F0A3F2AF88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97FE3E-478D-4742-1D12-92B9F0515241}"/>
              </a:ext>
            </a:extLst>
          </p:cNvPr>
          <p:cNvSpPr>
            <a:spLocks noGrp="1"/>
          </p:cNvSpPr>
          <p:nvPr>
            <p:ph type="sldNum" sz="quarter" idx="5"/>
          </p:nvPr>
        </p:nvSpPr>
        <p:spPr/>
        <p:txBody>
          <a:bodyPr/>
          <a:lstStyle/>
          <a:p>
            <a:fld id="{067100C4-3559-AD48-84A2-FA6731F903EC}" type="slidenum">
              <a:rPr lang="en-US" smtClean="0"/>
              <a:t>48</a:t>
            </a:fld>
            <a:endParaRPr lang="en-US"/>
          </a:p>
        </p:txBody>
      </p:sp>
    </p:spTree>
    <p:extLst>
      <p:ext uri="{BB962C8B-B14F-4D97-AF65-F5344CB8AC3E}">
        <p14:creationId xmlns:p14="http://schemas.microsoft.com/office/powerpoint/2010/main" val="846336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58E7D-B577-B599-EDD9-417F4884F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EB443-C3F9-B6D3-C077-842EFF81F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403BCC-5D6D-13D3-A2E0-4334EB872F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063178-7054-0693-4FEE-DB7920687B2B}"/>
              </a:ext>
            </a:extLst>
          </p:cNvPr>
          <p:cNvSpPr>
            <a:spLocks noGrp="1"/>
          </p:cNvSpPr>
          <p:nvPr>
            <p:ph type="sldNum" sz="quarter" idx="5"/>
          </p:nvPr>
        </p:nvSpPr>
        <p:spPr/>
        <p:txBody>
          <a:bodyPr/>
          <a:lstStyle/>
          <a:p>
            <a:fld id="{067100C4-3559-AD48-84A2-FA6731F903EC}" type="slidenum">
              <a:rPr lang="en-US" smtClean="0"/>
              <a:t>49</a:t>
            </a:fld>
            <a:endParaRPr lang="en-US"/>
          </a:p>
        </p:txBody>
      </p:sp>
    </p:spTree>
    <p:extLst>
      <p:ext uri="{BB962C8B-B14F-4D97-AF65-F5344CB8AC3E}">
        <p14:creationId xmlns:p14="http://schemas.microsoft.com/office/powerpoint/2010/main" val="1375131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5B6EA-84C5-0251-1AAE-3141DD72F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0C9B7-832B-85A6-CA65-0FA5EBEF15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7C8672-2002-F7E2-9484-032B04CCED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B8E3A4-6B13-C622-68D1-F12F2125374A}"/>
              </a:ext>
            </a:extLst>
          </p:cNvPr>
          <p:cNvSpPr>
            <a:spLocks noGrp="1"/>
          </p:cNvSpPr>
          <p:nvPr>
            <p:ph type="sldNum" sz="quarter" idx="5"/>
          </p:nvPr>
        </p:nvSpPr>
        <p:spPr/>
        <p:txBody>
          <a:bodyPr/>
          <a:lstStyle/>
          <a:p>
            <a:fld id="{067100C4-3559-AD48-84A2-FA6731F903EC}" type="slidenum">
              <a:rPr lang="en-US" smtClean="0"/>
              <a:t>50</a:t>
            </a:fld>
            <a:endParaRPr lang="en-US"/>
          </a:p>
        </p:txBody>
      </p:sp>
    </p:spTree>
    <p:extLst>
      <p:ext uri="{BB962C8B-B14F-4D97-AF65-F5344CB8AC3E}">
        <p14:creationId xmlns:p14="http://schemas.microsoft.com/office/powerpoint/2010/main" val="427964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52</a:t>
            </a:fld>
            <a:endParaRPr lang="en-US"/>
          </a:p>
        </p:txBody>
      </p:sp>
    </p:spTree>
    <p:extLst>
      <p:ext uri="{BB962C8B-B14F-4D97-AF65-F5344CB8AC3E}">
        <p14:creationId xmlns:p14="http://schemas.microsoft.com/office/powerpoint/2010/main" val="4248585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3</a:t>
            </a:fld>
            <a:endParaRPr lang="en-US"/>
          </a:p>
        </p:txBody>
      </p:sp>
    </p:spTree>
    <p:extLst>
      <p:ext uri="{BB962C8B-B14F-4D97-AF65-F5344CB8AC3E}">
        <p14:creationId xmlns:p14="http://schemas.microsoft.com/office/powerpoint/2010/main" val="64762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4</a:t>
            </a:fld>
            <a:endParaRPr lang="en-US"/>
          </a:p>
        </p:txBody>
      </p:sp>
    </p:spTree>
    <p:extLst>
      <p:ext uri="{BB962C8B-B14F-4D97-AF65-F5344CB8AC3E}">
        <p14:creationId xmlns:p14="http://schemas.microsoft.com/office/powerpoint/2010/main" val="643636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5</a:t>
            </a:fld>
            <a:endParaRPr lang="en-US"/>
          </a:p>
        </p:txBody>
      </p:sp>
    </p:spTree>
    <p:extLst>
      <p:ext uri="{BB962C8B-B14F-4D97-AF65-F5344CB8AC3E}">
        <p14:creationId xmlns:p14="http://schemas.microsoft.com/office/powerpoint/2010/main" val="949619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6</a:t>
            </a:fld>
            <a:endParaRPr lang="en-US"/>
          </a:p>
        </p:txBody>
      </p:sp>
    </p:spTree>
    <p:extLst>
      <p:ext uri="{BB962C8B-B14F-4D97-AF65-F5344CB8AC3E}">
        <p14:creationId xmlns:p14="http://schemas.microsoft.com/office/powerpoint/2010/main" val="2741152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23</a:t>
            </a:fld>
            <a:endParaRPr lang="en-US"/>
          </a:p>
        </p:txBody>
      </p:sp>
    </p:spTree>
    <p:extLst>
      <p:ext uri="{BB962C8B-B14F-4D97-AF65-F5344CB8AC3E}">
        <p14:creationId xmlns:p14="http://schemas.microsoft.com/office/powerpoint/2010/main" val="215812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4361E-257E-F192-EE93-448048280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08B78-FE37-8F7D-50F2-3D1B52ED4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08F07-FE02-B883-7D0B-5C757CFD52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012642-3214-D305-4E47-1B3782F40E75}"/>
              </a:ext>
            </a:extLst>
          </p:cNvPr>
          <p:cNvSpPr>
            <a:spLocks noGrp="1"/>
          </p:cNvSpPr>
          <p:nvPr>
            <p:ph type="sldNum" sz="quarter" idx="5"/>
          </p:nvPr>
        </p:nvSpPr>
        <p:spPr/>
        <p:txBody>
          <a:bodyPr/>
          <a:lstStyle/>
          <a:p>
            <a:fld id="{067100C4-3559-AD48-84A2-FA6731F903EC}" type="slidenum">
              <a:rPr lang="en-US" smtClean="0"/>
              <a:t>35</a:t>
            </a:fld>
            <a:endParaRPr lang="en-US"/>
          </a:p>
        </p:txBody>
      </p:sp>
    </p:spTree>
    <p:extLst>
      <p:ext uri="{BB962C8B-B14F-4D97-AF65-F5344CB8AC3E}">
        <p14:creationId xmlns:p14="http://schemas.microsoft.com/office/powerpoint/2010/main" val="3487836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E1A1D-FCD3-247A-213D-D1FF79FDA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C996A-06D0-FD5E-4B20-CEDACF023A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64208B-8E60-8732-779F-F8A3FA5A29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EE52DA-0306-C0EB-A3AD-1277AC887B48}"/>
              </a:ext>
            </a:extLst>
          </p:cNvPr>
          <p:cNvSpPr>
            <a:spLocks noGrp="1"/>
          </p:cNvSpPr>
          <p:nvPr>
            <p:ph type="sldNum" sz="quarter" idx="5"/>
          </p:nvPr>
        </p:nvSpPr>
        <p:spPr/>
        <p:txBody>
          <a:bodyPr/>
          <a:lstStyle/>
          <a:p>
            <a:fld id="{067100C4-3559-AD48-84A2-FA6731F903EC}" type="slidenum">
              <a:rPr lang="en-US" smtClean="0"/>
              <a:t>36</a:t>
            </a:fld>
            <a:endParaRPr lang="en-US"/>
          </a:p>
        </p:txBody>
      </p:sp>
    </p:spTree>
    <p:extLst>
      <p:ext uri="{BB962C8B-B14F-4D97-AF65-F5344CB8AC3E}">
        <p14:creationId xmlns:p14="http://schemas.microsoft.com/office/powerpoint/2010/main" val="3104019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86A18-FB92-4317-29A9-8581678D6F03}"/>
              </a:ext>
            </a:extLst>
          </p:cNvPr>
          <p:cNvSpPr>
            <a:spLocks noGrp="1"/>
          </p:cNvSpPr>
          <p:nvPr>
            <p:ph type="title"/>
          </p:nvPr>
        </p:nvSpPr>
        <p:spPr>
          <a:xfrm>
            <a:off x="-1" y="-53863"/>
            <a:ext cx="12191999"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B7471BC-2094-ADB4-B3B4-27DDFBC29043}"/>
              </a:ext>
            </a:extLst>
          </p:cNvPr>
          <p:cNvSpPr>
            <a:spLocks noGrp="1"/>
          </p:cNvSpPr>
          <p:nvPr>
            <p:ph idx="1"/>
          </p:nvPr>
        </p:nvSpPr>
        <p:spPr>
          <a:xfrm>
            <a:off x="0" y="1342820"/>
            <a:ext cx="12192000" cy="4834143"/>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39CF585-8EEF-6FD1-F576-91B6814D5FB3}"/>
              </a:ext>
            </a:extLst>
          </p:cNvPr>
          <p:cNvSpPr>
            <a:spLocks noGrp="1"/>
          </p:cNvSpPr>
          <p:nvPr>
            <p:ph type="sldNum" sz="quarter" idx="12"/>
          </p:nvPr>
        </p:nvSpPr>
        <p:spPr>
          <a:xfrm>
            <a:off x="9365973" y="6336310"/>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341977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9C4661C1-124A-909A-7ABD-BF6F99052308}"/>
              </a:ext>
              <a:ext uri="{C183D7F6-B498-43B3-948B-1728B52AA6E4}">
                <adec:decorative xmlns:adec="http://schemas.microsoft.com/office/drawing/2017/decorative" val="1"/>
              </a:ext>
            </a:extLst>
          </p:cNvPr>
          <p:cNvGrpSpPr>
            <a:grpSpLocks noChangeAspect="1"/>
          </p:cNvGrpSpPr>
          <p:nvPr userDrawn="1"/>
        </p:nvGrpSpPr>
        <p:grpSpPr bwMode="auto">
          <a:xfrm>
            <a:off x="0" y="0"/>
            <a:ext cx="11544300" cy="6872289"/>
            <a:chOff x="0" y="0"/>
            <a:chExt cx="7272" cy="4329"/>
          </a:xfrm>
        </p:grpSpPr>
        <p:sp>
          <p:nvSpPr>
            <p:cNvPr id="7" name="AutoShape 3">
              <a:extLst>
                <a:ext uri="{FF2B5EF4-FFF2-40B4-BE49-F238E27FC236}">
                  <a16:creationId xmlns:a16="http://schemas.microsoft.com/office/drawing/2014/main" id="{F0B5DA2D-8A9E-DAD7-F928-F205238F0FD5}"/>
                </a:ext>
              </a:extLst>
            </p:cNvPr>
            <p:cNvSpPr>
              <a:spLocks noChangeAspect="1" noChangeArrowheads="1" noTextEdit="1"/>
            </p:cNvSpPr>
            <p:nvPr userDrawn="1"/>
          </p:nvSpPr>
          <p:spPr bwMode="auto">
            <a:xfrm>
              <a:off x="0" y="0"/>
              <a:ext cx="415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3CA4AB6E-67BB-B782-9592-65D0E233868C}"/>
                </a:ext>
              </a:extLst>
            </p:cNvPr>
            <p:cNvSpPr>
              <a:spLocks/>
            </p:cNvSpPr>
            <p:nvPr userDrawn="1"/>
          </p:nvSpPr>
          <p:spPr bwMode="auto">
            <a:xfrm>
              <a:off x="0" y="0"/>
              <a:ext cx="3007" cy="4326"/>
            </a:xfrm>
            <a:custGeom>
              <a:avLst/>
              <a:gdLst>
                <a:gd name="T0" fmla="*/ 0 w 4984"/>
                <a:gd name="T1" fmla="*/ 7199 h 7199"/>
                <a:gd name="T2" fmla="*/ 0 w 4984"/>
                <a:gd name="T3" fmla="*/ 7199 h 7199"/>
                <a:gd name="T4" fmla="*/ 4984 w 4984"/>
                <a:gd name="T5" fmla="*/ 7199 h 7199"/>
                <a:gd name="T6" fmla="*/ 4984 w 4984"/>
                <a:gd name="T7" fmla="*/ 0 h 7199"/>
                <a:gd name="T8" fmla="*/ 0 w 4984"/>
                <a:gd name="T9" fmla="*/ 0 h 7199"/>
                <a:gd name="T10" fmla="*/ 0 w 4984"/>
                <a:gd name="T11" fmla="*/ 7199 h 7199"/>
              </a:gdLst>
              <a:ahLst/>
              <a:cxnLst>
                <a:cxn ang="0">
                  <a:pos x="T0" y="T1"/>
                </a:cxn>
                <a:cxn ang="0">
                  <a:pos x="T2" y="T3"/>
                </a:cxn>
                <a:cxn ang="0">
                  <a:pos x="T4" y="T5"/>
                </a:cxn>
                <a:cxn ang="0">
                  <a:pos x="T6" y="T7"/>
                </a:cxn>
                <a:cxn ang="0">
                  <a:pos x="T8" y="T9"/>
                </a:cxn>
                <a:cxn ang="0">
                  <a:pos x="T10" y="T11"/>
                </a:cxn>
              </a:cxnLst>
              <a:rect l="0" t="0" r="r" b="b"/>
              <a:pathLst>
                <a:path w="4984" h="7199">
                  <a:moveTo>
                    <a:pt x="0" y="7199"/>
                  </a:moveTo>
                  <a:lnTo>
                    <a:pt x="0" y="7199"/>
                  </a:lnTo>
                  <a:lnTo>
                    <a:pt x="4984" y="7199"/>
                  </a:lnTo>
                  <a:lnTo>
                    <a:pt x="4984" y="0"/>
                  </a:lnTo>
                  <a:lnTo>
                    <a:pt x="0" y="0"/>
                  </a:lnTo>
                  <a:lnTo>
                    <a:pt x="0" y="7199"/>
                  </a:lnTo>
                  <a:close/>
                </a:path>
              </a:pathLst>
            </a:custGeom>
            <a:solidFill>
              <a:srgbClr val="FED16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A4D4DC7E-5872-984E-588A-89872632BE27}"/>
                </a:ext>
              </a:extLst>
            </p:cNvPr>
            <p:cNvSpPr>
              <a:spLocks/>
            </p:cNvSpPr>
            <p:nvPr userDrawn="1"/>
          </p:nvSpPr>
          <p:spPr bwMode="auto">
            <a:xfrm>
              <a:off x="0" y="3659"/>
              <a:ext cx="648" cy="666"/>
            </a:xfrm>
            <a:custGeom>
              <a:avLst/>
              <a:gdLst>
                <a:gd name="T0" fmla="*/ 988 w 1074"/>
                <a:gd name="T1" fmla="*/ 219 h 1108"/>
                <a:gd name="T2" fmla="*/ 988 w 1074"/>
                <a:gd name="T3" fmla="*/ 219 h 1108"/>
                <a:gd name="T4" fmla="*/ 0 w 1074"/>
                <a:gd name="T5" fmla="*/ 0 h 1108"/>
                <a:gd name="T6" fmla="*/ 0 w 1074"/>
                <a:gd name="T7" fmla="*/ 1108 h 1108"/>
                <a:gd name="T8" fmla="*/ 891 w 1074"/>
                <a:gd name="T9" fmla="*/ 1108 h 1108"/>
                <a:gd name="T10" fmla="*/ 1062 w 1074"/>
                <a:gd name="T11" fmla="*/ 336 h 1108"/>
                <a:gd name="T12" fmla="*/ 988 w 1074"/>
                <a:gd name="T13" fmla="*/ 219 h 1108"/>
              </a:gdLst>
              <a:ahLst/>
              <a:cxnLst>
                <a:cxn ang="0">
                  <a:pos x="T0" y="T1"/>
                </a:cxn>
                <a:cxn ang="0">
                  <a:pos x="T2" y="T3"/>
                </a:cxn>
                <a:cxn ang="0">
                  <a:pos x="T4" y="T5"/>
                </a:cxn>
                <a:cxn ang="0">
                  <a:pos x="T6" y="T7"/>
                </a:cxn>
                <a:cxn ang="0">
                  <a:pos x="T8" y="T9"/>
                </a:cxn>
                <a:cxn ang="0">
                  <a:pos x="T10" y="T11"/>
                </a:cxn>
                <a:cxn ang="0">
                  <a:pos x="T12" y="T13"/>
                </a:cxn>
              </a:cxnLst>
              <a:rect l="0" t="0" r="r" b="b"/>
              <a:pathLst>
                <a:path w="1074" h="1108">
                  <a:moveTo>
                    <a:pt x="988" y="219"/>
                  </a:moveTo>
                  <a:lnTo>
                    <a:pt x="988" y="219"/>
                  </a:lnTo>
                  <a:lnTo>
                    <a:pt x="0" y="0"/>
                  </a:lnTo>
                  <a:lnTo>
                    <a:pt x="0" y="1108"/>
                  </a:lnTo>
                  <a:lnTo>
                    <a:pt x="891" y="1108"/>
                  </a:lnTo>
                  <a:lnTo>
                    <a:pt x="1062" y="336"/>
                  </a:lnTo>
                  <a:cubicBezTo>
                    <a:pt x="1074" y="283"/>
                    <a:pt x="1041" y="231"/>
                    <a:pt x="988" y="219"/>
                  </a:cubicBezTo>
                  <a:close/>
                </a:path>
              </a:pathLst>
            </a:custGeom>
            <a:solidFill>
              <a:srgbClr val="97CA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620E9C7F-6923-0B87-F9D0-B3A319C02EB0}"/>
                </a:ext>
              </a:extLst>
            </p:cNvPr>
            <p:cNvSpPr>
              <a:spLocks/>
            </p:cNvSpPr>
            <p:nvPr userDrawn="1"/>
          </p:nvSpPr>
          <p:spPr bwMode="auto">
            <a:xfrm>
              <a:off x="1653" y="99"/>
              <a:ext cx="418" cy="416"/>
            </a:xfrm>
            <a:custGeom>
              <a:avLst/>
              <a:gdLst>
                <a:gd name="T0" fmla="*/ 636 w 693"/>
                <a:gd name="T1" fmla="*/ 602 h 693"/>
                <a:gd name="T2" fmla="*/ 636 w 693"/>
                <a:gd name="T3" fmla="*/ 602 h 693"/>
                <a:gd name="T4" fmla="*/ 164 w 693"/>
                <a:gd name="T5" fmla="*/ 687 h 693"/>
                <a:gd name="T6" fmla="*/ 91 w 693"/>
                <a:gd name="T7" fmla="*/ 637 h 693"/>
                <a:gd name="T8" fmla="*/ 6 w 693"/>
                <a:gd name="T9" fmla="*/ 165 h 693"/>
                <a:gd name="T10" fmla="*/ 57 w 693"/>
                <a:gd name="T11" fmla="*/ 92 h 693"/>
                <a:gd name="T12" fmla="*/ 528 w 693"/>
                <a:gd name="T13" fmla="*/ 6 h 693"/>
                <a:gd name="T14" fmla="*/ 602 w 693"/>
                <a:gd name="T15" fmla="*/ 57 h 693"/>
                <a:gd name="T16" fmla="*/ 687 w 693"/>
                <a:gd name="T17" fmla="*/ 529 h 693"/>
                <a:gd name="T18" fmla="*/ 636 w 693"/>
                <a:gd name="T19" fmla="*/ 602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3" h="693">
                  <a:moveTo>
                    <a:pt x="636" y="602"/>
                  </a:moveTo>
                  <a:lnTo>
                    <a:pt x="636" y="602"/>
                  </a:lnTo>
                  <a:lnTo>
                    <a:pt x="164" y="687"/>
                  </a:lnTo>
                  <a:cubicBezTo>
                    <a:pt x="130" y="693"/>
                    <a:pt x="98" y="671"/>
                    <a:pt x="91" y="637"/>
                  </a:cubicBezTo>
                  <a:lnTo>
                    <a:pt x="6" y="165"/>
                  </a:lnTo>
                  <a:cubicBezTo>
                    <a:pt x="0" y="131"/>
                    <a:pt x="23" y="98"/>
                    <a:pt x="57" y="92"/>
                  </a:cubicBezTo>
                  <a:lnTo>
                    <a:pt x="528" y="6"/>
                  </a:lnTo>
                  <a:cubicBezTo>
                    <a:pt x="563" y="0"/>
                    <a:pt x="595" y="23"/>
                    <a:pt x="602" y="57"/>
                  </a:cubicBezTo>
                  <a:lnTo>
                    <a:pt x="687" y="529"/>
                  </a:lnTo>
                  <a:cubicBezTo>
                    <a:pt x="693" y="563"/>
                    <a:pt x="670" y="596"/>
                    <a:pt x="636" y="602"/>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C9D68F26-1FEF-0C44-5015-369300D1288A}"/>
                </a:ext>
              </a:extLst>
            </p:cNvPr>
            <p:cNvSpPr>
              <a:spLocks/>
            </p:cNvSpPr>
            <p:nvPr userDrawn="1"/>
          </p:nvSpPr>
          <p:spPr bwMode="auto">
            <a:xfrm>
              <a:off x="2371" y="3978"/>
              <a:ext cx="869" cy="351"/>
            </a:xfrm>
            <a:custGeom>
              <a:avLst/>
              <a:gdLst>
                <a:gd name="T0" fmla="*/ 0 w 1440"/>
                <a:gd name="T1" fmla="*/ 584 h 584"/>
                <a:gd name="T2" fmla="*/ 0 w 1440"/>
                <a:gd name="T3" fmla="*/ 584 h 584"/>
                <a:gd name="T4" fmla="*/ 1440 w 1440"/>
                <a:gd name="T5" fmla="*/ 584 h 584"/>
                <a:gd name="T6" fmla="*/ 720 w 1440"/>
                <a:gd name="T7" fmla="*/ 0 h 584"/>
                <a:gd name="T8" fmla="*/ 0 w 1440"/>
                <a:gd name="T9" fmla="*/ 584 h 584"/>
              </a:gdLst>
              <a:ahLst/>
              <a:cxnLst>
                <a:cxn ang="0">
                  <a:pos x="T0" y="T1"/>
                </a:cxn>
                <a:cxn ang="0">
                  <a:pos x="T2" y="T3"/>
                </a:cxn>
                <a:cxn ang="0">
                  <a:pos x="T4" y="T5"/>
                </a:cxn>
                <a:cxn ang="0">
                  <a:pos x="T6" y="T7"/>
                </a:cxn>
                <a:cxn ang="0">
                  <a:pos x="T8" y="T9"/>
                </a:cxn>
              </a:cxnLst>
              <a:rect l="0" t="0" r="r" b="b"/>
              <a:pathLst>
                <a:path w="1440" h="584">
                  <a:moveTo>
                    <a:pt x="0" y="584"/>
                  </a:moveTo>
                  <a:lnTo>
                    <a:pt x="0" y="584"/>
                  </a:lnTo>
                  <a:lnTo>
                    <a:pt x="1440" y="584"/>
                  </a:lnTo>
                  <a:cubicBezTo>
                    <a:pt x="1370" y="250"/>
                    <a:pt x="1074" y="0"/>
                    <a:pt x="720" y="0"/>
                  </a:cubicBezTo>
                  <a:cubicBezTo>
                    <a:pt x="366" y="0"/>
                    <a:pt x="70" y="250"/>
                    <a:pt x="0" y="584"/>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6D319077-1D0E-03A9-7DCA-A449B0FADB10}"/>
                </a:ext>
              </a:extLst>
            </p:cNvPr>
            <p:cNvSpPr>
              <a:spLocks/>
            </p:cNvSpPr>
            <p:nvPr userDrawn="1"/>
          </p:nvSpPr>
          <p:spPr bwMode="auto">
            <a:xfrm>
              <a:off x="241" y="239"/>
              <a:ext cx="7031" cy="3846"/>
            </a:xfrm>
            <a:custGeom>
              <a:avLst/>
              <a:gdLst>
                <a:gd name="T0" fmla="*/ 5171 w 5330"/>
                <a:gd name="T1" fmla="*/ 6400 h 6400"/>
                <a:gd name="T2" fmla="*/ 5171 w 5330"/>
                <a:gd name="T3" fmla="*/ 6400 h 6400"/>
                <a:gd name="T4" fmla="*/ 158 w 5330"/>
                <a:gd name="T5" fmla="*/ 6400 h 6400"/>
                <a:gd name="T6" fmla="*/ 0 w 5330"/>
                <a:gd name="T7" fmla="*/ 6242 h 6400"/>
                <a:gd name="T8" fmla="*/ 0 w 5330"/>
                <a:gd name="T9" fmla="*/ 159 h 6400"/>
                <a:gd name="T10" fmla="*/ 158 w 5330"/>
                <a:gd name="T11" fmla="*/ 0 h 6400"/>
                <a:gd name="T12" fmla="*/ 5171 w 5330"/>
                <a:gd name="T13" fmla="*/ 0 h 6400"/>
                <a:gd name="T14" fmla="*/ 5330 w 5330"/>
                <a:gd name="T15" fmla="*/ 159 h 6400"/>
                <a:gd name="T16" fmla="*/ 5330 w 5330"/>
                <a:gd name="T17" fmla="*/ 6242 h 6400"/>
                <a:gd name="T18" fmla="*/ 5171 w 5330"/>
                <a:gd name="T19" fmla="*/ 640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30" h="6400">
                  <a:moveTo>
                    <a:pt x="5171" y="6400"/>
                  </a:moveTo>
                  <a:lnTo>
                    <a:pt x="5171" y="6400"/>
                  </a:lnTo>
                  <a:lnTo>
                    <a:pt x="158" y="6400"/>
                  </a:lnTo>
                  <a:cubicBezTo>
                    <a:pt x="70" y="6400"/>
                    <a:pt x="0" y="6330"/>
                    <a:pt x="0" y="6242"/>
                  </a:cubicBezTo>
                  <a:lnTo>
                    <a:pt x="0" y="159"/>
                  </a:lnTo>
                  <a:cubicBezTo>
                    <a:pt x="0" y="71"/>
                    <a:pt x="70" y="0"/>
                    <a:pt x="158" y="0"/>
                  </a:cubicBezTo>
                  <a:lnTo>
                    <a:pt x="5171" y="0"/>
                  </a:lnTo>
                  <a:cubicBezTo>
                    <a:pt x="5259" y="0"/>
                    <a:pt x="5330" y="71"/>
                    <a:pt x="5330" y="159"/>
                  </a:cubicBezTo>
                  <a:lnTo>
                    <a:pt x="5330" y="6242"/>
                  </a:lnTo>
                  <a:cubicBezTo>
                    <a:pt x="5330" y="6330"/>
                    <a:pt x="5259" y="6400"/>
                    <a:pt x="5171" y="6400"/>
                  </a:cubicBezTo>
                  <a:close/>
                </a:path>
              </a:pathLst>
            </a:custGeom>
            <a:solidFill>
              <a:srgbClr val="003A5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 name="Freeform 10">
              <a:extLst>
                <a:ext uri="{FF2B5EF4-FFF2-40B4-BE49-F238E27FC236}">
                  <a16:creationId xmlns:a16="http://schemas.microsoft.com/office/drawing/2014/main" id="{93A4F09C-5238-148D-D2D1-68E13793108C}"/>
                </a:ext>
              </a:extLst>
            </p:cNvPr>
            <p:cNvSpPr>
              <a:spLocks/>
            </p:cNvSpPr>
            <p:nvPr userDrawn="1"/>
          </p:nvSpPr>
          <p:spPr bwMode="auto">
            <a:xfrm>
              <a:off x="0" y="987"/>
              <a:ext cx="320" cy="546"/>
            </a:xfrm>
            <a:custGeom>
              <a:avLst/>
              <a:gdLst>
                <a:gd name="T0" fmla="*/ 268 w 531"/>
                <a:gd name="T1" fmla="*/ 50 h 909"/>
                <a:gd name="T2" fmla="*/ 268 w 531"/>
                <a:gd name="T3" fmla="*/ 50 h 909"/>
                <a:gd name="T4" fmla="*/ 178 w 531"/>
                <a:gd name="T5" fmla="*/ 30 h 909"/>
                <a:gd name="T6" fmla="*/ 0 w 531"/>
                <a:gd name="T7" fmla="*/ 223 h 909"/>
                <a:gd name="T8" fmla="*/ 0 w 531"/>
                <a:gd name="T9" fmla="*/ 800 h 909"/>
                <a:gd name="T10" fmla="*/ 456 w 531"/>
                <a:gd name="T11" fmla="*/ 901 h 909"/>
                <a:gd name="T12" fmla="*/ 518 w 531"/>
                <a:gd name="T13" fmla="*/ 832 h 909"/>
                <a:gd name="T14" fmla="*/ 268 w 531"/>
                <a:gd name="T15" fmla="*/ 50 h 9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1" h="909">
                  <a:moveTo>
                    <a:pt x="268" y="50"/>
                  </a:moveTo>
                  <a:lnTo>
                    <a:pt x="268" y="50"/>
                  </a:lnTo>
                  <a:cubicBezTo>
                    <a:pt x="255" y="11"/>
                    <a:pt x="205" y="0"/>
                    <a:pt x="178" y="30"/>
                  </a:cubicBezTo>
                  <a:lnTo>
                    <a:pt x="0" y="223"/>
                  </a:lnTo>
                  <a:lnTo>
                    <a:pt x="0" y="800"/>
                  </a:lnTo>
                  <a:lnTo>
                    <a:pt x="456" y="901"/>
                  </a:lnTo>
                  <a:cubicBezTo>
                    <a:pt x="496" y="909"/>
                    <a:pt x="531" y="871"/>
                    <a:pt x="518" y="832"/>
                  </a:cubicBezTo>
                  <a:lnTo>
                    <a:pt x="268" y="50"/>
                  </a:lnTo>
                  <a:close/>
                </a:path>
              </a:pathLst>
            </a:custGeom>
            <a:solidFill>
              <a:srgbClr val="8AB79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179EE616-206D-C957-66C0-BE7F54E446FB}"/>
              </a:ext>
            </a:extLst>
          </p:cNvPr>
          <p:cNvSpPr>
            <a:spLocks noGrp="1"/>
          </p:cNvSpPr>
          <p:nvPr>
            <p:ph type="ctrTitle"/>
          </p:nvPr>
        </p:nvSpPr>
        <p:spPr>
          <a:xfrm>
            <a:off x="890588" y="819572"/>
            <a:ext cx="10241238" cy="747291"/>
          </a:xfrm>
          <a:prstGeom prst="rect">
            <a:avLst/>
          </a:prstGeom>
        </p:spPr>
        <p:txBody>
          <a:bodyPr lIns="0" tIns="0" rIns="0" bIns="0" anchor="b">
            <a:normAutofit/>
          </a:bodyPr>
          <a:lstStyle>
            <a:lvl1pPr algn="l">
              <a:lnSpc>
                <a:spcPts val="4660"/>
              </a:lnSpc>
              <a:defRPr sz="48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B6077C69-12E1-F6CC-F199-C8FC17B8A0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729736" y="4842287"/>
            <a:ext cx="4470717" cy="766640"/>
          </a:xfrm>
          <a:prstGeom prst="rect">
            <a:avLst/>
          </a:prstGeom>
        </p:spPr>
      </p:pic>
      <p:sp>
        <p:nvSpPr>
          <p:cNvPr id="14" name="Content Placeholder 2">
            <a:extLst>
              <a:ext uri="{FF2B5EF4-FFF2-40B4-BE49-F238E27FC236}">
                <a16:creationId xmlns:a16="http://schemas.microsoft.com/office/drawing/2014/main" id="{F9F59296-2489-D46A-F94F-06DF493B6604}"/>
              </a:ext>
            </a:extLst>
          </p:cNvPr>
          <p:cNvSpPr>
            <a:spLocks noGrp="1"/>
          </p:cNvSpPr>
          <p:nvPr>
            <p:ph sz="half" idx="1"/>
          </p:nvPr>
        </p:nvSpPr>
        <p:spPr>
          <a:xfrm>
            <a:off x="1334262" y="1779858"/>
            <a:ext cx="8955157" cy="3337020"/>
          </a:xfrm>
          <a:prstGeom prst="rect">
            <a:avLst/>
          </a:prstGeom>
        </p:spPr>
        <p:txBody>
          <a:bodyPr/>
          <a:lstStyle>
            <a:lvl1pPr>
              <a:defRPr>
                <a:solidFill>
                  <a:schemeClr val="bg1"/>
                </a:solidFill>
              </a:defRPr>
            </a:lvl1pPr>
            <a:lvl2pPr>
              <a:defRPr>
                <a:solidFill>
                  <a:schemeClr val="bg1"/>
                </a:solidFill>
              </a:defRPr>
            </a:lvl2pPr>
          </a:lstStyle>
          <a:p>
            <a:pPr lvl="0"/>
            <a:r>
              <a:rPr lang="en-US"/>
              <a:t>Click to edit Master text styles</a:t>
            </a:r>
          </a:p>
          <a:p>
            <a:pPr lvl="1"/>
            <a:r>
              <a:rPr lang="en-US"/>
              <a:t>Second level</a:t>
            </a:r>
          </a:p>
        </p:txBody>
      </p:sp>
      <p:pic>
        <p:nvPicPr>
          <p:cNvPr id="6" name="Picture 5">
            <a:extLst>
              <a:ext uri="{FF2B5EF4-FFF2-40B4-BE49-F238E27FC236}">
                <a16:creationId xmlns:a16="http://schemas.microsoft.com/office/drawing/2014/main" id="{C1EB1CFF-243D-0DF2-F029-83CD1EFF785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53079" y="4053276"/>
            <a:ext cx="2355839" cy="2380379"/>
          </a:xfrm>
          <a:prstGeom prst="rect">
            <a:avLst/>
          </a:prstGeom>
        </p:spPr>
      </p:pic>
      <p:sp>
        <p:nvSpPr>
          <p:cNvPr id="15" name="TextBox 14">
            <a:extLst>
              <a:ext uri="{FF2B5EF4-FFF2-40B4-BE49-F238E27FC236}">
                <a16:creationId xmlns:a16="http://schemas.microsoft.com/office/drawing/2014/main" id="{B5775BA8-F013-816E-4868-AD3D4C6EA9F4}"/>
              </a:ext>
              <a:ext uri="{C183D7F6-B498-43B3-948B-1728B52AA6E4}">
                <adec:decorative xmlns:adec="http://schemas.microsoft.com/office/drawing/2017/decorative" val="1"/>
              </a:ext>
            </a:extLst>
          </p:cNvPr>
          <p:cNvSpPr txBox="1"/>
          <p:nvPr userDrawn="1"/>
        </p:nvSpPr>
        <p:spPr>
          <a:xfrm>
            <a:off x="2819717" y="5705051"/>
            <a:ext cx="8477250" cy="830997"/>
          </a:xfrm>
          <a:prstGeom prst="rect">
            <a:avLst/>
          </a:prstGeom>
          <a:noFill/>
        </p:spPr>
        <p:txBody>
          <a:bodyPr wrap="square" rtlCol="0">
            <a:spAutoFit/>
          </a:bodyPr>
          <a:lstStyle/>
          <a:p>
            <a:pPr algn="r"/>
            <a:r>
              <a:rPr lang="en-US" sz="2400" b="1">
                <a:solidFill>
                  <a:schemeClr val="bg1"/>
                </a:solidFill>
                <a:latin typeface="Arial" panose="020B0604020202020204" pitchFamily="34" charset="0"/>
                <a:cs typeface="Arial" panose="020B0604020202020204" pitchFamily="34" charset="0"/>
              </a:rPr>
              <a:t>CALIFORNIA DEPARTMENT OF EDUCATION</a:t>
            </a:r>
          </a:p>
          <a:p>
            <a:pPr algn="r"/>
            <a:r>
              <a:rPr lang="en-US" sz="2400">
                <a:solidFill>
                  <a:schemeClr val="bg1"/>
                </a:solidFill>
                <a:latin typeface="Arial" panose="020B0604020202020204" pitchFamily="34" charset="0"/>
                <a:cs typeface="Arial" panose="020B0604020202020204" pitchFamily="34" charset="0"/>
              </a:rPr>
              <a:t>Tony Thurmond, State Superintendent of Public Instruction</a:t>
            </a:r>
          </a:p>
        </p:txBody>
      </p:sp>
    </p:spTree>
    <p:extLst>
      <p:ext uri="{BB962C8B-B14F-4D97-AF65-F5344CB8AC3E}">
        <p14:creationId xmlns:p14="http://schemas.microsoft.com/office/powerpoint/2010/main" val="375221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Section Head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128644-0EF9-5E47-1235-18E8EE3A8D5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p:spPr>
      </p:pic>
      <p:sp>
        <p:nvSpPr>
          <p:cNvPr id="3" name="Title 1">
            <a:extLst>
              <a:ext uri="{FF2B5EF4-FFF2-40B4-BE49-F238E27FC236}">
                <a16:creationId xmlns:a16="http://schemas.microsoft.com/office/drawing/2014/main" id="{525C0352-F952-C511-3A36-5BB58BDD8A63}"/>
              </a:ext>
            </a:extLst>
          </p:cNvPr>
          <p:cNvSpPr>
            <a:spLocks noGrp="1"/>
          </p:cNvSpPr>
          <p:nvPr>
            <p:ph type="title"/>
          </p:nvPr>
        </p:nvSpPr>
        <p:spPr>
          <a:xfrm>
            <a:off x="396239" y="467360"/>
            <a:ext cx="11379201" cy="80434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2">
            <a:extLst>
              <a:ext uri="{FF2B5EF4-FFF2-40B4-BE49-F238E27FC236}">
                <a16:creationId xmlns:a16="http://schemas.microsoft.com/office/drawing/2014/main" id="{6D99C2AD-617A-98C4-7617-BE26F25C7A62}"/>
              </a:ext>
            </a:extLst>
          </p:cNvPr>
          <p:cNvSpPr>
            <a:spLocks noGrp="1"/>
          </p:cNvSpPr>
          <p:nvPr>
            <p:ph idx="1"/>
          </p:nvPr>
        </p:nvSpPr>
        <p:spPr>
          <a:xfrm>
            <a:off x="396240" y="1391920"/>
            <a:ext cx="11379202" cy="4785043"/>
          </a:xfrm>
          <a:prstGeom prst="rect">
            <a:avLst/>
          </a:prstGeom>
        </p:spPr>
        <p:txBody>
          <a:bodyPr>
            <a:normAutofit/>
          </a:bodyPr>
          <a:lstStyle>
            <a:lvl1pPr>
              <a:defRPr sz="3600">
                <a:solidFill>
                  <a:schemeClr val="bg1"/>
                </a:solidFill>
                <a:latin typeface="Arial" panose="020B0604020202020204" pitchFamily="34" charset="0"/>
                <a:cs typeface="Arial" panose="020B0604020202020204" pitchFamily="34" charset="0"/>
              </a:defRPr>
            </a:lvl1pPr>
            <a:lvl2pPr>
              <a:defRPr sz="32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09B8C0E3-EC54-92A9-637E-3C4D469092B8}"/>
              </a:ext>
            </a:extLst>
          </p:cNvPr>
          <p:cNvSpPr txBox="1">
            <a:spLocks/>
          </p:cNvSpPr>
          <p:nvPr userDrawn="1"/>
        </p:nvSpPr>
        <p:spPr>
          <a:xfrm>
            <a:off x="9349630" y="64579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2400" kern="1200">
                <a:solidFill>
                  <a:srgbClr val="08395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02B509-C285-4FF6-9C4D-EB34BB9C242E}" type="slidenum">
              <a:rPr lang="en-US" smtClean="0"/>
              <a:pPr/>
              <a:t>‹#›</a:t>
            </a:fld>
            <a:endParaRPr lang="en-US"/>
          </a:p>
        </p:txBody>
      </p:sp>
    </p:spTree>
    <p:extLst>
      <p:ext uri="{BB962C8B-B14F-4D97-AF65-F5344CB8AC3E}">
        <p14:creationId xmlns:p14="http://schemas.microsoft.com/office/powerpoint/2010/main" val="221723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0406F4-6E1B-C319-1A72-F7D82399B63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7404100" cy="6858000"/>
          </a:xfrm>
          <a:prstGeom prst="rect">
            <a:avLst/>
          </a:prstGeom>
        </p:spPr>
      </p:pic>
      <p:sp>
        <p:nvSpPr>
          <p:cNvPr id="6" name="Title 1">
            <a:extLst>
              <a:ext uri="{FF2B5EF4-FFF2-40B4-BE49-F238E27FC236}">
                <a16:creationId xmlns:a16="http://schemas.microsoft.com/office/drawing/2014/main" id="{47971061-C7AE-5E7B-926C-641E2B53E413}"/>
              </a:ext>
            </a:extLst>
          </p:cNvPr>
          <p:cNvSpPr>
            <a:spLocks noGrp="1"/>
          </p:cNvSpPr>
          <p:nvPr>
            <p:ph type="title"/>
          </p:nvPr>
        </p:nvSpPr>
        <p:spPr>
          <a:xfrm>
            <a:off x="-1" y="342377"/>
            <a:ext cx="12191999"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7" name="Content Placeholder 2">
            <a:extLst>
              <a:ext uri="{FF2B5EF4-FFF2-40B4-BE49-F238E27FC236}">
                <a16:creationId xmlns:a16="http://schemas.microsoft.com/office/drawing/2014/main" id="{8C12729B-0A90-66AA-61EB-669EAA8D95CE}"/>
              </a:ext>
            </a:extLst>
          </p:cNvPr>
          <p:cNvSpPr>
            <a:spLocks noGrp="1"/>
          </p:cNvSpPr>
          <p:nvPr>
            <p:ph idx="1"/>
          </p:nvPr>
        </p:nvSpPr>
        <p:spPr>
          <a:xfrm>
            <a:off x="0" y="1828800"/>
            <a:ext cx="12192000" cy="4419283"/>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785BA141-893C-A949-AB80-E3267612F2EB}"/>
              </a:ext>
            </a:extLst>
          </p:cNvPr>
          <p:cNvSpPr>
            <a:spLocks noGrp="1"/>
          </p:cNvSpPr>
          <p:nvPr>
            <p:ph type="sldNum" sz="quarter" idx="10"/>
          </p:nvPr>
        </p:nvSpPr>
        <p:spPr>
          <a:xfrm>
            <a:off x="9365973" y="6336310"/>
            <a:ext cx="2743200" cy="365125"/>
          </a:xfrm>
          <a:prstGeom prst="rect">
            <a:avLst/>
          </a:prstGeom>
        </p:spPr>
        <p:txBody>
          <a:bodyPr/>
          <a:lstStyle/>
          <a:p>
            <a:fld id="{6002B509-C285-4FF6-9C4D-EB34BB9C242E}" type="slidenum">
              <a:rPr lang="en-US" smtClean="0"/>
              <a:pPr/>
              <a:t>‹#›</a:t>
            </a:fld>
            <a:endParaRPr lang="en-US"/>
          </a:p>
        </p:txBody>
      </p:sp>
    </p:spTree>
    <p:extLst>
      <p:ext uri="{BB962C8B-B14F-4D97-AF65-F5344CB8AC3E}">
        <p14:creationId xmlns:p14="http://schemas.microsoft.com/office/powerpoint/2010/main" val="416114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yellow left">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9C4661C1-124A-909A-7ABD-BF6F99052308}"/>
              </a:ext>
              <a:ext uri="{C183D7F6-B498-43B3-948B-1728B52AA6E4}">
                <adec:decorative xmlns:adec="http://schemas.microsoft.com/office/drawing/2017/decorative" val="1"/>
              </a:ext>
            </a:extLst>
          </p:cNvPr>
          <p:cNvGrpSpPr>
            <a:grpSpLocks noChangeAspect="1"/>
          </p:cNvGrpSpPr>
          <p:nvPr userDrawn="1"/>
        </p:nvGrpSpPr>
        <p:grpSpPr bwMode="auto">
          <a:xfrm>
            <a:off x="0" y="0"/>
            <a:ext cx="11544300" cy="6867525"/>
            <a:chOff x="0" y="0"/>
            <a:chExt cx="7272" cy="4326"/>
          </a:xfrm>
        </p:grpSpPr>
        <p:sp>
          <p:nvSpPr>
            <p:cNvPr id="7" name="AutoShape 3">
              <a:extLst>
                <a:ext uri="{FF2B5EF4-FFF2-40B4-BE49-F238E27FC236}">
                  <a16:creationId xmlns:a16="http://schemas.microsoft.com/office/drawing/2014/main" id="{F0B5DA2D-8A9E-DAD7-F928-F205238F0FD5}"/>
                </a:ext>
              </a:extLst>
            </p:cNvPr>
            <p:cNvSpPr>
              <a:spLocks noChangeAspect="1" noChangeArrowheads="1" noTextEdit="1"/>
            </p:cNvSpPr>
            <p:nvPr userDrawn="1"/>
          </p:nvSpPr>
          <p:spPr bwMode="auto">
            <a:xfrm>
              <a:off x="0" y="0"/>
              <a:ext cx="415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3CA4AB6E-67BB-B782-9592-65D0E233868C}"/>
                </a:ext>
              </a:extLst>
            </p:cNvPr>
            <p:cNvSpPr>
              <a:spLocks/>
            </p:cNvSpPr>
            <p:nvPr userDrawn="1"/>
          </p:nvSpPr>
          <p:spPr bwMode="auto">
            <a:xfrm>
              <a:off x="0" y="0"/>
              <a:ext cx="3007" cy="4326"/>
            </a:xfrm>
            <a:custGeom>
              <a:avLst/>
              <a:gdLst>
                <a:gd name="T0" fmla="*/ 0 w 4984"/>
                <a:gd name="T1" fmla="*/ 7199 h 7199"/>
                <a:gd name="T2" fmla="*/ 0 w 4984"/>
                <a:gd name="T3" fmla="*/ 7199 h 7199"/>
                <a:gd name="T4" fmla="*/ 4984 w 4984"/>
                <a:gd name="T5" fmla="*/ 7199 h 7199"/>
                <a:gd name="T6" fmla="*/ 4984 w 4984"/>
                <a:gd name="T7" fmla="*/ 0 h 7199"/>
                <a:gd name="T8" fmla="*/ 0 w 4984"/>
                <a:gd name="T9" fmla="*/ 0 h 7199"/>
                <a:gd name="T10" fmla="*/ 0 w 4984"/>
                <a:gd name="T11" fmla="*/ 7199 h 7199"/>
              </a:gdLst>
              <a:ahLst/>
              <a:cxnLst>
                <a:cxn ang="0">
                  <a:pos x="T0" y="T1"/>
                </a:cxn>
                <a:cxn ang="0">
                  <a:pos x="T2" y="T3"/>
                </a:cxn>
                <a:cxn ang="0">
                  <a:pos x="T4" y="T5"/>
                </a:cxn>
                <a:cxn ang="0">
                  <a:pos x="T6" y="T7"/>
                </a:cxn>
                <a:cxn ang="0">
                  <a:pos x="T8" y="T9"/>
                </a:cxn>
                <a:cxn ang="0">
                  <a:pos x="T10" y="T11"/>
                </a:cxn>
              </a:cxnLst>
              <a:rect l="0" t="0" r="r" b="b"/>
              <a:pathLst>
                <a:path w="4984" h="7199">
                  <a:moveTo>
                    <a:pt x="0" y="7199"/>
                  </a:moveTo>
                  <a:lnTo>
                    <a:pt x="0" y="7199"/>
                  </a:lnTo>
                  <a:lnTo>
                    <a:pt x="4984" y="7199"/>
                  </a:lnTo>
                  <a:lnTo>
                    <a:pt x="4984" y="0"/>
                  </a:lnTo>
                  <a:lnTo>
                    <a:pt x="0" y="0"/>
                  </a:lnTo>
                  <a:lnTo>
                    <a:pt x="0" y="7199"/>
                  </a:lnTo>
                  <a:close/>
                </a:path>
              </a:pathLst>
            </a:custGeom>
            <a:solidFill>
              <a:srgbClr val="FED16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A4D4DC7E-5872-984E-588A-89872632BE27}"/>
                </a:ext>
              </a:extLst>
            </p:cNvPr>
            <p:cNvSpPr>
              <a:spLocks/>
            </p:cNvSpPr>
            <p:nvPr userDrawn="1"/>
          </p:nvSpPr>
          <p:spPr bwMode="auto">
            <a:xfrm>
              <a:off x="0" y="3659"/>
              <a:ext cx="648" cy="666"/>
            </a:xfrm>
            <a:custGeom>
              <a:avLst/>
              <a:gdLst>
                <a:gd name="T0" fmla="*/ 988 w 1074"/>
                <a:gd name="T1" fmla="*/ 219 h 1108"/>
                <a:gd name="T2" fmla="*/ 988 w 1074"/>
                <a:gd name="T3" fmla="*/ 219 h 1108"/>
                <a:gd name="T4" fmla="*/ 0 w 1074"/>
                <a:gd name="T5" fmla="*/ 0 h 1108"/>
                <a:gd name="T6" fmla="*/ 0 w 1074"/>
                <a:gd name="T7" fmla="*/ 1108 h 1108"/>
                <a:gd name="T8" fmla="*/ 891 w 1074"/>
                <a:gd name="T9" fmla="*/ 1108 h 1108"/>
                <a:gd name="T10" fmla="*/ 1062 w 1074"/>
                <a:gd name="T11" fmla="*/ 336 h 1108"/>
                <a:gd name="T12" fmla="*/ 988 w 1074"/>
                <a:gd name="T13" fmla="*/ 219 h 1108"/>
              </a:gdLst>
              <a:ahLst/>
              <a:cxnLst>
                <a:cxn ang="0">
                  <a:pos x="T0" y="T1"/>
                </a:cxn>
                <a:cxn ang="0">
                  <a:pos x="T2" y="T3"/>
                </a:cxn>
                <a:cxn ang="0">
                  <a:pos x="T4" y="T5"/>
                </a:cxn>
                <a:cxn ang="0">
                  <a:pos x="T6" y="T7"/>
                </a:cxn>
                <a:cxn ang="0">
                  <a:pos x="T8" y="T9"/>
                </a:cxn>
                <a:cxn ang="0">
                  <a:pos x="T10" y="T11"/>
                </a:cxn>
                <a:cxn ang="0">
                  <a:pos x="T12" y="T13"/>
                </a:cxn>
              </a:cxnLst>
              <a:rect l="0" t="0" r="r" b="b"/>
              <a:pathLst>
                <a:path w="1074" h="1108">
                  <a:moveTo>
                    <a:pt x="988" y="219"/>
                  </a:moveTo>
                  <a:lnTo>
                    <a:pt x="988" y="219"/>
                  </a:lnTo>
                  <a:lnTo>
                    <a:pt x="0" y="0"/>
                  </a:lnTo>
                  <a:lnTo>
                    <a:pt x="0" y="1108"/>
                  </a:lnTo>
                  <a:lnTo>
                    <a:pt x="891" y="1108"/>
                  </a:lnTo>
                  <a:lnTo>
                    <a:pt x="1062" y="336"/>
                  </a:lnTo>
                  <a:cubicBezTo>
                    <a:pt x="1074" y="283"/>
                    <a:pt x="1041" y="231"/>
                    <a:pt x="988" y="219"/>
                  </a:cubicBezTo>
                  <a:close/>
                </a:path>
              </a:pathLst>
            </a:custGeom>
            <a:solidFill>
              <a:srgbClr val="97CA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620E9C7F-6923-0B87-F9D0-B3A319C02EB0}"/>
                </a:ext>
              </a:extLst>
            </p:cNvPr>
            <p:cNvSpPr>
              <a:spLocks/>
            </p:cNvSpPr>
            <p:nvPr userDrawn="1"/>
          </p:nvSpPr>
          <p:spPr bwMode="auto">
            <a:xfrm>
              <a:off x="1653" y="99"/>
              <a:ext cx="418" cy="416"/>
            </a:xfrm>
            <a:custGeom>
              <a:avLst/>
              <a:gdLst>
                <a:gd name="T0" fmla="*/ 636 w 693"/>
                <a:gd name="T1" fmla="*/ 602 h 693"/>
                <a:gd name="T2" fmla="*/ 636 w 693"/>
                <a:gd name="T3" fmla="*/ 602 h 693"/>
                <a:gd name="T4" fmla="*/ 164 w 693"/>
                <a:gd name="T5" fmla="*/ 687 h 693"/>
                <a:gd name="T6" fmla="*/ 91 w 693"/>
                <a:gd name="T7" fmla="*/ 637 h 693"/>
                <a:gd name="T8" fmla="*/ 6 w 693"/>
                <a:gd name="T9" fmla="*/ 165 h 693"/>
                <a:gd name="T10" fmla="*/ 57 w 693"/>
                <a:gd name="T11" fmla="*/ 92 h 693"/>
                <a:gd name="T12" fmla="*/ 528 w 693"/>
                <a:gd name="T13" fmla="*/ 6 h 693"/>
                <a:gd name="T14" fmla="*/ 602 w 693"/>
                <a:gd name="T15" fmla="*/ 57 h 693"/>
                <a:gd name="T16" fmla="*/ 687 w 693"/>
                <a:gd name="T17" fmla="*/ 529 h 693"/>
                <a:gd name="T18" fmla="*/ 636 w 693"/>
                <a:gd name="T19" fmla="*/ 602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3" h="693">
                  <a:moveTo>
                    <a:pt x="636" y="602"/>
                  </a:moveTo>
                  <a:lnTo>
                    <a:pt x="636" y="602"/>
                  </a:lnTo>
                  <a:lnTo>
                    <a:pt x="164" y="687"/>
                  </a:lnTo>
                  <a:cubicBezTo>
                    <a:pt x="130" y="693"/>
                    <a:pt x="98" y="671"/>
                    <a:pt x="91" y="637"/>
                  </a:cubicBezTo>
                  <a:lnTo>
                    <a:pt x="6" y="165"/>
                  </a:lnTo>
                  <a:cubicBezTo>
                    <a:pt x="0" y="131"/>
                    <a:pt x="23" y="98"/>
                    <a:pt x="57" y="92"/>
                  </a:cubicBezTo>
                  <a:lnTo>
                    <a:pt x="528" y="6"/>
                  </a:lnTo>
                  <a:cubicBezTo>
                    <a:pt x="563" y="0"/>
                    <a:pt x="595" y="23"/>
                    <a:pt x="602" y="57"/>
                  </a:cubicBezTo>
                  <a:lnTo>
                    <a:pt x="687" y="529"/>
                  </a:lnTo>
                  <a:cubicBezTo>
                    <a:pt x="693" y="563"/>
                    <a:pt x="670" y="596"/>
                    <a:pt x="636" y="602"/>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6D319077-1D0E-03A9-7DCA-A449B0FADB10}"/>
                </a:ext>
              </a:extLst>
            </p:cNvPr>
            <p:cNvSpPr>
              <a:spLocks/>
            </p:cNvSpPr>
            <p:nvPr userDrawn="1"/>
          </p:nvSpPr>
          <p:spPr bwMode="auto">
            <a:xfrm>
              <a:off x="241" y="3229"/>
              <a:ext cx="7031" cy="856"/>
            </a:xfrm>
            <a:custGeom>
              <a:avLst/>
              <a:gdLst>
                <a:gd name="T0" fmla="*/ 5171 w 5330"/>
                <a:gd name="T1" fmla="*/ 6400 h 6400"/>
                <a:gd name="T2" fmla="*/ 5171 w 5330"/>
                <a:gd name="T3" fmla="*/ 6400 h 6400"/>
                <a:gd name="T4" fmla="*/ 158 w 5330"/>
                <a:gd name="T5" fmla="*/ 6400 h 6400"/>
                <a:gd name="T6" fmla="*/ 0 w 5330"/>
                <a:gd name="T7" fmla="*/ 6242 h 6400"/>
                <a:gd name="T8" fmla="*/ 0 w 5330"/>
                <a:gd name="T9" fmla="*/ 159 h 6400"/>
                <a:gd name="T10" fmla="*/ 158 w 5330"/>
                <a:gd name="T11" fmla="*/ 0 h 6400"/>
                <a:gd name="T12" fmla="*/ 5171 w 5330"/>
                <a:gd name="T13" fmla="*/ 0 h 6400"/>
                <a:gd name="T14" fmla="*/ 5330 w 5330"/>
                <a:gd name="T15" fmla="*/ 159 h 6400"/>
                <a:gd name="T16" fmla="*/ 5330 w 5330"/>
                <a:gd name="T17" fmla="*/ 6242 h 6400"/>
                <a:gd name="T18" fmla="*/ 5171 w 5330"/>
                <a:gd name="T19" fmla="*/ 640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30" h="6400">
                  <a:moveTo>
                    <a:pt x="5171" y="6400"/>
                  </a:moveTo>
                  <a:lnTo>
                    <a:pt x="5171" y="6400"/>
                  </a:lnTo>
                  <a:lnTo>
                    <a:pt x="158" y="6400"/>
                  </a:lnTo>
                  <a:cubicBezTo>
                    <a:pt x="70" y="6400"/>
                    <a:pt x="0" y="6330"/>
                    <a:pt x="0" y="6242"/>
                  </a:cubicBezTo>
                  <a:lnTo>
                    <a:pt x="0" y="159"/>
                  </a:lnTo>
                  <a:cubicBezTo>
                    <a:pt x="0" y="71"/>
                    <a:pt x="70" y="0"/>
                    <a:pt x="158" y="0"/>
                  </a:cubicBezTo>
                  <a:lnTo>
                    <a:pt x="5171" y="0"/>
                  </a:lnTo>
                  <a:cubicBezTo>
                    <a:pt x="5259" y="0"/>
                    <a:pt x="5330" y="71"/>
                    <a:pt x="5330" y="159"/>
                  </a:cubicBezTo>
                  <a:lnTo>
                    <a:pt x="5330" y="6242"/>
                  </a:lnTo>
                  <a:cubicBezTo>
                    <a:pt x="5330" y="6330"/>
                    <a:pt x="5259" y="6400"/>
                    <a:pt x="5171" y="6400"/>
                  </a:cubicBezTo>
                  <a:close/>
                </a:path>
              </a:pathLst>
            </a:custGeom>
            <a:solidFill>
              <a:srgbClr val="003A5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2" name="Freeform 9">
              <a:extLst>
                <a:ext uri="{FF2B5EF4-FFF2-40B4-BE49-F238E27FC236}">
                  <a16:creationId xmlns:a16="http://schemas.microsoft.com/office/drawing/2014/main" id="{C9D68F26-1FEF-0C44-5015-369300D1288A}"/>
                </a:ext>
              </a:extLst>
            </p:cNvPr>
            <p:cNvSpPr>
              <a:spLocks/>
            </p:cNvSpPr>
            <p:nvPr userDrawn="1"/>
          </p:nvSpPr>
          <p:spPr bwMode="auto">
            <a:xfrm>
              <a:off x="2371" y="3975"/>
              <a:ext cx="869" cy="351"/>
            </a:xfrm>
            <a:custGeom>
              <a:avLst/>
              <a:gdLst>
                <a:gd name="T0" fmla="*/ 0 w 1440"/>
                <a:gd name="T1" fmla="*/ 584 h 584"/>
                <a:gd name="T2" fmla="*/ 0 w 1440"/>
                <a:gd name="T3" fmla="*/ 584 h 584"/>
                <a:gd name="T4" fmla="*/ 1440 w 1440"/>
                <a:gd name="T5" fmla="*/ 584 h 584"/>
                <a:gd name="T6" fmla="*/ 720 w 1440"/>
                <a:gd name="T7" fmla="*/ 0 h 584"/>
                <a:gd name="T8" fmla="*/ 0 w 1440"/>
                <a:gd name="T9" fmla="*/ 584 h 584"/>
              </a:gdLst>
              <a:ahLst/>
              <a:cxnLst>
                <a:cxn ang="0">
                  <a:pos x="T0" y="T1"/>
                </a:cxn>
                <a:cxn ang="0">
                  <a:pos x="T2" y="T3"/>
                </a:cxn>
                <a:cxn ang="0">
                  <a:pos x="T4" y="T5"/>
                </a:cxn>
                <a:cxn ang="0">
                  <a:pos x="T6" y="T7"/>
                </a:cxn>
                <a:cxn ang="0">
                  <a:pos x="T8" y="T9"/>
                </a:cxn>
              </a:cxnLst>
              <a:rect l="0" t="0" r="r" b="b"/>
              <a:pathLst>
                <a:path w="1440" h="584">
                  <a:moveTo>
                    <a:pt x="0" y="584"/>
                  </a:moveTo>
                  <a:lnTo>
                    <a:pt x="0" y="584"/>
                  </a:lnTo>
                  <a:lnTo>
                    <a:pt x="1440" y="584"/>
                  </a:lnTo>
                  <a:cubicBezTo>
                    <a:pt x="1370" y="250"/>
                    <a:pt x="1074" y="0"/>
                    <a:pt x="720" y="0"/>
                  </a:cubicBezTo>
                  <a:cubicBezTo>
                    <a:pt x="366" y="0"/>
                    <a:pt x="70" y="250"/>
                    <a:pt x="0" y="584"/>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93A4F09C-5238-148D-D2D1-68E13793108C}"/>
                </a:ext>
              </a:extLst>
            </p:cNvPr>
            <p:cNvSpPr>
              <a:spLocks/>
            </p:cNvSpPr>
            <p:nvPr userDrawn="1"/>
          </p:nvSpPr>
          <p:spPr bwMode="auto">
            <a:xfrm>
              <a:off x="0" y="987"/>
              <a:ext cx="320" cy="546"/>
            </a:xfrm>
            <a:custGeom>
              <a:avLst/>
              <a:gdLst>
                <a:gd name="T0" fmla="*/ 268 w 531"/>
                <a:gd name="T1" fmla="*/ 50 h 909"/>
                <a:gd name="T2" fmla="*/ 268 w 531"/>
                <a:gd name="T3" fmla="*/ 50 h 909"/>
                <a:gd name="T4" fmla="*/ 178 w 531"/>
                <a:gd name="T5" fmla="*/ 30 h 909"/>
                <a:gd name="T6" fmla="*/ 0 w 531"/>
                <a:gd name="T7" fmla="*/ 223 h 909"/>
                <a:gd name="T8" fmla="*/ 0 w 531"/>
                <a:gd name="T9" fmla="*/ 800 h 909"/>
                <a:gd name="T10" fmla="*/ 456 w 531"/>
                <a:gd name="T11" fmla="*/ 901 h 909"/>
                <a:gd name="T12" fmla="*/ 518 w 531"/>
                <a:gd name="T13" fmla="*/ 832 h 909"/>
                <a:gd name="T14" fmla="*/ 268 w 531"/>
                <a:gd name="T15" fmla="*/ 50 h 9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1" h="909">
                  <a:moveTo>
                    <a:pt x="268" y="50"/>
                  </a:moveTo>
                  <a:lnTo>
                    <a:pt x="268" y="50"/>
                  </a:lnTo>
                  <a:cubicBezTo>
                    <a:pt x="255" y="11"/>
                    <a:pt x="205" y="0"/>
                    <a:pt x="178" y="30"/>
                  </a:cubicBezTo>
                  <a:lnTo>
                    <a:pt x="0" y="223"/>
                  </a:lnTo>
                  <a:lnTo>
                    <a:pt x="0" y="800"/>
                  </a:lnTo>
                  <a:lnTo>
                    <a:pt x="456" y="901"/>
                  </a:lnTo>
                  <a:cubicBezTo>
                    <a:pt x="496" y="909"/>
                    <a:pt x="531" y="871"/>
                    <a:pt x="518" y="832"/>
                  </a:cubicBezTo>
                  <a:lnTo>
                    <a:pt x="268" y="50"/>
                  </a:lnTo>
                  <a:close/>
                </a:path>
              </a:pathLst>
            </a:custGeom>
            <a:solidFill>
              <a:srgbClr val="8AB79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4" name="Picture 3">
            <a:extLst>
              <a:ext uri="{FF2B5EF4-FFF2-40B4-BE49-F238E27FC236}">
                <a16:creationId xmlns:a16="http://schemas.microsoft.com/office/drawing/2014/main" id="{B6077C69-12E1-F6CC-F199-C8FC17B8A0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763963" y="5334903"/>
            <a:ext cx="4470717" cy="766640"/>
          </a:xfrm>
          <a:prstGeom prst="rect">
            <a:avLst/>
          </a:prstGeom>
        </p:spPr>
      </p:pic>
      <p:sp>
        <p:nvSpPr>
          <p:cNvPr id="2" name="Title 1">
            <a:extLst>
              <a:ext uri="{FF2B5EF4-FFF2-40B4-BE49-F238E27FC236}">
                <a16:creationId xmlns:a16="http://schemas.microsoft.com/office/drawing/2014/main" id="{179EE616-206D-C957-66C0-BE7F54E446FB}"/>
              </a:ext>
            </a:extLst>
          </p:cNvPr>
          <p:cNvSpPr>
            <a:spLocks noGrp="1"/>
          </p:cNvSpPr>
          <p:nvPr>
            <p:ph type="ctrTitle"/>
          </p:nvPr>
        </p:nvSpPr>
        <p:spPr>
          <a:xfrm>
            <a:off x="890588" y="819572"/>
            <a:ext cx="10241238" cy="747291"/>
          </a:xfrm>
          <a:prstGeom prst="rect">
            <a:avLst/>
          </a:prstGeom>
        </p:spPr>
        <p:txBody>
          <a:bodyPr lIns="0" tIns="0" rIns="0" bIns="0" anchor="b">
            <a:normAutofit/>
          </a:bodyPr>
          <a:lstStyle>
            <a:lvl1pPr algn="l">
              <a:lnSpc>
                <a:spcPts val="4660"/>
              </a:lnSpc>
              <a:defRPr sz="4800">
                <a:solidFill>
                  <a:srgbClr val="083958"/>
                </a:solidFill>
                <a:latin typeface="Arial" panose="020B0604020202020204" pitchFamily="34" charset="0"/>
                <a:cs typeface="Arial" panose="020B0604020202020204" pitchFamily="34" charset="0"/>
              </a:defRPr>
            </a:lvl1pPr>
          </a:lstStyle>
          <a:p>
            <a:r>
              <a:rPr lang="en-US"/>
              <a:t>Click to edit Master title style</a:t>
            </a:r>
          </a:p>
        </p:txBody>
      </p:sp>
      <p:sp>
        <p:nvSpPr>
          <p:cNvPr id="14" name="Content Placeholder 2">
            <a:extLst>
              <a:ext uri="{FF2B5EF4-FFF2-40B4-BE49-F238E27FC236}">
                <a16:creationId xmlns:a16="http://schemas.microsoft.com/office/drawing/2014/main" id="{F9F59296-2489-D46A-F94F-06DF493B6604}"/>
              </a:ext>
            </a:extLst>
          </p:cNvPr>
          <p:cNvSpPr>
            <a:spLocks noGrp="1"/>
          </p:cNvSpPr>
          <p:nvPr>
            <p:ph sz="half" idx="1"/>
          </p:nvPr>
        </p:nvSpPr>
        <p:spPr>
          <a:xfrm>
            <a:off x="1618421" y="1789113"/>
            <a:ext cx="8955157" cy="3337020"/>
          </a:xfrm>
          <a:prstGeom prst="rect">
            <a:avLst/>
          </a:prstGeom>
        </p:spPr>
        <p:txBody>
          <a:bodyPr/>
          <a:lstStyle>
            <a:lvl1pPr>
              <a:defRPr>
                <a:solidFill>
                  <a:srgbClr val="083958"/>
                </a:solidFill>
              </a:defRPr>
            </a:lvl1pPr>
            <a:lvl2pPr>
              <a:defRPr>
                <a:solidFill>
                  <a:srgbClr val="083958"/>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15109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Title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86A18-FB92-4317-29A9-8581678D6F03}"/>
              </a:ext>
            </a:extLst>
          </p:cNvPr>
          <p:cNvSpPr>
            <a:spLocks noGrp="1"/>
          </p:cNvSpPr>
          <p:nvPr>
            <p:ph type="title"/>
          </p:nvPr>
        </p:nvSpPr>
        <p:spPr>
          <a:xfrm>
            <a:off x="314960" y="152399"/>
            <a:ext cx="5627536" cy="4916557"/>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B7471BC-2094-ADB4-B3B4-27DDFBC29043}"/>
              </a:ext>
            </a:extLst>
          </p:cNvPr>
          <p:cNvSpPr>
            <a:spLocks noGrp="1"/>
          </p:cNvSpPr>
          <p:nvPr>
            <p:ph idx="1"/>
          </p:nvPr>
        </p:nvSpPr>
        <p:spPr>
          <a:xfrm>
            <a:off x="6482080" y="17258"/>
            <a:ext cx="5120640" cy="6159706"/>
          </a:xfrm>
          <a:prstGeom prst="rect">
            <a:avLst/>
          </a:prstGeom>
        </p:spPr>
        <p:txBody>
          <a:bodyPr>
            <a:normAutofit/>
          </a:bodyPr>
          <a:lstStyle>
            <a:lvl1pPr marL="0" indent="0">
              <a:buNone/>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4" name="Content Placeholder 2">
            <a:extLst>
              <a:ext uri="{FF2B5EF4-FFF2-40B4-BE49-F238E27FC236}">
                <a16:creationId xmlns:a16="http://schemas.microsoft.com/office/drawing/2014/main" id="{84EB71AB-360D-3FC4-F9B4-41D26168B261}"/>
              </a:ext>
            </a:extLst>
          </p:cNvPr>
          <p:cNvSpPr>
            <a:spLocks noGrp="1"/>
          </p:cNvSpPr>
          <p:nvPr>
            <p:ph idx="13"/>
          </p:nvPr>
        </p:nvSpPr>
        <p:spPr>
          <a:xfrm>
            <a:off x="589280" y="5129035"/>
            <a:ext cx="5404568" cy="1108006"/>
          </a:xfrm>
          <a:prstGeom prst="rect">
            <a:avLst/>
          </a:prstGeom>
        </p:spPr>
        <p:txBody>
          <a:bodyPr>
            <a:normAutofit/>
          </a:bodyPr>
          <a:lstStyle>
            <a:lvl1pPr marL="0" indent="0">
              <a:buNone/>
              <a:defRPr sz="24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039CF585-8EEF-6FD1-F576-91B6814D5FB3}"/>
              </a:ext>
            </a:extLst>
          </p:cNvPr>
          <p:cNvSpPr>
            <a:spLocks noGrp="1"/>
          </p:cNvSpPr>
          <p:nvPr>
            <p:ph type="sldNum" sz="quarter" idx="12"/>
          </p:nvPr>
        </p:nvSpPr>
        <p:spPr>
          <a:xfrm>
            <a:off x="9365973" y="6336310"/>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607370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itle and photo with cred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0282-77E1-28E9-3A86-AC61E6B5E1BB}"/>
              </a:ext>
            </a:extLst>
          </p:cNvPr>
          <p:cNvSpPr>
            <a:spLocks noGrp="1"/>
          </p:cNvSpPr>
          <p:nvPr>
            <p:ph type="title"/>
          </p:nvPr>
        </p:nvSpPr>
        <p:spPr>
          <a:xfrm>
            <a:off x="0" y="-23384"/>
            <a:ext cx="6289040" cy="6210506"/>
          </a:xfrm>
          <a:prstGeom prst="rect">
            <a:avLst/>
          </a:prstGeom>
        </p:spPr>
        <p:txBody>
          <a:bodyPr/>
          <a:lstStyle>
            <a:lvl1pPr algn="ct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717CC32-E643-1F7F-1D4F-C59CFCFD3FD7}"/>
              </a:ext>
            </a:extLst>
          </p:cNvPr>
          <p:cNvSpPr>
            <a:spLocks noGrp="1"/>
          </p:cNvSpPr>
          <p:nvPr>
            <p:ph sz="half" idx="1"/>
          </p:nvPr>
        </p:nvSpPr>
        <p:spPr>
          <a:xfrm>
            <a:off x="6420678" y="0"/>
            <a:ext cx="5771322" cy="4835180"/>
          </a:xfrm>
          <a:prstGeom prst="rect">
            <a:avLst/>
          </a:prstGeom>
        </p:spPr>
        <p:txBody>
          <a:bodyPr/>
          <a:lstStyle>
            <a:lvl1pPr marL="0" indent="0">
              <a:buNone/>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Content Placeholder 3">
            <a:extLst>
              <a:ext uri="{FF2B5EF4-FFF2-40B4-BE49-F238E27FC236}">
                <a16:creationId xmlns:a16="http://schemas.microsoft.com/office/drawing/2014/main" id="{154E6D1A-A947-B7CB-DD2F-5496B4D1B264}"/>
              </a:ext>
            </a:extLst>
          </p:cNvPr>
          <p:cNvSpPr>
            <a:spLocks noGrp="1"/>
          </p:cNvSpPr>
          <p:nvPr>
            <p:ph sz="half" idx="2" hasCustomPrompt="1"/>
          </p:nvPr>
        </p:nvSpPr>
        <p:spPr>
          <a:xfrm>
            <a:off x="6959600" y="4835179"/>
            <a:ext cx="4836160" cy="1351943"/>
          </a:xfrm>
          <a:prstGeom prst="rect">
            <a:avLst/>
          </a:prstGeom>
        </p:spPr>
        <p:txBody>
          <a:bodyPr>
            <a:normAutofit/>
          </a:bodyPr>
          <a:lstStyle>
            <a:lvl1pPr marL="0" indent="0">
              <a:buNone/>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Photo Credit:</a:t>
            </a:r>
          </a:p>
        </p:txBody>
      </p:sp>
      <p:sp>
        <p:nvSpPr>
          <p:cNvPr id="7" name="Slide Number Placeholder 6">
            <a:extLst>
              <a:ext uri="{FF2B5EF4-FFF2-40B4-BE49-F238E27FC236}">
                <a16:creationId xmlns:a16="http://schemas.microsoft.com/office/drawing/2014/main" id="{567C422E-0527-70F2-E93E-830C4AB14D66}"/>
              </a:ext>
            </a:extLst>
          </p:cNvPr>
          <p:cNvSpPr>
            <a:spLocks noGrp="1"/>
          </p:cNvSpPr>
          <p:nvPr>
            <p:ph type="sldNum" sz="quarter" idx="12"/>
          </p:nvPr>
        </p:nvSpPr>
        <p:spPr>
          <a:xfrm>
            <a:off x="9322904" y="6351174"/>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2272089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0282-77E1-28E9-3A86-AC61E6B5E1BB}"/>
              </a:ext>
            </a:extLst>
          </p:cNvPr>
          <p:cNvSpPr>
            <a:spLocks noGrp="1"/>
          </p:cNvSpPr>
          <p:nvPr>
            <p:ph type="title"/>
          </p:nvPr>
        </p:nvSpPr>
        <p:spPr>
          <a:xfrm>
            <a:off x="0" y="17258"/>
            <a:ext cx="12192000" cy="1085986"/>
          </a:xfrm>
          <a:prstGeom prst="rect">
            <a:avLst/>
          </a:prstGeom>
        </p:spPr>
        <p:txBody>
          <a:bodyPr/>
          <a:lstStyle>
            <a:lvl1pPr algn="ct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717CC32-E643-1F7F-1D4F-C59CFCFD3FD7}"/>
              </a:ext>
            </a:extLst>
          </p:cNvPr>
          <p:cNvSpPr>
            <a:spLocks noGrp="1"/>
          </p:cNvSpPr>
          <p:nvPr>
            <p:ph sz="half" idx="1"/>
          </p:nvPr>
        </p:nvSpPr>
        <p:spPr>
          <a:xfrm>
            <a:off x="248478" y="1341783"/>
            <a:ext cx="5771322" cy="483518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4E6D1A-A947-B7CB-DD2F-5496B4D1B264}"/>
              </a:ext>
            </a:extLst>
          </p:cNvPr>
          <p:cNvSpPr>
            <a:spLocks noGrp="1"/>
          </p:cNvSpPr>
          <p:nvPr>
            <p:ph sz="half" idx="2"/>
          </p:nvPr>
        </p:nvSpPr>
        <p:spPr>
          <a:xfrm>
            <a:off x="6172200" y="1341783"/>
            <a:ext cx="5893904" cy="483518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67C422E-0527-70F2-E93E-830C4AB14D66}"/>
              </a:ext>
            </a:extLst>
          </p:cNvPr>
          <p:cNvSpPr>
            <a:spLocks noGrp="1"/>
          </p:cNvSpPr>
          <p:nvPr>
            <p:ph type="sldNum" sz="quarter" idx="12"/>
          </p:nvPr>
        </p:nvSpPr>
        <p:spPr>
          <a:xfrm>
            <a:off x="9322904" y="6351174"/>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17871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photo and cred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9DCB0-4FB1-873A-2EFB-D0891FD33F75}"/>
              </a:ext>
            </a:extLst>
          </p:cNvPr>
          <p:cNvSpPr>
            <a:spLocks noGrp="1"/>
          </p:cNvSpPr>
          <p:nvPr>
            <p:ph type="title"/>
          </p:nvPr>
        </p:nvSpPr>
        <p:spPr>
          <a:xfrm>
            <a:off x="-1" y="17257"/>
            <a:ext cx="12191999" cy="132556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55274638-CA76-A64C-FC54-9911CBEAA54E}"/>
              </a:ext>
            </a:extLst>
          </p:cNvPr>
          <p:cNvSpPr>
            <a:spLocks noGrp="1"/>
          </p:cNvSpPr>
          <p:nvPr>
            <p:ph idx="1"/>
          </p:nvPr>
        </p:nvSpPr>
        <p:spPr>
          <a:xfrm>
            <a:off x="0" y="1342820"/>
            <a:ext cx="6096000" cy="4834143"/>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C54578-0AEB-6FF0-B098-60D48EC8641A}"/>
              </a:ext>
            </a:extLst>
          </p:cNvPr>
          <p:cNvSpPr>
            <a:spLocks noGrp="1"/>
          </p:cNvSpPr>
          <p:nvPr>
            <p:ph idx="11"/>
          </p:nvPr>
        </p:nvSpPr>
        <p:spPr>
          <a:xfrm>
            <a:off x="6095998" y="1342820"/>
            <a:ext cx="6096001" cy="3726137"/>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745EF57-1543-E855-5243-44DC76E9202D}"/>
              </a:ext>
            </a:extLst>
          </p:cNvPr>
          <p:cNvSpPr>
            <a:spLocks noGrp="1"/>
          </p:cNvSpPr>
          <p:nvPr>
            <p:ph idx="12"/>
          </p:nvPr>
        </p:nvSpPr>
        <p:spPr>
          <a:xfrm>
            <a:off x="6095998" y="5068957"/>
            <a:ext cx="6096002" cy="1108006"/>
          </a:xfrm>
          <a:prstGeom prst="rect">
            <a:avLst/>
          </a:prstGeom>
        </p:spPr>
        <p:txBody>
          <a:bodyPr>
            <a:normAutofit/>
          </a:bodyPr>
          <a:lstStyle>
            <a:lvl1pPr marL="0" indent="0">
              <a:buNone/>
              <a:defRPr sz="24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3" name="Slide Number Placeholder 2">
            <a:extLst>
              <a:ext uri="{FF2B5EF4-FFF2-40B4-BE49-F238E27FC236}">
                <a16:creationId xmlns:a16="http://schemas.microsoft.com/office/drawing/2014/main" id="{7F092BA3-0103-E012-0995-476B7106D56A}"/>
              </a:ext>
            </a:extLst>
          </p:cNvPr>
          <p:cNvSpPr>
            <a:spLocks noGrp="1"/>
          </p:cNvSpPr>
          <p:nvPr>
            <p:ph type="sldNum" sz="quarter" idx="10"/>
          </p:nvPr>
        </p:nvSpPr>
        <p:spPr>
          <a:xfrm>
            <a:off x="9177131" y="6336310"/>
            <a:ext cx="2743200" cy="365125"/>
          </a:xfrm>
          <a:prstGeom prst="rect">
            <a:avLst/>
          </a:prstGeom>
        </p:spPr>
        <p:txBody>
          <a:bodyPr/>
          <a:lstStyle/>
          <a:p>
            <a:fld id="{48E4644C-19C6-4ECB-AB75-D9A9349B1B98}" type="slidenum">
              <a:rPr lang="en-US" smtClean="0"/>
              <a:pPr/>
              <a:t>‹#›</a:t>
            </a:fld>
            <a:endParaRPr lang="en-US"/>
          </a:p>
        </p:txBody>
      </p:sp>
    </p:spTree>
    <p:extLst>
      <p:ext uri="{BB962C8B-B14F-4D97-AF65-F5344CB8AC3E}">
        <p14:creationId xmlns:p14="http://schemas.microsoft.com/office/powerpoint/2010/main" val="2056370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a:xfrm>
            <a:off x="0" y="17257"/>
            <a:ext cx="12192000" cy="1325563"/>
          </a:xfrm>
          <a:prstGeom prst="rect">
            <a:avLst/>
          </a:prstGeom>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79920"/>
            <a:ext cx="5852160" cy="2403649"/>
          </a:xfrm>
          <a:prstGeom prst="rect">
            <a:avLst/>
          </a:prstGeom>
        </p:spPr>
        <p:txBody>
          <a:body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300"/>
            <a:ext cx="5852160" cy="2424250"/>
          </a:xfrm>
          <a:prstGeom prst="rect">
            <a:avLst/>
          </a:prstGeom>
        </p:spPr>
        <p:txBody>
          <a:body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46BDE543-094E-40E0-BF3B-8C1FBBCF3222}"/>
              </a:ext>
            </a:extLst>
          </p:cNvPr>
          <p:cNvSpPr>
            <a:spLocks noGrp="1"/>
          </p:cNvSpPr>
          <p:nvPr>
            <p:ph sz="quarter" idx="11"/>
          </p:nvPr>
        </p:nvSpPr>
        <p:spPr>
          <a:xfrm>
            <a:off x="152400" y="4259263"/>
            <a:ext cx="5851525" cy="18018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ADAC9E9C-0CC5-42F6-926A-496D9EA65C5C}"/>
              </a:ext>
            </a:extLst>
          </p:cNvPr>
          <p:cNvSpPr>
            <a:spLocks noGrp="1"/>
          </p:cNvSpPr>
          <p:nvPr>
            <p:ph sz="quarter" idx="12"/>
          </p:nvPr>
        </p:nvSpPr>
        <p:spPr>
          <a:xfrm>
            <a:off x="6188075" y="4259263"/>
            <a:ext cx="5851525" cy="18018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008698E-D1CF-4C8D-AE08-B481224FF731}"/>
              </a:ext>
            </a:extLst>
          </p:cNvPr>
          <p:cNvSpPr>
            <a:spLocks noGrp="1"/>
          </p:cNvSpPr>
          <p:nvPr>
            <p:ph type="sldNum" sz="quarter" idx="10"/>
          </p:nvPr>
        </p:nvSpPr>
        <p:spPr>
          <a:xfrm>
            <a:off x="9365973" y="6336310"/>
            <a:ext cx="2743200" cy="365125"/>
          </a:xfrm>
          <a:prstGeom prst="rect">
            <a:avLst/>
          </a:prstGeom>
        </p:spPr>
        <p:txBody>
          <a:bodyPr/>
          <a:lstStyle/>
          <a:p>
            <a:fld id="{432ED76D-8188-4B28-B316-CD85396F47B0}" type="slidenum">
              <a:rPr lang="en-US" smtClean="0"/>
              <a:pPr/>
              <a:t>‹#›</a:t>
            </a:fld>
            <a:endParaRPr lang="en-US"/>
          </a:p>
        </p:txBody>
      </p:sp>
    </p:spTree>
    <p:extLst>
      <p:ext uri="{BB962C8B-B14F-4D97-AF65-F5344CB8AC3E}">
        <p14:creationId xmlns:p14="http://schemas.microsoft.com/office/powerpoint/2010/main" val="649556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Sub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65991-B848-BD3A-E83D-D4B397CC6E97}"/>
              </a:ext>
            </a:extLst>
          </p:cNvPr>
          <p:cNvSpPr>
            <a:spLocks noGrp="1"/>
          </p:cNvSpPr>
          <p:nvPr>
            <p:ph type="ctrTitle"/>
          </p:nvPr>
        </p:nvSpPr>
        <p:spPr>
          <a:xfrm>
            <a:off x="1524000" y="1060177"/>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A5145D-40C3-3295-355A-34CAC5D78AE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4D06824B-42E8-2417-11C4-47208A35D471}"/>
              </a:ext>
            </a:extLst>
          </p:cNvPr>
          <p:cNvSpPr>
            <a:spLocks noGrp="1"/>
          </p:cNvSpPr>
          <p:nvPr>
            <p:ph type="sldNum" sz="quarter" idx="12"/>
          </p:nvPr>
        </p:nvSpPr>
        <p:spPr>
          <a:xfrm>
            <a:off x="9365973" y="6336310"/>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646560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yellow text border 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F52BD4-35BC-4A46-08F8-6B379A7349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164494"/>
          </a:xfrm>
          <a:prstGeom prst="rect">
            <a:avLst/>
          </a:prstGeom>
        </p:spPr>
      </p:pic>
      <p:sp>
        <p:nvSpPr>
          <p:cNvPr id="7" name="Title 1">
            <a:extLst>
              <a:ext uri="{FF2B5EF4-FFF2-40B4-BE49-F238E27FC236}">
                <a16:creationId xmlns:a16="http://schemas.microsoft.com/office/drawing/2014/main" id="{E5710079-05BF-1C64-23A1-BEC5823819A9}"/>
              </a:ext>
            </a:extLst>
          </p:cNvPr>
          <p:cNvSpPr txBox="1">
            <a:spLocks/>
          </p:cNvSpPr>
          <p:nvPr userDrawn="1"/>
        </p:nvSpPr>
        <p:spPr>
          <a:xfrm>
            <a:off x="764439" y="673627"/>
            <a:ext cx="10973674" cy="886816"/>
          </a:xfrm>
          <a:prstGeom prst="rect">
            <a:avLst/>
          </a:prstGeom>
        </p:spPr>
        <p:txBody>
          <a:bodyPr vert="horz" lIns="0" tIns="0" rIns="0" bIns="0" rtlCol="0" anchor="b">
            <a:normAutofit/>
          </a:bodyPr>
          <a:lstStyle>
            <a:lvl1pPr algn="l" defTabSz="914400" rtl="0" eaLnBrk="1" latinLnBrk="0" hangingPunct="1">
              <a:lnSpc>
                <a:spcPts val="4660"/>
              </a:lnSpc>
              <a:spcBef>
                <a:spcPct val="0"/>
              </a:spcBef>
              <a:buNone/>
              <a:defRPr sz="4800" b="1" kern="1200">
                <a:solidFill>
                  <a:schemeClr val="bg1"/>
                </a:solidFill>
                <a:latin typeface="Arial" panose="020B0604020202020204" pitchFamily="34" charset="0"/>
                <a:ea typeface="+mj-ea"/>
                <a:cs typeface="Arial" panose="020B0604020202020204" pitchFamily="34" charset="0"/>
              </a:defRPr>
            </a:lvl1pPr>
          </a:lstStyle>
          <a:p>
            <a:r>
              <a:rPr lang="en-US">
                <a:solidFill>
                  <a:srgbClr val="083958"/>
                </a:solidFill>
              </a:rPr>
              <a:t>Click to edit Master title style</a:t>
            </a:r>
          </a:p>
        </p:txBody>
      </p:sp>
      <p:sp>
        <p:nvSpPr>
          <p:cNvPr id="2" name="Content Placeholder 2">
            <a:extLst>
              <a:ext uri="{FF2B5EF4-FFF2-40B4-BE49-F238E27FC236}">
                <a16:creationId xmlns:a16="http://schemas.microsoft.com/office/drawing/2014/main" id="{F2A6F34D-481F-8F0F-DA75-594FB4B8178C}"/>
              </a:ext>
            </a:extLst>
          </p:cNvPr>
          <p:cNvSpPr>
            <a:spLocks noGrp="1"/>
          </p:cNvSpPr>
          <p:nvPr>
            <p:ph sz="half" idx="1"/>
          </p:nvPr>
        </p:nvSpPr>
        <p:spPr>
          <a:xfrm>
            <a:off x="1242391" y="1808921"/>
            <a:ext cx="9331187" cy="3317211"/>
          </a:xfrm>
          <a:prstGeom prst="rect">
            <a:avLst/>
          </a:prstGeom>
        </p:spPr>
        <p:txBody>
          <a:bodyPr/>
          <a:lstStyle>
            <a:lvl1pPr marL="0" indent="0">
              <a:buNone/>
              <a:defRPr>
                <a:solidFill>
                  <a:srgbClr val="083958"/>
                </a:solidFill>
              </a:defRPr>
            </a:lvl1pPr>
            <a:lvl2pPr marL="457200" indent="0">
              <a:buNone/>
              <a:defRPr>
                <a:solidFill>
                  <a:schemeClr val="bg1"/>
                </a:solidFill>
              </a:defRPr>
            </a:lvl2pPr>
          </a:lstStyle>
          <a:p>
            <a:pPr lvl="0"/>
            <a:r>
              <a:rPr lang="en-US"/>
              <a:t>Click to edit Master text styles</a:t>
            </a:r>
          </a:p>
        </p:txBody>
      </p:sp>
      <p:sp>
        <p:nvSpPr>
          <p:cNvPr id="4" name="Slide Number Placeholder 5">
            <a:extLst>
              <a:ext uri="{FF2B5EF4-FFF2-40B4-BE49-F238E27FC236}">
                <a16:creationId xmlns:a16="http://schemas.microsoft.com/office/drawing/2014/main" id="{83FCF5DB-9B43-FDCD-A074-C09BA9E7D2E3}"/>
              </a:ext>
            </a:extLst>
          </p:cNvPr>
          <p:cNvSpPr txBox="1">
            <a:spLocks/>
          </p:cNvSpPr>
          <p:nvPr userDrawn="1"/>
        </p:nvSpPr>
        <p:spPr>
          <a:xfrm>
            <a:off x="9448800" y="641297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2400" kern="1200">
                <a:solidFill>
                  <a:srgbClr val="08395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02B509-C285-4FF6-9C4D-EB34BB9C242E}" type="slidenum">
              <a:rPr lang="en-US" smtClean="0"/>
              <a:pPr/>
              <a:t>‹#›</a:t>
            </a:fld>
            <a:endParaRPr lang="en-US"/>
          </a:p>
        </p:txBody>
      </p:sp>
    </p:spTree>
    <p:extLst>
      <p:ext uri="{BB962C8B-B14F-4D97-AF65-F5344CB8AC3E}">
        <p14:creationId xmlns:p14="http://schemas.microsoft.com/office/powerpoint/2010/main" val="3577844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yellow">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F53888-70C9-34C0-5DEC-3AC793A3567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p:spPr>
      </p:pic>
      <p:cxnSp>
        <p:nvCxnSpPr>
          <p:cNvPr id="5" name="Straight Connector 4">
            <a:extLst>
              <a:ext uri="{FF2B5EF4-FFF2-40B4-BE49-F238E27FC236}">
                <a16:creationId xmlns:a16="http://schemas.microsoft.com/office/drawing/2014/main" id="{A95D27CC-1E0D-1937-D825-5B3F83E52CD7}"/>
              </a:ext>
              <a:ext uri="{C183D7F6-B498-43B3-948B-1728B52AA6E4}">
                <adec:decorative xmlns:adec="http://schemas.microsoft.com/office/drawing/2017/decorative" val="1"/>
              </a:ext>
            </a:extLst>
          </p:cNvPr>
          <p:cNvCxnSpPr>
            <a:cxnSpLocks/>
          </p:cNvCxnSpPr>
          <p:nvPr userDrawn="1"/>
        </p:nvCxnSpPr>
        <p:spPr>
          <a:xfrm>
            <a:off x="648453" y="6168587"/>
            <a:ext cx="10895095" cy="0"/>
          </a:xfrm>
          <a:prstGeom prst="line">
            <a:avLst/>
          </a:prstGeom>
          <a:ln w="12700">
            <a:solidFill>
              <a:srgbClr val="E68973"/>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B8A6299-6479-330C-E1AF-99AC1A1EC874}"/>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34690" y="6327926"/>
            <a:ext cx="2161974" cy="370736"/>
          </a:xfrm>
          <a:prstGeom prst="rect">
            <a:avLst/>
          </a:prstGeom>
        </p:spPr>
      </p:pic>
      <p:sp>
        <p:nvSpPr>
          <p:cNvPr id="7" name="Title 1">
            <a:extLst>
              <a:ext uri="{FF2B5EF4-FFF2-40B4-BE49-F238E27FC236}">
                <a16:creationId xmlns:a16="http://schemas.microsoft.com/office/drawing/2014/main" id="{8748564F-27B6-E3CC-6082-FE13187ABF16}"/>
              </a:ext>
            </a:extLst>
          </p:cNvPr>
          <p:cNvSpPr>
            <a:spLocks noGrp="1"/>
          </p:cNvSpPr>
          <p:nvPr>
            <p:ph type="ctrTitle"/>
          </p:nvPr>
        </p:nvSpPr>
        <p:spPr>
          <a:xfrm>
            <a:off x="1524000" y="1060177"/>
            <a:ext cx="9144000" cy="1693180"/>
          </a:xfrm>
          <a:prstGeom prst="rect">
            <a:avLst/>
          </a:prstGeom>
        </p:spPr>
        <p:txBody>
          <a:bodyPr anchor="b"/>
          <a:lstStyle>
            <a:lvl1pPr algn="ctr">
              <a:defRPr sz="6000"/>
            </a:lvl1pPr>
          </a:lstStyle>
          <a:p>
            <a:r>
              <a:rPr lang="en-US"/>
              <a:t>Click to edit Master title style</a:t>
            </a:r>
          </a:p>
        </p:txBody>
      </p:sp>
      <p:sp>
        <p:nvSpPr>
          <p:cNvPr id="2" name="Content Placeholder 2">
            <a:extLst>
              <a:ext uri="{FF2B5EF4-FFF2-40B4-BE49-F238E27FC236}">
                <a16:creationId xmlns:a16="http://schemas.microsoft.com/office/drawing/2014/main" id="{E7755CCF-0E32-8A81-C5B8-517FD74A0637}"/>
              </a:ext>
            </a:extLst>
          </p:cNvPr>
          <p:cNvSpPr>
            <a:spLocks noGrp="1"/>
          </p:cNvSpPr>
          <p:nvPr>
            <p:ph sz="half" idx="1"/>
          </p:nvPr>
        </p:nvSpPr>
        <p:spPr>
          <a:xfrm>
            <a:off x="1595120" y="2753360"/>
            <a:ext cx="9276080" cy="3332479"/>
          </a:xfrm>
          <a:prstGeom prst="rect">
            <a:avLst/>
          </a:prstGeom>
        </p:spPr>
        <p:txBody>
          <a:bodyPr/>
          <a:lstStyle/>
          <a:p>
            <a:pPr lvl="0"/>
            <a:r>
              <a:rPr lang="en-US"/>
              <a:t>Click to edit Master text styles</a:t>
            </a:r>
          </a:p>
          <a:p>
            <a:pPr lvl="1"/>
            <a:r>
              <a:rPr lang="en-US"/>
              <a:t>Second level</a:t>
            </a:r>
          </a:p>
        </p:txBody>
      </p:sp>
      <p:sp>
        <p:nvSpPr>
          <p:cNvPr id="12" name="Slide Number Placeholder 11">
            <a:extLst>
              <a:ext uri="{FF2B5EF4-FFF2-40B4-BE49-F238E27FC236}">
                <a16:creationId xmlns:a16="http://schemas.microsoft.com/office/drawing/2014/main" id="{FE0ACE7D-66FF-6281-9B0E-B6226551A312}"/>
              </a:ext>
              <a:ext uri="{C183D7F6-B498-43B3-948B-1728B52AA6E4}">
                <adec:decorative xmlns:adec="http://schemas.microsoft.com/office/drawing/2017/decorative" val="0"/>
              </a:ext>
            </a:extLst>
          </p:cNvPr>
          <p:cNvSpPr>
            <a:spLocks noGrp="1"/>
          </p:cNvSpPr>
          <p:nvPr>
            <p:ph type="sldNum" sz="quarter" idx="20"/>
          </p:nvPr>
        </p:nvSpPr>
        <p:spPr>
          <a:xfrm>
            <a:off x="9365973" y="6336310"/>
            <a:ext cx="2743200" cy="365125"/>
          </a:xfrm>
          <a:prstGeom prst="rect">
            <a:avLst/>
          </a:prstGeom>
        </p:spPr>
        <p:txBody>
          <a:bodyPr/>
          <a:lstStyle/>
          <a:p>
            <a:fld id="{8363C259-2947-574F-BF64-D7C8CB4F59C6}" type="slidenum">
              <a:rPr lang="en-US" smtClean="0"/>
              <a:pPr/>
              <a:t>‹#›</a:t>
            </a:fld>
            <a:endParaRPr lang="en-US"/>
          </a:p>
        </p:txBody>
      </p:sp>
    </p:spTree>
    <p:extLst>
      <p:ext uri="{BB962C8B-B14F-4D97-AF65-F5344CB8AC3E}">
        <p14:creationId xmlns:p14="http://schemas.microsoft.com/office/powerpoint/2010/main" val="3662826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C56E5C-76DB-D1EE-5085-876DAD753E92}"/>
              </a:ext>
            </a:extLst>
          </p:cNvPr>
          <p:cNvSpPr>
            <a:spLocks noGrp="1"/>
          </p:cNvSpPr>
          <p:nvPr>
            <p:ph type="title"/>
          </p:nvPr>
        </p:nvSpPr>
        <p:spPr>
          <a:xfrm>
            <a:off x="-1" y="17257"/>
            <a:ext cx="12191999" cy="1325563"/>
          </a:xfrm>
          <a:prstGeom prst="rect">
            <a:avLst/>
          </a:prstGeom>
        </p:spPr>
        <p:txBody>
          <a:bodyPr vert="horz" lIns="91440" tIns="45720" rIns="91440" bIns="45720" rtlCol="0" anchor="ctr">
            <a:normAutofit/>
          </a:bodyPr>
          <a:lstStyle/>
          <a:p>
            <a:r>
              <a:rPr lang="en-US"/>
              <a:t>Click to edit Master title style</a:t>
            </a:r>
          </a:p>
        </p:txBody>
      </p:sp>
      <p:pic>
        <p:nvPicPr>
          <p:cNvPr id="9" name="Picture 8">
            <a:extLst>
              <a:ext uri="{FF2B5EF4-FFF2-40B4-BE49-F238E27FC236}">
                <a16:creationId xmlns:a16="http://schemas.microsoft.com/office/drawing/2014/main" id="{D22B7E90-CC74-958F-1950-CED6D66CA259}"/>
              </a:ext>
              <a:ext uri="{C183D7F6-B498-43B3-948B-1728B52AA6E4}">
                <adec:decorative xmlns:adec="http://schemas.microsoft.com/office/drawing/2017/decorative" val="1"/>
              </a:ext>
            </a:extLst>
          </p:cNvPr>
          <p:cNvPicPr>
            <a:picLocks noChangeAspect="1"/>
          </p:cNvPicPr>
          <p:nvPr userDrawn="1"/>
        </p:nvPicPr>
        <p:blipFill>
          <a:blip r:embed="rId15"/>
          <a:stretch>
            <a:fillRect/>
          </a:stretch>
        </p:blipFill>
        <p:spPr>
          <a:xfrm>
            <a:off x="552917" y="6239425"/>
            <a:ext cx="2694241" cy="462009"/>
          </a:xfrm>
          <a:prstGeom prst="rect">
            <a:avLst/>
          </a:prstGeom>
        </p:spPr>
      </p:pic>
      <p:sp>
        <p:nvSpPr>
          <p:cNvPr id="4" name="Slide Number Placeholder 3">
            <a:extLst>
              <a:ext uri="{FF2B5EF4-FFF2-40B4-BE49-F238E27FC236}">
                <a16:creationId xmlns:a16="http://schemas.microsoft.com/office/drawing/2014/main" id="{B4BF6741-D5F8-5B5D-840E-494D91827119}"/>
              </a:ext>
            </a:extLst>
          </p:cNvPr>
          <p:cNvSpPr>
            <a:spLocks noGrp="1"/>
          </p:cNvSpPr>
          <p:nvPr>
            <p:ph type="sldNum" sz="quarter" idx="4"/>
          </p:nvPr>
        </p:nvSpPr>
        <p:spPr>
          <a:xfrm>
            <a:off x="8890523" y="6336310"/>
            <a:ext cx="2743200" cy="365125"/>
          </a:xfrm>
          <a:prstGeom prst="rect">
            <a:avLst/>
          </a:prstGeom>
        </p:spPr>
        <p:txBody>
          <a:bodyPr vert="horz" lIns="91440" tIns="45720" rIns="91440" bIns="45720" rtlCol="0" anchor="ctr"/>
          <a:lstStyle>
            <a:lvl1pPr algn="r">
              <a:defRPr sz="2400">
                <a:solidFill>
                  <a:srgbClr val="083958"/>
                </a:solidFill>
              </a:defRPr>
            </a:lvl1pPr>
          </a:lstStyle>
          <a:p>
            <a:fld id="{48E4644C-19C6-4ECB-AB75-D9A9349B1B98}" type="slidenum">
              <a:rPr lang="en-US" smtClean="0"/>
              <a:pPr/>
              <a:t>‹#›</a:t>
            </a:fld>
            <a:endParaRPr lang="en-US"/>
          </a:p>
        </p:txBody>
      </p:sp>
      <p:cxnSp>
        <p:nvCxnSpPr>
          <p:cNvPr id="14" name="Straight Connector 13">
            <a:extLst>
              <a:ext uri="{FF2B5EF4-FFF2-40B4-BE49-F238E27FC236}">
                <a16:creationId xmlns:a16="http://schemas.microsoft.com/office/drawing/2014/main" id="{FBB4803E-9DCF-2A72-657C-89251674C02A}"/>
              </a:ext>
              <a:ext uri="{C183D7F6-B498-43B3-948B-1728B52AA6E4}">
                <adec:decorative xmlns:adec="http://schemas.microsoft.com/office/drawing/2017/decorative" val="1"/>
              </a:ext>
            </a:extLst>
          </p:cNvPr>
          <p:cNvCxnSpPr>
            <a:cxnSpLocks/>
          </p:cNvCxnSpPr>
          <p:nvPr userDrawn="1"/>
        </p:nvCxnSpPr>
        <p:spPr>
          <a:xfrm>
            <a:off x="552917" y="6163315"/>
            <a:ext cx="11080806" cy="0"/>
          </a:xfrm>
          <a:prstGeom prst="line">
            <a:avLst/>
          </a:prstGeom>
          <a:ln w="12700">
            <a:solidFill>
              <a:srgbClr val="E6897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558435"/>
      </p:ext>
    </p:extLst>
  </p:cSld>
  <p:clrMap bg1="lt1" tx1="dk1" bg2="lt2" tx2="dk2" accent1="accent1" accent2="accent2" accent3="accent3" accent4="accent4" accent5="accent5" accent6="accent6" hlink="hlink" folHlink="folHlink"/>
  <p:sldLayoutIdLst>
    <p:sldLayoutId id="2147483927" r:id="rId1"/>
    <p:sldLayoutId id="2147483953" r:id="rId2"/>
    <p:sldLayoutId id="2147483954" r:id="rId3"/>
    <p:sldLayoutId id="2147483928" r:id="rId4"/>
    <p:sldLayoutId id="2147483952" r:id="rId5"/>
    <p:sldLayoutId id="2147483930" r:id="rId6"/>
    <p:sldLayoutId id="2147483939" r:id="rId7"/>
    <p:sldLayoutId id="2147483940" r:id="rId8"/>
    <p:sldLayoutId id="2147483941" r:id="rId9"/>
    <p:sldLayoutId id="2147483944" r:id="rId10"/>
    <p:sldLayoutId id="2147483945" r:id="rId11"/>
    <p:sldLayoutId id="2147483947" r:id="rId12"/>
    <p:sldLayoutId id="2147483948" r:id="rId13"/>
  </p:sldLayoutIdLst>
  <p:hf hdr="0" ftr="0" dt="0"/>
  <p:txStyles>
    <p:titleStyle>
      <a:lvl1pPr algn="ctr" defTabSz="914400" rtl="0" eaLnBrk="1" latinLnBrk="0" hangingPunct="1">
        <a:lnSpc>
          <a:spcPct val="90000"/>
        </a:lnSpc>
        <a:spcBef>
          <a:spcPct val="0"/>
        </a:spcBef>
        <a:buNone/>
        <a:defRPr sz="4000" b="1" kern="1200">
          <a:solidFill>
            <a:srgbClr val="08395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rgbClr val="0839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rgbClr val="0839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0839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rgbClr val="0839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0839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64EFD7-AC21-4E20-BCA1-467365153C90}"/>
              </a:ext>
            </a:extLst>
          </p:cNvPr>
          <p:cNvSpPr>
            <a:spLocks noGrp="1"/>
          </p:cNvSpPr>
          <p:nvPr>
            <p:ph type="ctrTitle"/>
          </p:nvPr>
        </p:nvSpPr>
        <p:spPr>
          <a:xfrm>
            <a:off x="1197218" y="467139"/>
            <a:ext cx="9507225" cy="2385391"/>
          </a:xfrm>
        </p:spPr>
        <p:txBody>
          <a:bodyPr vert="horz" lIns="0" tIns="0" rIns="0" bIns="0" rtlCol="0" anchor="b">
            <a:noAutofit/>
          </a:bodyPr>
          <a:lstStyle/>
          <a:p>
            <a:pPr algn="ctr"/>
            <a:r>
              <a:rPr lang="en-US"/>
              <a:t>Classroom Assessment Scoring System Environment </a:t>
            </a:r>
            <a:br>
              <a:rPr lang="en-US"/>
            </a:br>
            <a:r>
              <a:rPr lang="en-US"/>
              <a:t>Shaping Learning Through Environments and Interactions</a:t>
            </a:r>
            <a:endParaRPr lang="en-US" sz="5400"/>
          </a:p>
        </p:txBody>
      </p:sp>
      <p:sp>
        <p:nvSpPr>
          <p:cNvPr id="5" name="Content Placeholder 4">
            <a:extLst>
              <a:ext uri="{FF2B5EF4-FFF2-40B4-BE49-F238E27FC236}">
                <a16:creationId xmlns:a16="http://schemas.microsoft.com/office/drawing/2014/main" id="{9DF31E1A-50D1-4607-B4A1-C18D612F7A12}"/>
              </a:ext>
            </a:extLst>
          </p:cNvPr>
          <p:cNvSpPr>
            <a:spLocks noGrp="1"/>
          </p:cNvSpPr>
          <p:nvPr>
            <p:ph sz="half" idx="1"/>
          </p:nvPr>
        </p:nvSpPr>
        <p:spPr>
          <a:xfrm>
            <a:off x="1197218" y="2852529"/>
            <a:ext cx="9797564" cy="2091239"/>
          </a:xfrm>
        </p:spPr>
        <p:txBody>
          <a:bodyPr vert="horz" lIns="91440" tIns="45720" rIns="91440" bIns="45720" rtlCol="0" anchor="t">
            <a:normAutofit fontScale="92500" lnSpcReduction="10000"/>
          </a:bodyPr>
          <a:lstStyle/>
          <a:p>
            <a:pPr marL="0" indent="0" algn="ctr">
              <a:lnSpc>
                <a:spcPct val="120000"/>
              </a:lnSpc>
              <a:buNone/>
            </a:pPr>
            <a:r>
              <a:rPr lang="en-US" altLang="en-US" sz="4800" b="1">
                <a:latin typeface="Arial"/>
                <a:cs typeface="Arial"/>
              </a:rPr>
              <a:t>Early Education Division </a:t>
            </a:r>
            <a:endParaRPr lang="en-US" b="1">
              <a:latin typeface="Arial"/>
              <a:cs typeface="Arial"/>
            </a:endParaRPr>
          </a:p>
          <a:p>
            <a:pPr marL="0" indent="0" algn="ctr">
              <a:buNone/>
            </a:pPr>
            <a:r>
              <a:rPr lang="en-US" sz="4200" b="1">
                <a:latin typeface="Arial"/>
                <a:cs typeface="Arial"/>
              </a:rPr>
              <a:t>Date: February 9, 2026</a:t>
            </a:r>
          </a:p>
          <a:p>
            <a:pPr marL="0" indent="0" algn="ctr">
              <a:buNone/>
            </a:pPr>
            <a:r>
              <a:rPr lang="en-US" sz="4200" b="1">
                <a:latin typeface="Arial"/>
                <a:cs typeface="Arial"/>
              </a:rPr>
              <a:t>Time: 3 to 5 p.m.</a:t>
            </a:r>
          </a:p>
          <a:p>
            <a:endParaRPr lang="en-US" sz="4200"/>
          </a:p>
          <a:p>
            <a:endParaRPr lang="en-US"/>
          </a:p>
        </p:txBody>
      </p:sp>
    </p:spTree>
    <p:extLst>
      <p:ext uri="{BB962C8B-B14F-4D97-AF65-F5344CB8AC3E}">
        <p14:creationId xmlns:p14="http://schemas.microsoft.com/office/powerpoint/2010/main" val="3042723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5CE75-DD7D-31DC-8D5A-E0CDE292F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EA5380-2DFC-F765-A206-08B06D39C9A8}"/>
              </a:ext>
            </a:extLst>
          </p:cNvPr>
          <p:cNvSpPr>
            <a:spLocks noGrp="1"/>
          </p:cNvSpPr>
          <p:nvPr>
            <p:ph type="title"/>
          </p:nvPr>
        </p:nvSpPr>
        <p:spPr/>
        <p:txBody>
          <a:bodyPr/>
          <a:lstStyle/>
          <a:p>
            <a:r>
              <a:rPr lang="en-US"/>
              <a:t>2. Sightlines</a:t>
            </a:r>
          </a:p>
        </p:txBody>
      </p:sp>
      <p:sp>
        <p:nvSpPr>
          <p:cNvPr id="3" name="Content Placeholder 2">
            <a:extLst>
              <a:ext uri="{FF2B5EF4-FFF2-40B4-BE49-F238E27FC236}">
                <a16:creationId xmlns:a16="http://schemas.microsoft.com/office/drawing/2014/main" id="{993B2C79-231E-0223-C496-7C429A1DF920}"/>
              </a:ext>
            </a:extLst>
          </p:cNvPr>
          <p:cNvSpPr>
            <a:spLocks noGrp="1"/>
          </p:cNvSpPr>
          <p:nvPr>
            <p:ph sz="half" idx="1"/>
          </p:nvPr>
        </p:nvSpPr>
        <p:spPr>
          <a:xfrm>
            <a:off x="125896" y="1167572"/>
            <a:ext cx="7523922" cy="4835180"/>
          </a:xfrm>
        </p:spPr>
        <p:txBody>
          <a:bodyPr/>
          <a:lstStyle/>
          <a:p>
            <a:r>
              <a:rPr lang="en-US" sz="2400"/>
              <a:t>Arrangements allow educators to position themselves for clear sightlines to observe children’s cues (verbal and non-verbal) from all the areas of the learning setting. </a:t>
            </a:r>
          </a:p>
          <a:p>
            <a:r>
              <a:rPr lang="en-US" sz="2400"/>
              <a:t>The classroom layout allows educators to easily observe all children throughout the learning environment.</a:t>
            </a:r>
          </a:p>
          <a:p>
            <a:r>
              <a:rPr lang="en-US" sz="2400"/>
              <a:t>Educators are able to maintain visual supervision of every child at all times —even while engaging in routines or working with small groups.</a:t>
            </a:r>
          </a:p>
          <a:p>
            <a:r>
              <a:rPr lang="en-US" sz="2400"/>
              <a:t>The environment is free of blind spots or equipped with mirrors or monitors that ensure full visibility of all areas.</a:t>
            </a:r>
          </a:p>
        </p:txBody>
      </p:sp>
      <p:sp>
        <p:nvSpPr>
          <p:cNvPr id="5" name="Slide Number Placeholder 4">
            <a:extLst>
              <a:ext uri="{FF2B5EF4-FFF2-40B4-BE49-F238E27FC236}">
                <a16:creationId xmlns:a16="http://schemas.microsoft.com/office/drawing/2014/main" id="{41B81476-FE3E-1971-9B6C-B0CDC5206F9C}"/>
              </a:ext>
            </a:extLst>
          </p:cNvPr>
          <p:cNvSpPr>
            <a:spLocks noGrp="1"/>
          </p:cNvSpPr>
          <p:nvPr>
            <p:ph type="sldNum" sz="quarter" idx="12"/>
          </p:nvPr>
        </p:nvSpPr>
        <p:spPr/>
        <p:txBody>
          <a:bodyPr/>
          <a:lstStyle/>
          <a:p>
            <a:fld id="{6002B509-C285-4FF6-9C4D-EB34BB9C242E}" type="slidenum">
              <a:rPr lang="en-US" smtClean="0"/>
              <a:t>10</a:t>
            </a:fld>
            <a:endParaRPr lang="en-US"/>
          </a:p>
        </p:txBody>
      </p:sp>
      <p:pic>
        <p:nvPicPr>
          <p:cNvPr id="11" name="Content Placeholder 10">
            <a:extLst>
              <a:ext uri="{FF2B5EF4-FFF2-40B4-BE49-F238E27FC236}">
                <a16:creationId xmlns:a16="http://schemas.microsoft.com/office/drawing/2014/main" id="{C51041E1-791A-0F6B-1CAE-91DC2B5E3F98}"/>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7883268" y="1011237"/>
            <a:ext cx="3465028" cy="4835525"/>
          </a:xfrm>
          <a:prstGeom prst="rect">
            <a:avLst/>
          </a:prstGeom>
        </p:spPr>
      </p:pic>
    </p:spTree>
    <p:extLst>
      <p:ext uri="{BB962C8B-B14F-4D97-AF65-F5344CB8AC3E}">
        <p14:creationId xmlns:p14="http://schemas.microsoft.com/office/powerpoint/2010/main" val="2001238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4C00F-F25F-D42D-00CE-CF8B7ADD2B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A05B2C-5A4A-A2B6-14ED-0DFE2B77F664}"/>
              </a:ext>
            </a:extLst>
          </p:cNvPr>
          <p:cNvSpPr>
            <a:spLocks noGrp="1"/>
          </p:cNvSpPr>
          <p:nvPr>
            <p:ph type="title"/>
          </p:nvPr>
        </p:nvSpPr>
        <p:spPr/>
        <p:txBody>
          <a:bodyPr/>
          <a:lstStyle/>
          <a:p>
            <a:r>
              <a:rPr lang="en-US"/>
              <a:t>3. Adult Furniture</a:t>
            </a:r>
          </a:p>
        </p:txBody>
      </p:sp>
      <p:sp>
        <p:nvSpPr>
          <p:cNvPr id="3" name="Content Placeholder 2">
            <a:extLst>
              <a:ext uri="{FF2B5EF4-FFF2-40B4-BE49-F238E27FC236}">
                <a16:creationId xmlns:a16="http://schemas.microsoft.com/office/drawing/2014/main" id="{58BA18FC-66D9-5496-C806-A98DFC6E0AC5}"/>
              </a:ext>
            </a:extLst>
          </p:cNvPr>
          <p:cNvSpPr>
            <a:spLocks noGrp="1"/>
          </p:cNvSpPr>
          <p:nvPr>
            <p:ph sz="half" idx="1"/>
          </p:nvPr>
        </p:nvSpPr>
        <p:spPr>
          <a:xfrm>
            <a:off x="125896" y="1309619"/>
            <a:ext cx="5569510" cy="4835180"/>
          </a:xfrm>
        </p:spPr>
        <p:txBody>
          <a:bodyPr/>
          <a:lstStyle/>
          <a:p>
            <a:r>
              <a:rPr lang="en-US" sz="2400"/>
              <a:t>Adult-size furniture allows educators to participate comfortably alongside children at their physical level. </a:t>
            </a:r>
          </a:p>
        </p:txBody>
      </p:sp>
      <p:sp>
        <p:nvSpPr>
          <p:cNvPr id="5" name="Slide Number Placeholder 4">
            <a:extLst>
              <a:ext uri="{FF2B5EF4-FFF2-40B4-BE49-F238E27FC236}">
                <a16:creationId xmlns:a16="http://schemas.microsoft.com/office/drawing/2014/main" id="{EA112EEB-0C81-C656-6601-BBEFDC5810CE}"/>
              </a:ext>
            </a:extLst>
          </p:cNvPr>
          <p:cNvSpPr>
            <a:spLocks noGrp="1"/>
          </p:cNvSpPr>
          <p:nvPr>
            <p:ph type="sldNum" sz="quarter" idx="12"/>
          </p:nvPr>
        </p:nvSpPr>
        <p:spPr/>
        <p:txBody>
          <a:bodyPr/>
          <a:lstStyle/>
          <a:p>
            <a:fld id="{6002B509-C285-4FF6-9C4D-EB34BB9C242E}" type="slidenum">
              <a:rPr lang="en-US" smtClean="0"/>
              <a:t>11</a:t>
            </a:fld>
            <a:endParaRPr lang="en-US"/>
          </a:p>
        </p:txBody>
      </p:sp>
      <p:pic>
        <p:nvPicPr>
          <p:cNvPr id="8" name="Content Placeholder 7">
            <a:extLst>
              <a:ext uri="{FF2B5EF4-FFF2-40B4-BE49-F238E27FC236}">
                <a16:creationId xmlns:a16="http://schemas.microsoft.com/office/drawing/2014/main" id="{8D6E5E17-838E-6EA9-6062-EB9786BD2ADA}"/>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6096000" y="1103244"/>
            <a:ext cx="5240106" cy="4835525"/>
          </a:xfrm>
          <a:prstGeom prst="rect">
            <a:avLst/>
          </a:prstGeom>
        </p:spPr>
      </p:pic>
    </p:spTree>
    <p:extLst>
      <p:ext uri="{BB962C8B-B14F-4D97-AF65-F5344CB8AC3E}">
        <p14:creationId xmlns:p14="http://schemas.microsoft.com/office/powerpoint/2010/main" val="250651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C408C-5A65-0B08-DBB2-A826BA4C1E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CE195-DC4F-11FE-C70E-1F5534C293D9}"/>
              </a:ext>
            </a:extLst>
          </p:cNvPr>
          <p:cNvSpPr>
            <a:spLocks noGrp="1"/>
          </p:cNvSpPr>
          <p:nvPr>
            <p:ph type="title"/>
          </p:nvPr>
        </p:nvSpPr>
        <p:spPr/>
        <p:txBody>
          <a:bodyPr/>
          <a:lstStyle/>
          <a:p>
            <a:r>
              <a:rPr lang="en-US"/>
              <a:t>4. Space for Child Privacy</a:t>
            </a:r>
          </a:p>
        </p:txBody>
      </p:sp>
      <p:sp>
        <p:nvSpPr>
          <p:cNvPr id="3" name="Content Placeholder 2">
            <a:extLst>
              <a:ext uri="{FF2B5EF4-FFF2-40B4-BE49-F238E27FC236}">
                <a16:creationId xmlns:a16="http://schemas.microsoft.com/office/drawing/2014/main" id="{971FAD7E-282B-1C24-C611-51AE8ACA41B0}"/>
              </a:ext>
            </a:extLst>
          </p:cNvPr>
          <p:cNvSpPr>
            <a:spLocks noGrp="1"/>
          </p:cNvSpPr>
          <p:nvPr>
            <p:ph sz="half" idx="1"/>
          </p:nvPr>
        </p:nvSpPr>
        <p:spPr>
          <a:xfrm>
            <a:off x="125896" y="1309619"/>
            <a:ext cx="7607315" cy="4725421"/>
          </a:xfrm>
        </p:spPr>
        <p:txBody>
          <a:bodyPr/>
          <a:lstStyle/>
          <a:p>
            <a:r>
              <a:rPr lang="en-US" sz="2400"/>
              <a:t>Children have access to a designated area for individual play, learning, refocusing, silence, or relaxation. A private space is one that is physically separated from busier, noisier parts of the classroom. </a:t>
            </a:r>
          </a:p>
          <a:p>
            <a:r>
              <a:rPr lang="en-US" sz="2400"/>
              <a:t>The environment includes a designated area where children can engage in independent play or learning, separated from the rest of the setting by low shelves, dividers, or other boundaries.</a:t>
            </a:r>
          </a:p>
          <a:p>
            <a:r>
              <a:rPr lang="en-US" sz="2400"/>
              <a:t>Quiet or private spaces are intentionally located away from busier, more active areas to provide children with a calm and focused environment.</a:t>
            </a:r>
          </a:p>
        </p:txBody>
      </p:sp>
      <p:sp>
        <p:nvSpPr>
          <p:cNvPr id="5" name="Slide Number Placeholder 4">
            <a:extLst>
              <a:ext uri="{FF2B5EF4-FFF2-40B4-BE49-F238E27FC236}">
                <a16:creationId xmlns:a16="http://schemas.microsoft.com/office/drawing/2014/main" id="{C5E89725-E698-39EC-135D-7990417C2206}"/>
              </a:ext>
            </a:extLst>
          </p:cNvPr>
          <p:cNvSpPr>
            <a:spLocks noGrp="1"/>
          </p:cNvSpPr>
          <p:nvPr>
            <p:ph type="sldNum" sz="quarter" idx="12"/>
          </p:nvPr>
        </p:nvSpPr>
        <p:spPr/>
        <p:txBody>
          <a:bodyPr/>
          <a:lstStyle/>
          <a:p>
            <a:fld id="{6002B509-C285-4FF6-9C4D-EB34BB9C242E}" type="slidenum">
              <a:rPr lang="en-US" smtClean="0"/>
              <a:t>12</a:t>
            </a:fld>
            <a:endParaRPr lang="en-US"/>
          </a:p>
        </p:txBody>
      </p:sp>
      <p:pic>
        <p:nvPicPr>
          <p:cNvPr id="9" name="Content Placeholder 8" descr="A space for child privacy in a preschool setting">
            <a:extLst>
              <a:ext uri="{FF2B5EF4-FFF2-40B4-BE49-F238E27FC236}">
                <a16:creationId xmlns:a16="http://schemas.microsoft.com/office/drawing/2014/main" id="{595BC602-527F-0FD8-1C32-DC7C4FA31275}"/>
              </a:ext>
            </a:extLst>
          </p:cNvPr>
          <p:cNvPicPr>
            <a:picLocks noGrp="1" noChangeAspect="1"/>
          </p:cNvPicPr>
          <p:nvPr>
            <p:ph sz="half" idx="2"/>
          </p:nvPr>
        </p:nvPicPr>
        <p:blipFill>
          <a:blip r:embed="rId2"/>
          <a:stretch>
            <a:fillRect/>
          </a:stretch>
        </p:blipFill>
        <p:spPr>
          <a:xfrm>
            <a:off x="7973869" y="1011237"/>
            <a:ext cx="3414456" cy="4835525"/>
          </a:xfrm>
          <a:prstGeom prst="rect">
            <a:avLst/>
          </a:prstGeom>
        </p:spPr>
      </p:pic>
    </p:spTree>
    <p:extLst>
      <p:ext uri="{BB962C8B-B14F-4D97-AF65-F5344CB8AC3E}">
        <p14:creationId xmlns:p14="http://schemas.microsoft.com/office/powerpoint/2010/main" val="2779522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5B4AC-A740-4A8E-7EBD-84FB66DC3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DAD29F-1D6F-7A90-24AC-FE3C2FD4C77C}"/>
              </a:ext>
            </a:extLst>
          </p:cNvPr>
          <p:cNvSpPr>
            <a:spLocks noGrp="1"/>
          </p:cNvSpPr>
          <p:nvPr>
            <p:ph type="title"/>
          </p:nvPr>
        </p:nvSpPr>
        <p:spPr/>
        <p:txBody>
          <a:bodyPr>
            <a:normAutofit/>
          </a:bodyPr>
          <a:lstStyle/>
          <a:p>
            <a:r>
              <a:rPr lang="en-US"/>
              <a:t>5. Child – Level Displays</a:t>
            </a:r>
          </a:p>
        </p:txBody>
      </p:sp>
      <p:sp>
        <p:nvSpPr>
          <p:cNvPr id="3" name="Content Placeholder 2">
            <a:extLst>
              <a:ext uri="{FF2B5EF4-FFF2-40B4-BE49-F238E27FC236}">
                <a16:creationId xmlns:a16="http://schemas.microsoft.com/office/drawing/2014/main" id="{FE2976BD-257B-E470-2F43-417F869DAD9A}"/>
              </a:ext>
            </a:extLst>
          </p:cNvPr>
          <p:cNvSpPr>
            <a:spLocks noGrp="1"/>
          </p:cNvSpPr>
          <p:nvPr>
            <p:ph sz="half" idx="1"/>
          </p:nvPr>
        </p:nvSpPr>
        <p:spPr>
          <a:xfrm>
            <a:off x="125897" y="1309619"/>
            <a:ext cx="5530320" cy="4725421"/>
          </a:xfrm>
        </p:spPr>
        <p:txBody>
          <a:bodyPr/>
          <a:lstStyle/>
          <a:p>
            <a:r>
              <a:rPr lang="en-US" sz="2400"/>
              <a:t>Visual displays are at eye level for children. Children can easily see and touch displays </a:t>
            </a:r>
          </a:p>
          <a:p>
            <a:r>
              <a:rPr lang="en-US" sz="2400"/>
              <a:t>Most or all of the displays intended for children can easily see and approach them.</a:t>
            </a:r>
          </a:p>
        </p:txBody>
      </p:sp>
      <p:sp>
        <p:nvSpPr>
          <p:cNvPr id="5" name="Slide Number Placeholder 4">
            <a:extLst>
              <a:ext uri="{FF2B5EF4-FFF2-40B4-BE49-F238E27FC236}">
                <a16:creationId xmlns:a16="http://schemas.microsoft.com/office/drawing/2014/main" id="{534C187C-3196-2071-1060-D3E4CACDF9F8}"/>
              </a:ext>
            </a:extLst>
          </p:cNvPr>
          <p:cNvSpPr>
            <a:spLocks noGrp="1"/>
          </p:cNvSpPr>
          <p:nvPr>
            <p:ph type="sldNum" sz="quarter" idx="12"/>
          </p:nvPr>
        </p:nvSpPr>
        <p:spPr/>
        <p:txBody>
          <a:bodyPr/>
          <a:lstStyle/>
          <a:p>
            <a:fld id="{6002B509-C285-4FF6-9C4D-EB34BB9C242E}" type="slidenum">
              <a:rPr lang="en-US" smtClean="0"/>
              <a:t>13</a:t>
            </a:fld>
            <a:endParaRPr lang="en-US"/>
          </a:p>
        </p:txBody>
      </p:sp>
      <p:pic>
        <p:nvPicPr>
          <p:cNvPr id="8" name="Content Placeholder 7" descr="An area in a classroom with visual displays that children can see and approach">
            <a:extLst>
              <a:ext uri="{FF2B5EF4-FFF2-40B4-BE49-F238E27FC236}">
                <a16:creationId xmlns:a16="http://schemas.microsoft.com/office/drawing/2014/main" id="{9C792E16-E4CE-30BC-9F1B-7B5F42359E94}"/>
              </a:ext>
            </a:extLst>
          </p:cNvPr>
          <p:cNvPicPr>
            <a:picLocks noGrp="1" noChangeAspect="1"/>
          </p:cNvPicPr>
          <p:nvPr>
            <p:ph sz="half" idx="2"/>
          </p:nvPr>
        </p:nvPicPr>
        <p:blipFill>
          <a:blip r:embed="rId2"/>
          <a:stretch>
            <a:fillRect/>
          </a:stretch>
        </p:blipFill>
        <p:spPr>
          <a:xfrm>
            <a:off x="7077642" y="930506"/>
            <a:ext cx="3678200" cy="5209037"/>
          </a:xfrm>
          <a:prstGeom prst="rect">
            <a:avLst/>
          </a:prstGeom>
        </p:spPr>
      </p:pic>
    </p:spTree>
    <p:extLst>
      <p:ext uri="{BB962C8B-B14F-4D97-AF65-F5344CB8AC3E}">
        <p14:creationId xmlns:p14="http://schemas.microsoft.com/office/powerpoint/2010/main" val="3192043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E57F6-D6B0-5D15-83DF-E61F5B11C56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9D9A8E7-F46B-B38B-E983-98B9E5A0AB97}"/>
              </a:ext>
            </a:extLst>
          </p:cNvPr>
          <p:cNvSpPr>
            <a:spLocks noGrp="1"/>
          </p:cNvSpPr>
          <p:nvPr>
            <p:ph type="title"/>
          </p:nvPr>
        </p:nvSpPr>
        <p:spPr/>
        <p:txBody>
          <a:bodyPr/>
          <a:lstStyle/>
          <a:p>
            <a:r>
              <a:rPr lang="en-US"/>
              <a:t>6. Displays of Children or Their Work</a:t>
            </a:r>
          </a:p>
        </p:txBody>
      </p:sp>
      <p:sp>
        <p:nvSpPr>
          <p:cNvPr id="3" name="Content Placeholder 2">
            <a:extLst>
              <a:ext uri="{FF2B5EF4-FFF2-40B4-BE49-F238E27FC236}">
                <a16:creationId xmlns:a16="http://schemas.microsoft.com/office/drawing/2014/main" id="{E9745A0F-5B02-1CAA-C913-E80BFDF3504A}"/>
              </a:ext>
            </a:extLst>
          </p:cNvPr>
          <p:cNvSpPr>
            <a:spLocks noGrp="1"/>
          </p:cNvSpPr>
          <p:nvPr>
            <p:ph sz="half" idx="1"/>
          </p:nvPr>
        </p:nvSpPr>
        <p:spPr>
          <a:xfrm>
            <a:off x="125897" y="1309619"/>
            <a:ext cx="5530320" cy="4725421"/>
          </a:xfrm>
        </p:spPr>
        <p:txBody>
          <a:bodyPr/>
          <a:lstStyle/>
          <a:p>
            <a:r>
              <a:rPr lang="en-US" sz="2400"/>
              <a:t>Displays include images of children currently in the learning setting, their work or representations they find meaningful. </a:t>
            </a:r>
          </a:p>
        </p:txBody>
      </p:sp>
      <p:pic>
        <p:nvPicPr>
          <p:cNvPr id="11" name="Content Placeholder 10" descr="A group of art pieces on a wall&#10;">
            <a:extLst>
              <a:ext uri="{FF2B5EF4-FFF2-40B4-BE49-F238E27FC236}">
                <a16:creationId xmlns:a16="http://schemas.microsoft.com/office/drawing/2014/main" id="{08994E24-569C-5561-68A0-8D32079B2F22}"/>
              </a:ext>
            </a:extLst>
          </p:cNvPr>
          <p:cNvPicPr>
            <a:picLocks noGrp="1" noChangeAspect="1"/>
          </p:cNvPicPr>
          <p:nvPr>
            <p:ph sz="half" idx="2"/>
          </p:nvPr>
        </p:nvPicPr>
        <p:blipFill>
          <a:blip r:embed="rId2"/>
          <a:stretch>
            <a:fillRect/>
          </a:stretch>
        </p:blipFill>
        <p:spPr>
          <a:xfrm>
            <a:off x="6817954" y="1466906"/>
            <a:ext cx="4602879" cy="4584589"/>
          </a:xfrm>
          <a:prstGeom prst="rect">
            <a:avLst/>
          </a:prstGeom>
        </p:spPr>
      </p:pic>
      <p:sp>
        <p:nvSpPr>
          <p:cNvPr id="5" name="Slide Number Placeholder 4">
            <a:extLst>
              <a:ext uri="{FF2B5EF4-FFF2-40B4-BE49-F238E27FC236}">
                <a16:creationId xmlns:a16="http://schemas.microsoft.com/office/drawing/2014/main" id="{F5D49CB3-B536-1361-3A74-0ADB5D2509E2}"/>
              </a:ext>
            </a:extLst>
          </p:cNvPr>
          <p:cNvSpPr>
            <a:spLocks noGrp="1"/>
          </p:cNvSpPr>
          <p:nvPr>
            <p:ph type="sldNum" sz="quarter" idx="12"/>
          </p:nvPr>
        </p:nvSpPr>
        <p:spPr/>
        <p:txBody>
          <a:bodyPr/>
          <a:lstStyle/>
          <a:p>
            <a:fld id="{6002B509-C285-4FF6-9C4D-EB34BB9C242E}" type="slidenum">
              <a:rPr lang="en-US" smtClean="0"/>
              <a:t>14</a:t>
            </a:fld>
            <a:endParaRPr lang="en-US"/>
          </a:p>
        </p:txBody>
      </p:sp>
    </p:spTree>
    <p:extLst>
      <p:ext uri="{BB962C8B-B14F-4D97-AF65-F5344CB8AC3E}">
        <p14:creationId xmlns:p14="http://schemas.microsoft.com/office/powerpoint/2010/main" val="549129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B01F8-7A3B-6A23-A73F-9C7C1DC58E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1E29652-DCD1-A2F1-2C30-DD4647310880}"/>
              </a:ext>
            </a:extLst>
          </p:cNvPr>
          <p:cNvSpPr>
            <a:spLocks noGrp="1"/>
          </p:cNvSpPr>
          <p:nvPr>
            <p:ph type="title"/>
          </p:nvPr>
        </p:nvSpPr>
        <p:spPr/>
        <p:txBody>
          <a:bodyPr/>
          <a:lstStyle/>
          <a:p>
            <a:r>
              <a:rPr lang="en-US"/>
              <a:t>7. Child-Accessible Materials </a:t>
            </a:r>
          </a:p>
        </p:txBody>
      </p:sp>
      <p:sp>
        <p:nvSpPr>
          <p:cNvPr id="3" name="Content Placeholder 2">
            <a:extLst>
              <a:ext uri="{FF2B5EF4-FFF2-40B4-BE49-F238E27FC236}">
                <a16:creationId xmlns:a16="http://schemas.microsoft.com/office/drawing/2014/main" id="{F2709F62-4208-67D4-FEFB-D454F4BC26CC}"/>
              </a:ext>
            </a:extLst>
          </p:cNvPr>
          <p:cNvSpPr>
            <a:spLocks noGrp="1"/>
          </p:cNvSpPr>
          <p:nvPr>
            <p:ph sz="half" idx="1"/>
          </p:nvPr>
        </p:nvSpPr>
        <p:spPr>
          <a:xfrm>
            <a:off x="125897" y="1309619"/>
            <a:ext cx="5530320" cy="4725421"/>
          </a:xfrm>
        </p:spPr>
        <p:txBody>
          <a:bodyPr/>
          <a:lstStyle/>
          <a:p>
            <a:r>
              <a:rPr lang="en-US" sz="2400"/>
              <a:t>A variety of materials are available and accessible to all children. </a:t>
            </a:r>
          </a:p>
          <a:p>
            <a:pPr lvl="1"/>
            <a:r>
              <a:rPr lang="en-US" sz="2400"/>
              <a:t>Most materials are organized and available for children to access and use independently.</a:t>
            </a:r>
          </a:p>
          <a:p>
            <a:pPr lvl="1"/>
            <a:r>
              <a:rPr lang="en-US" sz="2400"/>
              <a:t>Materials are stored in ways that allow children to reach and choose them without needing adult assistance or permission.</a:t>
            </a:r>
          </a:p>
        </p:txBody>
      </p:sp>
      <p:sp>
        <p:nvSpPr>
          <p:cNvPr id="5" name="Slide Number Placeholder 4">
            <a:extLst>
              <a:ext uri="{FF2B5EF4-FFF2-40B4-BE49-F238E27FC236}">
                <a16:creationId xmlns:a16="http://schemas.microsoft.com/office/drawing/2014/main" id="{2BB62550-3C20-38F7-9148-01E310B26EF9}"/>
              </a:ext>
            </a:extLst>
          </p:cNvPr>
          <p:cNvSpPr>
            <a:spLocks noGrp="1"/>
          </p:cNvSpPr>
          <p:nvPr>
            <p:ph type="sldNum" sz="quarter" idx="12"/>
          </p:nvPr>
        </p:nvSpPr>
        <p:spPr/>
        <p:txBody>
          <a:bodyPr/>
          <a:lstStyle/>
          <a:p>
            <a:fld id="{6002B509-C285-4FF6-9C4D-EB34BB9C242E}" type="slidenum">
              <a:rPr lang="en-US" smtClean="0"/>
              <a:t>15</a:t>
            </a:fld>
            <a:endParaRPr lang="en-US"/>
          </a:p>
        </p:txBody>
      </p:sp>
      <p:pic>
        <p:nvPicPr>
          <p:cNvPr id="8" name="Content Placeholder 7" descr="Image of a classroom">
            <a:extLst>
              <a:ext uri="{FF2B5EF4-FFF2-40B4-BE49-F238E27FC236}">
                <a16:creationId xmlns:a16="http://schemas.microsoft.com/office/drawing/2014/main" id="{EA90D3A3-F1DB-5ACE-7676-0C94A0CE4590}"/>
              </a:ext>
            </a:extLst>
          </p:cNvPr>
          <p:cNvPicPr>
            <a:picLocks noGrp="1" noChangeAspect="1"/>
          </p:cNvPicPr>
          <p:nvPr>
            <p:ph sz="half" idx="2"/>
          </p:nvPr>
        </p:nvPicPr>
        <p:blipFill>
          <a:blip r:embed="rId2"/>
          <a:stretch>
            <a:fillRect/>
          </a:stretch>
        </p:blipFill>
        <p:spPr>
          <a:xfrm>
            <a:off x="7184573" y="925066"/>
            <a:ext cx="3605347" cy="5109974"/>
          </a:xfrm>
          <a:prstGeom prst="rect">
            <a:avLst/>
          </a:prstGeom>
        </p:spPr>
      </p:pic>
    </p:spTree>
    <p:extLst>
      <p:ext uri="{BB962C8B-B14F-4D97-AF65-F5344CB8AC3E}">
        <p14:creationId xmlns:p14="http://schemas.microsoft.com/office/powerpoint/2010/main" val="2409028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28F6C-DFEC-1659-2C09-BE5D449BCCB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D709737-8F8B-5BB6-807C-84046E4B7CAE}"/>
              </a:ext>
            </a:extLst>
          </p:cNvPr>
          <p:cNvSpPr>
            <a:spLocks noGrp="1"/>
          </p:cNvSpPr>
          <p:nvPr>
            <p:ph type="title"/>
          </p:nvPr>
        </p:nvSpPr>
        <p:spPr/>
        <p:txBody>
          <a:bodyPr/>
          <a:lstStyle/>
          <a:p>
            <a:r>
              <a:rPr lang="en-US"/>
              <a:t>8. Adaptations for All Children’s Participation (1)</a:t>
            </a:r>
          </a:p>
        </p:txBody>
      </p:sp>
      <p:sp>
        <p:nvSpPr>
          <p:cNvPr id="3" name="Content Placeholder 2">
            <a:extLst>
              <a:ext uri="{FF2B5EF4-FFF2-40B4-BE49-F238E27FC236}">
                <a16:creationId xmlns:a16="http://schemas.microsoft.com/office/drawing/2014/main" id="{3A63079C-E83A-865D-D439-B852AD6CDF7B}"/>
              </a:ext>
            </a:extLst>
          </p:cNvPr>
          <p:cNvSpPr>
            <a:spLocks noGrp="1"/>
          </p:cNvSpPr>
          <p:nvPr>
            <p:ph sz="half" idx="1"/>
          </p:nvPr>
        </p:nvSpPr>
        <p:spPr>
          <a:xfrm>
            <a:off x="125897" y="1309619"/>
            <a:ext cx="5530320" cy="4725421"/>
          </a:xfrm>
        </p:spPr>
        <p:txBody>
          <a:bodyPr/>
          <a:lstStyle/>
          <a:p>
            <a:r>
              <a:rPr lang="en-US" sz="2400"/>
              <a:t>Furniture and materials are adaptive as necessary to support all children’s participation.</a:t>
            </a:r>
          </a:p>
          <a:p>
            <a:pPr lvl="1"/>
            <a:r>
              <a:rPr lang="en-US" sz="2400"/>
              <a:t>All children, regardless of ability, are able to participate fully in all activities with appropriate adaptations, materials, and support.</a:t>
            </a:r>
          </a:p>
        </p:txBody>
      </p:sp>
      <p:sp>
        <p:nvSpPr>
          <p:cNvPr id="5" name="Slide Number Placeholder 4">
            <a:extLst>
              <a:ext uri="{FF2B5EF4-FFF2-40B4-BE49-F238E27FC236}">
                <a16:creationId xmlns:a16="http://schemas.microsoft.com/office/drawing/2014/main" id="{D0ED4386-AAB6-E025-D001-D974B29E5D1A}"/>
              </a:ext>
            </a:extLst>
          </p:cNvPr>
          <p:cNvSpPr>
            <a:spLocks noGrp="1"/>
          </p:cNvSpPr>
          <p:nvPr>
            <p:ph type="sldNum" sz="quarter" idx="12"/>
          </p:nvPr>
        </p:nvSpPr>
        <p:spPr/>
        <p:txBody>
          <a:bodyPr/>
          <a:lstStyle/>
          <a:p>
            <a:fld id="{6002B509-C285-4FF6-9C4D-EB34BB9C242E}" type="slidenum">
              <a:rPr lang="en-US" smtClean="0"/>
              <a:t>16</a:t>
            </a:fld>
            <a:endParaRPr lang="en-US"/>
          </a:p>
        </p:txBody>
      </p:sp>
      <p:pic>
        <p:nvPicPr>
          <p:cNvPr id="13" name="Content Placeholder 12">
            <a:extLst>
              <a:ext uri="{FF2B5EF4-FFF2-40B4-BE49-F238E27FC236}">
                <a16:creationId xmlns:a16="http://schemas.microsoft.com/office/drawing/2014/main" id="{F0F51F0A-68B8-2FA0-4269-0B26C69039F8}"/>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7534438" y="984030"/>
            <a:ext cx="3160066" cy="5051010"/>
          </a:xfrm>
          <a:prstGeom prst="rect">
            <a:avLst/>
          </a:prstGeom>
        </p:spPr>
      </p:pic>
    </p:spTree>
    <p:extLst>
      <p:ext uri="{BB962C8B-B14F-4D97-AF65-F5344CB8AC3E}">
        <p14:creationId xmlns:p14="http://schemas.microsoft.com/office/powerpoint/2010/main" val="3642422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9FFE5-3C63-5EC6-D889-E8A47FBAB21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0320FA4-4C1B-D2DF-A2A8-024C0066A393}"/>
              </a:ext>
            </a:extLst>
          </p:cNvPr>
          <p:cNvSpPr>
            <a:spLocks noGrp="1"/>
          </p:cNvSpPr>
          <p:nvPr>
            <p:ph type="title"/>
          </p:nvPr>
        </p:nvSpPr>
        <p:spPr/>
        <p:txBody>
          <a:bodyPr/>
          <a:lstStyle/>
          <a:p>
            <a:r>
              <a:rPr lang="en-US"/>
              <a:t>8. Adaptations for All Children’s Participation (2)</a:t>
            </a:r>
          </a:p>
        </p:txBody>
      </p:sp>
      <p:sp>
        <p:nvSpPr>
          <p:cNvPr id="3" name="Content Placeholder 2">
            <a:extLst>
              <a:ext uri="{FF2B5EF4-FFF2-40B4-BE49-F238E27FC236}">
                <a16:creationId xmlns:a16="http://schemas.microsoft.com/office/drawing/2014/main" id="{5D2E6852-EBD7-7392-341B-910D1B17029E}"/>
              </a:ext>
            </a:extLst>
          </p:cNvPr>
          <p:cNvSpPr>
            <a:spLocks noGrp="1"/>
          </p:cNvSpPr>
          <p:nvPr>
            <p:ph sz="half" idx="1"/>
          </p:nvPr>
        </p:nvSpPr>
        <p:spPr>
          <a:xfrm>
            <a:off x="125896" y="1309619"/>
            <a:ext cx="7303604" cy="4725421"/>
          </a:xfrm>
        </p:spPr>
        <p:txBody>
          <a:bodyPr/>
          <a:lstStyle/>
          <a:p>
            <a:pPr marL="0" indent="0">
              <a:buNone/>
            </a:pPr>
            <a:r>
              <a:rPr lang="en-US" sz="2400" b="1"/>
              <a:t>Materials</a:t>
            </a:r>
            <a:r>
              <a:rPr lang="en-US" sz="2400"/>
              <a:t>:  </a:t>
            </a:r>
          </a:p>
          <a:p>
            <a:pPr lvl="1"/>
            <a:r>
              <a:rPr lang="en-US" sz="2400"/>
              <a:t>Adaptive furniture (e.g., wheelchair-accessible tables, supportive seating)</a:t>
            </a:r>
          </a:p>
          <a:p>
            <a:pPr lvl="1"/>
            <a:r>
              <a:rPr lang="en-US" sz="2400"/>
              <a:t>Fidget tools and bouncy chairs for sensory and attention support</a:t>
            </a:r>
          </a:p>
          <a:p>
            <a:pPr lvl="1"/>
            <a:r>
              <a:rPr lang="en-US" sz="2400"/>
              <a:t>Fine motor tools: built-up spoons, large crayons, large-knob puzzles, adaptive pens and scissors</a:t>
            </a:r>
          </a:p>
          <a:p>
            <a:pPr lvl="1"/>
            <a:r>
              <a:rPr lang="en-US" sz="2400"/>
              <a:t>Augmentative and alternative communication (AAC) devices or visual communication boards</a:t>
            </a:r>
          </a:p>
          <a:p>
            <a:pPr lvl="1"/>
            <a:r>
              <a:rPr lang="en-US" sz="2400"/>
              <a:t>Specialized adaptive equipment: Tumble Forms chairs, wedges, bolsters, special cushions, and switch-activated toys</a:t>
            </a:r>
          </a:p>
        </p:txBody>
      </p:sp>
      <p:sp>
        <p:nvSpPr>
          <p:cNvPr id="5" name="Slide Number Placeholder 4">
            <a:extLst>
              <a:ext uri="{FF2B5EF4-FFF2-40B4-BE49-F238E27FC236}">
                <a16:creationId xmlns:a16="http://schemas.microsoft.com/office/drawing/2014/main" id="{71B1D55E-EE75-514E-FB9E-D448F6D3E308}"/>
              </a:ext>
            </a:extLst>
          </p:cNvPr>
          <p:cNvSpPr>
            <a:spLocks noGrp="1"/>
          </p:cNvSpPr>
          <p:nvPr>
            <p:ph type="sldNum" sz="quarter" idx="12"/>
          </p:nvPr>
        </p:nvSpPr>
        <p:spPr/>
        <p:txBody>
          <a:bodyPr/>
          <a:lstStyle/>
          <a:p>
            <a:fld id="{6002B509-C285-4FF6-9C4D-EB34BB9C242E}" type="slidenum">
              <a:rPr lang="en-US" smtClean="0"/>
              <a:t>17</a:t>
            </a:fld>
            <a:endParaRPr lang="en-US"/>
          </a:p>
        </p:txBody>
      </p:sp>
      <p:pic>
        <p:nvPicPr>
          <p:cNvPr id="13" name="Content Placeholder 12">
            <a:extLst>
              <a:ext uri="{FF2B5EF4-FFF2-40B4-BE49-F238E27FC236}">
                <a16:creationId xmlns:a16="http://schemas.microsoft.com/office/drawing/2014/main" id="{EAB94978-D143-E81F-C56C-B35FAF951CAF}"/>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7534438" y="984030"/>
            <a:ext cx="3160066" cy="5051010"/>
          </a:xfrm>
          <a:prstGeom prst="rect">
            <a:avLst/>
          </a:prstGeom>
        </p:spPr>
      </p:pic>
    </p:spTree>
    <p:extLst>
      <p:ext uri="{BB962C8B-B14F-4D97-AF65-F5344CB8AC3E}">
        <p14:creationId xmlns:p14="http://schemas.microsoft.com/office/powerpoint/2010/main" val="2541124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6615D-6ABF-6FBC-13DC-C9758B290FB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C2BA0AC-7C94-F52A-BCEB-C4A13B98BD43}"/>
              </a:ext>
            </a:extLst>
          </p:cNvPr>
          <p:cNvSpPr>
            <a:spLocks noGrp="1"/>
          </p:cNvSpPr>
          <p:nvPr>
            <p:ph type="title"/>
          </p:nvPr>
        </p:nvSpPr>
        <p:spPr/>
        <p:txBody>
          <a:bodyPr/>
          <a:lstStyle/>
          <a:p>
            <a:r>
              <a:rPr lang="en-US"/>
              <a:t>9. Representation of Diversity</a:t>
            </a:r>
          </a:p>
        </p:txBody>
      </p:sp>
      <p:sp>
        <p:nvSpPr>
          <p:cNvPr id="3" name="Content Placeholder 2">
            <a:extLst>
              <a:ext uri="{FF2B5EF4-FFF2-40B4-BE49-F238E27FC236}">
                <a16:creationId xmlns:a16="http://schemas.microsoft.com/office/drawing/2014/main" id="{D30CF7D5-657A-52AF-DE2B-A9FAF136508F}"/>
              </a:ext>
            </a:extLst>
          </p:cNvPr>
          <p:cNvSpPr>
            <a:spLocks noGrp="1"/>
          </p:cNvSpPr>
          <p:nvPr>
            <p:ph sz="half" idx="1"/>
          </p:nvPr>
        </p:nvSpPr>
        <p:spPr>
          <a:xfrm>
            <a:off x="125896" y="1309619"/>
            <a:ext cx="6170401" cy="4725421"/>
          </a:xfrm>
        </p:spPr>
        <p:txBody>
          <a:bodyPr/>
          <a:lstStyle/>
          <a:p>
            <a:r>
              <a:rPr lang="en-US" sz="2400"/>
              <a:t>Materials and displays represent diverse abilities, ages, cultures, gender roles, languages, and races.</a:t>
            </a:r>
          </a:p>
          <a:p>
            <a:pPr lvl="1"/>
            <a:r>
              <a:rPr lang="en-US" sz="2400"/>
              <a:t>Materials reflect diversity in abilities, ages, cultures, gender roles, languages, and races</a:t>
            </a:r>
          </a:p>
          <a:p>
            <a:pPr lvl="1"/>
            <a:r>
              <a:rPr lang="en-US" sz="2400"/>
              <a:t>Functional print and real-life objects in children’s home languages and cultures are included throughout the environment</a:t>
            </a:r>
          </a:p>
        </p:txBody>
      </p:sp>
      <p:pic>
        <p:nvPicPr>
          <p:cNvPr id="12" name="Content Placeholder 11" descr="Materials on a table that represent diversity with a sign above saying, &quot;Everyone Belongs&quot;">
            <a:extLst>
              <a:ext uri="{FF2B5EF4-FFF2-40B4-BE49-F238E27FC236}">
                <a16:creationId xmlns:a16="http://schemas.microsoft.com/office/drawing/2014/main" id="{FEE12298-87AD-3842-D494-132538176E5F}"/>
              </a:ext>
            </a:extLst>
          </p:cNvPr>
          <p:cNvPicPr>
            <a:picLocks noGrp="1" noChangeAspect="1"/>
          </p:cNvPicPr>
          <p:nvPr>
            <p:ph sz="half" idx="2"/>
          </p:nvPr>
        </p:nvPicPr>
        <p:blipFill>
          <a:blip r:embed="rId2"/>
          <a:stretch>
            <a:fillRect/>
          </a:stretch>
        </p:blipFill>
        <p:spPr>
          <a:xfrm>
            <a:off x="7079285" y="1341438"/>
            <a:ext cx="4080217" cy="4835525"/>
          </a:xfrm>
          <a:prstGeom prst="rect">
            <a:avLst/>
          </a:prstGeom>
        </p:spPr>
      </p:pic>
      <p:sp>
        <p:nvSpPr>
          <p:cNvPr id="5" name="Slide Number Placeholder 4">
            <a:extLst>
              <a:ext uri="{FF2B5EF4-FFF2-40B4-BE49-F238E27FC236}">
                <a16:creationId xmlns:a16="http://schemas.microsoft.com/office/drawing/2014/main" id="{7153E232-1815-CAE2-6FD4-5D1FB3CCB5D8}"/>
              </a:ext>
            </a:extLst>
          </p:cNvPr>
          <p:cNvSpPr>
            <a:spLocks noGrp="1"/>
          </p:cNvSpPr>
          <p:nvPr>
            <p:ph type="sldNum" sz="quarter" idx="12"/>
          </p:nvPr>
        </p:nvSpPr>
        <p:spPr/>
        <p:txBody>
          <a:bodyPr/>
          <a:lstStyle/>
          <a:p>
            <a:fld id="{6002B509-C285-4FF6-9C4D-EB34BB9C242E}" type="slidenum">
              <a:rPr lang="en-US" smtClean="0"/>
              <a:t>18</a:t>
            </a:fld>
            <a:endParaRPr lang="en-US"/>
          </a:p>
        </p:txBody>
      </p:sp>
    </p:spTree>
    <p:extLst>
      <p:ext uri="{BB962C8B-B14F-4D97-AF65-F5344CB8AC3E}">
        <p14:creationId xmlns:p14="http://schemas.microsoft.com/office/powerpoint/2010/main" val="1569622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0AF0A-7AE3-9718-CCBA-D9E667A15E7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AA5117B-B1D5-C3D0-202A-6C36D0EF33C1}"/>
              </a:ext>
            </a:extLst>
          </p:cNvPr>
          <p:cNvSpPr>
            <a:spLocks noGrp="1"/>
          </p:cNvSpPr>
          <p:nvPr>
            <p:ph type="title"/>
          </p:nvPr>
        </p:nvSpPr>
        <p:spPr/>
        <p:txBody>
          <a:bodyPr/>
          <a:lstStyle/>
          <a:p>
            <a:r>
              <a:rPr lang="en-US"/>
              <a:t>10. Materials for All Children’s Communication (1) </a:t>
            </a:r>
          </a:p>
        </p:txBody>
      </p:sp>
      <p:sp>
        <p:nvSpPr>
          <p:cNvPr id="3" name="Content Placeholder 2">
            <a:extLst>
              <a:ext uri="{FF2B5EF4-FFF2-40B4-BE49-F238E27FC236}">
                <a16:creationId xmlns:a16="http://schemas.microsoft.com/office/drawing/2014/main" id="{94E9EF79-DD71-0774-C6EA-8101B6846D6C}"/>
              </a:ext>
            </a:extLst>
          </p:cNvPr>
          <p:cNvSpPr>
            <a:spLocks noGrp="1"/>
          </p:cNvSpPr>
          <p:nvPr>
            <p:ph sz="half" idx="1"/>
          </p:nvPr>
        </p:nvSpPr>
        <p:spPr>
          <a:xfrm>
            <a:off x="125896" y="1309619"/>
            <a:ext cx="6170401" cy="4725421"/>
          </a:xfrm>
        </p:spPr>
        <p:txBody>
          <a:bodyPr/>
          <a:lstStyle/>
          <a:p>
            <a:r>
              <a:rPr lang="en-US" sz="2400"/>
              <a:t>Materials and displays that support children’s communication are available in the setting.  </a:t>
            </a:r>
          </a:p>
          <a:p>
            <a:pPr lvl="1"/>
            <a:r>
              <a:rPr lang="en-US" sz="2400"/>
              <a:t>There are materials or displays throughout the setting that educators and children can use to facilitate expression or communication.</a:t>
            </a:r>
          </a:p>
        </p:txBody>
      </p:sp>
      <p:pic>
        <p:nvPicPr>
          <p:cNvPr id="13" name="Content Placeholder 12" descr="A chart with icons for children to self select how they feel and what they need">
            <a:extLst>
              <a:ext uri="{FF2B5EF4-FFF2-40B4-BE49-F238E27FC236}">
                <a16:creationId xmlns:a16="http://schemas.microsoft.com/office/drawing/2014/main" id="{FC072BAD-20DC-5160-EEA2-EE4F76478E35}"/>
              </a:ext>
            </a:extLst>
          </p:cNvPr>
          <p:cNvPicPr>
            <a:picLocks noGrp="1" noChangeAspect="1"/>
          </p:cNvPicPr>
          <p:nvPr>
            <p:ph sz="half" idx="2"/>
          </p:nvPr>
        </p:nvPicPr>
        <p:blipFill>
          <a:blip r:embed="rId2"/>
          <a:stretch>
            <a:fillRect/>
          </a:stretch>
        </p:blipFill>
        <p:spPr>
          <a:xfrm>
            <a:off x="7425229" y="1103244"/>
            <a:ext cx="3414456" cy="4835525"/>
          </a:xfrm>
          <a:prstGeom prst="rect">
            <a:avLst/>
          </a:prstGeom>
        </p:spPr>
      </p:pic>
      <p:sp>
        <p:nvSpPr>
          <p:cNvPr id="5" name="Slide Number Placeholder 4">
            <a:extLst>
              <a:ext uri="{FF2B5EF4-FFF2-40B4-BE49-F238E27FC236}">
                <a16:creationId xmlns:a16="http://schemas.microsoft.com/office/drawing/2014/main" id="{337860AA-7374-0849-0C8C-8B359EE4D653}"/>
              </a:ext>
            </a:extLst>
          </p:cNvPr>
          <p:cNvSpPr>
            <a:spLocks noGrp="1"/>
          </p:cNvSpPr>
          <p:nvPr>
            <p:ph type="sldNum" sz="quarter" idx="12"/>
          </p:nvPr>
        </p:nvSpPr>
        <p:spPr/>
        <p:txBody>
          <a:bodyPr/>
          <a:lstStyle/>
          <a:p>
            <a:fld id="{6002B509-C285-4FF6-9C4D-EB34BB9C242E}" type="slidenum">
              <a:rPr lang="en-US" smtClean="0"/>
              <a:t>19</a:t>
            </a:fld>
            <a:endParaRPr lang="en-US"/>
          </a:p>
        </p:txBody>
      </p:sp>
    </p:spTree>
    <p:extLst>
      <p:ext uri="{BB962C8B-B14F-4D97-AF65-F5344CB8AC3E}">
        <p14:creationId xmlns:p14="http://schemas.microsoft.com/office/powerpoint/2010/main" val="2461607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A4009-7786-1881-BB4B-D35919B0084A}"/>
              </a:ext>
            </a:extLst>
          </p:cNvPr>
          <p:cNvSpPr>
            <a:spLocks noGrp="1"/>
          </p:cNvSpPr>
          <p:nvPr>
            <p:ph type="title"/>
          </p:nvPr>
        </p:nvSpPr>
        <p:spPr/>
        <p:txBody>
          <a:bodyPr/>
          <a:lstStyle/>
          <a:p>
            <a:r>
              <a:rPr lang="en-US" i="1">
                <a:solidFill>
                  <a:srgbClr val="0F4662"/>
                </a:solidFill>
                <a:sym typeface="Cormorant Garamond Bold Italics"/>
              </a:rPr>
              <a:t>Agenda</a:t>
            </a:r>
            <a:endParaRPr lang="en-US" b="0"/>
          </a:p>
        </p:txBody>
      </p:sp>
      <p:sp>
        <p:nvSpPr>
          <p:cNvPr id="3" name="Content Placeholder 2">
            <a:extLst>
              <a:ext uri="{FF2B5EF4-FFF2-40B4-BE49-F238E27FC236}">
                <a16:creationId xmlns:a16="http://schemas.microsoft.com/office/drawing/2014/main" id="{27F66A0D-37F0-EFF9-F7B4-93A51B9500B0}"/>
              </a:ext>
            </a:extLst>
          </p:cNvPr>
          <p:cNvSpPr>
            <a:spLocks noGrp="1"/>
          </p:cNvSpPr>
          <p:nvPr>
            <p:ph sz="half" idx="1"/>
          </p:nvPr>
        </p:nvSpPr>
        <p:spPr>
          <a:xfrm>
            <a:off x="248478" y="1423426"/>
            <a:ext cx="11817626" cy="4835180"/>
          </a:xfrm>
        </p:spPr>
        <p:txBody>
          <a:bodyPr vert="horz" lIns="91440" tIns="45720" rIns="91440" bIns="45720" rtlCol="0" anchor="t">
            <a:normAutofit/>
          </a:bodyPr>
          <a:lstStyle/>
          <a:p>
            <a:pPr marL="685800" indent="-685800"/>
            <a:r>
              <a:rPr lang="en-US" sz="3200">
                <a:solidFill>
                  <a:srgbClr val="0F4662"/>
                </a:solidFill>
                <a:ea typeface="Canva Sans"/>
                <a:cs typeface="Canva Sans"/>
              </a:rPr>
              <a:t>Opening Reflection</a:t>
            </a:r>
          </a:p>
          <a:p>
            <a:pPr marL="685800" indent="-685800"/>
            <a:r>
              <a:rPr lang="en-US" sz="3200">
                <a:solidFill>
                  <a:srgbClr val="0F4662"/>
                </a:solidFill>
                <a:ea typeface="Canva Sans"/>
                <a:cs typeface="Canva Sans"/>
              </a:rPr>
              <a:t>Elements of the Classroom Assessment Scoring System (CLASS) and CLASS Environment</a:t>
            </a:r>
            <a:endParaRPr lang="en-US" sz="3200"/>
          </a:p>
          <a:p>
            <a:pPr marL="685800" indent="-685800"/>
            <a:r>
              <a:rPr lang="en-US" sz="3200">
                <a:solidFill>
                  <a:srgbClr val="0F4662"/>
                </a:solidFill>
                <a:cs typeface="Arial"/>
              </a:rPr>
              <a:t>Emotional Support Domain</a:t>
            </a:r>
            <a:endParaRPr lang="en-US" sz="3200">
              <a:solidFill>
                <a:srgbClr val="0F4662"/>
              </a:solidFill>
            </a:endParaRPr>
          </a:p>
          <a:p>
            <a:pPr marL="685800" indent="-685800"/>
            <a:r>
              <a:rPr lang="en-US" sz="3200">
                <a:solidFill>
                  <a:srgbClr val="0F4662"/>
                </a:solidFill>
                <a:cs typeface="Arial"/>
              </a:rPr>
              <a:t>Classroom Organization Domain</a:t>
            </a:r>
            <a:endParaRPr lang="en-US" sz="3200">
              <a:solidFill>
                <a:srgbClr val="0F4662"/>
              </a:solidFill>
            </a:endParaRPr>
          </a:p>
          <a:p>
            <a:pPr marL="685800" indent="-685800"/>
            <a:r>
              <a:rPr lang="en-US" sz="3200">
                <a:solidFill>
                  <a:srgbClr val="0F4662"/>
                </a:solidFill>
                <a:cs typeface="Arial"/>
              </a:rPr>
              <a:t>Instructional Support Domain</a:t>
            </a:r>
            <a:endParaRPr lang="en-US" sz="3200">
              <a:solidFill>
                <a:srgbClr val="0F4662"/>
              </a:solidFill>
            </a:endParaRPr>
          </a:p>
          <a:p>
            <a:pPr marL="685800" indent="-685800"/>
            <a:r>
              <a:rPr lang="en-US" sz="3200">
                <a:solidFill>
                  <a:srgbClr val="0F4662"/>
                </a:solidFill>
                <a:cs typeface="Arial"/>
              </a:rPr>
              <a:t>Closing</a:t>
            </a:r>
            <a:endParaRPr lang="en-US" sz="3200">
              <a:solidFill>
                <a:srgbClr val="0F4662"/>
              </a:solidFill>
            </a:endParaRPr>
          </a:p>
        </p:txBody>
      </p:sp>
      <p:sp>
        <p:nvSpPr>
          <p:cNvPr id="5" name="Slide Number Placeholder 4">
            <a:extLst>
              <a:ext uri="{FF2B5EF4-FFF2-40B4-BE49-F238E27FC236}">
                <a16:creationId xmlns:a16="http://schemas.microsoft.com/office/drawing/2014/main" id="{7579A3D4-A9DE-DD7B-AC06-3D5468B6C643}"/>
              </a:ext>
            </a:extLst>
          </p:cNvPr>
          <p:cNvSpPr>
            <a:spLocks noGrp="1"/>
          </p:cNvSpPr>
          <p:nvPr>
            <p:ph type="sldNum" sz="quarter" idx="12"/>
          </p:nvPr>
        </p:nvSpPr>
        <p:spPr/>
        <p:txBody>
          <a:bodyPr/>
          <a:lstStyle/>
          <a:p>
            <a:fld id="{6002B509-C285-4FF6-9C4D-EB34BB9C242E}" type="slidenum">
              <a:rPr lang="en-US" smtClean="0"/>
              <a:t>2</a:t>
            </a:fld>
            <a:endParaRPr lang="en-US"/>
          </a:p>
        </p:txBody>
      </p:sp>
    </p:spTree>
    <p:extLst>
      <p:ext uri="{BB962C8B-B14F-4D97-AF65-F5344CB8AC3E}">
        <p14:creationId xmlns:p14="http://schemas.microsoft.com/office/powerpoint/2010/main" val="3071596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3AEEC-071A-84BC-8EAA-4D86B7B4D2E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371AF7A-D0A2-8270-2E3B-765E5338AEBA}"/>
              </a:ext>
            </a:extLst>
          </p:cNvPr>
          <p:cNvSpPr>
            <a:spLocks noGrp="1"/>
          </p:cNvSpPr>
          <p:nvPr>
            <p:ph type="title"/>
          </p:nvPr>
        </p:nvSpPr>
        <p:spPr/>
        <p:txBody>
          <a:bodyPr/>
          <a:lstStyle/>
          <a:p>
            <a:r>
              <a:rPr lang="en-US"/>
              <a:t>10. Materials for All Children’s Communication (2) </a:t>
            </a:r>
          </a:p>
        </p:txBody>
      </p:sp>
      <p:sp>
        <p:nvSpPr>
          <p:cNvPr id="3" name="Content Placeholder 2">
            <a:extLst>
              <a:ext uri="{FF2B5EF4-FFF2-40B4-BE49-F238E27FC236}">
                <a16:creationId xmlns:a16="http://schemas.microsoft.com/office/drawing/2014/main" id="{F95F9AB8-33E0-0B82-1911-B03F11D96716}"/>
              </a:ext>
            </a:extLst>
          </p:cNvPr>
          <p:cNvSpPr>
            <a:spLocks noGrp="1"/>
          </p:cNvSpPr>
          <p:nvPr>
            <p:ph sz="half" idx="1"/>
          </p:nvPr>
        </p:nvSpPr>
        <p:spPr>
          <a:xfrm>
            <a:off x="125896" y="1309619"/>
            <a:ext cx="6170401" cy="4725421"/>
          </a:xfrm>
        </p:spPr>
        <p:txBody>
          <a:bodyPr/>
          <a:lstStyle/>
          <a:p>
            <a:pPr marL="0" indent="0">
              <a:buNone/>
            </a:pPr>
            <a:r>
              <a:rPr lang="en-US" sz="2400" b="1"/>
              <a:t>Materials</a:t>
            </a:r>
            <a:r>
              <a:rPr lang="en-US" sz="2400"/>
              <a:t>: </a:t>
            </a:r>
          </a:p>
          <a:p>
            <a:pPr lvl="1"/>
            <a:r>
              <a:rPr lang="en-US" sz="2400"/>
              <a:t>Communication boards </a:t>
            </a:r>
          </a:p>
          <a:p>
            <a:pPr lvl="1"/>
            <a:r>
              <a:rPr lang="en-US" sz="2400"/>
              <a:t>Labels and print in home languages </a:t>
            </a:r>
          </a:p>
          <a:p>
            <a:pPr lvl="1"/>
            <a:r>
              <a:rPr lang="en-US" sz="2400"/>
              <a:t>Picture cards </a:t>
            </a:r>
          </a:p>
          <a:p>
            <a:pPr lvl="1"/>
            <a:r>
              <a:rPr lang="en-US" sz="2400"/>
              <a:t>Play telephones </a:t>
            </a:r>
          </a:p>
          <a:p>
            <a:pPr lvl="1"/>
            <a:r>
              <a:rPr lang="en-US" sz="2400"/>
              <a:t>Puppets</a:t>
            </a:r>
          </a:p>
          <a:p>
            <a:pPr lvl="1"/>
            <a:r>
              <a:rPr lang="en-US" sz="2400"/>
              <a:t>Real-life objects from home cultures </a:t>
            </a:r>
          </a:p>
          <a:p>
            <a:pPr lvl="1"/>
            <a:r>
              <a:rPr lang="en-US" sz="2400"/>
              <a:t>Pictures of children engaged in everyday activities</a:t>
            </a:r>
          </a:p>
        </p:txBody>
      </p:sp>
      <p:pic>
        <p:nvPicPr>
          <p:cNvPr id="13" name="Content Placeholder 12" descr="A chart with icons for children to self select how they feel and what they need">
            <a:extLst>
              <a:ext uri="{FF2B5EF4-FFF2-40B4-BE49-F238E27FC236}">
                <a16:creationId xmlns:a16="http://schemas.microsoft.com/office/drawing/2014/main" id="{09C60371-5AE8-A12B-41AA-D54D061BA001}"/>
              </a:ext>
            </a:extLst>
          </p:cNvPr>
          <p:cNvPicPr>
            <a:picLocks noGrp="1" noChangeAspect="1"/>
          </p:cNvPicPr>
          <p:nvPr>
            <p:ph sz="half" idx="2"/>
          </p:nvPr>
        </p:nvPicPr>
        <p:blipFill>
          <a:blip r:embed="rId2"/>
          <a:stretch>
            <a:fillRect/>
          </a:stretch>
        </p:blipFill>
        <p:spPr>
          <a:xfrm>
            <a:off x="7425229" y="1103244"/>
            <a:ext cx="3414456" cy="4835525"/>
          </a:xfrm>
          <a:prstGeom prst="rect">
            <a:avLst/>
          </a:prstGeom>
        </p:spPr>
      </p:pic>
      <p:sp>
        <p:nvSpPr>
          <p:cNvPr id="5" name="Slide Number Placeholder 4">
            <a:extLst>
              <a:ext uri="{FF2B5EF4-FFF2-40B4-BE49-F238E27FC236}">
                <a16:creationId xmlns:a16="http://schemas.microsoft.com/office/drawing/2014/main" id="{31EBD51B-538A-2BE3-1FCF-09BDD9BB0774}"/>
              </a:ext>
            </a:extLst>
          </p:cNvPr>
          <p:cNvSpPr>
            <a:spLocks noGrp="1"/>
          </p:cNvSpPr>
          <p:nvPr>
            <p:ph type="sldNum" sz="quarter" idx="12"/>
          </p:nvPr>
        </p:nvSpPr>
        <p:spPr/>
        <p:txBody>
          <a:bodyPr/>
          <a:lstStyle/>
          <a:p>
            <a:fld id="{6002B509-C285-4FF6-9C4D-EB34BB9C242E}" type="slidenum">
              <a:rPr lang="en-US" smtClean="0"/>
              <a:t>20</a:t>
            </a:fld>
            <a:endParaRPr lang="en-US"/>
          </a:p>
        </p:txBody>
      </p:sp>
    </p:spTree>
    <p:extLst>
      <p:ext uri="{BB962C8B-B14F-4D97-AF65-F5344CB8AC3E}">
        <p14:creationId xmlns:p14="http://schemas.microsoft.com/office/powerpoint/2010/main" val="1031373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16063-D0C6-CBE2-E31B-69512958F5E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E682B92-1924-73B8-98E5-ABAB996AFEB4}"/>
              </a:ext>
            </a:extLst>
          </p:cNvPr>
          <p:cNvSpPr>
            <a:spLocks noGrp="1"/>
          </p:cNvSpPr>
          <p:nvPr>
            <p:ph type="title"/>
          </p:nvPr>
        </p:nvSpPr>
        <p:spPr/>
        <p:txBody>
          <a:bodyPr/>
          <a:lstStyle/>
          <a:p>
            <a:r>
              <a:rPr lang="en-US"/>
              <a:t>Small Group Reflection</a:t>
            </a:r>
          </a:p>
        </p:txBody>
      </p:sp>
      <p:sp>
        <p:nvSpPr>
          <p:cNvPr id="3" name="Content Placeholder 2">
            <a:extLst>
              <a:ext uri="{FF2B5EF4-FFF2-40B4-BE49-F238E27FC236}">
                <a16:creationId xmlns:a16="http://schemas.microsoft.com/office/drawing/2014/main" id="{8696A60B-D80F-A3C6-DC30-056DA828CDBA}"/>
              </a:ext>
            </a:extLst>
          </p:cNvPr>
          <p:cNvSpPr>
            <a:spLocks noGrp="1"/>
          </p:cNvSpPr>
          <p:nvPr>
            <p:ph idx="1"/>
          </p:nvPr>
        </p:nvSpPr>
        <p:spPr/>
        <p:txBody>
          <a:bodyPr/>
          <a:lstStyle/>
          <a:p>
            <a:pPr marL="647702" lvl="1" indent="-323851">
              <a:lnSpc>
                <a:spcPct val="140000"/>
              </a:lnSpc>
              <a:buClr>
                <a:srgbClr val="0F4662"/>
              </a:buClr>
              <a:buSzPts val="3000"/>
              <a:buFont typeface="Arial"/>
              <a:buChar char="•"/>
            </a:pPr>
            <a:r>
              <a:rPr lang="en-US">
                <a:solidFill>
                  <a:srgbClr val="0F4662"/>
                </a:solidFill>
              </a:rPr>
              <a:t>What interactions do these items invite?</a:t>
            </a:r>
            <a:endParaRPr lang="en-US"/>
          </a:p>
          <a:p>
            <a:pPr marL="647702" lvl="1" indent="-323851">
              <a:lnSpc>
                <a:spcPct val="140000"/>
              </a:lnSpc>
              <a:buClr>
                <a:srgbClr val="0F4662"/>
              </a:buClr>
              <a:buSzPts val="3000"/>
              <a:buFont typeface="Arial"/>
              <a:buChar char="•"/>
            </a:pPr>
            <a:r>
              <a:rPr lang="en-US">
                <a:solidFill>
                  <a:srgbClr val="0F4662"/>
                </a:solidFill>
              </a:rPr>
              <a:t>How do they support relationships and/or emotional regulation?</a:t>
            </a:r>
            <a:endParaRPr lang="en-US"/>
          </a:p>
        </p:txBody>
      </p:sp>
      <p:sp>
        <p:nvSpPr>
          <p:cNvPr id="5" name="Slide Number Placeholder 4">
            <a:extLst>
              <a:ext uri="{FF2B5EF4-FFF2-40B4-BE49-F238E27FC236}">
                <a16:creationId xmlns:a16="http://schemas.microsoft.com/office/drawing/2014/main" id="{0137BC00-3100-00E4-0B22-163826F6F087}"/>
              </a:ext>
            </a:extLst>
          </p:cNvPr>
          <p:cNvSpPr>
            <a:spLocks noGrp="1"/>
          </p:cNvSpPr>
          <p:nvPr>
            <p:ph type="sldNum" sz="quarter" idx="12"/>
          </p:nvPr>
        </p:nvSpPr>
        <p:spPr/>
        <p:txBody>
          <a:bodyPr/>
          <a:lstStyle/>
          <a:p>
            <a:fld id="{6002B509-C285-4FF6-9C4D-EB34BB9C242E}" type="slidenum">
              <a:rPr lang="en-US" smtClean="0"/>
              <a:t>21</a:t>
            </a:fld>
            <a:endParaRPr lang="en-US"/>
          </a:p>
        </p:txBody>
      </p:sp>
    </p:spTree>
    <p:extLst>
      <p:ext uri="{BB962C8B-B14F-4D97-AF65-F5344CB8AC3E}">
        <p14:creationId xmlns:p14="http://schemas.microsoft.com/office/powerpoint/2010/main" val="1965513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F85F5-B55A-51A0-4968-0593D0365AE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D226D1C-82F3-C46D-5485-8585303B7F6C}"/>
              </a:ext>
            </a:extLst>
          </p:cNvPr>
          <p:cNvSpPr>
            <a:spLocks noGrp="1"/>
          </p:cNvSpPr>
          <p:nvPr>
            <p:ph type="title"/>
          </p:nvPr>
        </p:nvSpPr>
        <p:spPr/>
        <p:txBody>
          <a:bodyPr>
            <a:normAutofit/>
          </a:bodyPr>
          <a:lstStyle/>
          <a:p>
            <a:r>
              <a:rPr lang="en-US"/>
              <a:t>CLASS Environment - Classroom Organization</a:t>
            </a:r>
          </a:p>
        </p:txBody>
      </p:sp>
      <p:sp>
        <p:nvSpPr>
          <p:cNvPr id="11" name="Content Placeholder 10">
            <a:extLst>
              <a:ext uri="{FF2B5EF4-FFF2-40B4-BE49-F238E27FC236}">
                <a16:creationId xmlns:a16="http://schemas.microsoft.com/office/drawing/2014/main" id="{DCCD2FB5-BBD2-6658-E917-01E33D315703}"/>
              </a:ext>
            </a:extLst>
          </p:cNvPr>
          <p:cNvSpPr>
            <a:spLocks noGrp="1"/>
          </p:cNvSpPr>
          <p:nvPr>
            <p:ph sz="half" idx="2"/>
          </p:nvPr>
        </p:nvSpPr>
        <p:spPr>
          <a:xfrm>
            <a:off x="515984" y="2743199"/>
            <a:ext cx="5893904" cy="2168435"/>
          </a:xfrm>
        </p:spPr>
        <p:txBody>
          <a:bodyPr/>
          <a:lstStyle/>
          <a:p>
            <a:r>
              <a:rPr lang="en-US"/>
              <a:t>Classroom Organization</a:t>
            </a:r>
          </a:p>
        </p:txBody>
      </p:sp>
      <p:pic>
        <p:nvPicPr>
          <p:cNvPr id="10" name="Content Placeholder 9">
            <a:extLst>
              <a:ext uri="{FF2B5EF4-FFF2-40B4-BE49-F238E27FC236}">
                <a16:creationId xmlns:a16="http://schemas.microsoft.com/office/drawing/2014/main" id="{137A04F7-5B48-B4DA-A1EC-0D5891427039}"/>
              </a:ext>
              <a:ext uri="{C183D7F6-B498-43B3-948B-1728B52AA6E4}">
                <adec:decorative xmlns:adec="http://schemas.microsoft.com/office/drawing/2017/decorative" val="1"/>
              </a:ext>
            </a:extLst>
          </p:cNvPr>
          <p:cNvPicPr>
            <a:picLocks noGrp="1" noChangeAspect="1"/>
          </p:cNvPicPr>
          <p:nvPr>
            <p:ph sz="half" idx="1"/>
          </p:nvPr>
        </p:nvPicPr>
        <p:blipFill>
          <a:blip>
            <a:extLst>
              <a:ext uri="{96DAC541-7B7A-43D3-8B79-37D633B846F1}">
                <asvg:svgBlip xmlns:asvg="http://schemas.microsoft.com/office/drawing/2016/SVG/main" r:embed="rId2"/>
              </a:ext>
            </a:extLst>
          </a:blip>
          <a:stretch>
            <a:fillRect/>
          </a:stretch>
        </p:blipFill>
        <p:spPr>
          <a:xfrm>
            <a:off x="6096000" y="1293223"/>
            <a:ext cx="4817857" cy="4817857"/>
          </a:xfrm>
        </p:spPr>
      </p:pic>
      <p:sp>
        <p:nvSpPr>
          <p:cNvPr id="4" name="Slide Number Placeholder 3">
            <a:extLst>
              <a:ext uri="{FF2B5EF4-FFF2-40B4-BE49-F238E27FC236}">
                <a16:creationId xmlns:a16="http://schemas.microsoft.com/office/drawing/2014/main" id="{A634F4BC-218F-D360-C440-4008AA76E3D9}"/>
              </a:ext>
            </a:extLst>
          </p:cNvPr>
          <p:cNvSpPr>
            <a:spLocks noGrp="1"/>
          </p:cNvSpPr>
          <p:nvPr>
            <p:ph type="sldNum" sz="quarter" idx="12"/>
          </p:nvPr>
        </p:nvSpPr>
        <p:spPr/>
        <p:txBody>
          <a:bodyPr/>
          <a:lstStyle/>
          <a:p>
            <a:fld id="{6002B509-C285-4FF6-9C4D-EB34BB9C242E}" type="slidenum">
              <a:rPr lang="en-US" smtClean="0"/>
              <a:t>22</a:t>
            </a:fld>
            <a:endParaRPr lang="en-US"/>
          </a:p>
        </p:txBody>
      </p:sp>
    </p:spTree>
    <p:extLst>
      <p:ext uri="{BB962C8B-B14F-4D97-AF65-F5344CB8AC3E}">
        <p14:creationId xmlns:p14="http://schemas.microsoft.com/office/powerpoint/2010/main" val="4188875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7B433-E2D5-4E36-0A9E-2D94C169CA5F}"/>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06013710-A768-2B6C-ECC4-BEC0BFBDC2FC}"/>
              </a:ext>
            </a:extLst>
          </p:cNvPr>
          <p:cNvSpPr>
            <a:spLocks noGrp="1"/>
          </p:cNvSpPr>
          <p:nvPr>
            <p:ph type="title"/>
          </p:nvPr>
        </p:nvSpPr>
        <p:spPr/>
        <p:txBody>
          <a:bodyPr/>
          <a:lstStyle/>
          <a:p>
            <a:r>
              <a:rPr lang="en-US"/>
              <a:t>Classroom Organization Items:</a:t>
            </a:r>
          </a:p>
        </p:txBody>
      </p:sp>
      <p:sp>
        <p:nvSpPr>
          <p:cNvPr id="3" name="Content Placeholder 2">
            <a:extLst>
              <a:ext uri="{FF2B5EF4-FFF2-40B4-BE49-F238E27FC236}">
                <a16:creationId xmlns:a16="http://schemas.microsoft.com/office/drawing/2014/main" id="{6D7B7A13-1D89-7C41-1691-AD222082D20D}"/>
              </a:ext>
            </a:extLst>
          </p:cNvPr>
          <p:cNvSpPr>
            <a:spLocks noGrp="1"/>
          </p:cNvSpPr>
          <p:nvPr>
            <p:ph sz="half" idx="1"/>
          </p:nvPr>
        </p:nvSpPr>
        <p:spPr>
          <a:xfrm>
            <a:off x="587923" y="892140"/>
            <a:ext cx="6622774" cy="5073719"/>
          </a:xfrm>
        </p:spPr>
        <p:txBody>
          <a:bodyPr/>
          <a:lstStyle/>
          <a:p>
            <a:pPr marL="31115" lvl="1" indent="0">
              <a:buClr>
                <a:srgbClr val="0F4662"/>
              </a:buClr>
              <a:buSzPts val="2400"/>
              <a:buNone/>
            </a:pPr>
            <a:r>
              <a:rPr lang="en-US" sz="2400" b="1">
                <a:solidFill>
                  <a:srgbClr val="0F4662"/>
                </a:solidFill>
                <a:ea typeface="Quicksand"/>
                <a:cs typeface="Quicksand"/>
                <a:sym typeface="Quicksand"/>
              </a:rPr>
              <a:t>Arrangements </a:t>
            </a:r>
          </a:p>
          <a:p>
            <a:pPr marL="31115" lvl="1" indent="0">
              <a:buClr>
                <a:srgbClr val="0F4662"/>
              </a:buClr>
              <a:buSzPts val="2400"/>
              <a:buNone/>
            </a:pPr>
            <a:r>
              <a:rPr lang="en-US" sz="2400">
                <a:solidFill>
                  <a:srgbClr val="0F4662"/>
                </a:solidFill>
                <a:ea typeface="Quicksand"/>
                <a:cs typeface="Quicksand"/>
                <a:sym typeface="Quicksand"/>
              </a:rPr>
              <a:t>11. Purposeful spaces</a:t>
            </a:r>
          </a:p>
          <a:p>
            <a:pPr marL="31115" lvl="1" indent="0">
              <a:buClr>
                <a:srgbClr val="0F4662"/>
              </a:buClr>
              <a:buSzPts val="2400"/>
              <a:buNone/>
            </a:pPr>
            <a:r>
              <a:rPr lang="en-US" sz="2400">
                <a:solidFill>
                  <a:srgbClr val="0F4662"/>
                </a:solidFill>
                <a:ea typeface="Quicksand"/>
                <a:cs typeface="Quicksand"/>
                <a:sym typeface="Quicksand"/>
              </a:rPr>
              <a:t>12. Tidiness</a:t>
            </a:r>
          </a:p>
          <a:p>
            <a:pPr marL="31115" lvl="1" indent="0">
              <a:buClr>
                <a:srgbClr val="0F4662"/>
              </a:buClr>
              <a:buSzPts val="2400"/>
              <a:buNone/>
            </a:pPr>
            <a:r>
              <a:rPr lang="en-US" sz="2400">
                <a:solidFill>
                  <a:srgbClr val="0F4662"/>
                </a:solidFill>
                <a:ea typeface="Quicksand"/>
                <a:cs typeface="Quicksand"/>
                <a:sym typeface="Quicksand"/>
              </a:rPr>
              <a:t>13. Freedom from background noise</a:t>
            </a:r>
          </a:p>
          <a:p>
            <a:pPr marL="31115" lvl="1" indent="0">
              <a:buClr>
                <a:srgbClr val="0F4662"/>
              </a:buClr>
              <a:buSzPts val="2400"/>
              <a:buNone/>
            </a:pPr>
            <a:r>
              <a:rPr lang="en-US" sz="2400" b="1">
                <a:solidFill>
                  <a:srgbClr val="0F4662"/>
                </a:solidFill>
                <a:ea typeface="Quicksand"/>
                <a:cs typeface="Quicksand"/>
                <a:sym typeface="Quicksand"/>
              </a:rPr>
              <a:t> </a:t>
            </a:r>
          </a:p>
          <a:p>
            <a:pPr marL="31115" lvl="1" indent="0">
              <a:buClr>
                <a:srgbClr val="0F4662"/>
              </a:buClr>
              <a:buSzPts val="2400"/>
              <a:buNone/>
            </a:pPr>
            <a:r>
              <a:rPr lang="en-US" sz="2400" b="1">
                <a:solidFill>
                  <a:srgbClr val="0F4662"/>
                </a:solidFill>
                <a:ea typeface="Quicksand"/>
                <a:cs typeface="Quicksand"/>
                <a:sym typeface="Quicksand"/>
              </a:rPr>
              <a:t>Displays</a:t>
            </a:r>
          </a:p>
          <a:p>
            <a:pPr marL="31115" lvl="1" indent="0">
              <a:buClr>
                <a:srgbClr val="0F4662"/>
              </a:buClr>
              <a:buSzPts val="2400"/>
              <a:buNone/>
            </a:pPr>
            <a:r>
              <a:rPr lang="en-US" sz="2400">
                <a:solidFill>
                  <a:srgbClr val="0F4662"/>
                </a:solidFill>
                <a:ea typeface="Quicksand"/>
                <a:cs typeface="Quicksand"/>
                <a:sym typeface="Quicksand"/>
              </a:rPr>
              <a:t>14. Visual community expectations</a:t>
            </a:r>
          </a:p>
          <a:p>
            <a:pPr marL="31115" lvl="1" indent="0">
              <a:buClr>
                <a:srgbClr val="0F4662"/>
              </a:buClr>
              <a:buSzPts val="2400"/>
              <a:buNone/>
            </a:pPr>
            <a:r>
              <a:rPr lang="en-US" sz="2400">
                <a:solidFill>
                  <a:srgbClr val="0F4662"/>
                </a:solidFill>
                <a:ea typeface="Quicksand"/>
                <a:cs typeface="Quicksand"/>
                <a:sym typeface="Quicksand"/>
              </a:rPr>
              <a:t>15. Displays of routines and transitions</a:t>
            </a:r>
          </a:p>
          <a:p>
            <a:pPr marL="31115" lvl="1" indent="0">
              <a:buClr>
                <a:srgbClr val="0F4662"/>
              </a:buClr>
              <a:buSzPts val="2400"/>
              <a:buNone/>
            </a:pPr>
            <a:endParaRPr lang="en-US" sz="2400" b="1">
              <a:solidFill>
                <a:srgbClr val="0F4662"/>
              </a:solidFill>
              <a:ea typeface="Quicksand"/>
              <a:cs typeface="Quicksand"/>
              <a:sym typeface="Quicksand"/>
            </a:endParaRPr>
          </a:p>
          <a:p>
            <a:pPr marL="31115" lvl="1" indent="0">
              <a:buClr>
                <a:srgbClr val="0F4662"/>
              </a:buClr>
              <a:buSzPts val="2400"/>
              <a:buNone/>
            </a:pPr>
            <a:r>
              <a:rPr lang="en-US" sz="2400" b="1">
                <a:solidFill>
                  <a:srgbClr val="0F4662"/>
                </a:solidFill>
                <a:ea typeface="Quicksand"/>
                <a:cs typeface="Quicksand"/>
                <a:sym typeface="Quicksand"/>
              </a:rPr>
              <a:t>Materials</a:t>
            </a:r>
          </a:p>
          <a:p>
            <a:pPr marL="31115" lvl="1" indent="0">
              <a:buClr>
                <a:srgbClr val="0F4662"/>
              </a:buClr>
              <a:buSzPts val="2400"/>
              <a:buNone/>
            </a:pPr>
            <a:r>
              <a:rPr lang="en-US" sz="2400">
                <a:solidFill>
                  <a:srgbClr val="0F4662"/>
                </a:solidFill>
                <a:ea typeface="Quicksand"/>
                <a:cs typeface="Quicksand"/>
                <a:sym typeface="Quicksand"/>
              </a:rPr>
              <a:t>16. Condition of materials</a:t>
            </a:r>
          </a:p>
          <a:p>
            <a:pPr marL="31115" lvl="1" indent="0">
              <a:buClr>
                <a:srgbClr val="0F4662"/>
              </a:buClr>
              <a:buSzPts val="2400"/>
              <a:buNone/>
            </a:pPr>
            <a:r>
              <a:rPr lang="en-US" sz="2400">
                <a:solidFill>
                  <a:srgbClr val="0F4662"/>
                </a:solidFill>
                <a:ea typeface="Quicksand"/>
                <a:cs typeface="Quicksand"/>
                <a:sym typeface="Quicksand"/>
              </a:rPr>
              <a:t>17. Quantity of materials</a:t>
            </a:r>
          </a:p>
          <a:p>
            <a:pPr marL="31115" lvl="1" indent="0">
              <a:buClr>
                <a:srgbClr val="0F4662"/>
              </a:buClr>
              <a:buSzPts val="2400"/>
              <a:buNone/>
            </a:pPr>
            <a:r>
              <a:rPr lang="en-US" sz="2400">
                <a:solidFill>
                  <a:srgbClr val="0F4662"/>
                </a:solidFill>
                <a:ea typeface="Quicksand"/>
                <a:cs typeface="Quicksand"/>
                <a:sym typeface="Quicksand"/>
              </a:rPr>
              <a:t>18. Sensory materials </a:t>
            </a:r>
          </a:p>
        </p:txBody>
      </p:sp>
      <p:pic>
        <p:nvPicPr>
          <p:cNvPr id="13" name="Content Placeholder 12">
            <a:extLst>
              <a:ext uri="{FF2B5EF4-FFF2-40B4-BE49-F238E27FC236}">
                <a16:creationId xmlns:a16="http://schemas.microsoft.com/office/drawing/2014/main" id="{25BD1301-C6A2-08F0-58E5-C17AA0BB0C8A}"/>
              </a:ext>
              <a:ext uri="{C183D7F6-B498-43B3-948B-1728B52AA6E4}">
                <adec:decorative xmlns:adec="http://schemas.microsoft.com/office/drawing/2017/decorative" val="1"/>
              </a:ext>
            </a:extLst>
          </p:cNvPr>
          <p:cNvPicPr>
            <a:picLocks noGrp="1" noChangeAspect="1"/>
          </p:cNvPicPr>
          <p:nvPr>
            <p:ph sz="half" idx="2"/>
          </p:nvPr>
        </p:nvPicPr>
        <p:blipFill>
          <a:blip r:embed="rId3"/>
          <a:stretch>
            <a:fillRect/>
          </a:stretch>
        </p:blipFill>
        <p:spPr>
          <a:xfrm>
            <a:off x="7602583" y="989912"/>
            <a:ext cx="3592624" cy="5093653"/>
          </a:xfrm>
          <a:prstGeom prst="rect">
            <a:avLst/>
          </a:prstGeom>
        </p:spPr>
      </p:pic>
      <p:sp>
        <p:nvSpPr>
          <p:cNvPr id="5" name="Slide Number Placeholder 4">
            <a:extLst>
              <a:ext uri="{FF2B5EF4-FFF2-40B4-BE49-F238E27FC236}">
                <a16:creationId xmlns:a16="http://schemas.microsoft.com/office/drawing/2014/main" id="{BD092374-2A99-8E86-BE08-B63C856352A6}"/>
              </a:ext>
            </a:extLst>
          </p:cNvPr>
          <p:cNvSpPr>
            <a:spLocks noGrp="1"/>
          </p:cNvSpPr>
          <p:nvPr>
            <p:ph type="sldNum" sz="quarter" idx="12"/>
          </p:nvPr>
        </p:nvSpPr>
        <p:spPr/>
        <p:txBody>
          <a:bodyPr/>
          <a:lstStyle/>
          <a:p>
            <a:fld id="{6002B509-C285-4FF6-9C4D-EB34BB9C242E}" type="slidenum">
              <a:rPr lang="en-US" smtClean="0"/>
              <a:t>23</a:t>
            </a:fld>
            <a:endParaRPr lang="en-US"/>
          </a:p>
        </p:txBody>
      </p:sp>
    </p:spTree>
    <p:extLst>
      <p:ext uri="{BB962C8B-B14F-4D97-AF65-F5344CB8AC3E}">
        <p14:creationId xmlns:p14="http://schemas.microsoft.com/office/powerpoint/2010/main" val="1684429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7BAC5-646F-9DD3-B78E-66DE3AED24E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20496C4-932C-24DD-8F70-21E019DE1126}"/>
              </a:ext>
            </a:extLst>
          </p:cNvPr>
          <p:cNvSpPr>
            <a:spLocks noGrp="1"/>
          </p:cNvSpPr>
          <p:nvPr>
            <p:ph type="title"/>
          </p:nvPr>
        </p:nvSpPr>
        <p:spPr/>
        <p:txBody>
          <a:bodyPr/>
          <a:lstStyle/>
          <a:p>
            <a:r>
              <a:rPr lang="en-US"/>
              <a:t>11. Purposeful Space (1)</a:t>
            </a:r>
          </a:p>
        </p:txBody>
      </p:sp>
      <p:sp>
        <p:nvSpPr>
          <p:cNvPr id="3" name="Content Placeholder 2">
            <a:extLst>
              <a:ext uri="{FF2B5EF4-FFF2-40B4-BE49-F238E27FC236}">
                <a16:creationId xmlns:a16="http://schemas.microsoft.com/office/drawing/2014/main" id="{21D06896-2413-2262-D911-DD5D5B4D19A7}"/>
              </a:ext>
            </a:extLst>
          </p:cNvPr>
          <p:cNvSpPr>
            <a:spLocks noGrp="1"/>
          </p:cNvSpPr>
          <p:nvPr>
            <p:ph sz="half" idx="1"/>
          </p:nvPr>
        </p:nvSpPr>
        <p:spPr>
          <a:xfrm>
            <a:off x="125896" y="1309619"/>
            <a:ext cx="6170401" cy="4725421"/>
          </a:xfrm>
        </p:spPr>
        <p:txBody>
          <a:bodyPr/>
          <a:lstStyle/>
          <a:p>
            <a:r>
              <a:rPr lang="en-US" sz="2400"/>
              <a:t>All areas of the learning setting are arranged so that children know how to focus their time and attention. </a:t>
            </a:r>
          </a:p>
          <a:p>
            <a:r>
              <a:rPr lang="en-US" sz="2400"/>
              <a:t>All areas of the setting have clearly designated purposes for play or learning. Materials are available and organized in a way that guides children’s time and attention</a:t>
            </a:r>
          </a:p>
        </p:txBody>
      </p:sp>
      <p:pic>
        <p:nvPicPr>
          <p:cNvPr id="12" name="Content Placeholder 11" descr="A flower shop in the imaginary play area in a preschool classroom">
            <a:extLst>
              <a:ext uri="{FF2B5EF4-FFF2-40B4-BE49-F238E27FC236}">
                <a16:creationId xmlns:a16="http://schemas.microsoft.com/office/drawing/2014/main" id="{B1538E3A-FA50-7FE5-C870-BF994EC02708}"/>
              </a:ext>
            </a:extLst>
          </p:cNvPr>
          <p:cNvPicPr>
            <a:picLocks noGrp="1" noChangeAspect="1"/>
          </p:cNvPicPr>
          <p:nvPr>
            <p:ph sz="half" idx="2"/>
          </p:nvPr>
        </p:nvPicPr>
        <p:blipFill>
          <a:blip r:embed="rId2"/>
          <a:stretch>
            <a:fillRect/>
          </a:stretch>
        </p:blipFill>
        <p:spPr>
          <a:xfrm>
            <a:off x="7499759" y="1103244"/>
            <a:ext cx="3194745" cy="4835525"/>
          </a:xfrm>
          <a:prstGeom prst="rect">
            <a:avLst/>
          </a:prstGeom>
        </p:spPr>
      </p:pic>
      <p:sp>
        <p:nvSpPr>
          <p:cNvPr id="5" name="Slide Number Placeholder 4">
            <a:extLst>
              <a:ext uri="{FF2B5EF4-FFF2-40B4-BE49-F238E27FC236}">
                <a16:creationId xmlns:a16="http://schemas.microsoft.com/office/drawing/2014/main" id="{B5BFB5A7-0FFD-8825-7F1F-E836B4D900FF}"/>
              </a:ext>
            </a:extLst>
          </p:cNvPr>
          <p:cNvSpPr>
            <a:spLocks noGrp="1"/>
          </p:cNvSpPr>
          <p:nvPr>
            <p:ph type="sldNum" sz="quarter" idx="12"/>
          </p:nvPr>
        </p:nvSpPr>
        <p:spPr/>
        <p:txBody>
          <a:bodyPr/>
          <a:lstStyle/>
          <a:p>
            <a:fld id="{6002B509-C285-4FF6-9C4D-EB34BB9C242E}" type="slidenum">
              <a:rPr lang="en-US" smtClean="0"/>
              <a:t>24</a:t>
            </a:fld>
            <a:endParaRPr lang="en-US"/>
          </a:p>
        </p:txBody>
      </p:sp>
    </p:spTree>
    <p:extLst>
      <p:ext uri="{BB962C8B-B14F-4D97-AF65-F5344CB8AC3E}">
        <p14:creationId xmlns:p14="http://schemas.microsoft.com/office/powerpoint/2010/main" val="3680767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D60B-F3A0-C31B-DB68-A947ED394F0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86D2190-1F81-36D5-7F9F-47B13D007026}"/>
              </a:ext>
            </a:extLst>
          </p:cNvPr>
          <p:cNvSpPr>
            <a:spLocks noGrp="1"/>
          </p:cNvSpPr>
          <p:nvPr>
            <p:ph type="title"/>
          </p:nvPr>
        </p:nvSpPr>
        <p:spPr/>
        <p:txBody>
          <a:bodyPr/>
          <a:lstStyle/>
          <a:p>
            <a:r>
              <a:rPr lang="en-US"/>
              <a:t>11. Purposeful Space (2)</a:t>
            </a:r>
          </a:p>
        </p:txBody>
      </p:sp>
      <p:sp>
        <p:nvSpPr>
          <p:cNvPr id="3" name="Content Placeholder 2">
            <a:extLst>
              <a:ext uri="{FF2B5EF4-FFF2-40B4-BE49-F238E27FC236}">
                <a16:creationId xmlns:a16="http://schemas.microsoft.com/office/drawing/2014/main" id="{4A1F6462-0C85-EEC4-9ACE-4095B215A2F2}"/>
              </a:ext>
            </a:extLst>
          </p:cNvPr>
          <p:cNvSpPr>
            <a:spLocks noGrp="1"/>
          </p:cNvSpPr>
          <p:nvPr>
            <p:ph sz="half" idx="1"/>
          </p:nvPr>
        </p:nvSpPr>
        <p:spPr>
          <a:xfrm>
            <a:off x="125896" y="1309619"/>
            <a:ext cx="6170401" cy="4725421"/>
          </a:xfrm>
        </p:spPr>
        <p:txBody>
          <a:bodyPr/>
          <a:lstStyle/>
          <a:p>
            <a:pPr marL="0" indent="0">
              <a:buNone/>
            </a:pPr>
            <a:r>
              <a:rPr lang="en-US" sz="2400" b="1"/>
              <a:t>Consider the Following Areas:</a:t>
            </a:r>
          </a:p>
          <a:p>
            <a:pPr lvl="1"/>
            <a:r>
              <a:rPr lang="en-US" sz="2400"/>
              <a:t>Art area</a:t>
            </a:r>
          </a:p>
          <a:p>
            <a:pPr lvl="1"/>
            <a:r>
              <a:rPr lang="en-US" sz="2400"/>
              <a:t>Block area</a:t>
            </a:r>
          </a:p>
          <a:p>
            <a:pPr lvl="1"/>
            <a:r>
              <a:rPr lang="en-US" sz="2400"/>
              <a:t>Imaginary or real-world play area</a:t>
            </a:r>
          </a:p>
          <a:p>
            <a:pPr lvl="1"/>
            <a:r>
              <a:rPr lang="en-US" sz="2400"/>
              <a:t>Reading or book area</a:t>
            </a:r>
          </a:p>
          <a:p>
            <a:pPr lvl="1"/>
            <a:r>
              <a:rPr lang="en-US" sz="2400"/>
              <a:t>Soft or quiet area </a:t>
            </a:r>
          </a:p>
          <a:p>
            <a:pPr lvl="1"/>
            <a:r>
              <a:rPr lang="en-US" sz="2400"/>
              <a:t>Music area</a:t>
            </a:r>
          </a:p>
          <a:p>
            <a:pPr lvl="1"/>
            <a:r>
              <a:rPr lang="en-US" sz="2400"/>
              <a:t>Sand and water area</a:t>
            </a:r>
          </a:p>
        </p:txBody>
      </p:sp>
      <p:pic>
        <p:nvPicPr>
          <p:cNvPr id="12" name="Content Placeholder 11" descr="A flower shop in the imaginary play area in a preschool classroom">
            <a:extLst>
              <a:ext uri="{FF2B5EF4-FFF2-40B4-BE49-F238E27FC236}">
                <a16:creationId xmlns:a16="http://schemas.microsoft.com/office/drawing/2014/main" id="{00895569-CB7B-F2CA-779F-478551E14765}"/>
              </a:ext>
            </a:extLst>
          </p:cNvPr>
          <p:cNvPicPr>
            <a:picLocks noGrp="1" noChangeAspect="1"/>
          </p:cNvPicPr>
          <p:nvPr>
            <p:ph sz="half" idx="2"/>
          </p:nvPr>
        </p:nvPicPr>
        <p:blipFill>
          <a:blip r:embed="rId2"/>
          <a:stretch>
            <a:fillRect/>
          </a:stretch>
        </p:blipFill>
        <p:spPr>
          <a:xfrm>
            <a:off x="7499759" y="1103244"/>
            <a:ext cx="3194745" cy="4835525"/>
          </a:xfrm>
          <a:prstGeom prst="rect">
            <a:avLst/>
          </a:prstGeom>
        </p:spPr>
      </p:pic>
      <p:sp>
        <p:nvSpPr>
          <p:cNvPr id="5" name="Slide Number Placeholder 4">
            <a:extLst>
              <a:ext uri="{FF2B5EF4-FFF2-40B4-BE49-F238E27FC236}">
                <a16:creationId xmlns:a16="http://schemas.microsoft.com/office/drawing/2014/main" id="{F4C7564A-5DC4-0950-070F-FFF0CFD46208}"/>
              </a:ext>
            </a:extLst>
          </p:cNvPr>
          <p:cNvSpPr>
            <a:spLocks noGrp="1"/>
          </p:cNvSpPr>
          <p:nvPr>
            <p:ph type="sldNum" sz="quarter" idx="12"/>
          </p:nvPr>
        </p:nvSpPr>
        <p:spPr/>
        <p:txBody>
          <a:bodyPr/>
          <a:lstStyle/>
          <a:p>
            <a:fld id="{6002B509-C285-4FF6-9C4D-EB34BB9C242E}" type="slidenum">
              <a:rPr lang="en-US" smtClean="0"/>
              <a:t>25</a:t>
            </a:fld>
            <a:endParaRPr lang="en-US"/>
          </a:p>
        </p:txBody>
      </p:sp>
    </p:spTree>
    <p:extLst>
      <p:ext uri="{BB962C8B-B14F-4D97-AF65-F5344CB8AC3E}">
        <p14:creationId xmlns:p14="http://schemas.microsoft.com/office/powerpoint/2010/main" val="3190212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7AC48-9231-627D-BA46-A23B727B6E1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578B7B9-2C16-2503-494E-2280DECA93BA}"/>
              </a:ext>
            </a:extLst>
          </p:cNvPr>
          <p:cNvSpPr>
            <a:spLocks noGrp="1"/>
          </p:cNvSpPr>
          <p:nvPr>
            <p:ph type="title"/>
          </p:nvPr>
        </p:nvSpPr>
        <p:spPr/>
        <p:txBody>
          <a:bodyPr/>
          <a:lstStyle/>
          <a:p>
            <a:r>
              <a:rPr lang="en-US"/>
              <a:t>12. Tidiness </a:t>
            </a:r>
          </a:p>
        </p:txBody>
      </p:sp>
      <p:sp>
        <p:nvSpPr>
          <p:cNvPr id="3" name="Content Placeholder 2">
            <a:extLst>
              <a:ext uri="{FF2B5EF4-FFF2-40B4-BE49-F238E27FC236}">
                <a16:creationId xmlns:a16="http://schemas.microsoft.com/office/drawing/2014/main" id="{6257ABDE-CBF1-9297-4FDD-99F8E1F32E00}"/>
              </a:ext>
            </a:extLst>
          </p:cNvPr>
          <p:cNvSpPr>
            <a:spLocks noGrp="1"/>
          </p:cNvSpPr>
          <p:nvPr>
            <p:ph sz="half" idx="1"/>
          </p:nvPr>
        </p:nvSpPr>
        <p:spPr>
          <a:xfrm>
            <a:off x="125896" y="1309619"/>
            <a:ext cx="6170401" cy="4725421"/>
          </a:xfrm>
        </p:spPr>
        <p:txBody>
          <a:bodyPr/>
          <a:lstStyle/>
          <a:p>
            <a:r>
              <a:rPr lang="en-US" sz="2400" b="1"/>
              <a:t>The setting is generally orderly and free from physical clutter.  </a:t>
            </a:r>
          </a:p>
          <a:p>
            <a:pPr lvl="1"/>
            <a:r>
              <a:rPr lang="en-US" sz="2400"/>
              <a:t>Unused materials are stored out of the way.</a:t>
            </a:r>
          </a:p>
          <a:p>
            <a:pPr lvl="1"/>
            <a:r>
              <a:rPr lang="en-US" sz="2400"/>
              <a:t>Play and learning surfaces remain clear.</a:t>
            </a:r>
          </a:p>
          <a:p>
            <a:pPr lvl="1"/>
            <a:r>
              <a:rPr lang="en-US" sz="2400"/>
              <a:t>Storage systems keep areas uncluttered and easy to use.</a:t>
            </a:r>
          </a:p>
          <a:p>
            <a:pPr lvl="1"/>
            <a:r>
              <a:rPr lang="en-US" sz="2400"/>
              <a:t>All areas of the setting are tidy and organized.</a:t>
            </a:r>
          </a:p>
        </p:txBody>
      </p:sp>
      <p:pic>
        <p:nvPicPr>
          <p:cNvPr id="8" name="Content Placeholder 7" descr="A cubby with writing materials for children">
            <a:extLst>
              <a:ext uri="{FF2B5EF4-FFF2-40B4-BE49-F238E27FC236}">
                <a16:creationId xmlns:a16="http://schemas.microsoft.com/office/drawing/2014/main" id="{CD95F347-5DBD-2507-6216-D43815CFBEFF}"/>
              </a:ext>
            </a:extLst>
          </p:cNvPr>
          <p:cNvPicPr>
            <a:picLocks noGrp="1" noChangeAspect="1"/>
          </p:cNvPicPr>
          <p:nvPr>
            <p:ph sz="half" idx="2"/>
          </p:nvPr>
        </p:nvPicPr>
        <p:blipFill>
          <a:blip r:embed="rId2"/>
          <a:stretch>
            <a:fillRect/>
          </a:stretch>
        </p:blipFill>
        <p:spPr>
          <a:xfrm>
            <a:off x="7262949" y="891924"/>
            <a:ext cx="3563673" cy="5046845"/>
          </a:xfrm>
          <a:prstGeom prst="rect">
            <a:avLst/>
          </a:prstGeom>
        </p:spPr>
      </p:pic>
      <p:sp>
        <p:nvSpPr>
          <p:cNvPr id="5" name="Slide Number Placeholder 4">
            <a:extLst>
              <a:ext uri="{FF2B5EF4-FFF2-40B4-BE49-F238E27FC236}">
                <a16:creationId xmlns:a16="http://schemas.microsoft.com/office/drawing/2014/main" id="{704AC2BF-BAB6-2527-9717-2288F086E45C}"/>
              </a:ext>
            </a:extLst>
          </p:cNvPr>
          <p:cNvSpPr>
            <a:spLocks noGrp="1"/>
          </p:cNvSpPr>
          <p:nvPr>
            <p:ph type="sldNum" sz="quarter" idx="12"/>
          </p:nvPr>
        </p:nvSpPr>
        <p:spPr/>
        <p:txBody>
          <a:bodyPr/>
          <a:lstStyle/>
          <a:p>
            <a:fld id="{6002B509-C285-4FF6-9C4D-EB34BB9C242E}" type="slidenum">
              <a:rPr lang="en-US" smtClean="0"/>
              <a:t>26</a:t>
            </a:fld>
            <a:endParaRPr lang="en-US"/>
          </a:p>
        </p:txBody>
      </p:sp>
    </p:spTree>
    <p:extLst>
      <p:ext uri="{BB962C8B-B14F-4D97-AF65-F5344CB8AC3E}">
        <p14:creationId xmlns:p14="http://schemas.microsoft.com/office/powerpoint/2010/main" val="1176367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1D23-E8D9-4B2A-F4FB-8D633F7067E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1407335-0ED1-BD24-0AA4-8588342D0D2C}"/>
              </a:ext>
            </a:extLst>
          </p:cNvPr>
          <p:cNvSpPr>
            <a:spLocks noGrp="1"/>
          </p:cNvSpPr>
          <p:nvPr>
            <p:ph type="title"/>
          </p:nvPr>
        </p:nvSpPr>
        <p:spPr/>
        <p:txBody>
          <a:bodyPr/>
          <a:lstStyle/>
          <a:p>
            <a:r>
              <a:rPr lang="en-US"/>
              <a:t>13. Freedom From Background Noise </a:t>
            </a:r>
          </a:p>
        </p:txBody>
      </p:sp>
      <p:sp>
        <p:nvSpPr>
          <p:cNvPr id="3" name="Content Placeholder 2">
            <a:extLst>
              <a:ext uri="{FF2B5EF4-FFF2-40B4-BE49-F238E27FC236}">
                <a16:creationId xmlns:a16="http://schemas.microsoft.com/office/drawing/2014/main" id="{4488F6A6-B163-6E3F-0D69-066DE466D14C}"/>
              </a:ext>
            </a:extLst>
          </p:cNvPr>
          <p:cNvSpPr>
            <a:spLocks noGrp="1"/>
          </p:cNvSpPr>
          <p:nvPr>
            <p:ph sz="half" idx="1"/>
          </p:nvPr>
        </p:nvSpPr>
        <p:spPr>
          <a:xfrm>
            <a:off x="125896" y="1309619"/>
            <a:ext cx="6170401" cy="4725421"/>
          </a:xfrm>
        </p:spPr>
        <p:txBody>
          <a:bodyPr/>
          <a:lstStyle/>
          <a:p>
            <a:r>
              <a:rPr lang="en-US" sz="2400" b="1"/>
              <a:t>The setting is free of excessive background noise.  </a:t>
            </a:r>
          </a:p>
          <a:p>
            <a:pPr lvl="1"/>
            <a:r>
              <a:rPr lang="en-US" sz="2400"/>
              <a:t>There is no background noise that competes with educators’ and children’s abilities to communicate.</a:t>
            </a:r>
          </a:p>
          <a:p>
            <a:pPr lvl="1"/>
            <a:r>
              <a:rPr lang="en-US" sz="2400"/>
              <a:t>Educators and children can easily hear each other.</a:t>
            </a:r>
          </a:p>
          <a:p>
            <a:pPr lvl="1"/>
            <a:r>
              <a:rPr lang="en-US" sz="2400"/>
              <a:t>Sources in the learning setting are unsupportive of children’s engaged play and learning (constant background music, noisy toys).</a:t>
            </a:r>
          </a:p>
        </p:txBody>
      </p:sp>
      <p:pic>
        <p:nvPicPr>
          <p:cNvPr id="9" name="Content Placeholder 8" descr="Children and an educator playing with dolls and blocks.">
            <a:extLst>
              <a:ext uri="{FF2B5EF4-FFF2-40B4-BE49-F238E27FC236}">
                <a16:creationId xmlns:a16="http://schemas.microsoft.com/office/drawing/2014/main" id="{2A806CB1-9F7B-DFEF-9F95-8E17964085BC}"/>
              </a:ext>
            </a:extLst>
          </p:cNvPr>
          <p:cNvPicPr>
            <a:picLocks noGrp="1" noChangeAspect="1"/>
          </p:cNvPicPr>
          <p:nvPr>
            <p:ph sz="half" idx="2"/>
          </p:nvPr>
        </p:nvPicPr>
        <p:blipFill>
          <a:blip r:embed="rId2"/>
          <a:stretch>
            <a:fillRect/>
          </a:stretch>
        </p:blipFill>
        <p:spPr>
          <a:xfrm>
            <a:off x="7451354" y="1103244"/>
            <a:ext cx="3414456" cy="4835525"/>
          </a:xfrm>
          <a:prstGeom prst="rect">
            <a:avLst/>
          </a:prstGeom>
        </p:spPr>
      </p:pic>
      <p:sp>
        <p:nvSpPr>
          <p:cNvPr id="5" name="Slide Number Placeholder 4">
            <a:extLst>
              <a:ext uri="{FF2B5EF4-FFF2-40B4-BE49-F238E27FC236}">
                <a16:creationId xmlns:a16="http://schemas.microsoft.com/office/drawing/2014/main" id="{7AA878AE-9FD7-6CFC-57CA-397AF9E31F5A}"/>
              </a:ext>
            </a:extLst>
          </p:cNvPr>
          <p:cNvSpPr>
            <a:spLocks noGrp="1"/>
          </p:cNvSpPr>
          <p:nvPr>
            <p:ph type="sldNum" sz="quarter" idx="12"/>
          </p:nvPr>
        </p:nvSpPr>
        <p:spPr/>
        <p:txBody>
          <a:bodyPr/>
          <a:lstStyle/>
          <a:p>
            <a:fld id="{6002B509-C285-4FF6-9C4D-EB34BB9C242E}" type="slidenum">
              <a:rPr lang="en-US" smtClean="0"/>
              <a:t>27</a:t>
            </a:fld>
            <a:endParaRPr lang="en-US"/>
          </a:p>
        </p:txBody>
      </p:sp>
    </p:spTree>
    <p:extLst>
      <p:ext uri="{BB962C8B-B14F-4D97-AF65-F5344CB8AC3E}">
        <p14:creationId xmlns:p14="http://schemas.microsoft.com/office/powerpoint/2010/main" val="64259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E4F13-D760-6D5F-B68E-6CBED4C538B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D38287E-E1FC-8825-B2C7-126CBBE0A199}"/>
              </a:ext>
            </a:extLst>
          </p:cNvPr>
          <p:cNvSpPr>
            <a:spLocks noGrp="1"/>
          </p:cNvSpPr>
          <p:nvPr>
            <p:ph type="title"/>
          </p:nvPr>
        </p:nvSpPr>
        <p:spPr/>
        <p:txBody>
          <a:bodyPr/>
          <a:lstStyle/>
          <a:p>
            <a:r>
              <a:rPr lang="en-US" kern="0">
                <a:solidFill>
                  <a:srgbClr val="0F4662"/>
                </a:solidFill>
                <a:latin typeface="Arial"/>
                <a:ea typeface="Arial"/>
                <a:cs typeface="Arial"/>
                <a:sym typeface="Arial"/>
              </a:rPr>
              <a:t>14. Visual </a:t>
            </a:r>
            <a:r>
              <a:rPr lang="en-US">
                <a:solidFill>
                  <a:srgbClr val="0F4662"/>
                </a:solidFill>
              </a:rPr>
              <a:t>Community</a:t>
            </a:r>
            <a:r>
              <a:rPr lang="en-US" kern="0">
                <a:solidFill>
                  <a:srgbClr val="0F4662"/>
                </a:solidFill>
                <a:latin typeface="Arial"/>
                <a:ea typeface="Arial"/>
                <a:cs typeface="Arial"/>
                <a:sym typeface="Arial"/>
              </a:rPr>
              <a:t> </a:t>
            </a:r>
            <a:r>
              <a:rPr lang="en-US">
                <a:solidFill>
                  <a:srgbClr val="0F4662"/>
                </a:solidFill>
              </a:rPr>
              <a:t>Expectations</a:t>
            </a:r>
            <a:r>
              <a:rPr lang="en-US" kern="0">
                <a:solidFill>
                  <a:srgbClr val="0F4662"/>
                </a:solidFill>
                <a:latin typeface="Arial"/>
                <a:ea typeface="Arial"/>
                <a:cs typeface="Arial"/>
                <a:sym typeface="Arial"/>
              </a:rPr>
              <a:t> </a:t>
            </a:r>
            <a:endParaRPr lang="en-US"/>
          </a:p>
        </p:txBody>
      </p:sp>
      <p:sp>
        <p:nvSpPr>
          <p:cNvPr id="3" name="Content Placeholder 2">
            <a:extLst>
              <a:ext uri="{FF2B5EF4-FFF2-40B4-BE49-F238E27FC236}">
                <a16:creationId xmlns:a16="http://schemas.microsoft.com/office/drawing/2014/main" id="{BABA2E93-DFCA-B56F-A2CD-45AAE5720FCD}"/>
              </a:ext>
            </a:extLst>
          </p:cNvPr>
          <p:cNvSpPr>
            <a:spLocks noGrp="1"/>
          </p:cNvSpPr>
          <p:nvPr>
            <p:ph sz="half" idx="1"/>
          </p:nvPr>
        </p:nvSpPr>
        <p:spPr>
          <a:xfrm>
            <a:off x="0" y="912011"/>
            <a:ext cx="7863443" cy="5190820"/>
          </a:xfrm>
        </p:spPr>
        <p:txBody>
          <a:bodyPr/>
          <a:lstStyle/>
          <a:p>
            <a:r>
              <a:rPr lang="en-US" sz="2400"/>
              <a:t>Displays show positive community expectations and those community expectations are displayed at children’s height and include visuals that pre-literate children can understand.</a:t>
            </a:r>
          </a:p>
          <a:p>
            <a:pPr lvl="1"/>
            <a:r>
              <a:rPr lang="en-US" sz="2400"/>
              <a:t>Displays of community expectations are clear and accessible to children.</a:t>
            </a:r>
          </a:p>
          <a:p>
            <a:pPr lvl="1"/>
            <a:r>
              <a:rPr lang="en-US" sz="2400"/>
              <a:t>Written text includes visuals to support understanding.</a:t>
            </a:r>
          </a:p>
          <a:p>
            <a:r>
              <a:rPr lang="en-US" sz="2400" b="1"/>
              <a:t>Positive Expectations Encourage Behaviors Such as:</a:t>
            </a:r>
          </a:p>
          <a:p>
            <a:pPr lvl="1"/>
            <a:r>
              <a:rPr lang="en-US" sz="2400"/>
              <a:t>Gentle touches and listening</a:t>
            </a:r>
          </a:p>
          <a:p>
            <a:pPr lvl="1"/>
            <a:r>
              <a:rPr lang="en-US" sz="2400"/>
              <a:t>Keeping hands and feet to oneself</a:t>
            </a:r>
          </a:p>
          <a:p>
            <a:pPr lvl="1"/>
            <a:r>
              <a:rPr lang="en-US" sz="2400"/>
              <a:t>Using respectful language</a:t>
            </a:r>
          </a:p>
          <a:p>
            <a:pPr lvl="1"/>
            <a:r>
              <a:rPr lang="en-US" sz="2400"/>
              <a:t>Helping friends</a:t>
            </a:r>
          </a:p>
        </p:txBody>
      </p:sp>
      <p:pic>
        <p:nvPicPr>
          <p:cNvPr id="8" name="Content Placeholder 7" descr="A visual of classroom rules ">
            <a:extLst>
              <a:ext uri="{FF2B5EF4-FFF2-40B4-BE49-F238E27FC236}">
                <a16:creationId xmlns:a16="http://schemas.microsoft.com/office/drawing/2014/main" id="{37480852-5B2C-D128-9F6D-82C5A81CB8A6}"/>
              </a:ext>
            </a:extLst>
          </p:cNvPr>
          <p:cNvPicPr>
            <a:picLocks noGrp="1" noChangeAspect="1"/>
          </p:cNvPicPr>
          <p:nvPr>
            <p:ph sz="half" idx="2"/>
          </p:nvPr>
        </p:nvPicPr>
        <p:blipFill>
          <a:blip r:embed="rId2"/>
          <a:stretch>
            <a:fillRect/>
          </a:stretch>
        </p:blipFill>
        <p:spPr>
          <a:xfrm>
            <a:off x="8143686" y="1061424"/>
            <a:ext cx="3414456" cy="4835525"/>
          </a:xfrm>
          <a:prstGeom prst="rect">
            <a:avLst/>
          </a:prstGeom>
        </p:spPr>
      </p:pic>
      <p:sp>
        <p:nvSpPr>
          <p:cNvPr id="5" name="Slide Number Placeholder 4">
            <a:extLst>
              <a:ext uri="{FF2B5EF4-FFF2-40B4-BE49-F238E27FC236}">
                <a16:creationId xmlns:a16="http://schemas.microsoft.com/office/drawing/2014/main" id="{1C86214B-D7D5-0580-F6A7-775AECBA1D43}"/>
              </a:ext>
            </a:extLst>
          </p:cNvPr>
          <p:cNvSpPr>
            <a:spLocks noGrp="1"/>
          </p:cNvSpPr>
          <p:nvPr>
            <p:ph type="sldNum" sz="quarter" idx="12"/>
          </p:nvPr>
        </p:nvSpPr>
        <p:spPr/>
        <p:txBody>
          <a:bodyPr/>
          <a:lstStyle/>
          <a:p>
            <a:fld id="{6002B509-C285-4FF6-9C4D-EB34BB9C242E}" type="slidenum">
              <a:rPr lang="en-US" smtClean="0"/>
              <a:t>28</a:t>
            </a:fld>
            <a:endParaRPr lang="en-US"/>
          </a:p>
        </p:txBody>
      </p:sp>
    </p:spTree>
    <p:extLst>
      <p:ext uri="{BB962C8B-B14F-4D97-AF65-F5344CB8AC3E}">
        <p14:creationId xmlns:p14="http://schemas.microsoft.com/office/powerpoint/2010/main" val="207078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0E124-1550-95C0-B5F9-E9A8B86BC63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E71A6C0-DD8B-B3CB-55E6-E53E9DAB76D7}"/>
              </a:ext>
            </a:extLst>
          </p:cNvPr>
          <p:cNvSpPr>
            <a:spLocks noGrp="1"/>
          </p:cNvSpPr>
          <p:nvPr>
            <p:ph type="title"/>
          </p:nvPr>
        </p:nvSpPr>
        <p:spPr/>
        <p:txBody>
          <a:bodyPr/>
          <a:lstStyle/>
          <a:p>
            <a:r>
              <a:rPr lang="en-US" kern="0">
                <a:solidFill>
                  <a:srgbClr val="0F4662"/>
                </a:solidFill>
                <a:latin typeface="Arial"/>
                <a:ea typeface="Arial"/>
                <a:cs typeface="Arial"/>
                <a:sym typeface="Arial"/>
              </a:rPr>
              <a:t>15. Displays of </a:t>
            </a:r>
            <a:r>
              <a:rPr lang="en-US">
                <a:solidFill>
                  <a:srgbClr val="0F4662"/>
                </a:solidFill>
              </a:rPr>
              <a:t>Routines</a:t>
            </a:r>
            <a:r>
              <a:rPr lang="en-US" kern="0">
                <a:solidFill>
                  <a:srgbClr val="0F4662"/>
                </a:solidFill>
                <a:latin typeface="Arial"/>
                <a:ea typeface="Arial"/>
                <a:cs typeface="Arial"/>
                <a:sym typeface="Arial"/>
              </a:rPr>
              <a:t> and </a:t>
            </a:r>
            <a:r>
              <a:rPr lang="en-US">
                <a:solidFill>
                  <a:srgbClr val="0F4662"/>
                </a:solidFill>
              </a:rPr>
              <a:t>Transitions</a:t>
            </a:r>
            <a:r>
              <a:rPr lang="en-US" kern="0">
                <a:solidFill>
                  <a:srgbClr val="0F4662"/>
                </a:solidFill>
                <a:latin typeface="Arial"/>
                <a:ea typeface="Arial"/>
                <a:cs typeface="Arial"/>
                <a:sym typeface="Arial"/>
              </a:rPr>
              <a:t> </a:t>
            </a:r>
            <a:endParaRPr lang="en-US"/>
          </a:p>
        </p:txBody>
      </p:sp>
      <p:sp>
        <p:nvSpPr>
          <p:cNvPr id="3" name="Content Placeholder 2">
            <a:extLst>
              <a:ext uri="{FF2B5EF4-FFF2-40B4-BE49-F238E27FC236}">
                <a16:creationId xmlns:a16="http://schemas.microsoft.com/office/drawing/2014/main" id="{9B75D7E0-B080-05C5-2FD1-84FF1045ED52}"/>
              </a:ext>
            </a:extLst>
          </p:cNvPr>
          <p:cNvSpPr>
            <a:spLocks noGrp="1"/>
          </p:cNvSpPr>
          <p:nvPr>
            <p:ph sz="half" idx="1"/>
          </p:nvPr>
        </p:nvSpPr>
        <p:spPr>
          <a:xfrm>
            <a:off x="371683" y="1367109"/>
            <a:ext cx="6812889" cy="4720200"/>
          </a:xfrm>
        </p:spPr>
        <p:txBody>
          <a:bodyPr/>
          <a:lstStyle/>
          <a:p>
            <a:r>
              <a:rPr lang="en-US" sz="2400"/>
              <a:t>Displays show routines and transitions of the learning setting. Transitions are the changes between activities such as when children are switching from play time to mealtime or preparing to go outside.</a:t>
            </a:r>
          </a:p>
          <a:p>
            <a:pPr lvl="1"/>
            <a:r>
              <a:rPr lang="en-US" sz="2400"/>
              <a:t>Displays of daily routines and transitions are placed at children’s eye level.</a:t>
            </a:r>
          </a:p>
          <a:p>
            <a:pPr lvl="1"/>
            <a:r>
              <a:rPr lang="en-US" sz="2400"/>
              <a:t>Visuals accompany any written text to help children understand and follow routines easily.</a:t>
            </a:r>
          </a:p>
          <a:p>
            <a:pPr lvl="1"/>
            <a:r>
              <a:rPr lang="en-US" sz="2400"/>
              <a:t>The visuals used are positive, clear, and effectively support smooth transitions.</a:t>
            </a:r>
          </a:p>
        </p:txBody>
      </p:sp>
      <p:pic>
        <p:nvPicPr>
          <p:cNvPr id="9" name="Content Placeholder 8">
            <a:extLst>
              <a:ext uri="{FF2B5EF4-FFF2-40B4-BE49-F238E27FC236}">
                <a16:creationId xmlns:a16="http://schemas.microsoft.com/office/drawing/2014/main" id="{2EB96928-6B2F-F2E8-CDE5-3B075334D4D7}"/>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8235126" y="1061424"/>
            <a:ext cx="3414456" cy="4835525"/>
          </a:xfrm>
          <a:prstGeom prst="rect">
            <a:avLst/>
          </a:prstGeom>
        </p:spPr>
      </p:pic>
      <p:sp>
        <p:nvSpPr>
          <p:cNvPr id="5" name="Slide Number Placeholder 4">
            <a:extLst>
              <a:ext uri="{FF2B5EF4-FFF2-40B4-BE49-F238E27FC236}">
                <a16:creationId xmlns:a16="http://schemas.microsoft.com/office/drawing/2014/main" id="{AC8F3DD3-72DF-9837-B322-4B6AAA7587C8}"/>
              </a:ext>
            </a:extLst>
          </p:cNvPr>
          <p:cNvSpPr>
            <a:spLocks noGrp="1"/>
          </p:cNvSpPr>
          <p:nvPr>
            <p:ph type="sldNum" sz="quarter" idx="12"/>
          </p:nvPr>
        </p:nvSpPr>
        <p:spPr/>
        <p:txBody>
          <a:bodyPr/>
          <a:lstStyle/>
          <a:p>
            <a:fld id="{6002B509-C285-4FF6-9C4D-EB34BB9C242E}" type="slidenum">
              <a:rPr lang="en-US" smtClean="0"/>
              <a:t>29</a:t>
            </a:fld>
            <a:endParaRPr lang="en-US"/>
          </a:p>
        </p:txBody>
      </p:sp>
    </p:spTree>
    <p:extLst>
      <p:ext uri="{BB962C8B-B14F-4D97-AF65-F5344CB8AC3E}">
        <p14:creationId xmlns:p14="http://schemas.microsoft.com/office/powerpoint/2010/main" val="449243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8DBD7-D368-5312-8A94-76D418336782}"/>
              </a:ext>
            </a:extLst>
          </p:cNvPr>
          <p:cNvSpPr>
            <a:spLocks noGrp="1"/>
          </p:cNvSpPr>
          <p:nvPr>
            <p:ph type="title"/>
          </p:nvPr>
        </p:nvSpPr>
        <p:spPr/>
        <p:txBody>
          <a:bodyPr>
            <a:normAutofit/>
          </a:bodyPr>
          <a:lstStyle/>
          <a:p>
            <a:r>
              <a:rPr lang="en-US">
                <a:latin typeface="Arial"/>
                <a:cs typeface="Arial"/>
              </a:rPr>
              <a:t>Opening Reflection</a:t>
            </a:r>
            <a:endParaRPr lang="en-US"/>
          </a:p>
        </p:txBody>
      </p:sp>
      <p:sp>
        <p:nvSpPr>
          <p:cNvPr id="3" name="Content Placeholder 2">
            <a:extLst>
              <a:ext uri="{FF2B5EF4-FFF2-40B4-BE49-F238E27FC236}">
                <a16:creationId xmlns:a16="http://schemas.microsoft.com/office/drawing/2014/main" id="{7AB44C74-515E-01F0-1FA8-D613E9FBDB09}"/>
              </a:ext>
            </a:extLst>
          </p:cNvPr>
          <p:cNvSpPr>
            <a:spLocks noGrp="1"/>
          </p:cNvSpPr>
          <p:nvPr>
            <p:ph idx="1"/>
          </p:nvPr>
        </p:nvSpPr>
        <p:spPr/>
        <p:txBody>
          <a:bodyPr>
            <a:noAutofit/>
          </a:bodyPr>
          <a:lstStyle/>
          <a:p>
            <a:pPr marL="0" lvl="0" indent="0" algn="ctr">
              <a:lnSpc>
                <a:spcPct val="140047"/>
              </a:lnSpc>
              <a:spcBef>
                <a:spcPts val="0"/>
              </a:spcBef>
              <a:buNone/>
            </a:pPr>
            <a:r>
              <a:rPr lang="en-US" sz="2400">
                <a:solidFill>
                  <a:srgbClr val="0F4662"/>
                </a:solidFill>
                <a:latin typeface="Arial"/>
                <a:ea typeface="Arial"/>
                <a:cs typeface="Arial"/>
                <a:sym typeface="Arial"/>
              </a:rPr>
              <a:t>Think of a space where you felt completely comfortable and inspired to learn or create.</a:t>
            </a:r>
          </a:p>
          <a:p>
            <a:pPr marL="0" lvl="0" indent="0" algn="ctr">
              <a:lnSpc>
                <a:spcPct val="140047"/>
              </a:lnSpc>
              <a:spcBef>
                <a:spcPts val="0"/>
              </a:spcBef>
              <a:buNone/>
            </a:pPr>
            <a:endParaRPr lang="en-US" sz="2400">
              <a:solidFill>
                <a:srgbClr val="0F4662"/>
              </a:solidFill>
            </a:endParaRPr>
          </a:p>
          <a:p>
            <a:pPr marL="0" lvl="0" indent="0" algn="ctr">
              <a:lnSpc>
                <a:spcPct val="140047"/>
              </a:lnSpc>
              <a:spcBef>
                <a:spcPts val="0"/>
              </a:spcBef>
              <a:buNone/>
            </a:pPr>
            <a:r>
              <a:rPr lang="en-US" sz="2400">
                <a:solidFill>
                  <a:srgbClr val="0F4662"/>
                </a:solidFill>
              </a:rPr>
              <a:t>Share one word to describe that space in the chat.</a:t>
            </a:r>
          </a:p>
        </p:txBody>
      </p:sp>
      <p:pic>
        <p:nvPicPr>
          <p:cNvPr id="13" name="Content Placeholder 12" descr="children's space designed with natural and botanical elements, featuring hanging ivy vines from a suspended branch, potted plants, and wooden furniture. The room includes a play area with animal figurines on a wooden platform, a cozy nook with pillows, and soft natural lighting from windows.">
            <a:extLst>
              <a:ext uri="{FF2B5EF4-FFF2-40B4-BE49-F238E27FC236}">
                <a16:creationId xmlns:a16="http://schemas.microsoft.com/office/drawing/2014/main" id="{8AC31C94-FB86-1A0F-E7C2-EBFC1E918844}"/>
              </a:ext>
            </a:extLst>
          </p:cNvPr>
          <p:cNvPicPr>
            <a:picLocks noGrp="1" noChangeAspect="1"/>
          </p:cNvPicPr>
          <p:nvPr>
            <p:ph idx="11"/>
          </p:nvPr>
        </p:nvPicPr>
        <p:blipFill>
          <a:blip r:embed="rId3"/>
          <a:stretch>
            <a:fillRect/>
          </a:stretch>
        </p:blipFill>
        <p:spPr>
          <a:xfrm>
            <a:off x="7132322" y="1027320"/>
            <a:ext cx="3414228" cy="4803360"/>
          </a:xfrm>
          <a:prstGeom prst="rect">
            <a:avLst/>
          </a:prstGeom>
        </p:spPr>
      </p:pic>
      <p:sp>
        <p:nvSpPr>
          <p:cNvPr id="5" name="Slide Number Placeholder 4">
            <a:extLst>
              <a:ext uri="{FF2B5EF4-FFF2-40B4-BE49-F238E27FC236}">
                <a16:creationId xmlns:a16="http://schemas.microsoft.com/office/drawing/2014/main" id="{26136EFC-3628-1FC9-7239-88A97D34A7CE}"/>
              </a:ext>
            </a:extLst>
          </p:cNvPr>
          <p:cNvSpPr>
            <a:spLocks noGrp="1"/>
          </p:cNvSpPr>
          <p:nvPr>
            <p:ph type="sldNum" sz="quarter" idx="10"/>
          </p:nvPr>
        </p:nvSpPr>
        <p:spPr/>
        <p:txBody>
          <a:bodyPr/>
          <a:lstStyle/>
          <a:p>
            <a:fld id="{6002B509-C285-4FF6-9C4D-EB34BB9C242E}" type="slidenum">
              <a:rPr lang="en-US" smtClean="0"/>
              <a:t>3</a:t>
            </a:fld>
            <a:endParaRPr lang="en-US"/>
          </a:p>
        </p:txBody>
      </p:sp>
    </p:spTree>
    <p:extLst>
      <p:ext uri="{BB962C8B-B14F-4D97-AF65-F5344CB8AC3E}">
        <p14:creationId xmlns:p14="http://schemas.microsoft.com/office/powerpoint/2010/main" val="1695947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C6D4E-8376-D6CB-CDAE-7B2353324F7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5B473F7-2205-0A67-EB25-5D3E4553A328}"/>
              </a:ext>
            </a:extLst>
          </p:cNvPr>
          <p:cNvSpPr>
            <a:spLocks noGrp="1"/>
          </p:cNvSpPr>
          <p:nvPr>
            <p:ph type="title"/>
          </p:nvPr>
        </p:nvSpPr>
        <p:spPr>
          <a:xfrm>
            <a:off x="0" y="17258"/>
            <a:ext cx="12192000" cy="1085986"/>
          </a:xfrm>
        </p:spPr>
        <p:txBody>
          <a:bodyPr anchor="ctr">
            <a:normAutofit/>
          </a:bodyPr>
          <a:lstStyle/>
          <a:p>
            <a:r>
              <a:rPr lang="en-US" kern="0"/>
              <a:t>16. Condition of Materials </a:t>
            </a:r>
            <a:endParaRPr lang="en-US"/>
          </a:p>
        </p:txBody>
      </p:sp>
      <p:sp>
        <p:nvSpPr>
          <p:cNvPr id="3" name="Content Placeholder 2">
            <a:extLst>
              <a:ext uri="{FF2B5EF4-FFF2-40B4-BE49-F238E27FC236}">
                <a16:creationId xmlns:a16="http://schemas.microsoft.com/office/drawing/2014/main" id="{EFE215E3-756A-EA7B-107B-112923606E91}"/>
              </a:ext>
            </a:extLst>
          </p:cNvPr>
          <p:cNvSpPr>
            <a:spLocks noGrp="1"/>
          </p:cNvSpPr>
          <p:nvPr>
            <p:ph sz="half" idx="1"/>
          </p:nvPr>
        </p:nvSpPr>
        <p:spPr>
          <a:xfrm>
            <a:off x="248478" y="1341783"/>
            <a:ext cx="5771322" cy="4835180"/>
          </a:xfrm>
        </p:spPr>
        <p:txBody>
          <a:bodyPr>
            <a:normAutofit/>
          </a:bodyPr>
          <a:lstStyle/>
          <a:p>
            <a:r>
              <a:rPr lang="en-US" sz="2400"/>
              <a:t>Materials available in the setting are in good condition and allow children to plan and learn.</a:t>
            </a:r>
          </a:p>
          <a:p>
            <a:pPr lvl="1"/>
            <a:r>
              <a:rPr lang="en-US" sz="2400"/>
              <a:t>Materials are clean, complete, and in good working order.</a:t>
            </a:r>
          </a:p>
          <a:p>
            <a:pPr lvl="1"/>
            <a:r>
              <a:rPr lang="en-US" sz="2400"/>
              <a:t>All materials are well-maintained, allowing to play and learn safely and effectively. </a:t>
            </a:r>
          </a:p>
        </p:txBody>
      </p:sp>
      <p:pic>
        <p:nvPicPr>
          <p:cNvPr id="8" name="Content Placeholder 7" descr="A shelf with organized preschool materials that are maintained and clean to play with.">
            <a:extLst>
              <a:ext uri="{FF2B5EF4-FFF2-40B4-BE49-F238E27FC236}">
                <a16:creationId xmlns:a16="http://schemas.microsoft.com/office/drawing/2014/main" id="{8040D81B-DDBB-82FD-41AF-B8FA66736DD3}"/>
              </a:ext>
            </a:extLst>
          </p:cNvPr>
          <p:cNvPicPr>
            <a:picLocks noGrp="1" noChangeAspect="1"/>
          </p:cNvPicPr>
          <p:nvPr>
            <p:ph sz="half" idx="2"/>
          </p:nvPr>
        </p:nvPicPr>
        <p:blipFill>
          <a:blip r:embed="rId2"/>
          <a:srcRect t="9057" r="-2" b="33106"/>
          <a:stretch>
            <a:fillRect/>
          </a:stretch>
        </p:blipFill>
        <p:spPr>
          <a:xfrm>
            <a:off x="6172200" y="1341783"/>
            <a:ext cx="5893904" cy="4835180"/>
          </a:xfrm>
          <a:prstGeom prst="rect">
            <a:avLst/>
          </a:prstGeom>
          <a:noFill/>
        </p:spPr>
      </p:pic>
      <p:sp>
        <p:nvSpPr>
          <p:cNvPr id="5" name="Slide Number Placeholder 4">
            <a:extLst>
              <a:ext uri="{FF2B5EF4-FFF2-40B4-BE49-F238E27FC236}">
                <a16:creationId xmlns:a16="http://schemas.microsoft.com/office/drawing/2014/main" id="{83FAB0D9-8905-7259-12F3-5C6FA3E185E7}"/>
              </a:ext>
            </a:extLst>
          </p:cNvPr>
          <p:cNvSpPr>
            <a:spLocks noGrp="1"/>
          </p:cNvSpPr>
          <p:nvPr>
            <p:ph type="sldNum" sz="quarter" idx="12"/>
          </p:nvPr>
        </p:nvSpPr>
        <p:spPr>
          <a:xfrm>
            <a:off x="9322904" y="6351174"/>
            <a:ext cx="2743200" cy="365125"/>
          </a:xfrm>
        </p:spPr>
        <p:txBody>
          <a:bodyPr anchor="ctr">
            <a:normAutofit/>
          </a:bodyPr>
          <a:lstStyle/>
          <a:p>
            <a:pPr>
              <a:lnSpc>
                <a:spcPct val="90000"/>
              </a:lnSpc>
              <a:spcAft>
                <a:spcPts val="600"/>
              </a:spcAft>
            </a:pPr>
            <a:fld id="{6002B509-C285-4FF6-9C4D-EB34BB9C242E}" type="slidenum">
              <a:rPr lang="en-US" sz="1900" smtClean="0"/>
              <a:pPr>
                <a:lnSpc>
                  <a:spcPct val="90000"/>
                </a:lnSpc>
                <a:spcAft>
                  <a:spcPts val="600"/>
                </a:spcAft>
              </a:pPr>
              <a:t>30</a:t>
            </a:fld>
            <a:endParaRPr lang="en-US" sz="1900"/>
          </a:p>
        </p:txBody>
      </p:sp>
    </p:spTree>
    <p:extLst>
      <p:ext uri="{BB962C8B-B14F-4D97-AF65-F5344CB8AC3E}">
        <p14:creationId xmlns:p14="http://schemas.microsoft.com/office/powerpoint/2010/main" val="1663949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FFFB9-95A3-3043-0E43-71287E1A754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CD15F40-F157-DAEF-E1F6-4ECEC3E160BF}"/>
              </a:ext>
            </a:extLst>
          </p:cNvPr>
          <p:cNvSpPr>
            <a:spLocks noGrp="1"/>
          </p:cNvSpPr>
          <p:nvPr>
            <p:ph type="title"/>
          </p:nvPr>
        </p:nvSpPr>
        <p:spPr>
          <a:xfrm>
            <a:off x="0" y="17258"/>
            <a:ext cx="12192000" cy="1085986"/>
          </a:xfrm>
        </p:spPr>
        <p:txBody>
          <a:bodyPr anchor="ctr">
            <a:normAutofit/>
          </a:bodyPr>
          <a:lstStyle/>
          <a:p>
            <a:r>
              <a:rPr lang="en-US" kern="0"/>
              <a:t>17. Quantity of Materials </a:t>
            </a:r>
            <a:endParaRPr lang="en-US"/>
          </a:p>
        </p:txBody>
      </p:sp>
      <p:sp>
        <p:nvSpPr>
          <p:cNvPr id="3" name="Content Placeholder 2">
            <a:extLst>
              <a:ext uri="{FF2B5EF4-FFF2-40B4-BE49-F238E27FC236}">
                <a16:creationId xmlns:a16="http://schemas.microsoft.com/office/drawing/2014/main" id="{57FF23FE-55EC-B074-4B9A-F5BE43C155BD}"/>
              </a:ext>
            </a:extLst>
          </p:cNvPr>
          <p:cNvSpPr>
            <a:spLocks noGrp="1"/>
          </p:cNvSpPr>
          <p:nvPr>
            <p:ph sz="half" idx="1"/>
          </p:nvPr>
        </p:nvSpPr>
        <p:spPr>
          <a:xfrm>
            <a:off x="248478" y="1341783"/>
            <a:ext cx="5771322" cy="4835180"/>
          </a:xfrm>
        </p:spPr>
        <p:txBody>
          <a:bodyPr>
            <a:normAutofit/>
          </a:bodyPr>
          <a:lstStyle/>
          <a:p>
            <a:r>
              <a:rPr lang="en-US" sz="2400"/>
              <a:t>The quantity of materials allows for consistent child engagement. Children do not have to wait long periods of time to use materials.</a:t>
            </a:r>
          </a:p>
          <a:p>
            <a:pPr lvl="1"/>
            <a:r>
              <a:rPr lang="en-US" sz="2400"/>
              <a:t>There are enough materials and activities available for all children to engage meaningfully.</a:t>
            </a:r>
          </a:p>
          <a:p>
            <a:pPr lvl="1"/>
            <a:r>
              <a:rPr lang="en-US" sz="2400"/>
              <a:t>Materials support sustained participation and minimize waiting or idle time.</a:t>
            </a:r>
          </a:p>
        </p:txBody>
      </p:sp>
      <p:pic>
        <p:nvPicPr>
          <p:cNvPr id="9" name="Content Placeholder 8">
            <a:extLst>
              <a:ext uri="{FF2B5EF4-FFF2-40B4-BE49-F238E27FC236}">
                <a16:creationId xmlns:a16="http://schemas.microsoft.com/office/drawing/2014/main" id="{5CB4A8A7-4796-740E-0610-E26E0C2217CC}"/>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7321236" y="1103244"/>
            <a:ext cx="3570190" cy="4835525"/>
          </a:xfrm>
          <a:prstGeom prst="rect">
            <a:avLst/>
          </a:prstGeom>
        </p:spPr>
      </p:pic>
      <p:sp>
        <p:nvSpPr>
          <p:cNvPr id="5" name="Slide Number Placeholder 4">
            <a:extLst>
              <a:ext uri="{FF2B5EF4-FFF2-40B4-BE49-F238E27FC236}">
                <a16:creationId xmlns:a16="http://schemas.microsoft.com/office/drawing/2014/main" id="{3BBB80D7-714F-D70E-525E-85A78FCA5553}"/>
              </a:ext>
            </a:extLst>
          </p:cNvPr>
          <p:cNvSpPr>
            <a:spLocks noGrp="1"/>
          </p:cNvSpPr>
          <p:nvPr>
            <p:ph type="sldNum" sz="quarter" idx="12"/>
          </p:nvPr>
        </p:nvSpPr>
        <p:spPr>
          <a:xfrm>
            <a:off x="9322904" y="6351174"/>
            <a:ext cx="2743200" cy="365125"/>
          </a:xfrm>
        </p:spPr>
        <p:txBody>
          <a:bodyPr anchor="ctr">
            <a:normAutofit/>
          </a:bodyPr>
          <a:lstStyle/>
          <a:p>
            <a:pPr>
              <a:lnSpc>
                <a:spcPct val="90000"/>
              </a:lnSpc>
              <a:spcAft>
                <a:spcPts val="600"/>
              </a:spcAft>
            </a:pPr>
            <a:fld id="{6002B509-C285-4FF6-9C4D-EB34BB9C242E}" type="slidenum">
              <a:rPr lang="en-US" sz="1900" smtClean="0"/>
              <a:pPr>
                <a:lnSpc>
                  <a:spcPct val="90000"/>
                </a:lnSpc>
                <a:spcAft>
                  <a:spcPts val="600"/>
                </a:spcAft>
              </a:pPr>
              <a:t>31</a:t>
            </a:fld>
            <a:endParaRPr lang="en-US" sz="1900"/>
          </a:p>
        </p:txBody>
      </p:sp>
    </p:spTree>
    <p:extLst>
      <p:ext uri="{BB962C8B-B14F-4D97-AF65-F5344CB8AC3E}">
        <p14:creationId xmlns:p14="http://schemas.microsoft.com/office/powerpoint/2010/main" val="617742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CB2F4-1554-9AF9-93F0-E35CA1C303A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B369902-BABC-A4E3-9B3C-62351D41F741}"/>
              </a:ext>
            </a:extLst>
          </p:cNvPr>
          <p:cNvSpPr>
            <a:spLocks noGrp="1"/>
          </p:cNvSpPr>
          <p:nvPr>
            <p:ph type="title"/>
          </p:nvPr>
        </p:nvSpPr>
        <p:spPr>
          <a:xfrm>
            <a:off x="0" y="17258"/>
            <a:ext cx="12192000" cy="1085986"/>
          </a:xfrm>
        </p:spPr>
        <p:txBody>
          <a:bodyPr anchor="ctr">
            <a:normAutofit/>
          </a:bodyPr>
          <a:lstStyle/>
          <a:p>
            <a:r>
              <a:rPr lang="en-US" kern="0"/>
              <a:t>18. Sensory Materials </a:t>
            </a:r>
            <a:endParaRPr lang="en-US"/>
          </a:p>
        </p:txBody>
      </p:sp>
      <p:sp>
        <p:nvSpPr>
          <p:cNvPr id="3" name="Content Placeholder 2">
            <a:extLst>
              <a:ext uri="{FF2B5EF4-FFF2-40B4-BE49-F238E27FC236}">
                <a16:creationId xmlns:a16="http://schemas.microsoft.com/office/drawing/2014/main" id="{4DCB6509-6389-D55F-9D97-49222DA39CEF}"/>
              </a:ext>
            </a:extLst>
          </p:cNvPr>
          <p:cNvSpPr>
            <a:spLocks noGrp="1"/>
          </p:cNvSpPr>
          <p:nvPr>
            <p:ph sz="half" idx="1"/>
          </p:nvPr>
        </p:nvSpPr>
        <p:spPr>
          <a:xfrm>
            <a:off x="248477" y="1341783"/>
            <a:ext cx="6687899" cy="4835180"/>
          </a:xfrm>
        </p:spPr>
        <p:txBody>
          <a:bodyPr>
            <a:normAutofit lnSpcReduction="10000"/>
          </a:bodyPr>
          <a:lstStyle/>
          <a:p>
            <a:r>
              <a:rPr lang="en-US" sz="2600"/>
              <a:t>Tactile and messy materials are available in the setting.</a:t>
            </a:r>
          </a:p>
          <a:p>
            <a:r>
              <a:rPr lang="en-US" sz="2600"/>
              <a:t>The setting has many materials for children’s tactile and messy exploration.</a:t>
            </a:r>
          </a:p>
          <a:p>
            <a:pPr marL="0" indent="0">
              <a:buNone/>
            </a:pPr>
            <a:r>
              <a:rPr lang="en-US" sz="2800" b="1"/>
              <a:t>Materials Include:</a:t>
            </a:r>
          </a:p>
          <a:p>
            <a:pPr lvl="1"/>
            <a:r>
              <a:rPr lang="en-US" sz="2600"/>
              <a:t>Paints</a:t>
            </a:r>
          </a:p>
          <a:p>
            <a:pPr lvl="1"/>
            <a:r>
              <a:rPr lang="en-US" sz="2600"/>
              <a:t>Playdough</a:t>
            </a:r>
          </a:p>
          <a:p>
            <a:pPr lvl="1"/>
            <a:r>
              <a:rPr lang="en-US" sz="2600"/>
              <a:t>Sand</a:t>
            </a:r>
          </a:p>
          <a:p>
            <a:pPr lvl="1"/>
            <a:r>
              <a:rPr lang="en-US" sz="2600"/>
              <a:t>Sensory balls</a:t>
            </a:r>
          </a:p>
          <a:p>
            <a:pPr lvl="1"/>
            <a:r>
              <a:rPr lang="en-US" sz="2600"/>
              <a:t>Sensory bins filled with textured materials (e.g., dirt, beads, kinetic sand, and slime)</a:t>
            </a:r>
          </a:p>
        </p:txBody>
      </p:sp>
      <p:sp>
        <p:nvSpPr>
          <p:cNvPr id="5" name="Slide Number Placeholder 4">
            <a:extLst>
              <a:ext uri="{FF2B5EF4-FFF2-40B4-BE49-F238E27FC236}">
                <a16:creationId xmlns:a16="http://schemas.microsoft.com/office/drawing/2014/main" id="{09387FDF-9455-0930-570A-98F1DE800A4E}"/>
              </a:ext>
            </a:extLst>
          </p:cNvPr>
          <p:cNvSpPr>
            <a:spLocks noGrp="1"/>
          </p:cNvSpPr>
          <p:nvPr>
            <p:ph type="sldNum" sz="quarter" idx="12"/>
          </p:nvPr>
        </p:nvSpPr>
        <p:spPr>
          <a:xfrm>
            <a:off x="9322904" y="6351174"/>
            <a:ext cx="2743200" cy="365125"/>
          </a:xfrm>
        </p:spPr>
        <p:txBody>
          <a:bodyPr anchor="ctr">
            <a:normAutofit/>
          </a:bodyPr>
          <a:lstStyle/>
          <a:p>
            <a:pPr>
              <a:lnSpc>
                <a:spcPct val="90000"/>
              </a:lnSpc>
              <a:spcAft>
                <a:spcPts val="600"/>
              </a:spcAft>
            </a:pPr>
            <a:fld id="{6002B509-C285-4FF6-9C4D-EB34BB9C242E}" type="slidenum">
              <a:rPr lang="en-US" sz="1900" smtClean="0"/>
              <a:pPr>
                <a:lnSpc>
                  <a:spcPct val="90000"/>
                </a:lnSpc>
                <a:spcAft>
                  <a:spcPts val="600"/>
                </a:spcAft>
              </a:pPr>
              <a:t>32</a:t>
            </a:fld>
            <a:endParaRPr lang="en-US" sz="1900"/>
          </a:p>
        </p:txBody>
      </p:sp>
      <p:pic>
        <p:nvPicPr>
          <p:cNvPr id="8" name="Content Placeholder 7">
            <a:extLst>
              <a:ext uri="{FF2B5EF4-FFF2-40B4-BE49-F238E27FC236}">
                <a16:creationId xmlns:a16="http://schemas.microsoft.com/office/drawing/2014/main" id="{76ED56E6-EBBB-81B6-15B4-3353DB7CF706}"/>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7615676" y="1210810"/>
            <a:ext cx="3414456" cy="4835525"/>
          </a:xfrm>
          <a:prstGeom prst="rect">
            <a:avLst/>
          </a:prstGeom>
        </p:spPr>
      </p:pic>
    </p:spTree>
    <p:extLst>
      <p:ext uri="{BB962C8B-B14F-4D97-AF65-F5344CB8AC3E}">
        <p14:creationId xmlns:p14="http://schemas.microsoft.com/office/powerpoint/2010/main" val="2858052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EB501-1C38-CA99-3580-357F4934834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623C76B-A9E0-416E-28B7-E957CE411EA3}"/>
              </a:ext>
            </a:extLst>
          </p:cNvPr>
          <p:cNvSpPr>
            <a:spLocks noGrp="1"/>
          </p:cNvSpPr>
          <p:nvPr>
            <p:ph type="title"/>
          </p:nvPr>
        </p:nvSpPr>
        <p:spPr>
          <a:xfrm>
            <a:off x="0" y="17258"/>
            <a:ext cx="12192000" cy="1085986"/>
          </a:xfrm>
        </p:spPr>
        <p:txBody>
          <a:bodyPr anchor="ctr">
            <a:normAutofit/>
          </a:bodyPr>
          <a:lstStyle/>
          <a:p>
            <a:r>
              <a:rPr lang="en-US" kern="0"/>
              <a:t>Pause and Reflect</a:t>
            </a:r>
            <a:endParaRPr lang="en-US"/>
          </a:p>
        </p:txBody>
      </p:sp>
      <p:sp>
        <p:nvSpPr>
          <p:cNvPr id="3" name="Content Placeholder 2">
            <a:extLst>
              <a:ext uri="{FF2B5EF4-FFF2-40B4-BE49-F238E27FC236}">
                <a16:creationId xmlns:a16="http://schemas.microsoft.com/office/drawing/2014/main" id="{2A3B7419-8629-BBB9-BAC8-9E75BCD715D5}"/>
              </a:ext>
            </a:extLst>
          </p:cNvPr>
          <p:cNvSpPr>
            <a:spLocks noGrp="1"/>
          </p:cNvSpPr>
          <p:nvPr>
            <p:ph sz="half" idx="1"/>
          </p:nvPr>
        </p:nvSpPr>
        <p:spPr>
          <a:xfrm>
            <a:off x="101599" y="1341783"/>
            <a:ext cx="12090401" cy="4835180"/>
          </a:xfrm>
        </p:spPr>
        <p:txBody>
          <a:bodyPr>
            <a:normAutofit fontScale="92500" lnSpcReduction="20000"/>
          </a:bodyPr>
          <a:lstStyle/>
          <a:p>
            <a:pPr marL="0" indent="0">
              <a:buNone/>
            </a:pPr>
            <a:r>
              <a:rPr lang="en-US" sz="2600"/>
              <a:t>11. Purposeful spaces                                      15. Displays of routines and transitions</a:t>
            </a:r>
          </a:p>
          <a:p>
            <a:pPr marL="0" indent="0">
              <a:buNone/>
            </a:pPr>
            <a:r>
              <a:rPr lang="en-US" sz="2600"/>
              <a:t>12. Tidiness					         16. Condition of materials </a:t>
            </a:r>
          </a:p>
          <a:p>
            <a:pPr marL="0" indent="0">
              <a:buNone/>
            </a:pPr>
            <a:r>
              <a:rPr lang="en-US" sz="2600"/>
              <a:t>13. Freedom from background noise	         17. Quantity of materials </a:t>
            </a:r>
          </a:p>
          <a:p>
            <a:pPr marL="0" indent="0">
              <a:buNone/>
            </a:pPr>
            <a:r>
              <a:rPr lang="en-US" sz="2600"/>
              <a:t>14. Visual community expectations   	         18. Sensory materials </a:t>
            </a:r>
          </a:p>
          <a:p>
            <a:endParaRPr lang="en-US" sz="2600"/>
          </a:p>
          <a:p>
            <a:pPr marL="0" indent="0">
              <a:buNone/>
            </a:pPr>
            <a:r>
              <a:rPr lang="en-US" sz="2600" b="1"/>
              <a:t>Supporting Well:</a:t>
            </a:r>
          </a:p>
          <a:p>
            <a:r>
              <a:rPr lang="en-US" sz="2600"/>
              <a:t>Which CLASS Environment items are currently in practice and helping children stay engaged, focused, and productive in your learning space?</a:t>
            </a:r>
          </a:p>
          <a:p>
            <a:endParaRPr lang="en-US" sz="2600" b="1"/>
          </a:p>
          <a:p>
            <a:pPr marL="0" indent="0">
              <a:buNone/>
            </a:pPr>
            <a:r>
              <a:rPr lang="en-US" sz="2600" b="1"/>
              <a:t>Call to Action:</a:t>
            </a:r>
          </a:p>
          <a:p>
            <a:r>
              <a:rPr lang="en-US" sz="2600"/>
              <a:t>Choose one CLASS Environment item you are ready to improve. What is one small, realistic change you can make to better support children’s engagement and productivity?</a:t>
            </a:r>
          </a:p>
        </p:txBody>
      </p:sp>
      <p:sp>
        <p:nvSpPr>
          <p:cNvPr id="5" name="Slide Number Placeholder 4">
            <a:extLst>
              <a:ext uri="{FF2B5EF4-FFF2-40B4-BE49-F238E27FC236}">
                <a16:creationId xmlns:a16="http://schemas.microsoft.com/office/drawing/2014/main" id="{1D4A02D3-72B3-3278-C4A7-95C84C6CCF1A}"/>
              </a:ext>
            </a:extLst>
          </p:cNvPr>
          <p:cNvSpPr>
            <a:spLocks noGrp="1"/>
          </p:cNvSpPr>
          <p:nvPr>
            <p:ph type="sldNum" sz="quarter" idx="12"/>
          </p:nvPr>
        </p:nvSpPr>
        <p:spPr>
          <a:xfrm>
            <a:off x="9322904" y="6351174"/>
            <a:ext cx="2743200" cy="365125"/>
          </a:xfrm>
        </p:spPr>
        <p:txBody>
          <a:bodyPr anchor="ctr">
            <a:normAutofit/>
          </a:bodyPr>
          <a:lstStyle/>
          <a:p>
            <a:pPr>
              <a:lnSpc>
                <a:spcPct val="90000"/>
              </a:lnSpc>
              <a:spcAft>
                <a:spcPts val="600"/>
              </a:spcAft>
            </a:pPr>
            <a:fld id="{6002B509-C285-4FF6-9C4D-EB34BB9C242E}" type="slidenum">
              <a:rPr lang="en-US" sz="1900" smtClean="0"/>
              <a:pPr>
                <a:lnSpc>
                  <a:spcPct val="90000"/>
                </a:lnSpc>
                <a:spcAft>
                  <a:spcPts val="600"/>
                </a:spcAft>
              </a:pPr>
              <a:t>33</a:t>
            </a:fld>
            <a:endParaRPr lang="en-US" sz="1900"/>
          </a:p>
        </p:txBody>
      </p:sp>
    </p:spTree>
    <p:extLst>
      <p:ext uri="{BB962C8B-B14F-4D97-AF65-F5344CB8AC3E}">
        <p14:creationId xmlns:p14="http://schemas.microsoft.com/office/powerpoint/2010/main" val="706722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5724-5B7D-8057-9F40-C18803EF9F4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3A8B855-E075-D829-3039-99216C6B5274}"/>
              </a:ext>
            </a:extLst>
          </p:cNvPr>
          <p:cNvSpPr>
            <a:spLocks noGrp="1"/>
          </p:cNvSpPr>
          <p:nvPr>
            <p:ph type="title"/>
          </p:nvPr>
        </p:nvSpPr>
        <p:spPr/>
        <p:txBody>
          <a:bodyPr>
            <a:normAutofit/>
          </a:bodyPr>
          <a:lstStyle/>
          <a:p>
            <a:r>
              <a:rPr lang="en-US"/>
              <a:t>CLASS Environment – Instructional Support</a:t>
            </a:r>
          </a:p>
        </p:txBody>
      </p:sp>
      <p:sp>
        <p:nvSpPr>
          <p:cNvPr id="11" name="Content Placeholder 10">
            <a:extLst>
              <a:ext uri="{FF2B5EF4-FFF2-40B4-BE49-F238E27FC236}">
                <a16:creationId xmlns:a16="http://schemas.microsoft.com/office/drawing/2014/main" id="{8C6CDB82-C374-F0D4-EE6E-AC93C73C18CF}"/>
              </a:ext>
            </a:extLst>
          </p:cNvPr>
          <p:cNvSpPr>
            <a:spLocks noGrp="1"/>
          </p:cNvSpPr>
          <p:nvPr>
            <p:ph sz="half" idx="2"/>
          </p:nvPr>
        </p:nvSpPr>
        <p:spPr>
          <a:xfrm>
            <a:off x="515984" y="2743199"/>
            <a:ext cx="5893904" cy="2168435"/>
          </a:xfrm>
        </p:spPr>
        <p:txBody>
          <a:bodyPr/>
          <a:lstStyle/>
          <a:p>
            <a:r>
              <a:rPr lang="en-US"/>
              <a:t>Instructional Support</a:t>
            </a:r>
          </a:p>
        </p:txBody>
      </p:sp>
      <p:pic>
        <p:nvPicPr>
          <p:cNvPr id="10" name="Content Placeholder 9">
            <a:extLst>
              <a:ext uri="{FF2B5EF4-FFF2-40B4-BE49-F238E27FC236}">
                <a16:creationId xmlns:a16="http://schemas.microsoft.com/office/drawing/2014/main" id="{131C2232-9D9E-7E1A-8D10-C7CE51889264}"/>
              </a:ext>
              <a:ext uri="{C183D7F6-B498-43B3-948B-1728B52AA6E4}">
                <adec:decorative xmlns:adec="http://schemas.microsoft.com/office/drawing/2017/decorative" val="1"/>
              </a:ext>
            </a:extLst>
          </p:cNvPr>
          <p:cNvPicPr>
            <a:picLocks noGrp="1" noChangeAspect="1"/>
          </p:cNvPicPr>
          <p:nvPr>
            <p:ph sz="half" idx="1"/>
          </p:nvPr>
        </p:nvPicPr>
        <p:blipFill>
          <a:blip>
            <a:extLst>
              <a:ext uri="{96DAC541-7B7A-43D3-8B79-37D633B846F1}">
                <asvg:svgBlip xmlns:asvg="http://schemas.microsoft.com/office/drawing/2016/SVG/main" r:embed="rId2"/>
              </a:ext>
            </a:extLst>
          </a:blip>
          <a:stretch>
            <a:fillRect/>
          </a:stretch>
        </p:blipFill>
        <p:spPr>
          <a:xfrm>
            <a:off x="6096000" y="1293223"/>
            <a:ext cx="4817857" cy="4817857"/>
          </a:xfrm>
        </p:spPr>
      </p:pic>
      <p:sp>
        <p:nvSpPr>
          <p:cNvPr id="4" name="Slide Number Placeholder 3">
            <a:extLst>
              <a:ext uri="{FF2B5EF4-FFF2-40B4-BE49-F238E27FC236}">
                <a16:creationId xmlns:a16="http://schemas.microsoft.com/office/drawing/2014/main" id="{BE9ADBA9-395F-1C92-BD5D-019DA506F7FA}"/>
              </a:ext>
            </a:extLst>
          </p:cNvPr>
          <p:cNvSpPr>
            <a:spLocks noGrp="1"/>
          </p:cNvSpPr>
          <p:nvPr>
            <p:ph type="sldNum" sz="quarter" idx="12"/>
          </p:nvPr>
        </p:nvSpPr>
        <p:spPr/>
        <p:txBody>
          <a:bodyPr/>
          <a:lstStyle/>
          <a:p>
            <a:fld id="{6002B509-C285-4FF6-9C4D-EB34BB9C242E}" type="slidenum">
              <a:rPr lang="en-US" smtClean="0"/>
              <a:t>34</a:t>
            </a:fld>
            <a:endParaRPr lang="en-US"/>
          </a:p>
        </p:txBody>
      </p:sp>
    </p:spTree>
    <p:extLst>
      <p:ext uri="{BB962C8B-B14F-4D97-AF65-F5344CB8AC3E}">
        <p14:creationId xmlns:p14="http://schemas.microsoft.com/office/powerpoint/2010/main" val="3892407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A3D2D-C1F0-6ED6-82EB-1A3D652A4051}"/>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19AD4A9E-F3C4-3ADE-CD55-58BDA8C9478B}"/>
              </a:ext>
            </a:extLst>
          </p:cNvPr>
          <p:cNvSpPr>
            <a:spLocks noGrp="1"/>
          </p:cNvSpPr>
          <p:nvPr>
            <p:ph type="title"/>
          </p:nvPr>
        </p:nvSpPr>
        <p:spPr/>
        <p:txBody>
          <a:bodyPr/>
          <a:lstStyle/>
          <a:p>
            <a:r>
              <a:rPr lang="en-US"/>
              <a:t>Instructional Support Items:</a:t>
            </a:r>
          </a:p>
        </p:txBody>
      </p:sp>
      <p:sp>
        <p:nvSpPr>
          <p:cNvPr id="3" name="Content Placeholder 2">
            <a:extLst>
              <a:ext uri="{FF2B5EF4-FFF2-40B4-BE49-F238E27FC236}">
                <a16:creationId xmlns:a16="http://schemas.microsoft.com/office/drawing/2014/main" id="{21419DFF-542C-FEBC-6061-A1FE176D1AC3}"/>
              </a:ext>
            </a:extLst>
          </p:cNvPr>
          <p:cNvSpPr>
            <a:spLocks noGrp="1"/>
          </p:cNvSpPr>
          <p:nvPr>
            <p:ph sz="half" idx="1"/>
          </p:nvPr>
        </p:nvSpPr>
        <p:spPr>
          <a:xfrm>
            <a:off x="156754" y="717930"/>
            <a:ext cx="7944225" cy="5247930"/>
          </a:xfrm>
        </p:spPr>
        <p:txBody>
          <a:bodyPr/>
          <a:lstStyle/>
          <a:p>
            <a:pPr marL="31115" lvl="1" indent="0">
              <a:buClr>
                <a:srgbClr val="0F4662"/>
              </a:buClr>
              <a:buSzPts val="2400"/>
              <a:buNone/>
            </a:pPr>
            <a:r>
              <a:rPr lang="en-US" sz="2400" b="1">
                <a:solidFill>
                  <a:srgbClr val="0F4662"/>
                </a:solidFill>
                <a:ea typeface="Quicksand"/>
                <a:cs typeface="Quicksand"/>
                <a:sym typeface="Quicksand"/>
              </a:rPr>
              <a:t>Displays</a:t>
            </a:r>
          </a:p>
          <a:p>
            <a:pPr marL="488315" lvl="2" indent="0">
              <a:buClr>
                <a:srgbClr val="0F4662"/>
              </a:buClr>
              <a:buSzPts val="2400"/>
              <a:buNone/>
            </a:pPr>
            <a:r>
              <a:rPr lang="en-US" sz="2400">
                <a:solidFill>
                  <a:srgbClr val="0F4662"/>
                </a:solidFill>
                <a:ea typeface="Quicksand"/>
                <a:cs typeface="Quicksand"/>
                <a:sym typeface="Quicksand"/>
              </a:rPr>
              <a:t>19. Display of children’s writing and dictation</a:t>
            </a:r>
          </a:p>
          <a:p>
            <a:pPr marL="31115" lvl="1" indent="0">
              <a:buClr>
                <a:srgbClr val="0F4662"/>
              </a:buClr>
              <a:buSzPts val="2400"/>
              <a:buNone/>
            </a:pPr>
            <a:r>
              <a:rPr lang="en-US" sz="2400" b="1">
                <a:solidFill>
                  <a:srgbClr val="0F4662"/>
                </a:solidFill>
                <a:ea typeface="Quicksand"/>
                <a:cs typeface="Quicksand"/>
                <a:sym typeface="Quicksand"/>
              </a:rPr>
              <a:t>Materials</a:t>
            </a:r>
          </a:p>
          <a:p>
            <a:pPr marL="488315" lvl="2" indent="0">
              <a:buClr>
                <a:srgbClr val="0F4662"/>
              </a:buClr>
              <a:buSzPts val="2400"/>
              <a:buNone/>
            </a:pPr>
            <a:r>
              <a:rPr lang="en-US" sz="2400">
                <a:solidFill>
                  <a:srgbClr val="0F4662"/>
                </a:solidFill>
                <a:ea typeface="Quicksand"/>
                <a:cs typeface="Quicksand"/>
                <a:sym typeface="Quicksand"/>
              </a:rPr>
              <a:t>20. Effectiveness of screen time</a:t>
            </a:r>
          </a:p>
          <a:p>
            <a:pPr marL="488315" lvl="2" indent="0">
              <a:buClr>
                <a:srgbClr val="0F4662"/>
              </a:buClr>
              <a:buSzPts val="2400"/>
              <a:buNone/>
            </a:pPr>
            <a:r>
              <a:rPr lang="en-US" sz="2400">
                <a:solidFill>
                  <a:srgbClr val="0F4662"/>
                </a:solidFill>
                <a:ea typeface="Quicksand"/>
                <a:cs typeface="Quicksand"/>
                <a:sym typeface="Quicksand"/>
              </a:rPr>
              <a:t>21. Open-ended materials</a:t>
            </a:r>
          </a:p>
          <a:p>
            <a:pPr marL="488315" lvl="2" indent="0">
              <a:buClr>
                <a:srgbClr val="0F4662"/>
              </a:buClr>
              <a:buSzPts val="2400"/>
              <a:buNone/>
            </a:pPr>
            <a:r>
              <a:rPr lang="en-US" sz="2400">
                <a:solidFill>
                  <a:srgbClr val="0F4662"/>
                </a:solidFill>
                <a:ea typeface="Quicksand"/>
                <a:cs typeface="Quicksand"/>
                <a:sym typeface="Quicksand"/>
              </a:rPr>
              <a:t>22. Materials for imaginary real-world play</a:t>
            </a:r>
          </a:p>
          <a:p>
            <a:pPr marL="488315" lvl="2" indent="0">
              <a:buClr>
                <a:srgbClr val="0F4662"/>
              </a:buClr>
              <a:buSzPts val="2400"/>
              <a:buNone/>
            </a:pPr>
            <a:r>
              <a:rPr lang="en-US" sz="2400">
                <a:solidFill>
                  <a:srgbClr val="0F4662"/>
                </a:solidFill>
                <a:ea typeface="Quicksand"/>
                <a:cs typeface="Quicksand"/>
                <a:sym typeface="Quicksand"/>
              </a:rPr>
              <a:t>23. Art, music, or dance materials</a:t>
            </a:r>
          </a:p>
          <a:p>
            <a:pPr marL="488315" lvl="2" indent="0">
              <a:buClr>
                <a:srgbClr val="0F4662"/>
              </a:buClr>
              <a:buSzPts val="2400"/>
              <a:buNone/>
            </a:pPr>
            <a:r>
              <a:rPr lang="en-US" sz="2400">
                <a:solidFill>
                  <a:srgbClr val="0F4662"/>
                </a:solidFill>
                <a:ea typeface="Quicksand"/>
                <a:cs typeface="Quicksand"/>
                <a:sym typeface="Quicksand"/>
              </a:rPr>
              <a:t>24. Real-world multicultural materials</a:t>
            </a:r>
          </a:p>
          <a:p>
            <a:pPr marL="488315" lvl="2" indent="0">
              <a:buClr>
                <a:srgbClr val="0F4662"/>
              </a:buClr>
              <a:buSzPts val="2400"/>
              <a:buNone/>
            </a:pPr>
            <a:r>
              <a:rPr lang="en-US" sz="2400">
                <a:solidFill>
                  <a:srgbClr val="0F4662"/>
                </a:solidFill>
                <a:ea typeface="Quicksand"/>
                <a:cs typeface="Quicksand"/>
                <a:sym typeface="Quicksand"/>
              </a:rPr>
              <a:t>25. Recycled materials </a:t>
            </a:r>
            <a:endParaRPr lang="en-US" sz="2400" b="1">
              <a:solidFill>
                <a:srgbClr val="0F4662"/>
              </a:solidFill>
              <a:ea typeface="Quicksand"/>
              <a:cs typeface="Quicksand"/>
              <a:sym typeface="Quicksand"/>
            </a:endParaRPr>
          </a:p>
          <a:p>
            <a:pPr marL="31115" lvl="1" indent="0">
              <a:buClr>
                <a:srgbClr val="0F4662"/>
              </a:buClr>
              <a:buSzPts val="2400"/>
              <a:buNone/>
            </a:pPr>
            <a:r>
              <a:rPr lang="en-US" sz="2400" b="1">
                <a:solidFill>
                  <a:srgbClr val="0F4662"/>
                </a:solidFill>
                <a:ea typeface="Quicksand"/>
                <a:cs typeface="Quicksand"/>
                <a:sym typeface="Quicksand"/>
              </a:rPr>
              <a:t>Displays/Materials</a:t>
            </a:r>
          </a:p>
          <a:p>
            <a:pPr marL="488315" lvl="2" indent="0">
              <a:buClr>
                <a:srgbClr val="0F4662"/>
              </a:buClr>
              <a:buSzPts val="2400"/>
              <a:buNone/>
            </a:pPr>
            <a:r>
              <a:rPr lang="en-US" sz="2400">
                <a:solidFill>
                  <a:srgbClr val="0F4662"/>
                </a:solidFill>
                <a:ea typeface="Quicksand"/>
                <a:cs typeface="Quicksand"/>
                <a:sym typeface="Quicksand"/>
              </a:rPr>
              <a:t>26. Materials from nature</a:t>
            </a:r>
          </a:p>
          <a:p>
            <a:pPr marL="488315" lvl="2" indent="0">
              <a:buClr>
                <a:srgbClr val="0F4662"/>
              </a:buClr>
              <a:buSzPts val="2400"/>
              <a:buNone/>
            </a:pPr>
            <a:r>
              <a:rPr lang="en-US" sz="2400">
                <a:solidFill>
                  <a:srgbClr val="0F4662"/>
                </a:solidFill>
                <a:ea typeface="Quicksand"/>
                <a:cs typeface="Quicksand"/>
                <a:sym typeface="Quicksand"/>
              </a:rPr>
              <a:t>27. Literacy materials</a:t>
            </a:r>
          </a:p>
          <a:p>
            <a:pPr marL="488315" lvl="2" indent="0">
              <a:buClr>
                <a:srgbClr val="0F4662"/>
              </a:buClr>
              <a:buSzPts val="2400"/>
              <a:buNone/>
            </a:pPr>
            <a:r>
              <a:rPr lang="en-US" sz="2400">
                <a:solidFill>
                  <a:srgbClr val="0F4662"/>
                </a:solidFill>
                <a:ea typeface="Quicksand"/>
                <a:cs typeface="Quicksand"/>
                <a:sym typeface="Quicksand"/>
              </a:rPr>
              <a:t>28. Math materials</a:t>
            </a:r>
          </a:p>
          <a:p>
            <a:pPr marL="488315" lvl="2" indent="0">
              <a:buClr>
                <a:srgbClr val="0F4662"/>
              </a:buClr>
              <a:buSzPts val="2400"/>
              <a:buNone/>
            </a:pPr>
            <a:r>
              <a:rPr lang="en-US" sz="2400">
                <a:solidFill>
                  <a:srgbClr val="0F4662"/>
                </a:solidFill>
                <a:ea typeface="Quicksand"/>
                <a:cs typeface="Quicksand"/>
                <a:sym typeface="Quicksand"/>
              </a:rPr>
              <a:t>29. Social and emotional learning materials </a:t>
            </a:r>
          </a:p>
        </p:txBody>
      </p:sp>
      <p:sp>
        <p:nvSpPr>
          <p:cNvPr id="5" name="Slide Number Placeholder 4">
            <a:extLst>
              <a:ext uri="{FF2B5EF4-FFF2-40B4-BE49-F238E27FC236}">
                <a16:creationId xmlns:a16="http://schemas.microsoft.com/office/drawing/2014/main" id="{E415037E-8750-AA0A-8CF7-6B25FAFE5782}"/>
              </a:ext>
            </a:extLst>
          </p:cNvPr>
          <p:cNvSpPr>
            <a:spLocks noGrp="1"/>
          </p:cNvSpPr>
          <p:nvPr>
            <p:ph type="sldNum" sz="quarter" idx="12"/>
          </p:nvPr>
        </p:nvSpPr>
        <p:spPr/>
        <p:txBody>
          <a:bodyPr/>
          <a:lstStyle/>
          <a:p>
            <a:fld id="{6002B509-C285-4FF6-9C4D-EB34BB9C242E}" type="slidenum">
              <a:rPr lang="en-US" smtClean="0"/>
              <a:t>35</a:t>
            </a:fld>
            <a:endParaRPr lang="en-US"/>
          </a:p>
        </p:txBody>
      </p:sp>
      <p:pic>
        <p:nvPicPr>
          <p:cNvPr id="7" name="Content Placeholder 6" descr="A sensory tub with learning materials like dirt, bugs, rocks, leaves">
            <a:extLst>
              <a:ext uri="{FF2B5EF4-FFF2-40B4-BE49-F238E27FC236}">
                <a16:creationId xmlns:a16="http://schemas.microsoft.com/office/drawing/2014/main" id="{7E1829F9-F22F-9CB0-50A8-01D36551B9A1}"/>
              </a:ext>
            </a:extLst>
          </p:cNvPr>
          <p:cNvPicPr>
            <a:picLocks noGrp="1" noChangeAspect="1"/>
          </p:cNvPicPr>
          <p:nvPr>
            <p:ph sz="half" idx="2"/>
          </p:nvPr>
        </p:nvPicPr>
        <p:blipFill>
          <a:blip r:embed="rId3"/>
          <a:stretch>
            <a:fillRect/>
          </a:stretch>
        </p:blipFill>
        <p:spPr>
          <a:xfrm>
            <a:off x="8100979" y="1116789"/>
            <a:ext cx="3414456" cy="4835525"/>
          </a:xfrm>
          <a:prstGeom prst="rect">
            <a:avLst/>
          </a:prstGeom>
        </p:spPr>
      </p:pic>
    </p:spTree>
    <p:extLst>
      <p:ext uri="{BB962C8B-B14F-4D97-AF65-F5344CB8AC3E}">
        <p14:creationId xmlns:p14="http://schemas.microsoft.com/office/powerpoint/2010/main" val="34075377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AB56A-1769-25DD-8E7E-3A5D561532EA}"/>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0161D580-ED17-A5E1-F69D-2D92CB2F1D8E}"/>
              </a:ext>
            </a:extLst>
          </p:cNvPr>
          <p:cNvSpPr>
            <a:spLocks noGrp="1"/>
          </p:cNvSpPr>
          <p:nvPr>
            <p:ph type="title"/>
          </p:nvPr>
        </p:nvSpPr>
        <p:spPr/>
        <p:txBody>
          <a:bodyPr/>
          <a:lstStyle/>
          <a:p>
            <a:r>
              <a:rPr lang="en-US" kern="0">
                <a:solidFill>
                  <a:srgbClr val="0F4662"/>
                </a:solidFill>
                <a:latin typeface="Arial"/>
                <a:ea typeface="Arial"/>
                <a:cs typeface="Arial"/>
                <a:sym typeface="Arial"/>
              </a:rPr>
              <a:t>19. Displays of </a:t>
            </a:r>
            <a:r>
              <a:rPr lang="en-US">
                <a:solidFill>
                  <a:srgbClr val="0F4662"/>
                </a:solidFill>
              </a:rPr>
              <a:t>Children’s</a:t>
            </a:r>
            <a:r>
              <a:rPr lang="en-US" kern="0">
                <a:solidFill>
                  <a:srgbClr val="0F4662"/>
                </a:solidFill>
                <a:latin typeface="Arial"/>
                <a:ea typeface="Arial"/>
                <a:cs typeface="Arial"/>
                <a:sym typeface="Arial"/>
              </a:rPr>
              <a:t> </a:t>
            </a:r>
            <a:r>
              <a:rPr lang="en-US">
                <a:solidFill>
                  <a:srgbClr val="0F4662"/>
                </a:solidFill>
              </a:rPr>
              <a:t>Writing</a:t>
            </a:r>
            <a:r>
              <a:rPr lang="en-US" kern="0">
                <a:solidFill>
                  <a:srgbClr val="0F4662"/>
                </a:solidFill>
                <a:latin typeface="Arial"/>
                <a:ea typeface="Arial"/>
                <a:cs typeface="Arial"/>
                <a:sym typeface="Arial"/>
              </a:rPr>
              <a:t> and </a:t>
            </a:r>
            <a:r>
              <a:rPr lang="en-US">
                <a:solidFill>
                  <a:srgbClr val="0F4662"/>
                </a:solidFill>
              </a:rPr>
              <a:t>Dictation</a:t>
            </a:r>
            <a:r>
              <a:rPr lang="en-US" kern="0">
                <a:solidFill>
                  <a:srgbClr val="0F4662"/>
                </a:solidFill>
                <a:latin typeface="Arial"/>
                <a:ea typeface="Arial"/>
                <a:cs typeface="Arial"/>
                <a:sym typeface="Arial"/>
              </a:rPr>
              <a:t> </a:t>
            </a:r>
            <a:endParaRPr lang="en-US"/>
          </a:p>
        </p:txBody>
      </p:sp>
      <p:sp>
        <p:nvSpPr>
          <p:cNvPr id="3" name="Content Placeholder 2">
            <a:extLst>
              <a:ext uri="{FF2B5EF4-FFF2-40B4-BE49-F238E27FC236}">
                <a16:creationId xmlns:a16="http://schemas.microsoft.com/office/drawing/2014/main" id="{65119EC4-7DE1-1ECD-8CBA-EBB38319CF1B}"/>
              </a:ext>
            </a:extLst>
          </p:cNvPr>
          <p:cNvSpPr>
            <a:spLocks noGrp="1"/>
          </p:cNvSpPr>
          <p:nvPr>
            <p:ph sz="half" idx="1"/>
          </p:nvPr>
        </p:nvSpPr>
        <p:spPr>
          <a:xfrm>
            <a:off x="418011" y="1332410"/>
            <a:ext cx="6165670" cy="4633449"/>
          </a:xfrm>
        </p:spPr>
        <p:txBody>
          <a:bodyPr/>
          <a:lstStyle/>
          <a:p>
            <a:pPr marL="374015" lvl="1" indent="-342900">
              <a:buClr>
                <a:srgbClr val="0F4662"/>
              </a:buClr>
              <a:buSzPts val="2400"/>
            </a:pPr>
            <a:r>
              <a:rPr lang="en-US" sz="2400" b="1">
                <a:solidFill>
                  <a:srgbClr val="0F4662"/>
                </a:solidFill>
                <a:ea typeface="Quicksand"/>
                <a:cs typeface="Quicksand"/>
                <a:sym typeface="Quicksand"/>
              </a:rPr>
              <a:t>Displays present children’s unique writing (including pre-writing) attempts and dictations in any language.</a:t>
            </a:r>
          </a:p>
          <a:p>
            <a:pPr marL="831215" lvl="2" indent="-342900">
              <a:buClr>
                <a:srgbClr val="0F4662"/>
              </a:buClr>
              <a:buSzPts val="2400"/>
            </a:pPr>
            <a:r>
              <a:rPr lang="en-US" sz="2400">
                <a:solidFill>
                  <a:srgbClr val="0F4662"/>
                </a:solidFill>
                <a:ea typeface="Quicksand"/>
                <a:cs typeface="Quicksand"/>
                <a:sym typeface="Quicksand"/>
              </a:rPr>
              <a:t>There are displays of children’s pre-writing in the classroom.</a:t>
            </a:r>
          </a:p>
          <a:p>
            <a:pPr marL="831215" lvl="2" indent="-342900">
              <a:buClr>
                <a:srgbClr val="0F4662"/>
              </a:buClr>
              <a:buSzPts val="2400"/>
            </a:pPr>
            <a:r>
              <a:rPr lang="en-US" sz="2400">
                <a:solidFill>
                  <a:srgbClr val="0F4662"/>
                </a:solidFill>
                <a:ea typeface="Quicksand"/>
                <a:cs typeface="Quicksand"/>
                <a:sym typeface="Quicksand"/>
              </a:rPr>
              <a:t>There are children’s work with dictation.</a:t>
            </a:r>
          </a:p>
        </p:txBody>
      </p:sp>
      <p:sp>
        <p:nvSpPr>
          <p:cNvPr id="5" name="Slide Number Placeholder 4">
            <a:extLst>
              <a:ext uri="{FF2B5EF4-FFF2-40B4-BE49-F238E27FC236}">
                <a16:creationId xmlns:a16="http://schemas.microsoft.com/office/drawing/2014/main" id="{AEA6412A-6E69-D596-63AF-6CE7D8365917}"/>
              </a:ext>
            </a:extLst>
          </p:cNvPr>
          <p:cNvSpPr>
            <a:spLocks noGrp="1"/>
          </p:cNvSpPr>
          <p:nvPr>
            <p:ph type="sldNum" sz="quarter" idx="12"/>
          </p:nvPr>
        </p:nvSpPr>
        <p:spPr/>
        <p:txBody>
          <a:bodyPr/>
          <a:lstStyle/>
          <a:p>
            <a:fld id="{6002B509-C285-4FF6-9C4D-EB34BB9C242E}" type="slidenum">
              <a:rPr lang="en-US" smtClean="0"/>
              <a:t>36</a:t>
            </a:fld>
            <a:endParaRPr lang="en-US"/>
          </a:p>
        </p:txBody>
      </p:sp>
      <p:pic>
        <p:nvPicPr>
          <p:cNvPr id="8" name="Content Placeholder 7" descr="Children's drawing on a wall">
            <a:extLst>
              <a:ext uri="{FF2B5EF4-FFF2-40B4-BE49-F238E27FC236}">
                <a16:creationId xmlns:a16="http://schemas.microsoft.com/office/drawing/2014/main" id="{A0743ED4-E521-6A6B-7338-11993550569A}"/>
              </a:ext>
            </a:extLst>
          </p:cNvPr>
          <p:cNvPicPr>
            <a:picLocks noGrp="1" noChangeAspect="1"/>
          </p:cNvPicPr>
          <p:nvPr>
            <p:ph sz="half" idx="2"/>
          </p:nvPr>
        </p:nvPicPr>
        <p:blipFill>
          <a:blip r:embed="rId3"/>
          <a:stretch>
            <a:fillRect/>
          </a:stretch>
        </p:blipFill>
        <p:spPr>
          <a:xfrm>
            <a:off x="7615676" y="1231371"/>
            <a:ext cx="3414456" cy="4835525"/>
          </a:xfrm>
          <a:prstGeom prst="rect">
            <a:avLst/>
          </a:prstGeom>
        </p:spPr>
      </p:pic>
    </p:spTree>
    <p:extLst>
      <p:ext uri="{BB962C8B-B14F-4D97-AF65-F5344CB8AC3E}">
        <p14:creationId xmlns:p14="http://schemas.microsoft.com/office/powerpoint/2010/main" val="798741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EF5C6-9C9F-705E-74F2-9FCA5651A1EA}"/>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0E8D5754-5C8E-2134-ED08-4E105D015363}"/>
              </a:ext>
            </a:extLst>
          </p:cNvPr>
          <p:cNvSpPr>
            <a:spLocks noGrp="1"/>
          </p:cNvSpPr>
          <p:nvPr>
            <p:ph type="title"/>
          </p:nvPr>
        </p:nvSpPr>
        <p:spPr/>
        <p:txBody>
          <a:bodyPr/>
          <a:lstStyle/>
          <a:p>
            <a:r>
              <a:rPr lang="en-US" kern="0">
                <a:solidFill>
                  <a:srgbClr val="0F4662"/>
                </a:solidFill>
                <a:latin typeface="Arial"/>
                <a:ea typeface="Arial"/>
                <a:cs typeface="Arial"/>
                <a:sym typeface="Arial"/>
              </a:rPr>
              <a:t>20. Effectiveness of Screen Time</a:t>
            </a:r>
            <a:endParaRPr lang="en-US"/>
          </a:p>
        </p:txBody>
      </p:sp>
      <p:sp>
        <p:nvSpPr>
          <p:cNvPr id="3" name="Content Placeholder 2">
            <a:extLst>
              <a:ext uri="{FF2B5EF4-FFF2-40B4-BE49-F238E27FC236}">
                <a16:creationId xmlns:a16="http://schemas.microsoft.com/office/drawing/2014/main" id="{691BC7C7-216C-2CC6-E85F-B33291C918F8}"/>
              </a:ext>
            </a:extLst>
          </p:cNvPr>
          <p:cNvSpPr>
            <a:spLocks noGrp="1"/>
          </p:cNvSpPr>
          <p:nvPr>
            <p:ph sz="half" idx="1"/>
          </p:nvPr>
        </p:nvSpPr>
        <p:spPr>
          <a:xfrm>
            <a:off x="0" y="892141"/>
            <a:ext cx="9322904" cy="4633449"/>
          </a:xfrm>
        </p:spPr>
        <p:txBody>
          <a:bodyPr/>
          <a:lstStyle/>
          <a:p>
            <a:pPr marL="374015" lvl="1" indent="-342900">
              <a:buClr>
                <a:srgbClr val="0F4662"/>
              </a:buClr>
              <a:buSzPts val="2400"/>
            </a:pPr>
            <a:r>
              <a:rPr lang="en-US" sz="2400">
                <a:solidFill>
                  <a:srgbClr val="0F4662"/>
                </a:solidFill>
                <a:ea typeface="Quicksand"/>
                <a:cs typeface="Quicksand"/>
                <a:sym typeface="Quicksand"/>
              </a:rPr>
              <a:t>Screen time is interactive, requiring children’s engagement through clicking, tapping, dragging, or interactions with educators. Educators facilitate screen time to enhance play and learning. </a:t>
            </a:r>
          </a:p>
          <a:p>
            <a:pPr marL="831215" lvl="2" indent="-342900">
              <a:buClr>
                <a:srgbClr val="0F4662"/>
              </a:buClr>
              <a:buSzPts val="2400"/>
            </a:pPr>
            <a:r>
              <a:rPr lang="en-US" sz="2400">
                <a:solidFill>
                  <a:srgbClr val="0F4662"/>
                </a:solidFill>
                <a:ea typeface="Quicksand"/>
                <a:cs typeface="Quicksand"/>
                <a:sym typeface="Quicksand"/>
              </a:rPr>
              <a:t>When screen time is included, educators intentionally use screen-based technology to enhance children’s play and learning experiences.</a:t>
            </a:r>
          </a:p>
          <a:p>
            <a:pPr marL="831215" lvl="2" indent="-342900">
              <a:buClr>
                <a:srgbClr val="0F4662"/>
              </a:buClr>
              <a:buSzPts val="2400"/>
            </a:pPr>
            <a:r>
              <a:rPr lang="en-US" sz="2400">
                <a:solidFill>
                  <a:srgbClr val="0F4662"/>
                </a:solidFill>
                <a:ea typeface="Quicksand"/>
                <a:cs typeface="Quicksand"/>
                <a:sym typeface="Quicksand"/>
              </a:rPr>
              <a:t>For children two years and older, educators may facilitate the use of screen-based technology that involves active engagement, such as clicking, or interacting with the screen.</a:t>
            </a:r>
          </a:p>
          <a:p>
            <a:pPr marL="831215" lvl="2" indent="-342900">
              <a:buClr>
                <a:srgbClr val="0F4662"/>
              </a:buClr>
              <a:buSzPts val="2400"/>
            </a:pPr>
            <a:r>
              <a:rPr lang="en-US" sz="2400">
                <a:solidFill>
                  <a:srgbClr val="0F4662"/>
                </a:solidFill>
                <a:ea typeface="Quicksand"/>
                <a:cs typeface="Quicksand"/>
                <a:sym typeface="Quicksand"/>
              </a:rPr>
              <a:t>Screen-based technology refers to devices such as cell phones, tablets, computers, televisions, smart boards, and other digital tools with screens.</a:t>
            </a:r>
          </a:p>
          <a:p>
            <a:pPr marL="831215" lvl="2" indent="-342900">
              <a:buClr>
                <a:srgbClr val="0F4662"/>
              </a:buClr>
              <a:buSzPts val="2400"/>
            </a:pPr>
            <a:r>
              <a:rPr lang="en-US" sz="2400">
                <a:solidFill>
                  <a:srgbClr val="0F4662"/>
                </a:solidFill>
                <a:ea typeface="Quicksand"/>
                <a:cs typeface="Quicksand"/>
                <a:sym typeface="Quicksand"/>
              </a:rPr>
              <a:t>Assistive screen-based technology specifically designed for children with disabilities is not included in this definition</a:t>
            </a:r>
          </a:p>
        </p:txBody>
      </p:sp>
      <p:sp>
        <p:nvSpPr>
          <p:cNvPr id="5" name="Slide Number Placeholder 4">
            <a:extLst>
              <a:ext uri="{FF2B5EF4-FFF2-40B4-BE49-F238E27FC236}">
                <a16:creationId xmlns:a16="http://schemas.microsoft.com/office/drawing/2014/main" id="{B099F0D7-A1ED-08CD-7273-C94F5622C699}"/>
              </a:ext>
            </a:extLst>
          </p:cNvPr>
          <p:cNvSpPr>
            <a:spLocks noGrp="1"/>
          </p:cNvSpPr>
          <p:nvPr>
            <p:ph type="sldNum" sz="quarter" idx="12"/>
          </p:nvPr>
        </p:nvSpPr>
        <p:spPr/>
        <p:txBody>
          <a:bodyPr/>
          <a:lstStyle/>
          <a:p>
            <a:fld id="{6002B509-C285-4FF6-9C4D-EB34BB9C242E}" type="slidenum">
              <a:rPr lang="en-US" smtClean="0"/>
              <a:t>37</a:t>
            </a:fld>
            <a:endParaRPr lang="en-US"/>
          </a:p>
        </p:txBody>
      </p:sp>
      <p:pic>
        <p:nvPicPr>
          <p:cNvPr id="7" name="Content Placeholder 6" descr="A child using a smart board">
            <a:extLst>
              <a:ext uri="{FF2B5EF4-FFF2-40B4-BE49-F238E27FC236}">
                <a16:creationId xmlns:a16="http://schemas.microsoft.com/office/drawing/2014/main" id="{B8C98A5A-9274-EEB1-0074-19FFE3AECA75}"/>
              </a:ext>
            </a:extLst>
          </p:cNvPr>
          <p:cNvPicPr>
            <a:picLocks noGrp="1" noChangeAspect="1"/>
          </p:cNvPicPr>
          <p:nvPr>
            <p:ph sz="half" idx="2"/>
          </p:nvPr>
        </p:nvPicPr>
        <p:blipFill>
          <a:blip r:embed="rId3"/>
          <a:stretch>
            <a:fillRect/>
          </a:stretch>
        </p:blipFill>
        <p:spPr>
          <a:xfrm>
            <a:off x="9253465" y="1332410"/>
            <a:ext cx="2812639" cy="4316171"/>
          </a:xfrm>
          <a:prstGeom prst="rect">
            <a:avLst/>
          </a:prstGeom>
        </p:spPr>
      </p:pic>
    </p:spTree>
    <p:extLst>
      <p:ext uri="{BB962C8B-B14F-4D97-AF65-F5344CB8AC3E}">
        <p14:creationId xmlns:p14="http://schemas.microsoft.com/office/powerpoint/2010/main" val="35403343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9F19E-4943-2EF2-99F1-2B24177FFCD0}"/>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5BCA516F-2578-DAF3-A64D-96D3C76DA952}"/>
              </a:ext>
            </a:extLst>
          </p:cNvPr>
          <p:cNvSpPr>
            <a:spLocks noGrp="1"/>
          </p:cNvSpPr>
          <p:nvPr>
            <p:ph type="title"/>
          </p:nvPr>
        </p:nvSpPr>
        <p:spPr/>
        <p:txBody>
          <a:bodyPr/>
          <a:lstStyle/>
          <a:p>
            <a:r>
              <a:rPr lang="en-US" kern="0">
                <a:solidFill>
                  <a:srgbClr val="0F4662"/>
                </a:solidFill>
                <a:latin typeface="Arial"/>
                <a:ea typeface="Arial"/>
                <a:cs typeface="Arial"/>
                <a:sym typeface="Arial"/>
              </a:rPr>
              <a:t>21. Open-Ended Materials </a:t>
            </a:r>
            <a:endParaRPr lang="en-US"/>
          </a:p>
        </p:txBody>
      </p:sp>
      <p:sp>
        <p:nvSpPr>
          <p:cNvPr id="3" name="Content Placeholder 2">
            <a:extLst>
              <a:ext uri="{FF2B5EF4-FFF2-40B4-BE49-F238E27FC236}">
                <a16:creationId xmlns:a16="http://schemas.microsoft.com/office/drawing/2014/main" id="{30EB2DEB-05FF-ED55-6104-1D629BDF90CA}"/>
              </a:ext>
            </a:extLst>
          </p:cNvPr>
          <p:cNvSpPr>
            <a:spLocks noGrp="1"/>
          </p:cNvSpPr>
          <p:nvPr>
            <p:ph sz="half" idx="1"/>
          </p:nvPr>
        </p:nvSpPr>
        <p:spPr>
          <a:xfrm>
            <a:off x="209005" y="1227605"/>
            <a:ext cx="8072845" cy="4999208"/>
          </a:xfrm>
        </p:spPr>
        <p:txBody>
          <a:bodyPr/>
          <a:lstStyle/>
          <a:p>
            <a:pPr marL="374015" lvl="1" indent="-342900">
              <a:buClr>
                <a:srgbClr val="0F4662"/>
              </a:buClr>
              <a:buSzPts val="2400"/>
            </a:pPr>
            <a:r>
              <a:rPr lang="en-US" sz="2400" dirty="0">
                <a:solidFill>
                  <a:srgbClr val="0F4662"/>
                </a:solidFill>
                <a:ea typeface="Quicksand"/>
                <a:cs typeface="Quicksand"/>
                <a:sym typeface="Quicksand"/>
              </a:rPr>
              <a:t>Materials that encourage open-ended exploration are available in the setting </a:t>
            </a:r>
          </a:p>
          <a:p>
            <a:pPr marL="374015" lvl="1" indent="-342900">
              <a:buClr>
                <a:srgbClr val="0F4662"/>
              </a:buClr>
              <a:buSzPts val="2400"/>
            </a:pPr>
            <a:r>
              <a:rPr lang="en-US" sz="2400" dirty="0">
                <a:solidFill>
                  <a:srgbClr val="0F4662"/>
                </a:solidFill>
                <a:ea typeface="Quicksand"/>
                <a:cs typeface="Quicksand"/>
                <a:sym typeface="Quicksand"/>
              </a:rPr>
              <a:t>The variety of materials encourage creativity and there is no correct or “right” way of using them</a:t>
            </a:r>
          </a:p>
          <a:p>
            <a:pPr marL="31115" lvl="1" indent="0">
              <a:buClr>
                <a:srgbClr val="0F4662"/>
              </a:buClr>
              <a:buSzPts val="2400"/>
              <a:buNone/>
            </a:pPr>
            <a:r>
              <a:rPr lang="en-US" sz="2400" b="1" dirty="0">
                <a:solidFill>
                  <a:srgbClr val="0F4662"/>
                </a:solidFill>
                <a:ea typeface="Quicksand"/>
                <a:cs typeface="Quicksand"/>
                <a:sym typeface="Quicksand"/>
              </a:rPr>
              <a:t>Materials Include:</a:t>
            </a:r>
          </a:p>
          <a:p>
            <a:pPr marL="31115" lvl="1" indent="0">
              <a:buClr>
                <a:srgbClr val="0F4662"/>
              </a:buClr>
              <a:buSzPts val="2400"/>
              <a:buNone/>
            </a:pPr>
            <a:r>
              <a:rPr lang="en-US" sz="2400" dirty="0">
                <a:solidFill>
                  <a:srgbClr val="0F4662"/>
                </a:solidFill>
                <a:ea typeface="Quicksand"/>
                <a:cs typeface="Quicksand"/>
                <a:sym typeface="Quicksand"/>
              </a:rPr>
              <a:t>Blank paper			Collage materials </a:t>
            </a:r>
          </a:p>
          <a:p>
            <a:pPr marL="31115" lvl="1" indent="0">
              <a:buClr>
                <a:srgbClr val="0F4662"/>
              </a:buClr>
              <a:buSzPts val="2400"/>
              <a:buNone/>
            </a:pPr>
            <a:r>
              <a:rPr lang="en-US" sz="2400" dirty="0">
                <a:solidFill>
                  <a:srgbClr val="0F4662"/>
                </a:solidFill>
                <a:ea typeface="Quicksand"/>
                <a:cs typeface="Quicksand"/>
                <a:sym typeface="Quicksand"/>
              </a:rPr>
              <a:t>Markers			Paints</a:t>
            </a:r>
          </a:p>
          <a:p>
            <a:pPr marL="31115" lvl="1" indent="0">
              <a:buClr>
                <a:srgbClr val="0F4662"/>
              </a:buClr>
              <a:buSzPts val="2400"/>
              <a:buNone/>
            </a:pPr>
            <a:r>
              <a:rPr lang="en-US" sz="2400" dirty="0">
                <a:solidFill>
                  <a:srgbClr val="0F4662"/>
                </a:solidFill>
                <a:ea typeface="Quicksand"/>
                <a:cs typeface="Quicksand"/>
                <a:sym typeface="Quicksand"/>
              </a:rPr>
              <a:t>Popsicle sticks 		Glue </a:t>
            </a:r>
          </a:p>
          <a:p>
            <a:pPr marL="31115" lvl="1" indent="0">
              <a:buClr>
                <a:srgbClr val="0F4662"/>
              </a:buClr>
              <a:buSzPts val="2400"/>
              <a:buNone/>
            </a:pPr>
            <a:r>
              <a:rPr lang="en-US" sz="2400" dirty="0">
                <a:solidFill>
                  <a:srgbClr val="0F4662"/>
                </a:solidFill>
                <a:ea typeface="Quicksand"/>
                <a:cs typeface="Quicksand"/>
                <a:sym typeface="Quicksand"/>
              </a:rPr>
              <a:t>Buttons 			Cotton balls </a:t>
            </a:r>
          </a:p>
          <a:p>
            <a:pPr marL="31115" lvl="1" indent="0">
              <a:buClr>
                <a:srgbClr val="0F4662"/>
              </a:buClr>
              <a:buSzPts val="2400"/>
              <a:buNone/>
            </a:pPr>
            <a:r>
              <a:rPr lang="en-US" sz="2400" dirty="0">
                <a:solidFill>
                  <a:srgbClr val="0F4662"/>
                </a:solidFill>
                <a:ea typeface="Quicksand"/>
                <a:cs typeface="Quicksand"/>
                <a:sym typeface="Quicksand"/>
              </a:rPr>
              <a:t>Yarn				String </a:t>
            </a:r>
          </a:p>
          <a:p>
            <a:pPr marL="31115" lvl="1" indent="0">
              <a:buClr>
                <a:srgbClr val="0F4662"/>
              </a:buClr>
              <a:buSzPts val="2400"/>
              <a:buNone/>
            </a:pPr>
            <a:r>
              <a:rPr lang="en-US" sz="2400" dirty="0">
                <a:solidFill>
                  <a:srgbClr val="0F4662"/>
                </a:solidFill>
                <a:ea typeface="Quicksand"/>
                <a:cs typeface="Quicksand"/>
                <a:sym typeface="Quicksand"/>
              </a:rPr>
              <a:t>Boxes 			Objects found in the outdoors 				(rocks, twigs, leaves etc.) </a:t>
            </a:r>
          </a:p>
        </p:txBody>
      </p:sp>
      <p:sp>
        <p:nvSpPr>
          <p:cNvPr id="5" name="Slide Number Placeholder 4">
            <a:extLst>
              <a:ext uri="{FF2B5EF4-FFF2-40B4-BE49-F238E27FC236}">
                <a16:creationId xmlns:a16="http://schemas.microsoft.com/office/drawing/2014/main" id="{FC70EA37-FA1D-2724-4EC9-AC3C5F5C88AE}"/>
              </a:ext>
            </a:extLst>
          </p:cNvPr>
          <p:cNvSpPr>
            <a:spLocks noGrp="1"/>
          </p:cNvSpPr>
          <p:nvPr>
            <p:ph type="sldNum" sz="quarter" idx="12"/>
          </p:nvPr>
        </p:nvSpPr>
        <p:spPr/>
        <p:txBody>
          <a:bodyPr/>
          <a:lstStyle/>
          <a:p>
            <a:fld id="{6002B509-C285-4FF6-9C4D-EB34BB9C242E}" type="slidenum">
              <a:rPr lang="en-US" smtClean="0"/>
              <a:t>38</a:t>
            </a:fld>
            <a:endParaRPr lang="en-US"/>
          </a:p>
        </p:txBody>
      </p:sp>
      <p:pic>
        <p:nvPicPr>
          <p:cNvPr id="8" name="Content Placeholder 7" descr="Open ended materials including paper scraps, popsicle sticks, toilet paper rolls, and more">
            <a:extLst>
              <a:ext uri="{FF2B5EF4-FFF2-40B4-BE49-F238E27FC236}">
                <a16:creationId xmlns:a16="http://schemas.microsoft.com/office/drawing/2014/main" id="{779246B8-8231-AF54-C1BF-06FAA23A94D1}"/>
              </a:ext>
            </a:extLst>
          </p:cNvPr>
          <p:cNvPicPr>
            <a:picLocks noGrp="1" noChangeAspect="1"/>
          </p:cNvPicPr>
          <p:nvPr>
            <p:ph sz="half" idx="2"/>
          </p:nvPr>
        </p:nvPicPr>
        <p:blipFill>
          <a:blip r:embed="rId3"/>
          <a:stretch>
            <a:fillRect/>
          </a:stretch>
        </p:blipFill>
        <p:spPr>
          <a:xfrm>
            <a:off x="8406259" y="1227605"/>
            <a:ext cx="3385698" cy="4835525"/>
          </a:xfrm>
          <a:prstGeom prst="rect">
            <a:avLst/>
          </a:prstGeom>
        </p:spPr>
      </p:pic>
    </p:spTree>
    <p:extLst>
      <p:ext uri="{BB962C8B-B14F-4D97-AF65-F5344CB8AC3E}">
        <p14:creationId xmlns:p14="http://schemas.microsoft.com/office/powerpoint/2010/main" val="1711720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3D53-A166-DDE6-4FE3-4A0359C4607E}"/>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8A1F5BC9-DE67-8418-EE01-08523D7B37B8}"/>
              </a:ext>
            </a:extLst>
          </p:cNvPr>
          <p:cNvSpPr>
            <a:spLocks noGrp="1"/>
          </p:cNvSpPr>
          <p:nvPr>
            <p:ph type="title"/>
          </p:nvPr>
        </p:nvSpPr>
        <p:spPr/>
        <p:txBody>
          <a:bodyPr/>
          <a:lstStyle/>
          <a:p>
            <a:r>
              <a:rPr lang="en-US" kern="0">
                <a:solidFill>
                  <a:srgbClr val="0F4662"/>
                </a:solidFill>
                <a:latin typeface="Arial"/>
                <a:ea typeface="Arial"/>
                <a:cs typeface="Arial"/>
                <a:sym typeface="Arial"/>
              </a:rPr>
              <a:t>22. Materials for Imaginary Real-World Play </a:t>
            </a:r>
            <a:endParaRPr lang="en-US"/>
          </a:p>
        </p:txBody>
      </p:sp>
      <p:sp>
        <p:nvSpPr>
          <p:cNvPr id="3" name="Content Placeholder 2">
            <a:extLst>
              <a:ext uri="{FF2B5EF4-FFF2-40B4-BE49-F238E27FC236}">
                <a16:creationId xmlns:a16="http://schemas.microsoft.com/office/drawing/2014/main" id="{35C12A6A-10D1-BE65-616A-75D733701D8C}"/>
              </a:ext>
            </a:extLst>
          </p:cNvPr>
          <p:cNvSpPr>
            <a:spLocks noGrp="1"/>
          </p:cNvSpPr>
          <p:nvPr>
            <p:ph sz="half" idx="1"/>
          </p:nvPr>
        </p:nvSpPr>
        <p:spPr>
          <a:xfrm>
            <a:off x="248194" y="1227605"/>
            <a:ext cx="7772400" cy="4999208"/>
          </a:xfrm>
        </p:spPr>
        <p:txBody>
          <a:bodyPr/>
          <a:lstStyle/>
          <a:p>
            <a:pPr marL="374015" lvl="1" indent="-342900">
              <a:buClr>
                <a:srgbClr val="0F4662"/>
              </a:buClr>
              <a:buSzPts val="2400"/>
            </a:pPr>
            <a:r>
              <a:rPr lang="en-US" sz="2400">
                <a:solidFill>
                  <a:srgbClr val="0F4662"/>
                </a:solidFill>
                <a:ea typeface="Quicksand"/>
                <a:cs typeface="Quicksand"/>
                <a:sym typeface="Quicksand"/>
              </a:rPr>
              <a:t>Materials allow children to take on roles from the real world and to create scenes from their own experiences and imaginations.</a:t>
            </a:r>
          </a:p>
          <a:p>
            <a:pPr marL="374015" lvl="1" indent="-342900">
              <a:buClr>
                <a:srgbClr val="0F4662"/>
              </a:buClr>
              <a:buSzPts val="2400"/>
            </a:pPr>
            <a:r>
              <a:rPr lang="en-US" sz="2400">
                <a:solidFill>
                  <a:srgbClr val="0F4662"/>
                </a:solidFill>
                <a:ea typeface="Quicksand"/>
                <a:cs typeface="Quicksand"/>
                <a:sym typeface="Quicksand"/>
              </a:rPr>
              <a:t>Materials for imaginary real-world play such as costumes and props or materials </a:t>
            </a:r>
          </a:p>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Cash registers</a:t>
            </a:r>
          </a:p>
          <a:p>
            <a:pPr marL="831215" lvl="2" indent="-342900">
              <a:buClr>
                <a:srgbClr val="0F4662"/>
              </a:buClr>
              <a:buSzPts val="2400"/>
            </a:pPr>
            <a:r>
              <a:rPr lang="en-US" sz="2400">
                <a:solidFill>
                  <a:srgbClr val="0F4662"/>
                </a:solidFill>
                <a:ea typeface="Quicksand"/>
                <a:cs typeface="Quicksand"/>
                <a:sym typeface="Quicksand"/>
              </a:rPr>
              <a:t>Cookware and dishes</a:t>
            </a:r>
          </a:p>
          <a:p>
            <a:pPr marL="831215" lvl="2" indent="-342900">
              <a:buClr>
                <a:srgbClr val="0F4662"/>
              </a:buClr>
              <a:buSzPts val="2400"/>
            </a:pPr>
            <a:r>
              <a:rPr lang="en-US" sz="2400">
                <a:solidFill>
                  <a:srgbClr val="0F4662"/>
                </a:solidFill>
                <a:ea typeface="Quicksand"/>
                <a:cs typeface="Quicksand"/>
                <a:sym typeface="Quicksand"/>
              </a:rPr>
              <a:t>Empty food boxes and containers </a:t>
            </a:r>
          </a:p>
          <a:p>
            <a:pPr marL="831215" lvl="2" indent="-342900">
              <a:buClr>
                <a:srgbClr val="0F4662"/>
              </a:buClr>
              <a:buSzPts val="2400"/>
            </a:pPr>
            <a:r>
              <a:rPr lang="en-US" sz="2400">
                <a:solidFill>
                  <a:srgbClr val="0F4662"/>
                </a:solidFill>
                <a:ea typeface="Quicksand"/>
                <a:cs typeface="Quicksand"/>
                <a:sym typeface="Quicksand"/>
              </a:rPr>
              <a:t>Tools</a:t>
            </a:r>
          </a:p>
          <a:p>
            <a:pPr marL="831215" lvl="2" indent="-342900">
              <a:buClr>
                <a:srgbClr val="0F4662"/>
              </a:buClr>
              <a:buSzPts val="2400"/>
            </a:pPr>
            <a:r>
              <a:rPr lang="en-US" sz="2400">
                <a:solidFill>
                  <a:srgbClr val="0F4662"/>
                </a:solidFill>
                <a:ea typeface="Quicksand"/>
                <a:cs typeface="Quicksand"/>
                <a:sym typeface="Quicksand"/>
              </a:rPr>
              <a:t>Flowers and vases (Flower Shop)  </a:t>
            </a:r>
          </a:p>
          <a:p>
            <a:pPr marL="831215" lvl="2" indent="-342900">
              <a:buClr>
                <a:srgbClr val="0F4662"/>
              </a:buClr>
              <a:buSzPts val="2400"/>
            </a:pPr>
            <a:r>
              <a:rPr lang="en-US" sz="2400">
                <a:solidFill>
                  <a:srgbClr val="0F4662"/>
                </a:solidFill>
                <a:ea typeface="Quicksand"/>
                <a:cs typeface="Quicksand"/>
                <a:sym typeface="Quicksand"/>
              </a:rPr>
              <a:t>Uniforms or costumes to create lived experiences  (e.g. firefighter, doctor etc.) </a:t>
            </a:r>
          </a:p>
        </p:txBody>
      </p:sp>
      <p:sp>
        <p:nvSpPr>
          <p:cNvPr id="5" name="Slide Number Placeholder 4">
            <a:extLst>
              <a:ext uri="{FF2B5EF4-FFF2-40B4-BE49-F238E27FC236}">
                <a16:creationId xmlns:a16="http://schemas.microsoft.com/office/drawing/2014/main" id="{B6F5EEB0-86AB-9F4D-068A-90DB4E870106}"/>
              </a:ext>
            </a:extLst>
          </p:cNvPr>
          <p:cNvSpPr>
            <a:spLocks noGrp="1"/>
          </p:cNvSpPr>
          <p:nvPr>
            <p:ph type="sldNum" sz="quarter" idx="12"/>
          </p:nvPr>
        </p:nvSpPr>
        <p:spPr/>
        <p:txBody>
          <a:bodyPr/>
          <a:lstStyle/>
          <a:p>
            <a:fld id="{6002B509-C285-4FF6-9C4D-EB34BB9C242E}" type="slidenum">
              <a:rPr lang="en-US" smtClean="0"/>
              <a:t>39</a:t>
            </a:fld>
            <a:endParaRPr lang="en-US"/>
          </a:p>
        </p:txBody>
      </p:sp>
      <p:pic>
        <p:nvPicPr>
          <p:cNvPr id="7" name="Content Placeholder 6" descr="Imaginary center and a super market set up for children to play">
            <a:extLst>
              <a:ext uri="{FF2B5EF4-FFF2-40B4-BE49-F238E27FC236}">
                <a16:creationId xmlns:a16="http://schemas.microsoft.com/office/drawing/2014/main" id="{820DF627-978C-9129-6FB3-BEC47C7E753F}"/>
              </a:ext>
            </a:extLst>
          </p:cNvPr>
          <p:cNvPicPr>
            <a:picLocks noGrp="1" noChangeAspect="1"/>
          </p:cNvPicPr>
          <p:nvPr>
            <p:ph sz="half" idx="2"/>
          </p:nvPr>
        </p:nvPicPr>
        <p:blipFill>
          <a:blip r:embed="rId3"/>
          <a:stretch>
            <a:fillRect/>
          </a:stretch>
        </p:blipFill>
        <p:spPr>
          <a:xfrm>
            <a:off x="8325894" y="1103244"/>
            <a:ext cx="3232920" cy="4835525"/>
          </a:xfrm>
          <a:prstGeom prst="rect">
            <a:avLst/>
          </a:prstGeom>
        </p:spPr>
      </p:pic>
    </p:spTree>
    <p:extLst>
      <p:ext uri="{BB962C8B-B14F-4D97-AF65-F5344CB8AC3E}">
        <p14:creationId xmlns:p14="http://schemas.microsoft.com/office/powerpoint/2010/main" val="3402665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7D5F6-AE02-3FEC-0B76-306477696C5A}"/>
              </a:ext>
            </a:extLst>
          </p:cNvPr>
          <p:cNvSpPr>
            <a:spLocks noGrp="1"/>
          </p:cNvSpPr>
          <p:nvPr>
            <p:ph type="title"/>
          </p:nvPr>
        </p:nvSpPr>
        <p:spPr/>
        <p:txBody>
          <a:bodyPr>
            <a:normAutofit/>
          </a:bodyPr>
          <a:lstStyle/>
          <a:p>
            <a:r>
              <a:rPr lang="en-US">
                <a:solidFill>
                  <a:srgbClr val="0F4662"/>
                </a:solidFill>
                <a:latin typeface="Arial"/>
                <a:ea typeface="Arial"/>
                <a:cs typeface="Arial"/>
                <a:sym typeface="Arial"/>
              </a:rPr>
              <a:t>Adult/Child Interactions</a:t>
            </a:r>
            <a:r>
              <a:rPr lang="en-US">
                <a:solidFill>
                  <a:srgbClr val="000000"/>
                </a:solidFill>
                <a:latin typeface="Arial"/>
                <a:ea typeface="Arial"/>
                <a:cs typeface="Arial"/>
                <a:sym typeface="Arial"/>
              </a:rPr>
              <a:t> and </a:t>
            </a:r>
            <a:r>
              <a:rPr lang="en-US" kern="0">
                <a:solidFill>
                  <a:srgbClr val="0F4662"/>
                </a:solidFill>
                <a:latin typeface="Arial"/>
                <a:ea typeface="Arial"/>
                <a:cs typeface="Arial"/>
                <a:sym typeface="Arial"/>
              </a:rPr>
              <a:t>Environment</a:t>
            </a:r>
            <a:endParaRPr lang="en-US"/>
          </a:p>
        </p:txBody>
      </p:sp>
      <p:sp>
        <p:nvSpPr>
          <p:cNvPr id="5" name="Content Placeholder 4">
            <a:extLst>
              <a:ext uri="{FF2B5EF4-FFF2-40B4-BE49-F238E27FC236}">
                <a16:creationId xmlns:a16="http://schemas.microsoft.com/office/drawing/2014/main" id="{CEDB90CA-76ED-54C7-9D20-A3E4672C8E28}"/>
              </a:ext>
            </a:extLst>
          </p:cNvPr>
          <p:cNvSpPr>
            <a:spLocks noGrp="1"/>
          </p:cNvSpPr>
          <p:nvPr>
            <p:ph sz="quarter" idx="11"/>
          </p:nvPr>
        </p:nvSpPr>
        <p:spPr>
          <a:xfrm>
            <a:off x="244475" y="1342820"/>
            <a:ext cx="5851525" cy="1801812"/>
          </a:xfrm>
        </p:spPr>
        <p:txBody>
          <a:bodyPr/>
          <a:lstStyle/>
          <a:p>
            <a:r>
              <a:rPr lang="en-US" sz="2800">
                <a:solidFill>
                  <a:srgbClr val="0F4662"/>
                </a:solidFill>
                <a:latin typeface="Arial"/>
                <a:ea typeface="Arial"/>
                <a:cs typeface="Arial"/>
                <a:sym typeface="Arial"/>
              </a:rPr>
              <a:t>CLASS → focuses on interactions</a:t>
            </a:r>
          </a:p>
          <a:p>
            <a:r>
              <a:rPr lang="en-US" sz="2800">
                <a:solidFill>
                  <a:srgbClr val="0F4662"/>
                </a:solidFill>
                <a:latin typeface="Arial"/>
                <a:ea typeface="Arial"/>
                <a:cs typeface="Arial"/>
                <a:sym typeface="Arial"/>
              </a:rPr>
              <a:t>CLASS Environment → focuses on setting items that support interactions</a:t>
            </a:r>
            <a:endParaRPr lang="en-US" sz="2800"/>
          </a:p>
          <a:p>
            <a:endParaRPr lang="en-US"/>
          </a:p>
          <a:p>
            <a:endParaRPr lang="en-US"/>
          </a:p>
        </p:txBody>
      </p:sp>
      <p:sp>
        <p:nvSpPr>
          <p:cNvPr id="4" name="Content Placeholder 3">
            <a:extLst>
              <a:ext uri="{FF2B5EF4-FFF2-40B4-BE49-F238E27FC236}">
                <a16:creationId xmlns:a16="http://schemas.microsoft.com/office/drawing/2014/main" id="{A457C877-C3AD-51FD-33FD-3930281980A6}"/>
              </a:ext>
            </a:extLst>
          </p:cNvPr>
          <p:cNvSpPr>
            <a:spLocks noGrp="1"/>
          </p:cNvSpPr>
          <p:nvPr>
            <p:ph sz="half" idx="2"/>
          </p:nvPr>
        </p:nvSpPr>
        <p:spPr>
          <a:xfrm>
            <a:off x="6557555" y="1483479"/>
            <a:ext cx="5199016" cy="1596323"/>
          </a:xfrm>
        </p:spPr>
        <p:txBody>
          <a:bodyPr/>
          <a:lstStyle/>
          <a:p>
            <a:r>
              <a:rPr lang="en-US" sz="3200">
                <a:solidFill>
                  <a:srgbClr val="0F4662"/>
                </a:solidFill>
                <a:latin typeface="Arial"/>
                <a:ea typeface="Arial"/>
                <a:cs typeface="Arial"/>
                <a:sym typeface="Arial"/>
              </a:rPr>
              <a:t>Both together → influence quality of learning and engagement</a:t>
            </a:r>
            <a:endParaRPr lang="en-US" sz="3200"/>
          </a:p>
        </p:txBody>
      </p:sp>
      <p:pic>
        <p:nvPicPr>
          <p:cNvPr id="10" name="Content Placeholder 9">
            <a:extLst>
              <a:ext uri="{FF2B5EF4-FFF2-40B4-BE49-F238E27FC236}">
                <a16:creationId xmlns:a16="http://schemas.microsoft.com/office/drawing/2014/main" id="{C0020E30-04DB-C94C-DF22-E2809E6E94D4}"/>
              </a:ext>
              <a:ext uri="{C183D7F6-B498-43B3-948B-1728B52AA6E4}">
                <adec:decorative xmlns:adec="http://schemas.microsoft.com/office/drawing/2017/decorative" val="1"/>
              </a:ext>
            </a:extLst>
          </p:cNvPr>
          <p:cNvPicPr>
            <a:picLocks noGrp="1" noChangeAspect="1"/>
          </p:cNvPicPr>
          <p:nvPr>
            <p:ph sz="half" idx="1"/>
          </p:nvPr>
        </p:nvPicPr>
        <p:blipFill>
          <a:blip r:embed="rId3"/>
          <a:stretch>
            <a:fillRect/>
          </a:stretch>
        </p:blipFill>
        <p:spPr>
          <a:xfrm>
            <a:off x="1089662" y="3288324"/>
            <a:ext cx="4401092" cy="2768855"/>
          </a:xfrm>
          <a:prstGeom prst="rect">
            <a:avLst/>
          </a:prstGeom>
        </p:spPr>
      </p:pic>
      <p:pic>
        <p:nvPicPr>
          <p:cNvPr id="12" name="Content Placeholder 11">
            <a:extLst>
              <a:ext uri="{FF2B5EF4-FFF2-40B4-BE49-F238E27FC236}">
                <a16:creationId xmlns:a16="http://schemas.microsoft.com/office/drawing/2014/main" id="{9AC0501C-392E-FD9D-FCE4-4A712CAB05FA}"/>
              </a:ext>
              <a:ext uri="{C183D7F6-B498-43B3-948B-1728B52AA6E4}">
                <adec:decorative xmlns:adec="http://schemas.microsoft.com/office/drawing/2017/decorative" val="1"/>
              </a:ext>
            </a:extLst>
          </p:cNvPr>
          <p:cNvPicPr>
            <a:picLocks noGrp="1" noChangeAspect="1"/>
          </p:cNvPicPr>
          <p:nvPr>
            <p:ph sz="quarter" idx="12"/>
          </p:nvPr>
        </p:nvPicPr>
        <p:blipFill>
          <a:blip r:embed="rId4"/>
          <a:stretch>
            <a:fillRect/>
          </a:stretch>
        </p:blipFill>
        <p:spPr>
          <a:xfrm>
            <a:off x="6557555" y="3288324"/>
            <a:ext cx="4786991" cy="2630943"/>
          </a:xfrm>
          <a:prstGeom prst="rect">
            <a:avLst/>
          </a:prstGeom>
        </p:spPr>
      </p:pic>
      <p:sp>
        <p:nvSpPr>
          <p:cNvPr id="7" name="Slide Number Placeholder 6">
            <a:extLst>
              <a:ext uri="{FF2B5EF4-FFF2-40B4-BE49-F238E27FC236}">
                <a16:creationId xmlns:a16="http://schemas.microsoft.com/office/drawing/2014/main" id="{051A2FFA-AB01-BB88-5A57-B1F9E7FFABFD}"/>
              </a:ext>
            </a:extLst>
          </p:cNvPr>
          <p:cNvSpPr>
            <a:spLocks noGrp="1"/>
          </p:cNvSpPr>
          <p:nvPr>
            <p:ph type="sldNum" sz="quarter" idx="10"/>
          </p:nvPr>
        </p:nvSpPr>
        <p:spPr/>
        <p:txBody>
          <a:bodyPr/>
          <a:lstStyle/>
          <a:p>
            <a:fld id="{432ED76D-8188-4B28-B316-CD85396F47B0}" type="slidenum">
              <a:rPr lang="en-US" smtClean="0"/>
              <a:pPr/>
              <a:t>4</a:t>
            </a:fld>
            <a:endParaRPr lang="en-US"/>
          </a:p>
        </p:txBody>
      </p:sp>
    </p:spTree>
    <p:extLst>
      <p:ext uri="{BB962C8B-B14F-4D97-AF65-F5344CB8AC3E}">
        <p14:creationId xmlns:p14="http://schemas.microsoft.com/office/powerpoint/2010/main" val="3431830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60ADC-A3ED-97EB-587E-1C4D76BB5634}"/>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D06525DC-5023-0349-5D5D-2F52061E63DE}"/>
              </a:ext>
            </a:extLst>
          </p:cNvPr>
          <p:cNvSpPr>
            <a:spLocks noGrp="1"/>
          </p:cNvSpPr>
          <p:nvPr>
            <p:ph type="title"/>
          </p:nvPr>
        </p:nvSpPr>
        <p:spPr/>
        <p:txBody>
          <a:bodyPr/>
          <a:lstStyle/>
          <a:p>
            <a:r>
              <a:rPr lang="en-US" kern="0">
                <a:solidFill>
                  <a:srgbClr val="0F4662"/>
                </a:solidFill>
                <a:latin typeface="Arial"/>
                <a:ea typeface="Arial"/>
                <a:cs typeface="Arial"/>
                <a:sym typeface="Arial"/>
              </a:rPr>
              <a:t>23. Art, Music, and Dance Materials </a:t>
            </a:r>
            <a:endParaRPr lang="en-US"/>
          </a:p>
        </p:txBody>
      </p:sp>
      <p:sp>
        <p:nvSpPr>
          <p:cNvPr id="3" name="Content Placeholder 2">
            <a:extLst>
              <a:ext uri="{FF2B5EF4-FFF2-40B4-BE49-F238E27FC236}">
                <a16:creationId xmlns:a16="http://schemas.microsoft.com/office/drawing/2014/main" id="{29679EDA-7400-0525-370E-5368C5EF4F0E}"/>
              </a:ext>
            </a:extLst>
          </p:cNvPr>
          <p:cNvSpPr>
            <a:spLocks noGrp="1"/>
          </p:cNvSpPr>
          <p:nvPr>
            <p:ph sz="half" idx="1"/>
          </p:nvPr>
        </p:nvSpPr>
        <p:spPr>
          <a:xfrm>
            <a:off x="337456" y="1103244"/>
            <a:ext cx="5758544" cy="4999208"/>
          </a:xfrm>
        </p:spPr>
        <p:txBody>
          <a:bodyPr/>
          <a:lstStyle/>
          <a:p>
            <a:pPr marL="31115" lvl="1" indent="0">
              <a:buClr>
                <a:srgbClr val="0F4662"/>
              </a:buClr>
              <a:buSzPts val="2400"/>
              <a:buNone/>
            </a:pPr>
            <a:r>
              <a:rPr lang="en-US" sz="2400" b="1">
                <a:solidFill>
                  <a:srgbClr val="0F4662"/>
                </a:solidFill>
                <a:ea typeface="Quicksand"/>
                <a:cs typeface="Quicksand"/>
                <a:sym typeface="Quicksand"/>
              </a:rPr>
              <a:t>Art Materials:	</a:t>
            </a:r>
            <a:r>
              <a:rPr lang="en-US" sz="2400">
                <a:solidFill>
                  <a:srgbClr val="0F4662"/>
                </a:solidFill>
                <a:ea typeface="Quicksand"/>
                <a:cs typeface="Quicksand"/>
                <a:sym typeface="Quicksand"/>
              </a:rPr>
              <a:t>	</a:t>
            </a:r>
          </a:p>
          <a:p>
            <a:pPr marL="374015" lvl="1" indent="-342900">
              <a:buClr>
                <a:srgbClr val="0F4662"/>
              </a:buClr>
              <a:buSzPts val="2400"/>
            </a:pPr>
            <a:r>
              <a:rPr lang="en-US" sz="2400">
                <a:solidFill>
                  <a:srgbClr val="0F4662"/>
                </a:solidFill>
                <a:ea typeface="Quicksand"/>
                <a:cs typeface="Quicksand"/>
                <a:sym typeface="Quicksand"/>
              </a:rPr>
              <a:t>Books representing artwork or artists 	</a:t>
            </a:r>
          </a:p>
          <a:p>
            <a:pPr marL="374015" lvl="1" indent="-342900">
              <a:buClr>
                <a:srgbClr val="0F4662"/>
              </a:buClr>
              <a:buSzPts val="2400"/>
            </a:pPr>
            <a:r>
              <a:rPr lang="en-US" sz="2400">
                <a:solidFill>
                  <a:srgbClr val="0F4662"/>
                </a:solidFill>
                <a:ea typeface="Quicksand"/>
                <a:cs typeface="Quicksand"/>
                <a:sym typeface="Quicksand"/>
              </a:rPr>
              <a:t>Colored pencils </a:t>
            </a:r>
          </a:p>
          <a:p>
            <a:pPr marL="374015" lvl="1" indent="-342900">
              <a:buClr>
                <a:srgbClr val="0F4662"/>
              </a:buClr>
              <a:buSzPts val="2400"/>
            </a:pPr>
            <a:r>
              <a:rPr lang="en-US" sz="2400">
                <a:solidFill>
                  <a:srgbClr val="0F4662"/>
                </a:solidFill>
                <a:ea typeface="Quicksand"/>
                <a:cs typeface="Quicksand"/>
                <a:sym typeface="Quicksand"/>
              </a:rPr>
              <a:t>Crayons 		</a:t>
            </a:r>
          </a:p>
          <a:p>
            <a:pPr marL="374015" lvl="1" indent="-342900">
              <a:buClr>
                <a:srgbClr val="0F4662"/>
              </a:buClr>
              <a:buSzPts val="2400"/>
            </a:pPr>
            <a:r>
              <a:rPr lang="en-US" sz="2400">
                <a:solidFill>
                  <a:srgbClr val="0F4662"/>
                </a:solidFill>
                <a:ea typeface="Quicksand"/>
                <a:cs typeface="Quicksand"/>
                <a:sym typeface="Quicksand"/>
              </a:rPr>
              <a:t>Easels</a:t>
            </a:r>
          </a:p>
          <a:p>
            <a:pPr marL="374015" lvl="1" indent="-342900">
              <a:buClr>
                <a:srgbClr val="0F4662"/>
              </a:buClr>
              <a:buSzPts val="2400"/>
            </a:pPr>
            <a:r>
              <a:rPr lang="en-US" sz="2400">
                <a:solidFill>
                  <a:srgbClr val="0F4662"/>
                </a:solidFill>
                <a:ea typeface="Quicksand"/>
                <a:cs typeface="Quicksand"/>
                <a:sym typeface="Quicksand"/>
              </a:rPr>
              <a:t>Glitter			</a:t>
            </a:r>
          </a:p>
          <a:p>
            <a:pPr marL="374015" lvl="1" indent="-342900">
              <a:buClr>
                <a:srgbClr val="0F4662"/>
              </a:buClr>
              <a:buSzPts val="2400"/>
            </a:pPr>
            <a:r>
              <a:rPr lang="en-US" sz="2400">
                <a:solidFill>
                  <a:srgbClr val="0F4662"/>
                </a:solidFill>
                <a:ea typeface="Quicksand"/>
                <a:cs typeface="Quicksand"/>
                <a:sym typeface="Quicksand"/>
              </a:rPr>
              <a:t>Glue</a:t>
            </a:r>
          </a:p>
          <a:p>
            <a:pPr marL="374015" lvl="1" indent="-342900">
              <a:buClr>
                <a:srgbClr val="0F4662"/>
              </a:buClr>
              <a:buSzPts val="2400"/>
            </a:pPr>
            <a:r>
              <a:rPr lang="en-US" sz="2400">
                <a:solidFill>
                  <a:srgbClr val="0F4662"/>
                </a:solidFill>
                <a:ea typeface="Quicksand"/>
                <a:cs typeface="Quicksand"/>
                <a:sym typeface="Quicksand"/>
              </a:rPr>
              <a:t>Markers			</a:t>
            </a:r>
          </a:p>
          <a:p>
            <a:pPr marL="374015" lvl="1" indent="-342900">
              <a:buClr>
                <a:srgbClr val="0F4662"/>
              </a:buClr>
              <a:buSzPts val="2400"/>
            </a:pPr>
            <a:r>
              <a:rPr lang="en-US" sz="2400">
                <a:solidFill>
                  <a:srgbClr val="0F4662"/>
                </a:solidFill>
                <a:ea typeface="Quicksand"/>
                <a:cs typeface="Quicksand"/>
                <a:sym typeface="Quicksand"/>
              </a:rPr>
              <a:t>Paper	</a:t>
            </a:r>
          </a:p>
          <a:p>
            <a:pPr marL="374015" lvl="1" indent="-342900">
              <a:buClr>
                <a:srgbClr val="0F4662"/>
              </a:buClr>
              <a:buSzPts val="2400"/>
            </a:pPr>
            <a:r>
              <a:rPr lang="en-US" sz="2400">
                <a:solidFill>
                  <a:srgbClr val="0F4662"/>
                </a:solidFill>
                <a:ea typeface="Quicksand"/>
                <a:cs typeface="Quicksand"/>
                <a:sym typeface="Quicksand"/>
              </a:rPr>
              <a:t>Pencils			</a:t>
            </a:r>
          </a:p>
          <a:p>
            <a:pPr marL="374015" lvl="1" indent="-342900">
              <a:buClr>
                <a:srgbClr val="0F4662"/>
              </a:buClr>
              <a:buSzPts val="2400"/>
            </a:pPr>
            <a:r>
              <a:rPr lang="en-US" sz="2400">
                <a:solidFill>
                  <a:srgbClr val="0F4662"/>
                </a:solidFill>
                <a:ea typeface="Quicksand"/>
                <a:cs typeface="Quicksand"/>
                <a:sym typeface="Quicksand"/>
              </a:rPr>
              <a:t>Paper punchers 		</a:t>
            </a:r>
          </a:p>
          <a:p>
            <a:pPr marL="374015" lvl="1" indent="-342900">
              <a:buClr>
                <a:srgbClr val="0F4662"/>
              </a:buClr>
              <a:buSzPts val="2400"/>
            </a:pPr>
            <a:r>
              <a:rPr lang="en-US" sz="2400">
                <a:solidFill>
                  <a:srgbClr val="0F4662"/>
                </a:solidFill>
                <a:ea typeface="Quicksand"/>
                <a:cs typeface="Quicksand"/>
                <a:sym typeface="Quicksand"/>
              </a:rPr>
              <a:t>Scraps		</a:t>
            </a:r>
          </a:p>
          <a:p>
            <a:pPr marL="374015" lvl="1" indent="-342900">
              <a:buClr>
                <a:srgbClr val="0F4662"/>
              </a:buClr>
              <a:buSzPts val="2400"/>
            </a:pPr>
            <a:r>
              <a:rPr lang="en-US" sz="2400">
                <a:solidFill>
                  <a:srgbClr val="0F4662"/>
                </a:solidFill>
                <a:ea typeface="Quicksand"/>
                <a:cs typeface="Quicksand"/>
                <a:sym typeface="Quicksand"/>
              </a:rPr>
              <a:t>Watercolors</a:t>
            </a:r>
          </a:p>
        </p:txBody>
      </p:sp>
      <p:sp>
        <p:nvSpPr>
          <p:cNvPr id="5" name="Slide Number Placeholder 4">
            <a:extLst>
              <a:ext uri="{FF2B5EF4-FFF2-40B4-BE49-F238E27FC236}">
                <a16:creationId xmlns:a16="http://schemas.microsoft.com/office/drawing/2014/main" id="{4903F605-CBC8-C9CE-06B2-5AF88B763789}"/>
              </a:ext>
            </a:extLst>
          </p:cNvPr>
          <p:cNvSpPr>
            <a:spLocks noGrp="1"/>
          </p:cNvSpPr>
          <p:nvPr>
            <p:ph type="sldNum" sz="quarter" idx="12"/>
          </p:nvPr>
        </p:nvSpPr>
        <p:spPr/>
        <p:txBody>
          <a:bodyPr/>
          <a:lstStyle/>
          <a:p>
            <a:fld id="{6002B509-C285-4FF6-9C4D-EB34BB9C242E}" type="slidenum">
              <a:rPr lang="en-US" smtClean="0"/>
              <a:t>40</a:t>
            </a:fld>
            <a:endParaRPr lang="en-US"/>
          </a:p>
        </p:txBody>
      </p:sp>
      <p:sp>
        <p:nvSpPr>
          <p:cNvPr id="4" name="Content Placeholder 3">
            <a:extLst>
              <a:ext uri="{FF2B5EF4-FFF2-40B4-BE49-F238E27FC236}">
                <a16:creationId xmlns:a16="http://schemas.microsoft.com/office/drawing/2014/main" id="{1E76BC03-D07F-6DA1-9645-FCFD738A97F0}"/>
              </a:ext>
            </a:extLst>
          </p:cNvPr>
          <p:cNvSpPr>
            <a:spLocks noGrp="1"/>
          </p:cNvSpPr>
          <p:nvPr>
            <p:ph sz="half" idx="2"/>
          </p:nvPr>
        </p:nvSpPr>
        <p:spPr>
          <a:xfrm>
            <a:off x="6740434" y="1267272"/>
            <a:ext cx="5325670" cy="4835180"/>
          </a:xfrm>
        </p:spPr>
        <p:txBody>
          <a:bodyPr/>
          <a:lstStyle/>
          <a:p>
            <a:pPr marL="0" indent="0">
              <a:buNone/>
            </a:pPr>
            <a:r>
              <a:rPr lang="en-US" sz="2400" b="1"/>
              <a:t>Music Materials:</a:t>
            </a:r>
          </a:p>
          <a:p>
            <a:r>
              <a:rPr lang="en-US" sz="2400"/>
              <a:t>Drums, egg shakers, and bells  </a:t>
            </a:r>
          </a:p>
          <a:p>
            <a:r>
              <a:rPr lang="en-US" sz="2400"/>
              <a:t>Scarves to dance with </a:t>
            </a:r>
          </a:p>
          <a:p>
            <a:r>
              <a:rPr lang="en-US" sz="2400"/>
              <a:t>Yoga and tumbling mats </a:t>
            </a:r>
          </a:p>
          <a:p>
            <a:r>
              <a:rPr lang="en-US" sz="2400"/>
              <a:t>Images or books representing musicians</a:t>
            </a:r>
          </a:p>
          <a:p>
            <a:r>
              <a:rPr lang="en-US" sz="2400"/>
              <a:t>Musical instruments </a:t>
            </a:r>
          </a:p>
          <a:p>
            <a:endParaRPr lang="en-US"/>
          </a:p>
        </p:txBody>
      </p:sp>
    </p:spTree>
    <p:extLst>
      <p:ext uri="{BB962C8B-B14F-4D97-AF65-F5344CB8AC3E}">
        <p14:creationId xmlns:p14="http://schemas.microsoft.com/office/powerpoint/2010/main" val="3463576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0EF5-9BFA-E071-E9E0-8F128890B714}"/>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31336113-F52F-575B-415A-CFB1F9193A00}"/>
              </a:ext>
            </a:extLst>
          </p:cNvPr>
          <p:cNvSpPr>
            <a:spLocks noGrp="1"/>
          </p:cNvSpPr>
          <p:nvPr>
            <p:ph type="title"/>
          </p:nvPr>
        </p:nvSpPr>
        <p:spPr/>
        <p:txBody>
          <a:bodyPr/>
          <a:lstStyle/>
          <a:p>
            <a:r>
              <a:rPr lang="en-US" kern="0">
                <a:solidFill>
                  <a:srgbClr val="0F4662"/>
                </a:solidFill>
                <a:latin typeface="Arial"/>
                <a:ea typeface="Arial"/>
                <a:cs typeface="Arial"/>
                <a:sym typeface="Arial"/>
              </a:rPr>
              <a:t>24. Real-World Multicultural Materials </a:t>
            </a:r>
            <a:endParaRPr lang="en-US"/>
          </a:p>
        </p:txBody>
      </p:sp>
      <p:sp>
        <p:nvSpPr>
          <p:cNvPr id="3" name="Content Placeholder 2">
            <a:extLst>
              <a:ext uri="{FF2B5EF4-FFF2-40B4-BE49-F238E27FC236}">
                <a16:creationId xmlns:a16="http://schemas.microsoft.com/office/drawing/2014/main" id="{FDB968C6-E16A-9A92-5B8A-C9B645B1195B}"/>
              </a:ext>
            </a:extLst>
          </p:cNvPr>
          <p:cNvSpPr>
            <a:spLocks noGrp="1"/>
          </p:cNvSpPr>
          <p:nvPr>
            <p:ph sz="half" idx="1"/>
          </p:nvPr>
        </p:nvSpPr>
        <p:spPr>
          <a:xfrm>
            <a:off x="248194" y="1227605"/>
            <a:ext cx="7772400" cy="4999208"/>
          </a:xfrm>
        </p:spPr>
        <p:txBody>
          <a:bodyPr/>
          <a:lstStyle/>
          <a:p>
            <a:pPr marL="374015" lvl="1" indent="-342900">
              <a:buClr>
                <a:srgbClr val="0F4662"/>
              </a:buClr>
              <a:buSzPts val="2400"/>
            </a:pPr>
            <a:r>
              <a:rPr lang="en-US" sz="2400">
                <a:solidFill>
                  <a:srgbClr val="0F4662"/>
                </a:solidFill>
                <a:ea typeface="Quicksand"/>
                <a:cs typeface="Quicksand"/>
                <a:sym typeface="Quicksand"/>
              </a:rPr>
              <a:t>Real-world objects from a variety of cultures and traditions available. </a:t>
            </a:r>
          </a:p>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Kitchen objects (kettles, pots, etc.) </a:t>
            </a:r>
          </a:p>
          <a:p>
            <a:pPr marL="831215" lvl="2" indent="-342900">
              <a:buClr>
                <a:srgbClr val="0F4662"/>
              </a:buClr>
              <a:buSzPts val="2400"/>
            </a:pPr>
            <a:r>
              <a:rPr lang="en-US" sz="2400">
                <a:solidFill>
                  <a:srgbClr val="0F4662"/>
                </a:solidFill>
                <a:ea typeface="Quicksand"/>
                <a:cs typeface="Quicksand"/>
                <a:sym typeface="Quicksand"/>
              </a:rPr>
              <a:t>Musical instruments </a:t>
            </a:r>
          </a:p>
          <a:p>
            <a:pPr marL="831215" lvl="2" indent="-342900">
              <a:buClr>
                <a:srgbClr val="0F4662"/>
              </a:buClr>
              <a:buSzPts val="2400"/>
            </a:pPr>
            <a:r>
              <a:rPr lang="en-US" sz="2400">
                <a:solidFill>
                  <a:srgbClr val="0F4662"/>
                </a:solidFill>
                <a:ea typeface="Quicksand"/>
                <a:cs typeface="Quicksand"/>
                <a:sym typeface="Quicksand"/>
              </a:rPr>
              <a:t>Tools </a:t>
            </a:r>
          </a:p>
          <a:p>
            <a:pPr marL="831215" lvl="2" indent="-342900">
              <a:buClr>
                <a:srgbClr val="0F4662"/>
              </a:buClr>
              <a:buSzPts val="2400"/>
            </a:pPr>
            <a:r>
              <a:rPr lang="en-US" sz="2400">
                <a:solidFill>
                  <a:srgbClr val="0F4662"/>
                </a:solidFill>
                <a:ea typeface="Quicksand"/>
                <a:cs typeface="Quicksand"/>
                <a:sym typeface="Quicksand"/>
              </a:rPr>
              <a:t>Traditional baskets </a:t>
            </a:r>
          </a:p>
          <a:p>
            <a:pPr marL="831215" lvl="2" indent="-342900">
              <a:buClr>
                <a:srgbClr val="0F4662"/>
              </a:buClr>
              <a:buSzPts val="2400"/>
            </a:pPr>
            <a:r>
              <a:rPr lang="en-US" sz="2400">
                <a:solidFill>
                  <a:srgbClr val="0F4662"/>
                </a:solidFill>
                <a:ea typeface="Quicksand"/>
                <a:cs typeface="Quicksand"/>
                <a:sym typeface="Quicksand"/>
              </a:rPr>
              <a:t>Traditional clothing </a:t>
            </a:r>
          </a:p>
          <a:p>
            <a:pPr marL="831215" lvl="2" indent="-342900">
              <a:buClr>
                <a:srgbClr val="0F4662"/>
              </a:buClr>
              <a:buSzPts val="2400"/>
            </a:pPr>
            <a:r>
              <a:rPr lang="en-US" sz="2400">
                <a:solidFill>
                  <a:srgbClr val="0F4662"/>
                </a:solidFill>
                <a:ea typeface="Quicksand"/>
                <a:cs typeface="Quicksand"/>
                <a:sym typeface="Quicksand"/>
              </a:rPr>
              <a:t>Traditional dolls </a:t>
            </a:r>
          </a:p>
          <a:p>
            <a:pPr marL="831215" lvl="2" indent="-342900">
              <a:buClr>
                <a:srgbClr val="0F4662"/>
              </a:buClr>
              <a:buSzPts val="2400"/>
            </a:pPr>
            <a:r>
              <a:rPr lang="en-US" sz="2400">
                <a:solidFill>
                  <a:srgbClr val="0F4662"/>
                </a:solidFill>
                <a:ea typeface="Quicksand"/>
                <a:cs typeface="Quicksand"/>
                <a:sym typeface="Quicksand"/>
              </a:rPr>
              <a:t>Woven textiles </a:t>
            </a:r>
          </a:p>
        </p:txBody>
      </p:sp>
      <p:sp>
        <p:nvSpPr>
          <p:cNvPr id="5" name="Slide Number Placeholder 4">
            <a:extLst>
              <a:ext uri="{FF2B5EF4-FFF2-40B4-BE49-F238E27FC236}">
                <a16:creationId xmlns:a16="http://schemas.microsoft.com/office/drawing/2014/main" id="{98AFA5DD-D1D1-B11B-0C4D-DE62921BE36B}"/>
              </a:ext>
            </a:extLst>
          </p:cNvPr>
          <p:cNvSpPr>
            <a:spLocks noGrp="1"/>
          </p:cNvSpPr>
          <p:nvPr>
            <p:ph type="sldNum" sz="quarter" idx="12"/>
          </p:nvPr>
        </p:nvSpPr>
        <p:spPr/>
        <p:txBody>
          <a:bodyPr/>
          <a:lstStyle/>
          <a:p>
            <a:fld id="{6002B509-C285-4FF6-9C4D-EB34BB9C242E}" type="slidenum">
              <a:rPr lang="en-US" smtClean="0"/>
              <a:t>41</a:t>
            </a:fld>
            <a:endParaRPr lang="en-US"/>
          </a:p>
        </p:txBody>
      </p:sp>
      <p:pic>
        <p:nvPicPr>
          <p:cNvPr id="8" name="Content Placeholder 7" descr="Multicultural musical instruments">
            <a:extLst>
              <a:ext uri="{FF2B5EF4-FFF2-40B4-BE49-F238E27FC236}">
                <a16:creationId xmlns:a16="http://schemas.microsoft.com/office/drawing/2014/main" id="{0148071D-9BE4-2DD4-F35D-E4DBA8967C97}"/>
              </a:ext>
            </a:extLst>
          </p:cNvPr>
          <p:cNvPicPr>
            <a:picLocks noGrp="1" noChangeAspect="1"/>
          </p:cNvPicPr>
          <p:nvPr>
            <p:ph sz="half" idx="2"/>
          </p:nvPr>
        </p:nvPicPr>
        <p:blipFill>
          <a:blip r:embed="rId3"/>
          <a:stretch>
            <a:fillRect/>
          </a:stretch>
        </p:blipFill>
        <p:spPr>
          <a:xfrm>
            <a:off x="7845186" y="1227605"/>
            <a:ext cx="3410563" cy="4835525"/>
          </a:xfrm>
          <a:prstGeom prst="rect">
            <a:avLst/>
          </a:prstGeom>
        </p:spPr>
      </p:pic>
    </p:spTree>
    <p:extLst>
      <p:ext uri="{BB962C8B-B14F-4D97-AF65-F5344CB8AC3E}">
        <p14:creationId xmlns:p14="http://schemas.microsoft.com/office/powerpoint/2010/main" val="623544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24B3B-264E-3EE6-DB3D-2307D87D1494}"/>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AFF28876-F6D9-F4CD-B719-6C733D796B32}"/>
              </a:ext>
            </a:extLst>
          </p:cNvPr>
          <p:cNvSpPr>
            <a:spLocks noGrp="1"/>
          </p:cNvSpPr>
          <p:nvPr>
            <p:ph type="title"/>
          </p:nvPr>
        </p:nvSpPr>
        <p:spPr/>
        <p:txBody>
          <a:bodyPr/>
          <a:lstStyle/>
          <a:p>
            <a:r>
              <a:rPr lang="en-US" kern="0">
                <a:solidFill>
                  <a:srgbClr val="0F4662"/>
                </a:solidFill>
                <a:latin typeface="Arial"/>
                <a:ea typeface="Arial"/>
                <a:cs typeface="Arial"/>
                <a:sym typeface="Arial"/>
              </a:rPr>
              <a:t>25. Recycled Materials </a:t>
            </a:r>
            <a:endParaRPr lang="en-US"/>
          </a:p>
        </p:txBody>
      </p:sp>
      <p:sp>
        <p:nvSpPr>
          <p:cNvPr id="3" name="Content Placeholder 2">
            <a:extLst>
              <a:ext uri="{FF2B5EF4-FFF2-40B4-BE49-F238E27FC236}">
                <a16:creationId xmlns:a16="http://schemas.microsoft.com/office/drawing/2014/main" id="{BB555B72-16E0-406B-8A49-0842600EDDA0}"/>
              </a:ext>
            </a:extLst>
          </p:cNvPr>
          <p:cNvSpPr>
            <a:spLocks noGrp="1"/>
          </p:cNvSpPr>
          <p:nvPr>
            <p:ph sz="half" idx="1"/>
          </p:nvPr>
        </p:nvSpPr>
        <p:spPr>
          <a:xfrm>
            <a:off x="248194" y="1227605"/>
            <a:ext cx="7772400" cy="4999208"/>
          </a:xfrm>
        </p:spPr>
        <p:txBody>
          <a:bodyPr/>
          <a:lstStyle/>
          <a:p>
            <a:pPr marL="374015" lvl="1" indent="-342900">
              <a:buClr>
                <a:srgbClr val="0F4662"/>
              </a:buClr>
              <a:buSzPts val="2400"/>
            </a:pPr>
            <a:r>
              <a:rPr lang="en-US" sz="2400">
                <a:solidFill>
                  <a:srgbClr val="0F4662"/>
                </a:solidFill>
                <a:ea typeface="Quicksand"/>
                <a:cs typeface="Quicksand"/>
                <a:sym typeface="Quicksand"/>
              </a:rPr>
              <a:t>Recycled materials that are used in children’s home lives are available in the learning setting for educators and children to repurpose </a:t>
            </a:r>
          </a:p>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Buttons</a:t>
            </a:r>
          </a:p>
          <a:p>
            <a:pPr marL="831215" lvl="2" indent="-342900">
              <a:buClr>
                <a:srgbClr val="0F4662"/>
              </a:buClr>
              <a:buSzPts val="2400"/>
            </a:pPr>
            <a:r>
              <a:rPr lang="en-US" sz="2400">
                <a:solidFill>
                  <a:srgbClr val="0F4662"/>
                </a:solidFill>
                <a:ea typeface="Quicksand"/>
                <a:cs typeface="Quicksand"/>
                <a:sym typeface="Quicksand"/>
              </a:rPr>
              <a:t>Cardboard boxes</a:t>
            </a:r>
          </a:p>
          <a:p>
            <a:pPr marL="831215" lvl="2" indent="-342900">
              <a:buClr>
                <a:srgbClr val="0F4662"/>
              </a:buClr>
              <a:buSzPts val="2400"/>
            </a:pPr>
            <a:r>
              <a:rPr lang="en-US" sz="2400">
                <a:solidFill>
                  <a:srgbClr val="0F4662"/>
                </a:solidFill>
                <a:ea typeface="Quicksand"/>
                <a:cs typeface="Quicksand"/>
                <a:sym typeface="Quicksand"/>
              </a:rPr>
              <a:t>Cotton balls</a:t>
            </a:r>
          </a:p>
          <a:p>
            <a:pPr marL="831215" lvl="2" indent="-342900">
              <a:buClr>
                <a:srgbClr val="0F4662"/>
              </a:buClr>
              <a:buSzPts val="2400"/>
            </a:pPr>
            <a:r>
              <a:rPr lang="en-US" sz="2400">
                <a:solidFill>
                  <a:srgbClr val="0F4662"/>
                </a:solidFill>
                <a:ea typeface="Quicksand"/>
                <a:cs typeface="Quicksand"/>
                <a:sym typeface="Quicksand"/>
              </a:rPr>
              <a:t>Egg cartons</a:t>
            </a:r>
          </a:p>
          <a:p>
            <a:pPr marL="831215" lvl="2" indent="-342900">
              <a:buClr>
                <a:srgbClr val="0F4662"/>
              </a:buClr>
              <a:buSzPts val="2400"/>
            </a:pPr>
            <a:r>
              <a:rPr lang="en-US" sz="2400">
                <a:solidFill>
                  <a:srgbClr val="0F4662"/>
                </a:solidFill>
                <a:ea typeface="Quicksand"/>
                <a:cs typeface="Quicksand"/>
                <a:sym typeface="Quicksand"/>
              </a:rPr>
              <a:t>Jars and containers </a:t>
            </a:r>
          </a:p>
          <a:p>
            <a:pPr marL="831215" lvl="2" indent="-342900">
              <a:buClr>
                <a:srgbClr val="0F4662"/>
              </a:buClr>
              <a:buSzPts val="2400"/>
            </a:pPr>
            <a:r>
              <a:rPr lang="en-US" sz="2400">
                <a:solidFill>
                  <a:srgbClr val="0F4662"/>
                </a:solidFill>
                <a:ea typeface="Quicksand"/>
                <a:cs typeface="Quicksand"/>
                <a:sym typeface="Quicksand"/>
              </a:rPr>
              <a:t>Magazines and newspapers</a:t>
            </a:r>
          </a:p>
          <a:p>
            <a:pPr marL="831215" lvl="2" indent="-342900">
              <a:buClr>
                <a:srgbClr val="0F4662"/>
              </a:buClr>
              <a:buSzPts val="2400"/>
            </a:pPr>
            <a:r>
              <a:rPr lang="en-US" sz="2400">
                <a:solidFill>
                  <a:srgbClr val="0F4662"/>
                </a:solidFill>
                <a:ea typeface="Quicksand"/>
                <a:cs typeface="Quicksand"/>
                <a:sym typeface="Quicksand"/>
              </a:rPr>
              <a:t>Paper towel rolls </a:t>
            </a:r>
          </a:p>
          <a:p>
            <a:pPr marL="831215" lvl="2" indent="-342900">
              <a:buClr>
                <a:srgbClr val="0F4662"/>
              </a:buClr>
              <a:buSzPts val="2400"/>
            </a:pPr>
            <a:r>
              <a:rPr lang="en-US" sz="2400">
                <a:solidFill>
                  <a:srgbClr val="0F4662"/>
                </a:solidFill>
                <a:ea typeface="Quicksand"/>
                <a:cs typeface="Quicksand"/>
                <a:sym typeface="Quicksand"/>
              </a:rPr>
              <a:t>Wrapping paper </a:t>
            </a:r>
          </a:p>
          <a:p>
            <a:pPr marL="831215" lvl="2" indent="-342900">
              <a:buClr>
                <a:srgbClr val="0F4662"/>
              </a:buClr>
              <a:buSzPts val="2400"/>
            </a:pPr>
            <a:r>
              <a:rPr lang="en-US" sz="2400">
                <a:solidFill>
                  <a:srgbClr val="0F4662"/>
                </a:solidFill>
                <a:ea typeface="Quicksand"/>
                <a:cs typeface="Quicksand"/>
                <a:sym typeface="Quicksand"/>
              </a:rPr>
              <a:t>Yarn and string </a:t>
            </a:r>
          </a:p>
        </p:txBody>
      </p:sp>
      <p:sp>
        <p:nvSpPr>
          <p:cNvPr id="5" name="Slide Number Placeholder 4">
            <a:extLst>
              <a:ext uri="{FF2B5EF4-FFF2-40B4-BE49-F238E27FC236}">
                <a16:creationId xmlns:a16="http://schemas.microsoft.com/office/drawing/2014/main" id="{403F12F2-A1F3-5586-551B-602D8C69F9FC}"/>
              </a:ext>
            </a:extLst>
          </p:cNvPr>
          <p:cNvSpPr>
            <a:spLocks noGrp="1"/>
          </p:cNvSpPr>
          <p:nvPr>
            <p:ph type="sldNum" sz="quarter" idx="12"/>
          </p:nvPr>
        </p:nvSpPr>
        <p:spPr/>
        <p:txBody>
          <a:bodyPr/>
          <a:lstStyle/>
          <a:p>
            <a:fld id="{6002B509-C285-4FF6-9C4D-EB34BB9C242E}" type="slidenum">
              <a:rPr lang="en-US" smtClean="0"/>
              <a:t>42</a:t>
            </a:fld>
            <a:endParaRPr lang="en-US"/>
          </a:p>
        </p:txBody>
      </p:sp>
      <p:pic>
        <p:nvPicPr>
          <p:cNvPr id="7" name="Content Placeholder 6" descr="Recycled materials ">
            <a:extLst>
              <a:ext uri="{FF2B5EF4-FFF2-40B4-BE49-F238E27FC236}">
                <a16:creationId xmlns:a16="http://schemas.microsoft.com/office/drawing/2014/main" id="{0C9AE432-C9A4-BA2A-9488-00EEF862EEAA}"/>
              </a:ext>
            </a:extLst>
          </p:cNvPr>
          <p:cNvPicPr>
            <a:picLocks noGrp="1" noChangeAspect="1"/>
          </p:cNvPicPr>
          <p:nvPr>
            <p:ph sz="half" idx="2"/>
          </p:nvPr>
        </p:nvPicPr>
        <p:blipFill>
          <a:blip r:embed="rId3"/>
          <a:stretch>
            <a:fillRect/>
          </a:stretch>
        </p:blipFill>
        <p:spPr>
          <a:xfrm>
            <a:off x="8201908" y="1227605"/>
            <a:ext cx="3324138" cy="4835525"/>
          </a:xfrm>
          <a:prstGeom prst="rect">
            <a:avLst/>
          </a:prstGeom>
        </p:spPr>
      </p:pic>
    </p:spTree>
    <p:extLst>
      <p:ext uri="{BB962C8B-B14F-4D97-AF65-F5344CB8AC3E}">
        <p14:creationId xmlns:p14="http://schemas.microsoft.com/office/powerpoint/2010/main" val="4179985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FED20-65F8-0FD1-56A8-85F31C11013B}"/>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F277150F-3FD2-BE37-BCA2-E2326360B89E}"/>
              </a:ext>
            </a:extLst>
          </p:cNvPr>
          <p:cNvSpPr>
            <a:spLocks noGrp="1"/>
          </p:cNvSpPr>
          <p:nvPr>
            <p:ph type="title"/>
          </p:nvPr>
        </p:nvSpPr>
        <p:spPr/>
        <p:txBody>
          <a:bodyPr/>
          <a:lstStyle/>
          <a:p>
            <a:r>
              <a:rPr lang="en-US" kern="0">
                <a:solidFill>
                  <a:srgbClr val="0F4662"/>
                </a:solidFill>
                <a:latin typeface="Arial"/>
                <a:ea typeface="Arial"/>
                <a:cs typeface="Arial"/>
                <a:sym typeface="Arial"/>
              </a:rPr>
              <a:t>26. Materials From Nature</a:t>
            </a:r>
            <a:endParaRPr lang="en-US"/>
          </a:p>
        </p:txBody>
      </p:sp>
      <p:sp>
        <p:nvSpPr>
          <p:cNvPr id="3" name="Content Placeholder 2">
            <a:extLst>
              <a:ext uri="{FF2B5EF4-FFF2-40B4-BE49-F238E27FC236}">
                <a16:creationId xmlns:a16="http://schemas.microsoft.com/office/drawing/2014/main" id="{D057CDDC-771D-0EC0-8886-5512C46B5960}"/>
              </a:ext>
            </a:extLst>
          </p:cNvPr>
          <p:cNvSpPr>
            <a:spLocks noGrp="1"/>
          </p:cNvSpPr>
          <p:nvPr>
            <p:ph sz="half" idx="1"/>
          </p:nvPr>
        </p:nvSpPr>
        <p:spPr>
          <a:xfrm>
            <a:off x="125896" y="1064887"/>
            <a:ext cx="8569235" cy="5286287"/>
          </a:xfrm>
        </p:spPr>
        <p:txBody>
          <a:bodyPr/>
          <a:lstStyle/>
          <a:p>
            <a:pPr marL="374015" lvl="1" indent="-342900">
              <a:buClr>
                <a:srgbClr val="0F4662"/>
              </a:buClr>
              <a:buSzPts val="2400"/>
            </a:pPr>
            <a:r>
              <a:rPr lang="en-US" sz="2400">
                <a:solidFill>
                  <a:srgbClr val="0F4662"/>
                </a:solidFill>
                <a:ea typeface="Quicksand"/>
                <a:cs typeface="Quicksand"/>
                <a:sym typeface="Quicksand"/>
              </a:rPr>
              <a:t>Materials from the natural world are available in the setting </a:t>
            </a:r>
          </a:p>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Animals (for example, fish, crickets, and turtles) </a:t>
            </a:r>
          </a:p>
          <a:p>
            <a:pPr marL="831215" lvl="2" indent="-342900">
              <a:buClr>
                <a:srgbClr val="0F4662"/>
              </a:buClr>
              <a:buSzPts val="2400"/>
            </a:pPr>
            <a:r>
              <a:rPr lang="en-US" sz="2400">
                <a:solidFill>
                  <a:srgbClr val="0F4662"/>
                </a:solidFill>
                <a:ea typeface="Quicksand"/>
                <a:cs typeface="Quicksand"/>
                <a:sym typeface="Quicksand"/>
              </a:rPr>
              <a:t>Buds and flowers </a:t>
            </a:r>
          </a:p>
          <a:p>
            <a:pPr marL="831215" lvl="2" indent="-342900">
              <a:buClr>
                <a:srgbClr val="0F4662"/>
              </a:buClr>
              <a:buSzPts val="2400"/>
            </a:pPr>
            <a:r>
              <a:rPr lang="en-US" sz="2400">
                <a:solidFill>
                  <a:srgbClr val="0F4662"/>
                </a:solidFill>
                <a:ea typeface="Quicksand"/>
                <a:cs typeface="Quicksand"/>
                <a:sym typeface="Quicksand"/>
              </a:rPr>
              <a:t>Feathers</a:t>
            </a:r>
          </a:p>
          <a:p>
            <a:pPr marL="831215" lvl="2" indent="-342900">
              <a:buClr>
                <a:srgbClr val="0F4662"/>
              </a:buClr>
              <a:buSzPts val="2400"/>
            </a:pPr>
            <a:r>
              <a:rPr lang="en-US" sz="2400">
                <a:solidFill>
                  <a:srgbClr val="0F4662"/>
                </a:solidFill>
                <a:ea typeface="Quicksand"/>
                <a:cs typeface="Quicksand"/>
                <a:sym typeface="Quicksand"/>
              </a:rPr>
              <a:t>Fossils </a:t>
            </a:r>
          </a:p>
          <a:p>
            <a:pPr marL="831215" lvl="2" indent="-342900">
              <a:buClr>
                <a:srgbClr val="0F4662"/>
              </a:buClr>
              <a:buSzPts val="2400"/>
            </a:pPr>
            <a:r>
              <a:rPr lang="en-US" sz="2400">
                <a:solidFill>
                  <a:srgbClr val="0F4662"/>
                </a:solidFill>
                <a:ea typeface="Quicksand"/>
                <a:cs typeface="Quicksand"/>
                <a:sym typeface="Quicksand"/>
              </a:rPr>
              <a:t>Leaves</a:t>
            </a:r>
          </a:p>
          <a:p>
            <a:pPr marL="831215" lvl="2" indent="-342900">
              <a:buClr>
                <a:srgbClr val="0F4662"/>
              </a:buClr>
              <a:buSzPts val="2400"/>
            </a:pPr>
            <a:r>
              <a:rPr lang="en-US" sz="2400">
                <a:solidFill>
                  <a:srgbClr val="0F4662"/>
                </a:solidFill>
                <a:ea typeface="Quicksand"/>
                <a:cs typeface="Quicksand"/>
                <a:sym typeface="Quicksand"/>
              </a:rPr>
              <a:t>Pinecones </a:t>
            </a:r>
          </a:p>
          <a:p>
            <a:pPr marL="831215" lvl="2" indent="-342900">
              <a:buClr>
                <a:srgbClr val="0F4662"/>
              </a:buClr>
              <a:buSzPts val="2400"/>
            </a:pPr>
            <a:r>
              <a:rPr lang="en-US" sz="2400">
                <a:solidFill>
                  <a:srgbClr val="0F4662"/>
                </a:solidFill>
                <a:ea typeface="Quicksand"/>
                <a:cs typeface="Quicksand"/>
                <a:sym typeface="Quicksand"/>
              </a:rPr>
              <a:t>Plants</a:t>
            </a:r>
          </a:p>
          <a:p>
            <a:pPr marL="831215" lvl="2" indent="-342900">
              <a:buClr>
                <a:srgbClr val="0F4662"/>
              </a:buClr>
              <a:buSzPts val="2400"/>
            </a:pPr>
            <a:r>
              <a:rPr lang="en-US" sz="2400">
                <a:solidFill>
                  <a:srgbClr val="0F4662"/>
                </a:solidFill>
                <a:ea typeface="Quicksand"/>
                <a:cs typeface="Quicksand"/>
                <a:sym typeface="Quicksand"/>
              </a:rPr>
              <a:t>Rocks </a:t>
            </a:r>
          </a:p>
          <a:p>
            <a:pPr marL="831215" lvl="2" indent="-342900">
              <a:buClr>
                <a:srgbClr val="0F4662"/>
              </a:buClr>
              <a:buSzPts val="2400"/>
            </a:pPr>
            <a:r>
              <a:rPr lang="en-US" sz="2400">
                <a:solidFill>
                  <a:srgbClr val="0F4662"/>
                </a:solidFill>
                <a:ea typeface="Quicksand"/>
                <a:cs typeface="Quicksand"/>
                <a:sym typeface="Quicksand"/>
              </a:rPr>
              <a:t>Seeds </a:t>
            </a:r>
          </a:p>
          <a:p>
            <a:pPr marL="831215" lvl="2" indent="-342900">
              <a:buClr>
                <a:srgbClr val="0F4662"/>
              </a:buClr>
              <a:buSzPts val="2400"/>
            </a:pPr>
            <a:r>
              <a:rPr lang="en-US" sz="2400">
                <a:solidFill>
                  <a:srgbClr val="0F4662"/>
                </a:solidFill>
                <a:ea typeface="Quicksand"/>
                <a:cs typeface="Quicksand"/>
                <a:sym typeface="Quicksand"/>
              </a:rPr>
              <a:t>Sticks </a:t>
            </a:r>
          </a:p>
          <a:p>
            <a:pPr marL="831215" lvl="2" indent="-342900">
              <a:buClr>
                <a:srgbClr val="0F4662"/>
              </a:buClr>
              <a:buSzPts val="2400"/>
            </a:pPr>
            <a:r>
              <a:rPr lang="en-US" sz="2400">
                <a:solidFill>
                  <a:srgbClr val="0F4662"/>
                </a:solidFill>
                <a:ea typeface="Quicksand"/>
                <a:cs typeface="Quicksand"/>
                <a:sym typeface="Quicksand"/>
              </a:rPr>
              <a:t>Shells </a:t>
            </a:r>
          </a:p>
          <a:p>
            <a:pPr marL="374015" lvl="1" indent="-342900">
              <a:buClr>
                <a:srgbClr val="0F4662"/>
              </a:buClr>
              <a:buSzPts val="2400"/>
            </a:pPr>
            <a:endParaRPr lang="en-US" sz="2400">
              <a:solidFill>
                <a:srgbClr val="0F4662"/>
              </a:solidFill>
              <a:ea typeface="Quicksand"/>
              <a:cs typeface="Quicksand"/>
              <a:sym typeface="Quicksand"/>
            </a:endParaRPr>
          </a:p>
        </p:txBody>
      </p:sp>
      <p:sp>
        <p:nvSpPr>
          <p:cNvPr id="5" name="Slide Number Placeholder 4">
            <a:extLst>
              <a:ext uri="{FF2B5EF4-FFF2-40B4-BE49-F238E27FC236}">
                <a16:creationId xmlns:a16="http://schemas.microsoft.com/office/drawing/2014/main" id="{8073C5C9-EF09-F649-D3A3-246FF96F4DFD}"/>
              </a:ext>
            </a:extLst>
          </p:cNvPr>
          <p:cNvSpPr>
            <a:spLocks noGrp="1"/>
          </p:cNvSpPr>
          <p:nvPr>
            <p:ph type="sldNum" sz="quarter" idx="12"/>
          </p:nvPr>
        </p:nvSpPr>
        <p:spPr/>
        <p:txBody>
          <a:bodyPr/>
          <a:lstStyle/>
          <a:p>
            <a:fld id="{6002B509-C285-4FF6-9C4D-EB34BB9C242E}" type="slidenum">
              <a:rPr lang="en-US" smtClean="0"/>
              <a:t>43</a:t>
            </a:fld>
            <a:endParaRPr lang="en-US"/>
          </a:p>
        </p:txBody>
      </p:sp>
      <p:pic>
        <p:nvPicPr>
          <p:cNvPr id="8" name="Content Placeholder 7" descr="Materials from nature including leaves, rocks, and wood">
            <a:extLst>
              <a:ext uri="{FF2B5EF4-FFF2-40B4-BE49-F238E27FC236}">
                <a16:creationId xmlns:a16="http://schemas.microsoft.com/office/drawing/2014/main" id="{512E0141-33C1-4E1D-78FE-185D833423B8}"/>
              </a:ext>
            </a:extLst>
          </p:cNvPr>
          <p:cNvPicPr>
            <a:picLocks noGrp="1" noChangeAspect="1"/>
          </p:cNvPicPr>
          <p:nvPr>
            <p:ph sz="half" idx="2"/>
          </p:nvPr>
        </p:nvPicPr>
        <p:blipFill>
          <a:blip r:embed="rId3"/>
          <a:stretch>
            <a:fillRect/>
          </a:stretch>
        </p:blipFill>
        <p:spPr>
          <a:xfrm>
            <a:off x="8274844" y="1685108"/>
            <a:ext cx="3373913" cy="4305912"/>
          </a:xfrm>
          <a:prstGeom prst="rect">
            <a:avLst/>
          </a:prstGeom>
        </p:spPr>
      </p:pic>
    </p:spTree>
    <p:extLst>
      <p:ext uri="{BB962C8B-B14F-4D97-AF65-F5344CB8AC3E}">
        <p14:creationId xmlns:p14="http://schemas.microsoft.com/office/powerpoint/2010/main" val="1834726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3BAA9-4FD7-4277-3CDE-4EBF4FEC6A06}"/>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D56A7D3A-751E-9D5E-480D-ADE14C6CCC87}"/>
              </a:ext>
            </a:extLst>
          </p:cNvPr>
          <p:cNvSpPr>
            <a:spLocks noGrp="1"/>
          </p:cNvSpPr>
          <p:nvPr>
            <p:ph type="title"/>
          </p:nvPr>
        </p:nvSpPr>
        <p:spPr/>
        <p:txBody>
          <a:bodyPr/>
          <a:lstStyle/>
          <a:p>
            <a:r>
              <a:rPr lang="en-US" kern="0">
                <a:solidFill>
                  <a:srgbClr val="0F4662"/>
                </a:solidFill>
                <a:latin typeface="Arial"/>
                <a:ea typeface="Arial"/>
                <a:cs typeface="Arial"/>
                <a:sym typeface="Arial"/>
              </a:rPr>
              <a:t>27. Literacy Materials (1) </a:t>
            </a:r>
            <a:endParaRPr lang="en-US"/>
          </a:p>
        </p:txBody>
      </p:sp>
      <p:sp>
        <p:nvSpPr>
          <p:cNvPr id="3" name="Content Placeholder 2">
            <a:extLst>
              <a:ext uri="{FF2B5EF4-FFF2-40B4-BE49-F238E27FC236}">
                <a16:creationId xmlns:a16="http://schemas.microsoft.com/office/drawing/2014/main" id="{BFA51160-4240-D734-97C6-8DDEA9A05BB1}"/>
              </a:ext>
            </a:extLst>
          </p:cNvPr>
          <p:cNvSpPr>
            <a:spLocks noGrp="1"/>
          </p:cNvSpPr>
          <p:nvPr>
            <p:ph sz="half" idx="1"/>
          </p:nvPr>
        </p:nvSpPr>
        <p:spPr>
          <a:xfrm>
            <a:off x="125896" y="1064887"/>
            <a:ext cx="6144275" cy="5286287"/>
          </a:xfrm>
        </p:spPr>
        <p:txBody>
          <a:bodyPr/>
          <a:lstStyle/>
          <a:p>
            <a:pPr marL="374015" lvl="1" indent="-342900">
              <a:buClr>
                <a:srgbClr val="0F4662"/>
              </a:buClr>
              <a:buSzPts val="2400"/>
            </a:pPr>
            <a:r>
              <a:rPr lang="en-US" sz="2400">
                <a:solidFill>
                  <a:srgbClr val="0F4662"/>
                </a:solidFill>
                <a:ea typeface="Quicksand"/>
                <a:cs typeface="Quicksand"/>
                <a:sym typeface="Quicksand"/>
              </a:rPr>
              <a:t>Materials or displays that promote literacy skills are available in the learning setting.  </a:t>
            </a:r>
          </a:p>
          <a:p>
            <a:pPr marL="374015" lvl="1" indent="-342900">
              <a:buClr>
                <a:srgbClr val="0F4662"/>
              </a:buClr>
              <a:buSzPts val="2400"/>
            </a:pPr>
            <a:r>
              <a:rPr lang="en-US" sz="2400">
                <a:solidFill>
                  <a:srgbClr val="0F4662"/>
                </a:solidFill>
                <a:ea typeface="Quicksand"/>
                <a:cs typeface="Quicksand"/>
                <a:sym typeface="Quicksand"/>
              </a:rPr>
              <a:t>The learning setting has a wide variety of books, low alphabet poster, and print labels with pictures for different materials and throughout the space. </a:t>
            </a:r>
          </a:p>
          <a:p>
            <a:pPr marL="374015" lvl="1" indent="-342900">
              <a:buClr>
                <a:srgbClr val="0F4662"/>
              </a:buClr>
              <a:buSzPts val="2400"/>
            </a:pPr>
            <a:endParaRPr lang="en-US" sz="2400">
              <a:solidFill>
                <a:srgbClr val="0F4662"/>
              </a:solidFill>
              <a:ea typeface="Quicksand"/>
              <a:cs typeface="Quicksand"/>
              <a:sym typeface="Quicksand"/>
            </a:endParaRPr>
          </a:p>
        </p:txBody>
      </p:sp>
      <p:sp>
        <p:nvSpPr>
          <p:cNvPr id="5" name="Slide Number Placeholder 4">
            <a:extLst>
              <a:ext uri="{FF2B5EF4-FFF2-40B4-BE49-F238E27FC236}">
                <a16:creationId xmlns:a16="http://schemas.microsoft.com/office/drawing/2014/main" id="{2B711661-8056-AA31-C606-5388DB448B63}"/>
              </a:ext>
            </a:extLst>
          </p:cNvPr>
          <p:cNvSpPr>
            <a:spLocks noGrp="1"/>
          </p:cNvSpPr>
          <p:nvPr>
            <p:ph type="sldNum" sz="quarter" idx="12"/>
          </p:nvPr>
        </p:nvSpPr>
        <p:spPr/>
        <p:txBody>
          <a:bodyPr/>
          <a:lstStyle/>
          <a:p>
            <a:fld id="{6002B509-C285-4FF6-9C4D-EB34BB9C242E}" type="slidenum">
              <a:rPr lang="en-US" smtClean="0"/>
              <a:t>44</a:t>
            </a:fld>
            <a:endParaRPr lang="en-US"/>
          </a:p>
        </p:txBody>
      </p:sp>
      <p:pic>
        <p:nvPicPr>
          <p:cNvPr id="12" name="Content Placeholder 11" descr="A cubby with art items">
            <a:extLst>
              <a:ext uri="{FF2B5EF4-FFF2-40B4-BE49-F238E27FC236}">
                <a16:creationId xmlns:a16="http://schemas.microsoft.com/office/drawing/2014/main" id="{B8AF3C05-56C8-E3C3-EBF6-96F4F02A7368}"/>
              </a:ext>
            </a:extLst>
          </p:cNvPr>
          <p:cNvPicPr>
            <a:picLocks noGrp="1" noChangeAspect="1"/>
          </p:cNvPicPr>
          <p:nvPr>
            <p:ph sz="half" idx="2"/>
          </p:nvPr>
        </p:nvPicPr>
        <p:blipFill>
          <a:blip r:embed="rId3"/>
          <a:stretch>
            <a:fillRect/>
          </a:stretch>
        </p:blipFill>
        <p:spPr>
          <a:xfrm>
            <a:off x="7583966" y="1103244"/>
            <a:ext cx="3477875" cy="4835525"/>
          </a:xfrm>
          <a:prstGeom prst="rect">
            <a:avLst/>
          </a:prstGeom>
        </p:spPr>
      </p:pic>
    </p:spTree>
    <p:extLst>
      <p:ext uri="{BB962C8B-B14F-4D97-AF65-F5344CB8AC3E}">
        <p14:creationId xmlns:p14="http://schemas.microsoft.com/office/powerpoint/2010/main" val="15889638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9E368-4102-EF0C-5141-6F644483A71C}"/>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E9E973FC-1024-4654-E7DF-FBDFCC84C341}"/>
              </a:ext>
            </a:extLst>
          </p:cNvPr>
          <p:cNvSpPr>
            <a:spLocks noGrp="1"/>
          </p:cNvSpPr>
          <p:nvPr>
            <p:ph type="title"/>
          </p:nvPr>
        </p:nvSpPr>
        <p:spPr/>
        <p:txBody>
          <a:bodyPr/>
          <a:lstStyle/>
          <a:p>
            <a:r>
              <a:rPr lang="en-US" kern="0">
                <a:solidFill>
                  <a:srgbClr val="0F4662"/>
                </a:solidFill>
                <a:latin typeface="Arial"/>
                <a:ea typeface="Arial"/>
                <a:cs typeface="Arial"/>
                <a:sym typeface="Arial"/>
              </a:rPr>
              <a:t>27. Literacy Materials (2) </a:t>
            </a:r>
            <a:endParaRPr lang="en-US"/>
          </a:p>
        </p:txBody>
      </p:sp>
      <p:sp>
        <p:nvSpPr>
          <p:cNvPr id="3" name="Content Placeholder 2">
            <a:extLst>
              <a:ext uri="{FF2B5EF4-FFF2-40B4-BE49-F238E27FC236}">
                <a16:creationId xmlns:a16="http://schemas.microsoft.com/office/drawing/2014/main" id="{87423629-8477-38D7-D888-50E37F38387D}"/>
              </a:ext>
            </a:extLst>
          </p:cNvPr>
          <p:cNvSpPr>
            <a:spLocks noGrp="1"/>
          </p:cNvSpPr>
          <p:nvPr>
            <p:ph sz="half" idx="1"/>
          </p:nvPr>
        </p:nvSpPr>
        <p:spPr>
          <a:xfrm>
            <a:off x="229612" y="1109208"/>
            <a:ext cx="7737944" cy="5286287"/>
          </a:xfrm>
        </p:spPr>
        <p:txBody>
          <a:bodyPr/>
          <a:lstStyle/>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Alphabet materials; including cards, charts, games, letter puzzles, stencils </a:t>
            </a:r>
          </a:p>
          <a:p>
            <a:pPr marL="831215" lvl="2" indent="-342900">
              <a:buClr>
                <a:srgbClr val="0F4662"/>
              </a:buClr>
              <a:buSzPts val="2400"/>
            </a:pPr>
            <a:r>
              <a:rPr lang="en-US" sz="2400">
                <a:solidFill>
                  <a:srgbClr val="0F4662"/>
                </a:solidFill>
                <a:ea typeface="Quicksand"/>
                <a:cs typeface="Quicksand"/>
                <a:sym typeface="Quicksand"/>
              </a:rPr>
              <a:t>Alphabet Books </a:t>
            </a:r>
          </a:p>
          <a:p>
            <a:pPr marL="831215" lvl="2" indent="-342900">
              <a:buClr>
                <a:srgbClr val="0F4662"/>
              </a:buClr>
              <a:buSzPts val="2400"/>
            </a:pPr>
            <a:r>
              <a:rPr lang="en-US" sz="2400">
                <a:solidFill>
                  <a:srgbClr val="0F4662"/>
                </a:solidFill>
                <a:ea typeface="Quicksand"/>
                <a:cs typeface="Quicksand"/>
                <a:sym typeface="Quicksand"/>
              </a:rPr>
              <a:t>Letter Bingo, letter matching games</a:t>
            </a:r>
          </a:p>
          <a:p>
            <a:pPr marL="831215" lvl="2" indent="-342900">
              <a:buClr>
                <a:srgbClr val="0F4662"/>
              </a:buClr>
              <a:buSzPts val="2400"/>
            </a:pPr>
            <a:r>
              <a:rPr lang="en-US" sz="2400">
                <a:solidFill>
                  <a:srgbClr val="0F4662"/>
                </a:solidFill>
                <a:ea typeface="Quicksand"/>
                <a:cs typeface="Quicksand"/>
                <a:sym typeface="Quicksand"/>
              </a:rPr>
              <a:t>Flannel boards</a:t>
            </a:r>
          </a:p>
          <a:p>
            <a:pPr marL="831215" lvl="2" indent="-342900">
              <a:buClr>
                <a:srgbClr val="0F4662"/>
              </a:buClr>
              <a:buSzPts val="2400"/>
            </a:pPr>
            <a:r>
              <a:rPr lang="en-US" sz="2400">
                <a:solidFill>
                  <a:srgbClr val="0F4662"/>
                </a:solidFill>
                <a:ea typeface="Quicksand"/>
                <a:cs typeface="Quicksand"/>
                <a:sym typeface="Quicksand"/>
              </a:rPr>
              <a:t>Sequencing cards to retell the story </a:t>
            </a:r>
          </a:p>
          <a:p>
            <a:pPr marL="831215" lvl="2" indent="-342900">
              <a:buClr>
                <a:srgbClr val="0F4662"/>
              </a:buClr>
              <a:buSzPts val="2400"/>
            </a:pPr>
            <a:r>
              <a:rPr lang="en-US" sz="2400">
                <a:solidFill>
                  <a:srgbClr val="0F4662"/>
                </a:solidFill>
                <a:ea typeface="Quicksand"/>
                <a:cs typeface="Quicksand"/>
                <a:sym typeface="Quicksand"/>
              </a:rPr>
              <a:t>Labels for children’s cubbies and labeled centers </a:t>
            </a:r>
          </a:p>
          <a:p>
            <a:pPr marL="831215" lvl="2" indent="-342900">
              <a:buClr>
                <a:srgbClr val="0F4662"/>
              </a:buClr>
              <a:buSzPts val="2400"/>
            </a:pPr>
            <a:r>
              <a:rPr lang="en-US" sz="2400">
                <a:solidFill>
                  <a:srgbClr val="0F4662"/>
                </a:solidFill>
                <a:ea typeface="Quicksand"/>
                <a:cs typeface="Quicksand"/>
                <a:sym typeface="Quicksand"/>
              </a:rPr>
              <a:t>Menus in the dramatic play area </a:t>
            </a:r>
          </a:p>
          <a:p>
            <a:pPr marL="831215" lvl="2" indent="-342900">
              <a:buClr>
                <a:srgbClr val="0F4662"/>
              </a:buClr>
              <a:buSzPts val="2400"/>
            </a:pPr>
            <a:r>
              <a:rPr lang="en-US" sz="2400">
                <a:solidFill>
                  <a:srgbClr val="0F4662"/>
                </a:solidFill>
                <a:ea typeface="Quicksand"/>
                <a:cs typeface="Quicksand"/>
                <a:sym typeface="Quicksand"/>
              </a:rPr>
              <a:t>Writing materials (pencils, markers, highlighters etc.) </a:t>
            </a:r>
          </a:p>
          <a:p>
            <a:pPr marL="831215" lvl="2" indent="-342900">
              <a:buClr>
                <a:srgbClr val="0F4662"/>
              </a:buClr>
              <a:buSzPts val="2400"/>
            </a:pPr>
            <a:r>
              <a:rPr lang="en-US" sz="2400">
                <a:solidFill>
                  <a:srgbClr val="0F4662"/>
                </a:solidFill>
                <a:ea typeface="Quicksand"/>
                <a:cs typeface="Quicksand"/>
                <a:sym typeface="Quicksand"/>
              </a:rPr>
              <a:t>Pads of paper to make a grocery list</a:t>
            </a:r>
          </a:p>
          <a:p>
            <a:pPr marL="831215" lvl="2" indent="-342900">
              <a:buClr>
                <a:srgbClr val="0F4662"/>
              </a:buClr>
              <a:buSzPts val="2400"/>
            </a:pPr>
            <a:r>
              <a:rPr lang="en-US" sz="2400">
                <a:solidFill>
                  <a:srgbClr val="0F4662"/>
                </a:solidFill>
                <a:ea typeface="Quicksand"/>
                <a:cs typeface="Quicksand"/>
                <a:sym typeface="Quicksand"/>
              </a:rPr>
              <a:t>Cards and envelopes to write letters </a:t>
            </a:r>
          </a:p>
          <a:p>
            <a:pPr marL="374015" lvl="1" indent="-342900">
              <a:buClr>
                <a:srgbClr val="0F4662"/>
              </a:buClr>
              <a:buSzPts val="2400"/>
            </a:pPr>
            <a:endParaRPr lang="en-US" sz="2400">
              <a:solidFill>
                <a:srgbClr val="0F4662"/>
              </a:solidFill>
              <a:ea typeface="Quicksand"/>
              <a:cs typeface="Quicksand"/>
              <a:sym typeface="Quicksand"/>
            </a:endParaRPr>
          </a:p>
        </p:txBody>
      </p:sp>
      <p:sp>
        <p:nvSpPr>
          <p:cNvPr id="5" name="Slide Number Placeholder 4">
            <a:extLst>
              <a:ext uri="{FF2B5EF4-FFF2-40B4-BE49-F238E27FC236}">
                <a16:creationId xmlns:a16="http://schemas.microsoft.com/office/drawing/2014/main" id="{704EA51A-860C-AD84-863D-6B51E1535B5F}"/>
              </a:ext>
            </a:extLst>
          </p:cNvPr>
          <p:cNvSpPr>
            <a:spLocks noGrp="1"/>
          </p:cNvSpPr>
          <p:nvPr>
            <p:ph type="sldNum" sz="quarter" idx="12"/>
          </p:nvPr>
        </p:nvSpPr>
        <p:spPr/>
        <p:txBody>
          <a:bodyPr/>
          <a:lstStyle/>
          <a:p>
            <a:fld id="{6002B509-C285-4FF6-9C4D-EB34BB9C242E}" type="slidenum">
              <a:rPr lang="en-US" smtClean="0"/>
              <a:t>45</a:t>
            </a:fld>
            <a:endParaRPr lang="en-US"/>
          </a:p>
        </p:txBody>
      </p:sp>
      <p:pic>
        <p:nvPicPr>
          <p:cNvPr id="12" name="Content Placeholder 11" descr="a cubby with art items">
            <a:extLst>
              <a:ext uri="{FF2B5EF4-FFF2-40B4-BE49-F238E27FC236}">
                <a16:creationId xmlns:a16="http://schemas.microsoft.com/office/drawing/2014/main" id="{7595C445-94C1-883E-27EC-29953D763614}"/>
              </a:ext>
            </a:extLst>
          </p:cNvPr>
          <p:cNvPicPr>
            <a:picLocks noGrp="1" noChangeAspect="1"/>
          </p:cNvPicPr>
          <p:nvPr>
            <p:ph sz="half" idx="2"/>
          </p:nvPr>
        </p:nvPicPr>
        <p:blipFill>
          <a:blip r:embed="rId3"/>
          <a:stretch>
            <a:fillRect/>
          </a:stretch>
        </p:blipFill>
        <p:spPr>
          <a:xfrm>
            <a:off x="8093417" y="1103244"/>
            <a:ext cx="3477875" cy="4835525"/>
          </a:xfrm>
          <a:prstGeom prst="rect">
            <a:avLst/>
          </a:prstGeom>
        </p:spPr>
      </p:pic>
    </p:spTree>
    <p:extLst>
      <p:ext uri="{BB962C8B-B14F-4D97-AF65-F5344CB8AC3E}">
        <p14:creationId xmlns:p14="http://schemas.microsoft.com/office/powerpoint/2010/main" val="24759426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4E792-E7EE-E7E2-F254-DB6E36C0FF2D}"/>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F29E34B9-DA83-29F0-2C62-FAE425E9D019}"/>
              </a:ext>
            </a:extLst>
          </p:cNvPr>
          <p:cNvSpPr>
            <a:spLocks noGrp="1"/>
          </p:cNvSpPr>
          <p:nvPr>
            <p:ph type="title"/>
          </p:nvPr>
        </p:nvSpPr>
        <p:spPr/>
        <p:txBody>
          <a:bodyPr/>
          <a:lstStyle/>
          <a:p>
            <a:r>
              <a:rPr lang="en-US" kern="0">
                <a:solidFill>
                  <a:srgbClr val="0F4662"/>
                </a:solidFill>
                <a:latin typeface="Arial"/>
                <a:ea typeface="Arial"/>
                <a:cs typeface="Arial"/>
                <a:sym typeface="Arial"/>
              </a:rPr>
              <a:t>28. Math Materials (1) </a:t>
            </a:r>
            <a:endParaRPr lang="en-US"/>
          </a:p>
        </p:txBody>
      </p:sp>
      <p:sp>
        <p:nvSpPr>
          <p:cNvPr id="3" name="Content Placeholder 2">
            <a:extLst>
              <a:ext uri="{FF2B5EF4-FFF2-40B4-BE49-F238E27FC236}">
                <a16:creationId xmlns:a16="http://schemas.microsoft.com/office/drawing/2014/main" id="{99B9AE30-9C6C-62A3-AABD-137D3A0D2DF1}"/>
              </a:ext>
            </a:extLst>
          </p:cNvPr>
          <p:cNvSpPr>
            <a:spLocks noGrp="1"/>
          </p:cNvSpPr>
          <p:nvPr>
            <p:ph sz="half" idx="1"/>
          </p:nvPr>
        </p:nvSpPr>
        <p:spPr>
          <a:xfrm>
            <a:off x="229612" y="1109208"/>
            <a:ext cx="7737944" cy="5286287"/>
          </a:xfrm>
        </p:spPr>
        <p:txBody>
          <a:bodyPr/>
          <a:lstStyle/>
          <a:p>
            <a:pPr marL="374015" lvl="1" indent="-342900">
              <a:buClr>
                <a:srgbClr val="0F4662"/>
              </a:buClr>
              <a:buSzPts val="2400"/>
            </a:pPr>
            <a:r>
              <a:rPr lang="en-US" sz="2400">
                <a:solidFill>
                  <a:srgbClr val="0F4662"/>
                </a:solidFill>
                <a:ea typeface="Quicksand"/>
                <a:cs typeface="Quicksand"/>
                <a:sym typeface="Quicksand"/>
              </a:rPr>
              <a:t>Math materials or displays are available in the setting. </a:t>
            </a:r>
          </a:p>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Balance scales and variety of materials to weigh </a:t>
            </a:r>
          </a:p>
          <a:p>
            <a:pPr marL="831215" lvl="2" indent="-342900">
              <a:buClr>
                <a:srgbClr val="0F4662"/>
              </a:buClr>
              <a:buSzPts val="2400"/>
            </a:pPr>
            <a:r>
              <a:rPr lang="en-US" sz="2400">
                <a:solidFill>
                  <a:srgbClr val="0F4662"/>
                </a:solidFill>
                <a:ea typeface="Quicksand"/>
                <a:cs typeface="Quicksand"/>
                <a:sym typeface="Quicksand"/>
              </a:rPr>
              <a:t>Books about numbers and counting</a:t>
            </a:r>
          </a:p>
          <a:p>
            <a:pPr marL="831215" lvl="2" indent="-342900">
              <a:buClr>
                <a:srgbClr val="0F4662"/>
              </a:buClr>
              <a:buSzPts val="2400"/>
            </a:pPr>
            <a:r>
              <a:rPr lang="en-US" sz="2400">
                <a:solidFill>
                  <a:srgbClr val="0F4662"/>
                </a:solidFill>
                <a:ea typeface="Quicksand"/>
                <a:cs typeface="Quicksand"/>
                <a:sym typeface="Quicksand"/>
              </a:rPr>
              <a:t>Books about shapes </a:t>
            </a:r>
          </a:p>
          <a:p>
            <a:pPr marL="831215" lvl="2" indent="-342900">
              <a:buClr>
                <a:srgbClr val="0F4662"/>
              </a:buClr>
              <a:buSzPts val="2400"/>
            </a:pPr>
            <a:r>
              <a:rPr lang="en-US" sz="2400">
                <a:solidFill>
                  <a:srgbClr val="0F4662"/>
                </a:solidFill>
                <a:ea typeface="Quicksand"/>
                <a:cs typeface="Quicksand"/>
                <a:sym typeface="Quicksand"/>
              </a:rPr>
              <a:t>Blocks of different sizes and shapes </a:t>
            </a:r>
          </a:p>
          <a:p>
            <a:pPr marL="831215" lvl="2" indent="-342900">
              <a:buClr>
                <a:srgbClr val="0F4662"/>
              </a:buClr>
              <a:buSzPts val="2400"/>
            </a:pPr>
            <a:r>
              <a:rPr lang="en-US" sz="2400">
                <a:solidFill>
                  <a:srgbClr val="0F4662"/>
                </a:solidFill>
                <a:ea typeface="Quicksand"/>
                <a:cs typeface="Quicksand"/>
                <a:sym typeface="Quicksand"/>
              </a:rPr>
              <a:t>Clocks, calendars, and stopwatches </a:t>
            </a:r>
          </a:p>
          <a:p>
            <a:pPr marL="831215" lvl="2" indent="-342900">
              <a:buClr>
                <a:srgbClr val="0F4662"/>
              </a:buClr>
              <a:buSzPts val="2400"/>
            </a:pPr>
            <a:r>
              <a:rPr lang="en-US" sz="2400">
                <a:solidFill>
                  <a:srgbClr val="0F4662"/>
                </a:solidFill>
                <a:ea typeface="Quicksand"/>
                <a:cs typeface="Quicksand"/>
                <a:sym typeface="Quicksand"/>
              </a:rPr>
              <a:t>Different sized containers for comparing quantities </a:t>
            </a:r>
          </a:p>
          <a:p>
            <a:pPr marL="831215" lvl="2" indent="-342900">
              <a:buClr>
                <a:srgbClr val="0F4662"/>
              </a:buClr>
              <a:buSzPts val="2400"/>
            </a:pPr>
            <a:r>
              <a:rPr lang="en-US" sz="2400">
                <a:solidFill>
                  <a:srgbClr val="0F4662"/>
                </a:solidFill>
                <a:ea typeface="Quicksand"/>
                <a:cs typeface="Quicksand"/>
                <a:sym typeface="Quicksand"/>
              </a:rPr>
              <a:t>Shape bingo, dominoes, and dice </a:t>
            </a:r>
          </a:p>
          <a:p>
            <a:pPr marL="831215" lvl="2" indent="-342900">
              <a:buClr>
                <a:srgbClr val="0F4662"/>
              </a:buClr>
              <a:buSzPts val="2400"/>
            </a:pPr>
            <a:r>
              <a:rPr lang="en-US" sz="2400">
                <a:solidFill>
                  <a:srgbClr val="0F4662"/>
                </a:solidFill>
                <a:ea typeface="Quicksand"/>
                <a:cs typeface="Quicksand"/>
                <a:sym typeface="Quicksand"/>
              </a:rPr>
              <a:t>Materials for patterning </a:t>
            </a:r>
          </a:p>
          <a:p>
            <a:pPr marL="374015" lvl="1" indent="-342900">
              <a:buClr>
                <a:srgbClr val="0F4662"/>
              </a:buClr>
              <a:buSzPts val="2400"/>
            </a:pPr>
            <a:endParaRPr lang="en-US" sz="2400">
              <a:solidFill>
                <a:srgbClr val="0F4662"/>
              </a:solidFill>
              <a:ea typeface="Quicksand"/>
              <a:cs typeface="Quicksand"/>
              <a:sym typeface="Quicksand"/>
            </a:endParaRPr>
          </a:p>
        </p:txBody>
      </p:sp>
      <p:sp>
        <p:nvSpPr>
          <p:cNvPr id="5" name="Slide Number Placeholder 4">
            <a:extLst>
              <a:ext uri="{FF2B5EF4-FFF2-40B4-BE49-F238E27FC236}">
                <a16:creationId xmlns:a16="http://schemas.microsoft.com/office/drawing/2014/main" id="{0901AD52-449A-71CA-E008-F62E55E26A71}"/>
              </a:ext>
            </a:extLst>
          </p:cNvPr>
          <p:cNvSpPr>
            <a:spLocks noGrp="1"/>
          </p:cNvSpPr>
          <p:nvPr>
            <p:ph type="sldNum" sz="quarter" idx="12"/>
          </p:nvPr>
        </p:nvSpPr>
        <p:spPr/>
        <p:txBody>
          <a:bodyPr/>
          <a:lstStyle/>
          <a:p>
            <a:fld id="{6002B509-C285-4FF6-9C4D-EB34BB9C242E}" type="slidenum">
              <a:rPr lang="en-US" smtClean="0"/>
              <a:t>46</a:t>
            </a:fld>
            <a:endParaRPr lang="en-US"/>
          </a:p>
        </p:txBody>
      </p:sp>
      <p:pic>
        <p:nvPicPr>
          <p:cNvPr id="7" name="Content Placeholder 6" descr="A shelf with math materials including a scale, shapes book, and counters">
            <a:extLst>
              <a:ext uri="{FF2B5EF4-FFF2-40B4-BE49-F238E27FC236}">
                <a16:creationId xmlns:a16="http://schemas.microsoft.com/office/drawing/2014/main" id="{0FBE7D6E-8E16-9D8F-BE36-A3BF07B69995}"/>
              </a:ext>
            </a:extLst>
          </p:cNvPr>
          <p:cNvPicPr>
            <a:picLocks noGrp="1" noChangeAspect="1"/>
          </p:cNvPicPr>
          <p:nvPr>
            <p:ph sz="half" idx="2"/>
          </p:nvPr>
        </p:nvPicPr>
        <p:blipFill>
          <a:blip r:embed="rId3"/>
          <a:stretch>
            <a:fillRect/>
          </a:stretch>
        </p:blipFill>
        <p:spPr>
          <a:xfrm>
            <a:off x="8197168" y="1011237"/>
            <a:ext cx="3414456" cy="4835525"/>
          </a:xfrm>
          <a:prstGeom prst="rect">
            <a:avLst/>
          </a:prstGeom>
        </p:spPr>
      </p:pic>
    </p:spTree>
    <p:extLst>
      <p:ext uri="{BB962C8B-B14F-4D97-AF65-F5344CB8AC3E}">
        <p14:creationId xmlns:p14="http://schemas.microsoft.com/office/powerpoint/2010/main" val="1894784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09E06-562A-50CD-BB90-376510B8EA20}"/>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6E067127-C17D-06CA-341A-3D92E5866273}"/>
              </a:ext>
            </a:extLst>
          </p:cNvPr>
          <p:cNvSpPr>
            <a:spLocks noGrp="1"/>
          </p:cNvSpPr>
          <p:nvPr>
            <p:ph type="title"/>
          </p:nvPr>
        </p:nvSpPr>
        <p:spPr/>
        <p:txBody>
          <a:bodyPr/>
          <a:lstStyle/>
          <a:p>
            <a:r>
              <a:rPr lang="en-US" kern="0">
                <a:solidFill>
                  <a:srgbClr val="0F4662"/>
                </a:solidFill>
                <a:latin typeface="Arial"/>
                <a:ea typeface="Arial"/>
                <a:cs typeface="Arial"/>
                <a:sym typeface="Arial"/>
              </a:rPr>
              <a:t>28. Math Materials (2) </a:t>
            </a:r>
            <a:endParaRPr lang="en-US"/>
          </a:p>
        </p:txBody>
      </p:sp>
      <p:sp>
        <p:nvSpPr>
          <p:cNvPr id="3" name="Content Placeholder 2">
            <a:extLst>
              <a:ext uri="{FF2B5EF4-FFF2-40B4-BE49-F238E27FC236}">
                <a16:creationId xmlns:a16="http://schemas.microsoft.com/office/drawing/2014/main" id="{509693C1-9419-64A3-F666-F9857AB41545}"/>
              </a:ext>
            </a:extLst>
          </p:cNvPr>
          <p:cNvSpPr>
            <a:spLocks noGrp="1"/>
          </p:cNvSpPr>
          <p:nvPr>
            <p:ph sz="half" idx="1"/>
          </p:nvPr>
        </p:nvSpPr>
        <p:spPr/>
        <p:txBody>
          <a:bodyPr/>
          <a:lstStyle/>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Magnetic numbers</a:t>
            </a:r>
          </a:p>
          <a:p>
            <a:pPr marL="831215" lvl="2" indent="-342900">
              <a:buClr>
                <a:srgbClr val="0F4662"/>
              </a:buClr>
              <a:buSzPts val="2400"/>
            </a:pPr>
            <a:r>
              <a:rPr lang="en-US" sz="2400">
                <a:solidFill>
                  <a:srgbClr val="0F4662"/>
                </a:solidFill>
                <a:ea typeface="Quicksand"/>
                <a:cs typeface="Quicksand"/>
                <a:sym typeface="Quicksand"/>
              </a:rPr>
              <a:t>Number puzzles </a:t>
            </a:r>
          </a:p>
          <a:p>
            <a:pPr marL="831215" lvl="2" indent="-342900">
              <a:buClr>
                <a:srgbClr val="0F4662"/>
              </a:buClr>
              <a:buSzPts val="2400"/>
            </a:pPr>
            <a:r>
              <a:rPr lang="en-US" sz="2400">
                <a:solidFill>
                  <a:srgbClr val="0F4662"/>
                </a:solidFill>
                <a:ea typeface="Quicksand"/>
                <a:cs typeface="Quicksand"/>
                <a:sym typeface="Quicksand"/>
              </a:rPr>
              <a:t>Number lines</a:t>
            </a:r>
          </a:p>
          <a:p>
            <a:pPr marL="831215" lvl="2" indent="-342900">
              <a:buClr>
                <a:srgbClr val="0F4662"/>
              </a:buClr>
              <a:buSzPts val="2400"/>
            </a:pPr>
            <a:r>
              <a:rPr lang="en-US" sz="2400">
                <a:solidFill>
                  <a:srgbClr val="0F4662"/>
                </a:solidFill>
                <a:ea typeface="Quicksand"/>
                <a:cs typeface="Quicksand"/>
                <a:sym typeface="Quicksand"/>
              </a:rPr>
              <a:t>Number tiles</a:t>
            </a:r>
          </a:p>
          <a:p>
            <a:pPr marL="831215" lvl="2" indent="-342900">
              <a:buClr>
                <a:srgbClr val="0F4662"/>
              </a:buClr>
              <a:buSzPts val="2400"/>
            </a:pPr>
            <a:r>
              <a:rPr lang="en-US" sz="2400">
                <a:solidFill>
                  <a:srgbClr val="0F4662"/>
                </a:solidFill>
                <a:ea typeface="Quicksand"/>
                <a:cs typeface="Quicksand"/>
                <a:sym typeface="Quicksand"/>
              </a:rPr>
              <a:t>Number blocks</a:t>
            </a:r>
          </a:p>
          <a:p>
            <a:pPr marL="831215" lvl="2" indent="-342900">
              <a:buClr>
                <a:srgbClr val="0F4662"/>
              </a:buClr>
              <a:buSzPts val="2400"/>
            </a:pPr>
            <a:r>
              <a:rPr lang="en-US" sz="2400">
                <a:solidFill>
                  <a:srgbClr val="0F4662"/>
                </a:solidFill>
                <a:ea typeface="Quicksand"/>
                <a:cs typeface="Quicksand"/>
                <a:sym typeface="Quicksand"/>
              </a:rPr>
              <a:t>Picture cards that show different positions </a:t>
            </a:r>
          </a:p>
          <a:p>
            <a:pPr marL="831215" lvl="2" indent="-342900">
              <a:buClr>
                <a:srgbClr val="0F4662"/>
              </a:buClr>
              <a:buSzPts val="2400"/>
            </a:pPr>
            <a:r>
              <a:rPr lang="en-US" sz="2400">
                <a:solidFill>
                  <a:srgbClr val="0F4662"/>
                </a:solidFill>
                <a:ea typeface="Quicksand"/>
                <a:cs typeface="Quicksand"/>
                <a:sym typeface="Quicksand"/>
              </a:rPr>
              <a:t>Play money </a:t>
            </a:r>
          </a:p>
          <a:p>
            <a:pPr marL="831215" lvl="2" indent="-342900">
              <a:buClr>
                <a:srgbClr val="0F4662"/>
              </a:buClr>
              <a:buSzPts val="2400"/>
            </a:pPr>
            <a:r>
              <a:rPr lang="en-US" sz="2400">
                <a:solidFill>
                  <a:srgbClr val="0F4662"/>
                </a:solidFill>
                <a:ea typeface="Quicksand"/>
                <a:cs typeface="Quicksand"/>
                <a:sym typeface="Quicksand"/>
              </a:rPr>
              <a:t>Rulers </a:t>
            </a:r>
          </a:p>
          <a:p>
            <a:pPr marL="831215" lvl="2" indent="-342900">
              <a:buClr>
                <a:srgbClr val="0F4662"/>
              </a:buClr>
              <a:buSzPts val="2400"/>
            </a:pPr>
            <a:r>
              <a:rPr lang="en-US" sz="2400">
                <a:solidFill>
                  <a:srgbClr val="0F4662"/>
                </a:solidFill>
                <a:ea typeface="Quicksand"/>
                <a:cs typeface="Quicksand"/>
                <a:sym typeface="Quicksand"/>
              </a:rPr>
              <a:t>Shape puzzles </a:t>
            </a:r>
          </a:p>
          <a:p>
            <a:pPr marL="374015" lvl="1" indent="-342900">
              <a:buClr>
                <a:srgbClr val="0F4662"/>
              </a:buClr>
              <a:buSzPts val="2400"/>
            </a:pPr>
            <a:endParaRPr lang="en-US" sz="2400">
              <a:solidFill>
                <a:srgbClr val="0F4662"/>
              </a:solidFill>
              <a:ea typeface="Quicksand"/>
              <a:cs typeface="Quicksand"/>
              <a:sym typeface="Quicksand"/>
            </a:endParaRPr>
          </a:p>
        </p:txBody>
      </p:sp>
      <p:pic>
        <p:nvPicPr>
          <p:cNvPr id="7" name="Content Placeholder 6" descr="A shelf with math materials including a scale, shapes book, and counters">
            <a:extLst>
              <a:ext uri="{FF2B5EF4-FFF2-40B4-BE49-F238E27FC236}">
                <a16:creationId xmlns:a16="http://schemas.microsoft.com/office/drawing/2014/main" id="{7DD31095-F8CD-338B-D71C-595767512C8A}"/>
              </a:ext>
            </a:extLst>
          </p:cNvPr>
          <p:cNvPicPr>
            <a:picLocks noGrp="1" noChangeAspect="1"/>
          </p:cNvPicPr>
          <p:nvPr>
            <p:ph sz="half" idx="2"/>
          </p:nvPr>
        </p:nvPicPr>
        <p:blipFill>
          <a:blip r:embed="rId3"/>
          <a:stretch>
            <a:fillRect/>
          </a:stretch>
        </p:blipFill>
        <p:spPr>
          <a:xfrm>
            <a:off x="7412166" y="1341438"/>
            <a:ext cx="3414456" cy="4835525"/>
          </a:xfrm>
          <a:prstGeom prst="rect">
            <a:avLst/>
          </a:prstGeom>
        </p:spPr>
      </p:pic>
      <p:sp>
        <p:nvSpPr>
          <p:cNvPr id="5" name="Slide Number Placeholder 4">
            <a:extLst>
              <a:ext uri="{FF2B5EF4-FFF2-40B4-BE49-F238E27FC236}">
                <a16:creationId xmlns:a16="http://schemas.microsoft.com/office/drawing/2014/main" id="{481D0122-5D88-363D-5747-AA94E8DBB801}"/>
              </a:ext>
            </a:extLst>
          </p:cNvPr>
          <p:cNvSpPr>
            <a:spLocks noGrp="1"/>
          </p:cNvSpPr>
          <p:nvPr>
            <p:ph type="sldNum" sz="quarter" idx="12"/>
          </p:nvPr>
        </p:nvSpPr>
        <p:spPr/>
        <p:txBody>
          <a:bodyPr/>
          <a:lstStyle/>
          <a:p>
            <a:fld id="{6002B509-C285-4FF6-9C4D-EB34BB9C242E}" type="slidenum">
              <a:rPr lang="en-US" smtClean="0"/>
              <a:t>47</a:t>
            </a:fld>
            <a:endParaRPr lang="en-US"/>
          </a:p>
        </p:txBody>
      </p:sp>
    </p:spTree>
    <p:extLst>
      <p:ext uri="{BB962C8B-B14F-4D97-AF65-F5344CB8AC3E}">
        <p14:creationId xmlns:p14="http://schemas.microsoft.com/office/powerpoint/2010/main" val="3793646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DCD73-FCA4-5B40-A3F5-75031A6B0FEC}"/>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316EC07C-EB51-EF47-7344-7583C2E3B25E}"/>
              </a:ext>
            </a:extLst>
          </p:cNvPr>
          <p:cNvSpPr>
            <a:spLocks noGrp="1"/>
          </p:cNvSpPr>
          <p:nvPr>
            <p:ph type="title"/>
          </p:nvPr>
        </p:nvSpPr>
        <p:spPr/>
        <p:txBody>
          <a:bodyPr/>
          <a:lstStyle/>
          <a:p>
            <a:r>
              <a:rPr lang="en-US" kern="0">
                <a:solidFill>
                  <a:srgbClr val="0F4662"/>
                </a:solidFill>
                <a:latin typeface="Arial"/>
                <a:ea typeface="Arial"/>
                <a:cs typeface="Arial"/>
                <a:sym typeface="Arial"/>
              </a:rPr>
              <a:t>29. Social and Emotional Learning Materials (1) </a:t>
            </a:r>
            <a:endParaRPr lang="en-US"/>
          </a:p>
        </p:txBody>
      </p:sp>
      <p:sp>
        <p:nvSpPr>
          <p:cNvPr id="3" name="Content Placeholder 2">
            <a:extLst>
              <a:ext uri="{FF2B5EF4-FFF2-40B4-BE49-F238E27FC236}">
                <a16:creationId xmlns:a16="http://schemas.microsoft.com/office/drawing/2014/main" id="{7D4A7E3C-C7F5-2538-306B-B8F56BF1BB13}"/>
              </a:ext>
            </a:extLst>
          </p:cNvPr>
          <p:cNvSpPr>
            <a:spLocks noGrp="1"/>
          </p:cNvSpPr>
          <p:nvPr>
            <p:ph sz="half" idx="1"/>
          </p:nvPr>
        </p:nvSpPr>
        <p:spPr>
          <a:xfrm>
            <a:off x="229612" y="1109208"/>
            <a:ext cx="7737944" cy="5286287"/>
          </a:xfrm>
        </p:spPr>
        <p:txBody>
          <a:bodyPr/>
          <a:lstStyle/>
          <a:p>
            <a:pPr marL="374015" lvl="1" indent="-342900">
              <a:buClr>
                <a:srgbClr val="0F4662"/>
              </a:buClr>
              <a:buSzPts val="2400"/>
            </a:pPr>
            <a:r>
              <a:rPr lang="en-US" sz="2400">
                <a:solidFill>
                  <a:srgbClr val="0F4662"/>
                </a:solidFill>
                <a:ea typeface="Quicksand"/>
                <a:cs typeface="Quicksand"/>
                <a:sym typeface="Quicksand"/>
              </a:rPr>
              <a:t>Social and emotional learning materials or displays available </a:t>
            </a:r>
          </a:p>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Books that show children experiencing different emotions </a:t>
            </a:r>
          </a:p>
          <a:p>
            <a:pPr marL="831215" lvl="2" indent="-342900">
              <a:buClr>
                <a:srgbClr val="0F4662"/>
              </a:buClr>
              <a:buSzPts val="2400"/>
            </a:pPr>
            <a:r>
              <a:rPr lang="en-US" sz="2400">
                <a:solidFill>
                  <a:srgbClr val="0F4662"/>
                </a:solidFill>
                <a:ea typeface="Quicksand"/>
                <a:cs typeface="Quicksand"/>
                <a:sym typeface="Quicksand"/>
              </a:rPr>
              <a:t>Books that show ways to deal with strong emotions </a:t>
            </a:r>
          </a:p>
          <a:p>
            <a:pPr marL="831215" lvl="2" indent="-342900">
              <a:buClr>
                <a:srgbClr val="0F4662"/>
              </a:buClr>
              <a:buSzPts val="2400"/>
            </a:pPr>
            <a:r>
              <a:rPr lang="en-US" sz="2400">
                <a:solidFill>
                  <a:srgbClr val="0F4662"/>
                </a:solidFill>
                <a:ea typeface="Quicksand"/>
                <a:cs typeface="Quicksand"/>
                <a:sym typeface="Quicksand"/>
              </a:rPr>
              <a:t>Books about friendship, caring and empathy </a:t>
            </a:r>
          </a:p>
          <a:p>
            <a:pPr marL="831215" lvl="2" indent="-342900">
              <a:buClr>
                <a:srgbClr val="0F4662"/>
              </a:buClr>
              <a:buSzPts val="2400"/>
            </a:pPr>
            <a:r>
              <a:rPr lang="en-US" sz="2400">
                <a:solidFill>
                  <a:srgbClr val="0F4662"/>
                </a:solidFill>
                <a:ea typeface="Quicksand"/>
                <a:cs typeface="Quicksand"/>
                <a:sym typeface="Quicksand"/>
              </a:rPr>
              <a:t>Books about conflict resolution </a:t>
            </a:r>
          </a:p>
          <a:p>
            <a:pPr marL="374015" lvl="1" indent="-342900">
              <a:buClr>
                <a:srgbClr val="0F4662"/>
              </a:buClr>
              <a:buSzPts val="2400"/>
            </a:pPr>
            <a:endParaRPr lang="en-US" sz="2400">
              <a:solidFill>
                <a:srgbClr val="0F4662"/>
              </a:solidFill>
              <a:ea typeface="Quicksand"/>
              <a:cs typeface="Quicksand"/>
              <a:sym typeface="Quicksand"/>
            </a:endParaRPr>
          </a:p>
        </p:txBody>
      </p:sp>
      <p:sp>
        <p:nvSpPr>
          <p:cNvPr id="5" name="Slide Number Placeholder 4">
            <a:extLst>
              <a:ext uri="{FF2B5EF4-FFF2-40B4-BE49-F238E27FC236}">
                <a16:creationId xmlns:a16="http://schemas.microsoft.com/office/drawing/2014/main" id="{1E673732-1381-2EEF-EF06-369A4466B461}"/>
              </a:ext>
            </a:extLst>
          </p:cNvPr>
          <p:cNvSpPr>
            <a:spLocks noGrp="1"/>
          </p:cNvSpPr>
          <p:nvPr>
            <p:ph type="sldNum" sz="quarter" idx="12"/>
          </p:nvPr>
        </p:nvSpPr>
        <p:spPr/>
        <p:txBody>
          <a:bodyPr/>
          <a:lstStyle/>
          <a:p>
            <a:fld id="{6002B509-C285-4FF6-9C4D-EB34BB9C242E}" type="slidenum">
              <a:rPr lang="en-US" smtClean="0"/>
              <a:t>48</a:t>
            </a:fld>
            <a:endParaRPr lang="en-US"/>
          </a:p>
        </p:txBody>
      </p:sp>
      <p:pic>
        <p:nvPicPr>
          <p:cNvPr id="8" name="Content Placeholder 7" descr="An outline of a face with playdough as the features">
            <a:extLst>
              <a:ext uri="{FF2B5EF4-FFF2-40B4-BE49-F238E27FC236}">
                <a16:creationId xmlns:a16="http://schemas.microsoft.com/office/drawing/2014/main" id="{04F46767-ABD2-3464-D1AF-763A9FF82F18}"/>
              </a:ext>
            </a:extLst>
          </p:cNvPr>
          <p:cNvPicPr>
            <a:picLocks noGrp="1" noChangeAspect="1"/>
          </p:cNvPicPr>
          <p:nvPr>
            <p:ph sz="half" idx="2"/>
          </p:nvPr>
        </p:nvPicPr>
        <p:blipFill>
          <a:blip r:embed="rId3"/>
          <a:stretch>
            <a:fillRect/>
          </a:stretch>
        </p:blipFill>
        <p:spPr>
          <a:xfrm>
            <a:off x="8197168" y="1103244"/>
            <a:ext cx="3381952" cy="4835525"/>
          </a:xfrm>
          <a:prstGeom prst="rect">
            <a:avLst/>
          </a:prstGeom>
        </p:spPr>
      </p:pic>
    </p:spTree>
    <p:extLst>
      <p:ext uri="{BB962C8B-B14F-4D97-AF65-F5344CB8AC3E}">
        <p14:creationId xmlns:p14="http://schemas.microsoft.com/office/powerpoint/2010/main" val="13828924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98912-6F62-E796-CA80-8698934584DD}"/>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B626B509-AF5A-A1F0-DB7D-7954332827ED}"/>
              </a:ext>
            </a:extLst>
          </p:cNvPr>
          <p:cNvSpPr>
            <a:spLocks noGrp="1"/>
          </p:cNvSpPr>
          <p:nvPr>
            <p:ph type="title"/>
          </p:nvPr>
        </p:nvSpPr>
        <p:spPr/>
        <p:txBody>
          <a:bodyPr/>
          <a:lstStyle/>
          <a:p>
            <a:r>
              <a:rPr lang="en-US" kern="0">
                <a:solidFill>
                  <a:srgbClr val="0F4662"/>
                </a:solidFill>
                <a:latin typeface="Arial"/>
                <a:ea typeface="Arial"/>
                <a:cs typeface="Arial"/>
                <a:sym typeface="Arial"/>
              </a:rPr>
              <a:t>29. Social and Emotional Learning Materials (2) </a:t>
            </a:r>
            <a:endParaRPr lang="en-US"/>
          </a:p>
        </p:txBody>
      </p:sp>
      <p:sp>
        <p:nvSpPr>
          <p:cNvPr id="3" name="Content Placeholder 2">
            <a:extLst>
              <a:ext uri="{FF2B5EF4-FFF2-40B4-BE49-F238E27FC236}">
                <a16:creationId xmlns:a16="http://schemas.microsoft.com/office/drawing/2014/main" id="{353E5457-2552-A7D9-5334-A023795CF53E}"/>
              </a:ext>
            </a:extLst>
          </p:cNvPr>
          <p:cNvSpPr>
            <a:spLocks noGrp="1"/>
          </p:cNvSpPr>
          <p:nvPr>
            <p:ph sz="half" idx="1"/>
          </p:nvPr>
        </p:nvSpPr>
        <p:spPr>
          <a:xfrm>
            <a:off x="229612" y="1109208"/>
            <a:ext cx="7737944" cy="5286287"/>
          </a:xfrm>
        </p:spPr>
        <p:txBody>
          <a:bodyPr/>
          <a:lstStyle/>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Fidget toys </a:t>
            </a:r>
          </a:p>
          <a:p>
            <a:pPr marL="831215" lvl="2" indent="-342900">
              <a:buClr>
                <a:srgbClr val="0F4662"/>
              </a:buClr>
              <a:buSzPts val="2400"/>
            </a:pPr>
            <a:r>
              <a:rPr lang="en-US" sz="2400">
                <a:solidFill>
                  <a:srgbClr val="0F4662"/>
                </a:solidFill>
                <a:ea typeface="Quicksand"/>
                <a:cs typeface="Quicksand"/>
                <a:sym typeface="Quicksand"/>
              </a:rPr>
              <a:t>Posters that show different ways to calm down </a:t>
            </a:r>
          </a:p>
          <a:p>
            <a:pPr marL="831215" lvl="2" indent="-342900">
              <a:buClr>
                <a:srgbClr val="0F4662"/>
              </a:buClr>
              <a:buSzPts val="2400"/>
            </a:pPr>
            <a:r>
              <a:rPr lang="en-US" sz="2400">
                <a:solidFill>
                  <a:srgbClr val="0F4662"/>
                </a:solidFill>
                <a:ea typeface="Quicksand"/>
                <a:cs typeface="Quicksand"/>
                <a:sym typeface="Quicksand"/>
              </a:rPr>
              <a:t>Posted schedule to help children know what is next </a:t>
            </a:r>
          </a:p>
          <a:p>
            <a:pPr marL="831215" lvl="2" indent="-342900">
              <a:buClr>
                <a:srgbClr val="0F4662"/>
              </a:buClr>
              <a:buSzPts val="2400"/>
            </a:pPr>
            <a:r>
              <a:rPr lang="en-US" sz="2400">
                <a:solidFill>
                  <a:srgbClr val="0F4662"/>
                </a:solidFill>
                <a:ea typeface="Quicksand"/>
                <a:cs typeface="Quicksand"/>
                <a:sym typeface="Quicksand"/>
              </a:rPr>
              <a:t>Posters that display problem-solving </a:t>
            </a:r>
          </a:p>
          <a:p>
            <a:pPr marL="831215" lvl="2" indent="-342900">
              <a:buClr>
                <a:srgbClr val="0F4662"/>
              </a:buClr>
              <a:buSzPts val="2400"/>
            </a:pPr>
            <a:r>
              <a:rPr lang="en-US" sz="2400">
                <a:solidFill>
                  <a:srgbClr val="0F4662"/>
                </a:solidFill>
                <a:ea typeface="Quicksand"/>
                <a:cs typeface="Quicksand"/>
                <a:sym typeface="Quicksand"/>
              </a:rPr>
              <a:t>Puppets for role-play or acting out feelings </a:t>
            </a:r>
          </a:p>
          <a:p>
            <a:pPr marL="831215" lvl="2" indent="-342900">
              <a:buClr>
                <a:srgbClr val="0F4662"/>
              </a:buClr>
              <a:buSzPts val="2400"/>
            </a:pPr>
            <a:r>
              <a:rPr lang="en-US" sz="2400">
                <a:solidFill>
                  <a:srgbClr val="0F4662"/>
                </a:solidFill>
                <a:ea typeface="Quicksand"/>
                <a:cs typeface="Quicksand"/>
                <a:sym typeface="Quicksand"/>
              </a:rPr>
              <a:t>Stress-balls </a:t>
            </a:r>
          </a:p>
          <a:p>
            <a:pPr marL="374015" lvl="1" indent="-342900">
              <a:buClr>
                <a:srgbClr val="0F4662"/>
              </a:buClr>
              <a:buSzPts val="2400"/>
            </a:pPr>
            <a:endParaRPr lang="en-US" sz="2400">
              <a:solidFill>
                <a:srgbClr val="0F4662"/>
              </a:solidFill>
              <a:ea typeface="Quicksand"/>
              <a:cs typeface="Quicksand"/>
              <a:sym typeface="Quicksand"/>
            </a:endParaRPr>
          </a:p>
        </p:txBody>
      </p:sp>
      <p:sp>
        <p:nvSpPr>
          <p:cNvPr id="5" name="Slide Number Placeholder 4">
            <a:extLst>
              <a:ext uri="{FF2B5EF4-FFF2-40B4-BE49-F238E27FC236}">
                <a16:creationId xmlns:a16="http://schemas.microsoft.com/office/drawing/2014/main" id="{F1DA6FDD-392F-4C2C-5844-1A0929F04563}"/>
              </a:ext>
            </a:extLst>
          </p:cNvPr>
          <p:cNvSpPr>
            <a:spLocks noGrp="1"/>
          </p:cNvSpPr>
          <p:nvPr>
            <p:ph type="sldNum" sz="quarter" idx="12"/>
          </p:nvPr>
        </p:nvSpPr>
        <p:spPr/>
        <p:txBody>
          <a:bodyPr/>
          <a:lstStyle/>
          <a:p>
            <a:fld id="{6002B509-C285-4FF6-9C4D-EB34BB9C242E}" type="slidenum">
              <a:rPr lang="en-US" smtClean="0"/>
              <a:t>49</a:t>
            </a:fld>
            <a:endParaRPr lang="en-US"/>
          </a:p>
        </p:txBody>
      </p:sp>
      <p:pic>
        <p:nvPicPr>
          <p:cNvPr id="8" name="Content Placeholder 7" descr="An outline of a face with playdough as the features">
            <a:extLst>
              <a:ext uri="{FF2B5EF4-FFF2-40B4-BE49-F238E27FC236}">
                <a16:creationId xmlns:a16="http://schemas.microsoft.com/office/drawing/2014/main" id="{B7CEF474-D88C-18B5-09A3-BD25D0468BFD}"/>
              </a:ext>
            </a:extLst>
          </p:cNvPr>
          <p:cNvPicPr>
            <a:picLocks noGrp="1" noChangeAspect="1"/>
          </p:cNvPicPr>
          <p:nvPr>
            <p:ph sz="half" idx="2"/>
          </p:nvPr>
        </p:nvPicPr>
        <p:blipFill>
          <a:blip r:embed="rId3"/>
          <a:stretch>
            <a:fillRect/>
          </a:stretch>
        </p:blipFill>
        <p:spPr>
          <a:xfrm>
            <a:off x="8197168" y="1103244"/>
            <a:ext cx="3381952" cy="4835525"/>
          </a:xfrm>
          <a:prstGeom prst="rect">
            <a:avLst/>
          </a:prstGeom>
        </p:spPr>
      </p:pic>
    </p:spTree>
    <p:extLst>
      <p:ext uri="{BB962C8B-B14F-4D97-AF65-F5344CB8AC3E}">
        <p14:creationId xmlns:p14="http://schemas.microsoft.com/office/powerpoint/2010/main" val="3193999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108F-3CB9-8ADC-7E26-D0A67A455AAE}"/>
              </a:ext>
            </a:extLst>
          </p:cNvPr>
          <p:cNvSpPr>
            <a:spLocks noGrp="1"/>
          </p:cNvSpPr>
          <p:nvPr>
            <p:ph type="title"/>
          </p:nvPr>
        </p:nvSpPr>
        <p:spPr/>
        <p:txBody>
          <a:bodyPr/>
          <a:lstStyle/>
          <a:p>
            <a:r>
              <a:rPr lang="en-US" i="1" kern="0">
                <a:solidFill>
                  <a:srgbClr val="0F4662"/>
                </a:solidFill>
                <a:ea typeface="Cormorant Garamond"/>
                <a:cs typeface="Cormorant Garamond"/>
                <a:sym typeface="Cormorant Garamond"/>
              </a:rPr>
              <a:t>CLASS Environment </a:t>
            </a:r>
            <a:endParaRPr lang="en-US"/>
          </a:p>
        </p:txBody>
      </p:sp>
      <p:sp>
        <p:nvSpPr>
          <p:cNvPr id="3" name="Content Placeholder 2">
            <a:extLst>
              <a:ext uri="{FF2B5EF4-FFF2-40B4-BE49-F238E27FC236}">
                <a16:creationId xmlns:a16="http://schemas.microsoft.com/office/drawing/2014/main" id="{FE03926B-CC36-C20A-392A-A807495472BA}"/>
              </a:ext>
            </a:extLst>
          </p:cNvPr>
          <p:cNvSpPr>
            <a:spLocks noGrp="1"/>
          </p:cNvSpPr>
          <p:nvPr>
            <p:ph idx="1"/>
          </p:nvPr>
        </p:nvSpPr>
        <p:spPr>
          <a:xfrm>
            <a:off x="0" y="1058092"/>
            <a:ext cx="12192000" cy="5118872"/>
          </a:xfrm>
        </p:spPr>
        <p:txBody>
          <a:bodyPr>
            <a:normAutofit/>
          </a:bodyPr>
          <a:lstStyle/>
          <a:p>
            <a:pPr marL="0" indent="0" algn="ctr">
              <a:buNone/>
            </a:pPr>
            <a:r>
              <a:rPr lang="en-US" b="1">
                <a:solidFill>
                  <a:srgbClr val="0F4662"/>
                </a:solidFill>
                <a:latin typeface="Arial"/>
                <a:ea typeface="Arial"/>
                <a:cs typeface="Arial"/>
                <a:sym typeface="Arial"/>
              </a:rPr>
              <a:t>CLASS Domains  </a:t>
            </a:r>
          </a:p>
          <a:p>
            <a:pPr marL="0" indent="0" algn="ctr">
              <a:buNone/>
            </a:pPr>
            <a:endParaRPr lang="en-US" b="1">
              <a:solidFill>
                <a:srgbClr val="0F4662"/>
              </a:solidFill>
              <a:latin typeface="Arial"/>
              <a:ea typeface="Arial"/>
              <a:cs typeface="Arial"/>
              <a:sym typeface="Arial"/>
            </a:endParaRPr>
          </a:p>
          <a:p>
            <a:pPr marL="0" indent="0" algn="ctr">
              <a:buNone/>
            </a:pPr>
            <a:endParaRPr lang="en-US" b="1">
              <a:solidFill>
                <a:srgbClr val="0F4662"/>
              </a:solidFill>
              <a:latin typeface="Arial"/>
              <a:ea typeface="Arial"/>
              <a:cs typeface="Arial"/>
              <a:sym typeface="Arial"/>
            </a:endParaRPr>
          </a:p>
          <a:p>
            <a:pPr marL="0" indent="0">
              <a:lnSpc>
                <a:spcPct val="100000"/>
              </a:lnSpc>
              <a:buNone/>
            </a:pPr>
            <a:r>
              <a:rPr lang="en-US" sz="2400" b="1">
                <a:solidFill>
                  <a:srgbClr val="0F4662"/>
                </a:solidFill>
                <a:latin typeface="Arial"/>
                <a:ea typeface="Arial"/>
                <a:cs typeface="Arial"/>
                <a:sym typeface="Arial"/>
              </a:rPr>
              <a:t>    Emotional Support	     Classroom Organization	   Instructional support</a:t>
            </a:r>
          </a:p>
          <a:p>
            <a:pPr marL="0" indent="0" algn="ctr">
              <a:lnSpc>
                <a:spcPct val="100000"/>
              </a:lnSpc>
              <a:buNone/>
            </a:pPr>
            <a:r>
              <a:rPr lang="en-US" b="1">
                <a:solidFill>
                  <a:srgbClr val="0F4662"/>
                </a:solidFill>
                <a:latin typeface="Arial"/>
                <a:ea typeface="Arial"/>
                <a:cs typeface="Arial"/>
                <a:sym typeface="Arial"/>
              </a:rPr>
              <a:t>Environment Items</a:t>
            </a:r>
          </a:p>
          <a:p>
            <a:pPr marL="0" indent="0" algn="ctr">
              <a:buNone/>
            </a:pPr>
            <a:endParaRPr lang="en-US" b="1">
              <a:solidFill>
                <a:srgbClr val="0F4662"/>
              </a:solidFill>
              <a:latin typeface="Arial"/>
              <a:cs typeface="Arial"/>
              <a:sym typeface="Arial"/>
            </a:endParaRPr>
          </a:p>
          <a:p>
            <a:pPr marL="0" indent="0" algn="ctr">
              <a:buNone/>
            </a:pPr>
            <a:endParaRPr lang="en-US" b="1">
              <a:solidFill>
                <a:srgbClr val="0F4662"/>
              </a:solidFill>
              <a:latin typeface="Arial"/>
              <a:cs typeface="Arial"/>
              <a:sym typeface="Arial"/>
            </a:endParaRPr>
          </a:p>
          <a:p>
            <a:pPr marL="0" indent="0">
              <a:buNone/>
            </a:pPr>
            <a:r>
              <a:rPr lang="en-US" sz="2400" b="1">
                <a:solidFill>
                  <a:srgbClr val="0F4662"/>
                </a:solidFill>
                <a:latin typeface="Arial"/>
                <a:cs typeface="Arial"/>
                <a:sym typeface="Arial"/>
              </a:rPr>
              <a:t>        Arrangements		                  Displays			   Materials</a:t>
            </a:r>
            <a:endParaRPr lang="en-US" sz="2400"/>
          </a:p>
          <a:p>
            <a:endParaRPr lang="en-US"/>
          </a:p>
        </p:txBody>
      </p:sp>
      <p:pic>
        <p:nvPicPr>
          <p:cNvPr id="6" name="Graphic 5" descr="Heart with solid fill">
            <a:extLst>
              <a:ext uri="{FF2B5EF4-FFF2-40B4-BE49-F238E27FC236}">
                <a16:creationId xmlns:a16="http://schemas.microsoft.com/office/drawing/2014/main" id="{56BB3199-5033-6655-5893-E5EE3C3013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3000" y="2082800"/>
            <a:ext cx="914400" cy="914400"/>
          </a:xfrm>
          <a:prstGeom prst="rect">
            <a:avLst/>
          </a:prstGeom>
        </p:spPr>
      </p:pic>
      <p:pic>
        <p:nvPicPr>
          <p:cNvPr id="8" name="Graphic 7" descr="Gears with solid fill">
            <a:extLst>
              <a:ext uri="{FF2B5EF4-FFF2-40B4-BE49-F238E27FC236}">
                <a16:creationId xmlns:a16="http://schemas.microsoft.com/office/drawing/2014/main" id="{E98B14D6-DABE-4C03-936F-9E4E353C026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58821" y="2082800"/>
            <a:ext cx="914400" cy="914400"/>
          </a:xfrm>
          <a:prstGeom prst="rect">
            <a:avLst/>
          </a:prstGeom>
        </p:spPr>
      </p:pic>
      <p:pic>
        <p:nvPicPr>
          <p:cNvPr id="10" name="Graphic 9" descr="Thought bubble outline">
            <a:extLst>
              <a:ext uri="{FF2B5EF4-FFF2-40B4-BE49-F238E27FC236}">
                <a16:creationId xmlns:a16="http://schemas.microsoft.com/office/drawing/2014/main" id="{18899F66-014E-B889-709C-D00C3B2217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26600" y="2082800"/>
            <a:ext cx="914400" cy="914400"/>
          </a:xfrm>
          <a:prstGeom prst="rect">
            <a:avLst/>
          </a:prstGeom>
        </p:spPr>
      </p:pic>
      <p:pic>
        <p:nvPicPr>
          <p:cNvPr id="12" name="Graphic 11" descr="Director's Chair with solid fill">
            <a:extLst>
              <a:ext uri="{FF2B5EF4-FFF2-40B4-BE49-F238E27FC236}">
                <a16:creationId xmlns:a16="http://schemas.microsoft.com/office/drawing/2014/main" id="{F0C7EDDE-5EAC-36B2-1C62-DFDE9790048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43000" y="4318000"/>
            <a:ext cx="914400" cy="914400"/>
          </a:xfrm>
          <a:prstGeom prst="rect">
            <a:avLst/>
          </a:prstGeom>
        </p:spPr>
      </p:pic>
      <p:pic>
        <p:nvPicPr>
          <p:cNvPr id="14" name="Graphic 13" descr="Advertising with solid fill">
            <a:extLst>
              <a:ext uri="{FF2B5EF4-FFF2-40B4-BE49-F238E27FC236}">
                <a16:creationId xmlns:a16="http://schemas.microsoft.com/office/drawing/2014/main" id="{BBEB0341-9A3A-0900-4427-4DDB55D3DA5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58821" y="4318000"/>
            <a:ext cx="914400" cy="914400"/>
          </a:xfrm>
          <a:prstGeom prst="rect">
            <a:avLst/>
          </a:prstGeom>
        </p:spPr>
      </p:pic>
      <p:pic>
        <p:nvPicPr>
          <p:cNvPr id="16" name="Graphic 15" descr="Box with solid fill">
            <a:extLst>
              <a:ext uri="{FF2B5EF4-FFF2-40B4-BE49-F238E27FC236}">
                <a16:creationId xmlns:a16="http://schemas.microsoft.com/office/drawing/2014/main" id="{D8DA19A6-1949-21FB-0F78-345BD078E4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26600" y="4318000"/>
            <a:ext cx="914400" cy="914400"/>
          </a:xfrm>
          <a:prstGeom prst="rect">
            <a:avLst/>
          </a:prstGeom>
        </p:spPr>
      </p:pic>
      <p:sp>
        <p:nvSpPr>
          <p:cNvPr id="4" name="Slide Number Placeholder 3">
            <a:extLst>
              <a:ext uri="{FF2B5EF4-FFF2-40B4-BE49-F238E27FC236}">
                <a16:creationId xmlns:a16="http://schemas.microsoft.com/office/drawing/2014/main" id="{C38B40BD-0AAB-C190-21FD-2E45242BE011}"/>
              </a:ext>
            </a:extLst>
          </p:cNvPr>
          <p:cNvSpPr>
            <a:spLocks noGrp="1"/>
          </p:cNvSpPr>
          <p:nvPr>
            <p:ph type="sldNum" sz="quarter" idx="12"/>
          </p:nvPr>
        </p:nvSpPr>
        <p:spPr/>
        <p:txBody>
          <a:bodyPr/>
          <a:lstStyle/>
          <a:p>
            <a:fld id="{6002B509-C285-4FF6-9C4D-EB34BB9C242E}" type="slidenum">
              <a:rPr lang="en-US" smtClean="0"/>
              <a:t>5</a:t>
            </a:fld>
            <a:endParaRPr lang="en-US"/>
          </a:p>
        </p:txBody>
      </p:sp>
    </p:spTree>
    <p:extLst>
      <p:ext uri="{BB962C8B-B14F-4D97-AF65-F5344CB8AC3E}">
        <p14:creationId xmlns:p14="http://schemas.microsoft.com/office/powerpoint/2010/main" val="1718442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5E09D-DAF3-F77C-7B8A-9BB1E4CB775B}"/>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3626AA3A-6575-4300-B786-18897F653FD0}"/>
              </a:ext>
            </a:extLst>
          </p:cNvPr>
          <p:cNvSpPr>
            <a:spLocks noGrp="1"/>
          </p:cNvSpPr>
          <p:nvPr>
            <p:ph type="title"/>
          </p:nvPr>
        </p:nvSpPr>
        <p:spPr/>
        <p:txBody>
          <a:bodyPr/>
          <a:lstStyle/>
          <a:p>
            <a:r>
              <a:rPr lang="en-US" kern="0" dirty="0">
                <a:solidFill>
                  <a:srgbClr val="0F4662"/>
                </a:solidFill>
                <a:latin typeface="Arial"/>
                <a:ea typeface="Arial"/>
                <a:cs typeface="Arial"/>
                <a:sym typeface="Arial"/>
              </a:rPr>
              <a:t>29. Social and Emotional Learning Materials (3) </a:t>
            </a:r>
            <a:endParaRPr lang="en-US" dirty="0"/>
          </a:p>
        </p:txBody>
      </p:sp>
      <p:sp>
        <p:nvSpPr>
          <p:cNvPr id="3" name="Content Placeholder 2">
            <a:extLst>
              <a:ext uri="{FF2B5EF4-FFF2-40B4-BE49-F238E27FC236}">
                <a16:creationId xmlns:a16="http://schemas.microsoft.com/office/drawing/2014/main" id="{739C3ACA-89CD-7EA6-FCF2-C4FEEF93F334}"/>
              </a:ext>
            </a:extLst>
          </p:cNvPr>
          <p:cNvSpPr>
            <a:spLocks noGrp="1"/>
          </p:cNvSpPr>
          <p:nvPr>
            <p:ph sz="half" idx="1"/>
          </p:nvPr>
        </p:nvSpPr>
        <p:spPr>
          <a:xfrm>
            <a:off x="229612" y="1109208"/>
            <a:ext cx="7737944" cy="5286287"/>
          </a:xfrm>
        </p:spPr>
        <p:txBody>
          <a:bodyPr/>
          <a:lstStyle/>
          <a:p>
            <a:pPr marL="31115" lvl="1" indent="0">
              <a:buClr>
                <a:srgbClr val="0F4662"/>
              </a:buClr>
              <a:buSzPts val="2400"/>
              <a:buNone/>
            </a:pPr>
            <a:r>
              <a:rPr lang="en-US" sz="2400" b="1">
                <a:solidFill>
                  <a:srgbClr val="0F4662"/>
                </a:solidFill>
                <a:ea typeface="Quicksand"/>
                <a:cs typeface="Quicksand"/>
                <a:sym typeface="Quicksand"/>
              </a:rPr>
              <a:t>Materials Include:</a:t>
            </a:r>
          </a:p>
          <a:p>
            <a:pPr marL="831215" lvl="2" indent="-342900">
              <a:buClr>
                <a:srgbClr val="0F4662"/>
              </a:buClr>
              <a:buSzPts val="2400"/>
            </a:pPr>
            <a:r>
              <a:rPr lang="en-US" sz="2400">
                <a:solidFill>
                  <a:srgbClr val="0F4662"/>
                </a:solidFill>
                <a:ea typeface="Quicksand"/>
                <a:cs typeface="Quicksand"/>
                <a:sym typeface="Quicksand"/>
              </a:rPr>
              <a:t>Fidget toys </a:t>
            </a:r>
          </a:p>
          <a:p>
            <a:pPr marL="831215" lvl="2" indent="-342900">
              <a:buClr>
                <a:srgbClr val="0F4662"/>
              </a:buClr>
              <a:buSzPts val="2400"/>
            </a:pPr>
            <a:r>
              <a:rPr lang="en-US" sz="2400">
                <a:solidFill>
                  <a:srgbClr val="0F4662"/>
                </a:solidFill>
                <a:ea typeface="Quicksand"/>
                <a:cs typeface="Quicksand"/>
                <a:sym typeface="Quicksand"/>
              </a:rPr>
              <a:t>Posters that show different ways to calm down </a:t>
            </a:r>
          </a:p>
          <a:p>
            <a:pPr marL="831215" lvl="2" indent="-342900">
              <a:buClr>
                <a:srgbClr val="0F4662"/>
              </a:buClr>
              <a:buSzPts val="2400"/>
            </a:pPr>
            <a:r>
              <a:rPr lang="en-US" sz="2400">
                <a:solidFill>
                  <a:srgbClr val="0F4662"/>
                </a:solidFill>
                <a:ea typeface="Quicksand"/>
                <a:cs typeface="Quicksand"/>
                <a:sym typeface="Quicksand"/>
              </a:rPr>
              <a:t>Posted schedule to help children know what is next </a:t>
            </a:r>
          </a:p>
          <a:p>
            <a:pPr marL="831215" lvl="2" indent="-342900">
              <a:buClr>
                <a:srgbClr val="0F4662"/>
              </a:buClr>
              <a:buSzPts val="2400"/>
            </a:pPr>
            <a:r>
              <a:rPr lang="en-US" sz="2400">
                <a:solidFill>
                  <a:srgbClr val="0F4662"/>
                </a:solidFill>
                <a:ea typeface="Quicksand"/>
                <a:cs typeface="Quicksand"/>
                <a:sym typeface="Quicksand"/>
              </a:rPr>
              <a:t>Posters that display problem-solving </a:t>
            </a:r>
          </a:p>
          <a:p>
            <a:pPr marL="831215" lvl="2" indent="-342900">
              <a:buClr>
                <a:srgbClr val="0F4662"/>
              </a:buClr>
              <a:buSzPts val="2400"/>
            </a:pPr>
            <a:r>
              <a:rPr lang="en-US" sz="2400">
                <a:solidFill>
                  <a:srgbClr val="0F4662"/>
                </a:solidFill>
                <a:ea typeface="Quicksand"/>
                <a:cs typeface="Quicksand"/>
                <a:sym typeface="Quicksand"/>
              </a:rPr>
              <a:t>Puppets for role-play or acting out feelings </a:t>
            </a:r>
          </a:p>
          <a:p>
            <a:pPr marL="831215" lvl="2" indent="-342900">
              <a:buClr>
                <a:srgbClr val="0F4662"/>
              </a:buClr>
              <a:buSzPts val="2400"/>
            </a:pPr>
            <a:r>
              <a:rPr lang="en-US" sz="2400">
                <a:solidFill>
                  <a:srgbClr val="0F4662"/>
                </a:solidFill>
                <a:ea typeface="Quicksand"/>
                <a:cs typeface="Quicksand"/>
                <a:sym typeface="Quicksand"/>
              </a:rPr>
              <a:t>Stress-balls </a:t>
            </a:r>
          </a:p>
          <a:p>
            <a:pPr marL="374015" lvl="1" indent="-342900">
              <a:buClr>
                <a:srgbClr val="0F4662"/>
              </a:buClr>
              <a:buSzPts val="2400"/>
            </a:pPr>
            <a:endParaRPr lang="en-US" sz="2400">
              <a:solidFill>
                <a:srgbClr val="0F4662"/>
              </a:solidFill>
              <a:ea typeface="Quicksand"/>
              <a:cs typeface="Quicksand"/>
              <a:sym typeface="Quicksand"/>
            </a:endParaRPr>
          </a:p>
        </p:txBody>
      </p:sp>
      <p:sp>
        <p:nvSpPr>
          <p:cNvPr id="5" name="Slide Number Placeholder 4">
            <a:extLst>
              <a:ext uri="{FF2B5EF4-FFF2-40B4-BE49-F238E27FC236}">
                <a16:creationId xmlns:a16="http://schemas.microsoft.com/office/drawing/2014/main" id="{65C6870B-CDF4-1D60-3C77-80E134B5C111}"/>
              </a:ext>
            </a:extLst>
          </p:cNvPr>
          <p:cNvSpPr>
            <a:spLocks noGrp="1"/>
          </p:cNvSpPr>
          <p:nvPr>
            <p:ph type="sldNum" sz="quarter" idx="12"/>
          </p:nvPr>
        </p:nvSpPr>
        <p:spPr/>
        <p:txBody>
          <a:bodyPr/>
          <a:lstStyle/>
          <a:p>
            <a:fld id="{6002B509-C285-4FF6-9C4D-EB34BB9C242E}" type="slidenum">
              <a:rPr lang="en-US" smtClean="0"/>
              <a:t>50</a:t>
            </a:fld>
            <a:endParaRPr lang="en-US"/>
          </a:p>
        </p:txBody>
      </p:sp>
    </p:spTree>
    <p:extLst>
      <p:ext uri="{BB962C8B-B14F-4D97-AF65-F5344CB8AC3E}">
        <p14:creationId xmlns:p14="http://schemas.microsoft.com/office/powerpoint/2010/main" val="1273212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90860-F1B7-5AD7-F744-5D352F54ACFC}"/>
              </a:ext>
            </a:extLst>
          </p:cNvPr>
          <p:cNvSpPr>
            <a:spLocks noGrp="1"/>
          </p:cNvSpPr>
          <p:nvPr>
            <p:ph type="ctrTitle"/>
          </p:nvPr>
        </p:nvSpPr>
        <p:spPr>
          <a:xfrm>
            <a:off x="1524000" y="1658983"/>
            <a:ext cx="9144000" cy="3017520"/>
          </a:xfrm>
        </p:spPr>
        <p:txBody>
          <a:bodyPr>
            <a:normAutofit/>
          </a:bodyPr>
          <a:lstStyle/>
          <a:p>
            <a:r>
              <a:rPr lang="en-US" sz="4800" b="0"/>
              <a:t>The CLASS Environment tool is not just about materials it is about shaping experiences that support interactions.</a:t>
            </a:r>
          </a:p>
        </p:txBody>
      </p:sp>
      <p:sp>
        <p:nvSpPr>
          <p:cNvPr id="4" name="Slide Number Placeholder 3">
            <a:extLst>
              <a:ext uri="{FF2B5EF4-FFF2-40B4-BE49-F238E27FC236}">
                <a16:creationId xmlns:a16="http://schemas.microsoft.com/office/drawing/2014/main" id="{9CBD1CD9-FE20-33DC-1DF1-9998408217DD}"/>
              </a:ext>
            </a:extLst>
          </p:cNvPr>
          <p:cNvSpPr>
            <a:spLocks noGrp="1"/>
          </p:cNvSpPr>
          <p:nvPr>
            <p:ph type="sldNum" sz="quarter" idx="12"/>
          </p:nvPr>
        </p:nvSpPr>
        <p:spPr/>
        <p:txBody>
          <a:bodyPr/>
          <a:lstStyle/>
          <a:p>
            <a:fld id="{6002B509-C285-4FF6-9C4D-EB34BB9C242E}" type="slidenum">
              <a:rPr lang="en-US" smtClean="0"/>
              <a:t>51</a:t>
            </a:fld>
            <a:endParaRPr lang="en-US"/>
          </a:p>
        </p:txBody>
      </p:sp>
    </p:spTree>
    <p:extLst>
      <p:ext uri="{BB962C8B-B14F-4D97-AF65-F5344CB8AC3E}">
        <p14:creationId xmlns:p14="http://schemas.microsoft.com/office/powerpoint/2010/main" val="32437795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8503B-2397-4BBD-8E0A-0AA11529FE32}"/>
              </a:ext>
            </a:extLst>
          </p:cNvPr>
          <p:cNvSpPr>
            <a:spLocks noGrp="1"/>
          </p:cNvSpPr>
          <p:nvPr>
            <p:ph type="title"/>
          </p:nvPr>
        </p:nvSpPr>
        <p:spPr/>
        <p:txBody>
          <a:bodyPr>
            <a:normAutofit/>
          </a:bodyPr>
          <a:lstStyle/>
          <a:p>
            <a:r>
              <a:rPr lang="en-US" sz="4000">
                <a:solidFill>
                  <a:srgbClr val="002060"/>
                </a:solidFill>
                <a:latin typeface="Arial"/>
                <a:cs typeface="Arial"/>
              </a:rPr>
              <a:t>Thank you!</a:t>
            </a:r>
          </a:p>
        </p:txBody>
      </p:sp>
      <p:pic>
        <p:nvPicPr>
          <p:cNvPr id="8" name="Content Placeholder 8" descr="Child, outdoor in front of water table playing with a rubber water toy.">
            <a:extLst>
              <a:ext uri="{FF2B5EF4-FFF2-40B4-BE49-F238E27FC236}">
                <a16:creationId xmlns:a16="http://schemas.microsoft.com/office/drawing/2014/main" id="{627D138C-718F-47A7-9ACB-E9D6B57F090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82861" y="1111997"/>
            <a:ext cx="5770562" cy="3856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ontent Placeholder 4">
            <a:extLst>
              <a:ext uri="{FF2B5EF4-FFF2-40B4-BE49-F238E27FC236}">
                <a16:creationId xmlns:a16="http://schemas.microsoft.com/office/drawing/2014/main" id="{8BF1B36E-31D8-4F6B-A342-9C9661356257}"/>
              </a:ext>
            </a:extLst>
          </p:cNvPr>
          <p:cNvSpPr>
            <a:spLocks noGrp="1"/>
          </p:cNvSpPr>
          <p:nvPr>
            <p:ph sz="half" idx="2"/>
          </p:nvPr>
        </p:nvSpPr>
        <p:spPr>
          <a:xfrm>
            <a:off x="3224842" y="5180537"/>
            <a:ext cx="5893904" cy="953294"/>
          </a:xfrm>
        </p:spPr>
        <p:txBody>
          <a:bodyPr vert="horz" lIns="91440" tIns="45720" rIns="91440" bIns="45720" rtlCol="0" anchor="t">
            <a:normAutofit/>
          </a:bodyPr>
          <a:lstStyle/>
          <a:p>
            <a:pPr marL="0" indent="-1828800">
              <a:buNone/>
            </a:pPr>
            <a:r>
              <a:rPr lang="en-US" sz="2400">
                <a:ea typeface="+mn-lt"/>
                <a:cs typeface="+mn-lt"/>
              </a:rPr>
              <a:t>Photo Credit: </a:t>
            </a:r>
            <a:r>
              <a:rPr lang="en-US" sz="2400" err="1">
                <a:ea typeface="+mn-lt"/>
                <a:cs typeface="+mn-lt"/>
              </a:rPr>
              <a:t>Kidango</a:t>
            </a:r>
            <a:r>
              <a:rPr lang="en-US" sz="2400">
                <a:ea typeface="+mn-lt"/>
                <a:cs typeface="+mn-lt"/>
              </a:rPr>
              <a:t> </a:t>
            </a:r>
            <a:r>
              <a:rPr lang="en-US" sz="2400" err="1">
                <a:ea typeface="+mn-lt"/>
                <a:cs typeface="+mn-lt"/>
              </a:rPr>
              <a:t>Decoto</a:t>
            </a:r>
            <a:r>
              <a:rPr lang="en-US" sz="2400">
                <a:ea typeface="+mn-lt"/>
                <a:cs typeface="+mn-lt"/>
              </a:rPr>
              <a:t> Center; Union City, CA </a:t>
            </a:r>
          </a:p>
        </p:txBody>
      </p:sp>
      <p:sp>
        <p:nvSpPr>
          <p:cNvPr id="4" name="Slide Number Placeholder 3">
            <a:extLst>
              <a:ext uri="{FF2B5EF4-FFF2-40B4-BE49-F238E27FC236}">
                <a16:creationId xmlns:a16="http://schemas.microsoft.com/office/drawing/2014/main" id="{7E41A327-3A17-46EA-BDFD-7B15909AB885}"/>
              </a:ext>
            </a:extLst>
          </p:cNvPr>
          <p:cNvSpPr>
            <a:spLocks noGrp="1"/>
          </p:cNvSpPr>
          <p:nvPr>
            <p:ph type="sldNum" sz="quarter" idx="12"/>
          </p:nvPr>
        </p:nvSpPr>
        <p:spPr/>
        <p:txBody>
          <a:bodyPr/>
          <a:lstStyle/>
          <a:p>
            <a:fld id="{614608DE-72A6-4621-8C24-CDFC0FE1ED35}" type="slidenum">
              <a:rPr lang="en-US" smtClean="0"/>
              <a:pPr/>
              <a:t>52</a:t>
            </a:fld>
            <a:endParaRPr lang="en-US"/>
          </a:p>
        </p:txBody>
      </p:sp>
    </p:spTree>
    <p:extLst>
      <p:ext uri="{BB962C8B-B14F-4D97-AF65-F5344CB8AC3E}">
        <p14:creationId xmlns:p14="http://schemas.microsoft.com/office/powerpoint/2010/main" val="2937726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11B6-ABD7-23B2-1694-C82AF53435C1}"/>
              </a:ext>
            </a:extLst>
          </p:cNvPr>
          <p:cNvSpPr>
            <a:spLocks noGrp="1"/>
          </p:cNvSpPr>
          <p:nvPr>
            <p:ph type="title"/>
          </p:nvPr>
        </p:nvSpPr>
        <p:spPr>
          <a:xfrm>
            <a:off x="-1" y="-53862"/>
            <a:ext cx="12191999" cy="1425462"/>
          </a:xfrm>
        </p:spPr>
        <p:txBody>
          <a:bodyPr/>
          <a:lstStyle/>
          <a:p>
            <a:r>
              <a:rPr lang="en-US">
                <a:sym typeface="Cormorant Garamond"/>
              </a:rPr>
              <a:t>CLASS Domains </a:t>
            </a:r>
            <a:endParaRPr lang="en-US"/>
          </a:p>
        </p:txBody>
      </p:sp>
      <p:sp>
        <p:nvSpPr>
          <p:cNvPr id="3" name="Content Placeholder 2">
            <a:extLst>
              <a:ext uri="{FF2B5EF4-FFF2-40B4-BE49-F238E27FC236}">
                <a16:creationId xmlns:a16="http://schemas.microsoft.com/office/drawing/2014/main" id="{147F6B19-965D-4C7C-3F20-CFE2162F5BFB}"/>
              </a:ext>
            </a:extLst>
          </p:cNvPr>
          <p:cNvSpPr>
            <a:spLocks noGrp="1"/>
          </p:cNvSpPr>
          <p:nvPr>
            <p:ph idx="1"/>
          </p:nvPr>
        </p:nvSpPr>
        <p:spPr>
          <a:xfrm>
            <a:off x="82827" y="1244600"/>
            <a:ext cx="11855173" cy="5091710"/>
          </a:xfrm>
          <a:noFill/>
        </p:spPr>
        <p:txBody>
          <a:bodyPr numCol="3" spcCol="365760">
            <a:normAutofit fontScale="25000" lnSpcReduction="20000"/>
          </a:bodyPr>
          <a:lstStyle/>
          <a:p>
            <a:pPr>
              <a:tabLst>
                <a:tab pos="3721100" algn="l"/>
              </a:tabLst>
            </a:pPr>
            <a:r>
              <a:rPr lang="en-US" sz="9600" b="1"/>
              <a:t>Emotional Support </a:t>
            </a:r>
            <a:r>
              <a:rPr lang="en-US" sz="9600"/>
              <a:t>measures the quality of teacher-child interactions that promote children’s social-emotional development and well-being. It focuses on creating a warm, positive, and supportive classroom climate, fostering trusting relationships, and helping children manage their emotions, feel secure, and develop a sense of belonging.</a:t>
            </a:r>
            <a:r>
              <a:rPr lang="en-US" sz="9600" b="1">
                <a:solidFill>
                  <a:srgbClr val="0F4662"/>
                </a:solidFill>
              </a:rPr>
              <a:t> </a:t>
            </a:r>
          </a:p>
          <a:p>
            <a:endParaRPr lang="en-US" sz="9600" b="1">
              <a:solidFill>
                <a:srgbClr val="0F4662"/>
              </a:solidFill>
            </a:endParaRPr>
          </a:p>
          <a:p>
            <a:endParaRPr lang="en-US" sz="9600" b="1">
              <a:solidFill>
                <a:srgbClr val="0F4662"/>
              </a:solidFill>
            </a:endParaRPr>
          </a:p>
          <a:p>
            <a:pPr marL="0" indent="0"/>
            <a:r>
              <a:rPr lang="en-US" sz="9600" b="1">
                <a:solidFill>
                  <a:srgbClr val="0F4662"/>
                </a:solidFill>
              </a:rPr>
              <a:t>Classroom Organization </a:t>
            </a:r>
            <a:r>
              <a:rPr lang="en-US" sz="9600">
                <a:solidFill>
                  <a:srgbClr val="0F4662"/>
                </a:solidFill>
              </a:rPr>
              <a:t>measures how educators manage time, attention, and the physical environment to maximize children’s engagement and learning. It focuses on creating a well-structured, predictable, and efficiently managed classroom that supports positive behavior, maximizes instructional time, and encourages children’s active participation. </a:t>
            </a:r>
          </a:p>
          <a:p>
            <a:endParaRPr lang="en-US" sz="9600">
              <a:solidFill>
                <a:srgbClr val="0F4662"/>
              </a:solidFill>
            </a:endParaRPr>
          </a:p>
          <a:p>
            <a:endParaRPr lang="en-US" sz="9600">
              <a:solidFill>
                <a:srgbClr val="0F4662"/>
              </a:solidFill>
            </a:endParaRPr>
          </a:p>
          <a:p>
            <a:endParaRPr lang="en-US" sz="9600">
              <a:solidFill>
                <a:srgbClr val="0F4662"/>
              </a:solidFill>
            </a:endParaRPr>
          </a:p>
          <a:p>
            <a:r>
              <a:rPr lang="en-US" sz="9600" b="1"/>
              <a:t>Instructional Support </a:t>
            </a:r>
            <a:r>
              <a:rPr lang="en-US" sz="9600"/>
              <a:t>focuses on how educators promote children’s thinking, understanding, and language development. It captures the ways teachers guide learning through meaningful feedback, encourage problem-solving and reasoning, and use rich language to expand children’s vocabulary and comprehension.</a:t>
            </a:r>
          </a:p>
          <a:p>
            <a:endParaRPr lang="en-US">
              <a:solidFill>
                <a:srgbClr val="0F4662"/>
              </a:solidFill>
            </a:endParaRPr>
          </a:p>
          <a:p>
            <a:endParaRPr lang="en-US"/>
          </a:p>
          <a:p>
            <a:endParaRPr lang="en-US"/>
          </a:p>
        </p:txBody>
      </p:sp>
      <p:sp>
        <p:nvSpPr>
          <p:cNvPr id="5" name="Slide Number Placeholder 4">
            <a:extLst>
              <a:ext uri="{FF2B5EF4-FFF2-40B4-BE49-F238E27FC236}">
                <a16:creationId xmlns:a16="http://schemas.microsoft.com/office/drawing/2014/main" id="{3E4AA161-344D-98D7-7B0B-DB024C43830B}"/>
              </a:ext>
            </a:extLst>
          </p:cNvPr>
          <p:cNvSpPr>
            <a:spLocks noGrp="1"/>
          </p:cNvSpPr>
          <p:nvPr>
            <p:ph type="sldNum" sz="quarter" idx="12"/>
          </p:nvPr>
        </p:nvSpPr>
        <p:spPr/>
        <p:txBody>
          <a:bodyPr/>
          <a:lstStyle/>
          <a:p>
            <a:fld id="{6002B509-C285-4FF6-9C4D-EB34BB9C242E}" type="slidenum">
              <a:rPr lang="en-US" smtClean="0"/>
              <a:pPr/>
              <a:t>6</a:t>
            </a:fld>
            <a:endParaRPr lang="en-US"/>
          </a:p>
        </p:txBody>
      </p:sp>
    </p:spTree>
    <p:extLst>
      <p:ext uri="{BB962C8B-B14F-4D97-AF65-F5344CB8AC3E}">
        <p14:creationId xmlns:p14="http://schemas.microsoft.com/office/powerpoint/2010/main" val="1999290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6238-F3A0-D031-22BB-94CBFE8CE199}"/>
              </a:ext>
            </a:extLst>
          </p:cNvPr>
          <p:cNvSpPr>
            <a:spLocks noGrp="1"/>
          </p:cNvSpPr>
          <p:nvPr>
            <p:ph type="title"/>
          </p:nvPr>
        </p:nvSpPr>
        <p:spPr/>
        <p:txBody>
          <a:bodyPr/>
          <a:lstStyle/>
          <a:p>
            <a:r>
              <a:rPr lang="en-US"/>
              <a:t>CLASS Environment - Emotional Support</a:t>
            </a:r>
          </a:p>
        </p:txBody>
      </p:sp>
      <p:sp>
        <p:nvSpPr>
          <p:cNvPr id="3" name="Content Placeholder 2">
            <a:extLst>
              <a:ext uri="{FF2B5EF4-FFF2-40B4-BE49-F238E27FC236}">
                <a16:creationId xmlns:a16="http://schemas.microsoft.com/office/drawing/2014/main" id="{A53BEE33-E66B-DBE3-219C-7D8471F4E291}"/>
              </a:ext>
            </a:extLst>
          </p:cNvPr>
          <p:cNvSpPr>
            <a:spLocks noGrp="1"/>
          </p:cNvSpPr>
          <p:nvPr>
            <p:ph sz="half" idx="1"/>
          </p:nvPr>
        </p:nvSpPr>
        <p:spPr/>
        <p:txBody>
          <a:bodyPr/>
          <a:lstStyle/>
          <a:p>
            <a:endParaRPr lang="en-US"/>
          </a:p>
          <a:p>
            <a:endParaRPr lang="en-US"/>
          </a:p>
          <a:p>
            <a:endParaRPr lang="en-US"/>
          </a:p>
          <a:p>
            <a:r>
              <a:rPr lang="en-US"/>
              <a:t>Emotional Support</a:t>
            </a:r>
          </a:p>
          <a:p>
            <a:endParaRPr lang="en-US"/>
          </a:p>
        </p:txBody>
      </p:sp>
      <p:sp>
        <p:nvSpPr>
          <p:cNvPr id="5" name="Slide Number Placeholder 4">
            <a:extLst>
              <a:ext uri="{FF2B5EF4-FFF2-40B4-BE49-F238E27FC236}">
                <a16:creationId xmlns:a16="http://schemas.microsoft.com/office/drawing/2014/main" id="{CE2713A1-7B87-9CFA-8293-5271A50E5E5B}"/>
              </a:ext>
            </a:extLst>
          </p:cNvPr>
          <p:cNvSpPr>
            <a:spLocks noGrp="1"/>
          </p:cNvSpPr>
          <p:nvPr>
            <p:ph type="sldNum" sz="quarter" idx="12"/>
          </p:nvPr>
        </p:nvSpPr>
        <p:spPr/>
        <p:txBody>
          <a:bodyPr/>
          <a:lstStyle/>
          <a:p>
            <a:fld id="{6002B509-C285-4FF6-9C4D-EB34BB9C242E}" type="slidenum">
              <a:rPr lang="en-US" smtClean="0"/>
              <a:t>7</a:t>
            </a:fld>
            <a:endParaRPr lang="en-US"/>
          </a:p>
        </p:txBody>
      </p:sp>
      <p:pic>
        <p:nvPicPr>
          <p:cNvPr id="11" name="Content Placeholder 10" descr="Umbrella outline">
            <a:extLst>
              <a:ext uri="{FF2B5EF4-FFF2-40B4-BE49-F238E27FC236}">
                <a16:creationId xmlns:a16="http://schemas.microsoft.com/office/drawing/2014/main" id="{A3657A9F-51E3-87E6-CDED-4C6DD9621950}"/>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6553200" y="1193006"/>
            <a:ext cx="4635500" cy="4635500"/>
          </a:xfrm>
        </p:spPr>
      </p:pic>
    </p:spTree>
    <p:extLst>
      <p:ext uri="{BB962C8B-B14F-4D97-AF65-F5344CB8AC3E}">
        <p14:creationId xmlns:p14="http://schemas.microsoft.com/office/powerpoint/2010/main" val="3163309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AE4BE-F783-898F-9FE0-457015C5A21B}"/>
              </a:ext>
            </a:extLst>
          </p:cNvPr>
          <p:cNvSpPr>
            <a:spLocks noGrp="1"/>
          </p:cNvSpPr>
          <p:nvPr>
            <p:ph type="title"/>
          </p:nvPr>
        </p:nvSpPr>
        <p:spPr/>
        <p:txBody>
          <a:bodyPr/>
          <a:lstStyle/>
          <a:p>
            <a:r>
              <a:rPr lang="en-US"/>
              <a:t>Emotional Support Items:</a:t>
            </a:r>
          </a:p>
        </p:txBody>
      </p:sp>
      <p:sp>
        <p:nvSpPr>
          <p:cNvPr id="3" name="Content Placeholder 2">
            <a:extLst>
              <a:ext uri="{FF2B5EF4-FFF2-40B4-BE49-F238E27FC236}">
                <a16:creationId xmlns:a16="http://schemas.microsoft.com/office/drawing/2014/main" id="{B3AC1A1A-A286-C962-6BF6-C02865406BCB}"/>
              </a:ext>
            </a:extLst>
          </p:cNvPr>
          <p:cNvSpPr>
            <a:spLocks noGrp="1"/>
          </p:cNvSpPr>
          <p:nvPr>
            <p:ph sz="half" idx="1"/>
          </p:nvPr>
        </p:nvSpPr>
        <p:spPr>
          <a:xfrm>
            <a:off x="587923" y="892140"/>
            <a:ext cx="8138160" cy="5073719"/>
          </a:xfrm>
        </p:spPr>
        <p:txBody>
          <a:bodyPr/>
          <a:lstStyle/>
          <a:p>
            <a:pPr marL="31115" lvl="1" indent="0">
              <a:buClr>
                <a:srgbClr val="0F4662"/>
              </a:buClr>
              <a:buSzPts val="2400"/>
              <a:buNone/>
            </a:pPr>
            <a:r>
              <a:rPr lang="en-US" sz="2400" b="1">
                <a:solidFill>
                  <a:schemeClr val="tx2"/>
                </a:solidFill>
                <a:ea typeface="Quicksand"/>
                <a:cs typeface="Quicksand"/>
                <a:sym typeface="Quicksand"/>
              </a:rPr>
              <a:t>Arrangements </a:t>
            </a:r>
            <a:endParaRPr lang="en-US" sz="2400">
              <a:solidFill>
                <a:schemeClr val="tx2"/>
              </a:solidFill>
            </a:endParaRPr>
          </a:p>
          <a:p>
            <a:pPr marL="31115" lvl="1" indent="0">
              <a:spcBef>
                <a:spcPts val="0"/>
              </a:spcBef>
              <a:buClr>
                <a:srgbClr val="0F4662"/>
              </a:buClr>
              <a:buSzPts val="2400"/>
              <a:buNone/>
            </a:pPr>
            <a:r>
              <a:rPr lang="en-US" sz="2400">
                <a:solidFill>
                  <a:schemeClr val="tx2"/>
                </a:solidFill>
                <a:ea typeface="Quicksand"/>
                <a:cs typeface="Quicksand"/>
                <a:sym typeface="Quicksand"/>
              </a:rPr>
              <a:t>1. Space for cooperation</a:t>
            </a:r>
          </a:p>
          <a:p>
            <a:pPr marL="31115" lvl="1" indent="0">
              <a:spcBef>
                <a:spcPts val="0"/>
              </a:spcBef>
              <a:buClr>
                <a:srgbClr val="0F4662"/>
              </a:buClr>
              <a:buSzPts val="2400"/>
              <a:buNone/>
            </a:pPr>
            <a:r>
              <a:rPr lang="en-US" sz="2400">
                <a:solidFill>
                  <a:schemeClr val="tx2"/>
                </a:solidFill>
                <a:ea typeface="Quicksand"/>
                <a:cs typeface="Quicksand"/>
                <a:sym typeface="Quicksand"/>
              </a:rPr>
              <a:t>2. Sightlines </a:t>
            </a:r>
            <a:endParaRPr lang="en-US" sz="2400">
              <a:solidFill>
                <a:schemeClr val="tx2"/>
              </a:solidFill>
              <a:ea typeface="Quicksand"/>
            </a:endParaRPr>
          </a:p>
          <a:p>
            <a:pPr marL="31115" lvl="1" indent="0">
              <a:spcBef>
                <a:spcPts val="0"/>
              </a:spcBef>
              <a:buClr>
                <a:srgbClr val="0F4662"/>
              </a:buClr>
              <a:buSzPts val="2400"/>
              <a:buNone/>
            </a:pPr>
            <a:r>
              <a:rPr lang="en-US" sz="2400">
                <a:solidFill>
                  <a:schemeClr val="tx2"/>
                </a:solidFill>
                <a:ea typeface="Quicksand"/>
                <a:cs typeface="Quicksand"/>
                <a:sym typeface="Quicksand"/>
              </a:rPr>
              <a:t>3. Adult furniture </a:t>
            </a:r>
            <a:endParaRPr lang="en-US" sz="2400">
              <a:solidFill>
                <a:schemeClr val="tx2"/>
              </a:solidFill>
              <a:ea typeface="Quicksand"/>
            </a:endParaRPr>
          </a:p>
          <a:p>
            <a:pPr marL="31115" lvl="1" indent="0">
              <a:spcBef>
                <a:spcPts val="0"/>
              </a:spcBef>
              <a:buClr>
                <a:srgbClr val="0F4662"/>
              </a:buClr>
              <a:buSzPts val="2400"/>
              <a:buNone/>
            </a:pPr>
            <a:r>
              <a:rPr lang="en-US" sz="2400">
                <a:solidFill>
                  <a:schemeClr val="tx2"/>
                </a:solidFill>
                <a:ea typeface="Quicksand"/>
                <a:cs typeface="Quicksand"/>
                <a:sym typeface="Quicksand"/>
              </a:rPr>
              <a:t>4. Space for child privacy</a:t>
            </a:r>
          </a:p>
          <a:p>
            <a:pPr marL="31115" lvl="1" indent="0">
              <a:buClr>
                <a:srgbClr val="0F4662"/>
              </a:buClr>
              <a:buSzPts val="2400"/>
              <a:buNone/>
            </a:pPr>
            <a:r>
              <a:rPr lang="en-US" sz="2400" b="1">
                <a:solidFill>
                  <a:schemeClr val="tx2"/>
                </a:solidFill>
                <a:ea typeface="Quicksand"/>
                <a:cs typeface="Quicksand"/>
                <a:sym typeface="Quicksand"/>
              </a:rPr>
              <a:t>Displays</a:t>
            </a:r>
          </a:p>
          <a:p>
            <a:pPr marL="31115" lvl="1" indent="0">
              <a:buClr>
                <a:srgbClr val="0F4662"/>
              </a:buClr>
              <a:buSzPts val="2400"/>
              <a:buNone/>
            </a:pPr>
            <a:r>
              <a:rPr lang="en-US" sz="2400">
                <a:solidFill>
                  <a:schemeClr val="tx2"/>
                </a:solidFill>
                <a:ea typeface="Quicksand"/>
                <a:cs typeface="Quicksand"/>
                <a:sym typeface="Quicksand"/>
              </a:rPr>
              <a:t>5. Child-level displays</a:t>
            </a:r>
          </a:p>
          <a:p>
            <a:pPr marL="31115" lvl="1" indent="0">
              <a:buClr>
                <a:srgbClr val="0F4662"/>
              </a:buClr>
              <a:buSzPts val="2400"/>
              <a:buNone/>
            </a:pPr>
            <a:r>
              <a:rPr lang="en-US" sz="2400">
                <a:solidFill>
                  <a:schemeClr val="tx2"/>
                </a:solidFill>
                <a:ea typeface="Quicksand"/>
                <a:cs typeface="Quicksand"/>
                <a:sym typeface="Quicksand"/>
              </a:rPr>
              <a:t>6. Displays of children or their work</a:t>
            </a:r>
          </a:p>
          <a:p>
            <a:pPr marL="31115" lvl="1" indent="0">
              <a:buClr>
                <a:srgbClr val="0F4662"/>
              </a:buClr>
              <a:buSzPts val="2400"/>
              <a:buNone/>
            </a:pPr>
            <a:r>
              <a:rPr lang="en-US" sz="2400" b="1">
                <a:solidFill>
                  <a:schemeClr val="tx2"/>
                </a:solidFill>
                <a:ea typeface="Quicksand"/>
                <a:cs typeface="Quicksand"/>
                <a:sym typeface="Quicksand"/>
              </a:rPr>
              <a:t>Materials</a:t>
            </a:r>
          </a:p>
          <a:p>
            <a:pPr marL="31115" lvl="1" indent="0">
              <a:buClr>
                <a:srgbClr val="0F4662"/>
              </a:buClr>
              <a:buSzPts val="2400"/>
              <a:buNone/>
            </a:pPr>
            <a:r>
              <a:rPr lang="en-US" sz="2400">
                <a:solidFill>
                  <a:schemeClr val="tx2"/>
                </a:solidFill>
                <a:ea typeface="Quicksand"/>
                <a:cs typeface="Quicksand"/>
                <a:sym typeface="Quicksand"/>
              </a:rPr>
              <a:t>7. Child-accessible materials</a:t>
            </a:r>
            <a:endParaRPr lang="en-US" sz="2400" b="1">
              <a:solidFill>
                <a:schemeClr val="tx2"/>
              </a:solidFill>
              <a:ea typeface="Quicksand"/>
              <a:cs typeface="Quicksand"/>
              <a:sym typeface="Quicksand"/>
            </a:endParaRPr>
          </a:p>
          <a:p>
            <a:pPr marL="31115" lvl="1" indent="0">
              <a:buClr>
                <a:srgbClr val="0F4662"/>
              </a:buClr>
              <a:buSzPts val="2400"/>
              <a:buNone/>
            </a:pPr>
            <a:r>
              <a:rPr lang="en-US" sz="2400" b="1">
                <a:solidFill>
                  <a:schemeClr val="tx2"/>
                </a:solidFill>
                <a:ea typeface="Quicksand"/>
                <a:cs typeface="Quicksand"/>
                <a:sym typeface="Quicksand"/>
              </a:rPr>
              <a:t>Multi-category </a:t>
            </a:r>
          </a:p>
          <a:p>
            <a:pPr marL="31115" lvl="1" indent="0">
              <a:buClr>
                <a:srgbClr val="0F4662"/>
              </a:buClr>
              <a:buSzPts val="2400"/>
              <a:buNone/>
            </a:pPr>
            <a:r>
              <a:rPr lang="en-US" sz="2400">
                <a:solidFill>
                  <a:schemeClr val="tx2"/>
                </a:solidFill>
                <a:ea typeface="Quicksand"/>
                <a:cs typeface="Quicksand"/>
                <a:sym typeface="Quicksand"/>
              </a:rPr>
              <a:t>8. Adaptations for all children’s participation</a:t>
            </a:r>
          </a:p>
          <a:p>
            <a:pPr marL="31115" lvl="1" indent="0">
              <a:buClr>
                <a:srgbClr val="0F4662"/>
              </a:buClr>
              <a:buSzPts val="2400"/>
              <a:buNone/>
            </a:pPr>
            <a:r>
              <a:rPr lang="en-US" sz="2400">
                <a:solidFill>
                  <a:schemeClr val="tx2"/>
                </a:solidFill>
                <a:ea typeface="Quicksand"/>
                <a:cs typeface="Quicksand"/>
                <a:sym typeface="Quicksand"/>
              </a:rPr>
              <a:t>9. Representation of diversity</a:t>
            </a:r>
          </a:p>
          <a:p>
            <a:pPr marL="31115" lvl="1" indent="0">
              <a:buClr>
                <a:srgbClr val="0F4662"/>
              </a:buClr>
              <a:buSzPts val="2400"/>
              <a:buNone/>
            </a:pPr>
            <a:r>
              <a:rPr lang="en-US" sz="2400">
                <a:solidFill>
                  <a:schemeClr val="tx2"/>
                </a:solidFill>
                <a:ea typeface="Quicksand"/>
                <a:cs typeface="Quicksand"/>
                <a:sym typeface="Quicksand"/>
              </a:rPr>
              <a:t>10. Materials for all children’s communication </a:t>
            </a:r>
            <a:r>
              <a:rPr lang="en-US" sz="2400">
                <a:solidFill>
                  <a:srgbClr val="0F4662"/>
                </a:solidFill>
                <a:ea typeface="Quicksand"/>
                <a:cs typeface="Quicksand"/>
                <a:sym typeface="Quicksand"/>
              </a:rPr>
              <a:t> </a:t>
            </a:r>
            <a:endParaRPr lang="en-US" sz="2400"/>
          </a:p>
        </p:txBody>
      </p:sp>
      <p:pic>
        <p:nvPicPr>
          <p:cNvPr id="7" name="Content Placeholder 6" descr="Calming/quiet corner in a preschool classroom">
            <a:extLst>
              <a:ext uri="{FF2B5EF4-FFF2-40B4-BE49-F238E27FC236}">
                <a16:creationId xmlns:a16="http://schemas.microsoft.com/office/drawing/2014/main" id="{A58052DB-9B4C-7A45-83BB-1E6B9CDD5336}"/>
              </a:ext>
            </a:extLst>
          </p:cNvPr>
          <p:cNvPicPr>
            <a:picLocks noGrp="1" noChangeAspect="1"/>
          </p:cNvPicPr>
          <p:nvPr>
            <p:ph sz="half" idx="2"/>
          </p:nvPr>
        </p:nvPicPr>
        <p:blipFill>
          <a:blip r:embed="rId2"/>
          <a:stretch>
            <a:fillRect/>
          </a:stretch>
        </p:blipFill>
        <p:spPr>
          <a:xfrm>
            <a:off x="7455252" y="962139"/>
            <a:ext cx="3530423" cy="5003720"/>
          </a:xfrm>
          <a:prstGeom prst="rect">
            <a:avLst/>
          </a:prstGeom>
        </p:spPr>
      </p:pic>
      <p:sp>
        <p:nvSpPr>
          <p:cNvPr id="5" name="Slide Number Placeholder 4">
            <a:extLst>
              <a:ext uri="{FF2B5EF4-FFF2-40B4-BE49-F238E27FC236}">
                <a16:creationId xmlns:a16="http://schemas.microsoft.com/office/drawing/2014/main" id="{BE6BFEB1-E45F-2DB0-5B91-8BE14C25243B}"/>
              </a:ext>
            </a:extLst>
          </p:cNvPr>
          <p:cNvSpPr>
            <a:spLocks noGrp="1"/>
          </p:cNvSpPr>
          <p:nvPr>
            <p:ph type="sldNum" sz="quarter" idx="12"/>
          </p:nvPr>
        </p:nvSpPr>
        <p:spPr/>
        <p:txBody>
          <a:bodyPr/>
          <a:lstStyle/>
          <a:p>
            <a:fld id="{6002B509-C285-4FF6-9C4D-EB34BB9C242E}" type="slidenum">
              <a:rPr lang="en-US" smtClean="0"/>
              <a:t>8</a:t>
            </a:fld>
            <a:endParaRPr lang="en-US"/>
          </a:p>
        </p:txBody>
      </p:sp>
    </p:spTree>
    <p:extLst>
      <p:ext uri="{BB962C8B-B14F-4D97-AF65-F5344CB8AC3E}">
        <p14:creationId xmlns:p14="http://schemas.microsoft.com/office/powerpoint/2010/main" val="216986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44195-742D-4880-CC90-A3287FEDE7E1}"/>
              </a:ext>
            </a:extLst>
          </p:cNvPr>
          <p:cNvSpPr>
            <a:spLocks noGrp="1"/>
          </p:cNvSpPr>
          <p:nvPr>
            <p:ph type="title"/>
          </p:nvPr>
        </p:nvSpPr>
        <p:spPr/>
        <p:txBody>
          <a:bodyPr/>
          <a:lstStyle/>
          <a:p>
            <a:r>
              <a:rPr lang="en-US"/>
              <a:t>1. Space for Cooperation</a:t>
            </a:r>
          </a:p>
        </p:txBody>
      </p:sp>
      <p:sp>
        <p:nvSpPr>
          <p:cNvPr id="3" name="Content Placeholder 2">
            <a:extLst>
              <a:ext uri="{FF2B5EF4-FFF2-40B4-BE49-F238E27FC236}">
                <a16:creationId xmlns:a16="http://schemas.microsoft.com/office/drawing/2014/main" id="{AB772CD4-B86E-CE6B-DDA5-00EBFA0866BE}"/>
              </a:ext>
            </a:extLst>
          </p:cNvPr>
          <p:cNvSpPr>
            <a:spLocks noGrp="1"/>
          </p:cNvSpPr>
          <p:nvPr>
            <p:ph sz="half" idx="1"/>
          </p:nvPr>
        </p:nvSpPr>
        <p:spPr>
          <a:xfrm>
            <a:off x="125896" y="1167572"/>
            <a:ext cx="7523922" cy="4835180"/>
          </a:xfrm>
        </p:spPr>
        <p:txBody>
          <a:bodyPr/>
          <a:lstStyle/>
          <a:p>
            <a:r>
              <a:rPr lang="en-US" sz="2400"/>
              <a:t>Arrangements within the learning setting allow children to </a:t>
            </a:r>
          </a:p>
          <a:p>
            <a:r>
              <a:rPr lang="en-US" sz="2400"/>
              <a:t>cooperate in close proximity with educators and each other.</a:t>
            </a:r>
          </a:p>
          <a:p>
            <a:r>
              <a:rPr lang="en-US" sz="2400"/>
              <a:t>The classroom provides ample space for children to move freely and comfortably.</a:t>
            </a:r>
          </a:p>
          <a:p>
            <a:r>
              <a:rPr lang="en-US" sz="2400"/>
              <a:t>Children and educators are positioned close enough to support warm, responsive interactions.</a:t>
            </a:r>
          </a:p>
          <a:p>
            <a:r>
              <a:rPr lang="en-US" sz="2400"/>
              <a:t>Learning areas are arranged so children can play and explore without disrupting one another.</a:t>
            </a:r>
          </a:p>
          <a:p>
            <a:r>
              <a:rPr lang="en-US" sz="2400"/>
              <a:t>The room setup allows educators to easily join children at their level, whether at tables or on the floor.</a:t>
            </a:r>
          </a:p>
        </p:txBody>
      </p:sp>
      <p:pic>
        <p:nvPicPr>
          <p:cNvPr id="9" name="Content Placeholder 8" descr="A group of children playing in the block area with block related materials">
            <a:extLst>
              <a:ext uri="{FF2B5EF4-FFF2-40B4-BE49-F238E27FC236}">
                <a16:creationId xmlns:a16="http://schemas.microsoft.com/office/drawing/2014/main" id="{B51A1869-4AD0-9E03-9D45-7F55B283E156}"/>
              </a:ext>
            </a:extLst>
          </p:cNvPr>
          <p:cNvPicPr>
            <a:picLocks noGrp="1" noChangeAspect="1"/>
          </p:cNvPicPr>
          <p:nvPr>
            <p:ph sz="half" idx="2"/>
          </p:nvPr>
        </p:nvPicPr>
        <p:blipFill>
          <a:blip r:embed="rId2"/>
          <a:stretch>
            <a:fillRect/>
          </a:stretch>
        </p:blipFill>
        <p:spPr>
          <a:xfrm>
            <a:off x="8195937" y="1200229"/>
            <a:ext cx="3414456" cy="4835525"/>
          </a:xfrm>
          <a:prstGeom prst="rect">
            <a:avLst/>
          </a:prstGeom>
        </p:spPr>
      </p:pic>
      <p:sp>
        <p:nvSpPr>
          <p:cNvPr id="5" name="Slide Number Placeholder 4">
            <a:extLst>
              <a:ext uri="{FF2B5EF4-FFF2-40B4-BE49-F238E27FC236}">
                <a16:creationId xmlns:a16="http://schemas.microsoft.com/office/drawing/2014/main" id="{35AABDE8-2746-4BEE-9E68-777E7B7C4CC0}"/>
              </a:ext>
            </a:extLst>
          </p:cNvPr>
          <p:cNvSpPr>
            <a:spLocks noGrp="1"/>
          </p:cNvSpPr>
          <p:nvPr>
            <p:ph type="sldNum" sz="quarter" idx="12"/>
          </p:nvPr>
        </p:nvSpPr>
        <p:spPr/>
        <p:txBody>
          <a:bodyPr/>
          <a:lstStyle/>
          <a:p>
            <a:fld id="{6002B509-C285-4FF6-9C4D-EB34BB9C242E}" type="slidenum">
              <a:rPr lang="en-US" smtClean="0"/>
              <a:t>9</a:t>
            </a:fld>
            <a:endParaRPr lang="en-US"/>
          </a:p>
        </p:txBody>
      </p:sp>
    </p:spTree>
    <p:extLst>
      <p:ext uri="{BB962C8B-B14F-4D97-AF65-F5344CB8AC3E}">
        <p14:creationId xmlns:p14="http://schemas.microsoft.com/office/powerpoint/2010/main" val="2413072398"/>
      </p:ext>
    </p:extLst>
  </p:cSld>
  <p:clrMapOvr>
    <a:masterClrMapping/>
  </p:clrMapOvr>
</p:sld>
</file>

<file path=ppt/theme/theme1.xml><?xml version="1.0" encoding="utf-8"?>
<a:theme xmlns:a="http://schemas.openxmlformats.org/drawingml/2006/main" name="White deck with UPK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K white slides template - August 2024" id="{DC6B7B84-CE1A-480F-8AE4-04FE73F63BB5}" vid="{895B9645-543A-4247-A758-412F6887F2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UPK white slides template - August 2024 (4)</Template>
  <TotalTime>0</TotalTime>
  <Words>2805</Words>
  <Application>Microsoft Office PowerPoint</Application>
  <PresentationFormat>Widescreen</PresentationFormat>
  <Paragraphs>437</Paragraphs>
  <Slides>52</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Arial</vt:lpstr>
      <vt:lpstr>Calibri</vt:lpstr>
      <vt:lpstr>Canva Sans</vt:lpstr>
      <vt:lpstr>Cormorant Garamond</vt:lpstr>
      <vt:lpstr>Cormorant Garamond Bold Italics</vt:lpstr>
      <vt:lpstr>Quicksand</vt:lpstr>
      <vt:lpstr>White deck with UPK logo</vt:lpstr>
      <vt:lpstr>Classroom Assessment Scoring System Environment  Shaping Learning Through Environments and Interactions</vt:lpstr>
      <vt:lpstr>Agenda</vt:lpstr>
      <vt:lpstr>Opening Reflection</vt:lpstr>
      <vt:lpstr>Adult/Child Interactions and Environment</vt:lpstr>
      <vt:lpstr>CLASS Environment </vt:lpstr>
      <vt:lpstr>CLASS Domains </vt:lpstr>
      <vt:lpstr>CLASS Environment - Emotional Support</vt:lpstr>
      <vt:lpstr>Emotional Support Items:</vt:lpstr>
      <vt:lpstr>1. Space for Cooperation</vt:lpstr>
      <vt:lpstr>2. Sightlines</vt:lpstr>
      <vt:lpstr>3. Adult Furniture</vt:lpstr>
      <vt:lpstr>4. Space for Child Privacy</vt:lpstr>
      <vt:lpstr>5. Child – Level Displays</vt:lpstr>
      <vt:lpstr>6. Displays of Children or Their Work</vt:lpstr>
      <vt:lpstr>7. Child-Accessible Materials </vt:lpstr>
      <vt:lpstr>8. Adaptations for All Children’s Participation (1)</vt:lpstr>
      <vt:lpstr>8. Adaptations for All Children’s Participation (2)</vt:lpstr>
      <vt:lpstr>9. Representation of Diversity</vt:lpstr>
      <vt:lpstr>10. Materials for All Children’s Communication (1) </vt:lpstr>
      <vt:lpstr>10. Materials for All Children’s Communication (2) </vt:lpstr>
      <vt:lpstr>Small Group Reflection</vt:lpstr>
      <vt:lpstr>CLASS Environment - Classroom Organization</vt:lpstr>
      <vt:lpstr>Classroom Organization Items:</vt:lpstr>
      <vt:lpstr>11. Purposeful Space (1)</vt:lpstr>
      <vt:lpstr>11. Purposeful Space (2)</vt:lpstr>
      <vt:lpstr>12. Tidiness </vt:lpstr>
      <vt:lpstr>13. Freedom From Background Noise </vt:lpstr>
      <vt:lpstr>14. Visual Community Expectations </vt:lpstr>
      <vt:lpstr>15. Displays of Routines and Transitions </vt:lpstr>
      <vt:lpstr>16. Condition of Materials </vt:lpstr>
      <vt:lpstr>17. Quantity of Materials </vt:lpstr>
      <vt:lpstr>18. Sensory Materials </vt:lpstr>
      <vt:lpstr>Pause and Reflect</vt:lpstr>
      <vt:lpstr>CLASS Environment – Instructional Support</vt:lpstr>
      <vt:lpstr>Instructional Support Items:</vt:lpstr>
      <vt:lpstr>19. Displays of Children’s Writing and Dictation </vt:lpstr>
      <vt:lpstr>20. Effectiveness of Screen Time</vt:lpstr>
      <vt:lpstr>21. Open-Ended Materials </vt:lpstr>
      <vt:lpstr>22. Materials for Imaginary Real-World Play </vt:lpstr>
      <vt:lpstr>23. Art, Music, and Dance Materials </vt:lpstr>
      <vt:lpstr>24. Real-World Multicultural Materials </vt:lpstr>
      <vt:lpstr>25. Recycled Materials </vt:lpstr>
      <vt:lpstr>26. Materials From Nature</vt:lpstr>
      <vt:lpstr>27. Literacy Materials (1) </vt:lpstr>
      <vt:lpstr>27. Literacy Materials (2) </vt:lpstr>
      <vt:lpstr>28. Math Materials (1) </vt:lpstr>
      <vt:lpstr>28. Math Materials (2) </vt:lpstr>
      <vt:lpstr>29. Social and Emotional Learning Materials (1) </vt:lpstr>
      <vt:lpstr>29. Social and Emotional Learning Materials (2) </vt:lpstr>
      <vt:lpstr>29. Social and Emotional Learning Materials (3) </vt:lpstr>
      <vt:lpstr>The CLASS Environment tool is not just about materials it is about shaping experiences that support interactions.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Classroom Assessment Scoring System Environment- Contractor Information (CA Dept of Education)</dc:title>
  <dc:subject>Provides guidance for the implementation of CLASS Environment part 1.</dc:subject>
  <dc:creator/>
  <cp:lastModifiedBy/>
  <cp:revision>1</cp:revision>
  <dcterms:created xsi:type="dcterms:W3CDTF">2026-08-13T12:14:19Z</dcterms:created>
  <dcterms:modified xsi:type="dcterms:W3CDTF">2026-08-13T12:23:21Z</dcterms:modified>
</cp:coreProperties>
</file>