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926" r:id="rId4"/>
  </p:sldMasterIdLst>
  <p:notesMasterIdLst>
    <p:notesMasterId r:id="rId39"/>
  </p:notesMasterIdLst>
  <p:sldIdLst>
    <p:sldId id="257" r:id="rId5"/>
    <p:sldId id="1173" r:id="rId6"/>
    <p:sldId id="1338" r:id="rId7"/>
    <p:sldId id="1174" r:id="rId8"/>
    <p:sldId id="1365" r:id="rId9"/>
    <p:sldId id="1366" r:id="rId10"/>
    <p:sldId id="1367" r:id="rId11"/>
    <p:sldId id="1368" r:id="rId12"/>
    <p:sldId id="1294" r:id="rId13"/>
    <p:sldId id="1340" r:id="rId14"/>
    <p:sldId id="1341" r:id="rId15"/>
    <p:sldId id="1342" r:id="rId16"/>
    <p:sldId id="1343" r:id="rId17"/>
    <p:sldId id="1369" r:id="rId18"/>
    <p:sldId id="1310" r:id="rId19"/>
    <p:sldId id="1344" r:id="rId20"/>
    <p:sldId id="1345" r:id="rId21"/>
    <p:sldId id="1347" r:id="rId22"/>
    <p:sldId id="1348" r:id="rId23"/>
    <p:sldId id="1349" r:id="rId24"/>
    <p:sldId id="1370" r:id="rId25"/>
    <p:sldId id="1321" r:id="rId26"/>
    <p:sldId id="1350" r:id="rId27"/>
    <p:sldId id="1351" r:id="rId28"/>
    <p:sldId id="1353" r:id="rId29"/>
    <p:sldId id="1354" r:id="rId30"/>
    <p:sldId id="1355" r:id="rId31"/>
    <p:sldId id="1357" r:id="rId32"/>
    <p:sldId id="1360" r:id="rId33"/>
    <p:sldId id="1361" r:id="rId34"/>
    <p:sldId id="1362" r:id="rId35"/>
    <p:sldId id="1364" r:id="rId36"/>
    <p:sldId id="1337" r:id="rId37"/>
    <p:sldId id="1150"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3958"/>
    <a:srgbClr val="FCE7A8"/>
    <a:srgbClr val="FFE699"/>
    <a:srgbClr val="DCB9E1"/>
    <a:srgbClr val="8AB791"/>
    <a:srgbClr val="FFD36D"/>
    <a:srgbClr val="9ACAEC"/>
    <a:srgbClr val="EF907B"/>
    <a:srgbClr val="117AAB"/>
    <a:srgbClr val="F9F9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B232F1-57D5-4DD7-B908-6693347435A2}" v="2" dt="2026-08-13T12:23:01.0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70226" autoAdjust="0"/>
  </p:normalViewPr>
  <p:slideViewPr>
    <p:cSldViewPr snapToGrid="0">
      <p:cViewPr varScale="1">
        <p:scale>
          <a:sx n="75" d="100"/>
          <a:sy n="75" d="100"/>
        </p:scale>
        <p:origin x="1950" y="54"/>
      </p:cViewPr>
      <p:guideLst/>
    </p:cSldViewPr>
  </p:slideViewPr>
  <p:outlineViewPr>
    <p:cViewPr>
      <p:scale>
        <a:sx n="33" d="100"/>
        <a:sy n="33" d="100"/>
      </p:scale>
      <p:origin x="0" y="-225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A6AFD7-1E53-B541-8392-C91F30DBBE35}"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7100C4-3559-AD48-84A2-FA6731F903EC}" type="slidenum">
              <a:rPr lang="en-US" smtClean="0"/>
              <a:t>‹#›</a:t>
            </a:fld>
            <a:endParaRPr lang="en-US"/>
          </a:p>
        </p:txBody>
      </p:sp>
    </p:spTree>
    <p:extLst>
      <p:ext uri="{BB962C8B-B14F-4D97-AF65-F5344CB8AC3E}">
        <p14:creationId xmlns:p14="http://schemas.microsoft.com/office/powerpoint/2010/main" val="2349351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1</a:t>
            </a:fld>
            <a:endParaRPr lang="en-US"/>
          </a:p>
        </p:txBody>
      </p:sp>
    </p:spTree>
    <p:extLst>
      <p:ext uri="{BB962C8B-B14F-4D97-AF65-F5344CB8AC3E}">
        <p14:creationId xmlns:p14="http://schemas.microsoft.com/office/powerpoint/2010/main" val="30368737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4361E-257E-F192-EE93-4480482804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808B78-FE37-8F7D-50F2-3D1B52ED48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C08F07-FE02-B883-7D0B-5C757CFD52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012642-3214-D305-4E47-1B3782F40E75}"/>
              </a:ext>
            </a:extLst>
          </p:cNvPr>
          <p:cNvSpPr>
            <a:spLocks noGrp="1"/>
          </p:cNvSpPr>
          <p:nvPr>
            <p:ph type="sldNum" sz="quarter" idx="5"/>
          </p:nvPr>
        </p:nvSpPr>
        <p:spPr/>
        <p:txBody>
          <a:bodyPr/>
          <a:lstStyle/>
          <a:p>
            <a:fld id="{067100C4-3559-AD48-84A2-FA6731F903EC}" type="slidenum">
              <a:rPr lang="en-US" smtClean="0"/>
              <a:t>22</a:t>
            </a:fld>
            <a:endParaRPr lang="en-US"/>
          </a:p>
        </p:txBody>
      </p:sp>
    </p:spTree>
    <p:extLst>
      <p:ext uri="{BB962C8B-B14F-4D97-AF65-F5344CB8AC3E}">
        <p14:creationId xmlns:p14="http://schemas.microsoft.com/office/powerpoint/2010/main" val="3487836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34</a:t>
            </a:fld>
            <a:endParaRPr lang="en-US"/>
          </a:p>
        </p:txBody>
      </p:sp>
    </p:spTree>
    <p:extLst>
      <p:ext uri="{BB962C8B-B14F-4D97-AF65-F5344CB8AC3E}">
        <p14:creationId xmlns:p14="http://schemas.microsoft.com/office/powerpoint/2010/main" val="4248585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7100C4-3559-AD48-84A2-FA6731F903EC}" type="slidenum">
              <a:rPr lang="en-US" smtClean="0"/>
              <a:t>2</a:t>
            </a:fld>
            <a:endParaRPr lang="en-US"/>
          </a:p>
        </p:txBody>
      </p:sp>
    </p:spTree>
    <p:extLst>
      <p:ext uri="{BB962C8B-B14F-4D97-AF65-F5344CB8AC3E}">
        <p14:creationId xmlns:p14="http://schemas.microsoft.com/office/powerpoint/2010/main" val="176352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9A7C3-D4C2-8261-C5BD-EE2275EF31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14050A-A9F5-4DDB-D0BA-7CCCF515B3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F32DE1-6C67-50FC-08EB-012FA9396B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D662A3-69D5-B10C-2669-E096B2C2F9FF}"/>
              </a:ext>
            </a:extLst>
          </p:cNvPr>
          <p:cNvSpPr>
            <a:spLocks noGrp="1"/>
          </p:cNvSpPr>
          <p:nvPr>
            <p:ph type="sldNum" sz="quarter" idx="5"/>
          </p:nvPr>
        </p:nvSpPr>
        <p:spPr/>
        <p:txBody>
          <a:bodyPr/>
          <a:lstStyle/>
          <a:p>
            <a:fld id="{067100C4-3559-AD48-84A2-FA6731F903EC}" type="slidenum">
              <a:rPr lang="en-US" smtClean="0"/>
              <a:t>3</a:t>
            </a:fld>
            <a:endParaRPr lang="en-US"/>
          </a:p>
        </p:txBody>
      </p:sp>
    </p:spTree>
    <p:extLst>
      <p:ext uri="{BB962C8B-B14F-4D97-AF65-F5344CB8AC3E}">
        <p14:creationId xmlns:p14="http://schemas.microsoft.com/office/powerpoint/2010/main" val="3458111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7100C4-3559-AD48-84A2-FA6731F903EC}" type="slidenum">
              <a:rPr lang="en-US" smtClean="0"/>
              <a:t>4</a:t>
            </a:fld>
            <a:endParaRPr lang="en-US"/>
          </a:p>
        </p:txBody>
      </p:sp>
    </p:spTree>
    <p:extLst>
      <p:ext uri="{BB962C8B-B14F-4D97-AF65-F5344CB8AC3E}">
        <p14:creationId xmlns:p14="http://schemas.microsoft.com/office/powerpoint/2010/main" val="647620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7100C4-3559-AD48-84A2-FA6731F903EC}" type="slidenum">
              <a:rPr lang="en-US" smtClean="0"/>
              <a:t>5</a:t>
            </a:fld>
            <a:endParaRPr lang="en-US"/>
          </a:p>
        </p:txBody>
      </p:sp>
    </p:spTree>
    <p:extLst>
      <p:ext uri="{BB962C8B-B14F-4D97-AF65-F5344CB8AC3E}">
        <p14:creationId xmlns:p14="http://schemas.microsoft.com/office/powerpoint/2010/main" val="643636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7100C4-3559-AD48-84A2-FA6731F903EC}" type="slidenum">
              <a:rPr lang="en-US" smtClean="0"/>
              <a:t>6</a:t>
            </a:fld>
            <a:endParaRPr lang="en-US"/>
          </a:p>
        </p:txBody>
      </p:sp>
    </p:spTree>
    <p:extLst>
      <p:ext uri="{BB962C8B-B14F-4D97-AF65-F5344CB8AC3E}">
        <p14:creationId xmlns:p14="http://schemas.microsoft.com/office/powerpoint/2010/main" val="949619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7100C4-3559-AD48-84A2-FA6731F903EC}" type="slidenum">
              <a:rPr lang="en-US" smtClean="0"/>
              <a:t>7</a:t>
            </a:fld>
            <a:endParaRPr lang="en-US"/>
          </a:p>
        </p:txBody>
      </p:sp>
    </p:spTree>
    <p:extLst>
      <p:ext uri="{BB962C8B-B14F-4D97-AF65-F5344CB8AC3E}">
        <p14:creationId xmlns:p14="http://schemas.microsoft.com/office/powerpoint/2010/main" val="2741152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7100C4-3559-AD48-84A2-FA6731F903EC}" type="slidenum">
              <a:rPr lang="en-US" smtClean="0"/>
              <a:t>15</a:t>
            </a:fld>
            <a:endParaRPr lang="en-US"/>
          </a:p>
        </p:txBody>
      </p:sp>
    </p:spTree>
    <p:extLst>
      <p:ext uri="{BB962C8B-B14F-4D97-AF65-F5344CB8AC3E}">
        <p14:creationId xmlns:p14="http://schemas.microsoft.com/office/powerpoint/2010/main" val="2158122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7100C4-3559-AD48-84A2-FA6731F903EC}" type="slidenum">
              <a:rPr lang="en-US" smtClean="0"/>
              <a:t>17</a:t>
            </a:fld>
            <a:endParaRPr lang="en-US"/>
          </a:p>
        </p:txBody>
      </p:sp>
    </p:spTree>
    <p:extLst>
      <p:ext uri="{BB962C8B-B14F-4D97-AF65-F5344CB8AC3E}">
        <p14:creationId xmlns:p14="http://schemas.microsoft.com/office/powerpoint/2010/main" val="1696067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86A18-FB92-4317-29A9-8581678D6F03}"/>
              </a:ext>
            </a:extLst>
          </p:cNvPr>
          <p:cNvSpPr>
            <a:spLocks noGrp="1"/>
          </p:cNvSpPr>
          <p:nvPr>
            <p:ph type="title"/>
          </p:nvPr>
        </p:nvSpPr>
        <p:spPr>
          <a:xfrm>
            <a:off x="-1" y="-53863"/>
            <a:ext cx="12191999"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4B7471BC-2094-ADB4-B3B4-27DDFBC29043}"/>
              </a:ext>
            </a:extLst>
          </p:cNvPr>
          <p:cNvSpPr>
            <a:spLocks noGrp="1"/>
          </p:cNvSpPr>
          <p:nvPr>
            <p:ph idx="1"/>
          </p:nvPr>
        </p:nvSpPr>
        <p:spPr>
          <a:xfrm>
            <a:off x="0" y="1342820"/>
            <a:ext cx="12192000" cy="4834143"/>
          </a:xfrm>
          <a:prstGeom prst="rect">
            <a:avLst/>
          </a:prstGeom>
        </p:spPr>
        <p:txBody>
          <a:bodyPr>
            <a:normAutofit/>
          </a:bodyPr>
          <a:lstStyle>
            <a:lvl1pPr>
              <a:defRPr sz="3600">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39CF585-8EEF-6FD1-F576-91B6814D5FB3}"/>
              </a:ext>
            </a:extLst>
          </p:cNvPr>
          <p:cNvSpPr>
            <a:spLocks noGrp="1"/>
          </p:cNvSpPr>
          <p:nvPr>
            <p:ph type="sldNum" sz="quarter" idx="12"/>
          </p:nvPr>
        </p:nvSpPr>
        <p:spPr>
          <a:xfrm>
            <a:off x="9365973" y="6336310"/>
            <a:ext cx="2743200" cy="365125"/>
          </a:xfrm>
          <a:prstGeom prst="rect">
            <a:avLst/>
          </a:prstGeom>
        </p:spPr>
        <p:txBody>
          <a:bodyPr/>
          <a:lstStyle/>
          <a:p>
            <a:fld id="{6002B509-C285-4FF6-9C4D-EB34BB9C242E}" type="slidenum">
              <a:rPr lang="en-US" smtClean="0"/>
              <a:t>‹#›</a:t>
            </a:fld>
            <a:endParaRPr lang="en-US"/>
          </a:p>
        </p:txBody>
      </p:sp>
    </p:spTree>
    <p:extLst>
      <p:ext uri="{BB962C8B-B14F-4D97-AF65-F5344CB8AC3E}">
        <p14:creationId xmlns:p14="http://schemas.microsoft.com/office/powerpoint/2010/main" val="341977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9C4661C1-124A-909A-7ABD-BF6F99052308}"/>
              </a:ext>
              <a:ext uri="{C183D7F6-B498-43B3-948B-1728B52AA6E4}">
                <adec:decorative xmlns:adec="http://schemas.microsoft.com/office/drawing/2017/decorative" val="1"/>
              </a:ext>
            </a:extLst>
          </p:cNvPr>
          <p:cNvGrpSpPr>
            <a:grpSpLocks noChangeAspect="1"/>
          </p:cNvGrpSpPr>
          <p:nvPr userDrawn="1"/>
        </p:nvGrpSpPr>
        <p:grpSpPr bwMode="auto">
          <a:xfrm>
            <a:off x="0" y="0"/>
            <a:ext cx="11544300" cy="6872289"/>
            <a:chOff x="0" y="0"/>
            <a:chExt cx="7272" cy="4329"/>
          </a:xfrm>
        </p:grpSpPr>
        <p:sp>
          <p:nvSpPr>
            <p:cNvPr id="7" name="AutoShape 3">
              <a:extLst>
                <a:ext uri="{FF2B5EF4-FFF2-40B4-BE49-F238E27FC236}">
                  <a16:creationId xmlns:a16="http://schemas.microsoft.com/office/drawing/2014/main" id="{F0B5DA2D-8A9E-DAD7-F928-F205238F0FD5}"/>
                </a:ext>
              </a:extLst>
            </p:cNvPr>
            <p:cNvSpPr>
              <a:spLocks noChangeAspect="1" noChangeArrowheads="1" noTextEdit="1"/>
            </p:cNvSpPr>
            <p:nvPr userDrawn="1"/>
          </p:nvSpPr>
          <p:spPr bwMode="auto">
            <a:xfrm>
              <a:off x="0" y="0"/>
              <a:ext cx="4158"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5">
              <a:extLst>
                <a:ext uri="{FF2B5EF4-FFF2-40B4-BE49-F238E27FC236}">
                  <a16:creationId xmlns:a16="http://schemas.microsoft.com/office/drawing/2014/main" id="{3CA4AB6E-67BB-B782-9592-65D0E233868C}"/>
                </a:ext>
              </a:extLst>
            </p:cNvPr>
            <p:cNvSpPr>
              <a:spLocks/>
            </p:cNvSpPr>
            <p:nvPr userDrawn="1"/>
          </p:nvSpPr>
          <p:spPr bwMode="auto">
            <a:xfrm>
              <a:off x="0" y="0"/>
              <a:ext cx="3007" cy="4326"/>
            </a:xfrm>
            <a:custGeom>
              <a:avLst/>
              <a:gdLst>
                <a:gd name="T0" fmla="*/ 0 w 4984"/>
                <a:gd name="T1" fmla="*/ 7199 h 7199"/>
                <a:gd name="T2" fmla="*/ 0 w 4984"/>
                <a:gd name="T3" fmla="*/ 7199 h 7199"/>
                <a:gd name="T4" fmla="*/ 4984 w 4984"/>
                <a:gd name="T5" fmla="*/ 7199 h 7199"/>
                <a:gd name="T6" fmla="*/ 4984 w 4984"/>
                <a:gd name="T7" fmla="*/ 0 h 7199"/>
                <a:gd name="T8" fmla="*/ 0 w 4984"/>
                <a:gd name="T9" fmla="*/ 0 h 7199"/>
                <a:gd name="T10" fmla="*/ 0 w 4984"/>
                <a:gd name="T11" fmla="*/ 7199 h 7199"/>
              </a:gdLst>
              <a:ahLst/>
              <a:cxnLst>
                <a:cxn ang="0">
                  <a:pos x="T0" y="T1"/>
                </a:cxn>
                <a:cxn ang="0">
                  <a:pos x="T2" y="T3"/>
                </a:cxn>
                <a:cxn ang="0">
                  <a:pos x="T4" y="T5"/>
                </a:cxn>
                <a:cxn ang="0">
                  <a:pos x="T6" y="T7"/>
                </a:cxn>
                <a:cxn ang="0">
                  <a:pos x="T8" y="T9"/>
                </a:cxn>
                <a:cxn ang="0">
                  <a:pos x="T10" y="T11"/>
                </a:cxn>
              </a:cxnLst>
              <a:rect l="0" t="0" r="r" b="b"/>
              <a:pathLst>
                <a:path w="4984" h="7199">
                  <a:moveTo>
                    <a:pt x="0" y="7199"/>
                  </a:moveTo>
                  <a:lnTo>
                    <a:pt x="0" y="7199"/>
                  </a:lnTo>
                  <a:lnTo>
                    <a:pt x="4984" y="7199"/>
                  </a:lnTo>
                  <a:lnTo>
                    <a:pt x="4984" y="0"/>
                  </a:lnTo>
                  <a:lnTo>
                    <a:pt x="0" y="0"/>
                  </a:lnTo>
                  <a:lnTo>
                    <a:pt x="0" y="7199"/>
                  </a:lnTo>
                  <a:close/>
                </a:path>
              </a:pathLst>
            </a:custGeom>
            <a:solidFill>
              <a:srgbClr val="FED16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A4D4DC7E-5872-984E-588A-89872632BE27}"/>
                </a:ext>
              </a:extLst>
            </p:cNvPr>
            <p:cNvSpPr>
              <a:spLocks/>
            </p:cNvSpPr>
            <p:nvPr userDrawn="1"/>
          </p:nvSpPr>
          <p:spPr bwMode="auto">
            <a:xfrm>
              <a:off x="0" y="3659"/>
              <a:ext cx="648" cy="666"/>
            </a:xfrm>
            <a:custGeom>
              <a:avLst/>
              <a:gdLst>
                <a:gd name="T0" fmla="*/ 988 w 1074"/>
                <a:gd name="T1" fmla="*/ 219 h 1108"/>
                <a:gd name="T2" fmla="*/ 988 w 1074"/>
                <a:gd name="T3" fmla="*/ 219 h 1108"/>
                <a:gd name="T4" fmla="*/ 0 w 1074"/>
                <a:gd name="T5" fmla="*/ 0 h 1108"/>
                <a:gd name="T6" fmla="*/ 0 w 1074"/>
                <a:gd name="T7" fmla="*/ 1108 h 1108"/>
                <a:gd name="T8" fmla="*/ 891 w 1074"/>
                <a:gd name="T9" fmla="*/ 1108 h 1108"/>
                <a:gd name="T10" fmla="*/ 1062 w 1074"/>
                <a:gd name="T11" fmla="*/ 336 h 1108"/>
                <a:gd name="T12" fmla="*/ 988 w 1074"/>
                <a:gd name="T13" fmla="*/ 219 h 1108"/>
              </a:gdLst>
              <a:ahLst/>
              <a:cxnLst>
                <a:cxn ang="0">
                  <a:pos x="T0" y="T1"/>
                </a:cxn>
                <a:cxn ang="0">
                  <a:pos x="T2" y="T3"/>
                </a:cxn>
                <a:cxn ang="0">
                  <a:pos x="T4" y="T5"/>
                </a:cxn>
                <a:cxn ang="0">
                  <a:pos x="T6" y="T7"/>
                </a:cxn>
                <a:cxn ang="0">
                  <a:pos x="T8" y="T9"/>
                </a:cxn>
                <a:cxn ang="0">
                  <a:pos x="T10" y="T11"/>
                </a:cxn>
                <a:cxn ang="0">
                  <a:pos x="T12" y="T13"/>
                </a:cxn>
              </a:cxnLst>
              <a:rect l="0" t="0" r="r" b="b"/>
              <a:pathLst>
                <a:path w="1074" h="1108">
                  <a:moveTo>
                    <a:pt x="988" y="219"/>
                  </a:moveTo>
                  <a:lnTo>
                    <a:pt x="988" y="219"/>
                  </a:lnTo>
                  <a:lnTo>
                    <a:pt x="0" y="0"/>
                  </a:lnTo>
                  <a:lnTo>
                    <a:pt x="0" y="1108"/>
                  </a:lnTo>
                  <a:lnTo>
                    <a:pt x="891" y="1108"/>
                  </a:lnTo>
                  <a:lnTo>
                    <a:pt x="1062" y="336"/>
                  </a:lnTo>
                  <a:cubicBezTo>
                    <a:pt x="1074" y="283"/>
                    <a:pt x="1041" y="231"/>
                    <a:pt x="988" y="219"/>
                  </a:cubicBezTo>
                  <a:close/>
                </a:path>
              </a:pathLst>
            </a:custGeom>
            <a:solidFill>
              <a:srgbClr val="97CA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620E9C7F-6923-0B87-F9D0-B3A319C02EB0}"/>
                </a:ext>
              </a:extLst>
            </p:cNvPr>
            <p:cNvSpPr>
              <a:spLocks/>
            </p:cNvSpPr>
            <p:nvPr userDrawn="1"/>
          </p:nvSpPr>
          <p:spPr bwMode="auto">
            <a:xfrm>
              <a:off x="1653" y="99"/>
              <a:ext cx="418" cy="416"/>
            </a:xfrm>
            <a:custGeom>
              <a:avLst/>
              <a:gdLst>
                <a:gd name="T0" fmla="*/ 636 w 693"/>
                <a:gd name="T1" fmla="*/ 602 h 693"/>
                <a:gd name="T2" fmla="*/ 636 w 693"/>
                <a:gd name="T3" fmla="*/ 602 h 693"/>
                <a:gd name="T4" fmla="*/ 164 w 693"/>
                <a:gd name="T5" fmla="*/ 687 h 693"/>
                <a:gd name="T6" fmla="*/ 91 w 693"/>
                <a:gd name="T7" fmla="*/ 637 h 693"/>
                <a:gd name="T8" fmla="*/ 6 w 693"/>
                <a:gd name="T9" fmla="*/ 165 h 693"/>
                <a:gd name="T10" fmla="*/ 57 w 693"/>
                <a:gd name="T11" fmla="*/ 92 h 693"/>
                <a:gd name="T12" fmla="*/ 528 w 693"/>
                <a:gd name="T13" fmla="*/ 6 h 693"/>
                <a:gd name="T14" fmla="*/ 602 w 693"/>
                <a:gd name="T15" fmla="*/ 57 h 693"/>
                <a:gd name="T16" fmla="*/ 687 w 693"/>
                <a:gd name="T17" fmla="*/ 529 h 693"/>
                <a:gd name="T18" fmla="*/ 636 w 693"/>
                <a:gd name="T19" fmla="*/ 602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3" h="693">
                  <a:moveTo>
                    <a:pt x="636" y="602"/>
                  </a:moveTo>
                  <a:lnTo>
                    <a:pt x="636" y="602"/>
                  </a:lnTo>
                  <a:lnTo>
                    <a:pt x="164" y="687"/>
                  </a:lnTo>
                  <a:cubicBezTo>
                    <a:pt x="130" y="693"/>
                    <a:pt x="98" y="671"/>
                    <a:pt x="91" y="637"/>
                  </a:cubicBezTo>
                  <a:lnTo>
                    <a:pt x="6" y="165"/>
                  </a:lnTo>
                  <a:cubicBezTo>
                    <a:pt x="0" y="131"/>
                    <a:pt x="23" y="98"/>
                    <a:pt x="57" y="92"/>
                  </a:cubicBezTo>
                  <a:lnTo>
                    <a:pt x="528" y="6"/>
                  </a:lnTo>
                  <a:cubicBezTo>
                    <a:pt x="563" y="0"/>
                    <a:pt x="595" y="23"/>
                    <a:pt x="602" y="57"/>
                  </a:cubicBezTo>
                  <a:lnTo>
                    <a:pt x="687" y="529"/>
                  </a:lnTo>
                  <a:cubicBezTo>
                    <a:pt x="693" y="563"/>
                    <a:pt x="670" y="596"/>
                    <a:pt x="636" y="602"/>
                  </a:cubicBezTo>
                  <a:close/>
                </a:path>
              </a:pathLst>
            </a:custGeom>
            <a:solidFill>
              <a:srgbClr val="EE907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C9D68F26-1FEF-0C44-5015-369300D1288A}"/>
                </a:ext>
              </a:extLst>
            </p:cNvPr>
            <p:cNvSpPr>
              <a:spLocks/>
            </p:cNvSpPr>
            <p:nvPr userDrawn="1"/>
          </p:nvSpPr>
          <p:spPr bwMode="auto">
            <a:xfrm>
              <a:off x="2371" y="3978"/>
              <a:ext cx="869" cy="351"/>
            </a:xfrm>
            <a:custGeom>
              <a:avLst/>
              <a:gdLst>
                <a:gd name="T0" fmla="*/ 0 w 1440"/>
                <a:gd name="T1" fmla="*/ 584 h 584"/>
                <a:gd name="T2" fmla="*/ 0 w 1440"/>
                <a:gd name="T3" fmla="*/ 584 h 584"/>
                <a:gd name="T4" fmla="*/ 1440 w 1440"/>
                <a:gd name="T5" fmla="*/ 584 h 584"/>
                <a:gd name="T6" fmla="*/ 720 w 1440"/>
                <a:gd name="T7" fmla="*/ 0 h 584"/>
                <a:gd name="T8" fmla="*/ 0 w 1440"/>
                <a:gd name="T9" fmla="*/ 584 h 584"/>
              </a:gdLst>
              <a:ahLst/>
              <a:cxnLst>
                <a:cxn ang="0">
                  <a:pos x="T0" y="T1"/>
                </a:cxn>
                <a:cxn ang="0">
                  <a:pos x="T2" y="T3"/>
                </a:cxn>
                <a:cxn ang="0">
                  <a:pos x="T4" y="T5"/>
                </a:cxn>
                <a:cxn ang="0">
                  <a:pos x="T6" y="T7"/>
                </a:cxn>
                <a:cxn ang="0">
                  <a:pos x="T8" y="T9"/>
                </a:cxn>
              </a:cxnLst>
              <a:rect l="0" t="0" r="r" b="b"/>
              <a:pathLst>
                <a:path w="1440" h="584">
                  <a:moveTo>
                    <a:pt x="0" y="584"/>
                  </a:moveTo>
                  <a:lnTo>
                    <a:pt x="0" y="584"/>
                  </a:lnTo>
                  <a:lnTo>
                    <a:pt x="1440" y="584"/>
                  </a:lnTo>
                  <a:cubicBezTo>
                    <a:pt x="1370" y="250"/>
                    <a:pt x="1074" y="0"/>
                    <a:pt x="720" y="0"/>
                  </a:cubicBezTo>
                  <a:cubicBezTo>
                    <a:pt x="366" y="0"/>
                    <a:pt x="70" y="250"/>
                    <a:pt x="0" y="584"/>
                  </a:cubicBezTo>
                  <a:close/>
                </a:path>
              </a:pathLst>
            </a:custGeom>
            <a:solidFill>
              <a:srgbClr val="EE907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6D319077-1D0E-03A9-7DCA-A449B0FADB10}"/>
                </a:ext>
              </a:extLst>
            </p:cNvPr>
            <p:cNvSpPr>
              <a:spLocks/>
            </p:cNvSpPr>
            <p:nvPr userDrawn="1"/>
          </p:nvSpPr>
          <p:spPr bwMode="auto">
            <a:xfrm>
              <a:off x="241" y="239"/>
              <a:ext cx="7031" cy="3846"/>
            </a:xfrm>
            <a:custGeom>
              <a:avLst/>
              <a:gdLst>
                <a:gd name="T0" fmla="*/ 5171 w 5330"/>
                <a:gd name="T1" fmla="*/ 6400 h 6400"/>
                <a:gd name="T2" fmla="*/ 5171 w 5330"/>
                <a:gd name="T3" fmla="*/ 6400 h 6400"/>
                <a:gd name="T4" fmla="*/ 158 w 5330"/>
                <a:gd name="T5" fmla="*/ 6400 h 6400"/>
                <a:gd name="T6" fmla="*/ 0 w 5330"/>
                <a:gd name="T7" fmla="*/ 6242 h 6400"/>
                <a:gd name="T8" fmla="*/ 0 w 5330"/>
                <a:gd name="T9" fmla="*/ 159 h 6400"/>
                <a:gd name="T10" fmla="*/ 158 w 5330"/>
                <a:gd name="T11" fmla="*/ 0 h 6400"/>
                <a:gd name="T12" fmla="*/ 5171 w 5330"/>
                <a:gd name="T13" fmla="*/ 0 h 6400"/>
                <a:gd name="T14" fmla="*/ 5330 w 5330"/>
                <a:gd name="T15" fmla="*/ 159 h 6400"/>
                <a:gd name="T16" fmla="*/ 5330 w 5330"/>
                <a:gd name="T17" fmla="*/ 6242 h 6400"/>
                <a:gd name="T18" fmla="*/ 5171 w 5330"/>
                <a:gd name="T19" fmla="*/ 6400 h 6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30" h="6400">
                  <a:moveTo>
                    <a:pt x="5171" y="6400"/>
                  </a:moveTo>
                  <a:lnTo>
                    <a:pt x="5171" y="6400"/>
                  </a:lnTo>
                  <a:lnTo>
                    <a:pt x="158" y="6400"/>
                  </a:lnTo>
                  <a:cubicBezTo>
                    <a:pt x="70" y="6400"/>
                    <a:pt x="0" y="6330"/>
                    <a:pt x="0" y="6242"/>
                  </a:cubicBezTo>
                  <a:lnTo>
                    <a:pt x="0" y="159"/>
                  </a:lnTo>
                  <a:cubicBezTo>
                    <a:pt x="0" y="71"/>
                    <a:pt x="70" y="0"/>
                    <a:pt x="158" y="0"/>
                  </a:cubicBezTo>
                  <a:lnTo>
                    <a:pt x="5171" y="0"/>
                  </a:lnTo>
                  <a:cubicBezTo>
                    <a:pt x="5259" y="0"/>
                    <a:pt x="5330" y="71"/>
                    <a:pt x="5330" y="159"/>
                  </a:cubicBezTo>
                  <a:lnTo>
                    <a:pt x="5330" y="6242"/>
                  </a:lnTo>
                  <a:cubicBezTo>
                    <a:pt x="5330" y="6330"/>
                    <a:pt x="5259" y="6400"/>
                    <a:pt x="5171" y="6400"/>
                  </a:cubicBezTo>
                  <a:close/>
                </a:path>
              </a:pathLst>
            </a:custGeom>
            <a:solidFill>
              <a:srgbClr val="003A5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3" name="Freeform 10">
              <a:extLst>
                <a:ext uri="{FF2B5EF4-FFF2-40B4-BE49-F238E27FC236}">
                  <a16:creationId xmlns:a16="http://schemas.microsoft.com/office/drawing/2014/main" id="{93A4F09C-5238-148D-D2D1-68E13793108C}"/>
                </a:ext>
              </a:extLst>
            </p:cNvPr>
            <p:cNvSpPr>
              <a:spLocks/>
            </p:cNvSpPr>
            <p:nvPr userDrawn="1"/>
          </p:nvSpPr>
          <p:spPr bwMode="auto">
            <a:xfrm>
              <a:off x="0" y="987"/>
              <a:ext cx="320" cy="546"/>
            </a:xfrm>
            <a:custGeom>
              <a:avLst/>
              <a:gdLst>
                <a:gd name="T0" fmla="*/ 268 w 531"/>
                <a:gd name="T1" fmla="*/ 50 h 909"/>
                <a:gd name="T2" fmla="*/ 268 w 531"/>
                <a:gd name="T3" fmla="*/ 50 h 909"/>
                <a:gd name="T4" fmla="*/ 178 w 531"/>
                <a:gd name="T5" fmla="*/ 30 h 909"/>
                <a:gd name="T6" fmla="*/ 0 w 531"/>
                <a:gd name="T7" fmla="*/ 223 h 909"/>
                <a:gd name="T8" fmla="*/ 0 w 531"/>
                <a:gd name="T9" fmla="*/ 800 h 909"/>
                <a:gd name="T10" fmla="*/ 456 w 531"/>
                <a:gd name="T11" fmla="*/ 901 h 909"/>
                <a:gd name="T12" fmla="*/ 518 w 531"/>
                <a:gd name="T13" fmla="*/ 832 h 909"/>
                <a:gd name="T14" fmla="*/ 268 w 531"/>
                <a:gd name="T15" fmla="*/ 50 h 9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1" h="909">
                  <a:moveTo>
                    <a:pt x="268" y="50"/>
                  </a:moveTo>
                  <a:lnTo>
                    <a:pt x="268" y="50"/>
                  </a:lnTo>
                  <a:cubicBezTo>
                    <a:pt x="255" y="11"/>
                    <a:pt x="205" y="0"/>
                    <a:pt x="178" y="30"/>
                  </a:cubicBezTo>
                  <a:lnTo>
                    <a:pt x="0" y="223"/>
                  </a:lnTo>
                  <a:lnTo>
                    <a:pt x="0" y="800"/>
                  </a:lnTo>
                  <a:lnTo>
                    <a:pt x="456" y="901"/>
                  </a:lnTo>
                  <a:cubicBezTo>
                    <a:pt x="496" y="909"/>
                    <a:pt x="531" y="871"/>
                    <a:pt x="518" y="832"/>
                  </a:cubicBezTo>
                  <a:lnTo>
                    <a:pt x="268" y="50"/>
                  </a:lnTo>
                  <a:close/>
                </a:path>
              </a:pathLst>
            </a:custGeom>
            <a:solidFill>
              <a:srgbClr val="8AB79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179EE616-206D-C957-66C0-BE7F54E446FB}"/>
              </a:ext>
            </a:extLst>
          </p:cNvPr>
          <p:cNvSpPr>
            <a:spLocks noGrp="1"/>
          </p:cNvSpPr>
          <p:nvPr>
            <p:ph type="ctrTitle"/>
          </p:nvPr>
        </p:nvSpPr>
        <p:spPr>
          <a:xfrm>
            <a:off x="890588" y="819572"/>
            <a:ext cx="10241238" cy="747291"/>
          </a:xfrm>
          <a:prstGeom prst="rect">
            <a:avLst/>
          </a:prstGeom>
        </p:spPr>
        <p:txBody>
          <a:bodyPr lIns="0" tIns="0" rIns="0" bIns="0" anchor="b">
            <a:normAutofit/>
          </a:bodyPr>
          <a:lstStyle>
            <a:lvl1pPr algn="l">
              <a:lnSpc>
                <a:spcPts val="4660"/>
              </a:lnSpc>
              <a:defRPr sz="48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pic>
        <p:nvPicPr>
          <p:cNvPr id="4" name="Picture 3">
            <a:extLst>
              <a:ext uri="{FF2B5EF4-FFF2-40B4-BE49-F238E27FC236}">
                <a16:creationId xmlns:a16="http://schemas.microsoft.com/office/drawing/2014/main" id="{B6077C69-12E1-F6CC-F199-C8FC17B8A02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6729736" y="4842287"/>
            <a:ext cx="4470717" cy="766640"/>
          </a:xfrm>
          <a:prstGeom prst="rect">
            <a:avLst/>
          </a:prstGeom>
        </p:spPr>
      </p:pic>
      <p:sp>
        <p:nvSpPr>
          <p:cNvPr id="14" name="Content Placeholder 2">
            <a:extLst>
              <a:ext uri="{FF2B5EF4-FFF2-40B4-BE49-F238E27FC236}">
                <a16:creationId xmlns:a16="http://schemas.microsoft.com/office/drawing/2014/main" id="{F9F59296-2489-D46A-F94F-06DF493B6604}"/>
              </a:ext>
            </a:extLst>
          </p:cNvPr>
          <p:cNvSpPr>
            <a:spLocks noGrp="1"/>
          </p:cNvSpPr>
          <p:nvPr>
            <p:ph sz="half" idx="1"/>
          </p:nvPr>
        </p:nvSpPr>
        <p:spPr>
          <a:xfrm>
            <a:off x="1334262" y="1779858"/>
            <a:ext cx="8955157" cy="3337020"/>
          </a:xfrm>
          <a:prstGeom prst="rect">
            <a:avLst/>
          </a:prstGeom>
        </p:spPr>
        <p:txBody>
          <a:bodyPr/>
          <a:lstStyle>
            <a:lvl1pPr>
              <a:defRPr>
                <a:solidFill>
                  <a:schemeClr val="bg1"/>
                </a:solidFill>
              </a:defRPr>
            </a:lvl1pPr>
            <a:lvl2pPr>
              <a:defRPr>
                <a:solidFill>
                  <a:schemeClr val="bg1"/>
                </a:solidFill>
              </a:defRPr>
            </a:lvl2pPr>
          </a:lstStyle>
          <a:p>
            <a:pPr lvl="0"/>
            <a:r>
              <a:rPr lang="en-US"/>
              <a:t>Click to edit Master text styles</a:t>
            </a:r>
          </a:p>
          <a:p>
            <a:pPr lvl="1"/>
            <a:r>
              <a:rPr lang="en-US"/>
              <a:t>Second level</a:t>
            </a:r>
          </a:p>
        </p:txBody>
      </p:sp>
      <p:pic>
        <p:nvPicPr>
          <p:cNvPr id="6" name="Picture 5">
            <a:extLst>
              <a:ext uri="{FF2B5EF4-FFF2-40B4-BE49-F238E27FC236}">
                <a16:creationId xmlns:a16="http://schemas.microsoft.com/office/drawing/2014/main" id="{C1EB1CFF-243D-0DF2-F029-83CD1EFF785C}"/>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453079" y="4053276"/>
            <a:ext cx="2355839" cy="2380379"/>
          </a:xfrm>
          <a:prstGeom prst="rect">
            <a:avLst/>
          </a:prstGeom>
        </p:spPr>
      </p:pic>
      <p:sp>
        <p:nvSpPr>
          <p:cNvPr id="15" name="TextBox 14">
            <a:extLst>
              <a:ext uri="{FF2B5EF4-FFF2-40B4-BE49-F238E27FC236}">
                <a16:creationId xmlns:a16="http://schemas.microsoft.com/office/drawing/2014/main" id="{B5775BA8-F013-816E-4868-AD3D4C6EA9F4}"/>
              </a:ext>
              <a:ext uri="{C183D7F6-B498-43B3-948B-1728B52AA6E4}">
                <adec:decorative xmlns:adec="http://schemas.microsoft.com/office/drawing/2017/decorative" val="1"/>
              </a:ext>
            </a:extLst>
          </p:cNvPr>
          <p:cNvSpPr txBox="1"/>
          <p:nvPr userDrawn="1"/>
        </p:nvSpPr>
        <p:spPr>
          <a:xfrm>
            <a:off x="2819717" y="5705051"/>
            <a:ext cx="8477250" cy="830997"/>
          </a:xfrm>
          <a:prstGeom prst="rect">
            <a:avLst/>
          </a:prstGeom>
          <a:noFill/>
        </p:spPr>
        <p:txBody>
          <a:bodyPr wrap="square" rtlCol="0">
            <a:spAutoFit/>
          </a:bodyPr>
          <a:lstStyle/>
          <a:p>
            <a:pPr algn="r"/>
            <a:r>
              <a:rPr lang="en-US" sz="2400" b="1">
                <a:solidFill>
                  <a:schemeClr val="bg1"/>
                </a:solidFill>
                <a:latin typeface="Arial" panose="020B0604020202020204" pitchFamily="34" charset="0"/>
                <a:cs typeface="Arial" panose="020B0604020202020204" pitchFamily="34" charset="0"/>
              </a:rPr>
              <a:t>CALIFORNIA DEPARTMENT OF EDUCATION</a:t>
            </a:r>
          </a:p>
          <a:p>
            <a:pPr algn="r"/>
            <a:r>
              <a:rPr lang="en-US" sz="2400">
                <a:solidFill>
                  <a:schemeClr val="bg1"/>
                </a:solidFill>
                <a:latin typeface="Arial" panose="020B0604020202020204" pitchFamily="34" charset="0"/>
                <a:cs typeface="Arial" panose="020B0604020202020204" pitchFamily="34" charset="0"/>
              </a:rPr>
              <a:t>Tony Thurmond, State Superintendent of Public Instruction</a:t>
            </a:r>
          </a:p>
        </p:txBody>
      </p:sp>
    </p:spTree>
    <p:extLst>
      <p:ext uri="{BB962C8B-B14F-4D97-AF65-F5344CB8AC3E}">
        <p14:creationId xmlns:p14="http://schemas.microsoft.com/office/powerpoint/2010/main" val="3752216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6_Section Header">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128644-0EF9-5E47-1235-18E8EE3A8D5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p:spPr>
      </p:pic>
      <p:sp>
        <p:nvSpPr>
          <p:cNvPr id="3" name="Title 1">
            <a:extLst>
              <a:ext uri="{FF2B5EF4-FFF2-40B4-BE49-F238E27FC236}">
                <a16:creationId xmlns:a16="http://schemas.microsoft.com/office/drawing/2014/main" id="{525C0352-F952-C511-3A36-5BB58BDD8A63}"/>
              </a:ext>
            </a:extLst>
          </p:cNvPr>
          <p:cNvSpPr>
            <a:spLocks noGrp="1"/>
          </p:cNvSpPr>
          <p:nvPr>
            <p:ph type="title"/>
          </p:nvPr>
        </p:nvSpPr>
        <p:spPr>
          <a:xfrm>
            <a:off x="396239" y="467360"/>
            <a:ext cx="11379201" cy="80434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Content Placeholder 2">
            <a:extLst>
              <a:ext uri="{FF2B5EF4-FFF2-40B4-BE49-F238E27FC236}">
                <a16:creationId xmlns:a16="http://schemas.microsoft.com/office/drawing/2014/main" id="{6D99C2AD-617A-98C4-7617-BE26F25C7A62}"/>
              </a:ext>
            </a:extLst>
          </p:cNvPr>
          <p:cNvSpPr>
            <a:spLocks noGrp="1"/>
          </p:cNvSpPr>
          <p:nvPr>
            <p:ph idx="1"/>
          </p:nvPr>
        </p:nvSpPr>
        <p:spPr>
          <a:xfrm>
            <a:off x="396240" y="1391920"/>
            <a:ext cx="11379202" cy="4785043"/>
          </a:xfrm>
          <a:prstGeom prst="rect">
            <a:avLst/>
          </a:prstGeom>
        </p:spPr>
        <p:txBody>
          <a:bodyPr>
            <a:normAutofit/>
          </a:bodyPr>
          <a:lstStyle>
            <a:lvl1pPr>
              <a:defRPr sz="3600">
                <a:solidFill>
                  <a:schemeClr val="bg1"/>
                </a:solidFill>
                <a:latin typeface="Arial" panose="020B0604020202020204" pitchFamily="34" charset="0"/>
                <a:cs typeface="Arial" panose="020B0604020202020204" pitchFamily="34" charset="0"/>
              </a:defRPr>
            </a:lvl1pPr>
            <a:lvl2pPr>
              <a:defRPr sz="3200">
                <a:solidFill>
                  <a:schemeClr val="bg1"/>
                </a:solidFill>
                <a:latin typeface="Arial" panose="020B0604020202020204" pitchFamily="34" charset="0"/>
                <a:cs typeface="Arial" panose="020B0604020202020204" pitchFamily="34" charset="0"/>
              </a:defRPr>
            </a:lvl2pPr>
            <a:lvl3pPr>
              <a:defRPr sz="2800">
                <a:solidFill>
                  <a:schemeClr val="bg1"/>
                </a:solidFill>
                <a:latin typeface="Arial" panose="020B0604020202020204" pitchFamily="34" charset="0"/>
                <a:cs typeface="Arial" panose="020B0604020202020204" pitchFamily="34" charset="0"/>
              </a:defRPr>
            </a:lvl3pPr>
            <a:lvl4pPr>
              <a:defRPr sz="2400">
                <a:solidFill>
                  <a:schemeClr val="bg1"/>
                </a:solidFill>
                <a:latin typeface="Arial" panose="020B0604020202020204" pitchFamily="34" charset="0"/>
                <a:cs typeface="Arial" panose="020B0604020202020204" pitchFamily="34" charset="0"/>
              </a:defRPr>
            </a:lvl4pPr>
            <a:lvl5pPr>
              <a:defRPr sz="240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09B8C0E3-EC54-92A9-637E-3C4D469092B8}"/>
              </a:ext>
            </a:extLst>
          </p:cNvPr>
          <p:cNvSpPr txBox="1">
            <a:spLocks/>
          </p:cNvSpPr>
          <p:nvPr userDrawn="1"/>
        </p:nvSpPr>
        <p:spPr>
          <a:xfrm>
            <a:off x="9349630" y="64579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2400" kern="1200">
                <a:solidFill>
                  <a:srgbClr val="083958"/>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002B509-C285-4FF6-9C4D-EB34BB9C242E}" type="slidenum">
              <a:rPr lang="en-US" smtClean="0"/>
              <a:pPr/>
              <a:t>‹#›</a:t>
            </a:fld>
            <a:endParaRPr lang="en-US"/>
          </a:p>
        </p:txBody>
      </p:sp>
    </p:spTree>
    <p:extLst>
      <p:ext uri="{BB962C8B-B14F-4D97-AF65-F5344CB8AC3E}">
        <p14:creationId xmlns:p14="http://schemas.microsoft.com/office/powerpoint/2010/main" val="221723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C0406F4-6E1B-C319-1A72-F7D82399B63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7404100" cy="6858000"/>
          </a:xfrm>
          <a:prstGeom prst="rect">
            <a:avLst/>
          </a:prstGeom>
        </p:spPr>
      </p:pic>
      <p:sp>
        <p:nvSpPr>
          <p:cNvPr id="6" name="Title 1">
            <a:extLst>
              <a:ext uri="{FF2B5EF4-FFF2-40B4-BE49-F238E27FC236}">
                <a16:creationId xmlns:a16="http://schemas.microsoft.com/office/drawing/2014/main" id="{47971061-C7AE-5E7B-926C-641E2B53E413}"/>
              </a:ext>
            </a:extLst>
          </p:cNvPr>
          <p:cNvSpPr>
            <a:spLocks noGrp="1"/>
          </p:cNvSpPr>
          <p:nvPr>
            <p:ph type="title"/>
          </p:nvPr>
        </p:nvSpPr>
        <p:spPr>
          <a:xfrm>
            <a:off x="-1" y="342377"/>
            <a:ext cx="12191999"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7" name="Content Placeholder 2">
            <a:extLst>
              <a:ext uri="{FF2B5EF4-FFF2-40B4-BE49-F238E27FC236}">
                <a16:creationId xmlns:a16="http://schemas.microsoft.com/office/drawing/2014/main" id="{8C12729B-0A90-66AA-61EB-669EAA8D95CE}"/>
              </a:ext>
            </a:extLst>
          </p:cNvPr>
          <p:cNvSpPr>
            <a:spLocks noGrp="1"/>
          </p:cNvSpPr>
          <p:nvPr>
            <p:ph idx="1"/>
          </p:nvPr>
        </p:nvSpPr>
        <p:spPr>
          <a:xfrm>
            <a:off x="0" y="1828800"/>
            <a:ext cx="12192000" cy="4419283"/>
          </a:xfrm>
          <a:prstGeom prst="rect">
            <a:avLst/>
          </a:prstGeom>
        </p:spPr>
        <p:txBody>
          <a:bodyPr>
            <a:normAutofit/>
          </a:bodyPr>
          <a:lstStyle>
            <a:lvl1pPr>
              <a:defRPr sz="3600">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a:extLst>
              <a:ext uri="{FF2B5EF4-FFF2-40B4-BE49-F238E27FC236}">
                <a16:creationId xmlns:a16="http://schemas.microsoft.com/office/drawing/2014/main" id="{785BA141-893C-A949-AB80-E3267612F2EB}"/>
              </a:ext>
            </a:extLst>
          </p:cNvPr>
          <p:cNvSpPr>
            <a:spLocks noGrp="1"/>
          </p:cNvSpPr>
          <p:nvPr>
            <p:ph type="sldNum" sz="quarter" idx="10"/>
          </p:nvPr>
        </p:nvSpPr>
        <p:spPr>
          <a:xfrm>
            <a:off x="9365973" y="6336310"/>
            <a:ext cx="2743200" cy="365125"/>
          </a:xfrm>
          <a:prstGeom prst="rect">
            <a:avLst/>
          </a:prstGeom>
        </p:spPr>
        <p:txBody>
          <a:bodyPr/>
          <a:lstStyle/>
          <a:p>
            <a:fld id="{6002B509-C285-4FF6-9C4D-EB34BB9C242E}" type="slidenum">
              <a:rPr lang="en-US" smtClean="0"/>
              <a:pPr/>
              <a:t>‹#›</a:t>
            </a:fld>
            <a:endParaRPr lang="en-US"/>
          </a:p>
        </p:txBody>
      </p:sp>
    </p:spTree>
    <p:extLst>
      <p:ext uri="{BB962C8B-B14F-4D97-AF65-F5344CB8AC3E}">
        <p14:creationId xmlns:p14="http://schemas.microsoft.com/office/powerpoint/2010/main" val="416114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yellow left">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9C4661C1-124A-909A-7ABD-BF6F99052308}"/>
              </a:ext>
              <a:ext uri="{C183D7F6-B498-43B3-948B-1728B52AA6E4}">
                <adec:decorative xmlns:adec="http://schemas.microsoft.com/office/drawing/2017/decorative" val="1"/>
              </a:ext>
            </a:extLst>
          </p:cNvPr>
          <p:cNvGrpSpPr>
            <a:grpSpLocks noChangeAspect="1"/>
          </p:cNvGrpSpPr>
          <p:nvPr userDrawn="1"/>
        </p:nvGrpSpPr>
        <p:grpSpPr bwMode="auto">
          <a:xfrm>
            <a:off x="0" y="0"/>
            <a:ext cx="11544300" cy="6867525"/>
            <a:chOff x="0" y="0"/>
            <a:chExt cx="7272" cy="4326"/>
          </a:xfrm>
        </p:grpSpPr>
        <p:sp>
          <p:nvSpPr>
            <p:cNvPr id="7" name="AutoShape 3">
              <a:extLst>
                <a:ext uri="{FF2B5EF4-FFF2-40B4-BE49-F238E27FC236}">
                  <a16:creationId xmlns:a16="http://schemas.microsoft.com/office/drawing/2014/main" id="{F0B5DA2D-8A9E-DAD7-F928-F205238F0FD5}"/>
                </a:ext>
              </a:extLst>
            </p:cNvPr>
            <p:cNvSpPr>
              <a:spLocks noChangeAspect="1" noChangeArrowheads="1" noTextEdit="1"/>
            </p:cNvSpPr>
            <p:nvPr userDrawn="1"/>
          </p:nvSpPr>
          <p:spPr bwMode="auto">
            <a:xfrm>
              <a:off x="0" y="0"/>
              <a:ext cx="4158"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5">
              <a:extLst>
                <a:ext uri="{FF2B5EF4-FFF2-40B4-BE49-F238E27FC236}">
                  <a16:creationId xmlns:a16="http://schemas.microsoft.com/office/drawing/2014/main" id="{3CA4AB6E-67BB-B782-9592-65D0E233868C}"/>
                </a:ext>
              </a:extLst>
            </p:cNvPr>
            <p:cNvSpPr>
              <a:spLocks/>
            </p:cNvSpPr>
            <p:nvPr userDrawn="1"/>
          </p:nvSpPr>
          <p:spPr bwMode="auto">
            <a:xfrm>
              <a:off x="0" y="0"/>
              <a:ext cx="3007" cy="4326"/>
            </a:xfrm>
            <a:custGeom>
              <a:avLst/>
              <a:gdLst>
                <a:gd name="T0" fmla="*/ 0 w 4984"/>
                <a:gd name="T1" fmla="*/ 7199 h 7199"/>
                <a:gd name="T2" fmla="*/ 0 w 4984"/>
                <a:gd name="T3" fmla="*/ 7199 h 7199"/>
                <a:gd name="T4" fmla="*/ 4984 w 4984"/>
                <a:gd name="T5" fmla="*/ 7199 h 7199"/>
                <a:gd name="T6" fmla="*/ 4984 w 4984"/>
                <a:gd name="T7" fmla="*/ 0 h 7199"/>
                <a:gd name="T8" fmla="*/ 0 w 4984"/>
                <a:gd name="T9" fmla="*/ 0 h 7199"/>
                <a:gd name="T10" fmla="*/ 0 w 4984"/>
                <a:gd name="T11" fmla="*/ 7199 h 7199"/>
              </a:gdLst>
              <a:ahLst/>
              <a:cxnLst>
                <a:cxn ang="0">
                  <a:pos x="T0" y="T1"/>
                </a:cxn>
                <a:cxn ang="0">
                  <a:pos x="T2" y="T3"/>
                </a:cxn>
                <a:cxn ang="0">
                  <a:pos x="T4" y="T5"/>
                </a:cxn>
                <a:cxn ang="0">
                  <a:pos x="T6" y="T7"/>
                </a:cxn>
                <a:cxn ang="0">
                  <a:pos x="T8" y="T9"/>
                </a:cxn>
                <a:cxn ang="0">
                  <a:pos x="T10" y="T11"/>
                </a:cxn>
              </a:cxnLst>
              <a:rect l="0" t="0" r="r" b="b"/>
              <a:pathLst>
                <a:path w="4984" h="7199">
                  <a:moveTo>
                    <a:pt x="0" y="7199"/>
                  </a:moveTo>
                  <a:lnTo>
                    <a:pt x="0" y="7199"/>
                  </a:lnTo>
                  <a:lnTo>
                    <a:pt x="4984" y="7199"/>
                  </a:lnTo>
                  <a:lnTo>
                    <a:pt x="4984" y="0"/>
                  </a:lnTo>
                  <a:lnTo>
                    <a:pt x="0" y="0"/>
                  </a:lnTo>
                  <a:lnTo>
                    <a:pt x="0" y="7199"/>
                  </a:lnTo>
                  <a:close/>
                </a:path>
              </a:pathLst>
            </a:custGeom>
            <a:solidFill>
              <a:srgbClr val="FED16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A4D4DC7E-5872-984E-588A-89872632BE27}"/>
                </a:ext>
              </a:extLst>
            </p:cNvPr>
            <p:cNvSpPr>
              <a:spLocks/>
            </p:cNvSpPr>
            <p:nvPr userDrawn="1"/>
          </p:nvSpPr>
          <p:spPr bwMode="auto">
            <a:xfrm>
              <a:off x="0" y="3659"/>
              <a:ext cx="648" cy="666"/>
            </a:xfrm>
            <a:custGeom>
              <a:avLst/>
              <a:gdLst>
                <a:gd name="T0" fmla="*/ 988 w 1074"/>
                <a:gd name="T1" fmla="*/ 219 h 1108"/>
                <a:gd name="T2" fmla="*/ 988 w 1074"/>
                <a:gd name="T3" fmla="*/ 219 h 1108"/>
                <a:gd name="T4" fmla="*/ 0 w 1074"/>
                <a:gd name="T5" fmla="*/ 0 h 1108"/>
                <a:gd name="T6" fmla="*/ 0 w 1074"/>
                <a:gd name="T7" fmla="*/ 1108 h 1108"/>
                <a:gd name="T8" fmla="*/ 891 w 1074"/>
                <a:gd name="T9" fmla="*/ 1108 h 1108"/>
                <a:gd name="T10" fmla="*/ 1062 w 1074"/>
                <a:gd name="T11" fmla="*/ 336 h 1108"/>
                <a:gd name="T12" fmla="*/ 988 w 1074"/>
                <a:gd name="T13" fmla="*/ 219 h 1108"/>
              </a:gdLst>
              <a:ahLst/>
              <a:cxnLst>
                <a:cxn ang="0">
                  <a:pos x="T0" y="T1"/>
                </a:cxn>
                <a:cxn ang="0">
                  <a:pos x="T2" y="T3"/>
                </a:cxn>
                <a:cxn ang="0">
                  <a:pos x="T4" y="T5"/>
                </a:cxn>
                <a:cxn ang="0">
                  <a:pos x="T6" y="T7"/>
                </a:cxn>
                <a:cxn ang="0">
                  <a:pos x="T8" y="T9"/>
                </a:cxn>
                <a:cxn ang="0">
                  <a:pos x="T10" y="T11"/>
                </a:cxn>
                <a:cxn ang="0">
                  <a:pos x="T12" y="T13"/>
                </a:cxn>
              </a:cxnLst>
              <a:rect l="0" t="0" r="r" b="b"/>
              <a:pathLst>
                <a:path w="1074" h="1108">
                  <a:moveTo>
                    <a:pt x="988" y="219"/>
                  </a:moveTo>
                  <a:lnTo>
                    <a:pt x="988" y="219"/>
                  </a:lnTo>
                  <a:lnTo>
                    <a:pt x="0" y="0"/>
                  </a:lnTo>
                  <a:lnTo>
                    <a:pt x="0" y="1108"/>
                  </a:lnTo>
                  <a:lnTo>
                    <a:pt x="891" y="1108"/>
                  </a:lnTo>
                  <a:lnTo>
                    <a:pt x="1062" y="336"/>
                  </a:lnTo>
                  <a:cubicBezTo>
                    <a:pt x="1074" y="283"/>
                    <a:pt x="1041" y="231"/>
                    <a:pt x="988" y="219"/>
                  </a:cubicBezTo>
                  <a:close/>
                </a:path>
              </a:pathLst>
            </a:custGeom>
            <a:solidFill>
              <a:srgbClr val="97CA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620E9C7F-6923-0B87-F9D0-B3A319C02EB0}"/>
                </a:ext>
              </a:extLst>
            </p:cNvPr>
            <p:cNvSpPr>
              <a:spLocks/>
            </p:cNvSpPr>
            <p:nvPr userDrawn="1"/>
          </p:nvSpPr>
          <p:spPr bwMode="auto">
            <a:xfrm>
              <a:off x="1653" y="99"/>
              <a:ext cx="418" cy="416"/>
            </a:xfrm>
            <a:custGeom>
              <a:avLst/>
              <a:gdLst>
                <a:gd name="T0" fmla="*/ 636 w 693"/>
                <a:gd name="T1" fmla="*/ 602 h 693"/>
                <a:gd name="T2" fmla="*/ 636 w 693"/>
                <a:gd name="T3" fmla="*/ 602 h 693"/>
                <a:gd name="T4" fmla="*/ 164 w 693"/>
                <a:gd name="T5" fmla="*/ 687 h 693"/>
                <a:gd name="T6" fmla="*/ 91 w 693"/>
                <a:gd name="T7" fmla="*/ 637 h 693"/>
                <a:gd name="T8" fmla="*/ 6 w 693"/>
                <a:gd name="T9" fmla="*/ 165 h 693"/>
                <a:gd name="T10" fmla="*/ 57 w 693"/>
                <a:gd name="T11" fmla="*/ 92 h 693"/>
                <a:gd name="T12" fmla="*/ 528 w 693"/>
                <a:gd name="T13" fmla="*/ 6 h 693"/>
                <a:gd name="T14" fmla="*/ 602 w 693"/>
                <a:gd name="T15" fmla="*/ 57 h 693"/>
                <a:gd name="T16" fmla="*/ 687 w 693"/>
                <a:gd name="T17" fmla="*/ 529 h 693"/>
                <a:gd name="T18" fmla="*/ 636 w 693"/>
                <a:gd name="T19" fmla="*/ 602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3" h="693">
                  <a:moveTo>
                    <a:pt x="636" y="602"/>
                  </a:moveTo>
                  <a:lnTo>
                    <a:pt x="636" y="602"/>
                  </a:lnTo>
                  <a:lnTo>
                    <a:pt x="164" y="687"/>
                  </a:lnTo>
                  <a:cubicBezTo>
                    <a:pt x="130" y="693"/>
                    <a:pt x="98" y="671"/>
                    <a:pt x="91" y="637"/>
                  </a:cubicBezTo>
                  <a:lnTo>
                    <a:pt x="6" y="165"/>
                  </a:lnTo>
                  <a:cubicBezTo>
                    <a:pt x="0" y="131"/>
                    <a:pt x="23" y="98"/>
                    <a:pt x="57" y="92"/>
                  </a:cubicBezTo>
                  <a:lnTo>
                    <a:pt x="528" y="6"/>
                  </a:lnTo>
                  <a:cubicBezTo>
                    <a:pt x="563" y="0"/>
                    <a:pt x="595" y="23"/>
                    <a:pt x="602" y="57"/>
                  </a:cubicBezTo>
                  <a:lnTo>
                    <a:pt x="687" y="529"/>
                  </a:lnTo>
                  <a:cubicBezTo>
                    <a:pt x="693" y="563"/>
                    <a:pt x="670" y="596"/>
                    <a:pt x="636" y="602"/>
                  </a:cubicBezTo>
                  <a:close/>
                </a:path>
              </a:pathLst>
            </a:custGeom>
            <a:solidFill>
              <a:srgbClr val="EE907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6D319077-1D0E-03A9-7DCA-A449B0FADB10}"/>
                </a:ext>
              </a:extLst>
            </p:cNvPr>
            <p:cNvSpPr>
              <a:spLocks/>
            </p:cNvSpPr>
            <p:nvPr userDrawn="1"/>
          </p:nvSpPr>
          <p:spPr bwMode="auto">
            <a:xfrm>
              <a:off x="241" y="3229"/>
              <a:ext cx="7031" cy="856"/>
            </a:xfrm>
            <a:custGeom>
              <a:avLst/>
              <a:gdLst>
                <a:gd name="T0" fmla="*/ 5171 w 5330"/>
                <a:gd name="T1" fmla="*/ 6400 h 6400"/>
                <a:gd name="T2" fmla="*/ 5171 w 5330"/>
                <a:gd name="T3" fmla="*/ 6400 h 6400"/>
                <a:gd name="T4" fmla="*/ 158 w 5330"/>
                <a:gd name="T5" fmla="*/ 6400 h 6400"/>
                <a:gd name="T6" fmla="*/ 0 w 5330"/>
                <a:gd name="T7" fmla="*/ 6242 h 6400"/>
                <a:gd name="T8" fmla="*/ 0 w 5330"/>
                <a:gd name="T9" fmla="*/ 159 h 6400"/>
                <a:gd name="T10" fmla="*/ 158 w 5330"/>
                <a:gd name="T11" fmla="*/ 0 h 6400"/>
                <a:gd name="T12" fmla="*/ 5171 w 5330"/>
                <a:gd name="T13" fmla="*/ 0 h 6400"/>
                <a:gd name="T14" fmla="*/ 5330 w 5330"/>
                <a:gd name="T15" fmla="*/ 159 h 6400"/>
                <a:gd name="T16" fmla="*/ 5330 w 5330"/>
                <a:gd name="T17" fmla="*/ 6242 h 6400"/>
                <a:gd name="T18" fmla="*/ 5171 w 5330"/>
                <a:gd name="T19" fmla="*/ 6400 h 6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30" h="6400">
                  <a:moveTo>
                    <a:pt x="5171" y="6400"/>
                  </a:moveTo>
                  <a:lnTo>
                    <a:pt x="5171" y="6400"/>
                  </a:lnTo>
                  <a:lnTo>
                    <a:pt x="158" y="6400"/>
                  </a:lnTo>
                  <a:cubicBezTo>
                    <a:pt x="70" y="6400"/>
                    <a:pt x="0" y="6330"/>
                    <a:pt x="0" y="6242"/>
                  </a:cubicBezTo>
                  <a:lnTo>
                    <a:pt x="0" y="159"/>
                  </a:lnTo>
                  <a:cubicBezTo>
                    <a:pt x="0" y="71"/>
                    <a:pt x="70" y="0"/>
                    <a:pt x="158" y="0"/>
                  </a:cubicBezTo>
                  <a:lnTo>
                    <a:pt x="5171" y="0"/>
                  </a:lnTo>
                  <a:cubicBezTo>
                    <a:pt x="5259" y="0"/>
                    <a:pt x="5330" y="71"/>
                    <a:pt x="5330" y="159"/>
                  </a:cubicBezTo>
                  <a:lnTo>
                    <a:pt x="5330" y="6242"/>
                  </a:lnTo>
                  <a:cubicBezTo>
                    <a:pt x="5330" y="6330"/>
                    <a:pt x="5259" y="6400"/>
                    <a:pt x="5171" y="6400"/>
                  </a:cubicBezTo>
                  <a:close/>
                </a:path>
              </a:pathLst>
            </a:custGeom>
            <a:solidFill>
              <a:srgbClr val="003A5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2" name="Freeform 9">
              <a:extLst>
                <a:ext uri="{FF2B5EF4-FFF2-40B4-BE49-F238E27FC236}">
                  <a16:creationId xmlns:a16="http://schemas.microsoft.com/office/drawing/2014/main" id="{C9D68F26-1FEF-0C44-5015-369300D1288A}"/>
                </a:ext>
              </a:extLst>
            </p:cNvPr>
            <p:cNvSpPr>
              <a:spLocks/>
            </p:cNvSpPr>
            <p:nvPr userDrawn="1"/>
          </p:nvSpPr>
          <p:spPr bwMode="auto">
            <a:xfrm>
              <a:off x="2371" y="3975"/>
              <a:ext cx="869" cy="351"/>
            </a:xfrm>
            <a:custGeom>
              <a:avLst/>
              <a:gdLst>
                <a:gd name="T0" fmla="*/ 0 w 1440"/>
                <a:gd name="T1" fmla="*/ 584 h 584"/>
                <a:gd name="T2" fmla="*/ 0 w 1440"/>
                <a:gd name="T3" fmla="*/ 584 h 584"/>
                <a:gd name="T4" fmla="*/ 1440 w 1440"/>
                <a:gd name="T5" fmla="*/ 584 h 584"/>
                <a:gd name="T6" fmla="*/ 720 w 1440"/>
                <a:gd name="T7" fmla="*/ 0 h 584"/>
                <a:gd name="T8" fmla="*/ 0 w 1440"/>
                <a:gd name="T9" fmla="*/ 584 h 584"/>
              </a:gdLst>
              <a:ahLst/>
              <a:cxnLst>
                <a:cxn ang="0">
                  <a:pos x="T0" y="T1"/>
                </a:cxn>
                <a:cxn ang="0">
                  <a:pos x="T2" y="T3"/>
                </a:cxn>
                <a:cxn ang="0">
                  <a:pos x="T4" y="T5"/>
                </a:cxn>
                <a:cxn ang="0">
                  <a:pos x="T6" y="T7"/>
                </a:cxn>
                <a:cxn ang="0">
                  <a:pos x="T8" y="T9"/>
                </a:cxn>
              </a:cxnLst>
              <a:rect l="0" t="0" r="r" b="b"/>
              <a:pathLst>
                <a:path w="1440" h="584">
                  <a:moveTo>
                    <a:pt x="0" y="584"/>
                  </a:moveTo>
                  <a:lnTo>
                    <a:pt x="0" y="584"/>
                  </a:lnTo>
                  <a:lnTo>
                    <a:pt x="1440" y="584"/>
                  </a:lnTo>
                  <a:cubicBezTo>
                    <a:pt x="1370" y="250"/>
                    <a:pt x="1074" y="0"/>
                    <a:pt x="720" y="0"/>
                  </a:cubicBezTo>
                  <a:cubicBezTo>
                    <a:pt x="366" y="0"/>
                    <a:pt x="70" y="250"/>
                    <a:pt x="0" y="584"/>
                  </a:cubicBezTo>
                  <a:close/>
                </a:path>
              </a:pathLst>
            </a:custGeom>
            <a:solidFill>
              <a:srgbClr val="EE907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93A4F09C-5238-148D-D2D1-68E13793108C}"/>
                </a:ext>
              </a:extLst>
            </p:cNvPr>
            <p:cNvSpPr>
              <a:spLocks/>
            </p:cNvSpPr>
            <p:nvPr userDrawn="1"/>
          </p:nvSpPr>
          <p:spPr bwMode="auto">
            <a:xfrm>
              <a:off x="0" y="987"/>
              <a:ext cx="320" cy="546"/>
            </a:xfrm>
            <a:custGeom>
              <a:avLst/>
              <a:gdLst>
                <a:gd name="T0" fmla="*/ 268 w 531"/>
                <a:gd name="T1" fmla="*/ 50 h 909"/>
                <a:gd name="T2" fmla="*/ 268 w 531"/>
                <a:gd name="T3" fmla="*/ 50 h 909"/>
                <a:gd name="T4" fmla="*/ 178 w 531"/>
                <a:gd name="T5" fmla="*/ 30 h 909"/>
                <a:gd name="T6" fmla="*/ 0 w 531"/>
                <a:gd name="T7" fmla="*/ 223 h 909"/>
                <a:gd name="T8" fmla="*/ 0 w 531"/>
                <a:gd name="T9" fmla="*/ 800 h 909"/>
                <a:gd name="T10" fmla="*/ 456 w 531"/>
                <a:gd name="T11" fmla="*/ 901 h 909"/>
                <a:gd name="T12" fmla="*/ 518 w 531"/>
                <a:gd name="T13" fmla="*/ 832 h 909"/>
                <a:gd name="T14" fmla="*/ 268 w 531"/>
                <a:gd name="T15" fmla="*/ 50 h 9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1" h="909">
                  <a:moveTo>
                    <a:pt x="268" y="50"/>
                  </a:moveTo>
                  <a:lnTo>
                    <a:pt x="268" y="50"/>
                  </a:lnTo>
                  <a:cubicBezTo>
                    <a:pt x="255" y="11"/>
                    <a:pt x="205" y="0"/>
                    <a:pt x="178" y="30"/>
                  </a:cubicBezTo>
                  <a:lnTo>
                    <a:pt x="0" y="223"/>
                  </a:lnTo>
                  <a:lnTo>
                    <a:pt x="0" y="800"/>
                  </a:lnTo>
                  <a:lnTo>
                    <a:pt x="456" y="901"/>
                  </a:lnTo>
                  <a:cubicBezTo>
                    <a:pt x="496" y="909"/>
                    <a:pt x="531" y="871"/>
                    <a:pt x="518" y="832"/>
                  </a:cubicBezTo>
                  <a:lnTo>
                    <a:pt x="268" y="50"/>
                  </a:lnTo>
                  <a:close/>
                </a:path>
              </a:pathLst>
            </a:custGeom>
            <a:solidFill>
              <a:srgbClr val="8AB79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pic>
        <p:nvPicPr>
          <p:cNvPr id="4" name="Picture 3">
            <a:extLst>
              <a:ext uri="{FF2B5EF4-FFF2-40B4-BE49-F238E27FC236}">
                <a16:creationId xmlns:a16="http://schemas.microsoft.com/office/drawing/2014/main" id="{B6077C69-12E1-F6CC-F199-C8FC17B8A02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763963" y="5334903"/>
            <a:ext cx="4470717" cy="766640"/>
          </a:xfrm>
          <a:prstGeom prst="rect">
            <a:avLst/>
          </a:prstGeom>
        </p:spPr>
      </p:pic>
      <p:sp>
        <p:nvSpPr>
          <p:cNvPr id="2" name="Title 1">
            <a:extLst>
              <a:ext uri="{FF2B5EF4-FFF2-40B4-BE49-F238E27FC236}">
                <a16:creationId xmlns:a16="http://schemas.microsoft.com/office/drawing/2014/main" id="{179EE616-206D-C957-66C0-BE7F54E446FB}"/>
              </a:ext>
            </a:extLst>
          </p:cNvPr>
          <p:cNvSpPr>
            <a:spLocks noGrp="1"/>
          </p:cNvSpPr>
          <p:nvPr>
            <p:ph type="ctrTitle"/>
          </p:nvPr>
        </p:nvSpPr>
        <p:spPr>
          <a:xfrm>
            <a:off x="890588" y="819572"/>
            <a:ext cx="10241238" cy="747291"/>
          </a:xfrm>
          <a:prstGeom prst="rect">
            <a:avLst/>
          </a:prstGeom>
        </p:spPr>
        <p:txBody>
          <a:bodyPr lIns="0" tIns="0" rIns="0" bIns="0" anchor="b">
            <a:normAutofit/>
          </a:bodyPr>
          <a:lstStyle>
            <a:lvl1pPr algn="l">
              <a:lnSpc>
                <a:spcPts val="4660"/>
              </a:lnSpc>
              <a:defRPr sz="4800">
                <a:solidFill>
                  <a:srgbClr val="083958"/>
                </a:solidFill>
                <a:latin typeface="Arial" panose="020B0604020202020204" pitchFamily="34" charset="0"/>
                <a:cs typeface="Arial" panose="020B0604020202020204" pitchFamily="34" charset="0"/>
              </a:defRPr>
            </a:lvl1pPr>
          </a:lstStyle>
          <a:p>
            <a:r>
              <a:rPr lang="en-US"/>
              <a:t>Click to edit Master title style</a:t>
            </a:r>
          </a:p>
        </p:txBody>
      </p:sp>
      <p:sp>
        <p:nvSpPr>
          <p:cNvPr id="14" name="Content Placeholder 2">
            <a:extLst>
              <a:ext uri="{FF2B5EF4-FFF2-40B4-BE49-F238E27FC236}">
                <a16:creationId xmlns:a16="http://schemas.microsoft.com/office/drawing/2014/main" id="{F9F59296-2489-D46A-F94F-06DF493B6604}"/>
              </a:ext>
            </a:extLst>
          </p:cNvPr>
          <p:cNvSpPr>
            <a:spLocks noGrp="1"/>
          </p:cNvSpPr>
          <p:nvPr>
            <p:ph sz="half" idx="1"/>
          </p:nvPr>
        </p:nvSpPr>
        <p:spPr>
          <a:xfrm>
            <a:off x="1618421" y="1789113"/>
            <a:ext cx="8955157" cy="3337020"/>
          </a:xfrm>
          <a:prstGeom prst="rect">
            <a:avLst/>
          </a:prstGeom>
        </p:spPr>
        <p:txBody>
          <a:bodyPr/>
          <a:lstStyle>
            <a:lvl1pPr>
              <a:defRPr>
                <a:solidFill>
                  <a:srgbClr val="083958"/>
                </a:solidFill>
              </a:defRPr>
            </a:lvl1pPr>
            <a:lvl2pPr>
              <a:defRPr>
                <a:solidFill>
                  <a:srgbClr val="083958"/>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15109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ransition Title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86A18-FB92-4317-29A9-8581678D6F03}"/>
              </a:ext>
            </a:extLst>
          </p:cNvPr>
          <p:cNvSpPr>
            <a:spLocks noGrp="1"/>
          </p:cNvSpPr>
          <p:nvPr>
            <p:ph type="title"/>
          </p:nvPr>
        </p:nvSpPr>
        <p:spPr>
          <a:xfrm>
            <a:off x="314960" y="152399"/>
            <a:ext cx="5627536" cy="4916557"/>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4B7471BC-2094-ADB4-B3B4-27DDFBC29043}"/>
              </a:ext>
            </a:extLst>
          </p:cNvPr>
          <p:cNvSpPr>
            <a:spLocks noGrp="1"/>
          </p:cNvSpPr>
          <p:nvPr>
            <p:ph idx="1"/>
          </p:nvPr>
        </p:nvSpPr>
        <p:spPr>
          <a:xfrm>
            <a:off x="6482080" y="17258"/>
            <a:ext cx="5120640" cy="6159706"/>
          </a:xfrm>
          <a:prstGeom prst="rect">
            <a:avLst/>
          </a:prstGeom>
        </p:spPr>
        <p:txBody>
          <a:bodyPr>
            <a:normAutofit/>
          </a:bodyPr>
          <a:lstStyle>
            <a:lvl1pPr marL="0" indent="0">
              <a:buNone/>
              <a:defRPr sz="3600">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
        <p:nvSpPr>
          <p:cNvPr id="4" name="Content Placeholder 2">
            <a:extLst>
              <a:ext uri="{FF2B5EF4-FFF2-40B4-BE49-F238E27FC236}">
                <a16:creationId xmlns:a16="http://schemas.microsoft.com/office/drawing/2014/main" id="{84EB71AB-360D-3FC4-F9B4-41D26168B261}"/>
              </a:ext>
            </a:extLst>
          </p:cNvPr>
          <p:cNvSpPr>
            <a:spLocks noGrp="1"/>
          </p:cNvSpPr>
          <p:nvPr>
            <p:ph idx="13"/>
          </p:nvPr>
        </p:nvSpPr>
        <p:spPr>
          <a:xfrm>
            <a:off x="589280" y="5129035"/>
            <a:ext cx="5404568" cy="1108006"/>
          </a:xfrm>
          <a:prstGeom prst="rect">
            <a:avLst/>
          </a:prstGeom>
        </p:spPr>
        <p:txBody>
          <a:bodyPr>
            <a:normAutofit/>
          </a:bodyPr>
          <a:lstStyle>
            <a:lvl1pPr marL="0" indent="0">
              <a:buNone/>
              <a:defRPr sz="2400">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039CF585-8EEF-6FD1-F576-91B6814D5FB3}"/>
              </a:ext>
            </a:extLst>
          </p:cNvPr>
          <p:cNvSpPr>
            <a:spLocks noGrp="1"/>
          </p:cNvSpPr>
          <p:nvPr>
            <p:ph type="sldNum" sz="quarter" idx="12"/>
          </p:nvPr>
        </p:nvSpPr>
        <p:spPr>
          <a:xfrm>
            <a:off x="9365973" y="6336310"/>
            <a:ext cx="2743200" cy="365125"/>
          </a:xfrm>
          <a:prstGeom prst="rect">
            <a:avLst/>
          </a:prstGeom>
        </p:spPr>
        <p:txBody>
          <a:bodyPr/>
          <a:lstStyle/>
          <a:p>
            <a:fld id="{6002B509-C285-4FF6-9C4D-EB34BB9C242E}" type="slidenum">
              <a:rPr lang="en-US" smtClean="0"/>
              <a:t>‹#›</a:t>
            </a:fld>
            <a:endParaRPr lang="en-US"/>
          </a:p>
        </p:txBody>
      </p:sp>
    </p:spTree>
    <p:extLst>
      <p:ext uri="{BB962C8B-B14F-4D97-AF65-F5344CB8AC3E}">
        <p14:creationId xmlns:p14="http://schemas.microsoft.com/office/powerpoint/2010/main" val="607370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itle and photo with cred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F0282-77E1-28E9-3A86-AC61E6B5E1BB}"/>
              </a:ext>
            </a:extLst>
          </p:cNvPr>
          <p:cNvSpPr>
            <a:spLocks noGrp="1"/>
          </p:cNvSpPr>
          <p:nvPr>
            <p:ph type="title"/>
          </p:nvPr>
        </p:nvSpPr>
        <p:spPr>
          <a:xfrm>
            <a:off x="0" y="-23384"/>
            <a:ext cx="6289040" cy="6210506"/>
          </a:xfrm>
          <a:prstGeom prst="rect">
            <a:avLst/>
          </a:prstGeom>
        </p:spPr>
        <p:txBody>
          <a:bodyPr/>
          <a:lstStyle>
            <a:lvl1pPr algn="ctr">
              <a:defRPr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717CC32-E643-1F7F-1D4F-C59CFCFD3FD7}"/>
              </a:ext>
            </a:extLst>
          </p:cNvPr>
          <p:cNvSpPr>
            <a:spLocks noGrp="1"/>
          </p:cNvSpPr>
          <p:nvPr>
            <p:ph sz="half" idx="1"/>
          </p:nvPr>
        </p:nvSpPr>
        <p:spPr>
          <a:xfrm>
            <a:off x="6420678" y="0"/>
            <a:ext cx="5771322" cy="4835180"/>
          </a:xfrm>
          <a:prstGeom prst="rect">
            <a:avLst/>
          </a:prstGeom>
        </p:spPr>
        <p:txBody>
          <a:bodyPr/>
          <a:lstStyle>
            <a:lvl1pPr marL="0" indent="0">
              <a:buNone/>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p:txBody>
      </p:sp>
      <p:sp>
        <p:nvSpPr>
          <p:cNvPr id="4" name="Content Placeholder 3">
            <a:extLst>
              <a:ext uri="{FF2B5EF4-FFF2-40B4-BE49-F238E27FC236}">
                <a16:creationId xmlns:a16="http://schemas.microsoft.com/office/drawing/2014/main" id="{154E6D1A-A947-B7CB-DD2F-5496B4D1B264}"/>
              </a:ext>
            </a:extLst>
          </p:cNvPr>
          <p:cNvSpPr>
            <a:spLocks noGrp="1"/>
          </p:cNvSpPr>
          <p:nvPr>
            <p:ph sz="half" idx="2" hasCustomPrompt="1"/>
          </p:nvPr>
        </p:nvSpPr>
        <p:spPr>
          <a:xfrm>
            <a:off x="6959600" y="4835179"/>
            <a:ext cx="4836160" cy="1351943"/>
          </a:xfrm>
          <a:prstGeom prst="rect">
            <a:avLst/>
          </a:prstGeom>
        </p:spPr>
        <p:txBody>
          <a:bodyPr>
            <a:normAutofit/>
          </a:bodyPr>
          <a:lstStyle>
            <a:lvl1pPr marL="0" indent="0">
              <a:buNone/>
              <a:defRPr sz="24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Photo Credit:</a:t>
            </a:r>
          </a:p>
        </p:txBody>
      </p:sp>
      <p:sp>
        <p:nvSpPr>
          <p:cNvPr id="7" name="Slide Number Placeholder 6">
            <a:extLst>
              <a:ext uri="{FF2B5EF4-FFF2-40B4-BE49-F238E27FC236}">
                <a16:creationId xmlns:a16="http://schemas.microsoft.com/office/drawing/2014/main" id="{567C422E-0527-70F2-E93E-830C4AB14D66}"/>
              </a:ext>
            </a:extLst>
          </p:cNvPr>
          <p:cNvSpPr>
            <a:spLocks noGrp="1"/>
          </p:cNvSpPr>
          <p:nvPr>
            <p:ph type="sldNum" sz="quarter" idx="12"/>
          </p:nvPr>
        </p:nvSpPr>
        <p:spPr>
          <a:xfrm>
            <a:off x="9322904" y="6351174"/>
            <a:ext cx="2743200" cy="365125"/>
          </a:xfrm>
          <a:prstGeom prst="rect">
            <a:avLst/>
          </a:prstGeom>
        </p:spPr>
        <p:txBody>
          <a:bodyPr/>
          <a:lstStyle/>
          <a:p>
            <a:fld id="{6002B509-C285-4FF6-9C4D-EB34BB9C242E}" type="slidenum">
              <a:rPr lang="en-US" smtClean="0"/>
              <a:t>‹#›</a:t>
            </a:fld>
            <a:endParaRPr lang="en-US"/>
          </a:p>
        </p:txBody>
      </p:sp>
    </p:spTree>
    <p:extLst>
      <p:ext uri="{BB962C8B-B14F-4D97-AF65-F5344CB8AC3E}">
        <p14:creationId xmlns:p14="http://schemas.microsoft.com/office/powerpoint/2010/main" val="2272089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F0282-77E1-28E9-3A86-AC61E6B5E1BB}"/>
              </a:ext>
            </a:extLst>
          </p:cNvPr>
          <p:cNvSpPr>
            <a:spLocks noGrp="1"/>
          </p:cNvSpPr>
          <p:nvPr>
            <p:ph type="title"/>
          </p:nvPr>
        </p:nvSpPr>
        <p:spPr>
          <a:xfrm>
            <a:off x="0" y="17258"/>
            <a:ext cx="12192000" cy="1085986"/>
          </a:xfrm>
          <a:prstGeom prst="rect">
            <a:avLst/>
          </a:prstGeom>
        </p:spPr>
        <p:txBody>
          <a:bodyPr/>
          <a:lstStyle>
            <a:lvl1pPr algn="ctr">
              <a:defRPr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717CC32-E643-1F7F-1D4F-C59CFCFD3FD7}"/>
              </a:ext>
            </a:extLst>
          </p:cNvPr>
          <p:cNvSpPr>
            <a:spLocks noGrp="1"/>
          </p:cNvSpPr>
          <p:nvPr>
            <p:ph sz="half" idx="1"/>
          </p:nvPr>
        </p:nvSpPr>
        <p:spPr>
          <a:xfrm>
            <a:off x="248478" y="1341783"/>
            <a:ext cx="5771322" cy="483518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54E6D1A-A947-B7CB-DD2F-5496B4D1B264}"/>
              </a:ext>
            </a:extLst>
          </p:cNvPr>
          <p:cNvSpPr>
            <a:spLocks noGrp="1"/>
          </p:cNvSpPr>
          <p:nvPr>
            <p:ph sz="half" idx="2"/>
          </p:nvPr>
        </p:nvSpPr>
        <p:spPr>
          <a:xfrm>
            <a:off x="6172200" y="1341783"/>
            <a:ext cx="5893904" cy="483518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567C422E-0527-70F2-E93E-830C4AB14D66}"/>
              </a:ext>
            </a:extLst>
          </p:cNvPr>
          <p:cNvSpPr>
            <a:spLocks noGrp="1"/>
          </p:cNvSpPr>
          <p:nvPr>
            <p:ph type="sldNum" sz="quarter" idx="12"/>
          </p:nvPr>
        </p:nvSpPr>
        <p:spPr>
          <a:xfrm>
            <a:off x="9322904" y="6351174"/>
            <a:ext cx="2743200" cy="365125"/>
          </a:xfrm>
          <a:prstGeom prst="rect">
            <a:avLst/>
          </a:prstGeom>
        </p:spPr>
        <p:txBody>
          <a:bodyPr/>
          <a:lstStyle/>
          <a:p>
            <a:fld id="{6002B509-C285-4FF6-9C4D-EB34BB9C242E}" type="slidenum">
              <a:rPr lang="en-US" smtClean="0"/>
              <a:t>‹#›</a:t>
            </a:fld>
            <a:endParaRPr lang="en-US"/>
          </a:p>
        </p:txBody>
      </p:sp>
    </p:spTree>
    <p:extLst>
      <p:ext uri="{BB962C8B-B14F-4D97-AF65-F5344CB8AC3E}">
        <p14:creationId xmlns:p14="http://schemas.microsoft.com/office/powerpoint/2010/main" val="17871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photo and cred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9DCB0-4FB1-873A-2EFB-D0891FD33F75}"/>
              </a:ext>
            </a:extLst>
          </p:cNvPr>
          <p:cNvSpPr>
            <a:spLocks noGrp="1"/>
          </p:cNvSpPr>
          <p:nvPr>
            <p:ph type="title"/>
          </p:nvPr>
        </p:nvSpPr>
        <p:spPr>
          <a:xfrm>
            <a:off x="-1" y="17257"/>
            <a:ext cx="12191999" cy="1325563"/>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55274638-CA76-A64C-FC54-9911CBEAA54E}"/>
              </a:ext>
            </a:extLst>
          </p:cNvPr>
          <p:cNvSpPr>
            <a:spLocks noGrp="1"/>
          </p:cNvSpPr>
          <p:nvPr>
            <p:ph idx="1"/>
          </p:nvPr>
        </p:nvSpPr>
        <p:spPr>
          <a:xfrm>
            <a:off x="0" y="1342820"/>
            <a:ext cx="6096000" cy="4834143"/>
          </a:xfrm>
          <a:prstGeom prst="rect">
            <a:avLst/>
          </a:prstGeom>
        </p:spPr>
        <p:txBody>
          <a:bodyPr>
            <a:normAutofit/>
          </a:bodyPr>
          <a:lstStyle>
            <a:lvl1pPr>
              <a:defRPr sz="3600">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49C54578-0AEB-6FF0-B098-60D48EC8641A}"/>
              </a:ext>
            </a:extLst>
          </p:cNvPr>
          <p:cNvSpPr>
            <a:spLocks noGrp="1"/>
          </p:cNvSpPr>
          <p:nvPr>
            <p:ph idx="11"/>
          </p:nvPr>
        </p:nvSpPr>
        <p:spPr>
          <a:xfrm>
            <a:off x="6095998" y="1342820"/>
            <a:ext cx="6096001" cy="3726137"/>
          </a:xfrm>
          <a:prstGeom prst="rect">
            <a:avLst/>
          </a:prstGeom>
        </p:spPr>
        <p:txBody>
          <a:bodyPr>
            <a:normAutofit/>
          </a:bodyPr>
          <a:lstStyle>
            <a:lvl1pPr>
              <a:defRPr sz="3600">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B745EF57-1543-E855-5243-44DC76E9202D}"/>
              </a:ext>
            </a:extLst>
          </p:cNvPr>
          <p:cNvSpPr>
            <a:spLocks noGrp="1"/>
          </p:cNvSpPr>
          <p:nvPr>
            <p:ph idx="12"/>
          </p:nvPr>
        </p:nvSpPr>
        <p:spPr>
          <a:xfrm>
            <a:off x="6095998" y="5068957"/>
            <a:ext cx="6096002" cy="1108006"/>
          </a:xfrm>
          <a:prstGeom prst="rect">
            <a:avLst/>
          </a:prstGeom>
        </p:spPr>
        <p:txBody>
          <a:bodyPr>
            <a:normAutofit/>
          </a:bodyPr>
          <a:lstStyle>
            <a:lvl1pPr marL="0" indent="0">
              <a:buNone/>
              <a:defRPr sz="2400">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
        <p:nvSpPr>
          <p:cNvPr id="3" name="Slide Number Placeholder 2">
            <a:extLst>
              <a:ext uri="{FF2B5EF4-FFF2-40B4-BE49-F238E27FC236}">
                <a16:creationId xmlns:a16="http://schemas.microsoft.com/office/drawing/2014/main" id="{7F092BA3-0103-E012-0995-476B7106D56A}"/>
              </a:ext>
            </a:extLst>
          </p:cNvPr>
          <p:cNvSpPr>
            <a:spLocks noGrp="1"/>
          </p:cNvSpPr>
          <p:nvPr>
            <p:ph type="sldNum" sz="quarter" idx="10"/>
          </p:nvPr>
        </p:nvSpPr>
        <p:spPr>
          <a:xfrm>
            <a:off x="9177131" y="6336310"/>
            <a:ext cx="2743200" cy="365125"/>
          </a:xfrm>
          <a:prstGeom prst="rect">
            <a:avLst/>
          </a:prstGeom>
        </p:spPr>
        <p:txBody>
          <a:bodyPr/>
          <a:lstStyle/>
          <a:p>
            <a:fld id="{48E4644C-19C6-4ECB-AB75-D9A9349B1B98}" type="slidenum">
              <a:rPr lang="en-US" smtClean="0"/>
              <a:pPr/>
              <a:t>‹#›</a:t>
            </a:fld>
            <a:endParaRPr lang="en-US"/>
          </a:p>
        </p:txBody>
      </p:sp>
    </p:spTree>
    <p:extLst>
      <p:ext uri="{BB962C8B-B14F-4D97-AF65-F5344CB8AC3E}">
        <p14:creationId xmlns:p14="http://schemas.microsoft.com/office/powerpoint/2010/main" val="2056370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Fou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a:xfrm>
            <a:off x="0" y="17257"/>
            <a:ext cx="12192000" cy="1325563"/>
          </a:xfrm>
          <a:prstGeom prst="rect">
            <a:avLst/>
          </a:prstGeom>
        </p:spPr>
        <p:txBody>
          <a:bodyPr/>
          <a:lstStyle>
            <a:lvl1pPr algn="ctr">
              <a:defRPr/>
            </a:lvl1p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79920"/>
            <a:ext cx="5852160" cy="2403649"/>
          </a:xfrm>
          <a:prstGeom prst="rect">
            <a:avLst/>
          </a:prstGeom>
        </p:spPr>
        <p:txBody>
          <a:bodyPr/>
          <a:lstStyle/>
          <a:p>
            <a:pPr lvl="0"/>
            <a:r>
              <a:rPr lang="en-US"/>
              <a:t>Click to edit Master text styles</a:t>
            </a:r>
          </a:p>
          <a:p>
            <a:pPr lvl="1"/>
            <a:r>
              <a:rPr lang="en-US"/>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300"/>
            <a:ext cx="5852160" cy="2424250"/>
          </a:xfrm>
          <a:prstGeom prst="rect">
            <a:avLst/>
          </a:prstGeom>
        </p:spPr>
        <p:txBody>
          <a:bodyPr/>
          <a:lstStyle/>
          <a:p>
            <a:pPr lvl="0"/>
            <a:r>
              <a:rPr lang="en-US"/>
              <a:t>Click to edit Master text styles</a:t>
            </a:r>
          </a:p>
          <a:p>
            <a:pPr lvl="1"/>
            <a:r>
              <a:rPr lang="en-US"/>
              <a:t>Second level</a:t>
            </a:r>
          </a:p>
        </p:txBody>
      </p:sp>
      <p:sp>
        <p:nvSpPr>
          <p:cNvPr id="7" name="Content Placeholder 6">
            <a:extLst>
              <a:ext uri="{FF2B5EF4-FFF2-40B4-BE49-F238E27FC236}">
                <a16:creationId xmlns:a16="http://schemas.microsoft.com/office/drawing/2014/main" id="{46BDE543-094E-40E0-BF3B-8C1FBBCF3222}"/>
              </a:ext>
            </a:extLst>
          </p:cNvPr>
          <p:cNvSpPr>
            <a:spLocks noGrp="1"/>
          </p:cNvSpPr>
          <p:nvPr>
            <p:ph sz="quarter" idx="11"/>
          </p:nvPr>
        </p:nvSpPr>
        <p:spPr>
          <a:xfrm>
            <a:off x="152400" y="4259263"/>
            <a:ext cx="5851525" cy="18018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ADAC9E9C-0CC5-42F6-926A-496D9EA65C5C}"/>
              </a:ext>
            </a:extLst>
          </p:cNvPr>
          <p:cNvSpPr>
            <a:spLocks noGrp="1"/>
          </p:cNvSpPr>
          <p:nvPr>
            <p:ph sz="quarter" idx="12"/>
          </p:nvPr>
        </p:nvSpPr>
        <p:spPr>
          <a:xfrm>
            <a:off x="6188075" y="4259263"/>
            <a:ext cx="5851525" cy="18018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E008698E-D1CF-4C8D-AE08-B481224FF731}"/>
              </a:ext>
            </a:extLst>
          </p:cNvPr>
          <p:cNvSpPr>
            <a:spLocks noGrp="1"/>
          </p:cNvSpPr>
          <p:nvPr>
            <p:ph type="sldNum" sz="quarter" idx="10"/>
          </p:nvPr>
        </p:nvSpPr>
        <p:spPr>
          <a:xfrm>
            <a:off x="9365973" y="6336310"/>
            <a:ext cx="2743200" cy="365125"/>
          </a:xfrm>
          <a:prstGeom prst="rect">
            <a:avLst/>
          </a:prstGeom>
        </p:spPr>
        <p:txBody>
          <a:bodyPr/>
          <a:lstStyle/>
          <a:p>
            <a:fld id="{432ED76D-8188-4B28-B316-CD85396F47B0}" type="slidenum">
              <a:rPr lang="en-US" smtClean="0"/>
              <a:pPr/>
              <a:t>‹#›</a:t>
            </a:fld>
            <a:endParaRPr lang="en-US"/>
          </a:p>
        </p:txBody>
      </p:sp>
    </p:spTree>
    <p:extLst>
      <p:ext uri="{BB962C8B-B14F-4D97-AF65-F5344CB8AC3E}">
        <p14:creationId xmlns:p14="http://schemas.microsoft.com/office/powerpoint/2010/main" val="649556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Sub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65991-B848-BD3A-E83D-D4B397CC6E97}"/>
              </a:ext>
            </a:extLst>
          </p:cNvPr>
          <p:cNvSpPr>
            <a:spLocks noGrp="1"/>
          </p:cNvSpPr>
          <p:nvPr>
            <p:ph type="ctrTitle"/>
          </p:nvPr>
        </p:nvSpPr>
        <p:spPr>
          <a:xfrm>
            <a:off x="1524000" y="1060177"/>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A5145D-40C3-3295-355A-34CAC5D78AE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4D06824B-42E8-2417-11C4-47208A35D471}"/>
              </a:ext>
            </a:extLst>
          </p:cNvPr>
          <p:cNvSpPr>
            <a:spLocks noGrp="1"/>
          </p:cNvSpPr>
          <p:nvPr>
            <p:ph type="sldNum" sz="quarter" idx="12"/>
          </p:nvPr>
        </p:nvSpPr>
        <p:spPr>
          <a:xfrm>
            <a:off x="9365973" y="6336310"/>
            <a:ext cx="2743200" cy="365125"/>
          </a:xfrm>
          <a:prstGeom prst="rect">
            <a:avLst/>
          </a:prstGeom>
        </p:spPr>
        <p:txBody>
          <a:bodyPr/>
          <a:lstStyle/>
          <a:p>
            <a:fld id="{6002B509-C285-4FF6-9C4D-EB34BB9C242E}" type="slidenum">
              <a:rPr lang="en-US" smtClean="0"/>
              <a:t>‹#›</a:t>
            </a:fld>
            <a:endParaRPr lang="en-US"/>
          </a:p>
        </p:txBody>
      </p:sp>
    </p:spTree>
    <p:extLst>
      <p:ext uri="{BB962C8B-B14F-4D97-AF65-F5344CB8AC3E}">
        <p14:creationId xmlns:p14="http://schemas.microsoft.com/office/powerpoint/2010/main" val="646560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yellow text border 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F52BD4-35BC-4A46-08F8-6B379A73498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164494"/>
          </a:xfrm>
          <a:prstGeom prst="rect">
            <a:avLst/>
          </a:prstGeom>
        </p:spPr>
      </p:pic>
      <p:sp>
        <p:nvSpPr>
          <p:cNvPr id="7" name="Title 1">
            <a:extLst>
              <a:ext uri="{FF2B5EF4-FFF2-40B4-BE49-F238E27FC236}">
                <a16:creationId xmlns:a16="http://schemas.microsoft.com/office/drawing/2014/main" id="{E5710079-05BF-1C64-23A1-BEC5823819A9}"/>
              </a:ext>
            </a:extLst>
          </p:cNvPr>
          <p:cNvSpPr txBox="1">
            <a:spLocks/>
          </p:cNvSpPr>
          <p:nvPr userDrawn="1"/>
        </p:nvSpPr>
        <p:spPr>
          <a:xfrm>
            <a:off x="764439" y="673627"/>
            <a:ext cx="10973674" cy="886816"/>
          </a:xfrm>
          <a:prstGeom prst="rect">
            <a:avLst/>
          </a:prstGeom>
        </p:spPr>
        <p:txBody>
          <a:bodyPr vert="horz" lIns="0" tIns="0" rIns="0" bIns="0" rtlCol="0" anchor="b">
            <a:normAutofit/>
          </a:bodyPr>
          <a:lstStyle>
            <a:lvl1pPr algn="l" defTabSz="914400" rtl="0" eaLnBrk="1" latinLnBrk="0" hangingPunct="1">
              <a:lnSpc>
                <a:spcPts val="4660"/>
              </a:lnSpc>
              <a:spcBef>
                <a:spcPct val="0"/>
              </a:spcBef>
              <a:buNone/>
              <a:defRPr sz="4800" b="1" kern="1200">
                <a:solidFill>
                  <a:schemeClr val="bg1"/>
                </a:solidFill>
                <a:latin typeface="Arial" panose="020B0604020202020204" pitchFamily="34" charset="0"/>
                <a:ea typeface="+mj-ea"/>
                <a:cs typeface="Arial" panose="020B0604020202020204" pitchFamily="34" charset="0"/>
              </a:defRPr>
            </a:lvl1pPr>
          </a:lstStyle>
          <a:p>
            <a:r>
              <a:rPr lang="en-US">
                <a:solidFill>
                  <a:srgbClr val="083958"/>
                </a:solidFill>
              </a:rPr>
              <a:t>Click to edit Master title style</a:t>
            </a:r>
          </a:p>
        </p:txBody>
      </p:sp>
      <p:sp>
        <p:nvSpPr>
          <p:cNvPr id="2" name="Content Placeholder 2">
            <a:extLst>
              <a:ext uri="{FF2B5EF4-FFF2-40B4-BE49-F238E27FC236}">
                <a16:creationId xmlns:a16="http://schemas.microsoft.com/office/drawing/2014/main" id="{F2A6F34D-481F-8F0F-DA75-594FB4B8178C}"/>
              </a:ext>
            </a:extLst>
          </p:cNvPr>
          <p:cNvSpPr>
            <a:spLocks noGrp="1"/>
          </p:cNvSpPr>
          <p:nvPr>
            <p:ph sz="half" idx="1"/>
          </p:nvPr>
        </p:nvSpPr>
        <p:spPr>
          <a:xfrm>
            <a:off x="1242391" y="1808921"/>
            <a:ext cx="9331187" cy="3317211"/>
          </a:xfrm>
          <a:prstGeom prst="rect">
            <a:avLst/>
          </a:prstGeom>
        </p:spPr>
        <p:txBody>
          <a:bodyPr/>
          <a:lstStyle>
            <a:lvl1pPr marL="0" indent="0">
              <a:buNone/>
              <a:defRPr>
                <a:solidFill>
                  <a:srgbClr val="083958"/>
                </a:solidFill>
              </a:defRPr>
            </a:lvl1pPr>
            <a:lvl2pPr marL="457200" indent="0">
              <a:buNone/>
              <a:defRPr>
                <a:solidFill>
                  <a:schemeClr val="bg1"/>
                </a:solidFill>
              </a:defRPr>
            </a:lvl2pPr>
          </a:lstStyle>
          <a:p>
            <a:pPr lvl="0"/>
            <a:r>
              <a:rPr lang="en-US"/>
              <a:t>Click to edit Master text styles</a:t>
            </a:r>
          </a:p>
        </p:txBody>
      </p:sp>
      <p:sp>
        <p:nvSpPr>
          <p:cNvPr id="4" name="Slide Number Placeholder 5">
            <a:extLst>
              <a:ext uri="{FF2B5EF4-FFF2-40B4-BE49-F238E27FC236}">
                <a16:creationId xmlns:a16="http://schemas.microsoft.com/office/drawing/2014/main" id="{83FCF5DB-9B43-FDCD-A074-C09BA9E7D2E3}"/>
              </a:ext>
            </a:extLst>
          </p:cNvPr>
          <p:cNvSpPr txBox="1">
            <a:spLocks/>
          </p:cNvSpPr>
          <p:nvPr userDrawn="1"/>
        </p:nvSpPr>
        <p:spPr>
          <a:xfrm>
            <a:off x="9448800" y="641297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2400" kern="1200">
                <a:solidFill>
                  <a:srgbClr val="083958"/>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002B509-C285-4FF6-9C4D-EB34BB9C242E}" type="slidenum">
              <a:rPr lang="en-US" smtClean="0"/>
              <a:pPr/>
              <a:t>‹#›</a:t>
            </a:fld>
            <a:endParaRPr lang="en-US"/>
          </a:p>
        </p:txBody>
      </p:sp>
    </p:spTree>
    <p:extLst>
      <p:ext uri="{BB962C8B-B14F-4D97-AF65-F5344CB8AC3E}">
        <p14:creationId xmlns:p14="http://schemas.microsoft.com/office/powerpoint/2010/main" val="3577844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 yellow">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9F53888-70C9-34C0-5DEC-3AC793A3567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p:spPr>
      </p:pic>
      <p:cxnSp>
        <p:nvCxnSpPr>
          <p:cNvPr id="5" name="Straight Connector 4">
            <a:extLst>
              <a:ext uri="{FF2B5EF4-FFF2-40B4-BE49-F238E27FC236}">
                <a16:creationId xmlns:a16="http://schemas.microsoft.com/office/drawing/2014/main" id="{A95D27CC-1E0D-1937-D825-5B3F83E52CD7}"/>
              </a:ext>
              <a:ext uri="{C183D7F6-B498-43B3-948B-1728B52AA6E4}">
                <adec:decorative xmlns:adec="http://schemas.microsoft.com/office/drawing/2017/decorative" val="1"/>
              </a:ext>
            </a:extLst>
          </p:cNvPr>
          <p:cNvCxnSpPr>
            <a:cxnSpLocks/>
          </p:cNvCxnSpPr>
          <p:nvPr userDrawn="1"/>
        </p:nvCxnSpPr>
        <p:spPr>
          <a:xfrm>
            <a:off x="648453" y="6168587"/>
            <a:ext cx="10895095" cy="0"/>
          </a:xfrm>
          <a:prstGeom prst="line">
            <a:avLst/>
          </a:prstGeom>
          <a:ln w="12700">
            <a:solidFill>
              <a:srgbClr val="E68973"/>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FB8A6299-6479-330C-E1AF-99AC1A1EC874}"/>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334690" y="6327926"/>
            <a:ext cx="2161974" cy="370736"/>
          </a:xfrm>
          <a:prstGeom prst="rect">
            <a:avLst/>
          </a:prstGeom>
        </p:spPr>
      </p:pic>
      <p:sp>
        <p:nvSpPr>
          <p:cNvPr id="7" name="Title 1">
            <a:extLst>
              <a:ext uri="{FF2B5EF4-FFF2-40B4-BE49-F238E27FC236}">
                <a16:creationId xmlns:a16="http://schemas.microsoft.com/office/drawing/2014/main" id="{8748564F-27B6-E3CC-6082-FE13187ABF16}"/>
              </a:ext>
            </a:extLst>
          </p:cNvPr>
          <p:cNvSpPr>
            <a:spLocks noGrp="1"/>
          </p:cNvSpPr>
          <p:nvPr>
            <p:ph type="ctrTitle"/>
          </p:nvPr>
        </p:nvSpPr>
        <p:spPr>
          <a:xfrm>
            <a:off x="1524000" y="1060177"/>
            <a:ext cx="9144000" cy="1693180"/>
          </a:xfrm>
          <a:prstGeom prst="rect">
            <a:avLst/>
          </a:prstGeom>
        </p:spPr>
        <p:txBody>
          <a:bodyPr anchor="b"/>
          <a:lstStyle>
            <a:lvl1pPr algn="ctr">
              <a:defRPr sz="6000"/>
            </a:lvl1pPr>
          </a:lstStyle>
          <a:p>
            <a:r>
              <a:rPr lang="en-US"/>
              <a:t>Click to edit Master title style</a:t>
            </a:r>
          </a:p>
        </p:txBody>
      </p:sp>
      <p:sp>
        <p:nvSpPr>
          <p:cNvPr id="2" name="Content Placeholder 2">
            <a:extLst>
              <a:ext uri="{FF2B5EF4-FFF2-40B4-BE49-F238E27FC236}">
                <a16:creationId xmlns:a16="http://schemas.microsoft.com/office/drawing/2014/main" id="{E7755CCF-0E32-8A81-C5B8-517FD74A0637}"/>
              </a:ext>
            </a:extLst>
          </p:cNvPr>
          <p:cNvSpPr>
            <a:spLocks noGrp="1"/>
          </p:cNvSpPr>
          <p:nvPr>
            <p:ph sz="half" idx="1"/>
          </p:nvPr>
        </p:nvSpPr>
        <p:spPr>
          <a:xfrm>
            <a:off x="1595120" y="2753360"/>
            <a:ext cx="9276080" cy="3332479"/>
          </a:xfrm>
          <a:prstGeom prst="rect">
            <a:avLst/>
          </a:prstGeom>
        </p:spPr>
        <p:txBody>
          <a:bodyPr/>
          <a:lstStyle/>
          <a:p>
            <a:pPr lvl="0"/>
            <a:r>
              <a:rPr lang="en-US"/>
              <a:t>Click to edit Master text styles</a:t>
            </a:r>
          </a:p>
          <a:p>
            <a:pPr lvl="1"/>
            <a:r>
              <a:rPr lang="en-US"/>
              <a:t>Second level</a:t>
            </a:r>
          </a:p>
        </p:txBody>
      </p:sp>
      <p:sp>
        <p:nvSpPr>
          <p:cNvPr id="12" name="Slide Number Placeholder 11">
            <a:extLst>
              <a:ext uri="{FF2B5EF4-FFF2-40B4-BE49-F238E27FC236}">
                <a16:creationId xmlns:a16="http://schemas.microsoft.com/office/drawing/2014/main" id="{FE0ACE7D-66FF-6281-9B0E-B6226551A312}"/>
              </a:ext>
              <a:ext uri="{C183D7F6-B498-43B3-948B-1728B52AA6E4}">
                <adec:decorative xmlns:adec="http://schemas.microsoft.com/office/drawing/2017/decorative" val="0"/>
              </a:ext>
            </a:extLst>
          </p:cNvPr>
          <p:cNvSpPr>
            <a:spLocks noGrp="1"/>
          </p:cNvSpPr>
          <p:nvPr>
            <p:ph type="sldNum" sz="quarter" idx="20"/>
          </p:nvPr>
        </p:nvSpPr>
        <p:spPr>
          <a:xfrm>
            <a:off x="9365973" y="6336310"/>
            <a:ext cx="2743200" cy="365125"/>
          </a:xfrm>
          <a:prstGeom prst="rect">
            <a:avLst/>
          </a:prstGeom>
        </p:spPr>
        <p:txBody>
          <a:bodyPr/>
          <a:lstStyle/>
          <a:p>
            <a:fld id="{8363C259-2947-574F-BF64-D7C8CB4F59C6}" type="slidenum">
              <a:rPr lang="en-US" smtClean="0"/>
              <a:pPr/>
              <a:t>‹#›</a:t>
            </a:fld>
            <a:endParaRPr lang="en-US"/>
          </a:p>
        </p:txBody>
      </p:sp>
    </p:spTree>
    <p:extLst>
      <p:ext uri="{BB962C8B-B14F-4D97-AF65-F5344CB8AC3E}">
        <p14:creationId xmlns:p14="http://schemas.microsoft.com/office/powerpoint/2010/main" val="3662826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C56E5C-76DB-D1EE-5085-876DAD753E92}"/>
              </a:ext>
            </a:extLst>
          </p:cNvPr>
          <p:cNvSpPr>
            <a:spLocks noGrp="1"/>
          </p:cNvSpPr>
          <p:nvPr>
            <p:ph type="title"/>
          </p:nvPr>
        </p:nvSpPr>
        <p:spPr>
          <a:xfrm>
            <a:off x="-1" y="17257"/>
            <a:ext cx="12191999" cy="1325563"/>
          </a:xfrm>
          <a:prstGeom prst="rect">
            <a:avLst/>
          </a:prstGeom>
        </p:spPr>
        <p:txBody>
          <a:bodyPr vert="horz" lIns="91440" tIns="45720" rIns="91440" bIns="45720" rtlCol="0" anchor="ctr">
            <a:normAutofit/>
          </a:bodyPr>
          <a:lstStyle/>
          <a:p>
            <a:r>
              <a:rPr lang="en-US"/>
              <a:t>Click to edit Master title style</a:t>
            </a:r>
          </a:p>
        </p:txBody>
      </p:sp>
      <p:pic>
        <p:nvPicPr>
          <p:cNvPr id="9" name="Picture 8">
            <a:extLst>
              <a:ext uri="{FF2B5EF4-FFF2-40B4-BE49-F238E27FC236}">
                <a16:creationId xmlns:a16="http://schemas.microsoft.com/office/drawing/2014/main" id="{D22B7E90-CC74-958F-1950-CED6D66CA259}"/>
              </a:ext>
              <a:ext uri="{C183D7F6-B498-43B3-948B-1728B52AA6E4}">
                <adec:decorative xmlns:adec="http://schemas.microsoft.com/office/drawing/2017/decorative" val="1"/>
              </a:ext>
            </a:extLst>
          </p:cNvPr>
          <p:cNvPicPr>
            <a:picLocks noChangeAspect="1"/>
          </p:cNvPicPr>
          <p:nvPr userDrawn="1"/>
        </p:nvPicPr>
        <p:blipFill>
          <a:blip r:embed="rId15"/>
          <a:stretch>
            <a:fillRect/>
          </a:stretch>
        </p:blipFill>
        <p:spPr>
          <a:xfrm>
            <a:off x="552917" y="6239425"/>
            <a:ext cx="2694241" cy="462009"/>
          </a:xfrm>
          <a:prstGeom prst="rect">
            <a:avLst/>
          </a:prstGeom>
        </p:spPr>
      </p:pic>
      <p:sp>
        <p:nvSpPr>
          <p:cNvPr id="4" name="Slide Number Placeholder 3">
            <a:extLst>
              <a:ext uri="{FF2B5EF4-FFF2-40B4-BE49-F238E27FC236}">
                <a16:creationId xmlns:a16="http://schemas.microsoft.com/office/drawing/2014/main" id="{B4BF6741-D5F8-5B5D-840E-494D91827119}"/>
              </a:ext>
            </a:extLst>
          </p:cNvPr>
          <p:cNvSpPr>
            <a:spLocks noGrp="1"/>
          </p:cNvSpPr>
          <p:nvPr>
            <p:ph type="sldNum" sz="quarter" idx="4"/>
          </p:nvPr>
        </p:nvSpPr>
        <p:spPr>
          <a:xfrm>
            <a:off x="8890523" y="6336310"/>
            <a:ext cx="2743200" cy="365125"/>
          </a:xfrm>
          <a:prstGeom prst="rect">
            <a:avLst/>
          </a:prstGeom>
        </p:spPr>
        <p:txBody>
          <a:bodyPr vert="horz" lIns="91440" tIns="45720" rIns="91440" bIns="45720" rtlCol="0" anchor="ctr"/>
          <a:lstStyle>
            <a:lvl1pPr algn="r">
              <a:defRPr sz="2400">
                <a:solidFill>
                  <a:srgbClr val="083958"/>
                </a:solidFill>
              </a:defRPr>
            </a:lvl1pPr>
          </a:lstStyle>
          <a:p>
            <a:fld id="{48E4644C-19C6-4ECB-AB75-D9A9349B1B98}" type="slidenum">
              <a:rPr lang="en-US" smtClean="0"/>
              <a:pPr/>
              <a:t>‹#›</a:t>
            </a:fld>
            <a:endParaRPr lang="en-US"/>
          </a:p>
        </p:txBody>
      </p:sp>
      <p:cxnSp>
        <p:nvCxnSpPr>
          <p:cNvPr id="14" name="Straight Connector 13">
            <a:extLst>
              <a:ext uri="{FF2B5EF4-FFF2-40B4-BE49-F238E27FC236}">
                <a16:creationId xmlns:a16="http://schemas.microsoft.com/office/drawing/2014/main" id="{FBB4803E-9DCF-2A72-657C-89251674C02A}"/>
              </a:ext>
              <a:ext uri="{C183D7F6-B498-43B3-948B-1728B52AA6E4}">
                <adec:decorative xmlns:adec="http://schemas.microsoft.com/office/drawing/2017/decorative" val="1"/>
              </a:ext>
            </a:extLst>
          </p:cNvPr>
          <p:cNvCxnSpPr>
            <a:cxnSpLocks/>
          </p:cNvCxnSpPr>
          <p:nvPr userDrawn="1"/>
        </p:nvCxnSpPr>
        <p:spPr>
          <a:xfrm>
            <a:off x="552917" y="6163315"/>
            <a:ext cx="11080806" cy="0"/>
          </a:xfrm>
          <a:prstGeom prst="line">
            <a:avLst/>
          </a:prstGeom>
          <a:ln w="12700">
            <a:solidFill>
              <a:srgbClr val="E6897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2558435"/>
      </p:ext>
    </p:extLst>
  </p:cSld>
  <p:clrMap bg1="lt1" tx1="dk1" bg2="lt2" tx2="dk2" accent1="accent1" accent2="accent2" accent3="accent3" accent4="accent4" accent5="accent5" accent6="accent6" hlink="hlink" folHlink="folHlink"/>
  <p:sldLayoutIdLst>
    <p:sldLayoutId id="2147483927" r:id="rId1"/>
    <p:sldLayoutId id="2147483953" r:id="rId2"/>
    <p:sldLayoutId id="2147483954" r:id="rId3"/>
    <p:sldLayoutId id="2147483928" r:id="rId4"/>
    <p:sldLayoutId id="2147483952" r:id="rId5"/>
    <p:sldLayoutId id="2147483930" r:id="rId6"/>
    <p:sldLayoutId id="2147483939" r:id="rId7"/>
    <p:sldLayoutId id="2147483940" r:id="rId8"/>
    <p:sldLayoutId id="2147483941" r:id="rId9"/>
    <p:sldLayoutId id="2147483944" r:id="rId10"/>
    <p:sldLayoutId id="2147483945" r:id="rId11"/>
    <p:sldLayoutId id="2147483947" r:id="rId12"/>
    <p:sldLayoutId id="2147483948" r:id="rId13"/>
  </p:sldLayoutIdLst>
  <p:hf hdr="0" ftr="0" dt="0"/>
  <p:txStyles>
    <p:titleStyle>
      <a:lvl1pPr algn="ctr" defTabSz="914400" rtl="0" eaLnBrk="1" latinLnBrk="0" hangingPunct="1">
        <a:lnSpc>
          <a:spcPct val="90000"/>
        </a:lnSpc>
        <a:spcBef>
          <a:spcPct val="0"/>
        </a:spcBef>
        <a:buNone/>
        <a:defRPr sz="4000" b="1" kern="1200">
          <a:solidFill>
            <a:srgbClr val="083958"/>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rgbClr val="0839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rgbClr val="0839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rgbClr val="0839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rgbClr val="0839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rgbClr val="0839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mailto:EEDCLASS@cde.ca.gov" TargetMode="External"/><Relationship Id="rId2" Type="http://schemas.openxmlformats.org/officeDocument/2006/relationships/hyperlink" Target="mailto:eedtitle5@cde.ca.gov" TargetMode="Externa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64EFD7-AC21-4E20-BCA1-467365153C90}"/>
              </a:ext>
            </a:extLst>
          </p:cNvPr>
          <p:cNvSpPr>
            <a:spLocks noGrp="1"/>
          </p:cNvSpPr>
          <p:nvPr>
            <p:ph type="ctrTitle"/>
          </p:nvPr>
        </p:nvSpPr>
        <p:spPr>
          <a:xfrm>
            <a:off x="1197218" y="467139"/>
            <a:ext cx="9507225" cy="2385391"/>
          </a:xfrm>
        </p:spPr>
        <p:txBody>
          <a:bodyPr vert="horz" lIns="0" tIns="0" rIns="0" bIns="0" rtlCol="0" anchor="b">
            <a:noAutofit/>
          </a:bodyPr>
          <a:lstStyle/>
          <a:p>
            <a:pPr algn="ctr"/>
            <a:r>
              <a:rPr lang="en-US" dirty="0"/>
              <a:t>Classroom Assessment Scoring System Environment </a:t>
            </a:r>
            <a:br>
              <a:rPr lang="en-US" dirty="0"/>
            </a:br>
            <a:r>
              <a:rPr lang="en-US" dirty="0"/>
              <a:t>Shaping Learning Through Environments and Interactions</a:t>
            </a:r>
            <a:endParaRPr lang="en-US" sz="5400" dirty="0"/>
          </a:p>
        </p:txBody>
      </p:sp>
      <p:sp>
        <p:nvSpPr>
          <p:cNvPr id="5" name="Content Placeholder 4">
            <a:extLst>
              <a:ext uri="{FF2B5EF4-FFF2-40B4-BE49-F238E27FC236}">
                <a16:creationId xmlns:a16="http://schemas.microsoft.com/office/drawing/2014/main" id="{9DF31E1A-50D1-4607-B4A1-C18D612F7A12}"/>
              </a:ext>
            </a:extLst>
          </p:cNvPr>
          <p:cNvSpPr>
            <a:spLocks noGrp="1"/>
          </p:cNvSpPr>
          <p:nvPr>
            <p:ph sz="half" idx="1"/>
          </p:nvPr>
        </p:nvSpPr>
        <p:spPr>
          <a:xfrm>
            <a:off x="1197218" y="2852529"/>
            <a:ext cx="9797564" cy="2091239"/>
          </a:xfrm>
        </p:spPr>
        <p:txBody>
          <a:bodyPr vert="horz" lIns="91440" tIns="45720" rIns="91440" bIns="45720" rtlCol="0" anchor="t">
            <a:normAutofit fontScale="92500" lnSpcReduction="10000"/>
          </a:bodyPr>
          <a:lstStyle/>
          <a:p>
            <a:pPr marL="0" indent="0" algn="ctr">
              <a:lnSpc>
                <a:spcPct val="120000"/>
              </a:lnSpc>
              <a:buNone/>
            </a:pPr>
            <a:r>
              <a:rPr lang="en-US" altLang="en-US" sz="4800" b="1" dirty="0">
                <a:latin typeface="Arial"/>
                <a:cs typeface="Arial"/>
              </a:rPr>
              <a:t>Early Education Division </a:t>
            </a:r>
            <a:endParaRPr lang="en-US" b="1" dirty="0">
              <a:latin typeface="Arial"/>
              <a:cs typeface="Arial"/>
            </a:endParaRPr>
          </a:p>
          <a:p>
            <a:pPr marL="0" indent="0" algn="ctr">
              <a:buNone/>
            </a:pPr>
            <a:r>
              <a:rPr lang="en-US" sz="4200" b="1" dirty="0">
                <a:latin typeface="Arial"/>
                <a:cs typeface="Arial"/>
              </a:rPr>
              <a:t>Date: </a:t>
            </a:r>
            <a:r>
              <a:rPr lang="en-US" sz="4200" b="1">
                <a:latin typeface="Arial"/>
                <a:cs typeface="Arial"/>
              </a:rPr>
              <a:t>February 19</a:t>
            </a:r>
            <a:r>
              <a:rPr lang="en-US" sz="4200" b="1" dirty="0">
                <a:latin typeface="Arial"/>
                <a:cs typeface="Arial"/>
              </a:rPr>
              <a:t>, 2026</a:t>
            </a:r>
          </a:p>
          <a:p>
            <a:pPr marL="0" indent="0" algn="ctr">
              <a:buNone/>
            </a:pPr>
            <a:r>
              <a:rPr lang="en-US" sz="4200" b="1" dirty="0">
                <a:latin typeface="Arial"/>
                <a:cs typeface="Arial"/>
              </a:rPr>
              <a:t>Time: 3 to 5 p.m.</a:t>
            </a:r>
          </a:p>
          <a:p>
            <a:endParaRPr lang="en-US" sz="4200" dirty="0"/>
          </a:p>
          <a:p>
            <a:endParaRPr lang="en-US" dirty="0"/>
          </a:p>
        </p:txBody>
      </p:sp>
    </p:spTree>
    <p:extLst>
      <p:ext uri="{BB962C8B-B14F-4D97-AF65-F5344CB8AC3E}">
        <p14:creationId xmlns:p14="http://schemas.microsoft.com/office/powerpoint/2010/main" val="3042723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6E56E-FB0B-93FF-058B-A00B752CE5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4DA855-EB3E-CA0D-AB46-ED2A38CBDA89}"/>
              </a:ext>
            </a:extLst>
          </p:cNvPr>
          <p:cNvSpPr>
            <a:spLocks noGrp="1"/>
          </p:cNvSpPr>
          <p:nvPr>
            <p:ph type="title"/>
          </p:nvPr>
        </p:nvSpPr>
        <p:spPr/>
        <p:txBody>
          <a:bodyPr/>
          <a:lstStyle/>
          <a:p>
            <a:r>
              <a:rPr lang="en-US" dirty="0"/>
              <a:t>Understanding Your Emotional Support Scores</a:t>
            </a:r>
          </a:p>
        </p:txBody>
      </p:sp>
      <p:sp>
        <p:nvSpPr>
          <p:cNvPr id="3" name="Content Placeholder 2">
            <a:extLst>
              <a:ext uri="{FF2B5EF4-FFF2-40B4-BE49-F238E27FC236}">
                <a16:creationId xmlns:a16="http://schemas.microsoft.com/office/drawing/2014/main" id="{120B8978-5A0D-9F1F-2C01-DDD9E4025808}"/>
              </a:ext>
            </a:extLst>
          </p:cNvPr>
          <p:cNvSpPr>
            <a:spLocks noGrp="1"/>
          </p:cNvSpPr>
          <p:nvPr>
            <p:ph idx="1"/>
          </p:nvPr>
        </p:nvSpPr>
        <p:spPr>
          <a:xfrm>
            <a:off x="53542" y="1342820"/>
            <a:ext cx="6042456" cy="4834143"/>
          </a:xfrm>
        </p:spPr>
        <p:txBody>
          <a:bodyPr>
            <a:noAutofit/>
          </a:bodyPr>
          <a:lstStyle/>
          <a:p>
            <a:pPr marL="31115" lvl="1" indent="0">
              <a:buClr>
                <a:srgbClr val="0F4662"/>
              </a:buClr>
              <a:buSzPts val="2400"/>
              <a:buNone/>
            </a:pPr>
            <a:r>
              <a:rPr lang="en-US" sz="2400" b="1" dirty="0">
                <a:solidFill>
                  <a:srgbClr val="0F4662"/>
                </a:solidFill>
                <a:ea typeface="Quicksand Bold"/>
                <a:cs typeface="Quicksand Bold"/>
                <a:sym typeface="Quicksand Bold"/>
              </a:rPr>
              <a:t>What does my Emotional Support score mean?</a:t>
            </a:r>
            <a:r>
              <a:rPr lang="en-US" sz="2400" dirty="0">
                <a:solidFill>
                  <a:srgbClr val="0F4662"/>
                </a:solidFill>
                <a:ea typeface="Quicksand"/>
                <a:cs typeface="Quicksand"/>
                <a:sym typeface="Quicksand"/>
              </a:rPr>
              <a:t> </a:t>
            </a:r>
          </a:p>
          <a:p>
            <a:pPr marL="31115" lvl="1" indent="0">
              <a:buClr>
                <a:srgbClr val="0F4662"/>
              </a:buClr>
              <a:buSzPts val="2400"/>
              <a:buNone/>
            </a:pPr>
            <a:endParaRPr lang="en-US" sz="2400" dirty="0">
              <a:solidFill>
                <a:srgbClr val="0F4662"/>
              </a:solidFill>
              <a:ea typeface="Quicksand"/>
              <a:cs typeface="Quicksand"/>
              <a:sym typeface="Quicksand"/>
            </a:endParaRPr>
          </a:p>
          <a:p>
            <a:pPr marL="31115" lvl="1" indent="0">
              <a:buClr>
                <a:srgbClr val="0F4662"/>
              </a:buClr>
              <a:buSzPts val="2400"/>
              <a:buNone/>
            </a:pPr>
            <a:r>
              <a:rPr lang="en-US" sz="2400" dirty="0">
                <a:solidFill>
                  <a:srgbClr val="0F4662"/>
                </a:solidFill>
                <a:ea typeface="Quicksand"/>
                <a:cs typeface="Quicksand"/>
                <a:sym typeface="Quicksand"/>
              </a:rPr>
              <a:t>Each item gets a score of either a one (1), two (2), or three (3)</a:t>
            </a:r>
          </a:p>
          <a:p>
            <a:pPr marL="31115" lvl="1" indent="0">
              <a:buClr>
                <a:srgbClr val="0F4662"/>
              </a:buClr>
              <a:buSzPts val="2400"/>
              <a:buNone/>
            </a:pPr>
            <a:endParaRPr lang="en-US" sz="2400" dirty="0">
              <a:solidFill>
                <a:srgbClr val="0F4662"/>
              </a:solidFill>
              <a:ea typeface="Quicksand"/>
              <a:cs typeface="Quicksand"/>
              <a:sym typeface="Quicksand"/>
            </a:endParaRPr>
          </a:p>
          <a:p>
            <a:pPr marL="31115" lvl="1" indent="0">
              <a:buClr>
                <a:srgbClr val="0F4662"/>
              </a:buClr>
              <a:buSzPts val="2400"/>
              <a:buNone/>
            </a:pPr>
            <a:r>
              <a:rPr lang="en-US" sz="2400" dirty="0">
                <a:solidFill>
                  <a:srgbClr val="0F4662"/>
                </a:solidFill>
                <a:ea typeface="Quicksand"/>
                <a:cs typeface="Quicksand"/>
                <a:sym typeface="Quicksand"/>
              </a:rPr>
              <a:t>Score 1: No or minimal evidence observed</a:t>
            </a:r>
          </a:p>
          <a:p>
            <a:pPr marL="31115" lvl="1" indent="0">
              <a:buClr>
                <a:srgbClr val="0F4662"/>
              </a:buClr>
              <a:buSzPts val="2400"/>
              <a:buNone/>
            </a:pPr>
            <a:r>
              <a:rPr lang="en-US" sz="2400" dirty="0">
                <a:solidFill>
                  <a:srgbClr val="0F4662"/>
                </a:solidFill>
                <a:ea typeface="Quicksand"/>
                <a:cs typeface="Quicksand"/>
                <a:sym typeface="Quicksand"/>
              </a:rPr>
              <a:t>Score 2: Some or inconsistent evidence</a:t>
            </a:r>
          </a:p>
          <a:p>
            <a:pPr marL="31115" lvl="1" indent="0">
              <a:buClr>
                <a:srgbClr val="0F4662"/>
              </a:buClr>
              <a:buSzPts val="2400"/>
              <a:buNone/>
            </a:pPr>
            <a:r>
              <a:rPr lang="en-US" sz="2400" dirty="0">
                <a:solidFill>
                  <a:srgbClr val="0F4662"/>
                </a:solidFill>
                <a:ea typeface="Quicksand"/>
                <a:cs typeface="Quicksand"/>
                <a:sym typeface="Quicksand"/>
              </a:rPr>
              <a:t>Score 3: Many, consistent, or varied evidence</a:t>
            </a:r>
          </a:p>
          <a:p>
            <a:pPr marL="31115" lvl="1" indent="0">
              <a:buClr>
                <a:srgbClr val="0F4662"/>
              </a:buClr>
              <a:buSzPts val="2400"/>
              <a:buNone/>
            </a:pPr>
            <a:endParaRPr lang="en-US" sz="2400" dirty="0">
              <a:solidFill>
                <a:srgbClr val="0F4662"/>
              </a:solidFill>
              <a:ea typeface="Quicksand"/>
              <a:cs typeface="Quicksand"/>
              <a:sym typeface="Quicksand"/>
            </a:endParaRPr>
          </a:p>
          <a:p>
            <a:pPr marL="31115" lvl="1" indent="0">
              <a:buClr>
                <a:srgbClr val="0F4662"/>
              </a:buClr>
              <a:buSzPts val="2400"/>
              <a:buNone/>
            </a:pPr>
            <a:r>
              <a:rPr lang="en-US" sz="2400" dirty="0">
                <a:solidFill>
                  <a:srgbClr val="0F4662"/>
                </a:solidFill>
                <a:ea typeface="Quicksand"/>
                <a:cs typeface="Quicksand"/>
                <a:sym typeface="Quicksand"/>
              </a:rPr>
              <a:t>Scores guide improvement, not evaluation</a:t>
            </a:r>
          </a:p>
        </p:txBody>
      </p:sp>
      <p:pic>
        <p:nvPicPr>
          <p:cNvPr id="7" name="Content Placeholder 6" descr="Emotional Support Rubric">
            <a:extLst>
              <a:ext uri="{FF2B5EF4-FFF2-40B4-BE49-F238E27FC236}">
                <a16:creationId xmlns:a16="http://schemas.microsoft.com/office/drawing/2014/main" id="{2A77D051-4321-C6F4-724D-704006009C87}"/>
              </a:ext>
            </a:extLst>
          </p:cNvPr>
          <p:cNvPicPr>
            <a:picLocks noGrp="1" noChangeAspect="1"/>
          </p:cNvPicPr>
          <p:nvPr>
            <p:ph idx="11"/>
          </p:nvPr>
        </p:nvPicPr>
        <p:blipFill>
          <a:blip r:embed="rId2"/>
          <a:stretch>
            <a:fillRect/>
          </a:stretch>
        </p:blipFill>
        <p:spPr>
          <a:xfrm>
            <a:off x="6095998" y="1726908"/>
            <a:ext cx="5907475" cy="3579225"/>
          </a:xfrm>
          <a:prstGeom prst="rect">
            <a:avLst/>
          </a:prstGeom>
        </p:spPr>
      </p:pic>
      <p:sp>
        <p:nvSpPr>
          <p:cNvPr id="5" name="Slide Number Placeholder 4">
            <a:extLst>
              <a:ext uri="{FF2B5EF4-FFF2-40B4-BE49-F238E27FC236}">
                <a16:creationId xmlns:a16="http://schemas.microsoft.com/office/drawing/2014/main" id="{31A3F677-DAFA-6105-A5FB-5E790BDFEFDB}"/>
              </a:ext>
            </a:extLst>
          </p:cNvPr>
          <p:cNvSpPr>
            <a:spLocks noGrp="1"/>
          </p:cNvSpPr>
          <p:nvPr>
            <p:ph type="sldNum" sz="quarter" idx="10"/>
          </p:nvPr>
        </p:nvSpPr>
        <p:spPr/>
        <p:txBody>
          <a:bodyPr/>
          <a:lstStyle/>
          <a:p>
            <a:fld id="{6002B509-C285-4FF6-9C4D-EB34BB9C242E}" type="slidenum">
              <a:rPr lang="en-US" smtClean="0"/>
              <a:t>10</a:t>
            </a:fld>
            <a:endParaRPr lang="en-US"/>
          </a:p>
        </p:txBody>
      </p:sp>
    </p:spTree>
    <p:extLst>
      <p:ext uri="{BB962C8B-B14F-4D97-AF65-F5344CB8AC3E}">
        <p14:creationId xmlns:p14="http://schemas.microsoft.com/office/powerpoint/2010/main" val="1078989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117BF-8EE5-E98F-2F22-1269EBD6E5FB}"/>
              </a:ext>
            </a:extLst>
          </p:cNvPr>
          <p:cNvSpPr>
            <a:spLocks noGrp="1"/>
          </p:cNvSpPr>
          <p:nvPr>
            <p:ph type="title"/>
          </p:nvPr>
        </p:nvSpPr>
        <p:spPr/>
        <p:txBody>
          <a:bodyPr/>
          <a:lstStyle/>
          <a:p>
            <a:r>
              <a:rPr lang="en-US" dirty="0"/>
              <a:t>Emotional Support Scenario (1)</a:t>
            </a:r>
          </a:p>
        </p:txBody>
      </p:sp>
      <p:sp>
        <p:nvSpPr>
          <p:cNvPr id="3" name="Content Placeholder 2">
            <a:extLst>
              <a:ext uri="{FF2B5EF4-FFF2-40B4-BE49-F238E27FC236}">
                <a16:creationId xmlns:a16="http://schemas.microsoft.com/office/drawing/2014/main" id="{B7D92659-6CC4-7AF4-2F16-A3471A40E7F3}"/>
              </a:ext>
            </a:extLst>
          </p:cNvPr>
          <p:cNvSpPr>
            <a:spLocks noGrp="1"/>
          </p:cNvSpPr>
          <p:nvPr>
            <p:ph sz="half" idx="1"/>
          </p:nvPr>
        </p:nvSpPr>
        <p:spPr>
          <a:xfrm>
            <a:off x="125897" y="1214846"/>
            <a:ext cx="9018103" cy="4962117"/>
          </a:xfrm>
        </p:spPr>
        <p:txBody>
          <a:bodyPr/>
          <a:lstStyle/>
          <a:p>
            <a:pPr marL="0" indent="0">
              <a:spcAft>
                <a:spcPts val="600"/>
              </a:spcAft>
              <a:buNone/>
            </a:pPr>
            <a:r>
              <a:rPr lang="en-US" sz="2400" b="1" dirty="0"/>
              <a:t>Context: </a:t>
            </a:r>
            <a:r>
              <a:rPr lang="en-US" sz="2400" dirty="0"/>
              <a:t>It is mid‑morning circle time. Seventeen children (mixed ages three to five) gather on the carpet for a music-and-movement activity. The classroom has a cozy “peace corner” with soft seating and a feelings chart, but it is positioned adjacent to the circle area with limited visual separation. Visuals for routines are posted near the door. Two educators are present.</a:t>
            </a:r>
          </a:p>
          <a:p>
            <a:pPr marL="0" indent="0">
              <a:spcAft>
                <a:spcPts val="600"/>
              </a:spcAft>
              <a:buNone/>
            </a:pPr>
            <a:r>
              <a:rPr lang="en-US" sz="2400" b="1" dirty="0"/>
              <a:t>What Occurred: </a:t>
            </a:r>
            <a:r>
              <a:rPr lang="en-US" sz="2400" dirty="0"/>
              <a:t>The group transitions quickly from a lively song to a teacher-led read‑aloud. Ari, age four, who is sensitive to noise and transitions, begins fidgeting and covers his ears.</a:t>
            </a:r>
          </a:p>
          <a:p>
            <a:pPr marL="0" indent="0">
              <a:spcAft>
                <a:spcPts val="600"/>
              </a:spcAft>
              <a:buNone/>
            </a:pPr>
            <a:r>
              <a:rPr lang="en-US" sz="2400" b="1" dirty="0"/>
              <a:t>Initial Support: </a:t>
            </a:r>
            <a:r>
              <a:rPr lang="en-US" sz="2400" dirty="0"/>
              <a:t>The lead educator notices and gestures toward the peace corner, saying, “You can take a break if you need.” Ari moves to the corner, but the space is within earshot and sightline of the group.</a:t>
            </a:r>
          </a:p>
        </p:txBody>
      </p:sp>
      <p:pic>
        <p:nvPicPr>
          <p:cNvPr id="7" name="Content Placeholder 6" descr="A cartoon child in distress">
            <a:extLst>
              <a:ext uri="{FF2B5EF4-FFF2-40B4-BE49-F238E27FC236}">
                <a16:creationId xmlns:a16="http://schemas.microsoft.com/office/drawing/2014/main" id="{A47DCC68-3613-B9A8-B008-E18F6B878E9F}"/>
              </a:ext>
            </a:extLst>
          </p:cNvPr>
          <p:cNvPicPr>
            <a:picLocks noGrp="1" noChangeAspect="1"/>
          </p:cNvPicPr>
          <p:nvPr>
            <p:ph sz="half" idx="2"/>
          </p:nvPr>
        </p:nvPicPr>
        <p:blipFill>
          <a:blip r:embed="rId2"/>
          <a:stretch>
            <a:fillRect/>
          </a:stretch>
        </p:blipFill>
        <p:spPr>
          <a:xfrm>
            <a:off x="9509761" y="1680336"/>
            <a:ext cx="2204960" cy="3122646"/>
          </a:xfrm>
          <a:prstGeom prst="rect">
            <a:avLst/>
          </a:prstGeom>
        </p:spPr>
      </p:pic>
      <p:sp>
        <p:nvSpPr>
          <p:cNvPr id="5" name="Slide Number Placeholder 4">
            <a:extLst>
              <a:ext uri="{FF2B5EF4-FFF2-40B4-BE49-F238E27FC236}">
                <a16:creationId xmlns:a16="http://schemas.microsoft.com/office/drawing/2014/main" id="{170BAA46-C56C-56C3-B003-EEADB1B8A86E}"/>
              </a:ext>
            </a:extLst>
          </p:cNvPr>
          <p:cNvSpPr>
            <a:spLocks noGrp="1"/>
          </p:cNvSpPr>
          <p:nvPr>
            <p:ph type="sldNum" sz="quarter" idx="12"/>
          </p:nvPr>
        </p:nvSpPr>
        <p:spPr/>
        <p:txBody>
          <a:bodyPr/>
          <a:lstStyle/>
          <a:p>
            <a:fld id="{6002B509-C285-4FF6-9C4D-EB34BB9C242E}" type="slidenum">
              <a:rPr lang="en-US" smtClean="0"/>
              <a:t>11</a:t>
            </a:fld>
            <a:endParaRPr lang="en-US"/>
          </a:p>
        </p:txBody>
      </p:sp>
    </p:spTree>
    <p:extLst>
      <p:ext uri="{BB962C8B-B14F-4D97-AF65-F5344CB8AC3E}">
        <p14:creationId xmlns:p14="http://schemas.microsoft.com/office/powerpoint/2010/main" val="3176834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B8F93-6B39-5F81-CB88-FF86DC3AC0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13E645-5CA3-18E6-25F9-A466DFD4C481}"/>
              </a:ext>
            </a:extLst>
          </p:cNvPr>
          <p:cNvSpPr>
            <a:spLocks noGrp="1"/>
          </p:cNvSpPr>
          <p:nvPr>
            <p:ph type="title"/>
          </p:nvPr>
        </p:nvSpPr>
        <p:spPr/>
        <p:txBody>
          <a:bodyPr/>
          <a:lstStyle/>
          <a:p>
            <a:r>
              <a:rPr lang="en-US" dirty="0"/>
              <a:t>Emotional Support Scenario (2)</a:t>
            </a:r>
          </a:p>
        </p:txBody>
      </p:sp>
      <p:sp>
        <p:nvSpPr>
          <p:cNvPr id="3" name="Content Placeholder 2">
            <a:extLst>
              <a:ext uri="{FF2B5EF4-FFF2-40B4-BE49-F238E27FC236}">
                <a16:creationId xmlns:a16="http://schemas.microsoft.com/office/drawing/2014/main" id="{2E1080E7-AF2F-1679-CDED-E7881030AE55}"/>
              </a:ext>
            </a:extLst>
          </p:cNvPr>
          <p:cNvSpPr>
            <a:spLocks noGrp="1"/>
          </p:cNvSpPr>
          <p:nvPr>
            <p:ph sz="half" idx="1"/>
          </p:nvPr>
        </p:nvSpPr>
        <p:spPr>
          <a:xfrm>
            <a:off x="125897" y="892140"/>
            <a:ext cx="8383103" cy="5229260"/>
          </a:xfrm>
        </p:spPr>
        <p:txBody>
          <a:bodyPr/>
          <a:lstStyle/>
          <a:p>
            <a:pPr marL="0" indent="0">
              <a:spcAft>
                <a:spcPts val="600"/>
              </a:spcAft>
              <a:buNone/>
            </a:pPr>
            <a:r>
              <a:rPr lang="en-US" sz="2400" b="1" dirty="0"/>
              <a:t>Context: </a:t>
            </a:r>
            <a:r>
              <a:rPr lang="en-US" sz="2400" dirty="0"/>
              <a:t>It is mid‑morning circle time. Seventeen children (mixed ages three to five) gather on the carpet for a music-and-movement activity. The classroom has a cozy “peace corner” with soft seating and a feelings chart, but it is positioned adjacent to the circle area with limited visual separation. Visuals for routines are posted near the door. Two educators are present.</a:t>
            </a:r>
          </a:p>
          <a:p>
            <a:pPr marL="0" indent="0" algn="ctr">
              <a:spcAft>
                <a:spcPts val="600"/>
              </a:spcAft>
              <a:buNone/>
            </a:pPr>
            <a:r>
              <a:rPr lang="en-US" sz="2400" b="1" dirty="0"/>
              <a:t>What Score did this educator get in multiple Emotional Support items: 2 </a:t>
            </a:r>
          </a:p>
          <a:p>
            <a:pPr marL="0" indent="0">
              <a:spcAft>
                <a:spcPts val="600"/>
              </a:spcAft>
              <a:buNone/>
            </a:pPr>
            <a:r>
              <a:rPr lang="en-US" sz="2400" b="1" dirty="0"/>
              <a:t>Things to notice:</a:t>
            </a:r>
          </a:p>
          <a:p>
            <a:pPr>
              <a:spcBef>
                <a:spcPts val="0"/>
              </a:spcBef>
            </a:pPr>
            <a:r>
              <a:rPr lang="en-US" sz="2400" dirty="0"/>
              <a:t>Educator notices distress and offers Ari a break</a:t>
            </a:r>
          </a:p>
          <a:p>
            <a:pPr>
              <a:spcBef>
                <a:spcPts val="0"/>
              </a:spcBef>
            </a:pPr>
            <a:r>
              <a:rPr lang="en-US" sz="2400" dirty="0"/>
              <a:t>Peace corner exists but lacks full separation</a:t>
            </a:r>
          </a:p>
          <a:p>
            <a:pPr>
              <a:spcBef>
                <a:spcPts val="0"/>
              </a:spcBef>
            </a:pPr>
            <a:r>
              <a:rPr lang="en-US" sz="2400" dirty="0"/>
              <a:t>Support is reactive, but there is limited follow-up</a:t>
            </a:r>
          </a:p>
          <a:p>
            <a:pPr marL="0" indent="0">
              <a:lnSpc>
                <a:spcPct val="100000"/>
              </a:lnSpc>
              <a:spcAft>
                <a:spcPts val="600"/>
              </a:spcAft>
              <a:buNone/>
            </a:pPr>
            <a:r>
              <a:rPr lang="en-US" sz="2400" b="1" dirty="0"/>
              <a:t>What can we do to help the educator? </a:t>
            </a:r>
          </a:p>
        </p:txBody>
      </p:sp>
      <p:pic>
        <p:nvPicPr>
          <p:cNvPr id="9" name="Content Placeholder 8" descr="A classroom">
            <a:extLst>
              <a:ext uri="{FF2B5EF4-FFF2-40B4-BE49-F238E27FC236}">
                <a16:creationId xmlns:a16="http://schemas.microsoft.com/office/drawing/2014/main" id="{C5BA29F8-5A48-7425-3F2E-451897C25E88}"/>
              </a:ext>
            </a:extLst>
          </p:cNvPr>
          <p:cNvPicPr>
            <a:picLocks noGrp="1" noChangeAspect="1"/>
          </p:cNvPicPr>
          <p:nvPr>
            <p:ph sz="half" idx="2"/>
          </p:nvPr>
        </p:nvPicPr>
        <p:blipFill>
          <a:blip r:embed="rId2"/>
          <a:stretch>
            <a:fillRect/>
          </a:stretch>
        </p:blipFill>
        <p:spPr>
          <a:xfrm>
            <a:off x="8669799" y="1574800"/>
            <a:ext cx="3316915" cy="4159794"/>
          </a:xfrm>
          <a:prstGeom prst="rect">
            <a:avLst/>
          </a:prstGeom>
        </p:spPr>
      </p:pic>
      <p:sp>
        <p:nvSpPr>
          <p:cNvPr id="5" name="Slide Number Placeholder 4">
            <a:extLst>
              <a:ext uri="{FF2B5EF4-FFF2-40B4-BE49-F238E27FC236}">
                <a16:creationId xmlns:a16="http://schemas.microsoft.com/office/drawing/2014/main" id="{D27B6417-1ACA-7534-3F6F-F380FECCAE3D}"/>
              </a:ext>
            </a:extLst>
          </p:cNvPr>
          <p:cNvSpPr>
            <a:spLocks noGrp="1"/>
          </p:cNvSpPr>
          <p:nvPr>
            <p:ph type="sldNum" sz="quarter" idx="12"/>
          </p:nvPr>
        </p:nvSpPr>
        <p:spPr/>
        <p:txBody>
          <a:bodyPr/>
          <a:lstStyle/>
          <a:p>
            <a:fld id="{6002B509-C285-4FF6-9C4D-EB34BB9C242E}" type="slidenum">
              <a:rPr lang="en-US" smtClean="0"/>
              <a:t>12</a:t>
            </a:fld>
            <a:endParaRPr lang="en-US"/>
          </a:p>
        </p:txBody>
      </p:sp>
    </p:spTree>
    <p:extLst>
      <p:ext uri="{BB962C8B-B14F-4D97-AF65-F5344CB8AC3E}">
        <p14:creationId xmlns:p14="http://schemas.microsoft.com/office/powerpoint/2010/main" val="1530010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850F4-14C0-42E4-0E7A-16CB0E715D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BCAC49-EB1F-2124-8F15-82D5BD92A191}"/>
              </a:ext>
            </a:extLst>
          </p:cNvPr>
          <p:cNvSpPr>
            <a:spLocks noGrp="1"/>
          </p:cNvSpPr>
          <p:nvPr>
            <p:ph type="title"/>
          </p:nvPr>
        </p:nvSpPr>
        <p:spPr/>
        <p:txBody>
          <a:bodyPr/>
          <a:lstStyle/>
          <a:p>
            <a:r>
              <a:rPr lang="en-US" dirty="0"/>
              <a:t>Developing a Plan (1)</a:t>
            </a:r>
          </a:p>
        </p:txBody>
      </p:sp>
      <p:sp>
        <p:nvSpPr>
          <p:cNvPr id="3" name="Content Placeholder 2">
            <a:extLst>
              <a:ext uri="{FF2B5EF4-FFF2-40B4-BE49-F238E27FC236}">
                <a16:creationId xmlns:a16="http://schemas.microsoft.com/office/drawing/2014/main" id="{BCBC3C50-FB09-C8B2-7BB5-56FA398B007A}"/>
              </a:ext>
            </a:extLst>
          </p:cNvPr>
          <p:cNvSpPr>
            <a:spLocks noGrp="1"/>
          </p:cNvSpPr>
          <p:nvPr>
            <p:ph sz="half" idx="1"/>
          </p:nvPr>
        </p:nvSpPr>
        <p:spPr>
          <a:xfrm>
            <a:off x="248479" y="1282433"/>
            <a:ext cx="5923721" cy="4835180"/>
          </a:xfrm>
        </p:spPr>
        <p:txBody>
          <a:bodyPr/>
          <a:lstStyle/>
          <a:p>
            <a:pPr marL="0" indent="0">
              <a:spcAft>
                <a:spcPts val="600"/>
              </a:spcAft>
              <a:buNone/>
            </a:pPr>
            <a:r>
              <a:rPr lang="en-US" sz="2400" b="1" dirty="0"/>
              <a:t>Example strategies for a three (3) score </a:t>
            </a:r>
          </a:p>
          <a:p>
            <a:pPr marL="0" indent="0">
              <a:spcAft>
                <a:spcPts val="600"/>
              </a:spcAft>
              <a:buNone/>
            </a:pPr>
            <a:r>
              <a:rPr lang="en-US" sz="2400" b="1" dirty="0"/>
              <a:t>Enhance Environment</a:t>
            </a:r>
          </a:p>
          <a:p>
            <a:pPr>
              <a:spcBef>
                <a:spcPts val="0"/>
              </a:spcBef>
            </a:pPr>
            <a:r>
              <a:rPr lang="en-US" sz="2400" dirty="0"/>
              <a:t>Add visual or physical separation for peace corner</a:t>
            </a:r>
          </a:p>
          <a:p>
            <a:pPr>
              <a:spcBef>
                <a:spcPts val="0"/>
              </a:spcBef>
            </a:pPr>
            <a:r>
              <a:rPr lang="en-US" sz="2400" dirty="0"/>
              <a:t>Include calming tools (headphones, sensory items)</a:t>
            </a:r>
          </a:p>
          <a:p>
            <a:pPr>
              <a:spcBef>
                <a:spcPts val="0"/>
              </a:spcBef>
            </a:pPr>
            <a:r>
              <a:rPr lang="en-US" sz="2400" dirty="0"/>
              <a:t>Post self-regulation visuals inside the space</a:t>
            </a:r>
          </a:p>
          <a:p>
            <a:pPr marL="0" lvl="0" indent="0">
              <a:spcAft>
                <a:spcPts val="600"/>
              </a:spcAft>
              <a:buNone/>
              <a:defRPr/>
            </a:pPr>
            <a:r>
              <a:rPr lang="en-US" sz="2400" b="1" dirty="0"/>
              <a:t>Proactive Emotional Support</a:t>
            </a:r>
          </a:p>
          <a:p>
            <a:pPr lvl="0">
              <a:spcBef>
                <a:spcPts val="0"/>
              </a:spcBef>
              <a:defRPr/>
            </a:pPr>
            <a:r>
              <a:rPr lang="en-US" sz="2400" dirty="0"/>
              <a:t>Preview transitions and offer choices</a:t>
            </a:r>
          </a:p>
          <a:p>
            <a:pPr lvl="0">
              <a:spcBef>
                <a:spcPts val="0"/>
              </a:spcBef>
              <a:defRPr/>
            </a:pPr>
            <a:r>
              <a:rPr lang="en-US" sz="2400" dirty="0"/>
              <a:t>Use emotional coaching  language (“What can help you feel calm?”)</a:t>
            </a:r>
          </a:p>
          <a:p>
            <a:pPr>
              <a:spcBef>
                <a:spcPts val="0"/>
              </a:spcBef>
            </a:pPr>
            <a:endParaRPr lang="en-US" sz="2400" dirty="0"/>
          </a:p>
          <a:p>
            <a:pPr marL="0" indent="0">
              <a:spcAft>
                <a:spcPts val="600"/>
              </a:spcAft>
              <a:buNone/>
            </a:pPr>
            <a:r>
              <a:rPr lang="en-US" sz="2400" b="1" dirty="0"/>
              <a:t> </a:t>
            </a:r>
            <a:endParaRPr lang="en-US" sz="2400" dirty="0"/>
          </a:p>
        </p:txBody>
      </p:sp>
      <p:sp>
        <p:nvSpPr>
          <p:cNvPr id="7" name="Content Placeholder 6">
            <a:extLst>
              <a:ext uri="{FF2B5EF4-FFF2-40B4-BE49-F238E27FC236}">
                <a16:creationId xmlns:a16="http://schemas.microsoft.com/office/drawing/2014/main" id="{59A65166-792E-DF89-7423-23D1131F4642}"/>
              </a:ext>
            </a:extLst>
          </p:cNvPr>
          <p:cNvSpPr>
            <a:spLocks noGrp="1"/>
          </p:cNvSpPr>
          <p:nvPr>
            <p:ph sz="half" idx="2"/>
          </p:nvPr>
        </p:nvSpPr>
        <p:spPr/>
        <p:txBody>
          <a:body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endParaRPr kumimoji="0" lang="en-US" sz="2400" b="1" i="0" u="none" strike="noStrike" kern="1200" cap="none" spc="0" normalizeH="0" baseline="0" noProof="0" dirty="0">
              <a:ln>
                <a:noFill/>
              </a:ln>
              <a:solidFill>
                <a:srgbClr val="083958"/>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83958"/>
                </a:solidFill>
                <a:effectLst/>
                <a:uLnTx/>
                <a:uFillTx/>
                <a:latin typeface="Arial" panose="020B0604020202020204" pitchFamily="34" charset="0"/>
                <a:ea typeface="+mn-ea"/>
                <a:cs typeface="Arial" panose="020B0604020202020204" pitchFamily="34" charset="0"/>
              </a:rPr>
              <a:t>Foster Independence</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83958"/>
                </a:solidFill>
                <a:effectLst/>
                <a:uLnTx/>
                <a:uFillTx/>
                <a:latin typeface="Arial" panose="020B0604020202020204" pitchFamily="34" charset="0"/>
                <a:ea typeface="+mn-ea"/>
                <a:cs typeface="Arial" panose="020B0604020202020204" pitchFamily="34" charset="0"/>
              </a:rPr>
              <a:t>Teach children to use peace corner without prompting</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83958"/>
                </a:solidFill>
                <a:effectLst/>
                <a:uLnTx/>
                <a:uFillTx/>
                <a:latin typeface="Arial" panose="020B0604020202020204" pitchFamily="34" charset="0"/>
                <a:ea typeface="+mn-ea"/>
                <a:cs typeface="Arial" panose="020B0604020202020204" pitchFamily="34" charset="0"/>
              </a:rPr>
              <a:t>Practice during calm times</a:t>
            </a: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83958"/>
                </a:solidFill>
                <a:effectLst/>
                <a:uLnTx/>
                <a:uFillTx/>
                <a:latin typeface="Arial" panose="020B0604020202020204" pitchFamily="34" charset="0"/>
                <a:ea typeface="+mn-ea"/>
                <a:cs typeface="Arial" panose="020B0604020202020204" pitchFamily="34" charset="0"/>
              </a:rPr>
              <a:t>Follow-Up &amp; Connection</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83958"/>
                </a:solidFill>
                <a:effectLst/>
                <a:uLnTx/>
                <a:uFillTx/>
                <a:latin typeface="Arial" panose="020B0604020202020204" pitchFamily="34" charset="0"/>
                <a:ea typeface="+mn-ea"/>
                <a:cs typeface="Arial" panose="020B0604020202020204" pitchFamily="34" charset="0"/>
              </a:rPr>
              <a:t>Brief check-in after break</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83958"/>
                </a:solidFill>
                <a:effectLst/>
                <a:uLnTx/>
                <a:uFillTx/>
                <a:latin typeface="Arial" panose="020B0604020202020204" pitchFamily="34" charset="0"/>
                <a:ea typeface="+mn-ea"/>
                <a:cs typeface="Arial" panose="020B0604020202020204" pitchFamily="34" charset="0"/>
              </a:rPr>
              <a:t>Reinforce positive self-regulation</a:t>
            </a:r>
            <a:endParaRPr lang="en-US" dirty="0"/>
          </a:p>
        </p:txBody>
      </p:sp>
      <p:sp>
        <p:nvSpPr>
          <p:cNvPr id="5" name="Slide Number Placeholder 4">
            <a:extLst>
              <a:ext uri="{FF2B5EF4-FFF2-40B4-BE49-F238E27FC236}">
                <a16:creationId xmlns:a16="http://schemas.microsoft.com/office/drawing/2014/main" id="{5261AE2E-8927-E723-47D5-802AD27E0B46}"/>
              </a:ext>
            </a:extLst>
          </p:cNvPr>
          <p:cNvSpPr>
            <a:spLocks noGrp="1"/>
          </p:cNvSpPr>
          <p:nvPr>
            <p:ph type="sldNum" sz="quarter" idx="12"/>
          </p:nvPr>
        </p:nvSpPr>
        <p:spPr/>
        <p:txBody>
          <a:bodyPr/>
          <a:lstStyle/>
          <a:p>
            <a:fld id="{6002B509-C285-4FF6-9C4D-EB34BB9C242E}" type="slidenum">
              <a:rPr lang="en-US" smtClean="0"/>
              <a:t>13</a:t>
            </a:fld>
            <a:endParaRPr lang="en-US"/>
          </a:p>
        </p:txBody>
      </p:sp>
    </p:spTree>
    <p:extLst>
      <p:ext uri="{BB962C8B-B14F-4D97-AF65-F5344CB8AC3E}">
        <p14:creationId xmlns:p14="http://schemas.microsoft.com/office/powerpoint/2010/main" val="1346369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F85F5-B55A-51A0-4968-0593D0365AE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D226D1C-82F3-C46D-5485-8585303B7F6C}"/>
              </a:ext>
            </a:extLst>
          </p:cNvPr>
          <p:cNvSpPr>
            <a:spLocks noGrp="1"/>
          </p:cNvSpPr>
          <p:nvPr>
            <p:ph type="title"/>
          </p:nvPr>
        </p:nvSpPr>
        <p:spPr/>
        <p:txBody>
          <a:bodyPr>
            <a:normAutofit/>
          </a:bodyPr>
          <a:lstStyle/>
          <a:p>
            <a:r>
              <a:rPr lang="en-US"/>
              <a:t>CLASS Environment - Classroom Organization</a:t>
            </a:r>
          </a:p>
        </p:txBody>
      </p:sp>
      <p:sp>
        <p:nvSpPr>
          <p:cNvPr id="11" name="Content Placeholder 10">
            <a:extLst>
              <a:ext uri="{FF2B5EF4-FFF2-40B4-BE49-F238E27FC236}">
                <a16:creationId xmlns:a16="http://schemas.microsoft.com/office/drawing/2014/main" id="{DCCD2FB5-BBD2-6658-E917-01E33D315703}"/>
              </a:ext>
            </a:extLst>
          </p:cNvPr>
          <p:cNvSpPr>
            <a:spLocks noGrp="1"/>
          </p:cNvSpPr>
          <p:nvPr>
            <p:ph sz="half" idx="2"/>
          </p:nvPr>
        </p:nvSpPr>
        <p:spPr>
          <a:xfrm>
            <a:off x="515984" y="2743199"/>
            <a:ext cx="5893904" cy="2168435"/>
          </a:xfrm>
        </p:spPr>
        <p:txBody>
          <a:bodyPr/>
          <a:lstStyle/>
          <a:p>
            <a:r>
              <a:rPr lang="en-US"/>
              <a:t>Classroom Organization</a:t>
            </a:r>
          </a:p>
        </p:txBody>
      </p:sp>
      <p:pic>
        <p:nvPicPr>
          <p:cNvPr id="10" name="Content Placeholder 9">
            <a:extLst>
              <a:ext uri="{FF2B5EF4-FFF2-40B4-BE49-F238E27FC236}">
                <a16:creationId xmlns:a16="http://schemas.microsoft.com/office/drawing/2014/main" id="{137A04F7-5B48-B4DA-A1EC-0D5891427039}"/>
              </a:ext>
              <a:ext uri="{C183D7F6-B498-43B3-948B-1728B52AA6E4}">
                <adec:decorative xmlns:adec="http://schemas.microsoft.com/office/drawing/2017/decorative" val="1"/>
              </a:ext>
            </a:extLst>
          </p:cNvPr>
          <p:cNvPicPr>
            <a:picLocks noGrp="1" noChangeAspect="1"/>
          </p:cNvPicPr>
          <p:nvPr>
            <p:ph sz="half" idx="1"/>
          </p:nvPr>
        </p:nvPicPr>
        <p:blipFill>
          <a:blip>
            <a:extLst>
              <a:ext uri="{96DAC541-7B7A-43D3-8B79-37D633B846F1}">
                <asvg:svgBlip xmlns:asvg="http://schemas.microsoft.com/office/drawing/2016/SVG/main" r:embed="rId2"/>
              </a:ext>
            </a:extLst>
          </a:blip>
          <a:stretch>
            <a:fillRect/>
          </a:stretch>
        </p:blipFill>
        <p:spPr>
          <a:xfrm>
            <a:off x="6096000" y="1293223"/>
            <a:ext cx="4817857" cy="4817857"/>
          </a:xfrm>
        </p:spPr>
      </p:pic>
      <p:sp>
        <p:nvSpPr>
          <p:cNvPr id="4" name="Slide Number Placeholder 3">
            <a:extLst>
              <a:ext uri="{FF2B5EF4-FFF2-40B4-BE49-F238E27FC236}">
                <a16:creationId xmlns:a16="http://schemas.microsoft.com/office/drawing/2014/main" id="{A634F4BC-218F-D360-C440-4008AA76E3D9}"/>
              </a:ext>
            </a:extLst>
          </p:cNvPr>
          <p:cNvSpPr>
            <a:spLocks noGrp="1"/>
          </p:cNvSpPr>
          <p:nvPr>
            <p:ph type="sldNum" sz="quarter" idx="12"/>
          </p:nvPr>
        </p:nvSpPr>
        <p:spPr/>
        <p:txBody>
          <a:bodyPr/>
          <a:lstStyle/>
          <a:p>
            <a:fld id="{6002B509-C285-4FF6-9C4D-EB34BB9C242E}" type="slidenum">
              <a:rPr lang="en-US" smtClean="0"/>
              <a:t>14</a:t>
            </a:fld>
            <a:endParaRPr lang="en-US"/>
          </a:p>
        </p:txBody>
      </p:sp>
    </p:spTree>
    <p:extLst>
      <p:ext uri="{BB962C8B-B14F-4D97-AF65-F5344CB8AC3E}">
        <p14:creationId xmlns:p14="http://schemas.microsoft.com/office/powerpoint/2010/main" val="3633580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7B433-E2D5-4E36-0A9E-2D94C169CA5F}"/>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06013710-A768-2B6C-ECC4-BEC0BFBDC2FC}"/>
              </a:ext>
            </a:extLst>
          </p:cNvPr>
          <p:cNvSpPr>
            <a:spLocks noGrp="1"/>
          </p:cNvSpPr>
          <p:nvPr>
            <p:ph type="title"/>
          </p:nvPr>
        </p:nvSpPr>
        <p:spPr/>
        <p:txBody>
          <a:bodyPr/>
          <a:lstStyle/>
          <a:p>
            <a:r>
              <a:rPr lang="en-US" dirty="0"/>
              <a:t>Classroom Organization Items:</a:t>
            </a:r>
          </a:p>
        </p:txBody>
      </p:sp>
      <p:sp>
        <p:nvSpPr>
          <p:cNvPr id="3" name="Content Placeholder 2">
            <a:extLst>
              <a:ext uri="{FF2B5EF4-FFF2-40B4-BE49-F238E27FC236}">
                <a16:creationId xmlns:a16="http://schemas.microsoft.com/office/drawing/2014/main" id="{6D7B7A13-1D89-7C41-1691-AD222082D20D}"/>
              </a:ext>
            </a:extLst>
          </p:cNvPr>
          <p:cNvSpPr>
            <a:spLocks noGrp="1"/>
          </p:cNvSpPr>
          <p:nvPr>
            <p:ph idx="1"/>
          </p:nvPr>
        </p:nvSpPr>
        <p:spPr>
          <a:xfrm>
            <a:off x="91816" y="1342820"/>
            <a:ext cx="6004184" cy="4834143"/>
          </a:xfrm>
        </p:spPr>
        <p:txBody>
          <a:bodyPr/>
          <a:lstStyle/>
          <a:p>
            <a:pPr marL="31115" lvl="1" indent="0">
              <a:buClr>
                <a:srgbClr val="0F4662"/>
              </a:buClr>
              <a:buSzPts val="2400"/>
              <a:buNone/>
            </a:pPr>
            <a:r>
              <a:rPr lang="en-US" sz="2400" b="1" dirty="0">
                <a:solidFill>
                  <a:srgbClr val="0F4662"/>
                </a:solidFill>
                <a:ea typeface="Quicksand"/>
                <a:cs typeface="Quicksand"/>
                <a:sym typeface="Quicksand"/>
              </a:rPr>
              <a:t>Arrangements </a:t>
            </a:r>
          </a:p>
          <a:p>
            <a:pPr marL="31115" lvl="1" indent="0">
              <a:buClr>
                <a:srgbClr val="0F4662"/>
              </a:buClr>
              <a:buSzPts val="2400"/>
              <a:buNone/>
            </a:pPr>
            <a:r>
              <a:rPr lang="en-US" sz="2400" dirty="0">
                <a:solidFill>
                  <a:srgbClr val="0F4662"/>
                </a:solidFill>
                <a:ea typeface="Quicksand"/>
                <a:cs typeface="Quicksand"/>
                <a:sym typeface="Quicksand"/>
              </a:rPr>
              <a:t>11. Purposeful spaces</a:t>
            </a:r>
          </a:p>
          <a:p>
            <a:pPr marL="31115" lvl="1" indent="0">
              <a:buClr>
                <a:srgbClr val="0F4662"/>
              </a:buClr>
              <a:buSzPts val="2400"/>
              <a:buNone/>
            </a:pPr>
            <a:r>
              <a:rPr lang="en-US" sz="2400" dirty="0">
                <a:solidFill>
                  <a:srgbClr val="0F4662"/>
                </a:solidFill>
                <a:ea typeface="Quicksand"/>
                <a:cs typeface="Quicksand"/>
                <a:sym typeface="Quicksand"/>
              </a:rPr>
              <a:t>12. Tidiness</a:t>
            </a:r>
          </a:p>
          <a:p>
            <a:pPr marL="31115" lvl="1" indent="0">
              <a:buClr>
                <a:srgbClr val="0F4662"/>
              </a:buClr>
              <a:buSzPts val="2400"/>
              <a:buNone/>
            </a:pPr>
            <a:r>
              <a:rPr lang="en-US" sz="2400" dirty="0">
                <a:solidFill>
                  <a:srgbClr val="0F4662"/>
                </a:solidFill>
                <a:ea typeface="Quicksand"/>
                <a:cs typeface="Quicksand"/>
                <a:sym typeface="Quicksand"/>
              </a:rPr>
              <a:t>13. Freedom from background noise</a:t>
            </a:r>
            <a:endParaRPr lang="en-US" sz="2400" b="1" dirty="0">
              <a:solidFill>
                <a:srgbClr val="0F4662"/>
              </a:solidFill>
              <a:ea typeface="Quicksand"/>
              <a:cs typeface="Quicksand"/>
              <a:sym typeface="Quicksand"/>
            </a:endParaRPr>
          </a:p>
          <a:p>
            <a:pPr marL="31115" lvl="1" indent="0">
              <a:buClr>
                <a:srgbClr val="0F4662"/>
              </a:buClr>
              <a:buSzPts val="2400"/>
              <a:buNone/>
            </a:pPr>
            <a:r>
              <a:rPr lang="en-US" sz="2400" b="1" dirty="0">
                <a:solidFill>
                  <a:srgbClr val="0F4662"/>
                </a:solidFill>
                <a:ea typeface="Quicksand"/>
                <a:cs typeface="Quicksand"/>
                <a:sym typeface="Quicksand"/>
              </a:rPr>
              <a:t>Displays</a:t>
            </a:r>
          </a:p>
          <a:p>
            <a:pPr marL="31115" lvl="1" indent="0">
              <a:buClr>
                <a:srgbClr val="0F4662"/>
              </a:buClr>
              <a:buSzPts val="2400"/>
              <a:buNone/>
            </a:pPr>
            <a:r>
              <a:rPr lang="en-US" sz="2400" dirty="0">
                <a:solidFill>
                  <a:srgbClr val="0F4662"/>
                </a:solidFill>
                <a:ea typeface="Quicksand"/>
                <a:cs typeface="Quicksand"/>
                <a:sym typeface="Quicksand"/>
              </a:rPr>
              <a:t>14. Visual community expectations</a:t>
            </a:r>
          </a:p>
          <a:p>
            <a:pPr marL="31115" lvl="1" indent="0">
              <a:buClr>
                <a:srgbClr val="0F4662"/>
              </a:buClr>
              <a:buSzPts val="2400"/>
              <a:buNone/>
            </a:pPr>
            <a:r>
              <a:rPr lang="en-US" sz="2400" dirty="0">
                <a:solidFill>
                  <a:srgbClr val="0F4662"/>
                </a:solidFill>
                <a:ea typeface="Quicksand"/>
                <a:cs typeface="Quicksand"/>
                <a:sym typeface="Quicksand"/>
              </a:rPr>
              <a:t>15. Displays of routines and transitions</a:t>
            </a:r>
            <a:endParaRPr lang="en-US" sz="2400" b="1" dirty="0">
              <a:solidFill>
                <a:srgbClr val="0F4662"/>
              </a:solidFill>
              <a:ea typeface="Quicksand"/>
              <a:cs typeface="Quicksand"/>
              <a:sym typeface="Quicksand"/>
            </a:endParaRPr>
          </a:p>
          <a:p>
            <a:pPr marL="31115" lvl="1" indent="0">
              <a:buClr>
                <a:srgbClr val="0F4662"/>
              </a:buClr>
              <a:buSzPts val="2400"/>
              <a:buNone/>
            </a:pPr>
            <a:r>
              <a:rPr lang="en-US" sz="2400" b="1" dirty="0">
                <a:solidFill>
                  <a:srgbClr val="0F4662"/>
                </a:solidFill>
                <a:ea typeface="Quicksand"/>
                <a:cs typeface="Quicksand"/>
                <a:sym typeface="Quicksand"/>
              </a:rPr>
              <a:t>Materials</a:t>
            </a:r>
          </a:p>
          <a:p>
            <a:pPr marL="31115" lvl="1" indent="0">
              <a:buClr>
                <a:srgbClr val="0F4662"/>
              </a:buClr>
              <a:buSzPts val="2400"/>
              <a:buNone/>
            </a:pPr>
            <a:r>
              <a:rPr lang="en-US" sz="2400" dirty="0">
                <a:solidFill>
                  <a:srgbClr val="0F4662"/>
                </a:solidFill>
                <a:ea typeface="Quicksand"/>
                <a:cs typeface="Quicksand"/>
                <a:sym typeface="Quicksand"/>
              </a:rPr>
              <a:t>16. Condition of materials</a:t>
            </a:r>
          </a:p>
          <a:p>
            <a:pPr marL="31115" lvl="1" indent="0">
              <a:buClr>
                <a:srgbClr val="0F4662"/>
              </a:buClr>
              <a:buSzPts val="2400"/>
              <a:buNone/>
            </a:pPr>
            <a:r>
              <a:rPr lang="en-US" sz="2400" dirty="0">
                <a:solidFill>
                  <a:srgbClr val="0F4662"/>
                </a:solidFill>
                <a:ea typeface="Quicksand"/>
                <a:cs typeface="Quicksand"/>
                <a:sym typeface="Quicksand"/>
              </a:rPr>
              <a:t>17. Quantity of materials</a:t>
            </a:r>
          </a:p>
          <a:p>
            <a:pPr marL="31115" lvl="1" indent="0">
              <a:buClr>
                <a:srgbClr val="0F4662"/>
              </a:buClr>
              <a:buSzPts val="2400"/>
              <a:buNone/>
            </a:pPr>
            <a:r>
              <a:rPr lang="en-US" sz="2400" dirty="0">
                <a:solidFill>
                  <a:srgbClr val="0F4662"/>
                </a:solidFill>
                <a:ea typeface="Quicksand"/>
                <a:cs typeface="Quicksand"/>
                <a:sym typeface="Quicksand"/>
              </a:rPr>
              <a:t>18. Sensory materials </a:t>
            </a:r>
          </a:p>
        </p:txBody>
      </p:sp>
      <p:sp>
        <p:nvSpPr>
          <p:cNvPr id="4" name="Content Placeholder 3">
            <a:extLst>
              <a:ext uri="{FF2B5EF4-FFF2-40B4-BE49-F238E27FC236}">
                <a16:creationId xmlns:a16="http://schemas.microsoft.com/office/drawing/2014/main" id="{10406EC0-9750-E341-57AD-673FE9951DEE}"/>
              </a:ext>
            </a:extLst>
          </p:cNvPr>
          <p:cNvSpPr>
            <a:spLocks noGrp="1"/>
          </p:cNvSpPr>
          <p:nvPr>
            <p:ph idx="11"/>
          </p:nvPr>
        </p:nvSpPr>
        <p:spPr>
          <a:xfrm>
            <a:off x="5916146" y="1342819"/>
            <a:ext cx="6184037" cy="2214464"/>
          </a:xfrm>
        </p:spPr>
        <p:txBody>
          <a:bodyPr>
            <a:normAutofit fontScale="92500" lnSpcReduction="10000"/>
          </a:bodyPr>
          <a:lstStyle/>
          <a:p>
            <a:pPr marL="0" indent="0">
              <a:lnSpc>
                <a:spcPct val="100000"/>
              </a:lnSpc>
              <a:spcBef>
                <a:spcPts val="0"/>
              </a:spcBef>
              <a:buNone/>
            </a:pPr>
            <a:r>
              <a:rPr lang="en-US" sz="2600" b="1" dirty="0">
                <a:solidFill>
                  <a:srgbClr val="0F4662"/>
                </a:solidFill>
                <a:ea typeface="Quicksand Bold"/>
                <a:cs typeface="Quicksand Bold"/>
                <a:sym typeface="Quicksand Bold"/>
              </a:rPr>
              <a:t>Focus: </a:t>
            </a:r>
          </a:p>
          <a:p>
            <a:pPr>
              <a:lnSpc>
                <a:spcPct val="100000"/>
              </a:lnSpc>
              <a:spcBef>
                <a:spcPts val="0"/>
              </a:spcBef>
            </a:pPr>
            <a:r>
              <a:rPr lang="en-US" sz="2600" dirty="0">
                <a:solidFill>
                  <a:srgbClr val="0F4662"/>
                </a:solidFill>
                <a:ea typeface="Quicksand"/>
                <a:cs typeface="Quicksand"/>
                <a:sym typeface="Quicksand"/>
              </a:rPr>
              <a:t>Routines, engagement, self-regulation</a:t>
            </a:r>
          </a:p>
          <a:p>
            <a:pPr marL="0" indent="0">
              <a:lnSpc>
                <a:spcPct val="100000"/>
              </a:lnSpc>
              <a:spcBef>
                <a:spcPts val="0"/>
              </a:spcBef>
              <a:buNone/>
            </a:pPr>
            <a:r>
              <a:rPr lang="en-US" sz="2600" b="1" dirty="0">
                <a:solidFill>
                  <a:srgbClr val="0F4662"/>
                </a:solidFill>
                <a:ea typeface="Quicksand Bold"/>
                <a:cs typeface="Quicksand Bold"/>
                <a:sym typeface="Quicksand Bold"/>
              </a:rPr>
              <a:t>Key items: </a:t>
            </a:r>
          </a:p>
          <a:p>
            <a:pPr marL="0">
              <a:lnSpc>
                <a:spcPct val="100000"/>
              </a:lnSpc>
              <a:spcBef>
                <a:spcPts val="0"/>
              </a:spcBef>
            </a:pPr>
            <a:r>
              <a:rPr lang="en-US" sz="2600" dirty="0">
                <a:solidFill>
                  <a:srgbClr val="0F4662"/>
                </a:solidFill>
                <a:ea typeface="Quicksand"/>
                <a:cs typeface="Quicksand"/>
                <a:sym typeface="Quicksand"/>
              </a:rPr>
              <a:t>Purposeful spaces, routines, materials</a:t>
            </a:r>
          </a:p>
          <a:p>
            <a:pPr marL="0" indent="0">
              <a:lnSpc>
                <a:spcPct val="100000"/>
              </a:lnSpc>
              <a:spcBef>
                <a:spcPts val="0"/>
              </a:spcBef>
              <a:buNone/>
            </a:pPr>
            <a:endParaRPr lang="en-US" sz="3100" dirty="0">
              <a:solidFill>
                <a:srgbClr val="0F4662"/>
              </a:solidFill>
              <a:ea typeface="Quicksand"/>
              <a:cs typeface="Quicksand"/>
              <a:sym typeface="Quicksand"/>
            </a:endParaRPr>
          </a:p>
          <a:p>
            <a:pPr marL="0" indent="0">
              <a:lnSpc>
                <a:spcPct val="100000"/>
              </a:lnSpc>
              <a:spcBef>
                <a:spcPts val="0"/>
              </a:spcBef>
              <a:buNone/>
            </a:pPr>
            <a:r>
              <a:rPr lang="en-US" sz="2600" b="1" dirty="0">
                <a:solidFill>
                  <a:srgbClr val="0F4662"/>
                </a:solidFill>
                <a:ea typeface="Quicksand"/>
                <a:cs typeface="Quicksand"/>
                <a:sym typeface="Quicksand"/>
              </a:rPr>
              <a:t>Organization supports positive behavior</a:t>
            </a:r>
          </a:p>
          <a:p>
            <a:pPr marL="0">
              <a:lnSpc>
                <a:spcPct val="100000"/>
              </a:lnSpc>
              <a:spcBef>
                <a:spcPts val="0"/>
              </a:spcBef>
            </a:pPr>
            <a:endParaRPr lang="en-US" sz="2400" dirty="0">
              <a:solidFill>
                <a:srgbClr val="0F4662"/>
              </a:solidFill>
              <a:ea typeface="Quicksand"/>
              <a:cs typeface="Quicksand"/>
              <a:sym typeface="Quicksand"/>
            </a:endParaRPr>
          </a:p>
        </p:txBody>
      </p:sp>
      <p:pic>
        <p:nvPicPr>
          <p:cNvPr id="8" name="Content Placeholder 7" descr="A organized classroom corner featuring wooden shelves and tables designed for young children. Shelves hold educational items like globes, baskets, and wooden toys, with natural light coming through large windows creating a warm, inviting learning environment.">
            <a:extLst>
              <a:ext uri="{FF2B5EF4-FFF2-40B4-BE49-F238E27FC236}">
                <a16:creationId xmlns:a16="http://schemas.microsoft.com/office/drawing/2014/main" id="{C784DA96-6A75-EA93-E1B9-3FD7798BC01B}"/>
              </a:ext>
            </a:extLst>
          </p:cNvPr>
          <p:cNvPicPr>
            <a:picLocks noGrp="1" noChangeAspect="1"/>
          </p:cNvPicPr>
          <p:nvPr>
            <p:ph idx="12"/>
          </p:nvPr>
        </p:nvPicPr>
        <p:blipFill>
          <a:blip r:embed="rId3"/>
          <a:stretch>
            <a:fillRect/>
          </a:stretch>
        </p:blipFill>
        <p:spPr>
          <a:xfrm>
            <a:off x="6434667" y="3557283"/>
            <a:ext cx="4939104" cy="2566754"/>
          </a:xfrm>
          <a:prstGeom prst="rect">
            <a:avLst/>
          </a:prstGeom>
        </p:spPr>
      </p:pic>
      <p:sp>
        <p:nvSpPr>
          <p:cNvPr id="5" name="Slide Number Placeholder 4">
            <a:extLst>
              <a:ext uri="{FF2B5EF4-FFF2-40B4-BE49-F238E27FC236}">
                <a16:creationId xmlns:a16="http://schemas.microsoft.com/office/drawing/2014/main" id="{BD092374-2A99-8E86-BE08-B63C856352A6}"/>
              </a:ext>
            </a:extLst>
          </p:cNvPr>
          <p:cNvSpPr>
            <a:spLocks noGrp="1"/>
          </p:cNvSpPr>
          <p:nvPr>
            <p:ph type="sldNum" sz="quarter" idx="10"/>
          </p:nvPr>
        </p:nvSpPr>
        <p:spPr/>
        <p:txBody>
          <a:bodyPr/>
          <a:lstStyle/>
          <a:p>
            <a:fld id="{6002B509-C285-4FF6-9C4D-EB34BB9C242E}" type="slidenum">
              <a:rPr lang="en-US" smtClean="0"/>
              <a:t>15</a:t>
            </a:fld>
            <a:endParaRPr lang="en-US"/>
          </a:p>
        </p:txBody>
      </p:sp>
    </p:spTree>
    <p:extLst>
      <p:ext uri="{BB962C8B-B14F-4D97-AF65-F5344CB8AC3E}">
        <p14:creationId xmlns:p14="http://schemas.microsoft.com/office/powerpoint/2010/main" val="1684429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B4B0D-68C6-ED0B-1FCE-51499D9065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D3FA63-3D96-50AB-72FE-CF694255268C}"/>
              </a:ext>
            </a:extLst>
          </p:cNvPr>
          <p:cNvSpPr>
            <a:spLocks noGrp="1"/>
          </p:cNvSpPr>
          <p:nvPr>
            <p:ph type="title"/>
          </p:nvPr>
        </p:nvSpPr>
        <p:spPr>
          <a:xfrm>
            <a:off x="0" y="17257"/>
            <a:ext cx="12192000" cy="1325563"/>
          </a:xfrm>
        </p:spPr>
        <p:txBody>
          <a:bodyPr/>
          <a:lstStyle/>
          <a:p>
            <a:r>
              <a:rPr lang="en-US" dirty="0"/>
              <a:t>Understanding your Classroom Organization Scores</a:t>
            </a:r>
          </a:p>
        </p:txBody>
      </p:sp>
      <p:sp>
        <p:nvSpPr>
          <p:cNvPr id="3" name="Content Placeholder 2">
            <a:extLst>
              <a:ext uri="{FF2B5EF4-FFF2-40B4-BE49-F238E27FC236}">
                <a16:creationId xmlns:a16="http://schemas.microsoft.com/office/drawing/2014/main" id="{A7115C08-C868-0BB6-7B15-2BF35CBB52C2}"/>
              </a:ext>
            </a:extLst>
          </p:cNvPr>
          <p:cNvSpPr>
            <a:spLocks noGrp="1"/>
          </p:cNvSpPr>
          <p:nvPr>
            <p:ph idx="1"/>
          </p:nvPr>
        </p:nvSpPr>
        <p:spPr>
          <a:xfrm>
            <a:off x="53542" y="1342820"/>
            <a:ext cx="6042456" cy="4834143"/>
          </a:xfrm>
        </p:spPr>
        <p:txBody>
          <a:bodyPr>
            <a:noAutofit/>
          </a:bodyPr>
          <a:lstStyle/>
          <a:p>
            <a:pPr marL="31115" lvl="1" indent="0">
              <a:buClr>
                <a:srgbClr val="0F4662"/>
              </a:buClr>
              <a:buSzPts val="2400"/>
              <a:buNone/>
            </a:pPr>
            <a:r>
              <a:rPr lang="en-US" sz="2400" b="1" dirty="0">
                <a:solidFill>
                  <a:srgbClr val="0F4662"/>
                </a:solidFill>
                <a:ea typeface="Quicksand Bold"/>
                <a:cs typeface="Quicksand Bold"/>
                <a:sym typeface="Quicksand Bold"/>
              </a:rPr>
              <a:t>What does my Classroom Organization score mean?</a:t>
            </a:r>
            <a:r>
              <a:rPr lang="en-US" sz="2400" dirty="0">
                <a:solidFill>
                  <a:srgbClr val="0F4662"/>
                </a:solidFill>
                <a:ea typeface="Quicksand"/>
                <a:cs typeface="Quicksand"/>
                <a:sym typeface="Quicksand"/>
              </a:rPr>
              <a:t> </a:t>
            </a:r>
          </a:p>
          <a:p>
            <a:pPr marL="31115" lvl="1" indent="0">
              <a:buClr>
                <a:srgbClr val="0F4662"/>
              </a:buClr>
              <a:buSzPts val="2400"/>
              <a:buNone/>
            </a:pPr>
            <a:endParaRPr lang="en-US" sz="2400" dirty="0">
              <a:solidFill>
                <a:srgbClr val="0F4662"/>
              </a:solidFill>
              <a:ea typeface="Quicksand"/>
              <a:cs typeface="Quicksand"/>
              <a:sym typeface="Quicksand"/>
            </a:endParaRPr>
          </a:p>
          <a:p>
            <a:pPr marL="31115" lvl="1" indent="0">
              <a:buClr>
                <a:srgbClr val="0F4662"/>
              </a:buClr>
              <a:buSzPts val="2400"/>
              <a:buNone/>
            </a:pPr>
            <a:r>
              <a:rPr lang="en-US" sz="2400" dirty="0">
                <a:solidFill>
                  <a:srgbClr val="0F4662"/>
                </a:solidFill>
                <a:ea typeface="Quicksand"/>
                <a:cs typeface="Quicksand"/>
                <a:sym typeface="Quicksand"/>
              </a:rPr>
              <a:t>Each item gets a score of either a one (1), two (2), or three (3)</a:t>
            </a:r>
          </a:p>
          <a:p>
            <a:pPr marL="31115" lvl="1" indent="0">
              <a:buClr>
                <a:srgbClr val="0F4662"/>
              </a:buClr>
              <a:buSzPts val="2400"/>
              <a:buNone/>
            </a:pPr>
            <a:endParaRPr lang="en-US" sz="2400" dirty="0">
              <a:solidFill>
                <a:srgbClr val="0F4662"/>
              </a:solidFill>
              <a:ea typeface="Quicksand"/>
              <a:cs typeface="Quicksand"/>
              <a:sym typeface="Quicksand"/>
            </a:endParaRPr>
          </a:p>
          <a:p>
            <a:pPr marL="31115" lvl="1" indent="0">
              <a:buClr>
                <a:srgbClr val="0F4662"/>
              </a:buClr>
              <a:buSzPts val="2400"/>
              <a:buNone/>
            </a:pPr>
            <a:r>
              <a:rPr lang="en-US" sz="2400" dirty="0">
                <a:solidFill>
                  <a:srgbClr val="0F4662"/>
                </a:solidFill>
                <a:ea typeface="Quicksand"/>
                <a:cs typeface="Quicksand"/>
                <a:sym typeface="Quicksand"/>
              </a:rPr>
              <a:t>Score 1: No or minimal evidence observed</a:t>
            </a:r>
          </a:p>
          <a:p>
            <a:pPr marL="31115" lvl="1" indent="0">
              <a:buClr>
                <a:srgbClr val="0F4662"/>
              </a:buClr>
              <a:buSzPts val="2400"/>
              <a:buNone/>
            </a:pPr>
            <a:r>
              <a:rPr lang="en-US" sz="2400" dirty="0">
                <a:solidFill>
                  <a:srgbClr val="0F4662"/>
                </a:solidFill>
                <a:ea typeface="Quicksand"/>
                <a:cs typeface="Quicksand"/>
                <a:sym typeface="Quicksand"/>
              </a:rPr>
              <a:t>Score 2: Some or inconsistent evidence</a:t>
            </a:r>
          </a:p>
          <a:p>
            <a:pPr marL="31115" lvl="1" indent="0">
              <a:buClr>
                <a:srgbClr val="0F4662"/>
              </a:buClr>
              <a:buSzPts val="2400"/>
              <a:buNone/>
            </a:pPr>
            <a:r>
              <a:rPr lang="en-US" sz="2400" dirty="0">
                <a:solidFill>
                  <a:srgbClr val="0F4662"/>
                </a:solidFill>
                <a:ea typeface="Quicksand"/>
                <a:cs typeface="Quicksand"/>
                <a:sym typeface="Quicksand"/>
              </a:rPr>
              <a:t>Score 3: Many, consistent, or varied evidence</a:t>
            </a:r>
          </a:p>
          <a:p>
            <a:pPr marL="31115" lvl="1" indent="0">
              <a:buClr>
                <a:srgbClr val="0F4662"/>
              </a:buClr>
              <a:buSzPts val="2400"/>
              <a:buNone/>
            </a:pPr>
            <a:endParaRPr lang="en-US" sz="2400" dirty="0">
              <a:solidFill>
                <a:srgbClr val="0F4662"/>
              </a:solidFill>
              <a:ea typeface="Quicksand"/>
              <a:cs typeface="Quicksand"/>
              <a:sym typeface="Quicksand"/>
            </a:endParaRPr>
          </a:p>
          <a:p>
            <a:pPr marL="31115" lvl="1" indent="0">
              <a:buClr>
                <a:srgbClr val="0F4662"/>
              </a:buClr>
              <a:buSzPts val="2400"/>
              <a:buNone/>
            </a:pPr>
            <a:r>
              <a:rPr lang="en-US" sz="2400" dirty="0">
                <a:solidFill>
                  <a:srgbClr val="0F4662"/>
                </a:solidFill>
                <a:ea typeface="Quicksand"/>
                <a:cs typeface="Quicksand"/>
                <a:sym typeface="Quicksand"/>
              </a:rPr>
              <a:t>Scores guide improvement, not evaluation</a:t>
            </a:r>
          </a:p>
        </p:txBody>
      </p:sp>
      <p:pic>
        <p:nvPicPr>
          <p:cNvPr id="9" name="Content Placeholder 8" descr="Classroom Organization rubric">
            <a:extLst>
              <a:ext uri="{FF2B5EF4-FFF2-40B4-BE49-F238E27FC236}">
                <a16:creationId xmlns:a16="http://schemas.microsoft.com/office/drawing/2014/main" id="{10042272-CD1F-FFC1-F132-0C4D25867968}"/>
              </a:ext>
            </a:extLst>
          </p:cNvPr>
          <p:cNvPicPr>
            <a:picLocks noGrp="1" noChangeAspect="1"/>
          </p:cNvPicPr>
          <p:nvPr>
            <p:ph idx="11"/>
          </p:nvPr>
        </p:nvPicPr>
        <p:blipFill>
          <a:blip r:embed="rId2"/>
          <a:stretch>
            <a:fillRect/>
          </a:stretch>
        </p:blipFill>
        <p:spPr>
          <a:xfrm>
            <a:off x="6291564" y="1801417"/>
            <a:ext cx="5771134" cy="3656574"/>
          </a:xfrm>
          <a:prstGeom prst="rect">
            <a:avLst/>
          </a:prstGeom>
        </p:spPr>
      </p:pic>
      <p:sp>
        <p:nvSpPr>
          <p:cNvPr id="5" name="Slide Number Placeholder 4">
            <a:extLst>
              <a:ext uri="{FF2B5EF4-FFF2-40B4-BE49-F238E27FC236}">
                <a16:creationId xmlns:a16="http://schemas.microsoft.com/office/drawing/2014/main" id="{6077190C-62E7-B8F8-9BEE-16C306737F72}"/>
              </a:ext>
            </a:extLst>
          </p:cNvPr>
          <p:cNvSpPr>
            <a:spLocks noGrp="1"/>
          </p:cNvSpPr>
          <p:nvPr>
            <p:ph type="sldNum" sz="quarter" idx="10"/>
          </p:nvPr>
        </p:nvSpPr>
        <p:spPr/>
        <p:txBody>
          <a:bodyPr/>
          <a:lstStyle/>
          <a:p>
            <a:fld id="{6002B509-C285-4FF6-9C4D-EB34BB9C242E}" type="slidenum">
              <a:rPr lang="en-US" smtClean="0"/>
              <a:t>16</a:t>
            </a:fld>
            <a:endParaRPr lang="en-US"/>
          </a:p>
        </p:txBody>
      </p:sp>
    </p:spTree>
    <p:extLst>
      <p:ext uri="{BB962C8B-B14F-4D97-AF65-F5344CB8AC3E}">
        <p14:creationId xmlns:p14="http://schemas.microsoft.com/office/powerpoint/2010/main" val="20958835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D6158-176B-38DA-4749-D370FCE7C2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AC8BD3-BA3C-FC1B-6607-526BBBDB684B}"/>
              </a:ext>
            </a:extLst>
          </p:cNvPr>
          <p:cNvSpPr>
            <a:spLocks noGrp="1"/>
          </p:cNvSpPr>
          <p:nvPr>
            <p:ph type="title"/>
          </p:nvPr>
        </p:nvSpPr>
        <p:spPr/>
        <p:txBody>
          <a:bodyPr/>
          <a:lstStyle/>
          <a:p>
            <a:r>
              <a:rPr lang="en-US" dirty="0"/>
              <a:t>Classroom Organization Scenario (1)</a:t>
            </a:r>
          </a:p>
        </p:txBody>
      </p:sp>
      <p:sp>
        <p:nvSpPr>
          <p:cNvPr id="3" name="Content Placeholder 2">
            <a:extLst>
              <a:ext uri="{FF2B5EF4-FFF2-40B4-BE49-F238E27FC236}">
                <a16:creationId xmlns:a16="http://schemas.microsoft.com/office/drawing/2014/main" id="{054E8CA4-DFB0-8FCC-BA22-854D5AE2662F}"/>
              </a:ext>
            </a:extLst>
          </p:cNvPr>
          <p:cNvSpPr>
            <a:spLocks noGrp="1"/>
          </p:cNvSpPr>
          <p:nvPr>
            <p:ph sz="half" idx="1"/>
          </p:nvPr>
        </p:nvSpPr>
        <p:spPr>
          <a:xfrm>
            <a:off x="125897" y="1384663"/>
            <a:ext cx="11447794" cy="4792300"/>
          </a:xfrm>
        </p:spPr>
        <p:txBody>
          <a:bodyPr/>
          <a:lstStyle/>
          <a:p>
            <a:pPr marL="0" indent="0">
              <a:lnSpc>
                <a:spcPct val="100000"/>
              </a:lnSpc>
              <a:spcBef>
                <a:spcPct val="0"/>
              </a:spcBef>
              <a:buNone/>
            </a:pPr>
            <a:r>
              <a:rPr lang="en-US" sz="2400" b="1" dirty="0">
                <a:solidFill>
                  <a:srgbClr val="0F4662"/>
                </a:solidFill>
                <a:ea typeface="Quicksand Bold"/>
                <a:cs typeface="Quicksand Bold"/>
                <a:sym typeface="Quicksand Bold"/>
              </a:rPr>
              <a:t>Context: </a:t>
            </a:r>
            <a:r>
              <a:rPr lang="en-US" sz="2400" dirty="0">
                <a:solidFill>
                  <a:srgbClr val="0F4662"/>
                </a:solidFill>
                <a:ea typeface="Quicksand"/>
                <a:cs typeface="Quicksand"/>
                <a:sym typeface="Quicksand"/>
              </a:rPr>
              <a:t>During center time, the classroom has only one sensory bin available. Several children gather around it, but only two can use it at a time. The remaining children wait with no alternative activities nearby. There are no visual supports such as center signs, turn-taking charts, or choice boards to guide children on what to do next.</a:t>
            </a:r>
          </a:p>
          <a:p>
            <a:pPr marL="0" indent="0">
              <a:lnSpc>
                <a:spcPct val="100000"/>
              </a:lnSpc>
              <a:buNone/>
            </a:pPr>
            <a:r>
              <a:rPr lang="en-US" sz="2400" b="1" dirty="0">
                <a:solidFill>
                  <a:srgbClr val="0F4662"/>
                </a:solidFill>
                <a:ea typeface="Quicksand Bold"/>
                <a:cs typeface="Quicksand Bold"/>
                <a:sym typeface="Quicksand Bold"/>
              </a:rPr>
              <a:t>What Occurred:</a:t>
            </a:r>
            <a:r>
              <a:rPr lang="en-US" sz="2400" dirty="0">
                <a:solidFill>
                  <a:srgbClr val="0F4662"/>
                </a:solidFill>
                <a:ea typeface="Quicksand"/>
                <a:cs typeface="Quicksand"/>
                <a:sym typeface="Quicksand"/>
              </a:rPr>
              <a:t> Children waiting for the sensory bin start wandering around the classroom. Some interrupt others at the sensory bin, leading to minor conflicts. </a:t>
            </a:r>
          </a:p>
          <a:p>
            <a:pPr marL="0" indent="0">
              <a:lnSpc>
                <a:spcPct val="100000"/>
              </a:lnSpc>
              <a:buNone/>
            </a:pPr>
            <a:r>
              <a:rPr lang="en-US" sz="2400" b="1" dirty="0">
                <a:solidFill>
                  <a:srgbClr val="0F4662"/>
                </a:solidFill>
                <a:ea typeface="Quicksand Bold"/>
                <a:cs typeface="Quicksand Bold"/>
                <a:sym typeface="Quicksand Bold"/>
              </a:rPr>
              <a:t>Initial Support:</a:t>
            </a:r>
            <a:r>
              <a:rPr lang="en-US" sz="2400" dirty="0">
                <a:solidFill>
                  <a:srgbClr val="0F4662"/>
                </a:solidFill>
                <a:ea typeface="Quicksand"/>
                <a:cs typeface="Quicksand"/>
                <a:sym typeface="Quicksand"/>
              </a:rPr>
              <a:t> The teacher acknowledges the issue and begins redirecting waiting children to other centers verbally. He attempts to manage turn-taking by telling children to wait patiently. No additional materials or visual aids are introduced at this point.</a:t>
            </a:r>
          </a:p>
        </p:txBody>
      </p:sp>
      <p:sp>
        <p:nvSpPr>
          <p:cNvPr id="5" name="Slide Number Placeholder 4">
            <a:extLst>
              <a:ext uri="{FF2B5EF4-FFF2-40B4-BE49-F238E27FC236}">
                <a16:creationId xmlns:a16="http://schemas.microsoft.com/office/drawing/2014/main" id="{06B82EA3-E044-F949-91F8-1CACE991EAC4}"/>
              </a:ext>
            </a:extLst>
          </p:cNvPr>
          <p:cNvSpPr>
            <a:spLocks noGrp="1"/>
          </p:cNvSpPr>
          <p:nvPr>
            <p:ph type="sldNum" sz="quarter" idx="12"/>
          </p:nvPr>
        </p:nvSpPr>
        <p:spPr/>
        <p:txBody>
          <a:bodyPr/>
          <a:lstStyle/>
          <a:p>
            <a:fld id="{6002B509-C285-4FF6-9C4D-EB34BB9C242E}" type="slidenum">
              <a:rPr lang="en-US" smtClean="0"/>
              <a:t>17</a:t>
            </a:fld>
            <a:endParaRPr lang="en-US"/>
          </a:p>
        </p:txBody>
      </p:sp>
    </p:spTree>
    <p:extLst>
      <p:ext uri="{BB962C8B-B14F-4D97-AF65-F5344CB8AC3E}">
        <p14:creationId xmlns:p14="http://schemas.microsoft.com/office/powerpoint/2010/main" val="3696115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43A7E-CEE1-777A-5146-2A3D4B0E0D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DA368F-4A23-0CC9-1ECA-72E38B541441}"/>
              </a:ext>
            </a:extLst>
          </p:cNvPr>
          <p:cNvSpPr>
            <a:spLocks noGrp="1"/>
          </p:cNvSpPr>
          <p:nvPr>
            <p:ph type="title"/>
          </p:nvPr>
        </p:nvSpPr>
        <p:spPr/>
        <p:txBody>
          <a:bodyPr/>
          <a:lstStyle/>
          <a:p>
            <a:r>
              <a:rPr lang="en-US" dirty="0"/>
              <a:t>Classroom Organization Scenario (2)</a:t>
            </a:r>
          </a:p>
        </p:txBody>
      </p:sp>
      <p:sp>
        <p:nvSpPr>
          <p:cNvPr id="3" name="Content Placeholder 2">
            <a:extLst>
              <a:ext uri="{FF2B5EF4-FFF2-40B4-BE49-F238E27FC236}">
                <a16:creationId xmlns:a16="http://schemas.microsoft.com/office/drawing/2014/main" id="{D8FF67B2-9AEA-5E51-2282-AB4E2FD06B0C}"/>
              </a:ext>
            </a:extLst>
          </p:cNvPr>
          <p:cNvSpPr>
            <a:spLocks noGrp="1"/>
          </p:cNvSpPr>
          <p:nvPr>
            <p:ph sz="half" idx="1"/>
          </p:nvPr>
        </p:nvSpPr>
        <p:spPr>
          <a:xfrm>
            <a:off x="125897" y="892140"/>
            <a:ext cx="11940207" cy="5229260"/>
          </a:xfrm>
        </p:spPr>
        <p:txBody>
          <a:bodyPr/>
          <a:lstStyle/>
          <a:p>
            <a:pPr marL="0" indent="0">
              <a:lnSpc>
                <a:spcPct val="100000"/>
              </a:lnSpc>
              <a:spcBef>
                <a:spcPts val="600"/>
              </a:spcBef>
              <a:buNone/>
            </a:pPr>
            <a:r>
              <a:rPr lang="en-US" sz="2400" b="1" dirty="0">
                <a:solidFill>
                  <a:srgbClr val="0F4662"/>
                </a:solidFill>
                <a:ea typeface="Quicksand"/>
                <a:cs typeface="Quicksand"/>
                <a:sym typeface="Quicksand"/>
              </a:rPr>
              <a:t>Context: </a:t>
            </a:r>
            <a:r>
              <a:rPr lang="en-US" sz="2400" dirty="0">
                <a:solidFill>
                  <a:srgbClr val="0F4662"/>
                </a:solidFill>
                <a:ea typeface="Quicksand"/>
                <a:cs typeface="Quicksand"/>
                <a:sym typeface="Quicksand"/>
              </a:rPr>
              <a:t>During center time, the classroom has only one sensory bin available. Several children gather around it, but only two can use it at a time. The remaining children wait with no alternative activities nearby. There are no visual supports such as center signs, turn-taking charts, or choice boards to guide children on what to do next.</a:t>
            </a:r>
          </a:p>
          <a:p>
            <a:pPr marL="0" indent="0" algn="ctr">
              <a:lnSpc>
                <a:spcPct val="200000"/>
              </a:lnSpc>
              <a:spcBef>
                <a:spcPts val="0"/>
              </a:spcBef>
              <a:buNone/>
            </a:pPr>
            <a:r>
              <a:rPr lang="en-US" sz="2400" b="1" dirty="0">
                <a:solidFill>
                  <a:srgbClr val="0F4662"/>
                </a:solidFill>
                <a:ea typeface="Quicksand Bold"/>
                <a:cs typeface="Quicksand Bold"/>
                <a:sym typeface="Quicksand Bold"/>
              </a:rPr>
              <a:t> What Score did this educator get in multiple Classroom Organization items: 1</a:t>
            </a:r>
          </a:p>
          <a:p>
            <a:pPr marL="0" indent="0">
              <a:lnSpc>
                <a:spcPts val="3978"/>
              </a:lnSpc>
              <a:spcBef>
                <a:spcPts val="0"/>
              </a:spcBef>
              <a:buNone/>
            </a:pPr>
            <a:r>
              <a:rPr lang="en-US" sz="2400" b="1" dirty="0">
                <a:solidFill>
                  <a:srgbClr val="0F4662"/>
                </a:solidFill>
                <a:ea typeface="Quicksand Bold"/>
                <a:cs typeface="Quicksand Bold"/>
                <a:sym typeface="Quicksand Bold"/>
              </a:rPr>
              <a:t>Things to notice:</a:t>
            </a:r>
          </a:p>
          <a:p>
            <a:pPr marL="0" indent="-91440">
              <a:lnSpc>
                <a:spcPct val="100000"/>
              </a:lnSpc>
              <a:spcBef>
                <a:spcPts val="0"/>
              </a:spcBef>
              <a:buFont typeface="Arial"/>
              <a:buChar char="•"/>
            </a:pPr>
            <a:r>
              <a:rPr lang="en-US" sz="2400" dirty="0">
                <a:solidFill>
                  <a:srgbClr val="0F4662"/>
                </a:solidFill>
                <a:ea typeface="Quicksand"/>
                <a:cs typeface="Quicksand"/>
                <a:sym typeface="Quicksand"/>
              </a:rPr>
              <a:t>The educator provided a sensory experience.</a:t>
            </a:r>
          </a:p>
          <a:p>
            <a:pPr marL="0" indent="-91440">
              <a:lnSpc>
                <a:spcPct val="100000"/>
              </a:lnSpc>
              <a:spcBef>
                <a:spcPts val="0"/>
              </a:spcBef>
              <a:buFont typeface="Arial"/>
              <a:buChar char="•"/>
            </a:pPr>
            <a:r>
              <a:rPr lang="en-US" sz="2400" dirty="0">
                <a:solidFill>
                  <a:srgbClr val="0F4662"/>
                </a:solidFill>
                <a:ea typeface="Quicksand"/>
                <a:cs typeface="Quicksand"/>
                <a:sym typeface="Quicksand"/>
              </a:rPr>
              <a:t>Children were allowed to interact with the sensory bin, promoting hands-on learning.</a:t>
            </a:r>
          </a:p>
          <a:p>
            <a:pPr marL="0" indent="-91440">
              <a:lnSpc>
                <a:spcPct val="100000"/>
              </a:lnSpc>
              <a:spcBef>
                <a:spcPts val="0"/>
              </a:spcBef>
              <a:buFont typeface="Arial"/>
              <a:buChar char="•"/>
            </a:pPr>
            <a:r>
              <a:rPr lang="en-US" sz="2400" dirty="0">
                <a:solidFill>
                  <a:srgbClr val="0F4662"/>
                </a:solidFill>
                <a:ea typeface="Quicksand"/>
                <a:cs typeface="Quicksand"/>
                <a:sym typeface="Quicksand"/>
              </a:rPr>
              <a:t>The educator stayed near the sensory bin to monitor use and manage turn-taking verbally.</a:t>
            </a:r>
          </a:p>
          <a:p>
            <a:pPr marL="0" lvl="1" indent="0">
              <a:lnSpc>
                <a:spcPct val="100000"/>
              </a:lnSpc>
              <a:spcBef>
                <a:spcPts val="0"/>
              </a:spcBef>
              <a:buFont typeface="Arial"/>
              <a:buChar char="•"/>
            </a:pPr>
            <a:r>
              <a:rPr lang="en-US" sz="2400" dirty="0">
                <a:solidFill>
                  <a:srgbClr val="0F4662"/>
                </a:solidFill>
                <a:ea typeface="Quicksand"/>
                <a:cs typeface="Quicksand"/>
                <a:sym typeface="Quicksand"/>
              </a:rPr>
              <a:t>Attempted to manage fairness by asking children to wait patiently.</a:t>
            </a:r>
          </a:p>
          <a:p>
            <a:pPr marL="0" lvl="1" indent="0">
              <a:lnSpc>
                <a:spcPct val="200000"/>
              </a:lnSpc>
              <a:spcBef>
                <a:spcPts val="0"/>
              </a:spcBef>
              <a:buNone/>
            </a:pPr>
            <a:r>
              <a:rPr lang="en-US" sz="2400" b="1" dirty="0">
                <a:solidFill>
                  <a:srgbClr val="0F4662"/>
                </a:solidFill>
                <a:ea typeface="Quicksand Bold"/>
                <a:cs typeface="Quicksand Bold"/>
                <a:sym typeface="Quicksand Bold"/>
              </a:rPr>
              <a:t>What can we do to help the educator? </a:t>
            </a:r>
          </a:p>
        </p:txBody>
      </p:sp>
      <p:sp>
        <p:nvSpPr>
          <p:cNvPr id="5" name="Slide Number Placeholder 4">
            <a:extLst>
              <a:ext uri="{FF2B5EF4-FFF2-40B4-BE49-F238E27FC236}">
                <a16:creationId xmlns:a16="http://schemas.microsoft.com/office/drawing/2014/main" id="{0D85D7A9-BE8F-9E91-B70C-79411E153F8A}"/>
              </a:ext>
            </a:extLst>
          </p:cNvPr>
          <p:cNvSpPr>
            <a:spLocks noGrp="1"/>
          </p:cNvSpPr>
          <p:nvPr>
            <p:ph type="sldNum" sz="quarter" idx="12"/>
          </p:nvPr>
        </p:nvSpPr>
        <p:spPr/>
        <p:txBody>
          <a:bodyPr/>
          <a:lstStyle/>
          <a:p>
            <a:fld id="{6002B509-C285-4FF6-9C4D-EB34BB9C242E}" type="slidenum">
              <a:rPr lang="en-US" smtClean="0"/>
              <a:t>18</a:t>
            </a:fld>
            <a:endParaRPr lang="en-US" dirty="0"/>
          </a:p>
        </p:txBody>
      </p:sp>
    </p:spTree>
    <p:extLst>
      <p:ext uri="{BB962C8B-B14F-4D97-AF65-F5344CB8AC3E}">
        <p14:creationId xmlns:p14="http://schemas.microsoft.com/office/powerpoint/2010/main" val="35865550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E5612-75FB-2D8A-EE97-99251FFAC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525270-2ACD-5698-FC69-5245FF880617}"/>
              </a:ext>
            </a:extLst>
          </p:cNvPr>
          <p:cNvSpPr>
            <a:spLocks noGrp="1"/>
          </p:cNvSpPr>
          <p:nvPr>
            <p:ph type="title"/>
          </p:nvPr>
        </p:nvSpPr>
        <p:spPr/>
        <p:txBody>
          <a:bodyPr/>
          <a:lstStyle/>
          <a:p>
            <a:r>
              <a:rPr lang="en-US" dirty="0"/>
              <a:t>Developing a Plan (2)</a:t>
            </a:r>
          </a:p>
        </p:txBody>
      </p:sp>
      <p:sp>
        <p:nvSpPr>
          <p:cNvPr id="3" name="Content Placeholder 2">
            <a:extLst>
              <a:ext uri="{FF2B5EF4-FFF2-40B4-BE49-F238E27FC236}">
                <a16:creationId xmlns:a16="http://schemas.microsoft.com/office/drawing/2014/main" id="{716D8D2E-F6CE-8EAF-3D4F-BF1BD3ACFEF7}"/>
              </a:ext>
            </a:extLst>
          </p:cNvPr>
          <p:cNvSpPr>
            <a:spLocks noGrp="1"/>
          </p:cNvSpPr>
          <p:nvPr>
            <p:ph sz="half" idx="1"/>
          </p:nvPr>
        </p:nvSpPr>
        <p:spPr>
          <a:xfrm>
            <a:off x="125896" y="1276394"/>
            <a:ext cx="9513404" cy="4835180"/>
          </a:xfrm>
        </p:spPr>
        <p:txBody>
          <a:bodyPr/>
          <a:lstStyle/>
          <a:p>
            <a:pPr marL="0" indent="0">
              <a:spcAft>
                <a:spcPts val="600"/>
              </a:spcAft>
              <a:buNone/>
            </a:pPr>
            <a:r>
              <a:rPr lang="en-US" sz="2400" b="1" dirty="0"/>
              <a:t>Example strategies for a three (3) score </a:t>
            </a:r>
          </a:p>
          <a:p>
            <a:pPr marL="0" indent="0">
              <a:spcAft>
                <a:spcPts val="600"/>
              </a:spcAft>
              <a:buNone/>
            </a:pPr>
            <a:r>
              <a:rPr lang="en-US" sz="2400" b="1" dirty="0"/>
              <a:t>Enhance Environment</a:t>
            </a:r>
          </a:p>
          <a:p>
            <a:pPr>
              <a:spcBef>
                <a:spcPts val="0"/>
              </a:spcBef>
            </a:pPr>
            <a:r>
              <a:rPr lang="en-US" sz="2400" dirty="0"/>
              <a:t>Add multiple sensory options (e.g., water table, playdough, textured materials).</a:t>
            </a:r>
          </a:p>
          <a:p>
            <a:pPr>
              <a:spcBef>
                <a:spcPts val="0"/>
              </a:spcBef>
            </a:pPr>
            <a:r>
              <a:rPr lang="en-US" sz="2400" dirty="0"/>
              <a:t>Rotate sensory materials weekly to maintain engagement.</a:t>
            </a:r>
          </a:p>
          <a:p>
            <a:pPr>
              <a:spcBef>
                <a:spcPts val="0"/>
              </a:spcBef>
            </a:pPr>
            <a:r>
              <a:rPr lang="en-US" sz="2400" dirty="0"/>
              <a:t>Ensure materials are accessible and organized for easy use. </a:t>
            </a:r>
          </a:p>
          <a:p>
            <a:pPr marL="0" lvl="0" indent="0">
              <a:spcAft>
                <a:spcPts val="600"/>
              </a:spcAft>
              <a:buNone/>
              <a:defRPr/>
            </a:pPr>
            <a:r>
              <a:rPr lang="en-US" sz="2400" b="1" dirty="0"/>
              <a:t>Proactive Classroom Organization</a:t>
            </a:r>
          </a:p>
          <a:p>
            <a:pPr lvl="0">
              <a:spcBef>
                <a:spcPts val="0"/>
              </a:spcBef>
              <a:defRPr/>
            </a:pPr>
            <a:r>
              <a:rPr lang="en-US" sz="2400" dirty="0"/>
              <a:t>Provide alternative activities for waiting children (puzzles, art trays, quiet reading).</a:t>
            </a:r>
          </a:p>
          <a:p>
            <a:pPr lvl="0">
              <a:spcBef>
                <a:spcPts val="0"/>
              </a:spcBef>
              <a:defRPr/>
            </a:pPr>
            <a:r>
              <a:rPr lang="en-US" sz="2400" dirty="0"/>
              <a:t>Use timers or name cards for turn-taking at the sensory bin.</a:t>
            </a:r>
          </a:p>
          <a:p>
            <a:pPr lvl="0">
              <a:spcBef>
                <a:spcPts val="0"/>
              </a:spcBef>
              <a:defRPr/>
            </a:pPr>
            <a:r>
              <a:rPr lang="en-US" sz="2400" dirty="0"/>
              <a:t>Arrange centers to reduce congestion and promote smooth transitions.</a:t>
            </a:r>
          </a:p>
          <a:p>
            <a:pPr>
              <a:spcBef>
                <a:spcPts val="0"/>
              </a:spcBef>
            </a:pPr>
            <a:endParaRPr lang="en-US" sz="2400" dirty="0"/>
          </a:p>
          <a:p>
            <a:pPr marL="0" indent="0">
              <a:spcAft>
                <a:spcPts val="600"/>
              </a:spcAft>
              <a:buNone/>
            </a:pPr>
            <a:r>
              <a:rPr lang="en-US" sz="2400" b="1" dirty="0"/>
              <a:t> </a:t>
            </a:r>
            <a:endParaRPr lang="en-US" sz="2400" dirty="0"/>
          </a:p>
        </p:txBody>
      </p:sp>
      <p:pic>
        <p:nvPicPr>
          <p:cNvPr id="6" name="Content Placeholder 5" descr="A child crafting">
            <a:extLst>
              <a:ext uri="{FF2B5EF4-FFF2-40B4-BE49-F238E27FC236}">
                <a16:creationId xmlns:a16="http://schemas.microsoft.com/office/drawing/2014/main" id="{87E8F70B-9A9E-7E62-AF22-0B9761F42B08}"/>
              </a:ext>
            </a:extLst>
          </p:cNvPr>
          <p:cNvPicPr>
            <a:picLocks noGrp="1" noChangeAspect="1"/>
          </p:cNvPicPr>
          <p:nvPr>
            <p:ph sz="half" idx="2"/>
          </p:nvPr>
        </p:nvPicPr>
        <p:blipFill>
          <a:blip r:embed="rId2"/>
          <a:stretch>
            <a:fillRect/>
          </a:stretch>
        </p:blipFill>
        <p:spPr>
          <a:xfrm>
            <a:off x="8686799" y="1276394"/>
            <a:ext cx="3258533" cy="2708202"/>
          </a:xfrm>
          <a:prstGeom prst="rect">
            <a:avLst/>
          </a:prstGeom>
        </p:spPr>
      </p:pic>
      <p:sp>
        <p:nvSpPr>
          <p:cNvPr id="5" name="Slide Number Placeholder 4">
            <a:extLst>
              <a:ext uri="{FF2B5EF4-FFF2-40B4-BE49-F238E27FC236}">
                <a16:creationId xmlns:a16="http://schemas.microsoft.com/office/drawing/2014/main" id="{7BFE83A9-7303-443E-22EA-F759C446D5A6}"/>
              </a:ext>
            </a:extLst>
          </p:cNvPr>
          <p:cNvSpPr>
            <a:spLocks noGrp="1"/>
          </p:cNvSpPr>
          <p:nvPr>
            <p:ph type="sldNum" sz="quarter" idx="12"/>
          </p:nvPr>
        </p:nvSpPr>
        <p:spPr/>
        <p:txBody>
          <a:bodyPr/>
          <a:lstStyle/>
          <a:p>
            <a:fld id="{6002B509-C285-4FF6-9C4D-EB34BB9C242E}" type="slidenum">
              <a:rPr lang="en-US" smtClean="0"/>
              <a:t>19</a:t>
            </a:fld>
            <a:endParaRPr lang="en-US"/>
          </a:p>
        </p:txBody>
      </p:sp>
    </p:spTree>
    <p:extLst>
      <p:ext uri="{BB962C8B-B14F-4D97-AF65-F5344CB8AC3E}">
        <p14:creationId xmlns:p14="http://schemas.microsoft.com/office/powerpoint/2010/main" val="113054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A4009-7786-1881-BB4B-D35919B0084A}"/>
              </a:ext>
            </a:extLst>
          </p:cNvPr>
          <p:cNvSpPr>
            <a:spLocks noGrp="1"/>
          </p:cNvSpPr>
          <p:nvPr>
            <p:ph type="title"/>
          </p:nvPr>
        </p:nvSpPr>
        <p:spPr/>
        <p:txBody>
          <a:bodyPr/>
          <a:lstStyle/>
          <a:p>
            <a:r>
              <a:rPr lang="en-US" dirty="0">
                <a:solidFill>
                  <a:srgbClr val="0F4662"/>
                </a:solidFill>
                <a:sym typeface="Cormorant Garamond Bold Italics"/>
              </a:rPr>
              <a:t>Before We Get Started </a:t>
            </a:r>
            <a:endParaRPr lang="en-US" b="0" dirty="0"/>
          </a:p>
        </p:txBody>
      </p:sp>
      <p:sp>
        <p:nvSpPr>
          <p:cNvPr id="3" name="Content Placeholder 2">
            <a:extLst>
              <a:ext uri="{FF2B5EF4-FFF2-40B4-BE49-F238E27FC236}">
                <a16:creationId xmlns:a16="http://schemas.microsoft.com/office/drawing/2014/main" id="{27F66A0D-37F0-EFF9-F7B4-93A51B9500B0}"/>
              </a:ext>
            </a:extLst>
          </p:cNvPr>
          <p:cNvSpPr>
            <a:spLocks noGrp="1"/>
          </p:cNvSpPr>
          <p:nvPr>
            <p:ph sz="half" idx="1"/>
          </p:nvPr>
        </p:nvSpPr>
        <p:spPr>
          <a:xfrm>
            <a:off x="248478" y="1015918"/>
            <a:ext cx="11817626" cy="5422583"/>
          </a:xfrm>
        </p:spPr>
        <p:txBody>
          <a:bodyPr vert="horz" lIns="91440" tIns="45720" rIns="91440" bIns="45720" rtlCol="0" anchor="t">
            <a:normAutofit/>
          </a:bodyPr>
          <a:lstStyle/>
          <a:p>
            <a:r>
              <a:rPr lang="en-US" sz="2400" dirty="0">
                <a:solidFill>
                  <a:srgbClr val="0F4662"/>
                </a:solidFill>
                <a:ea typeface="Canva Sans"/>
                <a:cs typeface="Canva Sans"/>
              </a:rPr>
              <a:t>Participation in this training does not fulfill the two-part CLASS Environment certification requirement necessary to become a certified CLASS Environment observer, as offered by Teachstone.</a:t>
            </a:r>
          </a:p>
          <a:p>
            <a:r>
              <a:rPr lang="en-US" sz="2400" dirty="0">
                <a:solidFill>
                  <a:srgbClr val="0F4662"/>
                </a:solidFill>
                <a:ea typeface="Canva Sans"/>
                <a:cs typeface="Canva Sans"/>
              </a:rPr>
              <a:t>The CLASS Environment Workbook shared during this training is not the CLASS Environment Manual.</a:t>
            </a:r>
          </a:p>
          <a:p>
            <a:r>
              <a:rPr lang="en-US" sz="2400" dirty="0">
                <a:solidFill>
                  <a:srgbClr val="0F4662"/>
                </a:solidFill>
                <a:ea typeface="Canva Sans"/>
                <a:cs typeface="Canva Sans"/>
              </a:rPr>
              <a:t>The CLASS Environment Workbook is designed specifically for this training and is not intended to be used to conduct CLASS Environment observations.</a:t>
            </a:r>
          </a:p>
          <a:p>
            <a:r>
              <a:rPr lang="en-US" sz="2400" dirty="0">
                <a:solidFill>
                  <a:srgbClr val="0F4662"/>
                </a:solidFill>
                <a:ea typeface="Canva Sans"/>
                <a:cs typeface="Canva Sans"/>
              </a:rPr>
              <a:t>The CLASS Environment tool and manual are copyrighted by Teachstone. The official CLASS Environment Manual is the required resource for conducting CLASS Environment observations and must be obtained directly through Teachstone.</a:t>
            </a:r>
          </a:p>
          <a:p>
            <a:r>
              <a:rPr lang="en-US" sz="2400" dirty="0">
                <a:solidFill>
                  <a:srgbClr val="0F4662"/>
                </a:solidFill>
                <a:ea typeface="Canva Sans"/>
                <a:cs typeface="Canva Sans"/>
              </a:rPr>
              <a:t>These materials are provided solely to support learning within this training and may not be reproduced or used as a substitute for the official CLASS Environment Manual.</a:t>
            </a:r>
          </a:p>
        </p:txBody>
      </p:sp>
      <p:sp>
        <p:nvSpPr>
          <p:cNvPr id="5" name="Slide Number Placeholder 4">
            <a:extLst>
              <a:ext uri="{FF2B5EF4-FFF2-40B4-BE49-F238E27FC236}">
                <a16:creationId xmlns:a16="http://schemas.microsoft.com/office/drawing/2014/main" id="{7579A3D4-A9DE-DD7B-AC06-3D5468B6C643}"/>
              </a:ext>
            </a:extLst>
          </p:cNvPr>
          <p:cNvSpPr>
            <a:spLocks noGrp="1"/>
          </p:cNvSpPr>
          <p:nvPr>
            <p:ph type="sldNum" sz="quarter" idx="12"/>
          </p:nvPr>
        </p:nvSpPr>
        <p:spPr/>
        <p:txBody>
          <a:bodyPr/>
          <a:lstStyle/>
          <a:p>
            <a:fld id="{6002B509-C285-4FF6-9C4D-EB34BB9C242E}" type="slidenum">
              <a:rPr lang="en-US" smtClean="0"/>
              <a:t>2</a:t>
            </a:fld>
            <a:endParaRPr lang="en-US"/>
          </a:p>
        </p:txBody>
      </p:sp>
    </p:spTree>
    <p:extLst>
      <p:ext uri="{BB962C8B-B14F-4D97-AF65-F5344CB8AC3E}">
        <p14:creationId xmlns:p14="http://schemas.microsoft.com/office/powerpoint/2010/main" val="3071596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B8DC2-2D44-CFFE-A860-9A96610577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78AE4C-923C-379E-CBB0-2212F44FB580}"/>
              </a:ext>
            </a:extLst>
          </p:cNvPr>
          <p:cNvSpPr>
            <a:spLocks noGrp="1"/>
          </p:cNvSpPr>
          <p:nvPr>
            <p:ph type="title"/>
          </p:nvPr>
        </p:nvSpPr>
        <p:spPr/>
        <p:txBody>
          <a:bodyPr/>
          <a:lstStyle/>
          <a:p>
            <a:r>
              <a:rPr lang="en-US" dirty="0"/>
              <a:t>Developing a Plan (3)</a:t>
            </a:r>
          </a:p>
        </p:txBody>
      </p:sp>
      <p:sp>
        <p:nvSpPr>
          <p:cNvPr id="3" name="Content Placeholder 2">
            <a:extLst>
              <a:ext uri="{FF2B5EF4-FFF2-40B4-BE49-F238E27FC236}">
                <a16:creationId xmlns:a16="http://schemas.microsoft.com/office/drawing/2014/main" id="{8F94ACA9-2BD5-F6BF-E1A4-255572D6DE35}"/>
              </a:ext>
            </a:extLst>
          </p:cNvPr>
          <p:cNvSpPr>
            <a:spLocks noGrp="1"/>
          </p:cNvSpPr>
          <p:nvPr>
            <p:ph sz="half" idx="1"/>
          </p:nvPr>
        </p:nvSpPr>
        <p:spPr>
          <a:xfrm>
            <a:off x="0" y="1103244"/>
            <a:ext cx="12192000" cy="5008330"/>
          </a:xfrm>
        </p:spPr>
        <p:txBody>
          <a:bodyPr/>
          <a:lstStyle/>
          <a:p>
            <a:pPr marL="0" indent="0">
              <a:spcAft>
                <a:spcPts val="600"/>
              </a:spcAft>
              <a:buNone/>
            </a:pPr>
            <a:r>
              <a:rPr lang="en-US" sz="2400" b="1" dirty="0"/>
              <a:t>Example strategies for a three (3) score </a:t>
            </a:r>
          </a:p>
          <a:p>
            <a:pPr marL="0" indent="0">
              <a:spcAft>
                <a:spcPts val="600"/>
              </a:spcAft>
              <a:buNone/>
            </a:pPr>
            <a:r>
              <a:rPr kumimoji="0" lang="en-US" sz="2400" b="1" i="0" u="none" strike="noStrike" kern="1200" cap="none" spc="0" normalizeH="0" baseline="0" noProof="0" dirty="0">
                <a:ln>
                  <a:noFill/>
                </a:ln>
                <a:solidFill>
                  <a:srgbClr val="0F4662"/>
                </a:solidFill>
                <a:effectLst/>
                <a:uLnTx/>
                <a:uFillTx/>
                <a:latin typeface="Arial"/>
                <a:ea typeface="Quicksand Bold"/>
                <a:cs typeface="Quicksand Bold"/>
                <a:sym typeface="Quicksand Bold"/>
              </a:rPr>
              <a:t>Foster Independence</a:t>
            </a:r>
            <a:endParaRPr kumimoji="0" lang="en-US" sz="2400" b="1" i="0" u="none" strike="noStrike" kern="1200" cap="none" spc="0" normalizeH="0" baseline="0" noProof="0" dirty="0">
              <a:ln>
                <a:noFill/>
              </a:ln>
              <a:solidFill>
                <a:srgbClr val="0F4662"/>
              </a:solidFill>
              <a:effectLst/>
              <a:uLnTx/>
              <a:uFillTx/>
              <a:latin typeface="Arial"/>
              <a:ea typeface="Quicksand Bold"/>
              <a:cs typeface="Quicksand Bold"/>
            </a:endParaRPr>
          </a:p>
          <a:p>
            <a:pPr marL="36195" indent="-246380">
              <a:lnSpc>
                <a:spcPct val="100000"/>
              </a:lnSpc>
              <a:spcBef>
                <a:spcPts val="0"/>
              </a:spcBef>
              <a:buFont typeface="Arial"/>
              <a:buChar char="•"/>
              <a:defRPr/>
            </a:pPr>
            <a:r>
              <a:rPr kumimoji="0" lang="en-US" sz="2400" b="0" i="0" u="none" strike="noStrike" kern="1200" cap="none" spc="0" normalizeH="0" baseline="0" noProof="0" dirty="0">
                <a:ln>
                  <a:noFill/>
                </a:ln>
                <a:solidFill>
                  <a:srgbClr val="0F4662"/>
                </a:solidFill>
                <a:effectLst/>
                <a:uLnTx/>
                <a:uFillTx/>
                <a:latin typeface="Arial"/>
                <a:ea typeface="Quicksand"/>
                <a:cs typeface="Quicksand"/>
                <a:sym typeface="Quicksand"/>
              </a:rPr>
              <a:t>Introduce visual supports:</a:t>
            </a:r>
            <a:endParaRPr kumimoji="0" lang="en-US" sz="2400" b="0" i="0" u="none" strike="noStrike" kern="1200" cap="none" spc="0" normalizeH="0" baseline="0" noProof="0" dirty="0">
              <a:ln>
                <a:noFill/>
              </a:ln>
              <a:solidFill>
                <a:srgbClr val="0F4662"/>
              </a:solidFill>
              <a:effectLst/>
              <a:uLnTx/>
              <a:uFillTx/>
              <a:latin typeface="Arial"/>
              <a:ea typeface="Quicksand"/>
              <a:cs typeface="Quicksand"/>
            </a:endParaRPr>
          </a:p>
          <a:p>
            <a:pPr marL="657860" lvl="1" indent="-457200">
              <a:lnSpc>
                <a:spcPct val="100000"/>
              </a:lnSpc>
              <a:spcBef>
                <a:spcPts val="0"/>
              </a:spcBef>
              <a:defRPr/>
            </a:pPr>
            <a:r>
              <a:rPr kumimoji="0" lang="en-US" sz="2400" b="0" i="0" u="none" strike="noStrike" kern="1200" cap="none" spc="0" normalizeH="0" baseline="0" noProof="0" dirty="0">
                <a:ln>
                  <a:noFill/>
                </a:ln>
                <a:solidFill>
                  <a:srgbClr val="0F4662"/>
                </a:solidFill>
                <a:effectLst/>
                <a:uLnTx/>
                <a:uFillTx/>
                <a:latin typeface="Arial"/>
                <a:ea typeface="Quicksand"/>
                <a:cs typeface="Quicksand"/>
                <a:sym typeface="Quicksand"/>
              </a:rPr>
              <a:t>Center choice boards with pictures.</a:t>
            </a:r>
            <a:endParaRPr kumimoji="0" lang="en-US" sz="2400" b="0" i="0" u="none" strike="noStrike" kern="1200" cap="none" spc="0" normalizeH="0" baseline="0" noProof="0" dirty="0">
              <a:ln>
                <a:noFill/>
              </a:ln>
              <a:solidFill>
                <a:srgbClr val="0F4662"/>
              </a:solidFill>
              <a:effectLst/>
              <a:uLnTx/>
              <a:uFillTx/>
              <a:latin typeface="Arial"/>
              <a:ea typeface="Quicksand"/>
              <a:cs typeface="Quicksand"/>
            </a:endParaRPr>
          </a:p>
          <a:p>
            <a:pPr marL="657860" lvl="1" indent="-457200">
              <a:lnSpc>
                <a:spcPct val="100000"/>
              </a:lnSpc>
              <a:spcBef>
                <a:spcPts val="0"/>
              </a:spcBef>
              <a:defRPr/>
            </a:pPr>
            <a:r>
              <a:rPr kumimoji="0" lang="en-US" sz="2400" b="0" i="0" u="none" strike="noStrike" kern="1200" cap="none" spc="0" normalizeH="0" baseline="0" noProof="0" dirty="0">
                <a:ln>
                  <a:noFill/>
                </a:ln>
                <a:solidFill>
                  <a:srgbClr val="0F4662"/>
                </a:solidFill>
                <a:effectLst/>
                <a:uLnTx/>
                <a:uFillTx/>
                <a:latin typeface="Arial"/>
                <a:ea typeface="Quicksand"/>
                <a:cs typeface="Quicksand"/>
                <a:sym typeface="Quicksand"/>
              </a:rPr>
              <a:t>Turn-taking charts or name cards.</a:t>
            </a:r>
            <a:endParaRPr kumimoji="0" lang="en-US" sz="2400" b="0" i="0" u="none" strike="noStrike" kern="1200" cap="none" spc="0" normalizeH="0" baseline="0" noProof="0" dirty="0">
              <a:ln>
                <a:noFill/>
              </a:ln>
              <a:solidFill>
                <a:srgbClr val="0F4662"/>
              </a:solidFill>
              <a:effectLst/>
              <a:uLnTx/>
              <a:uFillTx/>
              <a:latin typeface="Arial"/>
              <a:ea typeface="Quicksand"/>
              <a:cs typeface="Quicksand"/>
            </a:endParaRPr>
          </a:p>
          <a:p>
            <a:pPr marL="36195" indent="-246380">
              <a:lnSpc>
                <a:spcPct val="100000"/>
              </a:lnSpc>
              <a:spcBef>
                <a:spcPts val="0"/>
              </a:spcBef>
              <a:spcAft>
                <a:spcPts val="2400"/>
              </a:spcAft>
              <a:buFont typeface="Arial"/>
              <a:buChar char="•"/>
              <a:defRPr/>
            </a:pPr>
            <a:r>
              <a:rPr kumimoji="0" lang="en-US" sz="2400" b="0" i="0" u="none" strike="noStrike" kern="1200" cap="none" spc="0" normalizeH="0" baseline="0" noProof="0" dirty="0">
                <a:ln>
                  <a:noFill/>
                </a:ln>
                <a:solidFill>
                  <a:srgbClr val="0F4662"/>
                </a:solidFill>
                <a:effectLst/>
                <a:uLnTx/>
                <a:uFillTx/>
                <a:latin typeface="Arial"/>
                <a:ea typeface="Quicksand"/>
                <a:cs typeface="Quicksand"/>
                <a:sym typeface="Quicksand"/>
              </a:rPr>
              <a:t>Visual schedules for transitions.</a:t>
            </a:r>
            <a:endParaRPr lang="en-US" sz="2400" b="1" noProof="0" dirty="0">
              <a:solidFill>
                <a:srgbClr val="0F4662"/>
              </a:solidFill>
              <a:latin typeface="Arial"/>
              <a:ea typeface="Quicksand"/>
              <a:cs typeface="Quicksand"/>
              <a:sym typeface="Quicksand Bold"/>
            </a:endParaRPr>
          </a:p>
          <a:p>
            <a:pPr marL="0" marR="0" lvl="1" indent="0" algn="l" defTabSz="914400" rtl="0" eaLnBrk="1" fontAlgn="auto" latinLnBrk="0" hangingPunct="1">
              <a:lnSpc>
                <a:spcPct val="100000"/>
              </a:lnSpc>
              <a:spcBef>
                <a:spcPts val="0"/>
              </a:spcBef>
              <a:buClrTx/>
              <a:buSzTx/>
              <a:buNone/>
              <a:tabLst/>
              <a:defRPr/>
            </a:pPr>
            <a:r>
              <a:rPr kumimoji="0" lang="en-US" sz="2400" b="1" i="0" u="none" strike="noStrike" kern="1200" cap="none" spc="0" normalizeH="0" baseline="0" noProof="0" dirty="0">
                <a:ln>
                  <a:noFill/>
                </a:ln>
                <a:solidFill>
                  <a:srgbClr val="0F4662"/>
                </a:solidFill>
                <a:effectLst/>
                <a:uLnTx/>
                <a:uFillTx/>
                <a:latin typeface="Arial"/>
                <a:ea typeface="Quicksand Bold"/>
                <a:cs typeface="Quicksand Bold"/>
                <a:sym typeface="Quicksand Bold"/>
              </a:rPr>
              <a:t>Follow-Up &amp; Connection</a:t>
            </a:r>
            <a:endParaRPr kumimoji="0" lang="en-US" sz="2400" b="0" i="0" u="none" strike="noStrike" kern="1200" cap="none" spc="0" normalizeH="0" baseline="0" noProof="0" dirty="0">
              <a:ln>
                <a:noFill/>
              </a:ln>
              <a:solidFill>
                <a:prstClr val="black"/>
              </a:solidFill>
              <a:effectLst/>
              <a:uLnTx/>
              <a:uFillTx/>
              <a:latin typeface="Arial"/>
              <a:ea typeface="+mn-ea"/>
              <a:cs typeface="+mn-cs"/>
            </a:endParaRPr>
          </a:p>
          <a:p>
            <a:pPr marL="36195" indent="-246380">
              <a:lnSpc>
                <a:spcPct val="100000"/>
              </a:lnSpc>
              <a:spcBef>
                <a:spcPts val="0"/>
              </a:spcBef>
              <a:buFont typeface="Arial"/>
              <a:buChar char="•"/>
              <a:defRPr/>
            </a:pPr>
            <a:r>
              <a:rPr kumimoji="0" lang="en-US" sz="2400" b="0" i="0" u="none" strike="noStrike" kern="1200" cap="none" spc="0" normalizeH="0" baseline="0" noProof="0" dirty="0">
                <a:ln>
                  <a:noFill/>
                </a:ln>
                <a:solidFill>
                  <a:srgbClr val="0F4662"/>
                </a:solidFill>
                <a:effectLst/>
                <a:uLnTx/>
                <a:uFillTx/>
                <a:latin typeface="Arial"/>
                <a:ea typeface="Quicksand"/>
                <a:cs typeface="Quicksand"/>
                <a:sym typeface="Quicksand"/>
              </a:rPr>
              <a:t>Model and practice routines for moving to activities.</a:t>
            </a:r>
            <a:endParaRPr lang="en-US" sz="2400" dirty="0">
              <a:solidFill>
                <a:srgbClr val="0F4662"/>
              </a:solidFill>
              <a:latin typeface="Arial"/>
              <a:ea typeface="Quicksand"/>
              <a:cs typeface="Quicksand"/>
              <a:sym typeface="Quicksand"/>
            </a:endParaRPr>
          </a:p>
          <a:p>
            <a:pPr marL="36195" indent="-246380">
              <a:lnSpc>
                <a:spcPct val="100000"/>
              </a:lnSpc>
              <a:spcBef>
                <a:spcPts val="0"/>
              </a:spcBef>
              <a:buFont typeface="Arial"/>
              <a:buChar char="•"/>
              <a:defRPr/>
            </a:pPr>
            <a:r>
              <a:rPr kumimoji="0" lang="en-US" sz="2400" b="0" i="0" u="none" strike="noStrike" kern="1200" cap="none" spc="0" normalizeH="0" baseline="0" noProof="0" dirty="0">
                <a:ln>
                  <a:noFill/>
                </a:ln>
                <a:solidFill>
                  <a:srgbClr val="0F4662"/>
                </a:solidFill>
                <a:effectLst/>
                <a:uLnTx/>
                <a:uFillTx/>
                <a:latin typeface="Arial"/>
                <a:ea typeface="Quicksand"/>
                <a:cs typeface="Quicksand"/>
                <a:sym typeface="Quicksand"/>
              </a:rPr>
              <a:t>Engage children actively by circulating and guiding them to other centers.</a:t>
            </a:r>
            <a:endParaRPr kumimoji="0" lang="en-US" sz="2400" b="0" i="0" u="none" strike="noStrike" kern="1200" cap="none" spc="0" normalizeH="0" baseline="0" noProof="0" dirty="0">
              <a:ln>
                <a:noFill/>
              </a:ln>
              <a:solidFill>
                <a:srgbClr val="0F4662"/>
              </a:solidFill>
              <a:effectLst/>
              <a:uLnTx/>
              <a:uFillTx/>
              <a:latin typeface="Arial"/>
              <a:ea typeface="Quicksand"/>
              <a:cs typeface="Quicksand"/>
            </a:endParaRPr>
          </a:p>
          <a:p>
            <a:pPr marL="36195" indent="-246380">
              <a:lnSpc>
                <a:spcPct val="100000"/>
              </a:lnSpc>
              <a:spcBef>
                <a:spcPts val="0"/>
              </a:spcBef>
              <a:spcAft>
                <a:spcPts val="600"/>
              </a:spcAft>
              <a:buFont typeface="Arial"/>
              <a:buChar char="•"/>
              <a:defRPr/>
            </a:pPr>
            <a:r>
              <a:rPr kumimoji="0" lang="en-US" sz="2400" b="0" i="0" u="none" strike="noStrike" kern="1200" cap="none" spc="0" normalizeH="0" baseline="0" noProof="0" dirty="0">
                <a:ln>
                  <a:noFill/>
                </a:ln>
                <a:solidFill>
                  <a:srgbClr val="0F4662"/>
                </a:solidFill>
                <a:effectLst/>
                <a:uLnTx/>
                <a:uFillTx/>
                <a:latin typeface="Arial"/>
                <a:ea typeface="Quicksand"/>
                <a:cs typeface="Quicksand"/>
                <a:sym typeface="Quicksand"/>
              </a:rPr>
              <a:t>Reflect on what worked and adjust materials or supports  based on children’s interests.</a:t>
            </a:r>
            <a:endParaRPr kumimoji="0" lang="en-US" sz="2400" b="0" i="0" u="none" strike="noStrike" kern="1200" cap="none" spc="0" normalizeH="0" baseline="0" noProof="0" dirty="0">
              <a:ln>
                <a:noFill/>
              </a:ln>
              <a:solidFill>
                <a:srgbClr val="0F4662"/>
              </a:solidFill>
              <a:effectLst/>
              <a:uLnTx/>
              <a:uFillTx/>
              <a:latin typeface="Arial"/>
              <a:ea typeface="Quicksand"/>
              <a:cs typeface="Quicksand"/>
            </a:endParaRPr>
          </a:p>
          <a:p>
            <a:pPr>
              <a:spcBef>
                <a:spcPts val="0"/>
              </a:spcBef>
            </a:pPr>
            <a:endParaRPr lang="en-US" sz="2400" dirty="0"/>
          </a:p>
          <a:p>
            <a:pPr marL="0" indent="0">
              <a:spcAft>
                <a:spcPts val="600"/>
              </a:spcAft>
              <a:buNone/>
            </a:pPr>
            <a:r>
              <a:rPr lang="en-US" sz="2400" b="1" dirty="0"/>
              <a:t> </a:t>
            </a:r>
            <a:endParaRPr lang="en-US" sz="2400" dirty="0"/>
          </a:p>
        </p:txBody>
      </p:sp>
      <p:pic>
        <p:nvPicPr>
          <p:cNvPr id="6" name="Content Placeholder 5" descr="A child crafting">
            <a:extLst>
              <a:ext uri="{FF2B5EF4-FFF2-40B4-BE49-F238E27FC236}">
                <a16:creationId xmlns:a16="http://schemas.microsoft.com/office/drawing/2014/main" id="{7D8A81E8-52D1-6021-E36D-3DD33EDA582D}"/>
              </a:ext>
            </a:extLst>
          </p:cNvPr>
          <p:cNvPicPr>
            <a:picLocks noGrp="1" noChangeAspect="1"/>
          </p:cNvPicPr>
          <p:nvPr>
            <p:ph sz="half" idx="2"/>
          </p:nvPr>
        </p:nvPicPr>
        <p:blipFill>
          <a:blip r:embed="rId2"/>
          <a:stretch>
            <a:fillRect/>
          </a:stretch>
        </p:blipFill>
        <p:spPr>
          <a:xfrm>
            <a:off x="7810500" y="1236683"/>
            <a:ext cx="3766110" cy="3130056"/>
          </a:xfrm>
          <a:prstGeom prst="rect">
            <a:avLst/>
          </a:prstGeom>
        </p:spPr>
      </p:pic>
      <p:sp>
        <p:nvSpPr>
          <p:cNvPr id="5" name="Slide Number Placeholder 4">
            <a:extLst>
              <a:ext uri="{FF2B5EF4-FFF2-40B4-BE49-F238E27FC236}">
                <a16:creationId xmlns:a16="http://schemas.microsoft.com/office/drawing/2014/main" id="{7049995E-26D6-80A4-223B-AC374900910E}"/>
              </a:ext>
            </a:extLst>
          </p:cNvPr>
          <p:cNvSpPr>
            <a:spLocks noGrp="1"/>
          </p:cNvSpPr>
          <p:nvPr>
            <p:ph type="sldNum" sz="quarter" idx="12"/>
          </p:nvPr>
        </p:nvSpPr>
        <p:spPr/>
        <p:txBody>
          <a:bodyPr/>
          <a:lstStyle/>
          <a:p>
            <a:fld id="{6002B509-C285-4FF6-9C4D-EB34BB9C242E}" type="slidenum">
              <a:rPr lang="en-US" smtClean="0"/>
              <a:t>20</a:t>
            </a:fld>
            <a:endParaRPr lang="en-US"/>
          </a:p>
        </p:txBody>
      </p:sp>
    </p:spTree>
    <p:extLst>
      <p:ext uri="{BB962C8B-B14F-4D97-AF65-F5344CB8AC3E}">
        <p14:creationId xmlns:p14="http://schemas.microsoft.com/office/powerpoint/2010/main" val="29281640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35724-5B7D-8057-9F40-C18803EF9F4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3A8B855-E075-D829-3039-99216C6B5274}"/>
              </a:ext>
            </a:extLst>
          </p:cNvPr>
          <p:cNvSpPr>
            <a:spLocks noGrp="1"/>
          </p:cNvSpPr>
          <p:nvPr>
            <p:ph type="title"/>
          </p:nvPr>
        </p:nvSpPr>
        <p:spPr/>
        <p:txBody>
          <a:bodyPr>
            <a:normAutofit/>
          </a:bodyPr>
          <a:lstStyle/>
          <a:p>
            <a:r>
              <a:rPr lang="en-US"/>
              <a:t>CLASS Environment – Instructional Support</a:t>
            </a:r>
          </a:p>
        </p:txBody>
      </p:sp>
      <p:sp>
        <p:nvSpPr>
          <p:cNvPr id="11" name="Content Placeholder 10">
            <a:extLst>
              <a:ext uri="{FF2B5EF4-FFF2-40B4-BE49-F238E27FC236}">
                <a16:creationId xmlns:a16="http://schemas.microsoft.com/office/drawing/2014/main" id="{8C6CDB82-C374-F0D4-EE6E-AC93C73C18CF}"/>
              </a:ext>
            </a:extLst>
          </p:cNvPr>
          <p:cNvSpPr>
            <a:spLocks noGrp="1"/>
          </p:cNvSpPr>
          <p:nvPr>
            <p:ph sz="half" idx="2"/>
          </p:nvPr>
        </p:nvSpPr>
        <p:spPr>
          <a:xfrm>
            <a:off x="515984" y="2743199"/>
            <a:ext cx="5893904" cy="2168435"/>
          </a:xfrm>
        </p:spPr>
        <p:txBody>
          <a:bodyPr/>
          <a:lstStyle/>
          <a:p>
            <a:r>
              <a:rPr lang="en-US"/>
              <a:t>Instructional Support</a:t>
            </a:r>
          </a:p>
        </p:txBody>
      </p:sp>
      <p:pic>
        <p:nvPicPr>
          <p:cNvPr id="10" name="Content Placeholder 9">
            <a:extLst>
              <a:ext uri="{FF2B5EF4-FFF2-40B4-BE49-F238E27FC236}">
                <a16:creationId xmlns:a16="http://schemas.microsoft.com/office/drawing/2014/main" id="{131C2232-9D9E-7E1A-8D10-C7CE51889264}"/>
              </a:ext>
              <a:ext uri="{C183D7F6-B498-43B3-948B-1728B52AA6E4}">
                <adec:decorative xmlns:adec="http://schemas.microsoft.com/office/drawing/2017/decorative" val="1"/>
              </a:ext>
            </a:extLst>
          </p:cNvPr>
          <p:cNvPicPr>
            <a:picLocks noGrp="1" noChangeAspect="1"/>
          </p:cNvPicPr>
          <p:nvPr>
            <p:ph sz="half" idx="1"/>
          </p:nvPr>
        </p:nvPicPr>
        <p:blipFill>
          <a:blip>
            <a:extLst>
              <a:ext uri="{96DAC541-7B7A-43D3-8B79-37D633B846F1}">
                <asvg:svgBlip xmlns:asvg="http://schemas.microsoft.com/office/drawing/2016/SVG/main" r:embed="rId2"/>
              </a:ext>
            </a:extLst>
          </a:blip>
          <a:stretch>
            <a:fillRect/>
          </a:stretch>
        </p:blipFill>
        <p:spPr>
          <a:xfrm>
            <a:off x="6096000" y="1293223"/>
            <a:ext cx="4817857" cy="4817857"/>
          </a:xfrm>
        </p:spPr>
      </p:pic>
      <p:sp>
        <p:nvSpPr>
          <p:cNvPr id="4" name="Slide Number Placeholder 3">
            <a:extLst>
              <a:ext uri="{FF2B5EF4-FFF2-40B4-BE49-F238E27FC236}">
                <a16:creationId xmlns:a16="http://schemas.microsoft.com/office/drawing/2014/main" id="{BE9ADBA9-395F-1C92-BD5D-019DA506F7FA}"/>
              </a:ext>
            </a:extLst>
          </p:cNvPr>
          <p:cNvSpPr>
            <a:spLocks noGrp="1"/>
          </p:cNvSpPr>
          <p:nvPr>
            <p:ph type="sldNum" sz="quarter" idx="12"/>
          </p:nvPr>
        </p:nvSpPr>
        <p:spPr/>
        <p:txBody>
          <a:bodyPr/>
          <a:lstStyle/>
          <a:p>
            <a:fld id="{6002B509-C285-4FF6-9C4D-EB34BB9C242E}" type="slidenum">
              <a:rPr lang="en-US" smtClean="0"/>
              <a:t>21</a:t>
            </a:fld>
            <a:endParaRPr lang="en-US"/>
          </a:p>
        </p:txBody>
      </p:sp>
    </p:spTree>
    <p:extLst>
      <p:ext uri="{BB962C8B-B14F-4D97-AF65-F5344CB8AC3E}">
        <p14:creationId xmlns:p14="http://schemas.microsoft.com/office/powerpoint/2010/main" val="178196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A3D2D-C1F0-6ED6-82EB-1A3D652A4051}"/>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19AD4A9E-F3C4-3ADE-CD55-58BDA8C9478B}"/>
              </a:ext>
            </a:extLst>
          </p:cNvPr>
          <p:cNvSpPr>
            <a:spLocks noGrp="1"/>
          </p:cNvSpPr>
          <p:nvPr>
            <p:ph type="title"/>
          </p:nvPr>
        </p:nvSpPr>
        <p:spPr/>
        <p:txBody>
          <a:bodyPr/>
          <a:lstStyle/>
          <a:p>
            <a:r>
              <a:rPr lang="en-US" dirty="0"/>
              <a:t>Instructional Support Items:</a:t>
            </a:r>
          </a:p>
        </p:txBody>
      </p:sp>
      <p:sp>
        <p:nvSpPr>
          <p:cNvPr id="3" name="Content Placeholder 2">
            <a:extLst>
              <a:ext uri="{FF2B5EF4-FFF2-40B4-BE49-F238E27FC236}">
                <a16:creationId xmlns:a16="http://schemas.microsoft.com/office/drawing/2014/main" id="{21419DFF-542C-FEBC-6061-A1FE176D1AC3}"/>
              </a:ext>
            </a:extLst>
          </p:cNvPr>
          <p:cNvSpPr>
            <a:spLocks noGrp="1"/>
          </p:cNvSpPr>
          <p:nvPr>
            <p:ph idx="1"/>
          </p:nvPr>
        </p:nvSpPr>
        <p:spPr>
          <a:xfrm>
            <a:off x="118533" y="1342821"/>
            <a:ext cx="6096000" cy="4834143"/>
          </a:xfrm>
        </p:spPr>
        <p:txBody>
          <a:bodyPr>
            <a:normAutofit fontScale="92500" lnSpcReduction="20000"/>
          </a:bodyPr>
          <a:lstStyle/>
          <a:p>
            <a:pPr marL="31115" lvl="1" indent="0">
              <a:buClr>
                <a:srgbClr val="0F4662"/>
              </a:buClr>
              <a:buSzPts val="2400"/>
              <a:buNone/>
            </a:pPr>
            <a:r>
              <a:rPr lang="en-US" sz="2400" b="1" dirty="0">
                <a:solidFill>
                  <a:srgbClr val="0F4662"/>
                </a:solidFill>
                <a:ea typeface="Quicksand"/>
                <a:cs typeface="Quicksand"/>
                <a:sym typeface="Quicksand"/>
              </a:rPr>
              <a:t>Displays</a:t>
            </a:r>
          </a:p>
          <a:p>
            <a:pPr marL="488315" lvl="2" indent="0">
              <a:buClr>
                <a:srgbClr val="0F4662"/>
              </a:buClr>
              <a:buSzPts val="2400"/>
              <a:buNone/>
            </a:pPr>
            <a:r>
              <a:rPr lang="en-US" sz="2400" dirty="0">
                <a:solidFill>
                  <a:srgbClr val="0F4662"/>
                </a:solidFill>
                <a:ea typeface="Quicksand"/>
                <a:cs typeface="Quicksand"/>
                <a:sym typeface="Quicksand"/>
              </a:rPr>
              <a:t>19. Display of children’s writing and dictation</a:t>
            </a:r>
          </a:p>
          <a:p>
            <a:pPr marL="31115" lvl="1" indent="0">
              <a:buClr>
                <a:srgbClr val="0F4662"/>
              </a:buClr>
              <a:buSzPts val="2400"/>
              <a:buNone/>
            </a:pPr>
            <a:r>
              <a:rPr lang="en-US" sz="2400" b="1" dirty="0">
                <a:solidFill>
                  <a:srgbClr val="0F4662"/>
                </a:solidFill>
                <a:ea typeface="Quicksand"/>
                <a:cs typeface="Quicksand"/>
                <a:sym typeface="Quicksand"/>
              </a:rPr>
              <a:t>Materials</a:t>
            </a:r>
          </a:p>
          <a:p>
            <a:pPr marL="488315" lvl="2" indent="0">
              <a:buClr>
                <a:srgbClr val="0F4662"/>
              </a:buClr>
              <a:buSzPts val="2400"/>
              <a:buNone/>
            </a:pPr>
            <a:r>
              <a:rPr lang="en-US" sz="2400" dirty="0">
                <a:solidFill>
                  <a:srgbClr val="0F4662"/>
                </a:solidFill>
                <a:ea typeface="Quicksand"/>
                <a:cs typeface="Quicksand"/>
                <a:sym typeface="Quicksand"/>
              </a:rPr>
              <a:t>20. Effectiveness of screen time</a:t>
            </a:r>
          </a:p>
          <a:p>
            <a:pPr marL="488315" lvl="2" indent="0">
              <a:buClr>
                <a:srgbClr val="0F4662"/>
              </a:buClr>
              <a:buSzPts val="2400"/>
              <a:buNone/>
            </a:pPr>
            <a:r>
              <a:rPr lang="en-US" sz="2400" dirty="0">
                <a:solidFill>
                  <a:srgbClr val="0F4662"/>
                </a:solidFill>
                <a:ea typeface="Quicksand"/>
                <a:cs typeface="Quicksand"/>
                <a:sym typeface="Quicksand"/>
              </a:rPr>
              <a:t>21. Open-ended materials</a:t>
            </a:r>
          </a:p>
          <a:p>
            <a:pPr marL="488315" lvl="2" indent="0">
              <a:buClr>
                <a:srgbClr val="0F4662"/>
              </a:buClr>
              <a:buSzPts val="2400"/>
              <a:buNone/>
            </a:pPr>
            <a:r>
              <a:rPr lang="en-US" sz="2400" dirty="0">
                <a:solidFill>
                  <a:srgbClr val="0F4662"/>
                </a:solidFill>
                <a:ea typeface="Quicksand"/>
                <a:cs typeface="Quicksand"/>
                <a:sym typeface="Quicksand"/>
              </a:rPr>
              <a:t>22. Materials for imaginary real-world play</a:t>
            </a:r>
          </a:p>
          <a:p>
            <a:pPr marL="488315" lvl="2" indent="0">
              <a:buClr>
                <a:srgbClr val="0F4662"/>
              </a:buClr>
              <a:buSzPts val="2400"/>
              <a:buNone/>
            </a:pPr>
            <a:r>
              <a:rPr lang="en-US" sz="2400" dirty="0">
                <a:solidFill>
                  <a:srgbClr val="0F4662"/>
                </a:solidFill>
                <a:ea typeface="Quicksand"/>
                <a:cs typeface="Quicksand"/>
                <a:sym typeface="Quicksand"/>
              </a:rPr>
              <a:t>23. Art, music, or dance materials</a:t>
            </a:r>
          </a:p>
          <a:p>
            <a:pPr marL="488315" lvl="2" indent="0">
              <a:buClr>
                <a:srgbClr val="0F4662"/>
              </a:buClr>
              <a:buSzPts val="2400"/>
              <a:buNone/>
            </a:pPr>
            <a:r>
              <a:rPr lang="en-US" sz="2400" dirty="0">
                <a:solidFill>
                  <a:srgbClr val="0F4662"/>
                </a:solidFill>
                <a:ea typeface="Quicksand"/>
                <a:cs typeface="Quicksand"/>
                <a:sym typeface="Quicksand"/>
              </a:rPr>
              <a:t>24. Real-world multicultural materials</a:t>
            </a:r>
          </a:p>
          <a:p>
            <a:pPr marL="488315" lvl="2" indent="0">
              <a:buClr>
                <a:srgbClr val="0F4662"/>
              </a:buClr>
              <a:buSzPts val="2400"/>
              <a:buNone/>
            </a:pPr>
            <a:r>
              <a:rPr lang="en-US" sz="2400" dirty="0">
                <a:solidFill>
                  <a:srgbClr val="0F4662"/>
                </a:solidFill>
                <a:ea typeface="Quicksand"/>
                <a:cs typeface="Quicksand"/>
                <a:sym typeface="Quicksand"/>
              </a:rPr>
              <a:t>25. Recycled materials </a:t>
            </a:r>
            <a:endParaRPr lang="en-US" sz="2400" b="1" dirty="0">
              <a:solidFill>
                <a:srgbClr val="0F4662"/>
              </a:solidFill>
              <a:ea typeface="Quicksand"/>
              <a:cs typeface="Quicksand"/>
              <a:sym typeface="Quicksand"/>
            </a:endParaRPr>
          </a:p>
          <a:p>
            <a:pPr marL="31115" lvl="1" indent="0">
              <a:buClr>
                <a:srgbClr val="0F4662"/>
              </a:buClr>
              <a:buSzPts val="2400"/>
              <a:buNone/>
            </a:pPr>
            <a:r>
              <a:rPr lang="en-US" sz="2400" b="1" dirty="0">
                <a:solidFill>
                  <a:srgbClr val="0F4662"/>
                </a:solidFill>
                <a:ea typeface="Quicksand"/>
                <a:cs typeface="Quicksand"/>
                <a:sym typeface="Quicksand"/>
              </a:rPr>
              <a:t>Displays/Materials</a:t>
            </a:r>
          </a:p>
          <a:p>
            <a:pPr marL="488315" lvl="2" indent="0">
              <a:buClr>
                <a:srgbClr val="0F4662"/>
              </a:buClr>
              <a:buSzPts val="2400"/>
              <a:buNone/>
            </a:pPr>
            <a:r>
              <a:rPr lang="en-US" sz="2400" dirty="0">
                <a:solidFill>
                  <a:srgbClr val="0F4662"/>
                </a:solidFill>
                <a:ea typeface="Quicksand"/>
                <a:cs typeface="Quicksand"/>
                <a:sym typeface="Quicksand"/>
              </a:rPr>
              <a:t>26. Materials from nature</a:t>
            </a:r>
          </a:p>
          <a:p>
            <a:pPr marL="488315" lvl="2" indent="0">
              <a:buClr>
                <a:srgbClr val="0F4662"/>
              </a:buClr>
              <a:buSzPts val="2400"/>
              <a:buNone/>
            </a:pPr>
            <a:r>
              <a:rPr lang="en-US" sz="2400" dirty="0">
                <a:solidFill>
                  <a:srgbClr val="0F4662"/>
                </a:solidFill>
                <a:ea typeface="Quicksand"/>
                <a:cs typeface="Quicksand"/>
                <a:sym typeface="Quicksand"/>
              </a:rPr>
              <a:t>27. Literacy materials</a:t>
            </a:r>
          </a:p>
          <a:p>
            <a:pPr marL="488315" lvl="2" indent="0">
              <a:buClr>
                <a:srgbClr val="0F4662"/>
              </a:buClr>
              <a:buSzPts val="2400"/>
              <a:buNone/>
            </a:pPr>
            <a:r>
              <a:rPr lang="en-US" sz="2400" dirty="0">
                <a:solidFill>
                  <a:srgbClr val="0F4662"/>
                </a:solidFill>
                <a:ea typeface="Quicksand"/>
                <a:cs typeface="Quicksand"/>
                <a:sym typeface="Quicksand"/>
              </a:rPr>
              <a:t>28. Math materials</a:t>
            </a:r>
          </a:p>
          <a:p>
            <a:pPr marL="488315" lvl="2" indent="0">
              <a:buClr>
                <a:srgbClr val="0F4662"/>
              </a:buClr>
              <a:buSzPts val="2400"/>
              <a:buNone/>
            </a:pPr>
            <a:r>
              <a:rPr lang="en-US" sz="2400" dirty="0">
                <a:solidFill>
                  <a:srgbClr val="0F4662"/>
                </a:solidFill>
                <a:ea typeface="Quicksand"/>
                <a:cs typeface="Quicksand"/>
                <a:sym typeface="Quicksand"/>
              </a:rPr>
              <a:t>29. Social and emotional learning materials </a:t>
            </a:r>
          </a:p>
        </p:txBody>
      </p:sp>
      <p:sp>
        <p:nvSpPr>
          <p:cNvPr id="4" name="Content Placeholder 3">
            <a:extLst>
              <a:ext uri="{FF2B5EF4-FFF2-40B4-BE49-F238E27FC236}">
                <a16:creationId xmlns:a16="http://schemas.microsoft.com/office/drawing/2014/main" id="{9C03DD1B-F83C-4325-510C-10415BB84ECA}"/>
              </a:ext>
            </a:extLst>
          </p:cNvPr>
          <p:cNvSpPr>
            <a:spLocks noGrp="1"/>
          </p:cNvSpPr>
          <p:nvPr>
            <p:ph idx="11"/>
          </p:nvPr>
        </p:nvSpPr>
        <p:spPr>
          <a:xfrm>
            <a:off x="6333067" y="1342821"/>
            <a:ext cx="5587264" cy="3143354"/>
          </a:xfrm>
        </p:spPr>
        <p:txBody>
          <a:bodyPr/>
          <a:lstStyle/>
          <a:p>
            <a:pPr marL="0" indent="0">
              <a:lnSpc>
                <a:spcPct val="100000"/>
              </a:lnSpc>
              <a:spcBef>
                <a:spcPts val="0"/>
              </a:spcBef>
              <a:buNone/>
            </a:pPr>
            <a:r>
              <a:rPr lang="en-US" sz="2400" b="1" dirty="0"/>
              <a:t>Focus</a:t>
            </a:r>
            <a:r>
              <a:rPr lang="en-US" sz="2400" dirty="0"/>
              <a:t>: </a:t>
            </a:r>
          </a:p>
          <a:p>
            <a:pPr>
              <a:lnSpc>
                <a:spcPct val="100000"/>
              </a:lnSpc>
              <a:spcBef>
                <a:spcPts val="0"/>
              </a:spcBef>
            </a:pPr>
            <a:r>
              <a:rPr lang="en-US" sz="2400" dirty="0"/>
              <a:t>Language, thinking, problem-solving</a:t>
            </a:r>
          </a:p>
          <a:p>
            <a:pPr marL="0" indent="0">
              <a:lnSpc>
                <a:spcPct val="100000"/>
              </a:lnSpc>
              <a:spcBef>
                <a:spcPts val="0"/>
              </a:spcBef>
              <a:buNone/>
            </a:pPr>
            <a:r>
              <a:rPr lang="en-US" sz="2400" b="1" dirty="0"/>
              <a:t>Key items: </a:t>
            </a:r>
          </a:p>
          <a:p>
            <a:pPr>
              <a:lnSpc>
                <a:spcPct val="100000"/>
              </a:lnSpc>
              <a:spcBef>
                <a:spcPts val="0"/>
              </a:spcBef>
            </a:pPr>
            <a:r>
              <a:rPr lang="en-US" sz="2400" dirty="0"/>
              <a:t>Open-ended, literacy, math, real-world materials</a:t>
            </a:r>
          </a:p>
          <a:p>
            <a:pPr marL="0" indent="0">
              <a:lnSpc>
                <a:spcPct val="100000"/>
              </a:lnSpc>
              <a:spcBef>
                <a:spcPts val="0"/>
              </a:spcBef>
              <a:buNone/>
            </a:pPr>
            <a:endParaRPr lang="en-US" sz="2400" dirty="0"/>
          </a:p>
          <a:p>
            <a:pPr marL="0" indent="0">
              <a:buNone/>
            </a:pPr>
            <a:r>
              <a:rPr lang="en-US" sz="2400" b="1" dirty="0">
                <a:solidFill>
                  <a:srgbClr val="0F4662"/>
                </a:solidFill>
                <a:ea typeface="Cormorant Garamond Bold Italics"/>
                <a:cs typeface="Cormorant Garamond Bold Italics"/>
                <a:sym typeface="Cormorant Garamond Bold Italics"/>
              </a:rPr>
              <a:t>Environment invites deeper learning</a:t>
            </a:r>
          </a:p>
          <a:p>
            <a:endParaRPr lang="en-US" dirty="0"/>
          </a:p>
        </p:txBody>
      </p:sp>
      <p:pic>
        <p:nvPicPr>
          <p:cNvPr id="9" name="Content Placeholder 8">
            <a:extLst>
              <a:ext uri="{FF2B5EF4-FFF2-40B4-BE49-F238E27FC236}">
                <a16:creationId xmlns:a16="http://schemas.microsoft.com/office/drawing/2014/main" id="{D2000109-C134-1B51-697B-A5E8708BB94A}"/>
              </a:ext>
              <a:ext uri="{C183D7F6-B498-43B3-948B-1728B52AA6E4}">
                <adec:decorative xmlns:adec="http://schemas.microsoft.com/office/drawing/2017/decorative" val="1"/>
              </a:ext>
            </a:extLst>
          </p:cNvPr>
          <p:cNvPicPr>
            <a:picLocks noGrp="1" noChangeAspect="1"/>
          </p:cNvPicPr>
          <p:nvPr>
            <p:ph idx="12"/>
          </p:nvPr>
        </p:nvPicPr>
        <p:blipFill>
          <a:blip r:embed="rId3"/>
          <a:stretch>
            <a:fillRect/>
          </a:stretch>
        </p:blipFill>
        <p:spPr>
          <a:xfrm>
            <a:off x="8229600" y="4216400"/>
            <a:ext cx="1834179" cy="1960564"/>
          </a:xfrm>
          <a:prstGeom prst="rect">
            <a:avLst/>
          </a:prstGeom>
        </p:spPr>
      </p:pic>
      <p:sp>
        <p:nvSpPr>
          <p:cNvPr id="5" name="Slide Number Placeholder 4">
            <a:extLst>
              <a:ext uri="{FF2B5EF4-FFF2-40B4-BE49-F238E27FC236}">
                <a16:creationId xmlns:a16="http://schemas.microsoft.com/office/drawing/2014/main" id="{E415037E-8750-AA0A-8CF7-6B25FAFE5782}"/>
              </a:ext>
            </a:extLst>
          </p:cNvPr>
          <p:cNvSpPr>
            <a:spLocks noGrp="1"/>
          </p:cNvSpPr>
          <p:nvPr>
            <p:ph type="sldNum" sz="quarter" idx="10"/>
          </p:nvPr>
        </p:nvSpPr>
        <p:spPr/>
        <p:txBody>
          <a:bodyPr/>
          <a:lstStyle/>
          <a:p>
            <a:fld id="{6002B509-C285-4FF6-9C4D-EB34BB9C242E}" type="slidenum">
              <a:rPr lang="en-US" smtClean="0"/>
              <a:t>22</a:t>
            </a:fld>
            <a:endParaRPr lang="en-US"/>
          </a:p>
        </p:txBody>
      </p:sp>
    </p:spTree>
    <p:extLst>
      <p:ext uri="{BB962C8B-B14F-4D97-AF65-F5344CB8AC3E}">
        <p14:creationId xmlns:p14="http://schemas.microsoft.com/office/powerpoint/2010/main" val="3407537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906BD-74B9-5079-69B0-2263B182F9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7517C6-7E9B-E118-3F51-981B73A6722C}"/>
              </a:ext>
            </a:extLst>
          </p:cNvPr>
          <p:cNvSpPr>
            <a:spLocks noGrp="1"/>
          </p:cNvSpPr>
          <p:nvPr>
            <p:ph type="title"/>
          </p:nvPr>
        </p:nvSpPr>
        <p:spPr>
          <a:xfrm>
            <a:off x="53542" y="17257"/>
            <a:ext cx="12084916" cy="1325563"/>
          </a:xfrm>
        </p:spPr>
        <p:txBody>
          <a:bodyPr/>
          <a:lstStyle/>
          <a:p>
            <a:r>
              <a:rPr lang="en-US" dirty="0"/>
              <a:t>Understanding your Instructional Support Scores</a:t>
            </a:r>
          </a:p>
        </p:txBody>
      </p:sp>
      <p:sp>
        <p:nvSpPr>
          <p:cNvPr id="3" name="Content Placeholder 2">
            <a:extLst>
              <a:ext uri="{FF2B5EF4-FFF2-40B4-BE49-F238E27FC236}">
                <a16:creationId xmlns:a16="http://schemas.microsoft.com/office/drawing/2014/main" id="{E94DB443-FA3F-3C0F-33DD-11998D453D1E}"/>
              </a:ext>
            </a:extLst>
          </p:cNvPr>
          <p:cNvSpPr>
            <a:spLocks noGrp="1"/>
          </p:cNvSpPr>
          <p:nvPr>
            <p:ph idx="1"/>
          </p:nvPr>
        </p:nvSpPr>
        <p:spPr>
          <a:xfrm>
            <a:off x="53542" y="1342820"/>
            <a:ext cx="6042456" cy="4834143"/>
          </a:xfrm>
        </p:spPr>
        <p:txBody>
          <a:bodyPr>
            <a:noAutofit/>
          </a:bodyPr>
          <a:lstStyle/>
          <a:p>
            <a:pPr marL="31115" lvl="1" indent="0">
              <a:buClr>
                <a:srgbClr val="0F4662"/>
              </a:buClr>
              <a:buSzPts val="2400"/>
              <a:buNone/>
            </a:pPr>
            <a:r>
              <a:rPr lang="en-US" sz="2400" b="1" dirty="0">
                <a:solidFill>
                  <a:srgbClr val="0F4662"/>
                </a:solidFill>
                <a:ea typeface="Quicksand Bold"/>
                <a:cs typeface="Quicksand Bold"/>
                <a:sym typeface="Quicksand Bold"/>
              </a:rPr>
              <a:t>What does my Classroom Organization score mean?</a:t>
            </a:r>
            <a:r>
              <a:rPr lang="en-US" sz="2400" dirty="0">
                <a:solidFill>
                  <a:srgbClr val="0F4662"/>
                </a:solidFill>
                <a:ea typeface="Quicksand"/>
                <a:cs typeface="Quicksand"/>
                <a:sym typeface="Quicksand"/>
              </a:rPr>
              <a:t> </a:t>
            </a:r>
          </a:p>
          <a:p>
            <a:pPr marL="31115" lvl="1" indent="0">
              <a:buClr>
                <a:srgbClr val="0F4662"/>
              </a:buClr>
              <a:buSzPts val="2400"/>
              <a:buNone/>
            </a:pPr>
            <a:endParaRPr lang="en-US" sz="2400" dirty="0">
              <a:solidFill>
                <a:srgbClr val="0F4662"/>
              </a:solidFill>
              <a:ea typeface="Quicksand"/>
              <a:cs typeface="Quicksand"/>
              <a:sym typeface="Quicksand"/>
            </a:endParaRPr>
          </a:p>
          <a:p>
            <a:pPr marL="31115" lvl="1" indent="0">
              <a:buClr>
                <a:srgbClr val="0F4662"/>
              </a:buClr>
              <a:buSzPts val="2400"/>
              <a:buNone/>
            </a:pPr>
            <a:r>
              <a:rPr lang="en-US" sz="2400" dirty="0">
                <a:solidFill>
                  <a:srgbClr val="0F4662"/>
                </a:solidFill>
                <a:ea typeface="Quicksand"/>
                <a:cs typeface="Quicksand"/>
                <a:sym typeface="Quicksand"/>
              </a:rPr>
              <a:t>Each item gets a score of either a one (1), two (2), or three (3)</a:t>
            </a:r>
          </a:p>
          <a:p>
            <a:pPr marL="31115" lvl="1" indent="0">
              <a:buClr>
                <a:srgbClr val="0F4662"/>
              </a:buClr>
              <a:buSzPts val="2400"/>
              <a:buNone/>
            </a:pPr>
            <a:endParaRPr lang="en-US" sz="2400" dirty="0">
              <a:solidFill>
                <a:srgbClr val="0F4662"/>
              </a:solidFill>
              <a:ea typeface="Quicksand"/>
              <a:cs typeface="Quicksand"/>
              <a:sym typeface="Quicksand"/>
            </a:endParaRPr>
          </a:p>
          <a:p>
            <a:pPr marL="31115" lvl="1" indent="0">
              <a:buClr>
                <a:srgbClr val="0F4662"/>
              </a:buClr>
              <a:buSzPts val="2400"/>
              <a:buNone/>
            </a:pPr>
            <a:r>
              <a:rPr lang="en-US" sz="2400" dirty="0">
                <a:solidFill>
                  <a:srgbClr val="0F4662"/>
                </a:solidFill>
                <a:ea typeface="Quicksand"/>
                <a:cs typeface="Quicksand"/>
                <a:sym typeface="Quicksand"/>
              </a:rPr>
              <a:t>Score 1: No or minimal evidence observed</a:t>
            </a:r>
          </a:p>
          <a:p>
            <a:pPr marL="31115" lvl="1" indent="0">
              <a:buClr>
                <a:srgbClr val="0F4662"/>
              </a:buClr>
              <a:buSzPts val="2400"/>
              <a:buNone/>
            </a:pPr>
            <a:r>
              <a:rPr lang="en-US" sz="2400" dirty="0">
                <a:solidFill>
                  <a:srgbClr val="0F4662"/>
                </a:solidFill>
                <a:ea typeface="Quicksand"/>
                <a:cs typeface="Quicksand"/>
                <a:sym typeface="Quicksand"/>
              </a:rPr>
              <a:t>Score 2: Some or inconsistent evidence</a:t>
            </a:r>
          </a:p>
          <a:p>
            <a:pPr marL="31115" lvl="1" indent="0">
              <a:buClr>
                <a:srgbClr val="0F4662"/>
              </a:buClr>
              <a:buSzPts val="2400"/>
              <a:buNone/>
            </a:pPr>
            <a:r>
              <a:rPr lang="en-US" sz="2400" dirty="0">
                <a:solidFill>
                  <a:srgbClr val="0F4662"/>
                </a:solidFill>
                <a:ea typeface="Quicksand"/>
                <a:cs typeface="Quicksand"/>
                <a:sym typeface="Quicksand"/>
              </a:rPr>
              <a:t>Score 3: Many, consistent, or varied evidence</a:t>
            </a:r>
          </a:p>
          <a:p>
            <a:pPr marL="31115" lvl="1" indent="0">
              <a:buClr>
                <a:srgbClr val="0F4662"/>
              </a:buClr>
              <a:buSzPts val="2400"/>
              <a:buNone/>
            </a:pPr>
            <a:endParaRPr lang="en-US" sz="2400" dirty="0">
              <a:solidFill>
                <a:srgbClr val="0F4662"/>
              </a:solidFill>
              <a:ea typeface="Quicksand"/>
              <a:cs typeface="Quicksand"/>
              <a:sym typeface="Quicksand"/>
            </a:endParaRPr>
          </a:p>
          <a:p>
            <a:pPr marL="31115" lvl="1" indent="0">
              <a:buClr>
                <a:srgbClr val="0F4662"/>
              </a:buClr>
              <a:buSzPts val="2400"/>
              <a:buNone/>
            </a:pPr>
            <a:r>
              <a:rPr lang="en-US" sz="2400" dirty="0">
                <a:solidFill>
                  <a:srgbClr val="0F4662"/>
                </a:solidFill>
                <a:ea typeface="Quicksand"/>
                <a:cs typeface="Quicksand"/>
                <a:sym typeface="Quicksand"/>
              </a:rPr>
              <a:t>Scores guide improvement, not evaluation</a:t>
            </a:r>
          </a:p>
        </p:txBody>
      </p:sp>
      <p:pic>
        <p:nvPicPr>
          <p:cNvPr id="8" name="Content Placeholder 7" descr="Instructional Support scoring rubric">
            <a:extLst>
              <a:ext uri="{FF2B5EF4-FFF2-40B4-BE49-F238E27FC236}">
                <a16:creationId xmlns:a16="http://schemas.microsoft.com/office/drawing/2014/main" id="{90D9CA71-7AC4-D7D5-DB5C-FF524C60A817}"/>
              </a:ext>
            </a:extLst>
          </p:cNvPr>
          <p:cNvPicPr>
            <a:picLocks noGrp="1" noChangeAspect="1"/>
          </p:cNvPicPr>
          <p:nvPr>
            <p:ph idx="11"/>
          </p:nvPr>
        </p:nvPicPr>
        <p:blipFill>
          <a:blip r:embed="rId2"/>
          <a:stretch>
            <a:fillRect/>
          </a:stretch>
        </p:blipFill>
        <p:spPr>
          <a:xfrm>
            <a:off x="6042456" y="1827052"/>
            <a:ext cx="6096000" cy="3278348"/>
          </a:xfrm>
          <a:prstGeom prst="rect">
            <a:avLst/>
          </a:prstGeom>
        </p:spPr>
      </p:pic>
      <p:sp>
        <p:nvSpPr>
          <p:cNvPr id="5" name="Slide Number Placeholder 4">
            <a:extLst>
              <a:ext uri="{FF2B5EF4-FFF2-40B4-BE49-F238E27FC236}">
                <a16:creationId xmlns:a16="http://schemas.microsoft.com/office/drawing/2014/main" id="{ADF5D959-7097-C010-09E6-B16596253DB5}"/>
              </a:ext>
            </a:extLst>
          </p:cNvPr>
          <p:cNvSpPr>
            <a:spLocks noGrp="1"/>
          </p:cNvSpPr>
          <p:nvPr>
            <p:ph type="sldNum" sz="quarter" idx="10"/>
          </p:nvPr>
        </p:nvSpPr>
        <p:spPr/>
        <p:txBody>
          <a:bodyPr/>
          <a:lstStyle/>
          <a:p>
            <a:fld id="{6002B509-C285-4FF6-9C4D-EB34BB9C242E}" type="slidenum">
              <a:rPr lang="en-US" smtClean="0"/>
              <a:t>23</a:t>
            </a:fld>
            <a:endParaRPr lang="en-US"/>
          </a:p>
        </p:txBody>
      </p:sp>
    </p:spTree>
    <p:extLst>
      <p:ext uri="{BB962C8B-B14F-4D97-AF65-F5344CB8AC3E}">
        <p14:creationId xmlns:p14="http://schemas.microsoft.com/office/powerpoint/2010/main" val="32912133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A4DAB-A931-8C84-9E49-79F3E348E2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EC6C20-7B2B-D0F3-58E7-A31CF37CECBB}"/>
              </a:ext>
            </a:extLst>
          </p:cNvPr>
          <p:cNvSpPr>
            <a:spLocks noGrp="1"/>
          </p:cNvSpPr>
          <p:nvPr>
            <p:ph type="title"/>
          </p:nvPr>
        </p:nvSpPr>
        <p:spPr/>
        <p:txBody>
          <a:bodyPr/>
          <a:lstStyle/>
          <a:p>
            <a:r>
              <a:rPr lang="en-US" dirty="0"/>
              <a:t>Instructional Support Scenario (1)</a:t>
            </a:r>
          </a:p>
        </p:txBody>
      </p:sp>
      <p:sp>
        <p:nvSpPr>
          <p:cNvPr id="3" name="Content Placeholder 2">
            <a:extLst>
              <a:ext uri="{FF2B5EF4-FFF2-40B4-BE49-F238E27FC236}">
                <a16:creationId xmlns:a16="http://schemas.microsoft.com/office/drawing/2014/main" id="{531D3E12-3CDF-88FB-A89C-425ADC6E6E25}"/>
              </a:ext>
            </a:extLst>
          </p:cNvPr>
          <p:cNvSpPr>
            <a:spLocks noGrp="1"/>
          </p:cNvSpPr>
          <p:nvPr>
            <p:ph sz="half" idx="1"/>
          </p:nvPr>
        </p:nvSpPr>
        <p:spPr>
          <a:xfrm>
            <a:off x="125897" y="1214846"/>
            <a:ext cx="11799403" cy="4962117"/>
          </a:xfrm>
        </p:spPr>
        <p:txBody>
          <a:bodyPr/>
          <a:lstStyle/>
          <a:p>
            <a:pPr marL="0" indent="0">
              <a:lnSpc>
                <a:spcPct val="100000"/>
              </a:lnSpc>
              <a:spcBef>
                <a:spcPct val="0"/>
              </a:spcBef>
              <a:buNone/>
            </a:pPr>
            <a:r>
              <a:rPr lang="en-US" sz="2400" b="1" dirty="0">
                <a:solidFill>
                  <a:srgbClr val="0F4662"/>
                </a:solidFill>
                <a:ea typeface="Quicksand Bold"/>
                <a:cs typeface="Quicksand Bold"/>
                <a:sym typeface="Quicksand Bold"/>
              </a:rPr>
              <a:t>Context: </a:t>
            </a:r>
            <a:r>
              <a:rPr lang="en-US" sz="2400" dirty="0">
                <a:solidFill>
                  <a:srgbClr val="0F4662"/>
                </a:solidFill>
                <a:ea typeface="Quicksand"/>
                <a:cs typeface="Quicksand"/>
                <a:sym typeface="Quicksand"/>
              </a:rPr>
              <a:t>During free play time, the educator sets up a small table with loose parts (bottle caps, sticks, shells, and cardboard pieces) for children to explore. The intention is to encourage creativity and problem-solving. The educator places the materials on the table and says: “Here are some things you can use. What do you think you could make?”</a:t>
            </a:r>
          </a:p>
          <a:p>
            <a:pPr marL="0" indent="0">
              <a:lnSpc>
                <a:spcPct val="100000"/>
              </a:lnSpc>
              <a:buNone/>
            </a:pPr>
            <a:r>
              <a:rPr lang="en-US" sz="2400" b="1" dirty="0">
                <a:solidFill>
                  <a:srgbClr val="0F4662"/>
                </a:solidFill>
                <a:ea typeface="Quicksand Bold"/>
                <a:cs typeface="Quicksand Bold"/>
                <a:sym typeface="Quicksand Bold"/>
              </a:rPr>
              <a:t>What Occurred: </a:t>
            </a:r>
            <a:r>
              <a:rPr lang="en-US" sz="2400" dirty="0">
                <a:solidFill>
                  <a:srgbClr val="0F4662"/>
                </a:solidFill>
                <a:ea typeface="Quicksand"/>
                <a:cs typeface="Quicksand"/>
                <a:sym typeface="Quicksand"/>
              </a:rPr>
              <a:t>Children begin to explore, stacking and arranging the loose parts. The educator observes and asks a few questions such as: “What happens if you put the stick on top of the shell?” “Can you make it stand up?” The children experiment briefly but there is no extended conversation or deeper engagement.</a:t>
            </a:r>
          </a:p>
          <a:p>
            <a:pPr marL="0" indent="0">
              <a:lnSpc>
                <a:spcPct val="100000"/>
              </a:lnSpc>
              <a:buNone/>
            </a:pPr>
            <a:r>
              <a:rPr lang="en-US" sz="2400" b="1" dirty="0">
                <a:solidFill>
                  <a:srgbClr val="0F4662"/>
                </a:solidFill>
                <a:ea typeface="Quicksand Bold"/>
                <a:cs typeface="Quicksand Bold"/>
                <a:sym typeface="Quicksand Bold"/>
              </a:rPr>
              <a:t>Initial Support:</a:t>
            </a:r>
            <a:r>
              <a:rPr lang="en-US" sz="2400" dirty="0">
                <a:solidFill>
                  <a:srgbClr val="0F4662"/>
                </a:solidFill>
                <a:ea typeface="Quicksand"/>
                <a:cs typeface="Quicksand"/>
                <a:sym typeface="Quicksand"/>
              </a:rPr>
              <a:t> The educator provides access to materials that allow for basic exploration. There were some questions asked, but children respond with a yes or a no. </a:t>
            </a:r>
            <a:endParaRPr lang="en-US" sz="2400" dirty="0">
              <a:solidFill>
                <a:srgbClr val="0F4662"/>
              </a:solidFill>
              <a:ea typeface="Quicksand"/>
              <a:cs typeface="Quicksand"/>
            </a:endParaRPr>
          </a:p>
        </p:txBody>
      </p:sp>
      <p:sp>
        <p:nvSpPr>
          <p:cNvPr id="5" name="Slide Number Placeholder 4">
            <a:extLst>
              <a:ext uri="{FF2B5EF4-FFF2-40B4-BE49-F238E27FC236}">
                <a16:creationId xmlns:a16="http://schemas.microsoft.com/office/drawing/2014/main" id="{87303F50-68B8-2E32-3400-8950D6E5AAC3}"/>
              </a:ext>
            </a:extLst>
          </p:cNvPr>
          <p:cNvSpPr>
            <a:spLocks noGrp="1"/>
          </p:cNvSpPr>
          <p:nvPr>
            <p:ph type="sldNum" sz="quarter" idx="12"/>
          </p:nvPr>
        </p:nvSpPr>
        <p:spPr/>
        <p:txBody>
          <a:bodyPr/>
          <a:lstStyle/>
          <a:p>
            <a:fld id="{6002B509-C285-4FF6-9C4D-EB34BB9C242E}" type="slidenum">
              <a:rPr lang="en-US" smtClean="0"/>
              <a:t>24</a:t>
            </a:fld>
            <a:endParaRPr lang="en-US"/>
          </a:p>
        </p:txBody>
      </p:sp>
    </p:spTree>
    <p:extLst>
      <p:ext uri="{BB962C8B-B14F-4D97-AF65-F5344CB8AC3E}">
        <p14:creationId xmlns:p14="http://schemas.microsoft.com/office/powerpoint/2010/main" val="2513591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0B3DF-C69C-E24D-86C6-BD58159172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F7410E-1329-56E9-DFF7-505F18A588BC}"/>
              </a:ext>
            </a:extLst>
          </p:cNvPr>
          <p:cNvSpPr>
            <a:spLocks noGrp="1"/>
          </p:cNvSpPr>
          <p:nvPr>
            <p:ph type="title"/>
          </p:nvPr>
        </p:nvSpPr>
        <p:spPr>
          <a:xfrm>
            <a:off x="0" y="17258"/>
            <a:ext cx="12192000" cy="706642"/>
          </a:xfrm>
        </p:spPr>
        <p:txBody>
          <a:bodyPr/>
          <a:lstStyle/>
          <a:p>
            <a:r>
              <a:rPr lang="en-US" dirty="0"/>
              <a:t>Instructional Support Scenario (2) </a:t>
            </a:r>
          </a:p>
        </p:txBody>
      </p:sp>
      <p:sp>
        <p:nvSpPr>
          <p:cNvPr id="3" name="Content Placeholder 2">
            <a:extLst>
              <a:ext uri="{FF2B5EF4-FFF2-40B4-BE49-F238E27FC236}">
                <a16:creationId xmlns:a16="http://schemas.microsoft.com/office/drawing/2014/main" id="{DD08B339-E730-22F5-C821-A89CCDA149A8}"/>
              </a:ext>
            </a:extLst>
          </p:cNvPr>
          <p:cNvSpPr>
            <a:spLocks noGrp="1"/>
          </p:cNvSpPr>
          <p:nvPr>
            <p:ph sz="half" idx="1"/>
          </p:nvPr>
        </p:nvSpPr>
        <p:spPr>
          <a:xfrm>
            <a:off x="114299" y="596900"/>
            <a:ext cx="12077701" cy="5448300"/>
          </a:xfrm>
        </p:spPr>
        <p:txBody>
          <a:bodyPr/>
          <a:lstStyle/>
          <a:p>
            <a:pPr marL="0" indent="0">
              <a:lnSpc>
                <a:spcPts val="2805"/>
              </a:lnSpc>
              <a:spcBef>
                <a:spcPts val="600"/>
              </a:spcBef>
              <a:buNone/>
            </a:pPr>
            <a:r>
              <a:rPr lang="en-US" sz="2400" b="1" dirty="0">
                <a:solidFill>
                  <a:srgbClr val="0F4662"/>
                </a:solidFill>
                <a:ea typeface="Quicksand"/>
                <a:cs typeface="Quicksand"/>
                <a:sym typeface="Quicksand"/>
              </a:rPr>
              <a:t>Context: </a:t>
            </a:r>
            <a:r>
              <a:rPr lang="en-US" sz="2400" dirty="0">
                <a:solidFill>
                  <a:srgbClr val="0F4662"/>
                </a:solidFill>
                <a:ea typeface="Quicksand"/>
                <a:cs typeface="Quicksand"/>
                <a:sym typeface="Quicksand"/>
              </a:rPr>
              <a:t>During free play time, the educator sets up a small table with loose parts (bottle caps, sticks, shells, and cardboard pieces) for children to explore. The intention is to encourage creativity and problem-solving. The educator places the materials on the table and says: “Here are some things you can use. What do you think you could make?”</a:t>
            </a:r>
          </a:p>
          <a:p>
            <a:pPr marL="0" indent="0" algn="ctr">
              <a:lnSpc>
                <a:spcPts val="2805"/>
              </a:lnSpc>
              <a:spcBef>
                <a:spcPts val="600"/>
              </a:spcBef>
              <a:buNone/>
            </a:pPr>
            <a:r>
              <a:rPr lang="en-US" sz="2400" b="1" dirty="0">
                <a:solidFill>
                  <a:srgbClr val="0F4662"/>
                </a:solidFill>
                <a:ea typeface="Quicksand"/>
                <a:cs typeface="Quicksand"/>
                <a:sym typeface="Quicksand"/>
              </a:rPr>
              <a:t>What Score did this educator get in multiple Instructional Support items: 2</a:t>
            </a:r>
          </a:p>
          <a:p>
            <a:pPr marL="0" indent="0">
              <a:lnSpc>
                <a:spcPts val="2805"/>
              </a:lnSpc>
              <a:spcBef>
                <a:spcPts val="600"/>
              </a:spcBef>
              <a:buNone/>
            </a:pPr>
            <a:r>
              <a:rPr lang="en-US" sz="2400" b="1" dirty="0">
                <a:solidFill>
                  <a:srgbClr val="0F4662"/>
                </a:solidFill>
                <a:ea typeface="Quicksand"/>
                <a:cs typeface="Quicksand"/>
                <a:sym typeface="Quicksand"/>
              </a:rPr>
              <a:t>Things to notice:</a:t>
            </a:r>
          </a:p>
          <a:p>
            <a:pPr marL="0">
              <a:lnSpc>
                <a:spcPct val="100000"/>
              </a:lnSpc>
              <a:spcBef>
                <a:spcPts val="0"/>
              </a:spcBef>
            </a:pPr>
            <a:r>
              <a:rPr lang="en-US" sz="2400" dirty="0">
                <a:solidFill>
                  <a:srgbClr val="0F4662"/>
                </a:solidFill>
                <a:ea typeface="Quicksand"/>
                <a:cs typeface="Quicksand"/>
                <a:sym typeface="Quicksand"/>
              </a:rPr>
              <a:t>The educator provided access to loose parts that encourage exploration and creativity.</a:t>
            </a:r>
          </a:p>
          <a:p>
            <a:pPr marL="0">
              <a:lnSpc>
                <a:spcPct val="100000"/>
              </a:lnSpc>
              <a:spcBef>
                <a:spcPts val="0"/>
              </a:spcBef>
            </a:pPr>
            <a:r>
              <a:rPr lang="en-US" sz="2400" dirty="0">
                <a:solidFill>
                  <a:srgbClr val="0F4662"/>
                </a:solidFill>
                <a:ea typeface="Quicksand"/>
                <a:cs typeface="Quicksand"/>
                <a:sym typeface="Quicksand"/>
              </a:rPr>
              <a:t>Asked open-ended questions like “What happens if you put the stick on top of the </a:t>
            </a:r>
          </a:p>
          <a:p>
            <a:pPr marL="0" indent="0">
              <a:lnSpc>
                <a:spcPct val="100000"/>
              </a:lnSpc>
              <a:spcBef>
                <a:spcPts val="0"/>
              </a:spcBef>
              <a:buNone/>
            </a:pPr>
            <a:r>
              <a:rPr lang="en-US" sz="2400" dirty="0">
                <a:solidFill>
                  <a:srgbClr val="0F4662"/>
                </a:solidFill>
                <a:ea typeface="Quicksand"/>
                <a:cs typeface="Quicksand"/>
                <a:sym typeface="Quicksand"/>
              </a:rPr>
              <a:t>   shell?” to spark curiosity.</a:t>
            </a:r>
          </a:p>
          <a:p>
            <a:pPr marL="0">
              <a:lnSpc>
                <a:spcPct val="100000"/>
              </a:lnSpc>
              <a:spcBef>
                <a:spcPts val="0"/>
              </a:spcBef>
            </a:pPr>
            <a:r>
              <a:rPr lang="en-US" sz="2400" dirty="0">
                <a:solidFill>
                  <a:srgbClr val="0F4662"/>
                </a:solidFill>
                <a:ea typeface="Quicksand"/>
                <a:cs typeface="Quicksand"/>
                <a:sym typeface="Quicksand"/>
              </a:rPr>
              <a:t>Created an opportunity for problem-solving through materials that allow stacking and   </a:t>
            </a:r>
          </a:p>
          <a:p>
            <a:pPr marL="228600" lvl="1" indent="0">
              <a:lnSpc>
                <a:spcPct val="100000"/>
              </a:lnSpc>
              <a:spcBef>
                <a:spcPts val="0"/>
              </a:spcBef>
              <a:buNone/>
            </a:pPr>
            <a:r>
              <a:rPr lang="en-US" sz="2400" dirty="0">
                <a:solidFill>
                  <a:srgbClr val="0F4662"/>
                </a:solidFill>
                <a:ea typeface="Quicksand"/>
                <a:cs typeface="Quicksand"/>
                <a:sym typeface="Quicksand"/>
              </a:rPr>
              <a:t>balancing</a:t>
            </a:r>
            <a:r>
              <a:rPr lang="en-US" sz="2000" dirty="0">
                <a:solidFill>
                  <a:srgbClr val="0F4662"/>
                </a:solidFill>
                <a:ea typeface="Quicksand"/>
                <a:cs typeface="Quicksand"/>
                <a:sym typeface="Quicksand"/>
              </a:rPr>
              <a:t>.</a:t>
            </a:r>
          </a:p>
          <a:p>
            <a:pPr marL="0">
              <a:lnSpc>
                <a:spcPct val="100000"/>
              </a:lnSpc>
              <a:spcBef>
                <a:spcPts val="0"/>
              </a:spcBef>
            </a:pPr>
            <a:r>
              <a:rPr lang="en-US" sz="2400" dirty="0">
                <a:solidFill>
                  <a:srgbClr val="0F4662"/>
                </a:solidFill>
                <a:ea typeface="Quicksand"/>
                <a:cs typeface="Quicksand"/>
                <a:sym typeface="Quicksand"/>
              </a:rPr>
              <a:t>Allowed child-led exploration, giving children autonomy rather than directing the   </a:t>
            </a:r>
          </a:p>
          <a:p>
            <a:pPr marL="0" indent="0">
              <a:lnSpc>
                <a:spcPct val="100000"/>
              </a:lnSpc>
              <a:spcBef>
                <a:spcPts val="0"/>
              </a:spcBef>
              <a:buNone/>
            </a:pPr>
            <a:r>
              <a:rPr lang="en-US" sz="2400" dirty="0">
                <a:solidFill>
                  <a:srgbClr val="0F4662"/>
                </a:solidFill>
                <a:ea typeface="Quicksand"/>
                <a:cs typeface="Quicksand"/>
                <a:sym typeface="Quicksand"/>
              </a:rPr>
              <a:t>  activity.</a:t>
            </a:r>
          </a:p>
          <a:p>
            <a:pPr marL="0" indent="0">
              <a:lnSpc>
                <a:spcPct val="100000"/>
              </a:lnSpc>
              <a:spcBef>
                <a:spcPts val="0"/>
              </a:spcBef>
              <a:buNone/>
            </a:pPr>
            <a:r>
              <a:rPr lang="en-US" sz="2400" b="1" dirty="0">
                <a:solidFill>
                  <a:srgbClr val="0F4662"/>
                </a:solidFill>
                <a:ea typeface="Quicksand Bold"/>
                <a:cs typeface="Quicksand Bold"/>
                <a:sym typeface="Quicksand Bold"/>
              </a:rPr>
              <a:t>What can we do to help the educator? </a:t>
            </a:r>
          </a:p>
        </p:txBody>
      </p:sp>
      <p:sp>
        <p:nvSpPr>
          <p:cNvPr id="5" name="Slide Number Placeholder 4">
            <a:extLst>
              <a:ext uri="{FF2B5EF4-FFF2-40B4-BE49-F238E27FC236}">
                <a16:creationId xmlns:a16="http://schemas.microsoft.com/office/drawing/2014/main" id="{25CAEE44-74A6-C826-DB57-63579D5DEC66}"/>
              </a:ext>
            </a:extLst>
          </p:cNvPr>
          <p:cNvSpPr>
            <a:spLocks noGrp="1"/>
          </p:cNvSpPr>
          <p:nvPr>
            <p:ph type="sldNum" sz="quarter" idx="12"/>
          </p:nvPr>
        </p:nvSpPr>
        <p:spPr/>
        <p:txBody>
          <a:bodyPr/>
          <a:lstStyle/>
          <a:p>
            <a:fld id="{6002B509-C285-4FF6-9C4D-EB34BB9C242E}" type="slidenum">
              <a:rPr lang="en-US" smtClean="0"/>
              <a:t>25</a:t>
            </a:fld>
            <a:endParaRPr lang="en-US" dirty="0"/>
          </a:p>
        </p:txBody>
      </p:sp>
    </p:spTree>
    <p:extLst>
      <p:ext uri="{BB962C8B-B14F-4D97-AF65-F5344CB8AC3E}">
        <p14:creationId xmlns:p14="http://schemas.microsoft.com/office/powerpoint/2010/main" val="17945953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740D6-1BE3-4CF7-7F63-326986643D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80B744-E043-CAFD-FE50-0698D3548B82}"/>
              </a:ext>
            </a:extLst>
          </p:cNvPr>
          <p:cNvSpPr>
            <a:spLocks noGrp="1"/>
          </p:cNvSpPr>
          <p:nvPr>
            <p:ph type="title"/>
          </p:nvPr>
        </p:nvSpPr>
        <p:spPr/>
        <p:txBody>
          <a:bodyPr/>
          <a:lstStyle/>
          <a:p>
            <a:r>
              <a:rPr lang="en-US" dirty="0"/>
              <a:t>Developing a Plan (4)</a:t>
            </a:r>
          </a:p>
        </p:txBody>
      </p:sp>
      <p:sp>
        <p:nvSpPr>
          <p:cNvPr id="3" name="Content Placeholder 2">
            <a:extLst>
              <a:ext uri="{FF2B5EF4-FFF2-40B4-BE49-F238E27FC236}">
                <a16:creationId xmlns:a16="http://schemas.microsoft.com/office/drawing/2014/main" id="{0CE86776-E64D-71C6-DAD3-82E2861A1B25}"/>
              </a:ext>
            </a:extLst>
          </p:cNvPr>
          <p:cNvSpPr>
            <a:spLocks noGrp="1"/>
          </p:cNvSpPr>
          <p:nvPr>
            <p:ph sz="half" idx="1"/>
          </p:nvPr>
        </p:nvSpPr>
        <p:spPr>
          <a:xfrm>
            <a:off x="125896" y="1276394"/>
            <a:ext cx="11850204" cy="4835180"/>
          </a:xfrm>
        </p:spPr>
        <p:txBody>
          <a:bodyPr/>
          <a:lstStyle/>
          <a:p>
            <a:pPr marL="0" indent="0">
              <a:spcAft>
                <a:spcPts val="600"/>
              </a:spcAft>
              <a:buNone/>
            </a:pPr>
            <a:r>
              <a:rPr lang="en-US" sz="2400" b="1" dirty="0"/>
              <a:t>Example strategies for a three (3) score </a:t>
            </a:r>
          </a:p>
          <a:p>
            <a:pPr marL="0" indent="0">
              <a:spcAft>
                <a:spcPts val="600"/>
              </a:spcAft>
              <a:buNone/>
            </a:pPr>
            <a:r>
              <a:rPr lang="en-US" sz="2400" b="1" dirty="0"/>
              <a:t>Enhance Environment</a:t>
            </a:r>
          </a:p>
          <a:p>
            <a:pPr>
              <a:spcBef>
                <a:spcPts val="0"/>
              </a:spcBef>
            </a:pPr>
            <a:r>
              <a:rPr lang="en-US" sz="2400" dirty="0"/>
              <a:t>Add variety and complexity to loose parts (e.g., different textures, sizes, connectors) </a:t>
            </a:r>
          </a:p>
          <a:p>
            <a:pPr>
              <a:spcBef>
                <a:spcPts val="0"/>
              </a:spcBef>
            </a:pPr>
            <a:r>
              <a:rPr lang="en-US" sz="2400" dirty="0"/>
              <a:t>Include related props or tools (like small containers, ramps, or clips) that encourage experimentation and problem-solving.</a:t>
            </a:r>
          </a:p>
          <a:p>
            <a:pPr>
              <a:spcBef>
                <a:spcPts val="0"/>
              </a:spcBef>
            </a:pPr>
            <a:r>
              <a:rPr lang="en-US" sz="2400" dirty="0"/>
              <a:t>Arrange materials in a way that sparks curiosity (e.g., grouping items by shape or color to prompt sorting or pattern-making).</a:t>
            </a:r>
          </a:p>
          <a:p>
            <a:pPr marL="0" lvl="0" indent="0">
              <a:spcAft>
                <a:spcPts val="600"/>
              </a:spcAft>
              <a:buNone/>
              <a:defRPr/>
            </a:pPr>
            <a:r>
              <a:rPr lang="en-US" sz="2400" b="1" dirty="0"/>
              <a:t>Proactive Instructional Support</a:t>
            </a:r>
          </a:p>
          <a:p>
            <a:pPr lvl="0">
              <a:spcBef>
                <a:spcPts val="0"/>
              </a:spcBef>
              <a:defRPr/>
            </a:pPr>
            <a:r>
              <a:rPr lang="en-US" sz="2400" dirty="0"/>
              <a:t>Begin with intentional prompts:</a:t>
            </a:r>
          </a:p>
          <a:p>
            <a:pPr lvl="0">
              <a:spcBef>
                <a:spcPts val="0"/>
              </a:spcBef>
              <a:defRPr/>
            </a:pPr>
            <a:r>
              <a:rPr lang="en-US" sz="2400" dirty="0"/>
              <a:t>“What could you build that moves?” or “How can you make it taller without falling?”</a:t>
            </a:r>
          </a:p>
          <a:p>
            <a:pPr lvl="0">
              <a:spcBef>
                <a:spcPts val="0"/>
              </a:spcBef>
              <a:defRPr/>
            </a:pPr>
            <a:r>
              <a:rPr lang="en-US" sz="2400" dirty="0"/>
              <a:t>Use language that introduces concepts (balance, stability, size, weight) during play.</a:t>
            </a:r>
          </a:p>
          <a:p>
            <a:pPr lvl="0">
              <a:spcBef>
                <a:spcPts val="0"/>
              </a:spcBef>
              <a:defRPr/>
            </a:pPr>
            <a:r>
              <a:rPr lang="en-US" sz="2400" dirty="0"/>
              <a:t>Offer gentle hints or challenges:</a:t>
            </a:r>
          </a:p>
          <a:p>
            <a:pPr lvl="0">
              <a:spcBef>
                <a:spcPts val="0"/>
              </a:spcBef>
              <a:defRPr/>
            </a:pPr>
            <a:r>
              <a:rPr lang="en-US" sz="2400" dirty="0"/>
              <a:t>“What happens if you use a heavier piece at the bottom?”</a:t>
            </a:r>
          </a:p>
          <a:p>
            <a:pPr>
              <a:spcBef>
                <a:spcPts val="0"/>
              </a:spcBef>
            </a:pPr>
            <a:endParaRPr lang="en-US" sz="2400" dirty="0"/>
          </a:p>
          <a:p>
            <a:pPr marL="0" indent="0">
              <a:spcAft>
                <a:spcPts val="600"/>
              </a:spcAft>
              <a:buNone/>
            </a:pPr>
            <a:r>
              <a:rPr lang="en-US" sz="2400" b="1" dirty="0"/>
              <a:t> </a:t>
            </a:r>
            <a:endParaRPr lang="en-US" sz="2400" dirty="0"/>
          </a:p>
        </p:txBody>
      </p:sp>
      <p:sp>
        <p:nvSpPr>
          <p:cNvPr id="5" name="Slide Number Placeholder 4">
            <a:extLst>
              <a:ext uri="{FF2B5EF4-FFF2-40B4-BE49-F238E27FC236}">
                <a16:creationId xmlns:a16="http://schemas.microsoft.com/office/drawing/2014/main" id="{C4970BD8-E21B-916E-2783-78E341C69855}"/>
              </a:ext>
            </a:extLst>
          </p:cNvPr>
          <p:cNvSpPr>
            <a:spLocks noGrp="1"/>
          </p:cNvSpPr>
          <p:nvPr>
            <p:ph type="sldNum" sz="quarter" idx="12"/>
          </p:nvPr>
        </p:nvSpPr>
        <p:spPr/>
        <p:txBody>
          <a:bodyPr/>
          <a:lstStyle/>
          <a:p>
            <a:fld id="{6002B509-C285-4FF6-9C4D-EB34BB9C242E}" type="slidenum">
              <a:rPr lang="en-US" smtClean="0"/>
              <a:t>26</a:t>
            </a:fld>
            <a:endParaRPr lang="en-US"/>
          </a:p>
        </p:txBody>
      </p:sp>
    </p:spTree>
    <p:extLst>
      <p:ext uri="{BB962C8B-B14F-4D97-AF65-F5344CB8AC3E}">
        <p14:creationId xmlns:p14="http://schemas.microsoft.com/office/powerpoint/2010/main" val="7012623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277E0-38A2-D711-D35F-99CC89A1F1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3A33B1-7D4D-82F4-018B-E7FD31ED1947}"/>
              </a:ext>
            </a:extLst>
          </p:cNvPr>
          <p:cNvSpPr>
            <a:spLocks noGrp="1"/>
          </p:cNvSpPr>
          <p:nvPr>
            <p:ph type="title"/>
          </p:nvPr>
        </p:nvSpPr>
        <p:spPr/>
        <p:txBody>
          <a:bodyPr/>
          <a:lstStyle/>
          <a:p>
            <a:r>
              <a:rPr lang="en-US" dirty="0"/>
              <a:t>Developing a Plan (5)</a:t>
            </a:r>
          </a:p>
        </p:txBody>
      </p:sp>
      <p:sp>
        <p:nvSpPr>
          <p:cNvPr id="3" name="Content Placeholder 2">
            <a:extLst>
              <a:ext uri="{FF2B5EF4-FFF2-40B4-BE49-F238E27FC236}">
                <a16:creationId xmlns:a16="http://schemas.microsoft.com/office/drawing/2014/main" id="{DB029EA0-891C-B048-D0CA-52282F3DE19C}"/>
              </a:ext>
            </a:extLst>
          </p:cNvPr>
          <p:cNvSpPr>
            <a:spLocks noGrp="1"/>
          </p:cNvSpPr>
          <p:nvPr>
            <p:ph sz="half" idx="1"/>
          </p:nvPr>
        </p:nvSpPr>
        <p:spPr>
          <a:xfrm>
            <a:off x="34662" y="1309619"/>
            <a:ext cx="7663622" cy="4835180"/>
          </a:xfrm>
        </p:spPr>
        <p:txBody>
          <a:bodyPr/>
          <a:lstStyle/>
          <a:p>
            <a:pPr marL="0" indent="0">
              <a:spcAft>
                <a:spcPts val="600"/>
              </a:spcAft>
              <a:buNone/>
            </a:pPr>
            <a:r>
              <a:rPr lang="en-US" sz="2400" b="1" dirty="0"/>
              <a:t>Example strategies for a three (3) score </a:t>
            </a:r>
          </a:p>
          <a:p>
            <a:pPr marL="0" indent="0">
              <a:spcAft>
                <a:spcPts val="600"/>
              </a:spcAft>
              <a:buNone/>
            </a:pPr>
            <a:r>
              <a:rPr lang="en-US" sz="2400" b="1" dirty="0">
                <a:solidFill>
                  <a:srgbClr val="0F4662"/>
                </a:solidFill>
                <a:ea typeface="Quicksand Bold"/>
                <a:cs typeface="Quicksand Bold"/>
                <a:sym typeface="Quicksand Bold"/>
              </a:rPr>
              <a:t>Foster Independence</a:t>
            </a:r>
            <a:endParaRPr lang="en-US" sz="2400" b="1" dirty="0">
              <a:solidFill>
                <a:srgbClr val="0F4662"/>
              </a:solidFill>
              <a:ea typeface="Quicksand Bold"/>
              <a:cs typeface="Quicksand Bold"/>
            </a:endParaRPr>
          </a:p>
          <a:p>
            <a:pPr marL="675640" lvl="1" indent="-457200"/>
            <a:r>
              <a:rPr lang="en-US" sz="2400" dirty="0">
                <a:solidFill>
                  <a:srgbClr val="0F4662"/>
                </a:solidFill>
                <a:ea typeface="Quicksand"/>
                <a:cs typeface="Quicksand"/>
                <a:sym typeface="Quicksand"/>
              </a:rPr>
              <a:t>Encourage children to plan before building:</a:t>
            </a:r>
          </a:p>
          <a:p>
            <a:pPr marL="675640" lvl="1" indent="-457200"/>
            <a:r>
              <a:rPr lang="en-US" sz="2400" dirty="0">
                <a:solidFill>
                  <a:srgbClr val="0F4662"/>
                </a:solidFill>
                <a:ea typeface="Quicksand"/>
                <a:cs typeface="Quicksand"/>
                <a:sym typeface="Quicksand"/>
              </a:rPr>
              <a:t>“What is your idea? How will you start?”</a:t>
            </a:r>
            <a:endParaRPr lang="en-US" sz="2400" dirty="0">
              <a:solidFill>
                <a:srgbClr val="0F4662"/>
              </a:solidFill>
              <a:ea typeface="Quicksand"/>
              <a:cs typeface="Quicksand"/>
            </a:endParaRPr>
          </a:p>
          <a:p>
            <a:pPr marL="675640" lvl="1" indent="-457200"/>
            <a:r>
              <a:rPr lang="en-US" sz="2400" dirty="0">
                <a:solidFill>
                  <a:srgbClr val="0F4662"/>
                </a:solidFill>
                <a:ea typeface="Quicksand"/>
                <a:cs typeface="Quicksand"/>
                <a:sym typeface="Quicksand"/>
              </a:rPr>
              <a:t>Give choices and ownership:</a:t>
            </a:r>
          </a:p>
          <a:p>
            <a:pPr marL="675640" lvl="1" indent="-457200"/>
            <a:r>
              <a:rPr lang="en-US" sz="2400" dirty="0">
                <a:solidFill>
                  <a:srgbClr val="0F4662"/>
                </a:solidFill>
                <a:ea typeface="Quicksand"/>
                <a:cs typeface="Quicksand"/>
                <a:sym typeface="Quicksand"/>
              </a:rPr>
              <a:t>“Which pieces do you think will work best?”</a:t>
            </a:r>
            <a:endParaRPr lang="en-US" sz="2400" b="1" dirty="0">
              <a:solidFill>
                <a:srgbClr val="0F4662"/>
              </a:solidFill>
              <a:ea typeface="Quicksand"/>
              <a:cs typeface="Quicksand"/>
              <a:sym typeface="Quicksand"/>
            </a:endParaRPr>
          </a:p>
          <a:p>
            <a:pPr marL="218440" lvl="1" indent="0">
              <a:buNone/>
            </a:pPr>
            <a:r>
              <a:rPr lang="en-US" sz="2400" b="1" dirty="0">
                <a:solidFill>
                  <a:srgbClr val="0F4662"/>
                </a:solidFill>
                <a:ea typeface="Quicksand Bold"/>
                <a:cs typeface="Quicksand Bold"/>
                <a:sym typeface="Quicksand Bold"/>
              </a:rPr>
              <a:t>Follow-Up &amp; Connection</a:t>
            </a:r>
            <a:endParaRPr lang="en-US" sz="2400" dirty="0"/>
          </a:p>
          <a:p>
            <a:pPr marL="436880" lvl="1" indent="-218440">
              <a:buFont typeface="Arial"/>
              <a:buChar char="•"/>
            </a:pPr>
            <a:r>
              <a:rPr lang="en-US" sz="2400" dirty="0">
                <a:solidFill>
                  <a:srgbClr val="0F4662"/>
                </a:solidFill>
                <a:ea typeface="Quicksand"/>
                <a:cs typeface="Quicksand"/>
                <a:sym typeface="Quicksand"/>
              </a:rPr>
              <a:t>After the activity, reflect together:</a:t>
            </a:r>
          </a:p>
          <a:p>
            <a:pPr marL="436880" lvl="1" indent="-218440">
              <a:buFont typeface="Arial"/>
              <a:buChar char="•"/>
            </a:pPr>
            <a:r>
              <a:rPr lang="en-US" sz="2400" dirty="0">
                <a:solidFill>
                  <a:srgbClr val="0F4662"/>
                </a:solidFill>
                <a:ea typeface="Quicksand"/>
                <a:cs typeface="Quicksand"/>
                <a:sym typeface="Quicksand"/>
              </a:rPr>
              <a:t>“What worked well? What was tricky?”</a:t>
            </a:r>
            <a:endParaRPr lang="en-US" sz="2400" dirty="0">
              <a:solidFill>
                <a:srgbClr val="0F4662"/>
              </a:solidFill>
              <a:ea typeface="Quicksand"/>
              <a:cs typeface="Quicksand"/>
            </a:endParaRPr>
          </a:p>
          <a:p>
            <a:pPr marL="436880" lvl="1" indent="-218440">
              <a:buFont typeface="Arial"/>
              <a:buChar char="•"/>
            </a:pPr>
            <a:r>
              <a:rPr lang="en-US" sz="2400" dirty="0">
                <a:solidFill>
                  <a:srgbClr val="0F4662"/>
                </a:solidFill>
                <a:ea typeface="Quicksand"/>
                <a:cs typeface="Quicksand"/>
                <a:sym typeface="Quicksand"/>
              </a:rPr>
              <a:t>Connect to real-world examples:</a:t>
            </a:r>
          </a:p>
          <a:p>
            <a:pPr marL="436880" lvl="1" indent="-218440">
              <a:buFont typeface="Arial"/>
              <a:buChar char="•"/>
            </a:pPr>
            <a:r>
              <a:rPr lang="en-US" sz="2400" dirty="0">
                <a:solidFill>
                  <a:srgbClr val="0F4662"/>
                </a:solidFill>
                <a:ea typeface="Quicksand"/>
                <a:cs typeface="Quicksand"/>
                <a:sym typeface="Quicksand"/>
              </a:rPr>
              <a:t>“Buildings need strong bases too why do you think that is?”</a:t>
            </a:r>
            <a:endParaRPr lang="en-US" sz="2400" dirty="0">
              <a:solidFill>
                <a:srgbClr val="0F4662"/>
              </a:solidFill>
              <a:ea typeface="Quicksand"/>
              <a:cs typeface="Quicksand"/>
            </a:endParaRPr>
          </a:p>
          <a:p>
            <a:pPr>
              <a:spcBef>
                <a:spcPts val="0"/>
              </a:spcBef>
            </a:pPr>
            <a:endParaRPr lang="en-US" sz="2400" dirty="0"/>
          </a:p>
          <a:p>
            <a:pPr marL="0" indent="0">
              <a:spcAft>
                <a:spcPts val="600"/>
              </a:spcAft>
              <a:buNone/>
            </a:pPr>
            <a:r>
              <a:rPr lang="en-US" sz="2400" b="1" dirty="0"/>
              <a:t> </a:t>
            </a:r>
            <a:endParaRPr lang="en-US" sz="2400" dirty="0"/>
          </a:p>
        </p:txBody>
      </p:sp>
      <p:pic>
        <p:nvPicPr>
          <p:cNvPr id="7" name="Content Placeholder 6" descr="A child engaged in crafting">
            <a:extLst>
              <a:ext uri="{FF2B5EF4-FFF2-40B4-BE49-F238E27FC236}">
                <a16:creationId xmlns:a16="http://schemas.microsoft.com/office/drawing/2014/main" id="{FD2371EB-467A-334F-6CF2-34B169F2211B}"/>
              </a:ext>
            </a:extLst>
          </p:cNvPr>
          <p:cNvPicPr>
            <a:picLocks noGrp="1" noChangeAspect="1"/>
          </p:cNvPicPr>
          <p:nvPr>
            <p:ph sz="half" idx="2"/>
          </p:nvPr>
        </p:nvPicPr>
        <p:blipFill>
          <a:blip r:embed="rId2"/>
          <a:stretch>
            <a:fillRect/>
          </a:stretch>
        </p:blipFill>
        <p:spPr>
          <a:xfrm>
            <a:off x="7558584" y="1698399"/>
            <a:ext cx="4164548" cy="3461202"/>
          </a:xfrm>
          <a:prstGeom prst="rect">
            <a:avLst/>
          </a:prstGeom>
        </p:spPr>
      </p:pic>
      <p:sp>
        <p:nvSpPr>
          <p:cNvPr id="5" name="Slide Number Placeholder 4">
            <a:extLst>
              <a:ext uri="{FF2B5EF4-FFF2-40B4-BE49-F238E27FC236}">
                <a16:creationId xmlns:a16="http://schemas.microsoft.com/office/drawing/2014/main" id="{CF7424D8-51BB-86A3-1494-3EA06B4FCF00}"/>
              </a:ext>
            </a:extLst>
          </p:cNvPr>
          <p:cNvSpPr>
            <a:spLocks noGrp="1"/>
          </p:cNvSpPr>
          <p:nvPr>
            <p:ph type="sldNum" sz="quarter" idx="12"/>
          </p:nvPr>
        </p:nvSpPr>
        <p:spPr/>
        <p:txBody>
          <a:bodyPr/>
          <a:lstStyle/>
          <a:p>
            <a:fld id="{6002B509-C285-4FF6-9C4D-EB34BB9C242E}" type="slidenum">
              <a:rPr lang="en-US" smtClean="0"/>
              <a:t>27</a:t>
            </a:fld>
            <a:endParaRPr lang="en-US"/>
          </a:p>
        </p:txBody>
      </p:sp>
    </p:spTree>
    <p:extLst>
      <p:ext uri="{BB962C8B-B14F-4D97-AF65-F5344CB8AC3E}">
        <p14:creationId xmlns:p14="http://schemas.microsoft.com/office/powerpoint/2010/main" val="5574604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BB8ECBE-42D0-A0A3-E061-501C21F0A27C}"/>
              </a:ext>
            </a:extLst>
          </p:cNvPr>
          <p:cNvSpPr>
            <a:spLocks noGrp="1"/>
          </p:cNvSpPr>
          <p:nvPr>
            <p:ph type="ctrTitle"/>
          </p:nvPr>
        </p:nvSpPr>
        <p:spPr>
          <a:xfrm>
            <a:off x="1524000" y="1479277"/>
            <a:ext cx="9144000" cy="2387600"/>
          </a:xfrm>
        </p:spPr>
        <p:txBody>
          <a:bodyPr>
            <a:normAutofit/>
          </a:bodyPr>
          <a:lstStyle/>
          <a:p>
            <a:r>
              <a:rPr lang="en-US" sz="5400" dirty="0"/>
              <a:t>Continuous Quality Improvement </a:t>
            </a:r>
          </a:p>
        </p:txBody>
      </p:sp>
      <p:sp>
        <p:nvSpPr>
          <p:cNvPr id="4" name="Slide Number Placeholder 3">
            <a:extLst>
              <a:ext uri="{FF2B5EF4-FFF2-40B4-BE49-F238E27FC236}">
                <a16:creationId xmlns:a16="http://schemas.microsoft.com/office/drawing/2014/main" id="{2061DE23-7A7E-E8A3-325A-615FB66D327C}"/>
              </a:ext>
            </a:extLst>
          </p:cNvPr>
          <p:cNvSpPr>
            <a:spLocks noGrp="1"/>
          </p:cNvSpPr>
          <p:nvPr>
            <p:ph type="sldNum" sz="quarter" idx="12"/>
          </p:nvPr>
        </p:nvSpPr>
        <p:spPr/>
        <p:txBody>
          <a:bodyPr/>
          <a:lstStyle/>
          <a:p>
            <a:fld id="{6002B509-C285-4FF6-9C4D-EB34BB9C242E}" type="slidenum">
              <a:rPr lang="en-US" smtClean="0"/>
              <a:t>28</a:t>
            </a:fld>
            <a:endParaRPr lang="en-US"/>
          </a:p>
        </p:txBody>
      </p:sp>
    </p:spTree>
    <p:extLst>
      <p:ext uri="{BB962C8B-B14F-4D97-AF65-F5344CB8AC3E}">
        <p14:creationId xmlns:p14="http://schemas.microsoft.com/office/powerpoint/2010/main" val="27117814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47FD3-9553-A1AA-ECDC-B6015CB201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F29565-9B06-2C5C-6EC7-E08762EED1DE}"/>
              </a:ext>
            </a:extLst>
          </p:cNvPr>
          <p:cNvSpPr>
            <a:spLocks noGrp="1"/>
          </p:cNvSpPr>
          <p:nvPr>
            <p:ph type="title"/>
          </p:nvPr>
        </p:nvSpPr>
        <p:spPr/>
        <p:txBody>
          <a:bodyPr>
            <a:normAutofit fontScale="90000"/>
          </a:bodyPr>
          <a:lstStyle/>
          <a:p>
            <a:r>
              <a:rPr lang="en-US"/>
              <a:t>Using Results for Continuous Quality Improvement (1)</a:t>
            </a:r>
            <a:endParaRPr lang="en-US" dirty="0"/>
          </a:p>
        </p:txBody>
      </p:sp>
      <p:sp>
        <p:nvSpPr>
          <p:cNvPr id="3" name="Content Placeholder 2">
            <a:extLst>
              <a:ext uri="{FF2B5EF4-FFF2-40B4-BE49-F238E27FC236}">
                <a16:creationId xmlns:a16="http://schemas.microsoft.com/office/drawing/2014/main" id="{9C6A64E9-6437-098E-0F74-9ABADF7BBEBD}"/>
              </a:ext>
            </a:extLst>
          </p:cNvPr>
          <p:cNvSpPr>
            <a:spLocks noGrp="1"/>
          </p:cNvSpPr>
          <p:nvPr>
            <p:ph sz="half" idx="1"/>
          </p:nvPr>
        </p:nvSpPr>
        <p:spPr>
          <a:xfrm>
            <a:off x="203200" y="1435099"/>
            <a:ext cx="7495084" cy="4709699"/>
          </a:xfrm>
        </p:spPr>
        <p:txBody>
          <a:bodyPr/>
          <a:lstStyle/>
          <a:p>
            <a:pPr marL="0" indent="0">
              <a:buNone/>
            </a:pPr>
            <a:r>
              <a:rPr lang="en-US" sz="2400" b="1" dirty="0"/>
              <a:t>Analyze Data Trends</a:t>
            </a:r>
            <a:endParaRPr lang="en-US" sz="2400" dirty="0"/>
          </a:p>
          <a:p>
            <a:pPr marL="0" indent="0">
              <a:buNone/>
            </a:pPr>
            <a:r>
              <a:rPr lang="en-US" sz="2400" dirty="0"/>
              <a:t>Review CLASS scores across dimensions</a:t>
            </a:r>
          </a:p>
          <a:p>
            <a:r>
              <a:rPr lang="en-US" sz="2400" dirty="0"/>
              <a:t>Emotional Support</a:t>
            </a:r>
          </a:p>
          <a:p>
            <a:r>
              <a:rPr lang="en-US" sz="2400" dirty="0"/>
              <a:t>Classroom Organization</a:t>
            </a:r>
          </a:p>
          <a:p>
            <a:r>
              <a:rPr lang="en-US" sz="2400" dirty="0"/>
              <a:t>Instructional Support</a:t>
            </a:r>
          </a:p>
          <a:p>
            <a:pPr marL="0" indent="0">
              <a:buNone/>
            </a:pPr>
            <a:r>
              <a:rPr lang="en-US" sz="2400" dirty="0"/>
              <a:t>Identify patterns: </a:t>
            </a:r>
          </a:p>
          <a:p>
            <a:r>
              <a:rPr lang="en-US" sz="2400" dirty="0"/>
              <a:t>Are certain domains consistently lower?</a:t>
            </a:r>
          </a:p>
          <a:p>
            <a:r>
              <a:rPr lang="en-US" sz="2400" dirty="0"/>
              <a:t>Are there classroom specific trends?</a:t>
            </a:r>
          </a:p>
          <a:p>
            <a:pPr>
              <a:spcBef>
                <a:spcPts val="0"/>
              </a:spcBef>
            </a:pPr>
            <a:endParaRPr lang="en-US" sz="2400" dirty="0"/>
          </a:p>
          <a:p>
            <a:pPr marL="0" indent="0">
              <a:spcAft>
                <a:spcPts val="600"/>
              </a:spcAft>
              <a:buNone/>
            </a:pPr>
            <a:r>
              <a:rPr lang="en-US" sz="2400" b="1" dirty="0"/>
              <a:t> </a:t>
            </a:r>
            <a:endParaRPr lang="en-US" sz="2400" dirty="0"/>
          </a:p>
        </p:txBody>
      </p:sp>
      <p:pic>
        <p:nvPicPr>
          <p:cNvPr id="9" name="Content Placeholder 8" descr="A cartoon adult analyzing trends ">
            <a:extLst>
              <a:ext uri="{FF2B5EF4-FFF2-40B4-BE49-F238E27FC236}">
                <a16:creationId xmlns:a16="http://schemas.microsoft.com/office/drawing/2014/main" id="{F4AD9106-83B7-E98F-FCB7-296C7E8B0D54}"/>
              </a:ext>
              <a:ext uri="{C183D7F6-B498-43B3-948B-1728B52AA6E4}">
                <adec:decorative xmlns:adec="http://schemas.microsoft.com/office/drawing/2017/decorative" val="0"/>
              </a:ext>
            </a:extLst>
          </p:cNvPr>
          <p:cNvPicPr>
            <a:picLocks noGrp="1" noChangeAspect="1"/>
          </p:cNvPicPr>
          <p:nvPr>
            <p:ph sz="half" idx="2"/>
          </p:nvPr>
        </p:nvPicPr>
        <p:blipFill>
          <a:blip r:embed="rId2"/>
          <a:stretch>
            <a:fillRect/>
          </a:stretch>
        </p:blipFill>
        <p:spPr>
          <a:xfrm>
            <a:off x="7855319" y="1310252"/>
            <a:ext cx="3950550" cy="4834547"/>
          </a:xfrm>
          <a:prstGeom prst="rect">
            <a:avLst/>
          </a:prstGeom>
        </p:spPr>
      </p:pic>
      <p:sp>
        <p:nvSpPr>
          <p:cNvPr id="5" name="Slide Number Placeholder 4">
            <a:extLst>
              <a:ext uri="{FF2B5EF4-FFF2-40B4-BE49-F238E27FC236}">
                <a16:creationId xmlns:a16="http://schemas.microsoft.com/office/drawing/2014/main" id="{B146F52F-0BDD-9733-7E87-2E4389195FEF}"/>
              </a:ext>
            </a:extLst>
          </p:cNvPr>
          <p:cNvSpPr>
            <a:spLocks noGrp="1"/>
          </p:cNvSpPr>
          <p:nvPr>
            <p:ph type="sldNum" sz="quarter" idx="12"/>
          </p:nvPr>
        </p:nvSpPr>
        <p:spPr/>
        <p:txBody>
          <a:bodyPr/>
          <a:lstStyle/>
          <a:p>
            <a:fld id="{6002B509-C285-4FF6-9C4D-EB34BB9C242E}" type="slidenum">
              <a:rPr lang="en-US" smtClean="0"/>
              <a:t>29</a:t>
            </a:fld>
            <a:endParaRPr lang="en-US"/>
          </a:p>
        </p:txBody>
      </p:sp>
    </p:spTree>
    <p:extLst>
      <p:ext uri="{BB962C8B-B14F-4D97-AF65-F5344CB8AC3E}">
        <p14:creationId xmlns:p14="http://schemas.microsoft.com/office/powerpoint/2010/main" val="3531036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3C9A2-CA13-85C1-47F6-A73A6B2C73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C63D6C-29E9-51EA-4B24-C2B848482DFB}"/>
              </a:ext>
            </a:extLst>
          </p:cNvPr>
          <p:cNvSpPr>
            <a:spLocks noGrp="1"/>
          </p:cNvSpPr>
          <p:nvPr>
            <p:ph type="title"/>
          </p:nvPr>
        </p:nvSpPr>
        <p:spPr/>
        <p:txBody>
          <a:bodyPr/>
          <a:lstStyle/>
          <a:p>
            <a:r>
              <a:rPr lang="en-US" dirty="0">
                <a:solidFill>
                  <a:srgbClr val="0F4662"/>
                </a:solidFill>
                <a:sym typeface="Cormorant Garamond Bold Italics"/>
              </a:rPr>
              <a:t>Agenda</a:t>
            </a:r>
            <a:endParaRPr lang="en-US" b="0" dirty="0"/>
          </a:p>
        </p:txBody>
      </p:sp>
      <p:sp>
        <p:nvSpPr>
          <p:cNvPr id="3" name="Content Placeholder 2">
            <a:extLst>
              <a:ext uri="{FF2B5EF4-FFF2-40B4-BE49-F238E27FC236}">
                <a16:creationId xmlns:a16="http://schemas.microsoft.com/office/drawing/2014/main" id="{6AF9E42C-59C0-C626-059E-7F09120498D7}"/>
              </a:ext>
            </a:extLst>
          </p:cNvPr>
          <p:cNvSpPr>
            <a:spLocks noGrp="1"/>
          </p:cNvSpPr>
          <p:nvPr>
            <p:ph sz="half" idx="1"/>
          </p:nvPr>
        </p:nvSpPr>
        <p:spPr>
          <a:xfrm>
            <a:off x="248478" y="1423426"/>
            <a:ext cx="11257722" cy="4835180"/>
          </a:xfrm>
        </p:spPr>
        <p:txBody>
          <a:bodyPr vert="horz" lIns="91440" tIns="45720" rIns="91440" bIns="45720" rtlCol="0" anchor="t">
            <a:normAutofit/>
          </a:bodyPr>
          <a:lstStyle/>
          <a:p>
            <a:r>
              <a:rPr lang="en-US" sz="2800" dirty="0">
                <a:solidFill>
                  <a:srgbClr val="0F4662"/>
                </a:solidFill>
                <a:ea typeface="Canva Sans"/>
                <a:cs typeface="Canva Sans"/>
              </a:rPr>
              <a:t>Opening Reflection</a:t>
            </a:r>
          </a:p>
          <a:p>
            <a:r>
              <a:rPr lang="en-US" sz="2800" dirty="0">
                <a:solidFill>
                  <a:srgbClr val="0F4662"/>
                </a:solidFill>
                <a:ea typeface="Canva Sans"/>
                <a:cs typeface="Canva Sans"/>
              </a:rPr>
              <a:t>Elements of the Classroom Assessment Scoring System (CLASS) and CLASS Environment</a:t>
            </a:r>
          </a:p>
          <a:p>
            <a:r>
              <a:rPr lang="en-US" sz="2800" dirty="0">
                <a:solidFill>
                  <a:srgbClr val="0F4662"/>
                </a:solidFill>
                <a:ea typeface="Canva Sans"/>
                <a:cs typeface="Canva Sans"/>
              </a:rPr>
              <a:t>Emotional Support Domain</a:t>
            </a:r>
          </a:p>
          <a:p>
            <a:r>
              <a:rPr lang="en-US" sz="2800" dirty="0">
                <a:solidFill>
                  <a:srgbClr val="0F4662"/>
                </a:solidFill>
                <a:ea typeface="Canva Sans"/>
                <a:cs typeface="Canva Sans"/>
              </a:rPr>
              <a:t>Classroom Organization Domain</a:t>
            </a:r>
          </a:p>
          <a:p>
            <a:r>
              <a:rPr lang="en-US" sz="2800" dirty="0">
                <a:solidFill>
                  <a:srgbClr val="0F4662"/>
                </a:solidFill>
                <a:ea typeface="Canva Sans"/>
                <a:cs typeface="Canva Sans"/>
              </a:rPr>
              <a:t>Instructional Support Domain</a:t>
            </a:r>
          </a:p>
          <a:p>
            <a:r>
              <a:rPr lang="en-US" sz="2800" dirty="0">
                <a:solidFill>
                  <a:srgbClr val="0F4662"/>
                </a:solidFill>
                <a:ea typeface="Canva Sans"/>
                <a:cs typeface="Canva Sans"/>
              </a:rPr>
              <a:t>Continuous Quality Improvement </a:t>
            </a:r>
          </a:p>
          <a:p>
            <a:r>
              <a:rPr lang="en-US" sz="2800" dirty="0">
                <a:solidFill>
                  <a:srgbClr val="0F4662"/>
                </a:solidFill>
                <a:ea typeface="Canva Sans"/>
                <a:cs typeface="Canva Sans"/>
              </a:rPr>
              <a:t>Resources and Contact Information</a:t>
            </a:r>
          </a:p>
        </p:txBody>
      </p:sp>
      <p:sp>
        <p:nvSpPr>
          <p:cNvPr id="5" name="Slide Number Placeholder 4">
            <a:extLst>
              <a:ext uri="{FF2B5EF4-FFF2-40B4-BE49-F238E27FC236}">
                <a16:creationId xmlns:a16="http://schemas.microsoft.com/office/drawing/2014/main" id="{35BE7E45-B2AE-F746-4D41-07B65765C6C0}"/>
              </a:ext>
            </a:extLst>
          </p:cNvPr>
          <p:cNvSpPr>
            <a:spLocks noGrp="1"/>
          </p:cNvSpPr>
          <p:nvPr>
            <p:ph type="sldNum" sz="quarter" idx="12"/>
          </p:nvPr>
        </p:nvSpPr>
        <p:spPr/>
        <p:txBody>
          <a:bodyPr/>
          <a:lstStyle/>
          <a:p>
            <a:fld id="{6002B509-C285-4FF6-9C4D-EB34BB9C242E}" type="slidenum">
              <a:rPr lang="en-US" smtClean="0"/>
              <a:t>3</a:t>
            </a:fld>
            <a:endParaRPr lang="en-US"/>
          </a:p>
        </p:txBody>
      </p:sp>
    </p:spTree>
    <p:extLst>
      <p:ext uri="{BB962C8B-B14F-4D97-AF65-F5344CB8AC3E}">
        <p14:creationId xmlns:p14="http://schemas.microsoft.com/office/powerpoint/2010/main" val="36611140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42170-54CD-B361-41C4-5D91CD4FB4A3}"/>
              </a:ext>
            </a:extLst>
          </p:cNvPr>
          <p:cNvSpPr>
            <a:spLocks noGrp="1"/>
          </p:cNvSpPr>
          <p:nvPr>
            <p:ph type="title"/>
          </p:nvPr>
        </p:nvSpPr>
        <p:spPr/>
        <p:txBody>
          <a:bodyPr>
            <a:normAutofit fontScale="90000"/>
          </a:bodyPr>
          <a:lstStyle/>
          <a:p>
            <a:r>
              <a:rPr lang="en-US" dirty="0"/>
              <a:t>Using Results for Continuous Quality Improvement (2)</a:t>
            </a:r>
          </a:p>
        </p:txBody>
      </p:sp>
      <p:sp>
        <p:nvSpPr>
          <p:cNvPr id="3" name="Content Placeholder 2">
            <a:extLst>
              <a:ext uri="{FF2B5EF4-FFF2-40B4-BE49-F238E27FC236}">
                <a16:creationId xmlns:a16="http://schemas.microsoft.com/office/drawing/2014/main" id="{4D90E3D9-C440-06E5-E6D3-92A9165310F2}"/>
              </a:ext>
            </a:extLst>
          </p:cNvPr>
          <p:cNvSpPr>
            <a:spLocks noGrp="1"/>
          </p:cNvSpPr>
          <p:nvPr>
            <p:ph sz="half" idx="1"/>
          </p:nvPr>
        </p:nvSpPr>
        <p:spPr>
          <a:xfrm>
            <a:off x="248478" y="1193800"/>
            <a:ext cx="7371522" cy="4983163"/>
          </a:xfrm>
        </p:spPr>
        <p:txBody>
          <a:bodyPr/>
          <a:lstStyle/>
          <a:p>
            <a:pPr marL="0" indent="0">
              <a:lnSpc>
                <a:spcPts val="4520"/>
              </a:lnSpc>
              <a:buNone/>
            </a:pPr>
            <a:r>
              <a:rPr lang="en-US" sz="2400" b="1" dirty="0">
                <a:solidFill>
                  <a:srgbClr val="0F4662"/>
                </a:solidFill>
                <a:ea typeface="Quicksand Bold"/>
                <a:cs typeface="Quicksand Bold"/>
                <a:sym typeface="Quicksand Bold"/>
              </a:rPr>
              <a:t>Set SMART Goals</a:t>
            </a:r>
          </a:p>
          <a:p>
            <a:pPr>
              <a:lnSpc>
                <a:spcPct val="100000"/>
              </a:lnSpc>
            </a:pPr>
            <a:r>
              <a:rPr lang="en-US" sz="2400" b="1" dirty="0">
                <a:solidFill>
                  <a:srgbClr val="0F4662"/>
                </a:solidFill>
                <a:ea typeface="Quicksand Bold"/>
                <a:cs typeface="Quicksand Bold"/>
                <a:sym typeface="Quicksand Bold"/>
              </a:rPr>
              <a:t>Specific</a:t>
            </a:r>
            <a:r>
              <a:rPr lang="en-US" sz="2400" dirty="0">
                <a:solidFill>
                  <a:srgbClr val="0F4662"/>
                </a:solidFill>
                <a:ea typeface="Quicksand"/>
                <a:cs typeface="Quicksand"/>
                <a:sym typeface="Quicksand"/>
              </a:rPr>
              <a:t>: Target one or two dimensions for improvement.</a:t>
            </a:r>
          </a:p>
          <a:p>
            <a:pPr>
              <a:lnSpc>
                <a:spcPct val="100000"/>
              </a:lnSpc>
            </a:pPr>
            <a:r>
              <a:rPr lang="en-US" sz="2400" b="1" dirty="0">
                <a:solidFill>
                  <a:srgbClr val="0F4662"/>
                </a:solidFill>
                <a:ea typeface="Quicksand Bold"/>
                <a:cs typeface="Quicksand Bold"/>
                <a:sym typeface="Quicksand Bold"/>
              </a:rPr>
              <a:t>Measurable</a:t>
            </a:r>
            <a:r>
              <a:rPr lang="en-US" sz="2400" dirty="0">
                <a:solidFill>
                  <a:srgbClr val="0F4662"/>
                </a:solidFill>
                <a:ea typeface="Quicksand"/>
                <a:cs typeface="Quicksand"/>
                <a:sym typeface="Quicksand"/>
              </a:rPr>
              <a:t>: Define what success looks like (e.g., increase Instructional Support score by 0.5 points).</a:t>
            </a:r>
          </a:p>
          <a:p>
            <a:pPr>
              <a:lnSpc>
                <a:spcPct val="100000"/>
              </a:lnSpc>
            </a:pPr>
            <a:r>
              <a:rPr lang="en-US" sz="2400" b="1" dirty="0">
                <a:solidFill>
                  <a:srgbClr val="0F4662"/>
                </a:solidFill>
                <a:ea typeface="Quicksand Bold"/>
                <a:cs typeface="Quicksand Bold"/>
                <a:sym typeface="Quicksand Bold"/>
              </a:rPr>
              <a:t>Achievable</a:t>
            </a:r>
            <a:r>
              <a:rPr lang="en-US" sz="2400" dirty="0">
                <a:solidFill>
                  <a:srgbClr val="0F4662"/>
                </a:solidFill>
                <a:ea typeface="Quicksand"/>
                <a:cs typeface="Quicksand"/>
                <a:sym typeface="Quicksand"/>
              </a:rPr>
              <a:t>: Align goals with available resources.</a:t>
            </a:r>
          </a:p>
          <a:p>
            <a:pPr>
              <a:lnSpc>
                <a:spcPct val="100000"/>
              </a:lnSpc>
              <a:spcBef>
                <a:spcPct val="0"/>
              </a:spcBef>
            </a:pPr>
            <a:r>
              <a:rPr lang="en-US" sz="2400" b="1" dirty="0">
                <a:solidFill>
                  <a:srgbClr val="0F4662"/>
                </a:solidFill>
                <a:ea typeface="Quicksand Bold"/>
                <a:cs typeface="Quicksand Bold"/>
                <a:sym typeface="Quicksand Bold"/>
              </a:rPr>
              <a:t>Relevant</a:t>
            </a:r>
            <a:r>
              <a:rPr lang="en-US" sz="2400" dirty="0">
                <a:solidFill>
                  <a:srgbClr val="0F4662"/>
                </a:solidFill>
                <a:ea typeface="Quicksand"/>
                <a:cs typeface="Quicksand"/>
                <a:sym typeface="Quicksand"/>
              </a:rPr>
              <a:t>: Connect goals to program priorities and child </a:t>
            </a:r>
          </a:p>
          <a:p>
            <a:pPr>
              <a:lnSpc>
                <a:spcPct val="100000"/>
              </a:lnSpc>
              <a:spcBef>
                <a:spcPct val="0"/>
              </a:spcBef>
            </a:pPr>
            <a:r>
              <a:rPr lang="en-US" sz="2400" dirty="0">
                <a:solidFill>
                  <a:srgbClr val="0F4662"/>
                </a:solidFill>
                <a:ea typeface="Quicksand"/>
                <a:cs typeface="Quicksand"/>
                <a:sym typeface="Quicksand"/>
              </a:rPr>
              <a:t>outcomes.</a:t>
            </a:r>
          </a:p>
          <a:p>
            <a:pPr>
              <a:lnSpc>
                <a:spcPct val="100000"/>
              </a:lnSpc>
            </a:pPr>
            <a:r>
              <a:rPr lang="en-US" sz="2400" b="1" dirty="0">
                <a:solidFill>
                  <a:srgbClr val="0F4662"/>
                </a:solidFill>
                <a:ea typeface="Quicksand Bold"/>
                <a:cs typeface="Quicksand Bold"/>
                <a:sym typeface="Quicksand Bold"/>
              </a:rPr>
              <a:t>Time-bound</a:t>
            </a:r>
            <a:r>
              <a:rPr lang="en-US" sz="2400" dirty="0">
                <a:solidFill>
                  <a:srgbClr val="0F4662"/>
                </a:solidFill>
                <a:ea typeface="Quicksand"/>
                <a:cs typeface="Quicksand"/>
                <a:sym typeface="Quicksand"/>
              </a:rPr>
              <a:t>: Establish timelines for progress checks.</a:t>
            </a:r>
          </a:p>
        </p:txBody>
      </p:sp>
      <p:pic>
        <p:nvPicPr>
          <p:cNvPr id="7" name="Content Placeholder 6">
            <a:extLst>
              <a:ext uri="{FF2B5EF4-FFF2-40B4-BE49-F238E27FC236}">
                <a16:creationId xmlns:a16="http://schemas.microsoft.com/office/drawing/2014/main" id="{1A4353C3-9A1F-FE0B-6533-2A8072753F9C}"/>
              </a:ext>
              <a:ext uri="{C183D7F6-B498-43B3-948B-1728B52AA6E4}">
                <adec:decorative xmlns:adec="http://schemas.microsoft.com/office/drawing/2017/decorative" val="1"/>
              </a:ext>
            </a:extLst>
          </p:cNvPr>
          <p:cNvPicPr>
            <a:picLocks noGrp="1" noChangeAspect="1"/>
          </p:cNvPicPr>
          <p:nvPr>
            <p:ph sz="half" idx="2"/>
          </p:nvPr>
        </p:nvPicPr>
        <p:blipFill>
          <a:blip r:embed="rId2"/>
          <a:stretch>
            <a:fillRect/>
          </a:stretch>
        </p:blipFill>
        <p:spPr>
          <a:xfrm>
            <a:off x="8117690" y="1998004"/>
            <a:ext cx="3382387" cy="3509963"/>
          </a:xfrm>
          <a:prstGeom prst="rect">
            <a:avLst/>
          </a:prstGeom>
        </p:spPr>
      </p:pic>
      <p:sp>
        <p:nvSpPr>
          <p:cNvPr id="5" name="Slide Number Placeholder 4">
            <a:extLst>
              <a:ext uri="{FF2B5EF4-FFF2-40B4-BE49-F238E27FC236}">
                <a16:creationId xmlns:a16="http://schemas.microsoft.com/office/drawing/2014/main" id="{9D60F2A2-E034-93C7-A45E-66BC4F38B7C2}"/>
              </a:ext>
            </a:extLst>
          </p:cNvPr>
          <p:cNvSpPr>
            <a:spLocks noGrp="1"/>
          </p:cNvSpPr>
          <p:nvPr>
            <p:ph type="sldNum" sz="quarter" idx="12"/>
          </p:nvPr>
        </p:nvSpPr>
        <p:spPr/>
        <p:txBody>
          <a:bodyPr/>
          <a:lstStyle/>
          <a:p>
            <a:fld id="{6002B509-C285-4FF6-9C4D-EB34BB9C242E}" type="slidenum">
              <a:rPr lang="en-US" smtClean="0"/>
              <a:t>30</a:t>
            </a:fld>
            <a:endParaRPr lang="en-US"/>
          </a:p>
        </p:txBody>
      </p:sp>
    </p:spTree>
    <p:extLst>
      <p:ext uri="{BB962C8B-B14F-4D97-AF65-F5344CB8AC3E}">
        <p14:creationId xmlns:p14="http://schemas.microsoft.com/office/powerpoint/2010/main" val="23174601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4D1D7-A8DC-3567-54C3-8EB118016C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153A36-46D0-56C8-508E-9625610120C2}"/>
              </a:ext>
            </a:extLst>
          </p:cNvPr>
          <p:cNvSpPr>
            <a:spLocks noGrp="1"/>
          </p:cNvSpPr>
          <p:nvPr>
            <p:ph type="title"/>
          </p:nvPr>
        </p:nvSpPr>
        <p:spPr/>
        <p:txBody>
          <a:bodyPr>
            <a:normAutofit fontScale="90000"/>
          </a:bodyPr>
          <a:lstStyle/>
          <a:p>
            <a:r>
              <a:rPr lang="en-US" dirty="0"/>
              <a:t>Using Results for Continuous Quality Improvement (3)</a:t>
            </a:r>
          </a:p>
        </p:txBody>
      </p:sp>
      <p:sp>
        <p:nvSpPr>
          <p:cNvPr id="3" name="Content Placeholder 2">
            <a:extLst>
              <a:ext uri="{FF2B5EF4-FFF2-40B4-BE49-F238E27FC236}">
                <a16:creationId xmlns:a16="http://schemas.microsoft.com/office/drawing/2014/main" id="{7AD49DAA-805C-ED2C-7D6B-D8A78D190669}"/>
              </a:ext>
            </a:extLst>
          </p:cNvPr>
          <p:cNvSpPr>
            <a:spLocks noGrp="1"/>
          </p:cNvSpPr>
          <p:nvPr>
            <p:ph sz="half" idx="1"/>
          </p:nvPr>
        </p:nvSpPr>
        <p:spPr>
          <a:xfrm>
            <a:off x="248478" y="1341783"/>
            <a:ext cx="7371522" cy="4835180"/>
          </a:xfrm>
        </p:spPr>
        <p:txBody>
          <a:bodyPr/>
          <a:lstStyle/>
          <a:p>
            <a:pPr marL="0" indent="0">
              <a:lnSpc>
                <a:spcPts val="4520"/>
              </a:lnSpc>
              <a:buNone/>
            </a:pPr>
            <a:r>
              <a:rPr lang="en-US" sz="2400" b="1" dirty="0">
                <a:solidFill>
                  <a:srgbClr val="0F4662"/>
                </a:solidFill>
                <a:ea typeface="Quicksand Bold"/>
                <a:cs typeface="Quicksand Bold"/>
                <a:sym typeface="Quicksand Bold"/>
              </a:rPr>
              <a:t>Monitor &amp; Adjust</a:t>
            </a:r>
          </a:p>
          <a:p>
            <a:pPr>
              <a:lnSpc>
                <a:spcPct val="100000"/>
              </a:lnSpc>
            </a:pPr>
            <a:r>
              <a:rPr lang="en-US" sz="2400" dirty="0">
                <a:solidFill>
                  <a:srgbClr val="0F4662"/>
                </a:solidFill>
                <a:ea typeface="Quicksand"/>
                <a:cs typeface="Quicksand"/>
                <a:sym typeface="Quicksand"/>
              </a:rPr>
              <a:t>Schedule regular check-ins to review progress.</a:t>
            </a:r>
            <a:endParaRPr lang="en-US" sz="2400" dirty="0">
              <a:solidFill>
                <a:srgbClr val="0F4662"/>
              </a:solidFill>
              <a:ea typeface="Quicksand"/>
              <a:cs typeface="Quicksand"/>
            </a:endParaRPr>
          </a:p>
          <a:p>
            <a:pPr>
              <a:lnSpc>
                <a:spcPct val="100000"/>
              </a:lnSpc>
            </a:pPr>
            <a:r>
              <a:rPr lang="en-US" sz="2400" dirty="0">
                <a:solidFill>
                  <a:srgbClr val="0F4662"/>
                </a:solidFill>
                <a:ea typeface="Quicksand"/>
                <a:cs typeface="Quicksand"/>
                <a:sym typeface="Quicksand"/>
              </a:rPr>
              <a:t>Adjust strategies based on data and teacher feedback.</a:t>
            </a:r>
            <a:endParaRPr lang="en-US" sz="2400" dirty="0">
              <a:solidFill>
                <a:srgbClr val="0F4662"/>
              </a:solidFill>
              <a:ea typeface="Quicksand"/>
              <a:cs typeface="Quicksand"/>
            </a:endParaRPr>
          </a:p>
          <a:p>
            <a:pPr>
              <a:lnSpc>
                <a:spcPct val="100000"/>
              </a:lnSpc>
            </a:pPr>
            <a:r>
              <a:rPr lang="en-US" sz="2400" dirty="0">
                <a:solidFill>
                  <a:srgbClr val="0F4662"/>
                </a:solidFill>
                <a:ea typeface="Quicksand"/>
                <a:cs typeface="Quicksand"/>
                <a:sym typeface="Quicksand"/>
              </a:rPr>
              <a:t>Celebrate Success</a:t>
            </a:r>
            <a:endParaRPr lang="en-US" sz="2400" dirty="0">
              <a:solidFill>
                <a:srgbClr val="0F4662"/>
              </a:solidFill>
              <a:ea typeface="Quicksand"/>
              <a:cs typeface="Quicksand"/>
            </a:endParaRPr>
          </a:p>
          <a:p>
            <a:pPr>
              <a:lnSpc>
                <a:spcPct val="100000"/>
              </a:lnSpc>
              <a:spcBef>
                <a:spcPct val="0"/>
              </a:spcBef>
            </a:pPr>
            <a:r>
              <a:rPr lang="en-US" sz="2400" dirty="0">
                <a:solidFill>
                  <a:srgbClr val="0F4662"/>
                </a:solidFill>
                <a:ea typeface="Quicksand"/>
                <a:cs typeface="Quicksand"/>
                <a:sym typeface="Quicksand"/>
              </a:rPr>
              <a:t>Recognize improvements </a:t>
            </a:r>
            <a:endParaRPr lang="en-US" sz="2400" dirty="0">
              <a:solidFill>
                <a:srgbClr val="0F4662"/>
              </a:solidFill>
              <a:ea typeface="Quicksand"/>
              <a:cs typeface="Quicksand"/>
            </a:endParaRPr>
          </a:p>
          <a:p>
            <a:pPr>
              <a:lnSpc>
                <a:spcPct val="100000"/>
              </a:lnSpc>
            </a:pPr>
            <a:r>
              <a:rPr lang="en-US" sz="2400" dirty="0">
                <a:solidFill>
                  <a:srgbClr val="0F4662"/>
                </a:solidFill>
                <a:ea typeface="Quicksand"/>
                <a:cs typeface="Quicksand"/>
                <a:sym typeface="Quicksand"/>
              </a:rPr>
              <a:t>Share success stories </a:t>
            </a:r>
          </a:p>
        </p:txBody>
      </p:sp>
      <p:pic>
        <p:nvPicPr>
          <p:cNvPr id="9" name="Content Placeholder 8">
            <a:extLst>
              <a:ext uri="{FF2B5EF4-FFF2-40B4-BE49-F238E27FC236}">
                <a16:creationId xmlns:a16="http://schemas.microsoft.com/office/drawing/2014/main" id="{A4C2A340-EA3A-7238-927E-B3ACE7A15FDC}"/>
              </a:ext>
              <a:ext uri="{C183D7F6-B498-43B3-948B-1728B52AA6E4}">
                <adec:decorative xmlns:adec="http://schemas.microsoft.com/office/drawing/2017/decorative" val="1"/>
              </a:ext>
            </a:extLst>
          </p:cNvPr>
          <p:cNvPicPr>
            <a:picLocks noGrp="1" noChangeAspect="1"/>
          </p:cNvPicPr>
          <p:nvPr>
            <p:ph sz="half" idx="2"/>
          </p:nvPr>
        </p:nvPicPr>
        <p:blipFill>
          <a:blip r:embed="rId2"/>
          <a:stretch>
            <a:fillRect/>
          </a:stretch>
        </p:blipFill>
        <p:spPr>
          <a:xfrm>
            <a:off x="7429457" y="1521377"/>
            <a:ext cx="4066294" cy="4183063"/>
          </a:xfrm>
          <a:prstGeom prst="rect">
            <a:avLst/>
          </a:prstGeom>
        </p:spPr>
      </p:pic>
      <p:sp>
        <p:nvSpPr>
          <p:cNvPr id="5" name="Slide Number Placeholder 4">
            <a:extLst>
              <a:ext uri="{FF2B5EF4-FFF2-40B4-BE49-F238E27FC236}">
                <a16:creationId xmlns:a16="http://schemas.microsoft.com/office/drawing/2014/main" id="{1CD38636-4CDE-DE76-1DCA-CEA803DEDAD9}"/>
              </a:ext>
            </a:extLst>
          </p:cNvPr>
          <p:cNvSpPr>
            <a:spLocks noGrp="1"/>
          </p:cNvSpPr>
          <p:nvPr>
            <p:ph type="sldNum" sz="quarter" idx="12"/>
          </p:nvPr>
        </p:nvSpPr>
        <p:spPr/>
        <p:txBody>
          <a:bodyPr/>
          <a:lstStyle/>
          <a:p>
            <a:fld id="{6002B509-C285-4FF6-9C4D-EB34BB9C242E}" type="slidenum">
              <a:rPr lang="en-US" smtClean="0"/>
              <a:t>31</a:t>
            </a:fld>
            <a:endParaRPr lang="en-US"/>
          </a:p>
        </p:txBody>
      </p:sp>
    </p:spTree>
    <p:extLst>
      <p:ext uri="{BB962C8B-B14F-4D97-AF65-F5344CB8AC3E}">
        <p14:creationId xmlns:p14="http://schemas.microsoft.com/office/powerpoint/2010/main" val="42462812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8509D-55C5-D68F-EEA6-3EAD602913B8}"/>
              </a:ext>
            </a:extLst>
          </p:cNvPr>
          <p:cNvSpPr>
            <a:spLocks noGrp="1"/>
          </p:cNvSpPr>
          <p:nvPr>
            <p:ph type="title"/>
          </p:nvPr>
        </p:nvSpPr>
        <p:spPr/>
        <p:txBody>
          <a:bodyPr/>
          <a:lstStyle/>
          <a:p>
            <a:r>
              <a:rPr lang="en-US" dirty="0"/>
              <a:t>Resources and Contact Information</a:t>
            </a:r>
          </a:p>
        </p:txBody>
      </p:sp>
      <p:sp>
        <p:nvSpPr>
          <p:cNvPr id="3" name="Content Placeholder 2">
            <a:extLst>
              <a:ext uri="{FF2B5EF4-FFF2-40B4-BE49-F238E27FC236}">
                <a16:creationId xmlns:a16="http://schemas.microsoft.com/office/drawing/2014/main" id="{9357132B-0484-A995-347E-0B16358FF3DF}"/>
              </a:ext>
            </a:extLst>
          </p:cNvPr>
          <p:cNvSpPr>
            <a:spLocks noGrp="1"/>
          </p:cNvSpPr>
          <p:nvPr>
            <p:ph idx="1"/>
          </p:nvPr>
        </p:nvSpPr>
        <p:spPr>
          <a:xfrm>
            <a:off x="133348" y="1299733"/>
            <a:ext cx="11925300" cy="4834143"/>
          </a:xfrm>
        </p:spPr>
        <p:txBody>
          <a:bodyPr>
            <a:normAutofit/>
          </a:bodyPr>
          <a:lstStyle/>
          <a:p>
            <a:pPr marL="285750" indent="-285750">
              <a:spcAft>
                <a:spcPts val="600"/>
              </a:spcAft>
            </a:pPr>
            <a:r>
              <a:rPr lang="en-US" sz="2600" dirty="0">
                <a:solidFill>
                  <a:srgbClr val="002060"/>
                </a:solidFill>
              </a:rPr>
              <a:t>Management Bulletin 23-10 - Child Development (CA Dept of Education)</a:t>
            </a:r>
          </a:p>
          <a:p>
            <a:pPr marL="285750" indent="-285750">
              <a:spcAft>
                <a:spcPts val="600"/>
              </a:spcAft>
            </a:pPr>
            <a:r>
              <a:rPr lang="en-US" sz="2600" dirty="0">
                <a:solidFill>
                  <a:srgbClr val="002060"/>
                </a:solidFill>
              </a:rPr>
              <a:t>Classroom Assessment Resources - Child Development (CA Dept of Education)</a:t>
            </a:r>
          </a:p>
          <a:p>
            <a:pPr marL="285750" indent="-285750">
              <a:spcAft>
                <a:spcPts val="600"/>
              </a:spcAft>
            </a:pPr>
            <a:r>
              <a:rPr lang="en-US" sz="2600" dirty="0">
                <a:solidFill>
                  <a:srgbClr val="002060"/>
                </a:solidFill>
              </a:rPr>
              <a:t>CLASS® in California</a:t>
            </a:r>
          </a:p>
          <a:p>
            <a:pPr marL="285750" indent="-285750">
              <a:spcAft>
                <a:spcPts val="600"/>
              </a:spcAft>
            </a:pPr>
            <a:r>
              <a:rPr lang="en-US" sz="2600" dirty="0">
                <a:solidFill>
                  <a:srgbClr val="002060"/>
                </a:solidFill>
              </a:rPr>
              <a:t>ASPIRE Home</a:t>
            </a:r>
          </a:p>
          <a:p>
            <a:pPr marL="285750" indent="-285750">
              <a:spcAft>
                <a:spcPts val="600"/>
              </a:spcAft>
            </a:pPr>
            <a:r>
              <a:rPr lang="en-US" sz="2600" dirty="0">
                <a:solidFill>
                  <a:srgbClr val="002060"/>
                </a:solidFill>
              </a:rPr>
              <a:t>Technical assistance inbox for California State Preschool Program requirements: </a:t>
            </a:r>
            <a:r>
              <a:rPr lang="en-US" sz="2600" dirty="0">
                <a:solidFill>
                  <a:srgbClr val="002060"/>
                </a:solidFill>
                <a:hlinkClick r:id="rId2"/>
              </a:rPr>
              <a:t>eedtitle5@cde.ca.gov</a:t>
            </a:r>
            <a:endParaRPr lang="en-US" sz="2600" dirty="0">
              <a:solidFill>
                <a:srgbClr val="002060"/>
              </a:solidFill>
            </a:endParaRPr>
          </a:p>
          <a:p>
            <a:pPr marL="285750" indent="-285750">
              <a:spcAft>
                <a:spcPts val="600"/>
              </a:spcAft>
            </a:pPr>
            <a:r>
              <a:rPr lang="en-US" sz="2600" dirty="0">
                <a:solidFill>
                  <a:srgbClr val="002060"/>
                </a:solidFill>
                <a:cs typeface="Arial"/>
              </a:rPr>
              <a:t>CLASS inbox: </a:t>
            </a:r>
            <a:r>
              <a:rPr lang="en-US" sz="2600" dirty="0">
                <a:solidFill>
                  <a:srgbClr val="002060"/>
                </a:solidFill>
                <a:cs typeface="Arial"/>
                <a:hlinkClick r:id="rId3"/>
              </a:rPr>
              <a:t>EEDCLASS@cde.ca.gov</a:t>
            </a:r>
            <a:r>
              <a:rPr lang="en-US" sz="2600" dirty="0">
                <a:solidFill>
                  <a:srgbClr val="002060"/>
                </a:solidFill>
                <a:cs typeface="Arial"/>
              </a:rPr>
              <a:t> </a:t>
            </a:r>
          </a:p>
          <a:p>
            <a:pPr marL="0" indent="0">
              <a:buNone/>
            </a:pPr>
            <a:endParaRPr lang="en-US" dirty="0"/>
          </a:p>
        </p:txBody>
      </p:sp>
      <p:sp>
        <p:nvSpPr>
          <p:cNvPr id="4" name="Slide Number Placeholder 3">
            <a:extLst>
              <a:ext uri="{FF2B5EF4-FFF2-40B4-BE49-F238E27FC236}">
                <a16:creationId xmlns:a16="http://schemas.microsoft.com/office/drawing/2014/main" id="{804CB5B6-86EA-23DE-4CC6-636037BDEC9D}"/>
              </a:ext>
            </a:extLst>
          </p:cNvPr>
          <p:cNvSpPr>
            <a:spLocks noGrp="1"/>
          </p:cNvSpPr>
          <p:nvPr>
            <p:ph type="sldNum" sz="quarter" idx="12"/>
          </p:nvPr>
        </p:nvSpPr>
        <p:spPr/>
        <p:txBody>
          <a:bodyPr/>
          <a:lstStyle/>
          <a:p>
            <a:fld id="{6002B509-C285-4FF6-9C4D-EB34BB9C242E}" type="slidenum">
              <a:rPr lang="en-US" smtClean="0"/>
              <a:t>32</a:t>
            </a:fld>
            <a:endParaRPr lang="en-US"/>
          </a:p>
        </p:txBody>
      </p:sp>
    </p:spTree>
    <p:extLst>
      <p:ext uri="{BB962C8B-B14F-4D97-AF65-F5344CB8AC3E}">
        <p14:creationId xmlns:p14="http://schemas.microsoft.com/office/powerpoint/2010/main" val="30920980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90860-F1B7-5AD7-F744-5D352F54ACFC}"/>
              </a:ext>
            </a:extLst>
          </p:cNvPr>
          <p:cNvSpPr>
            <a:spLocks noGrp="1"/>
          </p:cNvSpPr>
          <p:nvPr>
            <p:ph type="ctrTitle"/>
          </p:nvPr>
        </p:nvSpPr>
        <p:spPr>
          <a:xfrm>
            <a:off x="1524000" y="1658983"/>
            <a:ext cx="9144000" cy="3017520"/>
          </a:xfrm>
        </p:spPr>
        <p:txBody>
          <a:bodyPr>
            <a:normAutofit/>
          </a:bodyPr>
          <a:lstStyle/>
          <a:p>
            <a:r>
              <a:rPr lang="en-US" sz="4400" b="0" dirty="0"/>
              <a:t>The CLASS Environment tool is not just about materials it is about shaping experiences that support interactions.</a:t>
            </a:r>
          </a:p>
        </p:txBody>
      </p:sp>
      <p:sp>
        <p:nvSpPr>
          <p:cNvPr id="4" name="Slide Number Placeholder 3">
            <a:extLst>
              <a:ext uri="{FF2B5EF4-FFF2-40B4-BE49-F238E27FC236}">
                <a16:creationId xmlns:a16="http://schemas.microsoft.com/office/drawing/2014/main" id="{9CBD1CD9-FE20-33DC-1DF1-9998408217DD}"/>
              </a:ext>
            </a:extLst>
          </p:cNvPr>
          <p:cNvSpPr>
            <a:spLocks noGrp="1"/>
          </p:cNvSpPr>
          <p:nvPr>
            <p:ph type="sldNum" sz="quarter" idx="12"/>
          </p:nvPr>
        </p:nvSpPr>
        <p:spPr/>
        <p:txBody>
          <a:bodyPr/>
          <a:lstStyle/>
          <a:p>
            <a:fld id="{6002B509-C285-4FF6-9C4D-EB34BB9C242E}" type="slidenum">
              <a:rPr lang="en-US" smtClean="0"/>
              <a:t>33</a:t>
            </a:fld>
            <a:endParaRPr lang="en-US"/>
          </a:p>
        </p:txBody>
      </p:sp>
    </p:spTree>
    <p:extLst>
      <p:ext uri="{BB962C8B-B14F-4D97-AF65-F5344CB8AC3E}">
        <p14:creationId xmlns:p14="http://schemas.microsoft.com/office/powerpoint/2010/main" val="32437795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8503B-2397-4BBD-8E0A-0AA11529FE32}"/>
              </a:ext>
            </a:extLst>
          </p:cNvPr>
          <p:cNvSpPr>
            <a:spLocks noGrp="1"/>
          </p:cNvSpPr>
          <p:nvPr>
            <p:ph type="title"/>
          </p:nvPr>
        </p:nvSpPr>
        <p:spPr/>
        <p:txBody>
          <a:bodyPr>
            <a:normAutofit/>
          </a:bodyPr>
          <a:lstStyle/>
          <a:p>
            <a:r>
              <a:rPr lang="en-US" sz="4000" dirty="0">
                <a:solidFill>
                  <a:srgbClr val="002060"/>
                </a:solidFill>
                <a:latin typeface="Arial"/>
                <a:cs typeface="Arial"/>
              </a:rPr>
              <a:t>Thank you!</a:t>
            </a:r>
          </a:p>
        </p:txBody>
      </p:sp>
      <p:pic>
        <p:nvPicPr>
          <p:cNvPr id="8" name="Content Placeholder 8" descr="Child, outdoor in front of water table playing with a rubber water toy.">
            <a:extLst>
              <a:ext uri="{FF2B5EF4-FFF2-40B4-BE49-F238E27FC236}">
                <a16:creationId xmlns:a16="http://schemas.microsoft.com/office/drawing/2014/main" id="{627D138C-718F-47A7-9ACB-E9D6B57F090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282861" y="1111997"/>
            <a:ext cx="5770562" cy="38566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Content Placeholder 4">
            <a:extLst>
              <a:ext uri="{FF2B5EF4-FFF2-40B4-BE49-F238E27FC236}">
                <a16:creationId xmlns:a16="http://schemas.microsoft.com/office/drawing/2014/main" id="{8BF1B36E-31D8-4F6B-A342-9C9661356257}"/>
              </a:ext>
            </a:extLst>
          </p:cNvPr>
          <p:cNvSpPr>
            <a:spLocks noGrp="1"/>
          </p:cNvSpPr>
          <p:nvPr>
            <p:ph sz="half" idx="2"/>
          </p:nvPr>
        </p:nvSpPr>
        <p:spPr>
          <a:xfrm>
            <a:off x="3224842" y="5180537"/>
            <a:ext cx="5893904" cy="953294"/>
          </a:xfrm>
        </p:spPr>
        <p:txBody>
          <a:bodyPr vert="horz" lIns="91440" tIns="45720" rIns="91440" bIns="45720" rtlCol="0" anchor="t">
            <a:normAutofit/>
          </a:bodyPr>
          <a:lstStyle/>
          <a:p>
            <a:pPr marL="0" indent="-1828800">
              <a:buNone/>
            </a:pPr>
            <a:r>
              <a:rPr lang="en-US" sz="2400">
                <a:ea typeface="+mn-lt"/>
                <a:cs typeface="+mn-lt"/>
              </a:rPr>
              <a:t>Photo Credit: </a:t>
            </a:r>
            <a:r>
              <a:rPr lang="en-US" sz="2400" err="1">
                <a:ea typeface="+mn-lt"/>
                <a:cs typeface="+mn-lt"/>
              </a:rPr>
              <a:t>Kidango</a:t>
            </a:r>
            <a:r>
              <a:rPr lang="en-US" sz="2400">
                <a:ea typeface="+mn-lt"/>
                <a:cs typeface="+mn-lt"/>
              </a:rPr>
              <a:t> </a:t>
            </a:r>
            <a:r>
              <a:rPr lang="en-US" sz="2400" err="1">
                <a:ea typeface="+mn-lt"/>
                <a:cs typeface="+mn-lt"/>
              </a:rPr>
              <a:t>Decoto</a:t>
            </a:r>
            <a:r>
              <a:rPr lang="en-US" sz="2400">
                <a:ea typeface="+mn-lt"/>
                <a:cs typeface="+mn-lt"/>
              </a:rPr>
              <a:t> Center; Union City, CA </a:t>
            </a:r>
          </a:p>
        </p:txBody>
      </p:sp>
      <p:sp>
        <p:nvSpPr>
          <p:cNvPr id="4" name="Slide Number Placeholder 3">
            <a:extLst>
              <a:ext uri="{FF2B5EF4-FFF2-40B4-BE49-F238E27FC236}">
                <a16:creationId xmlns:a16="http://schemas.microsoft.com/office/drawing/2014/main" id="{7E41A327-3A17-46EA-BDFD-7B15909AB885}"/>
              </a:ext>
            </a:extLst>
          </p:cNvPr>
          <p:cNvSpPr>
            <a:spLocks noGrp="1"/>
          </p:cNvSpPr>
          <p:nvPr>
            <p:ph type="sldNum" sz="quarter" idx="12"/>
          </p:nvPr>
        </p:nvSpPr>
        <p:spPr/>
        <p:txBody>
          <a:bodyPr/>
          <a:lstStyle/>
          <a:p>
            <a:fld id="{614608DE-72A6-4621-8C24-CDFC0FE1ED35}" type="slidenum">
              <a:rPr lang="en-US" smtClean="0"/>
              <a:pPr/>
              <a:t>34</a:t>
            </a:fld>
            <a:endParaRPr lang="en-US"/>
          </a:p>
        </p:txBody>
      </p:sp>
    </p:spTree>
    <p:extLst>
      <p:ext uri="{BB962C8B-B14F-4D97-AF65-F5344CB8AC3E}">
        <p14:creationId xmlns:p14="http://schemas.microsoft.com/office/powerpoint/2010/main" val="2937726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8DBD7-D368-5312-8A94-76D418336782}"/>
              </a:ext>
            </a:extLst>
          </p:cNvPr>
          <p:cNvSpPr>
            <a:spLocks noGrp="1"/>
          </p:cNvSpPr>
          <p:nvPr>
            <p:ph type="title"/>
          </p:nvPr>
        </p:nvSpPr>
        <p:spPr/>
        <p:txBody>
          <a:bodyPr>
            <a:normAutofit/>
          </a:bodyPr>
          <a:lstStyle/>
          <a:p>
            <a:r>
              <a:rPr lang="en-US" dirty="0">
                <a:latin typeface="Arial"/>
                <a:cs typeface="Arial"/>
              </a:rPr>
              <a:t>Opening Reflection</a:t>
            </a:r>
            <a:endParaRPr lang="en-US" dirty="0"/>
          </a:p>
        </p:txBody>
      </p:sp>
      <p:sp>
        <p:nvSpPr>
          <p:cNvPr id="3" name="Content Placeholder 2">
            <a:extLst>
              <a:ext uri="{FF2B5EF4-FFF2-40B4-BE49-F238E27FC236}">
                <a16:creationId xmlns:a16="http://schemas.microsoft.com/office/drawing/2014/main" id="{7AB44C74-515E-01F0-1FA8-D613E9FBDB09}"/>
              </a:ext>
            </a:extLst>
          </p:cNvPr>
          <p:cNvSpPr>
            <a:spLocks noGrp="1"/>
          </p:cNvSpPr>
          <p:nvPr>
            <p:ph idx="1"/>
          </p:nvPr>
        </p:nvSpPr>
        <p:spPr>
          <a:xfrm>
            <a:off x="378822" y="1342820"/>
            <a:ext cx="5717177" cy="4834143"/>
          </a:xfrm>
        </p:spPr>
        <p:txBody>
          <a:bodyPr>
            <a:noAutofit/>
          </a:bodyPr>
          <a:lstStyle/>
          <a:p>
            <a:pPr marL="0" lvl="0" indent="0">
              <a:lnSpc>
                <a:spcPct val="100000"/>
              </a:lnSpc>
              <a:spcBef>
                <a:spcPts val="0"/>
              </a:spcBef>
              <a:buNone/>
            </a:pPr>
            <a:r>
              <a:rPr lang="en-US" sz="2400" dirty="0">
                <a:solidFill>
                  <a:srgbClr val="0F4662"/>
                </a:solidFill>
                <a:latin typeface="Arial"/>
                <a:ea typeface="Arial"/>
                <a:cs typeface="Arial"/>
                <a:sym typeface="Arial"/>
              </a:rPr>
              <a:t>Let us start with a quick reflection. Think of a time when someone gave you feedback at work or in a learning setting.</a:t>
            </a:r>
          </a:p>
          <a:p>
            <a:pPr marL="0" lvl="0" indent="0">
              <a:lnSpc>
                <a:spcPct val="100000"/>
              </a:lnSpc>
              <a:spcBef>
                <a:spcPts val="0"/>
              </a:spcBef>
              <a:buNone/>
            </a:pPr>
            <a:endParaRPr lang="en-US" sz="2400" dirty="0">
              <a:solidFill>
                <a:srgbClr val="0F4662"/>
              </a:solidFill>
              <a:latin typeface="Arial"/>
              <a:ea typeface="Arial"/>
              <a:cs typeface="Arial"/>
              <a:sym typeface="Arial"/>
            </a:endParaRPr>
          </a:p>
          <a:p>
            <a:pPr marL="0" lvl="0" indent="0">
              <a:lnSpc>
                <a:spcPct val="100000"/>
              </a:lnSpc>
              <a:spcBef>
                <a:spcPts val="0"/>
              </a:spcBef>
              <a:buNone/>
            </a:pPr>
            <a:r>
              <a:rPr lang="en-US" sz="2400" dirty="0">
                <a:solidFill>
                  <a:srgbClr val="0F4662"/>
                </a:solidFill>
                <a:latin typeface="Arial"/>
                <a:ea typeface="Arial"/>
                <a:cs typeface="Arial"/>
                <a:sym typeface="Arial"/>
              </a:rPr>
              <a:t>How did that feedback make you feel in the moment?</a:t>
            </a:r>
          </a:p>
          <a:p>
            <a:pPr marL="0" lvl="0" indent="0">
              <a:lnSpc>
                <a:spcPct val="100000"/>
              </a:lnSpc>
              <a:spcBef>
                <a:spcPts val="0"/>
              </a:spcBef>
              <a:buNone/>
            </a:pPr>
            <a:endParaRPr lang="en-US" sz="2400" dirty="0">
              <a:solidFill>
                <a:srgbClr val="0F4662"/>
              </a:solidFill>
              <a:latin typeface="Arial"/>
              <a:ea typeface="Arial"/>
              <a:cs typeface="Arial"/>
              <a:sym typeface="Arial"/>
            </a:endParaRPr>
          </a:p>
          <a:p>
            <a:pPr marL="0" lvl="0" indent="0">
              <a:lnSpc>
                <a:spcPct val="100000"/>
              </a:lnSpc>
              <a:spcBef>
                <a:spcPts val="0"/>
              </a:spcBef>
              <a:buNone/>
            </a:pPr>
            <a:r>
              <a:rPr lang="en-US" sz="2400" dirty="0">
                <a:solidFill>
                  <a:srgbClr val="0F4662"/>
                </a:solidFill>
                <a:latin typeface="Arial"/>
                <a:ea typeface="Arial"/>
                <a:cs typeface="Arial"/>
                <a:sym typeface="Arial"/>
              </a:rPr>
              <a:t>Share one word in the chat that captures that feeling.</a:t>
            </a:r>
          </a:p>
        </p:txBody>
      </p:sp>
      <p:sp>
        <p:nvSpPr>
          <p:cNvPr id="5" name="Slide Number Placeholder 4">
            <a:extLst>
              <a:ext uri="{FF2B5EF4-FFF2-40B4-BE49-F238E27FC236}">
                <a16:creationId xmlns:a16="http://schemas.microsoft.com/office/drawing/2014/main" id="{26136EFC-3628-1FC9-7239-88A97D34A7CE}"/>
              </a:ext>
            </a:extLst>
          </p:cNvPr>
          <p:cNvSpPr>
            <a:spLocks noGrp="1"/>
          </p:cNvSpPr>
          <p:nvPr>
            <p:ph type="sldNum" sz="quarter" idx="10"/>
          </p:nvPr>
        </p:nvSpPr>
        <p:spPr/>
        <p:txBody>
          <a:bodyPr/>
          <a:lstStyle/>
          <a:p>
            <a:fld id="{6002B509-C285-4FF6-9C4D-EB34BB9C242E}" type="slidenum">
              <a:rPr lang="en-US" smtClean="0"/>
              <a:t>4</a:t>
            </a:fld>
            <a:endParaRPr lang="en-US"/>
          </a:p>
        </p:txBody>
      </p:sp>
      <p:pic>
        <p:nvPicPr>
          <p:cNvPr id="10" name="Content Placeholder 9">
            <a:extLst>
              <a:ext uri="{FF2B5EF4-FFF2-40B4-BE49-F238E27FC236}">
                <a16:creationId xmlns:a16="http://schemas.microsoft.com/office/drawing/2014/main" id="{59C9E91A-4380-AD9B-EF2B-ED013AC92AEC}"/>
              </a:ext>
              <a:ext uri="{C183D7F6-B498-43B3-948B-1728B52AA6E4}">
                <adec:decorative xmlns:adec="http://schemas.microsoft.com/office/drawing/2017/decorative" val="1"/>
              </a:ext>
            </a:extLst>
          </p:cNvPr>
          <p:cNvPicPr>
            <a:picLocks noGrp="1" noChangeAspect="1"/>
          </p:cNvPicPr>
          <p:nvPr>
            <p:ph idx="11"/>
          </p:nvPr>
        </p:nvPicPr>
        <p:blipFill>
          <a:blip r:embed="rId3"/>
          <a:stretch>
            <a:fillRect/>
          </a:stretch>
        </p:blipFill>
        <p:spPr>
          <a:xfrm>
            <a:off x="7437617" y="1343025"/>
            <a:ext cx="3412765" cy="3725863"/>
          </a:xfrm>
          <a:prstGeom prst="rect">
            <a:avLst/>
          </a:prstGeom>
        </p:spPr>
      </p:pic>
    </p:spTree>
    <p:extLst>
      <p:ext uri="{BB962C8B-B14F-4D97-AF65-F5344CB8AC3E}">
        <p14:creationId xmlns:p14="http://schemas.microsoft.com/office/powerpoint/2010/main" val="1695947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7D5F6-AE02-3FEC-0B76-306477696C5A}"/>
              </a:ext>
            </a:extLst>
          </p:cNvPr>
          <p:cNvSpPr>
            <a:spLocks noGrp="1"/>
          </p:cNvSpPr>
          <p:nvPr>
            <p:ph type="title"/>
          </p:nvPr>
        </p:nvSpPr>
        <p:spPr/>
        <p:txBody>
          <a:bodyPr>
            <a:normAutofit/>
          </a:bodyPr>
          <a:lstStyle/>
          <a:p>
            <a:r>
              <a:rPr lang="en-US">
                <a:solidFill>
                  <a:srgbClr val="0F4662"/>
                </a:solidFill>
                <a:latin typeface="Arial"/>
                <a:ea typeface="Arial"/>
                <a:cs typeface="Arial"/>
                <a:sym typeface="Arial"/>
              </a:rPr>
              <a:t>Adult/Child Interactions</a:t>
            </a:r>
            <a:r>
              <a:rPr lang="en-US">
                <a:solidFill>
                  <a:srgbClr val="000000"/>
                </a:solidFill>
                <a:latin typeface="Arial"/>
                <a:ea typeface="Arial"/>
                <a:cs typeface="Arial"/>
                <a:sym typeface="Arial"/>
              </a:rPr>
              <a:t> and </a:t>
            </a:r>
            <a:r>
              <a:rPr lang="en-US" kern="0">
                <a:solidFill>
                  <a:srgbClr val="0F4662"/>
                </a:solidFill>
                <a:latin typeface="Arial"/>
                <a:ea typeface="Arial"/>
                <a:cs typeface="Arial"/>
                <a:sym typeface="Arial"/>
              </a:rPr>
              <a:t>Environment</a:t>
            </a:r>
            <a:endParaRPr lang="en-US"/>
          </a:p>
        </p:txBody>
      </p:sp>
      <p:sp>
        <p:nvSpPr>
          <p:cNvPr id="5" name="Content Placeholder 4">
            <a:extLst>
              <a:ext uri="{FF2B5EF4-FFF2-40B4-BE49-F238E27FC236}">
                <a16:creationId xmlns:a16="http://schemas.microsoft.com/office/drawing/2014/main" id="{CEDB90CA-76ED-54C7-9D20-A3E4672C8E28}"/>
              </a:ext>
            </a:extLst>
          </p:cNvPr>
          <p:cNvSpPr>
            <a:spLocks noGrp="1"/>
          </p:cNvSpPr>
          <p:nvPr>
            <p:ph sz="quarter" idx="11"/>
          </p:nvPr>
        </p:nvSpPr>
        <p:spPr>
          <a:xfrm>
            <a:off x="244475" y="1342820"/>
            <a:ext cx="5851525" cy="1801812"/>
          </a:xfrm>
        </p:spPr>
        <p:txBody>
          <a:bodyPr/>
          <a:lstStyle/>
          <a:p>
            <a:r>
              <a:rPr lang="en-US" sz="2800">
                <a:solidFill>
                  <a:srgbClr val="0F4662"/>
                </a:solidFill>
                <a:latin typeface="Arial"/>
                <a:ea typeface="Arial"/>
                <a:cs typeface="Arial"/>
                <a:sym typeface="Arial"/>
              </a:rPr>
              <a:t>CLASS → focuses on interactions</a:t>
            </a:r>
          </a:p>
          <a:p>
            <a:r>
              <a:rPr lang="en-US" sz="2800">
                <a:solidFill>
                  <a:srgbClr val="0F4662"/>
                </a:solidFill>
                <a:latin typeface="Arial"/>
                <a:ea typeface="Arial"/>
                <a:cs typeface="Arial"/>
                <a:sym typeface="Arial"/>
              </a:rPr>
              <a:t>CLASS Environment → focuses on setting items that support interactions</a:t>
            </a:r>
            <a:endParaRPr lang="en-US" sz="2800"/>
          </a:p>
          <a:p>
            <a:endParaRPr lang="en-US"/>
          </a:p>
          <a:p>
            <a:endParaRPr lang="en-US"/>
          </a:p>
        </p:txBody>
      </p:sp>
      <p:sp>
        <p:nvSpPr>
          <p:cNvPr id="4" name="Content Placeholder 3">
            <a:extLst>
              <a:ext uri="{FF2B5EF4-FFF2-40B4-BE49-F238E27FC236}">
                <a16:creationId xmlns:a16="http://schemas.microsoft.com/office/drawing/2014/main" id="{A457C877-C3AD-51FD-33FD-3930281980A6}"/>
              </a:ext>
            </a:extLst>
          </p:cNvPr>
          <p:cNvSpPr>
            <a:spLocks noGrp="1"/>
          </p:cNvSpPr>
          <p:nvPr>
            <p:ph sz="half" idx="2"/>
          </p:nvPr>
        </p:nvSpPr>
        <p:spPr>
          <a:xfrm>
            <a:off x="6557555" y="1483479"/>
            <a:ext cx="5199016" cy="1596323"/>
          </a:xfrm>
        </p:spPr>
        <p:txBody>
          <a:bodyPr/>
          <a:lstStyle/>
          <a:p>
            <a:r>
              <a:rPr lang="en-US" sz="3200">
                <a:solidFill>
                  <a:srgbClr val="0F4662"/>
                </a:solidFill>
                <a:latin typeface="Arial"/>
                <a:ea typeface="Arial"/>
                <a:cs typeface="Arial"/>
                <a:sym typeface="Arial"/>
              </a:rPr>
              <a:t>Both together → influence quality of learning and engagement</a:t>
            </a:r>
            <a:endParaRPr lang="en-US" sz="3200"/>
          </a:p>
        </p:txBody>
      </p:sp>
      <p:pic>
        <p:nvPicPr>
          <p:cNvPr id="10" name="Content Placeholder 9">
            <a:extLst>
              <a:ext uri="{FF2B5EF4-FFF2-40B4-BE49-F238E27FC236}">
                <a16:creationId xmlns:a16="http://schemas.microsoft.com/office/drawing/2014/main" id="{C0020E30-04DB-C94C-DF22-E2809E6E94D4}"/>
              </a:ext>
              <a:ext uri="{C183D7F6-B498-43B3-948B-1728B52AA6E4}">
                <adec:decorative xmlns:adec="http://schemas.microsoft.com/office/drawing/2017/decorative" val="1"/>
              </a:ext>
            </a:extLst>
          </p:cNvPr>
          <p:cNvPicPr>
            <a:picLocks noGrp="1" noChangeAspect="1"/>
          </p:cNvPicPr>
          <p:nvPr>
            <p:ph sz="half" idx="1"/>
          </p:nvPr>
        </p:nvPicPr>
        <p:blipFill>
          <a:blip r:embed="rId3"/>
          <a:stretch>
            <a:fillRect/>
          </a:stretch>
        </p:blipFill>
        <p:spPr>
          <a:xfrm>
            <a:off x="1089662" y="3288324"/>
            <a:ext cx="4401092" cy="2768855"/>
          </a:xfrm>
          <a:prstGeom prst="rect">
            <a:avLst/>
          </a:prstGeom>
        </p:spPr>
      </p:pic>
      <p:pic>
        <p:nvPicPr>
          <p:cNvPr id="12" name="Content Placeholder 11">
            <a:extLst>
              <a:ext uri="{FF2B5EF4-FFF2-40B4-BE49-F238E27FC236}">
                <a16:creationId xmlns:a16="http://schemas.microsoft.com/office/drawing/2014/main" id="{9AC0501C-392E-FD9D-FCE4-4A712CAB05FA}"/>
              </a:ext>
              <a:ext uri="{C183D7F6-B498-43B3-948B-1728B52AA6E4}">
                <adec:decorative xmlns:adec="http://schemas.microsoft.com/office/drawing/2017/decorative" val="1"/>
              </a:ext>
            </a:extLst>
          </p:cNvPr>
          <p:cNvPicPr>
            <a:picLocks noGrp="1" noChangeAspect="1"/>
          </p:cNvPicPr>
          <p:nvPr>
            <p:ph sz="quarter" idx="12"/>
          </p:nvPr>
        </p:nvPicPr>
        <p:blipFill>
          <a:blip r:embed="rId4"/>
          <a:stretch>
            <a:fillRect/>
          </a:stretch>
        </p:blipFill>
        <p:spPr>
          <a:xfrm>
            <a:off x="6557555" y="3288324"/>
            <a:ext cx="4786991" cy="2630943"/>
          </a:xfrm>
          <a:prstGeom prst="rect">
            <a:avLst/>
          </a:prstGeom>
        </p:spPr>
      </p:pic>
      <p:sp>
        <p:nvSpPr>
          <p:cNvPr id="7" name="Slide Number Placeholder 6">
            <a:extLst>
              <a:ext uri="{FF2B5EF4-FFF2-40B4-BE49-F238E27FC236}">
                <a16:creationId xmlns:a16="http://schemas.microsoft.com/office/drawing/2014/main" id="{051A2FFA-AB01-BB88-5A57-B1F9E7FFABFD}"/>
              </a:ext>
            </a:extLst>
          </p:cNvPr>
          <p:cNvSpPr>
            <a:spLocks noGrp="1"/>
          </p:cNvSpPr>
          <p:nvPr>
            <p:ph type="sldNum" sz="quarter" idx="10"/>
          </p:nvPr>
        </p:nvSpPr>
        <p:spPr/>
        <p:txBody>
          <a:bodyPr/>
          <a:lstStyle/>
          <a:p>
            <a:fld id="{432ED76D-8188-4B28-B316-CD85396F47B0}" type="slidenum">
              <a:rPr lang="en-US" smtClean="0"/>
              <a:pPr/>
              <a:t>5</a:t>
            </a:fld>
            <a:endParaRPr lang="en-US"/>
          </a:p>
        </p:txBody>
      </p:sp>
    </p:spTree>
    <p:extLst>
      <p:ext uri="{BB962C8B-B14F-4D97-AF65-F5344CB8AC3E}">
        <p14:creationId xmlns:p14="http://schemas.microsoft.com/office/powerpoint/2010/main" val="80878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4108F-3CB9-8ADC-7E26-D0A67A455AAE}"/>
              </a:ext>
            </a:extLst>
          </p:cNvPr>
          <p:cNvSpPr>
            <a:spLocks noGrp="1"/>
          </p:cNvSpPr>
          <p:nvPr>
            <p:ph type="title"/>
          </p:nvPr>
        </p:nvSpPr>
        <p:spPr/>
        <p:txBody>
          <a:bodyPr/>
          <a:lstStyle/>
          <a:p>
            <a:r>
              <a:rPr lang="en-US" i="1" kern="0">
                <a:solidFill>
                  <a:srgbClr val="0F4662"/>
                </a:solidFill>
                <a:ea typeface="Cormorant Garamond"/>
                <a:cs typeface="Cormorant Garamond"/>
                <a:sym typeface="Cormorant Garamond"/>
              </a:rPr>
              <a:t>CLASS Environment </a:t>
            </a:r>
            <a:endParaRPr lang="en-US"/>
          </a:p>
        </p:txBody>
      </p:sp>
      <p:sp>
        <p:nvSpPr>
          <p:cNvPr id="3" name="Content Placeholder 2">
            <a:extLst>
              <a:ext uri="{FF2B5EF4-FFF2-40B4-BE49-F238E27FC236}">
                <a16:creationId xmlns:a16="http://schemas.microsoft.com/office/drawing/2014/main" id="{FE03926B-CC36-C20A-392A-A807495472BA}"/>
              </a:ext>
            </a:extLst>
          </p:cNvPr>
          <p:cNvSpPr>
            <a:spLocks noGrp="1"/>
          </p:cNvSpPr>
          <p:nvPr>
            <p:ph idx="1"/>
          </p:nvPr>
        </p:nvSpPr>
        <p:spPr>
          <a:xfrm>
            <a:off x="0" y="1058092"/>
            <a:ext cx="12192000" cy="5118872"/>
          </a:xfrm>
        </p:spPr>
        <p:txBody>
          <a:bodyPr>
            <a:normAutofit/>
          </a:bodyPr>
          <a:lstStyle/>
          <a:p>
            <a:pPr marL="0" indent="0" algn="ctr">
              <a:buNone/>
            </a:pPr>
            <a:r>
              <a:rPr lang="en-US" b="1">
                <a:solidFill>
                  <a:srgbClr val="0F4662"/>
                </a:solidFill>
                <a:latin typeface="Arial"/>
                <a:ea typeface="Arial"/>
                <a:cs typeface="Arial"/>
                <a:sym typeface="Arial"/>
              </a:rPr>
              <a:t>CLASS Domains  </a:t>
            </a:r>
          </a:p>
          <a:p>
            <a:pPr marL="0" indent="0" algn="ctr">
              <a:buNone/>
            </a:pPr>
            <a:endParaRPr lang="en-US" b="1">
              <a:solidFill>
                <a:srgbClr val="0F4662"/>
              </a:solidFill>
              <a:latin typeface="Arial"/>
              <a:ea typeface="Arial"/>
              <a:cs typeface="Arial"/>
              <a:sym typeface="Arial"/>
            </a:endParaRPr>
          </a:p>
          <a:p>
            <a:pPr marL="0" indent="0" algn="ctr">
              <a:buNone/>
            </a:pPr>
            <a:endParaRPr lang="en-US" b="1">
              <a:solidFill>
                <a:srgbClr val="0F4662"/>
              </a:solidFill>
              <a:latin typeface="Arial"/>
              <a:ea typeface="Arial"/>
              <a:cs typeface="Arial"/>
              <a:sym typeface="Arial"/>
            </a:endParaRPr>
          </a:p>
          <a:p>
            <a:pPr marL="0" indent="0">
              <a:lnSpc>
                <a:spcPct val="100000"/>
              </a:lnSpc>
              <a:buNone/>
            </a:pPr>
            <a:r>
              <a:rPr lang="en-US" sz="2400" b="1">
                <a:solidFill>
                  <a:srgbClr val="0F4662"/>
                </a:solidFill>
                <a:latin typeface="Arial"/>
                <a:ea typeface="Arial"/>
                <a:cs typeface="Arial"/>
                <a:sym typeface="Arial"/>
              </a:rPr>
              <a:t>    Emotional Support	     Classroom Organization	   Instructional support</a:t>
            </a:r>
          </a:p>
          <a:p>
            <a:pPr marL="0" indent="0" algn="ctr">
              <a:lnSpc>
                <a:spcPct val="100000"/>
              </a:lnSpc>
              <a:buNone/>
            </a:pPr>
            <a:r>
              <a:rPr lang="en-US" b="1">
                <a:solidFill>
                  <a:srgbClr val="0F4662"/>
                </a:solidFill>
                <a:latin typeface="Arial"/>
                <a:ea typeface="Arial"/>
                <a:cs typeface="Arial"/>
                <a:sym typeface="Arial"/>
              </a:rPr>
              <a:t>Environment Items</a:t>
            </a:r>
          </a:p>
          <a:p>
            <a:pPr marL="0" indent="0" algn="ctr">
              <a:buNone/>
            </a:pPr>
            <a:endParaRPr lang="en-US" b="1">
              <a:solidFill>
                <a:srgbClr val="0F4662"/>
              </a:solidFill>
              <a:latin typeface="Arial"/>
              <a:cs typeface="Arial"/>
              <a:sym typeface="Arial"/>
            </a:endParaRPr>
          </a:p>
          <a:p>
            <a:pPr marL="0" indent="0" algn="ctr">
              <a:buNone/>
            </a:pPr>
            <a:endParaRPr lang="en-US" b="1">
              <a:solidFill>
                <a:srgbClr val="0F4662"/>
              </a:solidFill>
              <a:latin typeface="Arial"/>
              <a:cs typeface="Arial"/>
              <a:sym typeface="Arial"/>
            </a:endParaRPr>
          </a:p>
          <a:p>
            <a:pPr marL="0" indent="0">
              <a:buNone/>
            </a:pPr>
            <a:r>
              <a:rPr lang="en-US" sz="2400" b="1">
                <a:solidFill>
                  <a:srgbClr val="0F4662"/>
                </a:solidFill>
                <a:latin typeface="Arial"/>
                <a:cs typeface="Arial"/>
                <a:sym typeface="Arial"/>
              </a:rPr>
              <a:t>        Arrangements		                  Displays			   Materials</a:t>
            </a:r>
            <a:endParaRPr lang="en-US" sz="2400"/>
          </a:p>
          <a:p>
            <a:endParaRPr lang="en-US"/>
          </a:p>
        </p:txBody>
      </p:sp>
      <p:pic>
        <p:nvPicPr>
          <p:cNvPr id="6" name="Graphic 5" descr="Heart with solid fill">
            <a:extLst>
              <a:ext uri="{FF2B5EF4-FFF2-40B4-BE49-F238E27FC236}">
                <a16:creationId xmlns:a16="http://schemas.microsoft.com/office/drawing/2014/main" id="{56BB3199-5033-6655-5893-E5EE3C30131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43000" y="2082800"/>
            <a:ext cx="914400" cy="914400"/>
          </a:xfrm>
          <a:prstGeom prst="rect">
            <a:avLst/>
          </a:prstGeom>
        </p:spPr>
      </p:pic>
      <p:pic>
        <p:nvPicPr>
          <p:cNvPr id="8" name="Graphic 7" descr="Gears with solid fill">
            <a:extLst>
              <a:ext uri="{FF2B5EF4-FFF2-40B4-BE49-F238E27FC236}">
                <a16:creationId xmlns:a16="http://schemas.microsoft.com/office/drawing/2014/main" id="{E98B14D6-DABE-4C03-936F-9E4E353C026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58821" y="2082800"/>
            <a:ext cx="914400" cy="914400"/>
          </a:xfrm>
          <a:prstGeom prst="rect">
            <a:avLst/>
          </a:prstGeom>
        </p:spPr>
      </p:pic>
      <p:pic>
        <p:nvPicPr>
          <p:cNvPr id="10" name="Graphic 9" descr="Thought bubble outline">
            <a:extLst>
              <a:ext uri="{FF2B5EF4-FFF2-40B4-BE49-F238E27FC236}">
                <a16:creationId xmlns:a16="http://schemas.microsoft.com/office/drawing/2014/main" id="{18899F66-014E-B889-709C-D00C3B2217A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626600" y="2082800"/>
            <a:ext cx="914400" cy="914400"/>
          </a:xfrm>
          <a:prstGeom prst="rect">
            <a:avLst/>
          </a:prstGeom>
        </p:spPr>
      </p:pic>
      <p:pic>
        <p:nvPicPr>
          <p:cNvPr id="12" name="Graphic 11" descr="Director's Chair with solid fill">
            <a:extLst>
              <a:ext uri="{FF2B5EF4-FFF2-40B4-BE49-F238E27FC236}">
                <a16:creationId xmlns:a16="http://schemas.microsoft.com/office/drawing/2014/main" id="{F0C7EDDE-5EAC-36B2-1C62-DFDE9790048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43000" y="4318000"/>
            <a:ext cx="914400" cy="914400"/>
          </a:xfrm>
          <a:prstGeom prst="rect">
            <a:avLst/>
          </a:prstGeom>
        </p:spPr>
      </p:pic>
      <p:pic>
        <p:nvPicPr>
          <p:cNvPr id="14" name="Graphic 13" descr="Advertising with solid fill">
            <a:extLst>
              <a:ext uri="{FF2B5EF4-FFF2-40B4-BE49-F238E27FC236}">
                <a16:creationId xmlns:a16="http://schemas.microsoft.com/office/drawing/2014/main" id="{BBEB0341-9A3A-0900-4427-4DDB55D3DA5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458821" y="4318000"/>
            <a:ext cx="914400" cy="914400"/>
          </a:xfrm>
          <a:prstGeom prst="rect">
            <a:avLst/>
          </a:prstGeom>
        </p:spPr>
      </p:pic>
      <p:pic>
        <p:nvPicPr>
          <p:cNvPr id="16" name="Graphic 15" descr="Box with solid fill">
            <a:extLst>
              <a:ext uri="{FF2B5EF4-FFF2-40B4-BE49-F238E27FC236}">
                <a16:creationId xmlns:a16="http://schemas.microsoft.com/office/drawing/2014/main" id="{D8DA19A6-1949-21FB-0F78-345BD078E45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626600" y="4318000"/>
            <a:ext cx="914400" cy="914400"/>
          </a:xfrm>
          <a:prstGeom prst="rect">
            <a:avLst/>
          </a:prstGeom>
        </p:spPr>
      </p:pic>
      <p:sp>
        <p:nvSpPr>
          <p:cNvPr id="4" name="Slide Number Placeholder 3">
            <a:extLst>
              <a:ext uri="{FF2B5EF4-FFF2-40B4-BE49-F238E27FC236}">
                <a16:creationId xmlns:a16="http://schemas.microsoft.com/office/drawing/2014/main" id="{C38B40BD-0AAB-C190-21FD-2E45242BE011}"/>
              </a:ext>
            </a:extLst>
          </p:cNvPr>
          <p:cNvSpPr>
            <a:spLocks noGrp="1"/>
          </p:cNvSpPr>
          <p:nvPr>
            <p:ph type="sldNum" sz="quarter" idx="12"/>
          </p:nvPr>
        </p:nvSpPr>
        <p:spPr/>
        <p:txBody>
          <a:bodyPr/>
          <a:lstStyle/>
          <a:p>
            <a:fld id="{6002B509-C285-4FF6-9C4D-EB34BB9C242E}" type="slidenum">
              <a:rPr lang="en-US" smtClean="0"/>
              <a:t>6</a:t>
            </a:fld>
            <a:endParaRPr lang="en-US"/>
          </a:p>
        </p:txBody>
      </p:sp>
    </p:spTree>
    <p:extLst>
      <p:ext uri="{BB962C8B-B14F-4D97-AF65-F5344CB8AC3E}">
        <p14:creationId xmlns:p14="http://schemas.microsoft.com/office/powerpoint/2010/main" val="807621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011B6-ABD7-23B2-1694-C82AF53435C1}"/>
              </a:ext>
            </a:extLst>
          </p:cNvPr>
          <p:cNvSpPr>
            <a:spLocks noGrp="1"/>
          </p:cNvSpPr>
          <p:nvPr>
            <p:ph type="title"/>
          </p:nvPr>
        </p:nvSpPr>
        <p:spPr>
          <a:xfrm>
            <a:off x="-1" y="-53862"/>
            <a:ext cx="12191999" cy="1425462"/>
          </a:xfrm>
        </p:spPr>
        <p:txBody>
          <a:bodyPr/>
          <a:lstStyle/>
          <a:p>
            <a:r>
              <a:rPr lang="en-US">
                <a:sym typeface="Cormorant Garamond"/>
              </a:rPr>
              <a:t>CLASS Domains </a:t>
            </a:r>
            <a:endParaRPr lang="en-US"/>
          </a:p>
        </p:txBody>
      </p:sp>
      <p:sp>
        <p:nvSpPr>
          <p:cNvPr id="3" name="Content Placeholder 2">
            <a:extLst>
              <a:ext uri="{FF2B5EF4-FFF2-40B4-BE49-F238E27FC236}">
                <a16:creationId xmlns:a16="http://schemas.microsoft.com/office/drawing/2014/main" id="{147F6B19-965D-4C7C-3F20-CFE2162F5BFB}"/>
              </a:ext>
            </a:extLst>
          </p:cNvPr>
          <p:cNvSpPr>
            <a:spLocks noGrp="1"/>
          </p:cNvSpPr>
          <p:nvPr>
            <p:ph idx="1"/>
          </p:nvPr>
        </p:nvSpPr>
        <p:spPr>
          <a:xfrm>
            <a:off x="82827" y="1244600"/>
            <a:ext cx="11855173" cy="5091710"/>
          </a:xfrm>
          <a:noFill/>
        </p:spPr>
        <p:txBody>
          <a:bodyPr numCol="3" spcCol="365760">
            <a:normAutofit fontScale="25000" lnSpcReduction="20000"/>
          </a:bodyPr>
          <a:lstStyle/>
          <a:p>
            <a:pPr>
              <a:tabLst>
                <a:tab pos="3721100" algn="l"/>
              </a:tabLst>
            </a:pPr>
            <a:r>
              <a:rPr lang="en-US" sz="9600" b="1"/>
              <a:t>Emotional Support </a:t>
            </a:r>
            <a:r>
              <a:rPr lang="en-US" sz="9600"/>
              <a:t>measures the quality of teacher-child interactions that promote children’s social-emotional development and well-being. It focuses on creating a warm, positive, and supportive classroom climate, fostering trusting relationships, and helping children manage their emotions, feel secure, and develop a sense of belonging.</a:t>
            </a:r>
            <a:r>
              <a:rPr lang="en-US" sz="9600" b="1">
                <a:solidFill>
                  <a:srgbClr val="0F4662"/>
                </a:solidFill>
              </a:rPr>
              <a:t> </a:t>
            </a:r>
          </a:p>
          <a:p>
            <a:endParaRPr lang="en-US" sz="9600" b="1">
              <a:solidFill>
                <a:srgbClr val="0F4662"/>
              </a:solidFill>
            </a:endParaRPr>
          </a:p>
          <a:p>
            <a:endParaRPr lang="en-US" sz="9600" b="1">
              <a:solidFill>
                <a:srgbClr val="0F4662"/>
              </a:solidFill>
            </a:endParaRPr>
          </a:p>
          <a:p>
            <a:pPr marL="0" indent="0"/>
            <a:r>
              <a:rPr lang="en-US" sz="9600" b="1">
                <a:solidFill>
                  <a:srgbClr val="0F4662"/>
                </a:solidFill>
              </a:rPr>
              <a:t>Classroom Organization </a:t>
            </a:r>
            <a:r>
              <a:rPr lang="en-US" sz="9600">
                <a:solidFill>
                  <a:srgbClr val="0F4662"/>
                </a:solidFill>
              </a:rPr>
              <a:t>measures how educators manage time, attention, and the physical environment to maximize children’s engagement and learning. It focuses on creating a well-structured, predictable, and efficiently managed classroom that supports positive behavior, maximizes instructional time, and encourages children’s active participation. </a:t>
            </a:r>
          </a:p>
          <a:p>
            <a:endParaRPr lang="en-US" sz="9600">
              <a:solidFill>
                <a:srgbClr val="0F4662"/>
              </a:solidFill>
            </a:endParaRPr>
          </a:p>
          <a:p>
            <a:endParaRPr lang="en-US" sz="9600">
              <a:solidFill>
                <a:srgbClr val="0F4662"/>
              </a:solidFill>
            </a:endParaRPr>
          </a:p>
          <a:p>
            <a:endParaRPr lang="en-US" sz="9600">
              <a:solidFill>
                <a:srgbClr val="0F4662"/>
              </a:solidFill>
            </a:endParaRPr>
          </a:p>
          <a:p>
            <a:r>
              <a:rPr lang="en-US" sz="9600" b="1"/>
              <a:t>Instructional Support </a:t>
            </a:r>
            <a:r>
              <a:rPr lang="en-US" sz="9600"/>
              <a:t>focuses on how educators promote children’s thinking, understanding, and language development. It captures the ways teachers guide learning through meaningful feedback, encourage problem-solving and reasoning, and use rich language to expand children’s vocabulary and comprehension.</a:t>
            </a:r>
          </a:p>
          <a:p>
            <a:endParaRPr lang="en-US">
              <a:solidFill>
                <a:srgbClr val="0F4662"/>
              </a:solidFill>
            </a:endParaRPr>
          </a:p>
          <a:p>
            <a:endParaRPr lang="en-US"/>
          </a:p>
          <a:p>
            <a:endParaRPr lang="en-US"/>
          </a:p>
        </p:txBody>
      </p:sp>
      <p:sp>
        <p:nvSpPr>
          <p:cNvPr id="5" name="Slide Number Placeholder 4">
            <a:extLst>
              <a:ext uri="{FF2B5EF4-FFF2-40B4-BE49-F238E27FC236}">
                <a16:creationId xmlns:a16="http://schemas.microsoft.com/office/drawing/2014/main" id="{3E4AA161-344D-98D7-7B0B-DB024C43830B}"/>
              </a:ext>
            </a:extLst>
          </p:cNvPr>
          <p:cNvSpPr>
            <a:spLocks noGrp="1"/>
          </p:cNvSpPr>
          <p:nvPr>
            <p:ph type="sldNum" sz="quarter" idx="12"/>
          </p:nvPr>
        </p:nvSpPr>
        <p:spPr/>
        <p:txBody>
          <a:bodyPr/>
          <a:lstStyle/>
          <a:p>
            <a:fld id="{6002B509-C285-4FF6-9C4D-EB34BB9C242E}" type="slidenum">
              <a:rPr lang="en-US" smtClean="0"/>
              <a:pPr/>
              <a:t>7</a:t>
            </a:fld>
            <a:endParaRPr lang="en-US"/>
          </a:p>
        </p:txBody>
      </p:sp>
    </p:spTree>
    <p:extLst>
      <p:ext uri="{BB962C8B-B14F-4D97-AF65-F5344CB8AC3E}">
        <p14:creationId xmlns:p14="http://schemas.microsoft.com/office/powerpoint/2010/main" val="756328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6238-F3A0-D031-22BB-94CBFE8CE199}"/>
              </a:ext>
            </a:extLst>
          </p:cNvPr>
          <p:cNvSpPr>
            <a:spLocks noGrp="1"/>
          </p:cNvSpPr>
          <p:nvPr>
            <p:ph type="title"/>
          </p:nvPr>
        </p:nvSpPr>
        <p:spPr/>
        <p:txBody>
          <a:bodyPr/>
          <a:lstStyle/>
          <a:p>
            <a:r>
              <a:rPr lang="en-US"/>
              <a:t>CLASS Environment - Emotional Support</a:t>
            </a:r>
          </a:p>
        </p:txBody>
      </p:sp>
      <p:sp>
        <p:nvSpPr>
          <p:cNvPr id="3" name="Content Placeholder 2">
            <a:extLst>
              <a:ext uri="{FF2B5EF4-FFF2-40B4-BE49-F238E27FC236}">
                <a16:creationId xmlns:a16="http://schemas.microsoft.com/office/drawing/2014/main" id="{A53BEE33-E66B-DBE3-219C-7D8471F4E291}"/>
              </a:ext>
            </a:extLst>
          </p:cNvPr>
          <p:cNvSpPr>
            <a:spLocks noGrp="1"/>
          </p:cNvSpPr>
          <p:nvPr>
            <p:ph sz="half" idx="1"/>
          </p:nvPr>
        </p:nvSpPr>
        <p:spPr/>
        <p:txBody>
          <a:bodyPr/>
          <a:lstStyle/>
          <a:p>
            <a:endParaRPr lang="en-US"/>
          </a:p>
          <a:p>
            <a:endParaRPr lang="en-US"/>
          </a:p>
          <a:p>
            <a:endParaRPr lang="en-US"/>
          </a:p>
          <a:p>
            <a:r>
              <a:rPr lang="en-US"/>
              <a:t>Emotional Support</a:t>
            </a:r>
          </a:p>
          <a:p>
            <a:endParaRPr lang="en-US"/>
          </a:p>
        </p:txBody>
      </p:sp>
      <p:pic>
        <p:nvPicPr>
          <p:cNvPr id="11" name="Content Placeholder 10">
            <a:extLst>
              <a:ext uri="{FF2B5EF4-FFF2-40B4-BE49-F238E27FC236}">
                <a16:creationId xmlns:a16="http://schemas.microsoft.com/office/drawing/2014/main" id="{A3657A9F-51E3-87E6-CDED-4C6DD9621950}"/>
              </a:ext>
              <a:ext uri="{C183D7F6-B498-43B3-948B-1728B52AA6E4}">
                <adec:decorative xmlns:adec="http://schemas.microsoft.com/office/drawing/2017/decorative" val="1"/>
              </a:ext>
            </a:extLst>
          </p:cNvPr>
          <p:cNvPicPr>
            <a:picLocks noGrp="1" noChangeAspect="1"/>
          </p:cNvPicPr>
          <p:nvPr>
            <p:ph sz="half" idx="2"/>
          </p:nvPr>
        </p:nvPicPr>
        <p:blipFill>
          <a:blip>
            <a:extLst>
              <a:ext uri="{96DAC541-7B7A-43D3-8B79-37D633B846F1}">
                <asvg:svgBlip xmlns:asvg="http://schemas.microsoft.com/office/drawing/2016/SVG/main" r:embed="rId2"/>
              </a:ext>
            </a:extLst>
          </a:blip>
          <a:stretch>
            <a:fillRect/>
          </a:stretch>
        </p:blipFill>
        <p:spPr>
          <a:xfrm>
            <a:off x="6553200" y="1193006"/>
            <a:ext cx="4635500" cy="4635500"/>
          </a:xfrm>
        </p:spPr>
      </p:pic>
      <p:sp>
        <p:nvSpPr>
          <p:cNvPr id="5" name="Slide Number Placeholder 4">
            <a:extLst>
              <a:ext uri="{FF2B5EF4-FFF2-40B4-BE49-F238E27FC236}">
                <a16:creationId xmlns:a16="http://schemas.microsoft.com/office/drawing/2014/main" id="{CE2713A1-7B87-9CFA-8293-5271A50E5E5B}"/>
              </a:ext>
            </a:extLst>
          </p:cNvPr>
          <p:cNvSpPr>
            <a:spLocks noGrp="1"/>
          </p:cNvSpPr>
          <p:nvPr>
            <p:ph type="sldNum" sz="quarter" idx="12"/>
          </p:nvPr>
        </p:nvSpPr>
        <p:spPr/>
        <p:txBody>
          <a:bodyPr/>
          <a:lstStyle/>
          <a:p>
            <a:fld id="{6002B509-C285-4FF6-9C4D-EB34BB9C242E}" type="slidenum">
              <a:rPr lang="en-US" smtClean="0"/>
              <a:t>8</a:t>
            </a:fld>
            <a:endParaRPr lang="en-US"/>
          </a:p>
        </p:txBody>
      </p:sp>
    </p:spTree>
    <p:extLst>
      <p:ext uri="{BB962C8B-B14F-4D97-AF65-F5344CB8AC3E}">
        <p14:creationId xmlns:p14="http://schemas.microsoft.com/office/powerpoint/2010/main" val="3163309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AE4BE-F783-898F-9FE0-457015C5A21B}"/>
              </a:ext>
            </a:extLst>
          </p:cNvPr>
          <p:cNvSpPr>
            <a:spLocks noGrp="1"/>
          </p:cNvSpPr>
          <p:nvPr>
            <p:ph type="title"/>
          </p:nvPr>
        </p:nvSpPr>
        <p:spPr>
          <a:xfrm>
            <a:off x="-1" y="17258"/>
            <a:ext cx="12191999" cy="1058470"/>
          </a:xfrm>
        </p:spPr>
        <p:txBody>
          <a:bodyPr/>
          <a:lstStyle/>
          <a:p>
            <a:r>
              <a:rPr lang="en-US" dirty="0"/>
              <a:t>Emotional Support Domain:</a:t>
            </a:r>
          </a:p>
        </p:txBody>
      </p:sp>
      <p:sp>
        <p:nvSpPr>
          <p:cNvPr id="3" name="Content Placeholder 2">
            <a:extLst>
              <a:ext uri="{FF2B5EF4-FFF2-40B4-BE49-F238E27FC236}">
                <a16:creationId xmlns:a16="http://schemas.microsoft.com/office/drawing/2014/main" id="{B3AC1A1A-A286-C962-6BF6-C02865406BCB}"/>
              </a:ext>
            </a:extLst>
          </p:cNvPr>
          <p:cNvSpPr>
            <a:spLocks noGrp="1"/>
          </p:cNvSpPr>
          <p:nvPr>
            <p:ph idx="1"/>
          </p:nvPr>
        </p:nvSpPr>
        <p:spPr>
          <a:xfrm>
            <a:off x="235130" y="862150"/>
            <a:ext cx="7393578" cy="4983922"/>
          </a:xfrm>
        </p:spPr>
        <p:txBody>
          <a:bodyPr>
            <a:noAutofit/>
          </a:bodyPr>
          <a:lstStyle/>
          <a:p>
            <a:pPr marL="31115" lvl="1" indent="0">
              <a:buClr>
                <a:srgbClr val="0F4662"/>
              </a:buClr>
              <a:buSzPts val="2400"/>
              <a:buNone/>
            </a:pPr>
            <a:r>
              <a:rPr lang="en-US" sz="2400" b="1" dirty="0">
                <a:solidFill>
                  <a:srgbClr val="0F4662"/>
                </a:solidFill>
                <a:ea typeface="Quicksand"/>
                <a:cs typeface="Quicksand"/>
                <a:sym typeface="Quicksand"/>
              </a:rPr>
              <a:t>Arrangements </a:t>
            </a:r>
            <a:endParaRPr lang="en-US" sz="2400" dirty="0"/>
          </a:p>
          <a:p>
            <a:pPr marL="31115" lvl="1" indent="0">
              <a:spcBef>
                <a:spcPts val="0"/>
              </a:spcBef>
              <a:buClr>
                <a:srgbClr val="0F4662"/>
              </a:buClr>
              <a:buSzPts val="2400"/>
              <a:buNone/>
            </a:pPr>
            <a:r>
              <a:rPr lang="en-US" sz="2400" dirty="0">
                <a:solidFill>
                  <a:srgbClr val="0F4662"/>
                </a:solidFill>
                <a:ea typeface="Quicksand"/>
                <a:cs typeface="Quicksand"/>
                <a:sym typeface="Quicksand"/>
              </a:rPr>
              <a:t>1. Space for cooperation</a:t>
            </a:r>
          </a:p>
          <a:p>
            <a:pPr marL="31115" lvl="1" indent="0">
              <a:spcBef>
                <a:spcPts val="0"/>
              </a:spcBef>
              <a:buClr>
                <a:srgbClr val="0F4662"/>
              </a:buClr>
              <a:buSzPts val="2400"/>
              <a:buNone/>
            </a:pPr>
            <a:r>
              <a:rPr lang="en-US" sz="2400" dirty="0">
                <a:solidFill>
                  <a:srgbClr val="0F4662"/>
                </a:solidFill>
                <a:ea typeface="Quicksand"/>
                <a:cs typeface="Quicksand"/>
                <a:sym typeface="Quicksand"/>
              </a:rPr>
              <a:t>2. Sightlines </a:t>
            </a:r>
            <a:endParaRPr lang="en-US" sz="2400" dirty="0">
              <a:ea typeface="Quicksand"/>
            </a:endParaRPr>
          </a:p>
          <a:p>
            <a:pPr marL="31115" lvl="1" indent="0">
              <a:spcBef>
                <a:spcPts val="0"/>
              </a:spcBef>
              <a:buClr>
                <a:srgbClr val="0F4662"/>
              </a:buClr>
              <a:buSzPts val="2400"/>
              <a:buNone/>
            </a:pPr>
            <a:r>
              <a:rPr lang="en-US" sz="2400" dirty="0">
                <a:solidFill>
                  <a:srgbClr val="0F4662"/>
                </a:solidFill>
                <a:ea typeface="Quicksand"/>
                <a:cs typeface="Quicksand"/>
                <a:sym typeface="Quicksand"/>
              </a:rPr>
              <a:t>3. Adult furniture </a:t>
            </a:r>
            <a:endParaRPr lang="en-US" sz="2400" dirty="0">
              <a:ea typeface="Quicksand"/>
            </a:endParaRPr>
          </a:p>
          <a:p>
            <a:pPr marL="31115" lvl="1" indent="0">
              <a:spcBef>
                <a:spcPts val="0"/>
              </a:spcBef>
              <a:buClr>
                <a:srgbClr val="0F4662"/>
              </a:buClr>
              <a:buSzPts val="2400"/>
              <a:buNone/>
            </a:pPr>
            <a:r>
              <a:rPr lang="en-US" sz="2400" dirty="0">
                <a:solidFill>
                  <a:srgbClr val="0F4662"/>
                </a:solidFill>
                <a:ea typeface="Quicksand"/>
                <a:cs typeface="Quicksand"/>
                <a:sym typeface="Quicksand"/>
              </a:rPr>
              <a:t>4. Space for child privacy</a:t>
            </a:r>
          </a:p>
          <a:p>
            <a:pPr marL="31115" lvl="1" indent="0">
              <a:buClr>
                <a:srgbClr val="0F4662"/>
              </a:buClr>
              <a:buSzPts val="2400"/>
              <a:buNone/>
            </a:pPr>
            <a:r>
              <a:rPr lang="en-US" sz="2400" b="1" dirty="0">
                <a:solidFill>
                  <a:srgbClr val="0F4662"/>
                </a:solidFill>
                <a:ea typeface="Quicksand"/>
                <a:cs typeface="Quicksand"/>
                <a:sym typeface="Quicksand"/>
              </a:rPr>
              <a:t>Displays</a:t>
            </a:r>
          </a:p>
          <a:p>
            <a:pPr marL="31115" lvl="1" indent="0">
              <a:buClr>
                <a:srgbClr val="0F4662"/>
              </a:buClr>
              <a:buSzPts val="2400"/>
              <a:buNone/>
            </a:pPr>
            <a:r>
              <a:rPr lang="en-US" sz="2400" dirty="0">
                <a:solidFill>
                  <a:srgbClr val="0F4662"/>
                </a:solidFill>
                <a:ea typeface="Quicksand"/>
                <a:cs typeface="Quicksand"/>
                <a:sym typeface="Quicksand"/>
              </a:rPr>
              <a:t>5. Child-level displays</a:t>
            </a:r>
          </a:p>
          <a:p>
            <a:pPr marL="31115" lvl="1" indent="0">
              <a:buClr>
                <a:srgbClr val="0F4662"/>
              </a:buClr>
              <a:buSzPts val="2400"/>
              <a:buNone/>
            </a:pPr>
            <a:r>
              <a:rPr lang="en-US" sz="2400" dirty="0">
                <a:solidFill>
                  <a:srgbClr val="0F4662"/>
                </a:solidFill>
                <a:ea typeface="Quicksand"/>
                <a:cs typeface="Quicksand"/>
                <a:sym typeface="Quicksand"/>
              </a:rPr>
              <a:t>6. Displays of children or their work</a:t>
            </a:r>
          </a:p>
          <a:p>
            <a:pPr marL="31115" lvl="1" indent="0">
              <a:buClr>
                <a:srgbClr val="0F4662"/>
              </a:buClr>
              <a:buSzPts val="2400"/>
              <a:buNone/>
            </a:pPr>
            <a:r>
              <a:rPr lang="en-US" sz="2400" b="1" dirty="0">
                <a:solidFill>
                  <a:srgbClr val="0F4662"/>
                </a:solidFill>
                <a:ea typeface="Quicksand"/>
                <a:cs typeface="Quicksand"/>
                <a:sym typeface="Quicksand"/>
              </a:rPr>
              <a:t>Materials</a:t>
            </a:r>
          </a:p>
          <a:p>
            <a:pPr marL="31115" lvl="1" indent="0">
              <a:buClr>
                <a:srgbClr val="0F4662"/>
              </a:buClr>
              <a:buSzPts val="2400"/>
              <a:buNone/>
            </a:pPr>
            <a:r>
              <a:rPr lang="en-US" sz="2400" dirty="0">
                <a:solidFill>
                  <a:srgbClr val="0F4662"/>
                </a:solidFill>
                <a:ea typeface="Quicksand"/>
                <a:cs typeface="Quicksand"/>
                <a:sym typeface="Quicksand"/>
              </a:rPr>
              <a:t>7. Child-accessible materials</a:t>
            </a:r>
            <a:endParaRPr lang="en-US" sz="2400" b="1" dirty="0">
              <a:solidFill>
                <a:srgbClr val="0F4662"/>
              </a:solidFill>
              <a:ea typeface="Quicksand"/>
              <a:cs typeface="Quicksand"/>
              <a:sym typeface="Quicksand"/>
            </a:endParaRPr>
          </a:p>
          <a:p>
            <a:pPr marL="31115" lvl="1" indent="0">
              <a:buClr>
                <a:srgbClr val="0F4662"/>
              </a:buClr>
              <a:buSzPts val="2400"/>
              <a:buNone/>
            </a:pPr>
            <a:r>
              <a:rPr lang="en-US" sz="2400" b="1" dirty="0">
                <a:solidFill>
                  <a:srgbClr val="0F4662"/>
                </a:solidFill>
                <a:ea typeface="Quicksand"/>
                <a:cs typeface="Quicksand"/>
                <a:sym typeface="Quicksand"/>
              </a:rPr>
              <a:t>Multi-category </a:t>
            </a:r>
          </a:p>
          <a:p>
            <a:pPr marL="31115" lvl="1" indent="0">
              <a:buClr>
                <a:srgbClr val="0F4662"/>
              </a:buClr>
              <a:buSzPts val="2400"/>
              <a:buNone/>
            </a:pPr>
            <a:r>
              <a:rPr lang="en-US" sz="2400" dirty="0">
                <a:solidFill>
                  <a:srgbClr val="0F4662"/>
                </a:solidFill>
                <a:ea typeface="Quicksand"/>
                <a:cs typeface="Quicksand"/>
                <a:sym typeface="Quicksand"/>
              </a:rPr>
              <a:t>8. Adaptations for all children’s participation</a:t>
            </a:r>
          </a:p>
          <a:p>
            <a:pPr marL="31115" lvl="1" indent="0">
              <a:buClr>
                <a:srgbClr val="0F4662"/>
              </a:buClr>
              <a:buSzPts val="2400"/>
              <a:buNone/>
            </a:pPr>
            <a:r>
              <a:rPr lang="en-US" sz="2400" dirty="0">
                <a:solidFill>
                  <a:srgbClr val="0F4662"/>
                </a:solidFill>
                <a:ea typeface="Quicksand"/>
                <a:cs typeface="Quicksand"/>
                <a:sym typeface="Quicksand"/>
              </a:rPr>
              <a:t>9. Representation of diversity</a:t>
            </a:r>
          </a:p>
          <a:p>
            <a:pPr marL="31115" lvl="1" indent="0">
              <a:buClr>
                <a:srgbClr val="0F4662"/>
              </a:buClr>
              <a:buSzPts val="2400"/>
              <a:buNone/>
            </a:pPr>
            <a:r>
              <a:rPr lang="en-US" sz="2400" dirty="0">
                <a:solidFill>
                  <a:srgbClr val="0F4662"/>
                </a:solidFill>
                <a:ea typeface="Quicksand"/>
                <a:cs typeface="Quicksand"/>
                <a:sym typeface="Quicksand"/>
              </a:rPr>
              <a:t>10. Materials for all children’s communication  </a:t>
            </a:r>
            <a:endParaRPr lang="en-US" sz="2400" dirty="0"/>
          </a:p>
        </p:txBody>
      </p:sp>
      <p:sp>
        <p:nvSpPr>
          <p:cNvPr id="6" name="Content Placeholder 5">
            <a:extLst>
              <a:ext uri="{FF2B5EF4-FFF2-40B4-BE49-F238E27FC236}">
                <a16:creationId xmlns:a16="http://schemas.microsoft.com/office/drawing/2014/main" id="{0CCCF966-3BEC-10B7-C62C-5CBA3BF0B5A8}"/>
              </a:ext>
            </a:extLst>
          </p:cNvPr>
          <p:cNvSpPr>
            <a:spLocks noGrp="1"/>
          </p:cNvSpPr>
          <p:nvPr>
            <p:ph idx="11"/>
          </p:nvPr>
        </p:nvSpPr>
        <p:spPr>
          <a:xfrm>
            <a:off x="6884125" y="1342821"/>
            <a:ext cx="4926875" cy="4503251"/>
          </a:xfrm>
        </p:spPr>
        <p:txBody>
          <a:bodyPr>
            <a:noAutofit/>
          </a:bodyPr>
          <a:lstStyle/>
          <a:p>
            <a:pPr marL="0" indent="0">
              <a:lnSpc>
                <a:spcPct val="100000"/>
              </a:lnSpc>
              <a:spcBef>
                <a:spcPts val="0"/>
              </a:spcBef>
              <a:buNone/>
            </a:pPr>
            <a:r>
              <a:rPr lang="en-US" sz="2400" b="1" dirty="0">
                <a:solidFill>
                  <a:srgbClr val="0F4662"/>
                </a:solidFill>
                <a:ea typeface="Quicksand Bold"/>
                <a:cs typeface="Quicksand Bold"/>
                <a:sym typeface="Quicksand Bold"/>
              </a:rPr>
              <a:t>Focus: </a:t>
            </a:r>
          </a:p>
          <a:p>
            <a:pPr marL="0" indent="0">
              <a:lnSpc>
                <a:spcPct val="100000"/>
              </a:lnSpc>
              <a:spcBef>
                <a:spcPts val="0"/>
              </a:spcBef>
            </a:pPr>
            <a:r>
              <a:rPr lang="en-US" sz="2400" dirty="0">
                <a:solidFill>
                  <a:srgbClr val="0F4662"/>
                </a:solidFill>
                <a:ea typeface="Quicksand"/>
                <a:cs typeface="Quicksand"/>
                <a:sym typeface="Quicksand"/>
              </a:rPr>
              <a:t>Belonging, relationships, emotional safety</a:t>
            </a:r>
          </a:p>
          <a:p>
            <a:pPr marL="0" indent="0">
              <a:lnSpc>
                <a:spcPct val="100000"/>
              </a:lnSpc>
              <a:spcBef>
                <a:spcPts val="0"/>
              </a:spcBef>
              <a:buNone/>
            </a:pPr>
            <a:endParaRPr lang="en-US" sz="2400" b="1" dirty="0">
              <a:solidFill>
                <a:srgbClr val="0F4662"/>
              </a:solidFill>
              <a:ea typeface="Quicksand Bold"/>
              <a:cs typeface="Quicksand Bold"/>
              <a:sym typeface="Quicksand Bold"/>
            </a:endParaRPr>
          </a:p>
          <a:p>
            <a:pPr marL="0" indent="0">
              <a:lnSpc>
                <a:spcPct val="100000"/>
              </a:lnSpc>
              <a:spcBef>
                <a:spcPts val="0"/>
              </a:spcBef>
              <a:buNone/>
            </a:pPr>
            <a:r>
              <a:rPr lang="en-US" sz="2400" b="1" dirty="0">
                <a:solidFill>
                  <a:srgbClr val="0F4662"/>
                </a:solidFill>
                <a:ea typeface="Quicksand Bold"/>
                <a:cs typeface="Quicksand Bold"/>
                <a:sym typeface="Quicksand Bold"/>
              </a:rPr>
              <a:t>Key items: </a:t>
            </a:r>
          </a:p>
          <a:p>
            <a:pPr marL="0" indent="0">
              <a:lnSpc>
                <a:spcPct val="100000"/>
              </a:lnSpc>
              <a:spcBef>
                <a:spcPts val="0"/>
              </a:spcBef>
            </a:pPr>
            <a:r>
              <a:rPr lang="en-US" sz="2400" dirty="0">
                <a:solidFill>
                  <a:srgbClr val="0F4662"/>
                </a:solidFill>
                <a:ea typeface="Quicksand"/>
                <a:cs typeface="Quicksand"/>
                <a:sym typeface="Quicksand"/>
              </a:rPr>
              <a:t>Cooperation, privacy, displays, adaptations</a:t>
            </a:r>
          </a:p>
          <a:p>
            <a:pPr marL="0" indent="0">
              <a:lnSpc>
                <a:spcPct val="100000"/>
              </a:lnSpc>
              <a:spcBef>
                <a:spcPts val="0"/>
              </a:spcBef>
              <a:buNone/>
            </a:pPr>
            <a:endParaRPr lang="en-US" sz="2400" dirty="0">
              <a:solidFill>
                <a:srgbClr val="0F4662"/>
              </a:solidFill>
              <a:ea typeface="Quicksand"/>
              <a:cs typeface="Quicksand"/>
              <a:sym typeface="Quicksand"/>
            </a:endParaRPr>
          </a:p>
          <a:p>
            <a:pPr marL="0" indent="0">
              <a:spcBef>
                <a:spcPts val="0"/>
              </a:spcBef>
              <a:buNone/>
            </a:pPr>
            <a:r>
              <a:rPr lang="en-US" sz="2400" b="1" dirty="0"/>
              <a:t>Strong emotional support builds readiness to learn</a:t>
            </a:r>
          </a:p>
        </p:txBody>
      </p:sp>
      <p:pic>
        <p:nvPicPr>
          <p:cNvPr id="10" name="Content Placeholder 9">
            <a:extLst>
              <a:ext uri="{FF2B5EF4-FFF2-40B4-BE49-F238E27FC236}">
                <a16:creationId xmlns:a16="http://schemas.microsoft.com/office/drawing/2014/main" id="{608B65AB-F288-3E30-15FC-ABBAC7A361F0}"/>
              </a:ext>
              <a:ext uri="{C183D7F6-B498-43B3-948B-1728B52AA6E4}">
                <adec:decorative xmlns:adec="http://schemas.microsoft.com/office/drawing/2017/decorative" val="1"/>
              </a:ext>
            </a:extLst>
          </p:cNvPr>
          <p:cNvPicPr>
            <a:picLocks noGrp="1" noChangeAspect="1"/>
          </p:cNvPicPr>
          <p:nvPr>
            <p:ph idx="12"/>
          </p:nvPr>
        </p:nvPicPr>
        <p:blipFill>
          <a:blip r:embed="rId2"/>
          <a:stretch>
            <a:fillRect/>
          </a:stretch>
        </p:blipFill>
        <p:spPr>
          <a:xfrm>
            <a:off x="10548731" y="4961142"/>
            <a:ext cx="1053303" cy="1108075"/>
          </a:xfrm>
          <a:prstGeom prst="rect">
            <a:avLst/>
          </a:prstGeom>
        </p:spPr>
      </p:pic>
      <p:sp>
        <p:nvSpPr>
          <p:cNvPr id="5" name="Slide Number Placeholder 4">
            <a:extLst>
              <a:ext uri="{FF2B5EF4-FFF2-40B4-BE49-F238E27FC236}">
                <a16:creationId xmlns:a16="http://schemas.microsoft.com/office/drawing/2014/main" id="{BE6BFEB1-E45F-2DB0-5B91-8BE14C25243B}"/>
              </a:ext>
            </a:extLst>
          </p:cNvPr>
          <p:cNvSpPr>
            <a:spLocks noGrp="1"/>
          </p:cNvSpPr>
          <p:nvPr>
            <p:ph type="sldNum" sz="quarter" idx="10"/>
          </p:nvPr>
        </p:nvSpPr>
        <p:spPr/>
        <p:txBody>
          <a:bodyPr/>
          <a:lstStyle/>
          <a:p>
            <a:fld id="{6002B509-C285-4FF6-9C4D-EB34BB9C242E}" type="slidenum">
              <a:rPr lang="en-US" smtClean="0"/>
              <a:t>9</a:t>
            </a:fld>
            <a:endParaRPr lang="en-US"/>
          </a:p>
        </p:txBody>
      </p:sp>
    </p:spTree>
    <p:extLst>
      <p:ext uri="{BB962C8B-B14F-4D97-AF65-F5344CB8AC3E}">
        <p14:creationId xmlns:p14="http://schemas.microsoft.com/office/powerpoint/2010/main" val="2169862413"/>
      </p:ext>
    </p:extLst>
  </p:cSld>
  <p:clrMapOvr>
    <a:masterClrMapping/>
  </p:clrMapOvr>
</p:sld>
</file>

<file path=ppt/theme/theme1.xml><?xml version="1.0" encoding="utf-8"?>
<a:theme xmlns:a="http://schemas.openxmlformats.org/drawingml/2006/main" name="White deck with UPK log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K white slides template - August 2024" id="{DC6B7B84-CE1A-480F-8AE4-04FE73F63BB5}" vid="{895B9645-543A-4247-A758-412F6887F29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49A1B6C483F542BB2B3059D7A880F7" ma:contentTypeVersion="16" ma:contentTypeDescription="Create a new document." ma:contentTypeScope="" ma:versionID="6f9f545d65b1d58144ccf5af0870b6b8">
  <xsd:schema xmlns:xsd="http://www.w3.org/2001/XMLSchema" xmlns:xs="http://www.w3.org/2001/XMLSchema" xmlns:p="http://schemas.microsoft.com/office/2006/metadata/properties" xmlns:ns2="3dd0075b-ff2f-4256-8e09-c5f5191a94b5" xmlns:ns3="ee2944ba-d735-4cb0-9768-48a47fa0e03c" targetNamespace="http://schemas.microsoft.com/office/2006/metadata/properties" ma:root="true" ma:fieldsID="a2d377fb4c6725f4c1e2b6528c6c953e" ns2:_="" ns3:_="">
    <xsd:import namespace="3dd0075b-ff2f-4256-8e09-c5f5191a94b5"/>
    <xsd:import namespace="ee2944ba-d735-4cb0-9768-48a47fa0e03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d0075b-ff2f-4256-8e09-c5f5191a94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2487d89-012e-44bc-975c-10dd49798f89"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e2944ba-d735-4cb0-9768-48a47fa0e03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ab639950-f2e4-47c1-8d8a-e3456b5163c4}" ma:internalName="TaxCatchAll" ma:showField="CatchAllData" ma:web="ee2944ba-d735-4cb0-9768-48a47fa0e03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ee2944ba-d735-4cb0-9768-48a47fa0e03c">
      <UserInfo>
        <DisplayName/>
        <AccountId xsi:nil="true"/>
        <AccountType/>
      </UserInfo>
    </SharedWithUsers>
    <lcf76f155ced4ddcb4097134ff3c332f xmlns="3dd0075b-ff2f-4256-8e09-c5f5191a94b5">
      <Terms xmlns="http://schemas.microsoft.com/office/infopath/2007/PartnerControls"/>
    </lcf76f155ced4ddcb4097134ff3c332f>
    <TaxCatchAll xmlns="ee2944ba-d735-4cb0-9768-48a47fa0e03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6849D1D-7CE6-4187-9DAC-2E04F6262C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d0075b-ff2f-4256-8e09-c5f5191a94b5"/>
    <ds:schemaRef ds:uri="ee2944ba-d735-4cb0-9768-48a47fa0e0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FAC72ED-0115-4087-84CC-ECE5DDF4930B}">
  <ds:schemaRefs>
    <ds:schemaRef ds:uri="http://schemas.microsoft.com/office/infopath/2007/PartnerControls"/>
    <ds:schemaRef ds:uri="http://purl.org/dc/terms/"/>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ee2944ba-d735-4cb0-9768-48a47fa0e03c"/>
    <ds:schemaRef ds:uri="3dd0075b-ff2f-4256-8e09-c5f5191a94b5"/>
    <ds:schemaRef ds:uri="http://www.w3.org/XML/1998/namespace"/>
    <ds:schemaRef ds:uri="http://purl.org/dc/dcmitype/"/>
  </ds:schemaRefs>
</ds:datastoreItem>
</file>

<file path=customXml/itemProps3.xml><?xml version="1.0" encoding="utf-8"?>
<ds:datastoreItem xmlns:ds="http://schemas.openxmlformats.org/officeDocument/2006/customXml" ds:itemID="{9E37EB91-C1A5-487D-A4BD-738B809F740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UPK white slides template - August 2024 (4)</Template>
  <TotalTime>0</TotalTime>
  <Words>2592</Words>
  <Application>Microsoft Office PowerPoint</Application>
  <PresentationFormat>Widescreen</PresentationFormat>
  <Paragraphs>340</Paragraphs>
  <Slides>34</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Calibri</vt:lpstr>
      <vt:lpstr>Canva Sans</vt:lpstr>
      <vt:lpstr>Cormorant Garamond</vt:lpstr>
      <vt:lpstr>Cormorant Garamond Bold Italics</vt:lpstr>
      <vt:lpstr>Quicksand</vt:lpstr>
      <vt:lpstr>Quicksand Bold</vt:lpstr>
      <vt:lpstr>White deck with UPK logo</vt:lpstr>
      <vt:lpstr>Classroom Assessment Scoring System Environment  Shaping Learning Through Environments and Interactions</vt:lpstr>
      <vt:lpstr>Before We Get Started </vt:lpstr>
      <vt:lpstr>Agenda</vt:lpstr>
      <vt:lpstr>Opening Reflection</vt:lpstr>
      <vt:lpstr>Adult/Child Interactions and Environment</vt:lpstr>
      <vt:lpstr>CLASS Environment </vt:lpstr>
      <vt:lpstr>CLASS Domains </vt:lpstr>
      <vt:lpstr>CLASS Environment - Emotional Support</vt:lpstr>
      <vt:lpstr>Emotional Support Domain:</vt:lpstr>
      <vt:lpstr>Understanding Your Emotional Support Scores</vt:lpstr>
      <vt:lpstr>Emotional Support Scenario (1)</vt:lpstr>
      <vt:lpstr>Emotional Support Scenario (2)</vt:lpstr>
      <vt:lpstr>Developing a Plan (1)</vt:lpstr>
      <vt:lpstr>CLASS Environment - Classroom Organization</vt:lpstr>
      <vt:lpstr>Classroom Organization Items:</vt:lpstr>
      <vt:lpstr>Understanding your Classroom Organization Scores</vt:lpstr>
      <vt:lpstr>Classroom Organization Scenario (1)</vt:lpstr>
      <vt:lpstr>Classroom Organization Scenario (2)</vt:lpstr>
      <vt:lpstr>Developing a Plan (2)</vt:lpstr>
      <vt:lpstr>Developing a Plan (3)</vt:lpstr>
      <vt:lpstr>CLASS Environment – Instructional Support</vt:lpstr>
      <vt:lpstr>Instructional Support Items:</vt:lpstr>
      <vt:lpstr>Understanding your Instructional Support Scores</vt:lpstr>
      <vt:lpstr>Instructional Support Scenario (1)</vt:lpstr>
      <vt:lpstr>Instructional Support Scenario (2) </vt:lpstr>
      <vt:lpstr>Developing a Plan (4)</vt:lpstr>
      <vt:lpstr>Developing a Plan (5)</vt:lpstr>
      <vt:lpstr>Continuous Quality Improvement </vt:lpstr>
      <vt:lpstr>Using Results for Continuous Quality Improvement (1)</vt:lpstr>
      <vt:lpstr>Using Results for Continuous Quality Improvement (2)</vt:lpstr>
      <vt:lpstr>Using Results for Continuous Quality Improvement (3)</vt:lpstr>
      <vt:lpstr>Resources and Contact Information</vt:lpstr>
      <vt:lpstr>The CLASS Environment tool is not just about materials it is about shaping experiences that support interactions.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Classroom Assessment Scoring System Environment- Contractor Information (CA Dept of Education)</dc:title>
  <dc:subject>Provides guidance for the implementation of CLASS Environment part 2.</dc:subject>
  <dc:creator/>
  <cp:lastModifiedBy/>
  <cp:revision>2</cp:revision>
  <dcterms:created xsi:type="dcterms:W3CDTF">2026-06-04T17:48:49Z</dcterms:created>
  <dcterms:modified xsi:type="dcterms:W3CDTF">2026-08-13T12:23:05Z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73400.0000000000</vt:lpwstr>
  </property>
  <property fmtid="{D5CDD505-2E9C-101B-9397-08002B2CF9AE}" pid="3" name="ContentTypeId">
    <vt:lpwstr>0x0101000449A1B6C483F542BB2B3059D7A880F7</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