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59" r:id="rId5"/>
    <p:sldMasterId id="2147483648" r:id="rId6"/>
    <p:sldMasterId id="2147483664" r:id="rId7"/>
    <p:sldMasterId id="2147483671" r:id="rId8"/>
    <p:sldMasterId id="2147483676" r:id="rId9"/>
    <p:sldMasterId id="2147483681" r:id="rId10"/>
    <p:sldMasterId id="2147483686" r:id="rId11"/>
    <p:sldMasterId id="2147483691" r:id="rId12"/>
  </p:sldMasterIdLst>
  <p:notesMasterIdLst>
    <p:notesMasterId r:id="rId39"/>
  </p:notesMasterIdLst>
  <p:handoutMasterIdLst>
    <p:handoutMasterId r:id="rId40"/>
  </p:handoutMasterIdLst>
  <p:sldIdLst>
    <p:sldId id="257" r:id="rId13"/>
    <p:sldId id="270" r:id="rId14"/>
    <p:sldId id="272" r:id="rId15"/>
    <p:sldId id="266" r:id="rId16"/>
    <p:sldId id="301" r:id="rId17"/>
    <p:sldId id="302" r:id="rId18"/>
    <p:sldId id="303" r:id="rId19"/>
    <p:sldId id="258" r:id="rId20"/>
    <p:sldId id="261" r:id="rId21"/>
    <p:sldId id="295" r:id="rId22"/>
    <p:sldId id="279" r:id="rId23"/>
    <p:sldId id="262" r:id="rId24"/>
    <p:sldId id="291" r:id="rId25"/>
    <p:sldId id="280" r:id="rId26"/>
    <p:sldId id="297" r:id="rId27"/>
    <p:sldId id="269" r:id="rId28"/>
    <p:sldId id="260" r:id="rId29"/>
    <p:sldId id="282" r:id="rId30"/>
    <p:sldId id="265" r:id="rId31"/>
    <p:sldId id="259" r:id="rId32"/>
    <p:sldId id="263" r:id="rId33"/>
    <p:sldId id="277" r:id="rId34"/>
    <p:sldId id="278" r:id="rId35"/>
    <p:sldId id="267" r:id="rId36"/>
    <p:sldId id="276" r:id="rId37"/>
    <p:sldId id="26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ey Khan" initials="CK" lastIdx="5" clrIdx="0"/>
  <p:cmAuthor id="2" name="Crystal Devlin" initials="CD" lastIdx="3" clrIdx="1"/>
  <p:cmAuthor id="3" name="Alana Andrade" initials="AA" lastIdx="8" clrIdx="2"/>
  <p:cmAuthor id="4" name="Barbara Lindsay" initials="BL" lastIdx="3" clrIdx="3"/>
  <p:cmAuthor id="5" name="Guadalupe Romo-Zendejas" initials="GR" lastIdx="7" clrIdx="4"/>
  <p:cmAuthor id="6" name="Virginia Early" initials="VE"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4C60F-9334-4D69-BE0C-42DB57C4FC88}" v="1" dt="2020-10-08T17:42:59.308"/>
    <p1510:client id="{075F8E7A-FED1-4F0B-B85C-B32FAEE6FBDA}" v="18" dt="2020-10-08T18:23:12.541"/>
    <p1510:client id="{1416520F-80F3-4748-BCFE-D4887C36CDA1}" v="59" dt="2020-10-08T23:57:52.243"/>
    <p1510:client id="{15E68885-6D2C-4CC2-9B7F-38A80F3BDFB6}" v="1" dt="2020-10-08T22:17:04.971"/>
    <p1510:client id="{189053BC-5615-4906-93D7-6FA2BF73999D}" v="5" dt="2020-10-08T22:52:37.359"/>
    <p1510:client id="{1D063270-5090-4E3D-8C32-3A01D54F5A02}" v="8" dt="2020-10-08T23:01:05.604"/>
    <p1510:client id="{255C799A-DD33-1D4A-BE2A-E9D16A7EDDD6}" v="33" dt="2020-10-08T21:03:16.173"/>
    <p1510:client id="{25EA4E96-239D-46CF-B332-E0913EC4B8EB}" v="8" dt="2020-10-09T00:00:09.901"/>
    <p1510:client id="{2D5EE73E-1BD4-45BD-8BAB-2EEF9CB749BC}" v="4" dt="2020-10-08T22:32:36.181"/>
    <p1510:client id="{316E8CE8-C71E-479C-9958-340E746C0FF4}" v="5" dt="2020-10-08T23:23:35.508"/>
    <p1510:client id="{34297331-B385-4D56-A69C-E3731CA68F92}" v="7" dt="2020-10-08T22:40:42.324"/>
    <p1510:client id="{34F65427-6085-4A89-BE2A-0C71AF678FDD}" v="75" dt="2020-10-08T17:22:19.713"/>
    <p1510:client id="{38278F4F-A7EE-4579-96F8-B740905CA88C}" v="1" dt="2020-10-08T22:44:35.533"/>
    <p1510:client id="{3DFB6A2B-EBB9-4AE5-AEC9-0C3A99E0B90D}" v="6" dt="2020-10-07T22:17:52.308"/>
    <p1510:client id="{3ED1C918-0650-4BDC-96F8-19E27DE110E3}" v="1" dt="2020-10-09T02:48:12.293"/>
    <p1510:client id="{3F578B4B-2A4A-4699-8098-2A2433A91280}" v="14" dt="2020-10-08T17:43:42.535"/>
    <p1510:client id="{486239DE-158A-4EAF-A157-96D7BF025478}" v="168" dt="2020-10-08T21:41:09.950"/>
    <p1510:client id="{4EE463CB-8988-4E6B-A9E3-18F91063E2E7}" v="10" dt="2020-10-08T22:41:16.033"/>
    <p1510:client id="{4FF0A051-25FB-4EBE-A439-FD0844F72822}" v="24" dt="2020-10-08T20:49:41.276"/>
    <p1510:client id="{54647D8C-7C9B-C8A0-2DF7-2C6880AA61F3}" v="1" dt="2020-10-08T19:01:15.216"/>
    <p1510:client id="{58D01443-5CD1-ED94-DED6-93DDF1DD6637}" v="52" dt="2020-10-08T22:42:04.517"/>
    <p1510:client id="{61D906A0-F751-4454-A2DF-1806C56ADFAC}" v="83" dt="2020-10-08T22:57:09.376"/>
    <p1510:client id="{69D11700-88AB-47CB-9D88-59E6CB086C25}" v="27" dt="2020-10-08T16:46:43.296"/>
    <p1510:client id="{6DDDC5EE-FCAA-4B71-9636-249F9FAAA42A}" v="18" dt="2020-10-08T21:06:25.686"/>
    <p1510:client id="{76538278-D47A-4A00-9226-A9BEDA054EFC}" v="6" dt="2020-10-07T23:16:41.992"/>
    <p1510:client id="{822F5E17-898D-4C41-8D27-C7C05573AC0E}" v="2" dt="2020-10-08T17:30:56.630"/>
    <p1510:client id="{83A9ECA9-D991-4350-AEA5-B71A564B487C}" v="81" dt="2020-10-08T17:36:44.746"/>
    <p1510:client id="{87817DE3-5308-4649-8115-9864817D2D4C}" v="32" dt="2020-10-08T23:24:24.372"/>
    <p1510:client id="{89401247-F61E-452A-9B49-735A104C8555}" v="68" dt="2020-10-09T03:29:36.451"/>
    <p1510:client id="{89F4F3A9-3FD6-4D46-8BC5-47F710527CF3}" v="326" dt="2020-10-08T20:22:24.722"/>
    <p1510:client id="{8BFF2AA7-E2E7-48CD-AEB4-40FF0719D469}" v="70" dt="2020-10-08T18:04:27.908"/>
    <p1510:client id="{8E2AA87D-748F-401D-B040-3F062C823A03}" v="34" dt="2020-10-08T17:03:59.815"/>
    <p1510:client id="{922643B9-0065-4AB2-868D-519751FB50F7}" v="1" dt="2020-10-07T20:16:49.349"/>
    <p1510:client id="{94F84F69-EA8A-4722-8226-81F597D98537}" v="142" dt="2020-10-07T22:46:54.884"/>
    <p1510:client id="{9514E051-C3DD-42B4-9740-51A2D0C2374F}" v="16" dt="2020-10-08T22:55:50.923"/>
    <p1510:client id="{9EC91F75-7DEA-4E24-B6F2-99A8C4384967}" v="233" dt="2020-10-08T20:46:24.072"/>
    <p1510:client id="{A9DE8023-6D81-4D09-A915-F1D958096933}" v="16" dt="2020-10-08T20:49:37.010"/>
    <p1510:client id="{B0A410A7-F5B8-4C90-977E-E62684CD7A9B}" v="4" dt="2020-10-08T20:30:44.706"/>
    <p1510:client id="{B607BF30-F8FA-4559-9E93-E3CBE8BF0C59}" v="1" dt="2020-10-07T23:38:09.645"/>
    <p1510:client id="{BEBE16EA-060C-413E-9654-AA1F069C46F0}" v="59" dt="2020-10-08T21:26:58.312"/>
    <p1510:client id="{C12CBCB0-7AB9-47EF-A88C-70BDC7B03B1F}" v="9" dt="2020-10-09T15:06:45.049"/>
    <p1510:client id="{C7BF3585-CF5E-44F1-B1C9-CA9970DBEF6C}" v="23" dt="2020-10-08T23:51:52.699"/>
    <p1510:client id="{C91DB79C-B4CE-4B94-814E-C6F6C48FBA89}" v="53" dt="2020-10-08T23:41:55.721"/>
    <p1510:client id="{D05F9781-5F04-43A1-BCA1-91AA9FE18B24}" v="20" dt="2020-10-08T22:28:12.752"/>
    <p1510:client id="{D24B1F69-C0E8-4A39-99EC-6826ECE2744A}" v="21" dt="2020-10-08T15:18:50.433"/>
    <p1510:client id="{D33AFA06-CBDB-47CF-B580-62F7C4AC80B1}" v="1023" dt="2020-10-07T20:24:55.973"/>
    <p1510:client id="{D4372927-C88D-4223-AED5-08F08713CD5C}" v="7" dt="2020-10-08T18:55:19.342"/>
    <p1510:client id="{D874A1CC-874F-416D-947B-1C81B636A6DA}" v="1110" dt="2020-10-08T19:56:03.722"/>
    <p1510:client id="{DE1B7AAD-7417-425D-A69A-EA9154727815}" v="1" dt="2020-10-09T03:34:35.530"/>
    <p1510:client id="{E0328BD9-4679-406A-9CC2-8C68D7648CC3}" v="616" dt="2020-10-09T14:50:07.736"/>
    <p1510:client id="{E5A6C77B-4210-4B8A-B2D5-9666EB00FDB4}" v="510" dt="2020-10-08T20:34:30.511"/>
    <p1510:client id="{E63C5077-359E-4F04-A117-62DF4D9C7DF0}" v="402" dt="2020-10-07T20:32:29.524"/>
    <p1510:client id="{E7307D78-6070-48F0-8E2C-750AE54F835C}" v="3" dt="2020-10-09T00:00:46.422"/>
    <p1510:client id="{E9DFAA89-E099-4BEF-A2EB-0CB2E7628CF0}" v="1" dt="2020-10-08T17:03:12.682"/>
    <p1510:client id="{EC90F8C1-3392-4551-9AAC-D9C830A40122}" v="3" dt="2020-10-08T17:13:25.216"/>
    <p1510:client id="{EECC89AA-4F6F-46B6-8219-7CBF46982E9D}" v="184" dt="2020-10-08T21:14:35.226"/>
    <p1510:client id="{F62C6C74-88B7-4582-81D0-2C2A5655AE67}" v="24" dt="2020-10-08T19:18:59.344"/>
    <p1510:client id="{F6F8BEDA-FB95-4E79-A3C9-345277E31588}" v="74" dt="2020-10-09T14:48:09.618"/>
    <p1510:client id="{F84CBDC3-9673-4DAF-A29C-72BADC69A58A}" v="46" dt="2020-10-09T00:01:13.276"/>
    <p1510:client id="{FA80FBD7-FF66-481A-8C29-BB0E97EECF16}" v="233" dt="2020-10-09T02:43:11.883"/>
    <p1510:client id="{FB2B3564-6C8D-4680-B23A-828AAFB8AB51}" v="1345" dt="2020-10-08T18:42:13.340"/>
    <p1510:client id="{FD9C4093-6CA1-43DD-A219-53363FBD5397}" v="35" dt="2020-10-08T19:53:03.611"/>
    <p1510:client id="{FF7B0EE9-D854-4791-A696-8D9E7CE1BF51}" v="7" dt="2020-10-08T22:49:23.572"/>
    <p1510:client id="{FF8612BB-8CDB-4C0A-857C-781C6CC0F567}" v="559" dt="2020-10-08T19:43:22.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201" autoAdjust="0"/>
  </p:normalViewPr>
  <p:slideViewPr>
    <p:cSldViewPr snapToGrid="0">
      <p:cViewPr varScale="1">
        <p:scale>
          <a:sx n="109" d="100"/>
          <a:sy n="109" d="100"/>
        </p:scale>
        <p:origin x="141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Lindsay" userId="S::blindsay@cde.ca.gov::f58b8608-a674-4040-9f2a-f7fe56db570d" providerId="AD" clId="Web-{BA086773-8BC6-4DF2-B500-57E3AEE98529}"/>
    <pc:docChg chg="modSld">
      <pc:chgData name="Barbara Lindsay" userId="S::blindsay@cde.ca.gov::f58b8608-a674-4040-9f2a-f7fe56db570d" providerId="AD" clId="Web-{BA086773-8BC6-4DF2-B500-57E3AEE98529}" dt="2020-10-09T00:11:24.358" v="171"/>
      <pc:docMkLst>
        <pc:docMk/>
      </pc:docMkLst>
      <pc:sldChg chg="modNotes">
        <pc:chgData name="Barbara Lindsay" userId="S::blindsay@cde.ca.gov::f58b8608-a674-4040-9f2a-f7fe56db570d" providerId="AD" clId="Web-{BA086773-8BC6-4DF2-B500-57E3AEE98529}" dt="2020-10-09T00:11:05.139" v="158"/>
        <pc:sldMkLst>
          <pc:docMk/>
          <pc:sldMk cId="288286353" sldId="270"/>
        </pc:sldMkLst>
      </pc:sldChg>
      <pc:sldChg chg="modNotes">
        <pc:chgData name="Barbara Lindsay" userId="S::blindsay@cde.ca.gov::f58b8608-a674-4040-9f2a-f7fe56db570d" providerId="AD" clId="Web-{BA086773-8BC6-4DF2-B500-57E3AEE98529}" dt="2020-10-09T00:11:24.358" v="171"/>
        <pc:sldMkLst>
          <pc:docMk/>
          <pc:sldMk cId="894971636" sldId="272"/>
        </pc:sldMkLst>
      </pc:sldChg>
    </pc:docChg>
  </pc:docChgLst>
  <pc:docChgLst>
    <pc:chgData name="Guadalupe Romo-Zendejas" userId="S::gromozen@cde.ca.gov::5e4ed504-c1ee-4638-9087-8619f31f710a" providerId="AD" clId="Web-{54647D8C-7C9B-C8A0-2DF7-2C6880AA61F3}"/>
    <pc:docChg chg="">
      <pc:chgData name="Guadalupe Romo-Zendejas" userId="S::gromozen@cde.ca.gov::5e4ed504-c1ee-4638-9087-8619f31f710a" providerId="AD" clId="Web-{54647D8C-7C9B-C8A0-2DF7-2C6880AA61F3}" dt="2020-10-08T19:01:15.216" v="0"/>
      <pc:docMkLst>
        <pc:docMk/>
      </pc:docMkLst>
      <pc:sldChg chg="addCm">
        <pc:chgData name="Guadalupe Romo-Zendejas" userId="S::gromozen@cde.ca.gov::5e4ed504-c1ee-4638-9087-8619f31f710a" providerId="AD" clId="Web-{54647D8C-7C9B-C8A0-2DF7-2C6880AA61F3}" dt="2020-10-08T19:01:15.216" v="0"/>
        <pc:sldMkLst>
          <pc:docMk/>
          <pc:sldMk cId="3074850566" sldId="262"/>
        </pc:sldMkLst>
      </pc:sldChg>
    </pc:docChg>
  </pc:docChgLst>
  <pc:docChgLst>
    <pc:chgData name="Corey Khan" userId="S::ckhan@cde.ca.gov::e39be4f5-a065-4613-a021-f6aa9124d380" providerId="AD" clId="Web-{FD9C4093-6CA1-43DD-A219-53363FBD5397}"/>
    <pc:docChg chg="modSld">
      <pc:chgData name="Corey Khan" userId="S::ckhan@cde.ca.gov::e39be4f5-a065-4613-a021-f6aa9124d380" providerId="AD" clId="Web-{FD9C4093-6CA1-43DD-A219-53363FBD5397}" dt="2020-10-08T19:53:03.611" v="34" actId="20577"/>
      <pc:docMkLst>
        <pc:docMk/>
      </pc:docMkLst>
      <pc:sldChg chg="modSp">
        <pc:chgData name="Corey Khan" userId="S::ckhan@cde.ca.gov::e39be4f5-a065-4613-a021-f6aa9124d380" providerId="AD" clId="Web-{FD9C4093-6CA1-43DD-A219-53363FBD5397}" dt="2020-10-08T19:50:33.087" v="0" actId="20577"/>
        <pc:sldMkLst>
          <pc:docMk/>
          <pc:sldMk cId="4014302178" sldId="258"/>
        </pc:sldMkLst>
        <pc:spChg chg="mod">
          <ac:chgData name="Corey Khan" userId="S::ckhan@cde.ca.gov::e39be4f5-a065-4613-a021-f6aa9124d380" providerId="AD" clId="Web-{FD9C4093-6CA1-43DD-A219-53363FBD5397}" dt="2020-10-08T19:50:33.087" v="0" actId="20577"/>
          <ac:spMkLst>
            <pc:docMk/>
            <pc:sldMk cId="4014302178" sldId="258"/>
            <ac:spMk id="2" creationId="{ABE1AEE9-27FB-4FD8-B938-C8AA8EE8BC2B}"/>
          </ac:spMkLst>
        </pc:spChg>
      </pc:sldChg>
      <pc:sldChg chg="modSp">
        <pc:chgData name="Corey Khan" userId="S::ckhan@cde.ca.gov::e39be4f5-a065-4613-a021-f6aa9124d380" providerId="AD" clId="Web-{FD9C4093-6CA1-43DD-A219-53363FBD5397}" dt="2020-10-08T19:52:28.031" v="22" actId="20577"/>
        <pc:sldMkLst>
          <pc:docMk/>
          <pc:sldMk cId="2165875844" sldId="259"/>
        </pc:sldMkLst>
        <pc:spChg chg="mod">
          <ac:chgData name="Corey Khan" userId="S::ckhan@cde.ca.gov::e39be4f5-a065-4613-a021-f6aa9124d380" providerId="AD" clId="Web-{FD9C4093-6CA1-43DD-A219-53363FBD5397}" dt="2020-10-08T19:52:28.031" v="22" actId="20577"/>
          <ac:spMkLst>
            <pc:docMk/>
            <pc:sldMk cId="2165875844" sldId="259"/>
            <ac:spMk id="2" creationId="{64F6FCDE-E25D-48B3-8F58-644861A8A22A}"/>
          </ac:spMkLst>
        </pc:spChg>
      </pc:sldChg>
      <pc:sldChg chg="modSp">
        <pc:chgData name="Corey Khan" userId="S::ckhan@cde.ca.gov::e39be4f5-a065-4613-a021-f6aa9124d380" providerId="AD" clId="Web-{FD9C4093-6CA1-43DD-A219-53363FBD5397}" dt="2020-10-08T19:52:03.295" v="10" actId="20577"/>
        <pc:sldMkLst>
          <pc:docMk/>
          <pc:sldMk cId="618016672" sldId="260"/>
        </pc:sldMkLst>
        <pc:spChg chg="mod">
          <ac:chgData name="Corey Khan" userId="S::ckhan@cde.ca.gov::e39be4f5-a065-4613-a021-f6aa9124d380" providerId="AD" clId="Web-{FD9C4093-6CA1-43DD-A219-53363FBD5397}" dt="2020-10-08T19:52:03.295" v="10" actId="20577"/>
          <ac:spMkLst>
            <pc:docMk/>
            <pc:sldMk cId="618016672" sldId="260"/>
            <ac:spMk id="2" creationId="{7EFF6C20-A22D-4DBC-8216-41ED7DF00AC1}"/>
          </ac:spMkLst>
        </pc:spChg>
      </pc:sldChg>
      <pc:sldChg chg="modSp">
        <pc:chgData name="Corey Khan" userId="S::ckhan@cde.ca.gov::e39be4f5-a065-4613-a021-f6aa9124d380" providerId="AD" clId="Web-{FD9C4093-6CA1-43DD-A219-53363FBD5397}" dt="2020-10-08T19:50:40.916" v="7" actId="20577"/>
        <pc:sldMkLst>
          <pc:docMk/>
          <pc:sldMk cId="2073708931" sldId="261"/>
        </pc:sldMkLst>
        <pc:spChg chg="mod">
          <ac:chgData name="Corey Khan" userId="S::ckhan@cde.ca.gov::e39be4f5-a065-4613-a021-f6aa9124d380" providerId="AD" clId="Web-{FD9C4093-6CA1-43DD-A219-53363FBD5397}" dt="2020-10-08T19:50:40.916" v="7" actId="20577"/>
          <ac:spMkLst>
            <pc:docMk/>
            <pc:sldMk cId="2073708931" sldId="261"/>
            <ac:spMk id="2" creationId="{4A9C3338-7E7A-4438-8E4F-F8FA90C3AC0D}"/>
          </ac:spMkLst>
        </pc:spChg>
      </pc:sldChg>
      <pc:sldChg chg="modSp">
        <pc:chgData name="Corey Khan" userId="S::ckhan@cde.ca.gov::e39be4f5-a065-4613-a021-f6aa9124d380" providerId="AD" clId="Web-{FD9C4093-6CA1-43DD-A219-53363FBD5397}" dt="2020-10-08T19:52:40.891" v="26" actId="20577"/>
        <pc:sldMkLst>
          <pc:docMk/>
          <pc:sldMk cId="3212877554" sldId="263"/>
        </pc:sldMkLst>
        <pc:spChg chg="mod">
          <ac:chgData name="Corey Khan" userId="S::ckhan@cde.ca.gov::e39be4f5-a065-4613-a021-f6aa9124d380" providerId="AD" clId="Web-{FD9C4093-6CA1-43DD-A219-53363FBD5397}" dt="2020-10-08T19:52:40.891" v="26" actId="20577"/>
          <ac:spMkLst>
            <pc:docMk/>
            <pc:sldMk cId="3212877554" sldId="263"/>
            <ac:spMk id="2" creationId="{6C72958A-720F-4B14-9D12-F543E59A7AFA}"/>
          </ac:spMkLst>
        </pc:spChg>
      </pc:sldChg>
      <pc:sldChg chg="modSp">
        <pc:chgData name="Corey Khan" userId="S::ckhan@cde.ca.gov::e39be4f5-a065-4613-a021-f6aa9124d380" providerId="AD" clId="Web-{FD9C4093-6CA1-43DD-A219-53363FBD5397}" dt="2020-10-08T19:52:34.813" v="23" actId="20577"/>
        <pc:sldMkLst>
          <pc:docMk/>
          <pc:sldMk cId="1690969705" sldId="265"/>
        </pc:sldMkLst>
        <pc:spChg chg="mod">
          <ac:chgData name="Corey Khan" userId="S::ckhan@cde.ca.gov::e39be4f5-a065-4613-a021-f6aa9124d380" providerId="AD" clId="Web-{FD9C4093-6CA1-43DD-A219-53363FBD5397}" dt="2020-10-08T19:52:34.813" v="23" actId="20577"/>
          <ac:spMkLst>
            <pc:docMk/>
            <pc:sldMk cId="1690969705" sldId="265"/>
            <ac:spMk id="2" creationId="{2DBDD843-022F-4123-B816-47DF6465B174}"/>
          </ac:spMkLst>
        </pc:spChg>
      </pc:sldChg>
      <pc:sldChg chg="modSp">
        <pc:chgData name="Corey Khan" userId="S::ckhan@cde.ca.gov::e39be4f5-a065-4613-a021-f6aa9124d380" providerId="AD" clId="Web-{FD9C4093-6CA1-43DD-A219-53363FBD5397}" dt="2020-10-08T19:52:53.564" v="29" actId="20577"/>
        <pc:sldMkLst>
          <pc:docMk/>
          <pc:sldMk cId="506570200" sldId="277"/>
        </pc:sldMkLst>
        <pc:spChg chg="mod">
          <ac:chgData name="Corey Khan" userId="S::ckhan@cde.ca.gov::e39be4f5-a065-4613-a021-f6aa9124d380" providerId="AD" clId="Web-{FD9C4093-6CA1-43DD-A219-53363FBD5397}" dt="2020-10-08T19:52:53.564" v="29" actId="20577"/>
          <ac:spMkLst>
            <pc:docMk/>
            <pc:sldMk cId="506570200" sldId="277"/>
            <ac:spMk id="2" creationId="{F28E3C28-070F-49B9-BBBF-6DD022267572}"/>
          </ac:spMkLst>
        </pc:spChg>
      </pc:sldChg>
      <pc:sldChg chg="modSp">
        <pc:chgData name="Corey Khan" userId="S::ckhan@cde.ca.gov::e39be4f5-a065-4613-a021-f6aa9124d380" providerId="AD" clId="Web-{FD9C4093-6CA1-43DD-A219-53363FBD5397}" dt="2020-10-08T19:53:01.111" v="32" actId="20577"/>
        <pc:sldMkLst>
          <pc:docMk/>
          <pc:sldMk cId="754879943" sldId="278"/>
        </pc:sldMkLst>
        <pc:spChg chg="mod">
          <ac:chgData name="Corey Khan" userId="S::ckhan@cde.ca.gov::e39be4f5-a065-4613-a021-f6aa9124d380" providerId="AD" clId="Web-{FD9C4093-6CA1-43DD-A219-53363FBD5397}" dt="2020-10-08T19:53:01.111" v="32" actId="20577"/>
          <ac:spMkLst>
            <pc:docMk/>
            <pc:sldMk cId="754879943" sldId="278"/>
            <ac:spMk id="2" creationId="{666F0F92-AC23-45BC-9D72-458F1F780AD8}"/>
          </ac:spMkLst>
        </pc:spChg>
      </pc:sldChg>
      <pc:sldChg chg="modSp">
        <pc:chgData name="Corey Khan" userId="S::ckhan@cde.ca.gov::e39be4f5-a065-4613-a021-f6aa9124d380" providerId="AD" clId="Web-{FD9C4093-6CA1-43DD-A219-53363FBD5397}" dt="2020-10-08T19:52:09.233" v="13" actId="20577"/>
        <pc:sldMkLst>
          <pc:docMk/>
          <pc:sldMk cId="4075645494" sldId="282"/>
        </pc:sldMkLst>
        <pc:spChg chg="mod">
          <ac:chgData name="Corey Khan" userId="S::ckhan@cde.ca.gov::e39be4f5-a065-4613-a021-f6aa9124d380" providerId="AD" clId="Web-{FD9C4093-6CA1-43DD-A219-53363FBD5397}" dt="2020-10-08T19:52:09.233" v="13" actId="20577"/>
          <ac:spMkLst>
            <pc:docMk/>
            <pc:sldMk cId="4075645494" sldId="282"/>
            <ac:spMk id="2" creationId="{9720B350-4B45-4ABD-A61A-9C780A796C2B}"/>
          </ac:spMkLst>
        </pc:spChg>
      </pc:sldChg>
    </pc:docChg>
  </pc:docChgLst>
  <pc:docChgLst>
    <pc:chgData name="Barbara Lindsay" userId="S::blindsay@cde.ca.gov::f58b8608-a674-4040-9f2a-f7fe56db570d" providerId="AD" clId="Web-{189053BC-5615-4906-93D7-6FA2BF73999D}"/>
    <pc:docChg chg="">
      <pc:chgData name="Barbara Lindsay" userId="S::blindsay@cde.ca.gov::f58b8608-a674-4040-9f2a-f7fe56db570d" providerId="AD" clId="Web-{189053BC-5615-4906-93D7-6FA2BF73999D}" dt="2020-10-08T22:52:37.359" v="4"/>
      <pc:docMkLst>
        <pc:docMk/>
      </pc:docMkLst>
      <pc:sldChg chg="delCm">
        <pc:chgData name="Barbara Lindsay" userId="S::blindsay@cde.ca.gov::f58b8608-a674-4040-9f2a-f7fe56db570d" providerId="AD" clId="Web-{189053BC-5615-4906-93D7-6FA2BF73999D}" dt="2020-10-08T22:52:25.796" v="3"/>
        <pc:sldMkLst>
          <pc:docMk/>
          <pc:sldMk cId="3074850566" sldId="262"/>
        </pc:sldMkLst>
      </pc:sldChg>
      <pc:sldChg chg="delCm">
        <pc:chgData name="Barbara Lindsay" userId="S::blindsay@cde.ca.gov::f58b8608-a674-4040-9f2a-f7fe56db570d" providerId="AD" clId="Web-{189053BC-5615-4906-93D7-6FA2BF73999D}" dt="2020-10-08T22:51:53.137" v="0"/>
        <pc:sldMkLst>
          <pc:docMk/>
          <pc:sldMk cId="288286353" sldId="270"/>
        </pc:sldMkLst>
      </pc:sldChg>
      <pc:sldChg chg="delCm">
        <pc:chgData name="Barbara Lindsay" userId="S::blindsay@cde.ca.gov::f58b8608-a674-4040-9f2a-f7fe56db570d" providerId="AD" clId="Web-{189053BC-5615-4906-93D7-6FA2BF73999D}" dt="2020-10-08T22:52:17.983" v="2"/>
        <pc:sldMkLst>
          <pc:docMk/>
          <pc:sldMk cId="51454638" sldId="279"/>
        </pc:sldMkLst>
      </pc:sldChg>
      <pc:sldChg chg="delCm">
        <pc:chgData name="Barbara Lindsay" userId="S::blindsay@cde.ca.gov::f58b8608-a674-4040-9f2a-f7fe56db570d" providerId="AD" clId="Web-{189053BC-5615-4906-93D7-6FA2BF73999D}" dt="2020-10-08T22:52:37.359" v="4"/>
        <pc:sldMkLst>
          <pc:docMk/>
          <pc:sldMk cId="3480364724" sldId="280"/>
        </pc:sldMkLst>
      </pc:sldChg>
    </pc:docChg>
  </pc:docChgLst>
  <pc:docChgLst>
    <pc:chgData name="Barbara Lindsay" userId="S::blindsay@cde.ca.gov::f58b8608-a674-4040-9f2a-f7fe56db570d" providerId="AD" clId="Web-{486239DE-158A-4EAF-A157-96D7BF025478}"/>
    <pc:docChg chg="modSld">
      <pc:chgData name="Barbara Lindsay" userId="S::blindsay@cde.ca.gov::f58b8608-a674-4040-9f2a-f7fe56db570d" providerId="AD" clId="Web-{486239DE-158A-4EAF-A157-96D7BF025478}" dt="2020-10-08T21:41:09.106" v="732" actId="20577"/>
      <pc:docMkLst>
        <pc:docMk/>
      </pc:docMkLst>
      <pc:sldChg chg="modSp">
        <pc:chgData name="Barbara Lindsay" userId="S::blindsay@cde.ca.gov::f58b8608-a674-4040-9f2a-f7fe56db570d" providerId="AD" clId="Web-{486239DE-158A-4EAF-A157-96D7BF025478}" dt="2020-10-08T21:40:36.260" v="699" actId="1076"/>
        <pc:sldMkLst>
          <pc:docMk/>
          <pc:sldMk cId="2425512918" sldId="267"/>
        </pc:sldMkLst>
        <pc:spChg chg="mod">
          <ac:chgData name="Barbara Lindsay" userId="S::blindsay@cde.ca.gov::f58b8608-a674-4040-9f2a-f7fe56db570d" providerId="AD" clId="Web-{486239DE-158A-4EAF-A157-96D7BF025478}" dt="2020-10-08T21:40:36.260" v="699" actId="1076"/>
          <ac:spMkLst>
            <pc:docMk/>
            <pc:sldMk cId="2425512918" sldId="267"/>
            <ac:spMk id="2" creationId="{8B9D8E12-B9FA-4081-BF9D-053056466A51}"/>
          </ac:spMkLst>
        </pc:spChg>
      </pc:sldChg>
      <pc:sldChg chg="modNotes">
        <pc:chgData name="Barbara Lindsay" userId="S::blindsay@cde.ca.gov::f58b8608-a674-4040-9f2a-f7fe56db570d" providerId="AD" clId="Web-{486239DE-158A-4EAF-A157-96D7BF025478}" dt="2020-10-08T21:33:34.186" v="169"/>
        <pc:sldMkLst>
          <pc:docMk/>
          <pc:sldMk cId="894971636" sldId="272"/>
        </pc:sldMkLst>
      </pc:sldChg>
      <pc:sldChg chg="modNotes">
        <pc:chgData name="Barbara Lindsay" userId="S::blindsay@cde.ca.gov::f58b8608-a674-4040-9f2a-f7fe56db570d" providerId="AD" clId="Web-{486239DE-158A-4EAF-A157-96D7BF025478}" dt="2020-10-08T21:36:02.226" v="368"/>
        <pc:sldMkLst>
          <pc:docMk/>
          <pc:sldMk cId="1087332123" sldId="273"/>
        </pc:sldMkLst>
      </pc:sldChg>
      <pc:sldChg chg="modNotes">
        <pc:chgData name="Barbara Lindsay" userId="S::blindsay@cde.ca.gov::f58b8608-a674-4040-9f2a-f7fe56db570d" providerId="AD" clId="Web-{486239DE-158A-4EAF-A157-96D7BF025478}" dt="2020-10-08T21:38:13.047" v="546"/>
        <pc:sldMkLst>
          <pc:docMk/>
          <pc:sldMk cId="51454638" sldId="279"/>
        </pc:sldMkLst>
      </pc:sldChg>
      <pc:sldChg chg="modNotes">
        <pc:chgData name="Barbara Lindsay" userId="S::blindsay@cde.ca.gov::f58b8608-a674-4040-9f2a-f7fe56db570d" providerId="AD" clId="Web-{486239DE-158A-4EAF-A157-96D7BF025478}" dt="2020-10-08T21:38:32.471" v="566"/>
        <pc:sldMkLst>
          <pc:docMk/>
          <pc:sldMk cId="645556800" sldId="291"/>
        </pc:sldMkLst>
      </pc:sldChg>
      <pc:sldChg chg="modNotes">
        <pc:chgData name="Barbara Lindsay" userId="S::blindsay@cde.ca.gov::f58b8608-a674-4040-9f2a-f7fe56db570d" providerId="AD" clId="Web-{486239DE-158A-4EAF-A157-96D7BF025478}" dt="2020-10-08T21:37:08.887" v="460"/>
        <pc:sldMkLst>
          <pc:docMk/>
          <pc:sldMk cId="2376278428" sldId="295"/>
        </pc:sldMkLst>
      </pc:sldChg>
      <pc:sldChg chg="modSp">
        <pc:chgData name="Barbara Lindsay" userId="S::blindsay@cde.ca.gov::f58b8608-a674-4040-9f2a-f7fe56db570d" providerId="AD" clId="Web-{486239DE-158A-4EAF-A157-96D7BF025478}" dt="2020-10-08T21:41:06.090" v="730" actId="20577"/>
        <pc:sldMkLst>
          <pc:docMk/>
          <pc:sldMk cId="3153418826" sldId="298"/>
        </pc:sldMkLst>
        <pc:spChg chg="mod">
          <ac:chgData name="Barbara Lindsay" userId="S::blindsay@cde.ca.gov::f58b8608-a674-4040-9f2a-f7fe56db570d" providerId="AD" clId="Web-{486239DE-158A-4EAF-A157-96D7BF025478}" dt="2020-10-08T21:41:06.090" v="730" actId="20577"/>
          <ac:spMkLst>
            <pc:docMk/>
            <pc:sldMk cId="3153418826" sldId="298"/>
            <ac:spMk id="2" creationId="{43368DC2-34BA-4E20-BBD1-1E031757EEDF}"/>
          </ac:spMkLst>
        </pc:spChg>
      </pc:sldChg>
      <pc:sldChg chg="modNotes">
        <pc:chgData name="Barbara Lindsay" userId="S::blindsay@cde.ca.gov::f58b8608-a674-4040-9f2a-f7fe56db570d" providerId="AD" clId="Web-{486239DE-158A-4EAF-A157-96D7BF025478}" dt="2020-10-08T21:35:15.739" v="305"/>
        <pc:sldMkLst>
          <pc:docMk/>
          <pc:sldMk cId="2973576952" sldId="300"/>
        </pc:sldMkLst>
      </pc:sldChg>
      <pc:sldChg chg="modNotes">
        <pc:chgData name="Barbara Lindsay" userId="S::blindsay@cde.ca.gov::f58b8608-a674-4040-9f2a-f7fe56db570d" providerId="AD" clId="Web-{486239DE-158A-4EAF-A157-96D7BF025478}" dt="2020-10-08T21:34:19.048" v="189"/>
        <pc:sldMkLst>
          <pc:docMk/>
          <pc:sldMk cId="288301681" sldId="301"/>
        </pc:sldMkLst>
      </pc:sldChg>
    </pc:docChg>
  </pc:docChgLst>
  <pc:docChgLst>
    <pc:chgData name="Corey Khan" userId="S::ckhan@cde.ca.gov::e39be4f5-a065-4613-a021-f6aa9124d380" providerId="AD" clId="Web-{DBC35D9B-61D5-4BC2-B413-034BB9D74C1E}"/>
    <pc:docChg chg="delSld modSld">
      <pc:chgData name="Corey Khan" userId="S::ckhan@cde.ca.gov::e39be4f5-a065-4613-a021-f6aa9124d380" providerId="AD" clId="Web-{DBC35D9B-61D5-4BC2-B413-034BB9D74C1E}" dt="2020-10-07T19:04:35.862" v="478"/>
      <pc:docMkLst>
        <pc:docMk/>
      </pc:docMkLst>
      <pc:sldChg chg="modSp">
        <pc:chgData name="Corey Khan" userId="S::ckhan@cde.ca.gov::e39be4f5-a065-4613-a021-f6aa9124d380" providerId="AD" clId="Web-{DBC35D9B-61D5-4BC2-B413-034BB9D74C1E}" dt="2020-10-07T18:50:30.966" v="20" actId="20577"/>
        <pc:sldMkLst>
          <pc:docMk/>
          <pc:sldMk cId="2073708931" sldId="261"/>
        </pc:sldMkLst>
        <pc:spChg chg="mod">
          <ac:chgData name="Corey Khan" userId="S::ckhan@cde.ca.gov::e39be4f5-a065-4613-a021-f6aa9124d380" providerId="AD" clId="Web-{DBC35D9B-61D5-4BC2-B413-034BB9D74C1E}" dt="2020-10-07T18:50:30.966" v="20" actId="20577"/>
          <ac:spMkLst>
            <pc:docMk/>
            <pc:sldMk cId="2073708931" sldId="261"/>
            <ac:spMk id="3" creationId="{171B649B-A847-4B77-AD71-E0840BF277D0}"/>
          </ac:spMkLst>
        </pc:spChg>
      </pc:sldChg>
      <pc:sldChg chg="modNotes">
        <pc:chgData name="Corey Khan" userId="S::ckhan@cde.ca.gov::e39be4f5-a065-4613-a021-f6aa9124d380" providerId="AD" clId="Web-{DBC35D9B-61D5-4BC2-B413-034BB9D74C1E}" dt="2020-10-07T18:53:04.960" v="64"/>
        <pc:sldMkLst>
          <pc:docMk/>
          <pc:sldMk cId="3074850566" sldId="262"/>
        </pc:sldMkLst>
      </pc:sldChg>
      <pc:sldChg chg="modSp delCm modNotes">
        <pc:chgData name="Corey Khan" userId="S::ckhan@cde.ca.gov::e39be4f5-a065-4613-a021-f6aa9124d380" providerId="AD" clId="Web-{DBC35D9B-61D5-4BC2-B413-034BB9D74C1E}" dt="2020-10-07T18:55:03.530" v="138"/>
        <pc:sldMkLst>
          <pc:docMk/>
          <pc:sldMk cId="3212877554" sldId="263"/>
        </pc:sldMkLst>
        <pc:spChg chg="mod">
          <ac:chgData name="Corey Khan" userId="S::ckhan@cde.ca.gov::e39be4f5-a065-4613-a021-f6aa9124d380" providerId="AD" clId="Web-{DBC35D9B-61D5-4BC2-B413-034BB9D74C1E}" dt="2020-10-07T18:54:53.592" v="135" actId="20577"/>
          <ac:spMkLst>
            <pc:docMk/>
            <pc:sldMk cId="3212877554" sldId="263"/>
            <ac:spMk id="3" creationId="{A05558FF-42AA-4395-A9C5-CE4649A9C56F}"/>
          </ac:spMkLst>
        </pc:spChg>
      </pc:sldChg>
      <pc:sldChg chg="del">
        <pc:chgData name="Corey Khan" userId="S::ckhan@cde.ca.gov::e39be4f5-a065-4613-a021-f6aa9124d380" providerId="AD" clId="Web-{DBC35D9B-61D5-4BC2-B413-034BB9D74C1E}" dt="2020-10-07T19:04:35.862" v="478"/>
        <pc:sldMkLst>
          <pc:docMk/>
          <pc:sldMk cId="1773294860" sldId="264"/>
        </pc:sldMkLst>
      </pc:sldChg>
      <pc:sldChg chg="modSp">
        <pc:chgData name="Corey Khan" userId="S::ckhan@cde.ca.gov::e39be4f5-a065-4613-a021-f6aa9124d380" providerId="AD" clId="Web-{DBC35D9B-61D5-4BC2-B413-034BB9D74C1E}" dt="2020-10-07T19:00:00.767" v="476" actId="20577"/>
        <pc:sldMkLst>
          <pc:docMk/>
          <pc:sldMk cId="1690969705" sldId="265"/>
        </pc:sldMkLst>
        <pc:spChg chg="mod">
          <ac:chgData name="Corey Khan" userId="S::ckhan@cde.ca.gov::e39be4f5-a065-4613-a021-f6aa9124d380" providerId="AD" clId="Web-{DBC35D9B-61D5-4BC2-B413-034BB9D74C1E}" dt="2020-10-07T18:53:47.150" v="131" actId="1076"/>
          <ac:spMkLst>
            <pc:docMk/>
            <pc:sldMk cId="1690969705" sldId="265"/>
            <ac:spMk id="2" creationId="{2DBDD843-022F-4123-B816-47DF6465B174}"/>
          </ac:spMkLst>
        </pc:spChg>
        <pc:spChg chg="mod">
          <ac:chgData name="Corey Khan" userId="S::ckhan@cde.ca.gov::e39be4f5-a065-4613-a021-f6aa9124d380" providerId="AD" clId="Web-{DBC35D9B-61D5-4BC2-B413-034BB9D74C1E}" dt="2020-10-07T19:00:00.767" v="476" actId="20577"/>
          <ac:spMkLst>
            <pc:docMk/>
            <pc:sldMk cId="1690969705" sldId="265"/>
            <ac:spMk id="3" creationId="{6629259A-7C04-44A5-9FC8-38941DD65F6A}"/>
          </ac:spMkLst>
        </pc:spChg>
      </pc:sldChg>
    </pc:docChg>
  </pc:docChgLst>
  <pc:docChgLst>
    <pc:chgData name="Jordan Clegg" userId="S::jclegg@cde.ca.gov::337849d6-6fc7-4f05-a7ed-c724ee339b57" providerId="AD" clId="Web-{B607BF30-F8FA-4559-9E93-E3CBE8BF0C59}"/>
    <pc:docChg chg="modSld">
      <pc:chgData name="Jordan Clegg" userId="S::jclegg@cde.ca.gov::337849d6-6fc7-4f05-a7ed-c724ee339b57" providerId="AD" clId="Web-{B607BF30-F8FA-4559-9E93-E3CBE8BF0C59}" dt="2020-10-07T23:38:09.426" v="148"/>
      <pc:docMkLst>
        <pc:docMk/>
      </pc:docMkLst>
      <pc:sldChg chg="modNotes">
        <pc:chgData name="Jordan Clegg" userId="S::jclegg@cde.ca.gov::337849d6-6fc7-4f05-a7ed-c724ee339b57" providerId="AD" clId="Web-{B607BF30-F8FA-4559-9E93-E3CBE8BF0C59}" dt="2020-10-07T23:38:09.426" v="148"/>
        <pc:sldMkLst>
          <pc:docMk/>
          <pc:sldMk cId="2165875844" sldId="259"/>
        </pc:sldMkLst>
      </pc:sldChg>
      <pc:sldChg chg="modNotes">
        <pc:chgData name="Jordan Clegg" userId="S::jclegg@cde.ca.gov::337849d6-6fc7-4f05-a7ed-c724ee339b57" providerId="AD" clId="Web-{B607BF30-F8FA-4559-9E93-E3CBE8BF0C59}" dt="2020-10-07T23:22:49.272" v="126"/>
        <pc:sldMkLst>
          <pc:docMk/>
          <pc:sldMk cId="618016672" sldId="260"/>
        </pc:sldMkLst>
      </pc:sldChg>
    </pc:docChg>
  </pc:docChgLst>
  <pc:docChgLst>
    <pc:chgData name="Barbara Lindsay" userId="S::blindsay@cde.ca.gov::f58b8608-a674-4040-9f2a-f7fe56db570d" providerId="AD" clId="Web-{1F8635EB-C180-4E6F-8918-9F9C0BD73E7B}"/>
    <pc:docChg chg="modSld">
      <pc:chgData name="Barbara Lindsay" userId="S::blindsay@cde.ca.gov::f58b8608-a674-4040-9f2a-f7fe56db570d" providerId="AD" clId="Web-{1F8635EB-C180-4E6F-8918-9F9C0BD73E7B}" dt="2020-10-06T21:36:20.833" v="22" actId="20577"/>
      <pc:docMkLst>
        <pc:docMk/>
      </pc:docMkLst>
      <pc:sldChg chg="modSp">
        <pc:chgData name="Barbara Lindsay" userId="S::blindsay@cde.ca.gov::f58b8608-a674-4040-9f2a-f7fe56db570d" providerId="AD" clId="Web-{1F8635EB-C180-4E6F-8918-9F9C0BD73E7B}" dt="2020-10-06T21:36:02.410" v="8" actId="20577"/>
        <pc:sldMkLst>
          <pc:docMk/>
          <pc:sldMk cId="699335082" sldId="266"/>
        </pc:sldMkLst>
        <pc:spChg chg="mod">
          <ac:chgData name="Barbara Lindsay" userId="S::blindsay@cde.ca.gov::f58b8608-a674-4040-9f2a-f7fe56db570d" providerId="AD" clId="Web-{1F8635EB-C180-4E6F-8918-9F9C0BD73E7B}" dt="2020-10-06T21:36:02.410" v="8" actId="20577"/>
          <ac:spMkLst>
            <pc:docMk/>
            <pc:sldMk cId="699335082" sldId="266"/>
            <ac:spMk id="2" creationId="{153C1119-B3D4-4094-ACE6-CE4161DC6E67}"/>
          </ac:spMkLst>
        </pc:spChg>
      </pc:sldChg>
      <pc:sldChg chg="modSp">
        <pc:chgData name="Barbara Lindsay" userId="S::blindsay@cde.ca.gov::f58b8608-a674-4040-9f2a-f7fe56db570d" providerId="AD" clId="Web-{1F8635EB-C180-4E6F-8918-9F9C0BD73E7B}" dt="2020-10-06T21:36:20.833" v="21" actId="20577"/>
        <pc:sldMkLst>
          <pc:docMk/>
          <pc:sldMk cId="894971636" sldId="272"/>
        </pc:sldMkLst>
        <pc:spChg chg="mod">
          <ac:chgData name="Barbara Lindsay" userId="S::blindsay@cde.ca.gov::f58b8608-a674-4040-9f2a-f7fe56db570d" providerId="AD" clId="Web-{1F8635EB-C180-4E6F-8918-9F9C0BD73E7B}" dt="2020-10-06T21:36:20.833" v="21" actId="20577"/>
          <ac:spMkLst>
            <pc:docMk/>
            <pc:sldMk cId="894971636" sldId="272"/>
            <ac:spMk id="3" creationId="{57DCE898-7F84-4A36-A6B7-EF11D0F20CE5}"/>
          </ac:spMkLst>
        </pc:spChg>
      </pc:sldChg>
    </pc:docChg>
  </pc:docChgLst>
  <pc:docChgLst>
    <pc:chgData name="Crystal Devlin" userId="S::cdevlin@cde.ca.gov::45766686-1411-4f66-8b4e-ae85f8cf4551" providerId="AD" clId="Web-{2D5EE73E-1BD4-45BD-8BAB-2EEF9CB749BC}"/>
    <pc:docChg chg="modSld">
      <pc:chgData name="Crystal Devlin" userId="S::cdevlin@cde.ca.gov::45766686-1411-4f66-8b4e-ae85f8cf4551" providerId="AD" clId="Web-{2D5EE73E-1BD4-45BD-8BAB-2EEF9CB749BC}" dt="2020-10-08T22:32:36.181" v="260"/>
      <pc:docMkLst>
        <pc:docMk/>
      </pc:docMkLst>
      <pc:sldChg chg="addCm delCm modNotes">
        <pc:chgData name="Crystal Devlin" userId="S::cdevlin@cde.ca.gov::45766686-1411-4f66-8b4e-ae85f8cf4551" providerId="AD" clId="Web-{2D5EE73E-1BD4-45BD-8BAB-2EEF9CB749BC}" dt="2020-10-08T22:32:36.181" v="260"/>
        <pc:sldMkLst>
          <pc:docMk/>
          <pc:sldMk cId="51454638" sldId="279"/>
        </pc:sldMkLst>
      </pc:sldChg>
    </pc:docChg>
  </pc:docChgLst>
  <pc:docChgLst>
    <pc:chgData name="Virginia Early" userId="S::vearly@cde.ca.gov::42929ea7-4389-4ffc-bd0b-f8133d7ef99f" providerId="AD" clId="Web-{89F4F3A9-3FD6-4D46-8BC5-47F710527CF3}"/>
    <pc:docChg chg="delSld modSld sldOrd">
      <pc:chgData name="Virginia Early" userId="S::vearly@cde.ca.gov::42929ea7-4389-4ffc-bd0b-f8133d7ef99f" providerId="AD" clId="Web-{89F4F3A9-3FD6-4D46-8BC5-47F710527CF3}" dt="2020-10-08T20:22:24.722" v="319" actId="20577"/>
      <pc:docMkLst>
        <pc:docMk/>
      </pc:docMkLst>
      <pc:sldChg chg="modSp">
        <pc:chgData name="Virginia Early" userId="S::vearly@cde.ca.gov::42929ea7-4389-4ffc-bd0b-f8133d7ef99f" providerId="AD" clId="Web-{89F4F3A9-3FD6-4D46-8BC5-47F710527CF3}" dt="2020-10-08T20:19:15.031" v="223" actId="20577"/>
        <pc:sldMkLst>
          <pc:docMk/>
          <pc:sldMk cId="4014302178" sldId="258"/>
        </pc:sldMkLst>
        <pc:spChg chg="mod">
          <ac:chgData name="Virginia Early" userId="S::vearly@cde.ca.gov::42929ea7-4389-4ffc-bd0b-f8133d7ef99f" providerId="AD" clId="Web-{89F4F3A9-3FD6-4D46-8BC5-47F710527CF3}" dt="2020-10-08T20:19:15.031" v="223" actId="20577"/>
          <ac:spMkLst>
            <pc:docMk/>
            <pc:sldMk cId="4014302178" sldId="258"/>
            <ac:spMk id="2" creationId="{ABE1AEE9-27FB-4FD8-B938-C8AA8EE8BC2B}"/>
          </ac:spMkLst>
        </pc:spChg>
      </pc:sldChg>
      <pc:sldChg chg="modSp">
        <pc:chgData name="Virginia Early" userId="S::vearly@cde.ca.gov::42929ea7-4389-4ffc-bd0b-f8133d7ef99f" providerId="AD" clId="Web-{89F4F3A9-3FD6-4D46-8BC5-47F710527CF3}" dt="2020-10-08T20:20:28.376" v="255" actId="20577"/>
        <pc:sldMkLst>
          <pc:docMk/>
          <pc:sldMk cId="618016672" sldId="260"/>
        </pc:sldMkLst>
        <pc:spChg chg="mod">
          <ac:chgData name="Virginia Early" userId="S::vearly@cde.ca.gov::42929ea7-4389-4ffc-bd0b-f8133d7ef99f" providerId="AD" clId="Web-{89F4F3A9-3FD6-4D46-8BC5-47F710527CF3}" dt="2020-10-08T20:20:28.376" v="255" actId="20577"/>
          <ac:spMkLst>
            <pc:docMk/>
            <pc:sldMk cId="618016672" sldId="260"/>
            <ac:spMk id="2" creationId="{7EFF6C20-A22D-4DBC-8216-41ED7DF00AC1}"/>
          </ac:spMkLst>
        </pc:spChg>
      </pc:sldChg>
      <pc:sldChg chg="modSp">
        <pc:chgData name="Virginia Early" userId="S::vearly@cde.ca.gov::42929ea7-4389-4ffc-bd0b-f8133d7ef99f" providerId="AD" clId="Web-{89F4F3A9-3FD6-4D46-8BC5-47F710527CF3}" dt="2020-10-08T20:18:58.046" v="196" actId="20577"/>
        <pc:sldMkLst>
          <pc:docMk/>
          <pc:sldMk cId="2073708931" sldId="261"/>
        </pc:sldMkLst>
        <pc:spChg chg="mod">
          <ac:chgData name="Virginia Early" userId="S::vearly@cde.ca.gov::42929ea7-4389-4ffc-bd0b-f8133d7ef99f" providerId="AD" clId="Web-{89F4F3A9-3FD6-4D46-8BC5-47F710527CF3}" dt="2020-10-08T20:18:58.046" v="196" actId="20577"/>
          <ac:spMkLst>
            <pc:docMk/>
            <pc:sldMk cId="2073708931" sldId="261"/>
            <ac:spMk id="2" creationId="{4A9C3338-7E7A-4438-8E4F-F8FA90C3AC0D}"/>
          </ac:spMkLst>
        </pc:spChg>
      </pc:sldChg>
      <pc:sldChg chg="ord">
        <pc:chgData name="Virginia Early" userId="S::vearly@cde.ca.gov::42929ea7-4389-4ffc-bd0b-f8133d7ef99f" providerId="AD" clId="Web-{89F4F3A9-3FD6-4D46-8BC5-47F710527CF3}" dt="2020-10-08T20:15:58.589" v="59"/>
        <pc:sldMkLst>
          <pc:docMk/>
          <pc:sldMk cId="699335082" sldId="266"/>
        </pc:sldMkLst>
      </pc:sldChg>
      <pc:sldChg chg="modSp">
        <pc:chgData name="Virginia Early" userId="S::vearly@cde.ca.gov::42929ea7-4389-4ffc-bd0b-f8133d7ef99f" providerId="AD" clId="Web-{89F4F3A9-3FD6-4D46-8BC5-47F710527CF3}" dt="2020-10-08T20:22:24.722" v="318" actId="20577"/>
        <pc:sldMkLst>
          <pc:docMk/>
          <pc:sldMk cId="3552875544" sldId="269"/>
        </pc:sldMkLst>
        <pc:spChg chg="mod">
          <ac:chgData name="Virginia Early" userId="S::vearly@cde.ca.gov::42929ea7-4389-4ffc-bd0b-f8133d7ef99f" providerId="AD" clId="Web-{89F4F3A9-3FD6-4D46-8BC5-47F710527CF3}" dt="2020-10-08T20:22:24.722" v="318" actId="20577"/>
          <ac:spMkLst>
            <pc:docMk/>
            <pc:sldMk cId="3552875544" sldId="269"/>
            <ac:spMk id="2" creationId="{E8F2F116-E17E-4C82-B39E-760964054897}"/>
          </ac:spMkLst>
        </pc:spChg>
      </pc:sldChg>
      <pc:sldChg chg="modSp">
        <pc:chgData name="Virginia Early" userId="S::vearly@cde.ca.gov::42929ea7-4389-4ffc-bd0b-f8133d7ef99f" providerId="AD" clId="Web-{89F4F3A9-3FD6-4D46-8BC5-47F710527CF3}" dt="2020-10-08T20:15:52.526" v="58" actId="14100"/>
        <pc:sldMkLst>
          <pc:docMk/>
          <pc:sldMk cId="894971636" sldId="272"/>
        </pc:sldMkLst>
        <pc:spChg chg="mod">
          <ac:chgData name="Virginia Early" userId="S::vearly@cde.ca.gov::42929ea7-4389-4ffc-bd0b-f8133d7ef99f" providerId="AD" clId="Web-{89F4F3A9-3FD6-4D46-8BC5-47F710527CF3}" dt="2020-10-08T20:15:48.979" v="57" actId="14100"/>
          <ac:spMkLst>
            <pc:docMk/>
            <pc:sldMk cId="894971636" sldId="272"/>
            <ac:spMk id="2" creationId="{3FF447A0-B5C1-499D-85BA-0B51F5745F4F}"/>
          </ac:spMkLst>
        </pc:spChg>
        <pc:spChg chg="mod">
          <ac:chgData name="Virginia Early" userId="S::vearly@cde.ca.gov::42929ea7-4389-4ffc-bd0b-f8133d7ef99f" providerId="AD" clId="Web-{89F4F3A9-3FD6-4D46-8BC5-47F710527CF3}" dt="2020-10-08T20:15:52.526" v="58" actId="14100"/>
          <ac:spMkLst>
            <pc:docMk/>
            <pc:sldMk cId="894971636" sldId="272"/>
            <ac:spMk id="3" creationId="{57DCE898-7F84-4A36-A6B7-EF11D0F20CE5}"/>
          </ac:spMkLst>
        </pc:spChg>
      </pc:sldChg>
      <pc:sldChg chg="modSp">
        <pc:chgData name="Virginia Early" userId="S::vearly@cde.ca.gov::42929ea7-4389-4ffc-bd0b-f8133d7ef99f" providerId="AD" clId="Web-{89F4F3A9-3FD6-4D46-8BC5-47F710527CF3}" dt="2020-10-08T20:19:36.750" v="236" actId="20577"/>
        <pc:sldMkLst>
          <pc:docMk/>
          <pc:sldMk cId="1087332123" sldId="273"/>
        </pc:sldMkLst>
        <pc:spChg chg="mod">
          <ac:chgData name="Virginia Early" userId="S::vearly@cde.ca.gov::42929ea7-4389-4ffc-bd0b-f8133d7ef99f" providerId="AD" clId="Web-{89F4F3A9-3FD6-4D46-8BC5-47F710527CF3}" dt="2020-10-08T20:19:36.750" v="236" actId="20577"/>
          <ac:spMkLst>
            <pc:docMk/>
            <pc:sldMk cId="1087332123" sldId="273"/>
            <ac:spMk id="2" creationId="{D5DE88E8-318C-4936-8543-A58E71727CB1}"/>
          </ac:spMkLst>
        </pc:spChg>
      </pc:sldChg>
      <pc:sldChg chg="modSp">
        <pc:chgData name="Virginia Early" userId="S::vearly@cde.ca.gov::42929ea7-4389-4ffc-bd0b-f8133d7ef99f" providerId="AD" clId="Web-{89F4F3A9-3FD6-4D46-8BC5-47F710527CF3}" dt="2020-10-08T20:20:33.501" v="260" actId="20577"/>
        <pc:sldMkLst>
          <pc:docMk/>
          <pc:sldMk cId="4075645494" sldId="282"/>
        </pc:sldMkLst>
        <pc:spChg chg="mod">
          <ac:chgData name="Virginia Early" userId="S::vearly@cde.ca.gov::42929ea7-4389-4ffc-bd0b-f8133d7ef99f" providerId="AD" clId="Web-{89F4F3A9-3FD6-4D46-8BC5-47F710527CF3}" dt="2020-10-08T20:20:33.501" v="260" actId="20577"/>
          <ac:spMkLst>
            <pc:docMk/>
            <pc:sldMk cId="4075645494" sldId="282"/>
            <ac:spMk id="2" creationId="{9720B350-4B45-4ABD-A61A-9C780A796C2B}"/>
          </ac:spMkLst>
        </pc:spChg>
      </pc:sldChg>
      <pc:sldChg chg="del">
        <pc:chgData name="Virginia Early" userId="S::vearly@cde.ca.gov::42929ea7-4389-4ffc-bd0b-f8133d7ef99f" providerId="AD" clId="Web-{89F4F3A9-3FD6-4D46-8BC5-47F710527CF3}" dt="2020-10-08T20:15:06.228" v="5"/>
        <pc:sldMkLst>
          <pc:docMk/>
          <pc:sldMk cId="1151108247" sldId="292"/>
        </pc:sldMkLst>
      </pc:sldChg>
      <pc:sldChg chg="modSp">
        <pc:chgData name="Virginia Early" userId="S::vearly@cde.ca.gov::42929ea7-4389-4ffc-bd0b-f8133d7ef99f" providerId="AD" clId="Web-{89F4F3A9-3FD6-4D46-8BC5-47F710527CF3}" dt="2020-10-08T20:14:29.087" v="2" actId="20577"/>
        <pc:sldMkLst>
          <pc:docMk/>
          <pc:sldMk cId="2973921498" sldId="294"/>
        </pc:sldMkLst>
        <pc:spChg chg="mod">
          <ac:chgData name="Virginia Early" userId="S::vearly@cde.ca.gov::42929ea7-4389-4ffc-bd0b-f8133d7ef99f" providerId="AD" clId="Web-{89F4F3A9-3FD6-4D46-8BC5-47F710527CF3}" dt="2020-10-08T20:14:29.087" v="2" actId="20577"/>
          <ac:spMkLst>
            <pc:docMk/>
            <pc:sldMk cId="2973921498" sldId="294"/>
            <ac:spMk id="2" creationId="{42B40039-F2C5-4F60-894E-0AEE77C2B3F8}"/>
          </ac:spMkLst>
        </pc:spChg>
      </pc:sldChg>
      <pc:sldChg chg="modSp ord">
        <pc:chgData name="Virginia Early" userId="S::vearly@cde.ca.gov::42929ea7-4389-4ffc-bd0b-f8133d7ef99f" providerId="AD" clId="Web-{89F4F3A9-3FD6-4D46-8BC5-47F710527CF3}" dt="2020-10-08T20:18:15.811" v="168"/>
        <pc:sldMkLst>
          <pc:docMk/>
          <pc:sldMk cId="2376278428" sldId="295"/>
        </pc:sldMkLst>
        <pc:spChg chg="mod">
          <ac:chgData name="Virginia Early" userId="S::vearly@cde.ca.gov::42929ea7-4389-4ffc-bd0b-f8133d7ef99f" providerId="AD" clId="Web-{89F4F3A9-3FD6-4D46-8BC5-47F710527CF3}" dt="2020-10-08T20:16:32.058" v="120" actId="20577"/>
          <ac:spMkLst>
            <pc:docMk/>
            <pc:sldMk cId="2376278428" sldId="295"/>
            <ac:spMk id="2" creationId="{C2F6CDCB-1C5A-48F4-AB39-F0EED1B04FB6}"/>
          </ac:spMkLst>
        </pc:spChg>
      </pc:sldChg>
      <pc:sldChg chg="modSp">
        <pc:chgData name="Virginia Early" userId="S::vearly@cde.ca.gov::42929ea7-4389-4ffc-bd0b-f8133d7ef99f" providerId="AD" clId="Web-{89F4F3A9-3FD6-4D46-8BC5-47F710527CF3}" dt="2020-10-08T20:20:01.016" v="246" actId="20577"/>
        <pc:sldMkLst>
          <pc:docMk/>
          <pc:sldMk cId="1547509550" sldId="296"/>
        </pc:sldMkLst>
        <pc:spChg chg="mod">
          <ac:chgData name="Virginia Early" userId="S::vearly@cde.ca.gov::42929ea7-4389-4ffc-bd0b-f8133d7ef99f" providerId="AD" clId="Web-{89F4F3A9-3FD6-4D46-8BC5-47F710527CF3}" dt="2020-10-08T20:19:47.438" v="241" actId="20577"/>
          <ac:spMkLst>
            <pc:docMk/>
            <pc:sldMk cId="1547509550" sldId="296"/>
            <ac:spMk id="2" creationId="{48F8B5FD-313B-4D09-8676-E1E028DC4954}"/>
          </ac:spMkLst>
        </pc:spChg>
        <pc:spChg chg="mod">
          <ac:chgData name="Virginia Early" userId="S::vearly@cde.ca.gov::42929ea7-4389-4ffc-bd0b-f8133d7ef99f" providerId="AD" clId="Web-{89F4F3A9-3FD6-4D46-8BC5-47F710527CF3}" dt="2020-10-08T20:20:01.016" v="246" actId="20577"/>
          <ac:spMkLst>
            <pc:docMk/>
            <pc:sldMk cId="1547509550" sldId="296"/>
            <ac:spMk id="3" creationId="{8D78874B-98D5-478F-BD4C-ABEDA829406A}"/>
          </ac:spMkLst>
        </pc:spChg>
      </pc:sldChg>
    </pc:docChg>
  </pc:docChgLst>
  <pc:docChgLst>
    <pc:chgData name="Barbara Lindsay" userId="S::blindsay@cde.ca.gov::f58b8608-a674-4040-9f2a-f7fe56db570d" providerId="AD" clId="Web-{89401247-F61E-452A-9B49-735A104C8555}"/>
    <pc:docChg chg="modSld">
      <pc:chgData name="Barbara Lindsay" userId="S::blindsay@cde.ca.gov::f58b8608-a674-4040-9f2a-f7fe56db570d" providerId="AD" clId="Web-{89401247-F61E-452A-9B49-735A104C8555}" dt="2020-10-09T03:32:08.439" v="208"/>
      <pc:docMkLst>
        <pc:docMk/>
      </pc:docMkLst>
      <pc:sldChg chg="modNotes">
        <pc:chgData name="Barbara Lindsay" userId="S::blindsay@cde.ca.gov::f58b8608-a674-4040-9f2a-f7fe56db570d" providerId="AD" clId="Web-{89401247-F61E-452A-9B49-735A104C8555}" dt="2020-10-09T03:28:25.840" v="115"/>
        <pc:sldMkLst>
          <pc:docMk/>
          <pc:sldMk cId="894971636" sldId="272"/>
        </pc:sldMkLst>
      </pc:sldChg>
      <pc:sldChg chg="modSp modNotes">
        <pc:chgData name="Barbara Lindsay" userId="S::blindsay@cde.ca.gov::f58b8608-a674-4040-9f2a-f7fe56db570d" providerId="AD" clId="Web-{89401247-F61E-452A-9B49-735A104C8555}" dt="2020-10-09T03:32:08.439" v="208"/>
        <pc:sldMkLst>
          <pc:docMk/>
          <pc:sldMk cId="2549740888" sldId="276"/>
        </pc:sldMkLst>
        <pc:spChg chg="mod">
          <ac:chgData name="Barbara Lindsay" userId="S::blindsay@cde.ca.gov::f58b8608-a674-4040-9f2a-f7fe56db570d" providerId="AD" clId="Web-{89401247-F61E-452A-9B49-735A104C8555}" dt="2020-10-09T03:26:09.039" v="64" actId="14100"/>
          <ac:spMkLst>
            <pc:docMk/>
            <pc:sldMk cId="2549740888" sldId="276"/>
            <ac:spMk id="2" creationId="{EC165D0A-ACE7-4573-90AC-0580A2071039}"/>
          </ac:spMkLst>
        </pc:spChg>
        <pc:spChg chg="mod">
          <ac:chgData name="Barbara Lindsay" userId="S::blindsay@cde.ca.gov::f58b8608-a674-4040-9f2a-f7fe56db570d" providerId="AD" clId="Web-{89401247-F61E-452A-9B49-735A104C8555}" dt="2020-10-09T03:26:40.525" v="66" actId="1076"/>
          <ac:spMkLst>
            <pc:docMk/>
            <pc:sldMk cId="2549740888" sldId="276"/>
            <ac:spMk id="3" creationId="{4C1BAFC1-8BE9-4377-8016-60D037472562}"/>
          </ac:spMkLst>
        </pc:spChg>
      </pc:sldChg>
      <pc:sldChg chg="modNotes">
        <pc:chgData name="Barbara Lindsay" userId="S::blindsay@cde.ca.gov::f58b8608-a674-4040-9f2a-f7fe56db570d" providerId="AD" clId="Web-{89401247-F61E-452A-9B49-735A104C8555}" dt="2020-10-09T03:31:56.361" v="206"/>
        <pc:sldMkLst>
          <pc:docMk/>
          <pc:sldMk cId="754879943" sldId="278"/>
        </pc:sldMkLst>
      </pc:sldChg>
      <pc:sldChg chg="modNotes">
        <pc:chgData name="Barbara Lindsay" userId="S::blindsay@cde.ca.gov::f58b8608-a674-4040-9f2a-f7fe56db570d" providerId="AD" clId="Web-{89401247-F61E-452A-9B49-735A104C8555}" dt="2020-10-09T03:31:10.594" v="204"/>
        <pc:sldMkLst>
          <pc:docMk/>
          <pc:sldMk cId="1038411582" sldId="297"/>
        </pc:sldMkLst>
      </pc:sldChg>
      <pc:sldChg chg="modNotes">
        <pc:chgData name="Barbara Lindsay" userId="S::blindsay@cde.ca.gov::f58b8608-a674-4040-9f2a-f7fe56db570d" providerId="AD" clId="Web-{89401247-F61E-452A-9B49-735A104C8555}" dt="2020-10-09T03:29:44.404" v="179"/>
        <pc:sldMkLst>
          <pc:docMk/>
          <pc:sldMk cId="288301681" sldId="301"/>
        </pc:sldMkLst>
      </pc:sldChg>
      <pc:sldChg chg="modNotes">
        <pc:chgData name="Barbara Lindsay" userId="S::blindsay@cde.ca.gov::f58b8608-a674-4040-9f2a-f7fe56db570d" providerId="AD" clId="Web-{89401247-F61E-452A-9B49-735A104C8555}" dt="2020-10-09T03:28:56.465" v="133"/>
        <pc:sldMkLst>
          <pc:docMk/>
          <pc:sldMk cId="1820780122" sldId="302"/>
        </pc:sldMkLst>
      </pc:sldChg>
    </pc:docChg>
  </pc:docChgLst>
  <pc:docChgLst>
    <pc:chgData name="Barbara Lindsay" userId="S::blindsay@cde.ca.gov::f58b8608-a674-4040-9f2a-f7fe56db570d" providerId="AD" clId="Web-{6E41670B-9589-4200-8983-D28A4CA35EC9}"/>
    <pc:docChg chg="modSld">
      <pc:chgData name="Barbara Lindsay" userId="S::blindsay@cde.ca.gov::f58b8608-a674-4040-9f2a-f7fe56db570d" providerId="AD" clId="Web-{6E41670B-9589-4200-8983-D28A4CA35EC9}" dt="2020-10-06T18:40:09.945" v="130"/>
      <pc:docMkLst>
        <pc:docMk/>
      </pc:docMkLst>
      <pc:sldChg chg="modNotes">
        <pc:chgData name="Barbara Lindsay" userId="S::blindsay@cde.ca.gov::f58b8608-a674-4040-9f2a-f7fe56db570d" providerId="AD" clId="Web-{6E41670B-9589-4200-8983-D28A4CA35EC9}" dt="2020-10-06T18:39:59.726" v="122"/>
        <pc:sldMkLst>
          <pc:docMk/>
          <pc:sldMk cId="288286353" sldId="270"/>
        </pc:sldMkLst>
      </pc:sldChg>
      <pc:sldChg chg="modNotes">
        <pc:chgData name="Barbara Lindsay" userId="S::blindsay@cde.ca.gov::f58b8608-a674-4040-9f2a-f7fe56db570d" providerId="AD" clId="Web-{6E41670B-9589-4200-8983-D28A4CA35EC9}" dt="2020-10-06T18:40:09.945" v="130"/>
        <pc:sldMkLst>
          <pc:docMk/>
          <pc:sldMk cId="894971636" sldId="272"/>
        </pc:sldMkLst>
      </pc:sldChg>
    </pc:docChg>
  </pc:docChgLst>
  <pc:docChgLst>
    <pc:chgData name="Barbara Lindsay" userId="S::blindsay@cde.ca.gov::f58b8608-a674-4040-9f2a-f7fe56db570d" providerId="AD" clId="Web-{49D2C934-65CC-492C-9095-262C761A47D0}"/>
    <pc:docChg chg="delSld">
      <pc:chgData name="Barbara Lindsay" userId="S::blindsay@cde.ca.gov::f58b8608-a674-4040-9f2a-f7fe56db570d" providerId="AD" clId="Web-{49D2C934-65CC-492C-9095-262C761A47D0}" dt="2020-09-14T15:25:30.096" v="0"/>
      <pc:docMkLst>
        <pc:docMk/>
      </pc:docMkLst>
    </pc:docChg>
  </pc:docChgLst>
  <pc:docChgLst>
    <pc:chgData name="Virginia Early" userId="S::vearly@cde.ca.gov::42929ea7-4389-4ffc-bd0b-f8133d7ef99f" providerId="AD" clId="Web-{9EC91F75-7DEA-4E24-B6F2-99A8C4384967}"/>
    <pc:docChg chg="addSld delSld modSld sldOrd">
      <pc:chgData name="Virginia Early" userId="S::vearly@cde.ca.gov::42929ea7-4389-4ffc-bd0b-f8133d7ef99f" providerId="AD" clId="Web-{9EC91F75-7DEA-4E24-B6F2-99A8C4384967}" dt="2020-10-08T20:46:24.072" v="225"/>
      <pc:docMkLst>
        <pc:docMk/>
      </pc:docMkLst>
      <pc:sldChg chg="modSp">
        <pc:chgData name="Virginia Early" userId="S::vearly@cde.ca.gov::42929ea7-4389-4ffc-bd0b-f8133d7ef99f" providerId="AD" clId="Web-{9EC91F75-7DEA-4E24-B6F2-99A8C4384967}" dt="2020-10-08T20:37:29.467" v="6" actId="20577"/>
        <pc:sldMkLst>
          <pc:docMk/>
          <pc:sldMk cId="2165875844" sldId="259"/>
        </pc:sldMkLst>
        <pc:spChg chg="mod">
          <ac:chgData name="Virginia Early" userId="S::vearly@cde.ca.gov::42929ea7-4389-4ffc-bd0b-f8133d7ef99f" providerId="AD" clId="Web-{9EC91F75-7DEA-4E24-B6F2-99A8C4384967}" dt="2020-10-08T20:37:29.467" v="6" actId="20577"/>
          <ac:spMkLst>
            <pc:docMk/>
            <pc:sldMk cId="2165875844" sldId="259"/>
            <ac:spMk id="2" creationId="{64F6FCDE-E25D-48B3-8F58-644861A8A22A}"/>
          </ac:spMkLst>
        </pc:spChg>
      </pc:sldChg>
      <pc:sldChg chg="modSp">
        <pc:chgData name="Virginia Early" userId="S::vearly@cde.ca.gov::42929ea7-4389-4ffc-bd0b-f8133d7ef99f" providerId="AD" clId="Web-{9EC91F75-7DEA-4E24-B6F2-99A8C4384967}" dt="2020-10-08T20:37:34.717" v="7" actId="20577"/>
        <pc:sldMkLst>
          <pc:docMk/>
          <pc:sldMk cId="3212877554" sldId="263"/>
        </pc:sldMkLst>
        <pc:spChg chg="mod">
          <ac:chgData name="Virginia Early" userId="S::vearly@cde.ca.gov::42929ea7-4389-4ffc-bd0b-f8133d7ef99f" providerId="AD" clId="Web-{9EC91F75-7DEA-4E24-B6F2-99A8C4384967}" dt="2020-10-08T20:37:34.717" v="7" actId="20577"/>
          <ac:spMkLst>
            <pc:docMk/>
            <pc:sldMk cId="3212877554" sldId="263"/>
            <ac:spMk id="2" creationId="{6C72958A-720F-4B14-9D12-F543E59A7AFA}"/>
          </ac:spMkLst>
        </pc:spChg>
      </pc:sldChg>
      <pc:sldChg chg="modSp">
        <pc:chgData name="Virginia Early" userId="S::vearly@cde.ca.gov::42929ea7-4389-4ffc-bd0b-f8133d7ef99f" providerId="AD" clId="Web-{9EC91F75-7DEA-4E24-B6F2-99A8C4384967}" dt="2020-10-08T20:37:25.185" v="3" actId="20577"/>
        <pc:sldMkLst>
          <pc:docMk/>
          <pc:sldMk cId="1690969705" sldId="265"/>
        </pc:sldMkLst>
        <pc:spChg chg="mod">
          <ac:chgData name="Virginia Early" userId="S::vearly@cde.ca.gov::42929ea7-4389-4ffc-bd0b-f8133d7ef99f" providerId="AD" clId="Web-{9EC91F75-7DEA-4E24-B6F2-99A8C4384967}" dt="2020-10-08T20:37:25.185" v="3" actId="20577"/>
          <ac:spMkLst>
            <pc:docMk/>
            <pc:sldMk cId="1690969705" sldId="265"/>
            <ac:spMk id="2" creationId="{2DBDD843-022F-4123-B816-47DF6465B174}"/>
          </ac:spMkLst>
        </pc:spChg>
      </pc:sldChg>
      <pc:sldChg chg="modSp">
        <pc:chgData name="Virginia Early" userId="S::vearly@cde.ca.gov::42929ea7-4389-4ffc-bd0b-f8133d7ef99f" providerId="AD" clId="Web-{9EC91F75-7DEA-4E24-B6F2-99A8C4384967}" dt="2020-10-08T20:45:21.038" v="210" actId="20577"/>
        <pc:sldMkLst>
          <pc:docMk/>
          <pc:sldMk cId="1087332123" sldId="273"/>
        </pc:sldMkLst>
        <pc:spChg chg="mod">
          <ac:chgData name="Virginia Early" userId="S::vearly@cde.ca.gov::42929ea7-4389-4ffc-bd0b-f8133d7ef99f" providerId="AD" clId="Web-{9EC91F75-7DEA-4E24-B6F2-99A8C4384967}" dt="2020-10-08T20:45:21.038" v="210" actId="20577"/>
          <ac:spMkLst>
            <pc:docMk/>
            <pc:sldMk cId="1087332123" sldId="273"/>
            <ac:spMk id="3" creationId="{45B20D7B-1B0E-4D0B-B0E9-9AB79971F317}"/>
          </ac:spMkLst>
        </pc:spChg>
      </pc:sldChg>
      <pc:sldChg chg="modSp">
        <pc:chgData name="Virginia Early" userId="S::vearly@cde.ca.gov::42929ea7-4389-4ffc-bd0b-f8133d7ef99f" providerId="AD" clId="Web-{9EC91F75-7DEA-4E24-B6F2-99A8C4384967}" dt="2020-10-08T20:40:42.555" v="181" actId="20577"/>
        <pc:sldMkLst>
          <pc:docMk/>
          <pc:sldMk cId="2549740888" sldId="276"/>
        </pc:sldMkLst>
        <pc:spChg chg="mod">
          <ac:chgData name="Virginia Early" userId="S::vearly@cde.ca.gov::42929ea7-4389-4ffc-bd0b-f8133d7ef99f" providerId="AD" clId="Web-{9EC91F75-7DEA-4E24-B6F2-99A8C4384967}" dt="2020-10-08T20:40:42.555" v="181" actId="20577"/>
          <ac:spMkLst>
            <pc:docMk/>
            <pc:sldMk cId="2549740888" sldId="276"/>
            <ac:spMk id="2" creationId="{EC165D0A-ACE7-4573-90AC-0580A2071039}"/>
          </ac:spMkLst>
        </pc:spChg>
      </pc:sldChg>
      <pc:sldChg chg="modSp">
        <pc:chgData name="Virginia Early" userId="S::vearly@cde.ca.gov::42929ea7-4389-4ffc-bd0b-f8133d7ef99f" providerId="AD" clId="Web-{9EC91F75-7DEA-4E24-B6F2-99A8C4384967}" dt="2020-10-08T20:37:39.233" v="10" actId="20577"/>
        <pc:sldMkLst>
          <pc:docMk/>
          <pc:sldMk cId="754879943" sldId="278"/>
        </pc:sldMkLst>
        <pc:spChg chg="mod">
          <ac:chgData name="Virginia Early" userId="S::vearly@cde.ca.gov::42929ea7-4389-4ffc-bd0b-f8133d7ef99f" providerId="AD" clId="Web-{9EC91F75-7DEA-4E24-B6F2-99A8C4384967}" dt="2020-10-08T20:37:39.233" v="10" actId="20577"/>
          <ac:spMkLst>
            <pc:docMk/>
            <pc:sldMk cId="754879943" sldId="278"/>
            <ac:spMk id="2" creationId="{666F0F92-AC23-45BC-9D72-458F1F780AD8}"/>
          </ac:spMkLst>
        </pc:spChg>
      </pc:sldChg>
      <pc:sldChg chg="modSp">
        <pc:chgData name="Virginia Early" userId="S::vearly@cde.ca.gov::42929ea7-4389-4ffc-bd0b-f8133d7ef99f" providerId="AD" clId="Web-{9EC91F75-7DEA-4E24-B6F2-99A8C4384967}" dt="2020-10-08T20:37:13.747" v="0" actId="20577"/>
        <pc:sldMkLst>
          <pc:docMk/>
          <pc:sldMk cId="4075645494" sldId="282"/>
        </pc:sldMkLst>
        <pc:spChg chg="mod">
          <ac:chgData name="Virginia Early" userId="S::vearly@cde.ca.gov::42929ea7-4389-4ffc-bd0b-f8133d7ef99f" providerId="AD" clId="Web-{9EC91F75-7DEA-4E24-B6F2-99A8C4384967}" dt="2020-10-08T20:37:13.747" v="0" actId="20577"/>
          <ac:spMkLst>
            <pc:docMk/>
            <pc:sldMk cId="4075645494" sldId="282"/>
            <ac:spMk id="2" creationId="{9720B350-4B45-4ABD-A61A-9C780A796C2B}"/>
          </ac:spMkLst>
        </pc:spChg>
      </pc:sldChg>
      <pc:sldChg chg="del">
        <pc:chgData name="Virginia Early" userId="S::vearly@cde.ca.gov::42929ea7-4389-4ffc-bd0b-f8133d7ef99f" providerId="AD" clId="Web-{9EC91F75-7DEA-4E24-B6F2-99A8C4384967}" dt="2020-10-08T20:45:38.601" v="214"/>
        <pc:sldMkLst>
          <pc:docMk/>
          <pc:sldMk cId="1547509550" sldId="296"/>
        </pc:sldMkLst>
      </pc:sldChg>
      <pc:sldChg chg="ord">
        <pc:chgData name="Virginia Early" userId="S::vearly@cde.ca.gov::42929ea7-4389-4ffc-bd0b-f8133d7ef99f" providerId="AD" clId="Web-{9EC91F75-7DEA-4E24-B6F2-99A8C4384967}" dt="2020-10-08T20:40:50.946" v="185"/>
        <pc:sldMkLst>
          <pc:docMk/>
          <pc:sldMk cId="3153418826" sldId="298"/>
        </pc:sldMkLst>
      </pc:sldChg>
      <pc:sldChg chg="modSp new modNotes">
        <pc:chgData name="Virginia Early" userId="S::vearly@cde.ca.gov::42929ea7-4389-4ffc-bd0b-f8133d7ef99f" providerId="AD" clId="Web-{9EC91F75-7DEA-4E24-B6F2-99A8C4384967}" dt="2020-10-08T20:45:37.085" v="213"/>
        <pc:sldMkLst>
          <pc:docMk/>
          <pc:sldMk cId="2973576952" sldId="300"/>
        </pc:sldMkLst>
        <pc:spChg chg="mod">
          <ac:chgData name="Virginia Early" userId="S::vearly@cde.ca.gov::42929ea7-4389-4ffc-bd0b-f8133d7ef99f" providerId="AD" clId="Web-{9EC91F75-7DEA-4E24-B6F2-99A8C4384967}" dt="2020-10-08T20:45:00.912" v="203" actId="20577"/>
          <ac:spMkLst>
            <pc:docMk/>
            <pc:sldMk cId="2973576952" sldId="300"/>
            <ac:spMk id="2" creationId="{6BCCE297-06FC-443E-8C14-658A3D391877}"/>
          </ac:spMkLst>
        </pc:spChg>
        <pc:spChg chg="mod">
          <ac:chgData name="Virginia Early" userId="S::vearly@cde.ca.gov::42929ea7-4389-4ffc-bd0b-f8133d7ef99f" providerId="AD" clId="Web-{9EC91F75-7DEA-4E24-B6F2-99A8C4384967}" dt="2020-10-08T20:43:07.890" v="197" actId="1076"/>
          <ac:spMkLst>
            <pc:docMk/>
            <pc:sldMk cId="2973576952" sldId="300"/>
            <ac:spMk id="3" creationId="{DA6CC8AA-9679-4FF8-AE50-A94E7002C265}"/>
          </ac:spMkLst>
        </pc:spChg>
      </pc:sldChg>
      <pc:sldChg chg="modSp new del ord">
        <pc:chgData name="Virginia Early" userId="S::vearly@cde.ca.gov::42929ea7-4389-4ffc-bd0b-f8133d7ef99f" providerId="AD" clId="Web-{9EC91F75-7DEA-4E24-B6F2-99A8C4384967}" dt="2020-10-08T20:40:48.258" v="184"/>
        <pc:sldMkLst>
          <pc:docMk/>
          <pc:sldMk cId="4252193717" sldId="300"/>
        </pc:sldMkLst>
        <pc:spChg chg="mod">
          <ac:chgData name="Virginia Early" userId="S::vearly@cde.ca.gov::42929ea7-4389-4ffc-bd0b-f8133d7ef99f" providerId="AD" clId="Web-{9EC91F75-7DEA-4E24-B6F2-99A8C4384967}" dt="2020-10-08T20:38:57.002" v="31" actId="20577"/>
          <ac:spMkLst>
            <pc:docMk/>
            <pc:sldMk cId="4252193717" sldId="300"/>
            <ac:spMk id="2" creationId="{4FD95821-4B49-410A-B71F-B878691D0350}"/>
          </ac:spMkLst>
        </pc:spChg>
        <pc:spChg chg="mod">
          <ac:chgData name="Virginia Early" userId="S::vearly@cde.ca.gov::42929ea7-4389-4ffc-bd0b-f8133d7ef99f" providerId="AD" clId="Web-{9EC91F75-7DEA-4E24-B6F2-99A8C4384967}" dt="2020-10-08T20:39:36.676" v="154" actId="20577"/>
          <ac:spMkLst>
            <pc:docMk/>
            <pc:sldMk cId="4252193717" sldId="300"/>
            <ac:spMk id="3" creationId="{3CD2B815-32D7-44A2-ACA7-4C88FC19C1DF}"/>
          </ac:spMkLst>
        </pc:spChg>
      </pc:sldChg>
      <pc:sldChg chg="add del replId">
        <pc:chgData name="Virginia Early" userId="S::vearly@cde.ca.gov::42929ea7-4389-4ffc-bd0b-f8133d7ef99f" providerId="AD" clId="Web-{9EC91F75-7DEA-4E24-B6F2-99A8C4384967}" dt="2020-10-08T20:39:05.050" v="35"/>
        <pc:sldMkLst>
          <pc:docMk/>
          <pc:sldMk cId="451070732" sldId="301"/>
        </pc:sldMkLst>
      </pc:sldChg>
      <pc:sldChg chg="modSp new del">
        <pc:chgData name="Virginia Early" userId="S::vearly@cde.ca.gov::42929ea7-4389-4ffc-bd0b-f8133d7ef99f" providerId="AD" clId="Web-{9EC91F75-7DEA-4E24-B6F2-99A8C4384967}" dt="2020-10-08T20:46:24.072" v="225"/>
        <pc:sldMkLst>
          <pc:docMk/>
          <pc:sldMk cId="2519951694" sldId="301"/>
        </pc:sldMkLst>
        <pc:spChg chg="mod">
          <ac:chgData name="Virginia Early" userId="S::vearly@cde.ca.gov::42929ea7-4389-4ffc-bd0b-f8133d7ef99f" providerId="AD" clId="Web-{9EC91F75-7DEA-4E24-B6F2-99A8C4384967}" dt="2020-10-08T20:46:10.212" v="222" actId="20577"/>
          <ac:spMkLst>
            <pc:docMk/>
            <pc:sldMk cId="2519951694" sldId="301"/>
            <ac:spMk id="3" creationId="{6096E47B-2CF7-46EE-9B47-3A1D95D6E398}"/>
          </ac:spMkLst>
        </pc:spChg>
      </pc:sldChg>
      <pc:sldChg chg="add del replId">
        <pc:chgData name="Virginia Early" userId="S::vearly@cde.ca.gov::42929ea7-4389-4ffc-bd0b-f8133d7ef99f" providerId="AD" clId="Web-{9EC91F75-7DEA-4E24-B6F2-99A8C4384967}" dt="2020-10-08T20:39:57.802" v="157"/>
        <pc:sldMkLst>
          <pc:docMk/>
          <pc:sldMk cId="3888836009" sldId="301"/>
        </pc:sldMkLst>
      </pc:sldChg>
    </pc:docChg>
  </pc:docChgLst>
  <pc:docChgLst>
    <pc:chgData name="Corey Khan" userId="S::ckhan@cde.ca.gov::e39be4f5-a065-4613-a021-f6aa9124d380" providerId="AD" clId="Web-{2EED794E-91D0-4032-BEDA-7AC210E335A1}"/>
    <pc:docChg chg="modSld">
      <pc:chgData name="Corey Khan" userId="S::ckhan@cde.ca.gov::e39be4f5-a065-4613-a021-f6aa9124d380" providerId="AD" clId="Web-{2EED794E-91D0-4032-BEDA-7AC210E335A1}" dt="2020-10-07T18:44:33.634" v="4"/>
      <pc:docMkLst>
        <pc:docMk/>
      </pc:docMkLst>
      <pc:sldChg chg="delSp modSp">
        <pc:chgData name="Corey Khan" userId="S::ckhan@cde.ca.gov::e39be4f5-a065-4613-a021-f6aa9124d380" providerId="AD" clId="Web-{2EED794E-91D0-4032-BEDA-7AC210E335A1}" dt="2020-10-07T18:44:33.634" v="4"/>
        <pc:sldMkLst>
          <pc:docMk/>
          <pc:sldMk cId="1690969705" sldId="265"/>
        </pc:sldMkLst>
        <pc:graphicFrameChg chg="del mod modGraphic">
          <ac:chgData name="Corey Khan" userId="S::ckhan@cde.ca.gov::e39be4f5-a065-4613-a021-f6aa9124d380" providerId="AD" clId="Web-{2EED794E-91D0-4032-BEDA-7AC210E335A1}" dt="2020-10-07T18:44:33.634" v="4"/>
          <ac:graphicFrameMkLst>
            <pc:docMk/>
            <pc:sldMk cId="1690969705" sldId="265"/>
            <ac:graphicFrameMk id="5" creationId="{BD434032-6213-41F2-AB46-0649BB0C5C86}"/>
          </ac:graphicFrameMkLst>
        </pc:graphicFrameChg>
      </pc:sldChg>
    </pc:docChg>
  </pc:docChgLst>
  <pc:docChgLst>
    <pc:chgData name="Mai Xiong" userId="S::mxiong@cde.ca.gov::e9953e61-0963-4231-9c4b-20f4af026609" providerId="AD" clId="Web-{4EE463CB-8988-4E6B-A9E3-18F91063E2E7}"/>
    <pc:docChg chg="modSld">
      <pc:chgData name="Mai Xiong" userId="S::mxiong@cde.ca.gov::e9953e61-0963-4231-9c4b-20f4af026609" providerId="AD" clId="Web-{4EE463CB-8988-4E6B-A9E3-18F91063E2E7}" dt="2020-10-08T22:41:16.033" v="9" actId="20577"/>
      <pc:docMkLst>
        <pc:docMk/>
      </pc:docMkLst>
      <pc:sldChg chg="modSp">
        <pc:chgData name="Mai Xiong" userId="S::mxiong@cde.ca.gov::e9953e61-0963-4231-9c4b-20f4af026609" providerId="AD" clId="Web-{4EE463CB-8988-4E6B-A9E3-18F91063E2E7}" dt="2020-10-08T22:41:16.033" v="8" actId="20577"/>
        <pc:sldMkLst>
          <pc:docMk/>
          <pc:sldMk cId="2973576952" sldId="300"/>
        </pc:sldMkLst>
        <pc:spChg chg="mod">
          <ac:chgData name="Mai Xiong" userId="S::mxiong@cde.ca.gov::e9953e61-0963-4231-9c4b-20f4af026609" providerId="AD" clId="Web-{4EE463CB-8988-4E6B-A9E3-18F91063E2E7}" dt="2020-10-08T22:41:16.033" v="8" actId="20577"/>
          <ac:spMkLst>
            <pc:docMk/>
            <pc:sldMk cId="2973576952" sldId="300"/>
            <ac:spMk id="3" creationId="{DA6CC8AA-9679-4FF8-AE50-A94E7002C265}"/>
          </ac:spMkLst>
        </pc:spChg>
      </pc:sldChg>
    </pc:docChg>
  </pc:docChgLst>
  <pc:docChgLst>
    <pc:chgData name="Barbara Lindsay" userId="S::blindsay@cde.ca.gov::f58b8608-a674-4040-9f2a-f7fe56db570d" providerId="AD" clId="Web-{69D11700-88AB-47CB-9D88-59E6CB086C25}"/>
    <pc:docChg chg="modSld">
      <pc:chgData name="Barbara Lindsay" userId="S::blindsay@cde.ca.gov::f58b8608-a674-4040-9f2a-f7fe56db570d" providerId="AD" clId="Web-{69D11700-88AB-47CB-9D88-59E6CB086C25}" dt="2020-10-08T16:47:20.829" v="435"/>
      <pc:docMkLst>
        <pc:docMk/>
      </pc:docMkLst>
      <pc:sldChg chg="modNotes">
        <pc:chgData name="Barbara Lindsay" userId="S::blindsay@cde.ca.gov::f58b8608-a674-4040-9f2a-f7fe56db570d" providerId="AD" clId="Web-{69D11700-88AB-47CB-9D88-59E6CB086C25}" dt="2020-10-08T16:36:39.278" v="3"/>
        <pc:sldMkLst>
          <pc:docMk/>
          <pc:sldMk cId="3465662035" sldId="257"/>
        </pc:sldMkLst>
      </pc:sldChg>
      <pc:sldChg chg="modSp modNotes">
        <pc:chgData name="Barbara Lindsay" userId="S::blindsay@cde.ca.gov::f58b8608-a674-4040-9f2a-f7fe56db570d" providerId="AD" clId="Web-{69D11700-88AB-47CB-9D88-59E6CB086C25}" dt="2020-10-08T16:47:05.454" v="420"/>
        <pc:sldMkLst>
          <pc:docMk/>
          <pc:sldMk cId="618016672" sldId="260"/>
        </pc:sldMkLst>
        <pc:spChg chg="mod">
          <ac:chgData name="Barbara Lindsay" userId="S::blindsay@cde.ca.gov::f58b8608-a674-4040-9f2a-f7fe56db570d" providerId="AD" clId="Web-{69D11700-88AB-47CB-9D88-59E6CB086C25}" dt="2020-10-08T16:44:42.102" v="387" actId="14100"/>
          <ac:spMkLst>
            <pc:docMk/>
            <pc:sldMk cId="618016672" sldId="260"/>
            <ac:spMk id="2" creationId="{7EFF6C20-A22D-4DBC-8216-41ED7DF00AC1}"/>
          </ac:spMkLst>
        </pc:spChg>
        <pc:spChg chg="mod">
          <ac:chgData name="Barbara Lindsay" userId="S::blindsay@cde.ca.gov::f58b8608-a674-4040-9f2a-f7fe56db570d" providerId="AD" clId="Web-{69D11700-88AB-47CB-9D88-59E6CB086C25}" dt="2020-10-08T16:46:25.514" v="407" actId="20577"/>
          <ac:spMkLst>
            <pc:docMk/>
            <pc:sldMk cId="618016672" sldId="260"/>
            <ac:spMk id="3" creationId="{0903581A-2F7A-43E5-84C5-46893E7596FF}"/>
          </ac:spMkLst>
        </pc:spChg>
      </pc:sldChg>
      <pc:sldChg chg="modNotes">
        <pc:chgData name="Barbara Lindsay" userId="S::blindsay@cde.ca.gov::f58b8608-a674-4040-9f2a-f7fe56db570d" providerId="AD" clId="Web-{69D11700-88AB-47CB-9D88-59E6CB086C25}" dt="2020-10-08T16:44:11.897" v="382"/>
        <pc:sldMkLst>
          <pc:docMk/>
          <pc:sldMk cId="699335082" sldId="266"/>
        </pc:sldMkLst>
      </pc:sldChg>
      <pc:sldChg chg="modNotes">
        <pc:chgData name="Barbara Lindsay" userId="S::blindsay@cde.ca.gov::f58b8608-a674-4040-9f2a-f7fe56db570d" providerId="AD" clId="Web-{69D11700-88AB-47CB-9D88-59E6CB086C25}" dt="2020-10-08T16:47:20.829" v="435"/>
        <pc:sldMkLst>
          <pc:docMk/>
          <pc:sldMk cId="288286353" sldId="270"/>
        </pc:sldMkLst>
      </pc:sldChg>
      <pc:sldChg chg="modNotes">
        <pc:chgData name="Barbara Lindsay" userId="S::blindsay@cde.ca.gov::f58b8608-a674-4040-9f2a-f7fe56db570d" providerId="AD" clId="Web-{69D11700-88AB-47CB-9D88-59E6CB086C25}" dt="2020-10-08T16:43:51.552" v="367"/>
        <pc:sldMkLst>
          <pc:docMk/>
          <pc:sldMk cId="894971636" sldId="272"/>
        </pc:sldMkLst>
      </pc:sldChg>
    </pc:docChg>
  </pc:docChgLst>
  <pc:docChgLst>
    <pc:chgData name="Corey Khan" userId="S::ckhan@cde.ca.gov::e39be4f5-a065-4613-a021-f6aa9124d380" providerId="AD" clId="Web-{989000D6-7B7D-4C52-B05B-E686556EBEDA}"/>
    <pc:docChg chg="modSld">
      <pc:chgData name="Corey Khan" userId="S::ckhan@cde.ca.gov::e39be4f5-a065-4613-a021-f6aa9124d380" providerId="AD" clId="Web-{989000D6-7B7D-4C52-B05B-E686556EBEDA}" dt="2020-10-07T17:11:24.386" v="150"/>
      <pc:docMkLst>
        <pc:docMk/>
      </pc:docMkLst>
      <pc:sldChg chg="modSp modNotes">
        <pc:chgData name="Corey Khan" userId="S::ckhan@cde.ca.gov::e39be4f5-a065-4613-a021-f6aa9124d380" providerId="AD" clId="Web-{989000D6-7B7D-4C52-B05B-E686556EBEDA}" dt="2020-10-07T17:11:24.386" v="150"/>
        <pc:sldMkLst>
          <pc:docMk/>
          <pc:sldMk cId="618016672" sldId="260"/>
        </pc:sldMkLst>
        <pc:spChg chg="mod">
          <ac:chgData name="Corey Khan" userId="S::ckhan@cde.ca.gov::e39be4f5-a065-4613-a021-f6aa9124d380" providerId="AD" clId="Web-{989000D6-7B7D-4C52-B05B-E686556EBEDA}" dt="2020-10-07T17:09:23.098" v="51" actId="20577"/>
          <ac:spMkLst>
            <pc:docMk/>
            <pc:sldMk cId="618016672" sldId="260"/>
            <ac:spMk id="3" creationId="{0903581A-2F7A-43E5-84C5-46893E7596FF}"/>
          </ac:spMkLst>
        </pc:spChg>
      </pc:sldChg>
    </pc:docChg>
  </pc:docChgLst>
  <pc:docChgLst>
    <pc:chgData name="Barbara Lindsay" userId="S::blindsay@cde.ca.gov::f58b8608-a674-4040-9f2a-f7fe56db570d" providerId="AD" clId="Web-{5E69765D-7469-425D-884F-B803CCB265E0}"/>
    <pc:docChg chg="addSld modSld">
      <pc:chgData name="Barbara Lindsay" userId="S::blindsay@cde.ca.gov::f58b8608-a674-4040-9f2a-f7fe56db570d" providerId="AD" clId="Web-{5E69765D-7469-425D-884F-B803CCB265E0}" dt="2020-09-25T22:43:11.220" v="67" actId="20577"/>
      <pc:docMkLst>
        <pc:docMk/>
      </pc:docMkLst>
      <pc:sldChg chg="modSp">
        <pc:chgData name="Barbara Lindsay" userId="S::blindsay@cde.ca.gov::f58b8608-a674-4040-9f2a-f7fe56db570d" providerId="AD" clId="Web-{5E69765D-7469-425D-884F-B803CCB265E0}" dt="2020-09-25T22:43:04.970" v="65" actId="20577"/>
        <pc:sldMkLst>
          <pc:docMk/>
          <pc:sldMk cId="3465662035" sldId="257"/>
        </pc:sldMkLst>
        <pc:spChg chg="mod">
          <ac:chgData name="Barbara Lindsay" userId="S::blindsay@cde.ca.gov::f58b8608-a674-4040-9f2a-f7fe56db570d" providerId="AD" clId="Web-{5E69765D-7469-425D-884F-B803CCB265E0}" dt="2020-09-25T22:43:04.970" v="65" actId="20577"/>
          <ac:spMkLst>
            <pc:docMk/>
            <pc:sldMk cId="3465662035" sldId="257"/>
            <ac:spMk id="2" creationId="{BEEDB00A-8284-43BE-9BF1-6A79D91741D4}"/>
          </ac:spMkLst>
        </pc:spChg>
      </pc:sldChg>
      <pc:sldChg chg="new">
        <pc:chgData name="Barbara Lindsay" userId="S::blindsay@cde.ca.gov::f58b8608-a674-4040-9f2a-f7fe56db570d" providerId="AD" clId="Web-{5E69765D-7469-425D-884F-B803CCB265E0}" dt="2020-09-25T22:41:52.262" v="0"/>
        <pc:sldMkLst>
          <pc:docMk/>
          <pc:sldMk cId="618016672" sldId="260"/>
        </pc:sldMkLst>
      </pc:sldChg>
    </pc:docChg>
  </pc:docChgLst>
  <pc:docChgLst>
    <pc:chgData name="Jordan Clegg" userId="S::jclegg@cde.ca.gov::337849d6-6fc7-4f05-a7ed-c724ee339b57" providerId="AD" clId="Web-{94F84F69-EA8A-4722-8226-81F597D98537}"/>
    <pc:docChg chg="modSld">
      <pc:chgData name="Jordan Clegg" userId="S::jclegg@cde.ca.gov::337849d6-6fc7-4f05-a7ed-c724ee339b57" providerId="AD" clId="Web-{94F84F69-EA8A-4722-8226-81F597D98537}" dt="2020-10-07T22:48:34.059" v="191"/>
      <pc:docMkLst>
        <pc:docMk/>
      </pc:docMkLst>
      <pc:sldChg chg="modSp modNotes">
        <pc:chgData name="Jordan Clegg" userId="S::jclegg@cde.ca.gov::337849d6-6fc7-4f05-a7ed-c724ee339b57" providerId="AD" clId="Web-{94F84F69-EA8A-4722-8226-81F597D98537}" dt="2020-10-07T22:48:34.059" v="191"/>
        <pc:sldMkLst>
          <pc:docMk/>
          <pc:sldMk cId="3074850566" sldId="262"/>
        </pc:sldMkLst>
        <pc:spChg chg="mod">
          <ac:chgData name="Jordan Clegg" userId="S::jclegg@cde.ca.gov::337849d6-6fc7-4f05-a7ed-c724ee339b57" providerId="AD" clId="Web-{94F84F69-EA8A-4722-8226-81F597D98537}" dt="2020-10-07T22:46:54.884" v="181" actId="20577"/>
          <ac:spMkLst>
            <pc:docMk/>
            <pc:sldMk cId="3074850566" sldId="262"/>
            <ac:spMk id="3" creationId="{E8686447-46F8-4608-9227-2545C0367645}"/>
          </ac:spMkLst>
        </pc:spChg>
      </pc:sldChg>
    </pc:docChg>
  </pc:docChgLst>
  <pc:docChgLst>
    <pc:chgData name="Jordan Clegg" userId="S::jclegg@cde.ca.gov::337849d6-6fc7-4f05-a7ed-c724ee339b57" providerId="AD" clId="Web-{34F65427-6085-4A89-BE2A-0C71AF678FDD}"/>
    <pc:docChg chg="addSld modSld">
      <pc:chgData name="Jordan Clegg" userId="S::jclegg@cde.ca.gov::337849d6-6fc7-4f05-a7ed-c724ee339b57" providerId="AD" clId="Web-{34F65427-6085-4A89-BE2A-0C71AF678FDD}" dt="2020-10-08T17:22:19.713" v="76" actId="20577"/>
      <pc:docMkLst>
        <pc:docMk/>
      </pc:docMkLst>
      <pc:sldChg chg="modSp modNotes">
        <pc:chgData name="Jordan Clegg" userId="S::jclegg@cde.ca.gov::337849d6-6fc7-4f05-a7ed-c724ee339b57" providerId="AD" clId="Web-{34F65427-6085-4A89-BE2A-0C71AF678FDD}" dt="2020-10-08T17:21:49.852" v="67" actId="14100"/>
        <pc:sldMkLst>
          <pc:docMk/>
          <pc:sldMk cId="618016672" sldId="260"/>
        </pc:sldMkLst>
        <pc:spChg chg="mod">
          <ac:chgData name="Jordan Clegg" userId="S::jclegg@cde.ca.gov::337849d6-6fc7-4f05-a7ed-c724ee339b57" providerId="AD" clId="Web-{34F65427-6085-4A89-BE2A-0C71AF678FDD}" dt="2020-10-08T17:21:12.366" v="61" actId="1076"/>
          <ac:spMkLst>
            <pc:docMk/>
            <pc:sldMk cId="618016672" sldId="260"/>
            <ac:spMk id="2" creationId="{7EFF6C20-A22D-4DBC-8216-41ED7DF00AC1}"/>
          </ac:spMkLst>
        </pc:spChg>
        <pc:spChg chg="mod">
          <ac:chgData name="Jordan Clegg" userId="S::jclegg@cde.ca.gov::337849d6-6fc7-4f05-a7ed-c724ee339b57" providerId="AD" clId="Web-{34F65427-6085-4A89-BE2A-0C71AF678FDD}" dt="2020-10-08T17:21:49.852" v="67" actId="14100"/>
          <ac:spMkLst>
            <pc:docMk/>
            <pc:sldMk cId="618016672" sldId="260"/>
            <ac:spMk id="3" creationId="{0903581A-2F7A-43E5-84C5-46893E7596FF}"/>
          </ac:spMkLst>
        </pc:spChg>
      </pc:sldChg>
      <pc:sldChg chg="modSp new modNotes">
        <pc:chgData name="Jordan Clegg" userId="S::jclegg@cde.ca.gov::337849d6-6fc7-4f05-a7ed-c724ee339b57" providerId="AD" clId="Web-{34F65427-6085-4A89-BE2A-0C71AF678FDD}" dt="2020-10-08T17:22:17.135" v="74" actId="20577"/>
        <pc:sldMkLst>
          <pc:docMk/>
          <pc:sldMk cId="4075645494" sldId="282"/>
        </pc:sldMkLst>
        <pc:spChg chg="mod">
          <ac:chgData name="Jordan Clegg" userId="S::jclegg@cde.ca.gov::337849d6-6fc7-4f05-a7ed-c724ee339b57" providerId="AD" clId="Web-{34F65427-6085-4A89-BE2A-0C71AF678FDD}" dt="2020-10-08T17:20:30.019" v="58" actId="20577"/>
          <ac:spMkLst>
            <pc:docMk/>
            <pc:sldMk cId="4075645494" sldId="282"/>
            <ac:spMk id="2" creationId="{9720B350-4B45-4ABD-A61A-9C780A796C2B}"/>
          </ac:spMkLst>
        </pc:spChg>
        <pc:spChg chg="mod">
          <ac:chgData name="Jordan Clegg" userId="S::jclegg@cde.ca.gov::337849d6-6fc7-4f05-a7ed-c724ee339b57" providerId="AD" clId="Web-{34F65427-6085-4A89-BE2A-0C71AF678FDD}" dt="2020-10-08T17:22:17.135" v="74" actId="20577"/>
          <ac:spMkLst>
            <pc:docMk/>
            <pc:sldMk cId="4075645494" sldId="282"/>
            <ac:spMk id="3" creationId="{99013DA7-139B-4E9A-8066-1D88EA71A32F}"/>
          </ac:spMkLst>
        </pc:spChg>
      </pc:sldChg>
    </pc:docChg>
  </pc:docChgLst>
  <pc:docChgLst>
    <pc:chgData name="Corey Khan" userId="S::ckhan@cde.ca.gov::e39be4f5-a065-4613-a021-f6aa9124d380" providerId="AD" clId="Web-{D8339324-5482-4FA2-A642-6B6ED741F5C1}"/>
    <pc:docChg chg="modSld">
      <pc:chgData name="Corey Khan" userId="S::ckhan@cde.ca.gov::e39be4f5-a065-4613-a021-f6aa9124d380" providerId="AD" clId="Web-{D8339324-5482-4FA2-A642-6B6ED741F5C1}" dt="2020-10-07T18:46:46.998" v="17"/>
      <pc:docMkLst>
        <pc:docMk/>
      </pc:docMkLst>
      <pc:sldChg chg="modNotes">
        <pc:chgData name="Corey Khan" userId="S::ckhan@cde.ca.gov::e39be4f5-a065-4613-a021-f6aa9124d380" providerId="AD" clId="Web-{D8339324-5482-4FA2-A642-6B6ED741F5C1}" dt="2020-10-07T18:46:11.575" v="11"/>
        <pc:sldMkLst>
          <pc:docMk/>
          <pc:sldMk cId="618016672" sldId="260"/>
        </pc:sldMkLst>
      </pc:sldChg>
      <pc:sldChg chg="modNotes">
        <pc:chgData name="Corey Khan" userId="S::ckhan@cde.ca.gov::e39be4f5-a065-4613-a021-f6aa9124d380" providerId="AD" clId="Web-{D8339324-5482-4FA2-A642-6B6ED741F5C1}" dt="2020-10-07T18:46:46.998" v="17"/>
        <pc:sldMkLst>
          <pc:docMk/>
          <pc:sldMk cId="1690969705" sldId="265"/>
        </pc:sldMkLst>
      </pc:sldChg>
    </pc:docChg>
  </pc:docChgLst>
  <pc:docChgLst>
    <pc:chgData name="Barbara Lindsay" userId="S::blindsay@cde.ca.gov::f58b8608-a674-4040-9f2a-f7fe56db570d" providerId="AD" clId="Web-{EDA3B019-792F-4686-B94B-37F6E722B785}"/>
    <pc:docChg chg="addSld delSld modSld">
      <pc:chgData name="Barbara Lindsay" userId="S::blindsay@cde.ca.gov::f58b8608-a674-4040-9f2a-f7fe56db570d" providerId="AD" clId="Web-{EDA3B019-792F-4686-B94B-37F6E722B785}" dt="2020-09-15T22:28:27.718" v="5"/>
      <pc:docMkLst>
        <pc:docMk/>
      </pc:docMkLst>
    </pc:docChg>
  </pc:docChgLst>
  <pc:docChgLst>
    <pc:chgData name="Corey Khan" userId="S::ckhan@cde.ca.gov::e39be4f5-a065-4613-a021-f6aa9124d380" providerId="AD" clId="Web-{887B0730-A7DA-429F-8A6E-A81EB4FADAD4}"/>
    <pc:docChg chg="modSld">
      <pc:chgData name="Corey Khan" userId="S::ckhan@cde.ca.gov::e39be4f5-a065-4613-a021-f6aa9124d380" providerId="AD" clId="Web-{887B0730-A7DA-429F-8A6E-A81EB4FADAD4}" dt="2020-10-07T17:00:20.010" v="752" actId="20577"/>
      <pc:docMkLst>
        <pc:docMk/>
      </pc:docMkLst>
      <pc:sldChg chg="modSp modNotes">
        <pc:chgData name="Corey Khan" userId="S::ckhan@cde.ca.gov::e39be4f5-a065-4613-a021-f6aa9124d380" providerId="AD" clId="Web-{887B0730-A7DA-429F-8A6E-A81EB4FADAD4}" dt="2020-10-07T17:00:20.010" v="751" actId="20577"/>
        <pc:sldMkLst>
          <pc:docMk/>
          <pc:sldMk cId="618016672" sldId="260"/>
        </pc:sldMkLst>
        <pc:spChg chg="mod">
          <ac:chgData name="Corey Khan" userId="S::ckhan@cde.ca.gov::e39be4f5-a065-4613-a021-f6aa9124d380" providerId="AD" clId="Web-{887B0730-A7DA-429F-8A6E-A81EB4FADAD4}" dt="2020-10-07T17:00:08.619" v="709" actId="1076"/>
          <ac:spMkLst>
            <pc:docMk/>
            <pc:sldMk cId="618016672" sldId="260"/>
            <ac:spMk id="2" creationId="{7EFF6C20-A22D-4DBC-8216-41ED7DF00AC1}"/>
          </ac:spMkLst>
        </pc:spChg>
        <pc:spChg chg="mod">
          <ac:chgData name="Corey Khan" userId="S::ckhan@cde.ca.gov::e39be4f5-a065-4613-a021-f6aa9124d380" providerId="AD" clId="Web-{887B0730-A7DA-429F-8A6E-A81EB4FADAD4}" dt="2020-10-07T17:00:20.010" v="751" actId="20577"/>
          <ac:spMkLst>
            <pc:docMk/>
            <pc:sldMk cId="618016672" sldId="260"/>
            <ac:spMk id="3" creationId="{0903581A-2F7A-43E5-84C5-46893E7596FF}"/>
          </ac:spMkLst>
        </pc:spChg>
      </pc:sldChg>
    </pc:docChg>
  </pc:docChgLst>
  <pc:docChgLst>
    <pc:chgData name="Mai Xiong" userId="S::mxiong@cde.ca.gov::e9953e61-0963-4231-9c4b-20f4af026609" providerId="AD" clId="Web-{D24B1F69-C0E8-4A39-99EC-6826ECE2744A}"/>
    <pc:docChg chg="modSld">
      <pc:chgData name="Mai Xiong" userId="S::mxiong@cde.ca.gov::e9953e61-0963-4231-9c4b-20f4af026609" providerId="AD" clId="Web-{D24B1F69-C0E8-4A39-99EC-6826ECE2744A}" dt="2020-10-08T15:18:50.386" v="18"/>
      <pc:docMkLst>
        <pc:docMk/>
      </pc:docMkLst>
      <pc:sldChg chg="modSp mod setBg">
        <pc:chgData name="Mai Xiong" userId="S::mxiong@cde.ca.gov::e9953e61-0963-4231-9c4b-20f4af026609" providerId="AD" clId="Web-{D24B1F69-C0E8-4A39-99EC-6826ECE2744A}" dt="2020-10-08T15:16:34.644" v="4" actId="20577"/>
        <pc:sldMkLst>
          <pc:docMk/>
          <pc:sldMk cId="2425512918" sldId="267"/>
        </pc:sldMkLst>
        <pc:spChg chg="mod">
          <ac:chgData name="Mai Xiong" userId="S::mxiong@cde.ca.gov::e9953e61-0963-4231-9c4b-20f4af026609" providerId="AD" clId="Web-{D24B1F69-C0E8-4A39-99EC-6826ECE2744A}" dt="2020-10-08T15:16:34.644" v="4" actId="20577"/>
          <ac:spMkLst>
            <pc:docMk/>
            <pc:sldMk cId="2425512918" sldId="267"/>
            <ac:spMk id="2" creationId="{8B9D8E12-B9FA-4081-BF9D-053056466A51}"/>
          </ac:spMkLst>
        </pc:spChg>
        <pc:spChg chg="mod">
          <ac:chgData name="Mai Xiong" userId="S::mxiong@cde.ca.gov::e9953e61-0963-4231-9c4b-20f4af026609" providerId="AD" clId="Web-{D24B1F69-C0E8-4A39-99EC-6826ECE2744A}" dt="2020-10-08T15:16:23.221" v="1" actId="20577"/>
          <ac:spMkLst>
            <pc:docMk/>
            <pc:sldMk cId="2425512918" sldId="267"/>
            <ac:spMk id="5" creationId="{3AC8DD74-CBFB-46D3-83B7-04FC96221FB4}"/>
          </ac:spMkLst>
        </pc:spChg>
      </pc:sldChg>
      <pc:sldChg chg="modSp mod setBg">
        <pc:chgData name="Mai Xiong" userId="S::mxiong@cde.ca.gov::e9953e61-0963-4231-9c4b-20f4af026609" providerId="AD" clId="Web-{D24B1F69-C0E8-4A39-99EC-6826ECE2744A}" dt="2020-10-08T15:18:50.386" v="18"/>
        <pc:sldMkLst>
          <pc:docMk/>
          <pc:sldMk cId="3513095280" sldId="268"/>
        </pc:sldMkLst>
        <pc:spChg chg="mod">
          <ac:chgData name="Mai Xiong" userId="S::mxiong@cde.ca.gov::e9953e61-0963-4231-9c4b-20f4af026609" providerId="AD" clId="Web-{D24B1F69-C0E8-4A39-99EC-6826ECE2744A}" dt="2020-10-08T15:16:53.083" v="7" actId="20577"/>
          <ac:spMkLst>
            <pc:docMk/>
            <pc:sldMk cId="3513095280" sldId="268"/>
            <ac:spMk id="2" creationId="{4754C48D-59AE-4C72-BB57-22448D8A6A71}"/>
          </ac:spMkLst>
        </pc:spChg>
        <pc:spChg chg="mod">
          <ac:chgData name="Mai Xiong" userId="S::mxiong@cde.ca.gov::e9953e61-0963-4231-9c4b-20f4af026609" providerId="AD" clId="Web-{D24B1F69-C0E8-4A39-99EC-6826ECE2744A}" dt="2020-10-08T15:17:27.397" v="13" actId="14100"/>
          <ac:spMkLst>
            <pc:docMk/>
            <pc:sldMk cId="3513095280" sldId="268"/>
            <ac:spMk id="5" creationId="{4BC9DE1C-00E2-4C2E-9FE4-F6B889449F55}"/>
          </ac:spMkLst>
        </pc:spChg>
        <pc:picChg chg="mod modCrop">
          <ac:chgData name="Mai Xiong" userId="S::mxiong@cde.ca.gov::e9953e61-0963-4231-9c4b-20f4af026609" providerId="AD" clId="Web-{D24B1F69-C0E8-4A39-99EC-6826ECE2744A}" dt="2020-10-08T15:18:50.386" v="18"/>
          <ac:picMkLst>
            <pc:docMk/>
            <pc:sldMk cId="3513095280" sldId="268"/>
            <ac:picMk id="4" creationId="{91F1E51B-E754-475A-9BE0-01991AE1E56F}"/>
          </ac:picMkLst>
        </pc:picChg>
      </pc:sldChg>
    </pc:docChg>
  </pc:docChgLst>
  <pc:docChgLst>
    <pc:chgData name="Crystal Devlin" userId="S::cdevlin@cde.ca.gov::45766686-1411-4f66-8b4e-ae85f8cf4551" providerId="AD" clId="Web-{922643B9-0065-4AB2-868D-519751FB50F7}"/>
    <pc:docChg chg="modSld">
      <pc:chgData name="Crystal Devlin" userId="S::cdevlin@cde.ca.gov::45766686-1411-4f66-8b4e-ae85f8cf4551" providerId="AD" clId="Web-{922643B9-0065-4AB2-868D-519751FB50F7}" dt="2020-10-07T20:17:03.131" v="145"/>
      <pc:docMkLst>
        <pc:docMk/>
      </pc:docMkLst>
      <pc:sldChg chg="modNotes">
        <pc:chgData name="Crystal Devlin" userId="S::cdevlin@cde.ca.gov::45766686-1411-4f66-8b4e-ae85f8cf4551" providerId="AD" clId="Web-{922643B9-0065-4AB2-868D-519751FB50F7}" dt="2020-10-07T20:17:03.131" v="145"/>
        <pc:sldMkLst>
          <pc:docMk/>
          <pc:sldMk cId="51454638" sldId="279"/>
        </pc:sldMkLst>
      </pc:sldChg>
    </pc:docChg>
  </pc:docChgLst>
  <pc:docChgLst>
    <pc:chgData name="Corey Khan" userId="S::ckhan@cde.ca.gov::e39be4f5-a065-4613-a021-f6aa9124d380" providerId="AD" clId="Web-{0AB05DF5-4E67-4E62-8898-8B7EC7E34DBF}"/>
    <pc:docChg chg="modSld">
      <pc:chgData name="Corey Khan" userId="S::ckhan@cde.ca.gov::e39be4f5-a065-4613-a021-f6aa9124d380" providerId="AD" clId="Web-{0AB05DF5-4E67-4E62-8898-8B7EC7E34DBF}" dt="2020-10-07T19:36:29.225" v="121"/>
      <pc:docMkLst>
        <pc:docMk/>
      </pc:docMkLst>
      <pc:sldChg chg="modNotes">
        <pc:chgData name="Corey Khan" userId="S::ckhan@cde.ca.gov::e39be4f5-a065-4613-a021-f6aa9124d380" providerId="AD" clId="Web-{0AB05DF5-4E67-4E62-8898-8B7EC7E34DBF}" dt="2020-10-07T19:36:29.225" v="121"/>
        <pc:sldMkLst>
          <pc:docMk/>
          <pc:sldMk cId="4014302178" sldId="258"/>
        </pc:sldMkLst>
      </pc:sldChg>
    </pc:docChg>
  </pc:docChgLst>
  <pc:docChgLst>
    <pc:chgData name="Barbara Lindsay" userId="S::blindsay@cde.ca.gov::f58b8608-a674-4040-9f2a-f7fe56db570d" providerId="AD" clId="Web-{B0CE8788-EBB2-446A-943A-11A4CFACEA99}"/>
    <pc:docChg chg="addSld modSld sldOrd">
      <pc:chgData name="Barbara Lindsay" userId="S::blindsay@cde.ca.gov::f58b8608-a674-4040-9f2a-f7fe56db570d" providerId="AD" clId="Web-{B0CE8788-EBB2-446A-943A-11A4CFACEA99}" dt="2020-10-05T21:46:15.756" v="930" actId="20577"/>
      <pc:docMkLst>
        <pc:docMk/>
      </pc:docMkLst>
      <pc:sldChg chg="modNotes">
        <pc:chgData name="Barbara Lindsay" userId="S::blindsay@cde.ca.gov::f58b8608-a674-4040-9f2a-f7fe56db570d" providerId="AD" clId="Web-{B0CE8788-EBB2-446A-943A-11A4CFACEA99}" dt="2020-10-05T21:44:09.093" v="600"/>
        <pc:sldMkLst>
          <pc:docMk/>
          <pc:sldMk cId="288286353" sldId="270"/>
        </pc:sldMkLst>
      </pc:sldChg>
      <pc:sldChg chg="modSp new ord">
        <pc:chgData name="Barbara Lindsay" userId="S::blindsay@cde.ca.gov::f58b8608-a674-4040-9f2a-f7fe56db570d" providerId="AD" clId="Web-{B0CE8788-EBB2-446A-943A-11A4CFACEA99}" dt="2020-10-05T21:46:15.756" v="929" actId="20577"/>
        <pc:sldMkLst>
          <pc:docMk/>
          <pc:sldMk cId="894971636" sldId="272"/>
        </pc:sldMkLst>
        <pc:spChg chg="mod">
          <ac:chgData name="Barbara Lindsay" userId="S::blindsay@cde.ca.gov::f58b8608-a674-4040-9f2a-f7fe56db570d" providerId="AD" clId="Web-{B0CE8788-EBB2-446A-943A-11A4CFACEA99}" dt="2020-10-05T21:44:35.579" v="609" actId="20577"/>
          <ac:spMkLst>
            <pc:docMk/>
            <pc:sldMk cId="894971636" sldId="272"/>
            <ac:spMk id="2" creationId="{3FF447A0-B5C1-499D-85BA-0B51F5745F4F}"/>
          </ac:spMkLst>
        </pc:spChg>
        <pc:spChg chg="mod">
          <ac:chgData name="Barbara Lindsay" userId="S::blindsay@cde.ca.gov::f58b8608-a674-4040-9f2a-f7fe56db570d" providerId="AD" clId="Web-{B0CE8788-EBB2-446A-943A-11A4CFACEA99}" dt="2020-10-05T21:46:15.756" v="929" actId="20577"/>
          <ac:spMkLst>
            <pc:docMk/>
            <pc:sldMk cId="894971636" sldId="272"/>
            <ac:spMk id="3" creationId="{57DCE898-7F84-4A36-A6B7-EF11D0F20CE5}"/>
          </ac:spMkLst>
        </pc:spChg>
      </pc:sldChg>
    </pc:docChg>
  </pc:docChgLst>
  <pc:docChgLst>
    <pc:chgData name="Corey Khan" userId="S::ckhan@cde.ca.gov::e39be4f5-a065-4613-a021-f6aa9124d380" providerId="AD" clId="Web-{0E08C83C-9F58-4427-88CC-BA525E019949}"/>
    <pc:docChg chg="addSld modSld">
      <pc:chgData name="Corey Khan" userId="S::ckhan@cde.ca.gov::e39be4f5-a065-4613-a021-f6aa9124d380" providerId="AD" clId="Web-{0E08C83C-9F58-4427-88CC-BA525E019949}" dt="2020-09-28T19:35:42.467" v="237" actId="20577"/>
      <pc:docMkLst>
        <pc:docMk/>
      </pc:docMkLst>
      <pc:sldChg chg="modSp">
        <pc:chgData name="Corey Khan" userId="S::ckhan@cde.ca.gov::e39be4f5-a065-4613-a021-f6aa9124d380" providerId="AD" clId="Web-{0E08C83C-9F58-4427-88CC-BA525E019949}" dt="2020-09-28T19:34:55.497" v="163" actId="20577"/>
        <pc:sldMkLst>
          <pc:docMk/>
          <pc:sldMk cId="2165875844" sldId="259"/>
        </pc:sldMkLst>
        <pc:spChg chg="mod">
          <ac:chgData name="Corey Khan" userId="S::ckhan@cde.ca.gov::e39be4f5-a065-4613-a021-f6aa9124d380" providerId="AD" clId="Web-{0E08C83C-9F58-4427-88CC-BA525E019949}" dt="2020-09-28T19:34:55.497" v="163" actId="20577"/>
          <ac:spMkLst>
            <pc:docMk/>
            <pc:sldMk cId="2165875844" sldId="259"/>
            <ac:spMk id="3" creationId="{2AFEFFE4-8AC2-463A-B2BC-B98011D5BE04}"/>
          </ac:spMkLst>
        </pc:spChg>
      </pc:sldChg>
      <pc:sldChg chg="modSp">
        <pc:chgData name="Corey Khan" userId="S::ckhan@cde.ca.gov::e39be4f5-a065-4613-a021-f6aa9124d380" providerId="AD" clId="Web-{0E08C83C-9F58-4427-88CC-BA525E019949}" dt="2020-09-28T19:35:42.467" v="236" actId="20577"/>
        <pc:sldMkLst>
          <pc:docMk/>
          <pc:sldMk cId="3074850566" sldId="262"/>
        </pc:sldMkLst>
        <pc:spChg chg="mod">
          <ac:chgData name="Corey Khan" userId="S::ckhan@cde.ca.gov::e39be4f5-a065-4613-a021-f6aa9124d380" providerId="AD" clId="Web-{0E08C83C-9F58-4427-88CC-BA525E019949}" dt="2020-09-28T19:35:42.467" v="236" actId="20577"/>
          <ac:spMkLst>
            <pc:docMk/>
            <pc:sldMk cId="3074850566" sldId="262"/>
            <ac:spMk id="3" creationId="{E8686447-46F8-4608-9227-2545C0367645}"/>
          </ac:spMkLst>
        </pc:spChg>
      </pc:sldChg>
      <pc:sldChg chg="modSp">
        <pc:chgData name="Corey Khan" userId="S::ckhan@cde.ca.gov::e39be4f5-a065-4613-a021-f6aa9124d380" providerId="AD" clId="Web-{0E08C83C-9F58-4427-88CC-BA525E019949}" dt="2020-09-28T19:30:20.913" v="0" actId="14100"/>
        <pc:sldMkLst>
          <pc:docMk/>
          <pc:sldMk cId="3212877554" sldId="263"/>
        </pc:sldMkLst>
        <pc:spChg chg="mod">
          <ac:chgData name="Corey Khan" userId="S::ckhan@cde.ca.gov::e39be4f5-a065-4613-a021-f6aa9124d380" providerId="AD" clId="Web-{0E08C83C-9F58-4427-88CC-BA525E019949}" dt="2020-09-28T19:30:20.913" v="0" actId="14100"/>
          <ac:spMkLst>
            <pc:docMk/>
            <pc:sldMk cId="3212877554" sldId="263"/>
            <ac:spMk id="3" creationId="{A05558FF-42AA-4395-A9C5-CE4649A9C56F}"/>
          </ac:spMkLst>
        </pc:spChg>
      </pc:sldChg>
      <pc:sldChg chg="delSp modSp new">
        <pc:chgData name="Corey Khan" userId="S::ckhan@cde.ca.gov::e39be4f5-a065-4613-a021-f6aa9124d380" providerId="AD" clId="Web-{0E08C83C-9F58-4427-88CC-BA525E019949}" dt="2020-09-28T19:34:33.387" v="156" actId="14100"/>
        <pc:sldMkLst>
          <pc:docMk/>
          <pc:sldMk cId="1690969705" sldId="265"/>
        </pc:sldMkLst>
        <pc:spChg chg="mod">
          <ac:chgData name="Corey Khan" userId="S::ckhan@cde.ca.gov::e39be4f5-a065-4613-a021-f6aa9124d380" providerId="AD" clId="Web-{0E08C83C-9F58-4427-88CC-BA525E019949}" dt="2020-09-28T19:34:02.027" v="34" actId="20577"/>
          <ac:spMkLst>
            <pc:docMk/>
            <pc:sldMk cId="1690969705" sldId="265"/>
            <ac:spMk id="2" creationId="{2DBDD843-022F-4123-B816-47DF6465B174}"/>
          </ac:spMkLst>
        </pc:spChg>
        <pc:spChg chg="mod">
          <ac:chgData name="Corey Khan" userId="S::ckhan@cde.ca.gov::e39be4f5-a065-4613-a021-f6aa9124d380" providerId="AD" clId="Web-{0E08C83C-9F58-4427-88CC-BA525E019949}" dt="2020-09-28T19:34:33.387" v="156" actId="14100"/>
          <ac:spMkLst>
            <pc:docMk/>
            <pc:sldMk cId="1690969705" sldId="265"/>
            <ac:spMk id="3" creationId="{6629259A-7C04-44A5-9FC8-38941DD65F6A}"/>
          </ac:spMkLst>
        </pc:spChg>
        <pc:spChg chg="del">
          <ac:chgData name="Corey Khan" userId="S::ckhan@cde.ca.gov::e39be4f5-a065-4613-a021-f6aa9124d380" providerId="AD" clId="Web-{0E08C83C-9F58-4427-88CC-BA525E019949}" dt="2020-09-28T19:34:28.247" v="155"/>
          <ac:spMkLst>
            <pc:docMk/>
            <pc:sldMk cId="1690969705" sldId="265"/>
            <ac:spMk id="4" creationId="{D68C607E-DD94-4A0D-BF27-101725E05F8E}"/>
          </ac:spMkLst>
        </pc:spChg>
      </pc:sldChg>
    </pc:docChg>
  </pc:docChgLst>
  <pc:docChgLst>
    <pc:chgData name="Barbara Lindsay" userId="S::blindsay@cde.ca.gov::f58b8608-a674-4040-9f2a-f7fe56db570d" providerId="AD" clId="Web-{075F8E7A-FED1-4F0B-B85C-B32FAEE6FBDA}"/>
    <pc:docChg chg="modSld">
      <pc:chgData name="Barbara Lindsay" userId="S::blindsay@cde.ca.gov::f58b8608-a674-4040-9f2a-f7fe56db570d" providerId="AD" clId="Web-{075F8E7A-FED1-4F0B-B85C-B32FAEE6FBDA}" dt="2020-10-08T18:23:12.275" v="219"/>
      <pc:docMkLst>
        <pc:docMk/>
      </pc:docMkLst>
      <pc:sldChg chg="modNotes">
        <pc:chgData name="Barbara Lindsay" userId="S::blindsay@cde.ca.gov::f58b8608-a674-4040-9f2a-f7fe56db570d" providerId="AD" clId="Web-{075F8E7A-FED1-4F0B-B85C-B32FAEE6FBDA}" dt="2020-10-08T18:21:29.128" v="180"/>
        <pc:sldMkLst>
          <pc:docMk/>
          <pc:sldMk cId="3465662035" sldId="257"/>
        </pc:sldMkLst>
      </pc:sldChg>
      <pc:sldChg chg="modNotes">
        <pc:chgData name="Barbara Lindsay" userId="S::blindsay@cde.ca.gov::f58b8608-a674-4040-9f2a-f7fe56db570d" providerId="AD" clId="Web-{075F8E7A-FED1-4F0B-B85C-B32FAEE6FBDA}" dt="2020-10-08T18:19:35.776" v="57"/>
        <pc:sldMkLst>
          <pc:docMk/>
          <pc:sldMk cId="4014302178" sldId="258"/>
        </pc:sldMkLst>
      </pc:sldChg>
      <pc:sldChg chg="modNotes">
        <pc:chgData name="Barbara Lindsay" userId="S::blindsay@cde.ca.gov::f58b8608-a674-4040-9f2a-f7fe56db570d" providerId="AD" clId="Web-{075F8E7A-FED1-4F0B-B85C-B32FAEE6FBDA}" dt="2020-10-08T18:18:59.227" v="27"/>
        <pc:sldMkLst>
          <pc:docMk/>
          <pc:sldMk cId="2165875844" sldId="259"/>
        </pc:sldMkLst>
      </pc:sldChg>
      <pc:sldChg chg="modNotes">
        <pc:chgData name="Barbara Lindsay" userId="S::blindsay@cde.ca.gov::f58b8608-a674-4040-9f2a-f7fe56db570d" providerId="AD" clId="Web-{075F8E7A-FED1-4F0B-B85C-B32FAEE6FBDA}" dt="2020-10-08T18:18:43.366" v="21"/>
        <pc:sldMkLst>
          <pc:docMk/>
          <pc:sldMk cId="618016672" sldId="260"/>
        </pc:sldMkLst>
      </pc:sldChg>
      <pc:sldChg chg="modNotes">
        <pc:chgData name="Barbara Lindsay" userId="S::blindsay@cde.ca.gov::f58b8608-a674-4040-9f2a-f7fe56db570d" providerId="AD" clId="Web-{075F8E7A-FED1-4F0B-B85C-B32FAEE6FBDA}" dt="2020-10-08T18:19:45.355" v="69"/>
        <pc:sldMkLst>
          <pc:docMk/>
          <pc:sldMk cId="2073708931" sldId="261"/>
        </pc:sldMkLst>
      </pc:sldChg>
      <pc:sldChg chg="modNotes">
        <pc:chgData name="Barbara Lindsay" userId="S::blindsay@cde.ca.gov::f58b8608-a674-4040-9f2a-f7fe56db570d" providerId="AD" clId="Web-{075F8E7A-FED1-4F0B-B85C-B32FAEE6FBDA}" dt="2020-10-08T18:19:11.431" v="39"/>
        <pc:sldMkLst>
          <pc:docMk/>
          <pc:sldMk cId="3074850566" sldId="262"/>
        </pc:sldMkLst>
      </pc:sldChg>
      <pc:sldChg chg="modNotes">
        <pc:chgData name="Barbara Lindsay" userId="S::blindsay@cde.ca.gov::f58b8608-a674-4040-9f2a-f7fe56db570d" providerId="AD" clId="Web-{075F8E7A-FED1-4F0B-B85C-B32FAEE6FBDA}" dt="2020-10-08T18:19:54.652" v="84"/>
        <pc:sldMkLst>
          <pc:docMk/>
          <pc:sldMk cId="3212877554" sldId="263"/>
        </pc:sldMkLst>
      </pc:sldChg>
      <pc:sldChg chg="modNotes">
        <pc:chgData name="Barbara Lindsay" userId="S::blindsay@cde.ca.gov::f58b8608-a674-4040-9f2a-f7fe56db570d" providerId="AD" clId="Web-{075F8E7A-FED1-4F0B-B85C-B32FAEE6FBDA}" dt="2020-10-08T18:20:55.110" v="150"/>
        <pc:sldMkLst>
          <pc:docMk/>
          <pc:sldMk cId="2425512918" sldId="267"/>
        </pc:sldMkLst>
      </pc:sldChg>
      <pc:sldChg chg="modNotes">
        <pc:chgData name="Barbara Lindsay" userId="S::blindsay@cde.ca.gov::f58b8608-a674-4040-9f2a-f7fe56db570d" providerId="AD" clId="Web-{075F8E7A-FED1-4F0B-B85C-B32FAEE6FBDA}" dt="2020-10-08T18:21:18.986" v="174"/>
        <pc:sldMkLst>
          <pc:docMk/>
          <pc:sldMk cId="3513095280" sldId="268"/>
        </pc:sldMkLst>
      </pc:sldChg>
      <pc:sldChg chg="modNotes">
        <pc:chgData name="Barbara Lindsay" userId="S::blindsay@cde.ca.gov::f58b8608-a674-4040-9f2a-f7fe56db570d" providerId="AD" clId="Web-{075F8E7A-FED1-4F0B-B85C-B32FAEE6FBDA}" dt="2020-10-08T18:21:57.192" v="205"/>
        <pc:sldMkLst>
          <pc:docMk/>
          <pc:sldMk cId="288286353" sldId="270"/>
        </pc:sldMkLst>
      </pc:sldChg>
      <pc:sldChg chg="modNotes">
        <pc:chgData name="Barbara Lindsay" userId="S::blindsay@cde.ca.gov::f58b8608-a674-4040-9f2a-f7fe56db570d" providerId="AD" clId="Web-{075F8E7A-FED1-4F0B-B85C-B32FAEE6FBDA}" dt="2020-10-08T18:19:29.213" v="51"/>
        <pc:sldMkLst>
          <pc:docMk/>
          <pc:sldMk cId="1087332123" sldId="273"/>
        </pc:sldMkLst>
      </pc:sldChg>
      <pc:sldChg chg="modNotes">
        <pc:chgData name="Barbara Lindsay" userId="S::blindsay@cde.ca.gov::f58b8608-a674-4040-9f2a-f7fe56db570d" providerId="AD" clId="Web-{075F8E7A-FED1-4F0B-B85C-B32FAEE6FBDA}" dt="2020-10-08T18:21:00.532" v="155"/>
        <pc:sldMkLst>
          <pc:docMk/>
          <pc:sldMk cId="2549740888" sldId="276"/>
        </pc:sldMkLst>
      </pc:sldChg>
      <pc:sldChg chg="modNotes">
        <pc:chgData name="Barbara Lindsay" userId="S::blindsay@cde.ca.gov::f58b8608-a674-4040-9f2a-f7fe56db570d" providerId="AD" clId="Web-{075F8E7A-FED1-4F0B-B85C-B32FAEE6FBDA}" dt="2020-10-08T18:20:04.528" v="103"/>
        <pc:sldMkLst>
          <pc:docMk/>
          <pc:sldMk cId="506570200" sldId="277"/>
        </pc:sldMkLst>
      </pc:sldChg>
      <pc:sldChg chg="modNotes">
        <pc:chgData name="Barbara Lindsay" userId="S::blindsay@cde.ca.gov::f58b8608-a674-4040-9f2a-f7fe56db570d" providerId="AD" clId="Web-{075F8E7A-FED1-4F0B-B85C-B32FAEE6FBDA}" dt="2020-10-08T18:20:15.560" v="123"/>
        <pc:sldMkLst>
          <pc:docMk/>
          <pc:sldMk cId="754879943" sldId="278"/>
        </pc:sldMkLst>
      </pc:sldChg>
      <pc:sldChg chg="modNotes">
        <pc:chgData name="Barbara Lindsay" userId="S::blindsay@cde.ca.gov::f58b8608-a674-4040-9f2a-f7fe56db570d" providerId="AD" clId="Web-{075F8E7A-FED1-4F0B-B85C-B32FAEE6FBDA}" dt="2020-10-08T18:20:38.812" v="145"/>
        <pc:sldMkLst>
          <pc:docMk/>
          <pc:sldMk cId="51454638" sldId="279"/>
        </pc:sldMkLst>
      </pc:sldChg>
      <pc:sldChg chg="modNotes">
        <pc:chgData name="Barbara Lindsay" userId="S::blindsay@cde.ca.gov::f58b8608-a674-4040-9f2a-f7fe56db570d" providerId="AD" clId="Web-{075F8E7A-FED1-4F0B-B85C-B32FAEE6FBDA}" dt="2020-10-08T18:20:29.389" v="138"/>
        <pc:sldMkLst>
          <pc:docMk/>
          <pc:sldMk cId="3480364724" sldId="280"/>
        </pc:sldMkLst>
      </pc:sldChg>
      <pc:sldChg chg="modNotes">
        <pc:chgData name="Barbara Lindsay" userId="S::blindsay@cde.ca.gov::f58b8608-a674-4040-9f2a-f7fe56db570d" providerId="AD" clId="Web-{075F8E7A-FED1-4F0B-B85C-B32FAEE6FBDA}" dt="2020-10-08T18:22:10.943" v="207"/>
        <pc:sldMkLst>
          <pc:docMk/>
          <pc:sldMk cId="2554467973" sldId="285"/>
        </pc:sldMkLst>
      </pc:sldChg>
      <pc:sldChg chg="modNotes">
        <pc:chgData name="Barbara Lindsay" userId="S::blindsay@cde.ca.gov::f58b8608-a674-4040-9f2a-f7fe56db570d" providerId="AD" clId="Web-{075F8E7A-FED1-4F0B-B85C-B32FAEE6FBDA}" dt="2020-10-08T18:22:24.006" v="210"/>
        <pc:sldMkLst>
          <pc:docMk/>
          <pc:sldMk cId="548303952" sldId="286"/>
        </pc:sldMkLst>
      </pc:sldChg>
      <pc:sldChg chg="modNotes">
        <pc:chgData name="Barbara Lindsay" userId="S::blindsay@cde.ca.gov::f58b8608-a674-4040-9f2a-f7fe56db570d" providerId="AD" clId="Web-{075F8E7A-FED1-4F0B-B85C-B32FAEE6FBDA}" dt="2020-10-08T18:22:46.101" v="213"/>
        <pc:sldMkLst>
          <pc:docMk/>
          <pc:sldMk cId="3744677301" sldId="287"/>
        </pc:sldMkLst>
      </pc:sldChg>
      <pc:sldChg chg="modNotes">
        <pc:chgData name="Barbara Lindsay" userId="S::blindsay@cde.ca.gov::f58b8608-a674-4040-9f2a-f7fe56db570d" providerId="AD" clId="Web-{075F8E7A-FED1-4F0B-B85C-B32FAEE6FBDA}" dt="2020-10-08T18:23:05.743" v="216"/>
        <pc:sldMkLst>
          <pc:docMk/>
          <pc:sldMk cId="4191119851" sldId="288"/>
        </pc:sldMkLst>
      </pc:sldChg>
      <pc:sldChg chg="modNotes">
        <pc:chgData name="Barbara Lindsay" userId="S::blindsay@cde.ca.gov::f58b8608-a674-4040-9f2a-f7fe56db570d" providerId="AD" clId="Web-{075F8E7A-FED1-4F0B-B85C-B32FAEE6FBDA}" dt="2020-10-08T18:23:12.275" v="219"/>
        <pc:sldMkLst>
          <pc:docMk/>
          <pc:sldMk cId="395651881" sldId="289"/>
        </pc:sldMkLst>
      </pc:sldChg>
      <pc:sldChg chg="modNotes">
        <pc:chgData name="Barbara Lindsay" userId="S::blindsay@cde.ca.gov::f58b8608-a674-4040-9f2a-f7fe56db570d" providerId="AD" clId="Web-{075F8E7A-FED1-4F0B-B85C-B32FAEE6FBDA}" dt="2020-10-08T18:19:18.947" v="45"/>
        <pc:sldMkLst>
          <pc:docMk/>
          <pc:sldMk cId="645556800" sldId="291"/>
        </pc:sldMkLst>
      </pc:sldChg>
    </pc:docChg>
  </pc:docChgLst>
  <pc:docChgLst>
    <pc:chgData name="Barbara Lindsay" userId="S::blindsay@cde.ca.gov::f58b8608-a674-4040-9f2a-f7fe56db570d" providerId="AD" clId="Web-{ABCF14B8-C7A4-4899-98C6-057C2F49B8A1}"/>
    <pc:docChg chg="modSld">
      <pc:chgData name="Barbara Lindsay" userId="S::blindsay@cde.ca.gov::f58b8608-a674-4040-9f2a-f7fe56db570d" providerId="AD" clId="Web-{ABCF14B8-C7A4-4899-98C6-057C2F49B8A1}" dt="2020-09-25T22:47:07.461" v="1" actId="1076"/>
      <pc:docMkLst>
        <pc:docMk/>
      </pc:docMkLst>
      <pc:sldChg chg="addSp delSp modSp">
        <pc:chgData name="Barbara Lindsay" userId="S::blindsay@cde.ca.gov::f58b8608-a674-4040-9f2a-f7fe56db570d" providerId="AD" clId="Web-{ABCF14B8-C7A4-4899-98C6-057C2F49B8A1}" dt="2020-09-25T22:47:07.461" v="1" actId="1076"/>
        <pc:sldMkLst>
          <pc:docMk/>
          <pc:sldMk cId="3465662035" sldId="257"/>
        </pc:sldMkLst>
        <pc:spChg chg="del">
          <ac:chgData name="Barbara Lindsay" userId="S::blindsay@cde.ca.gov::f58b8608-a674-4040-9f2a-f7fe56db570d" providerId="AD" clId="Web-{ABCF14B8-C7A4-4899-98C6-057C2F49B8A1}" dt="2020-09-25T22:46:52.726" v="0"/>
          <ac:spMkLst>
            <pc:docMk/>
            <pc:sldMk cId="3465662035" sldId="257"/>
            <ac:spMk id="3" creationId="{E0786974-120E-4077-825F-C9BFE1C8337D}"/>
          </ac:spMkLst>
        </pc:spChg>
        <pc:picChg chg="add mod ord">
          <ac:chgData name="Barbara Lindsay" userId="S::blindsay@cde.ca.gov::f58b8608-a674-4040-9f2a-f7fe56db570d" providerId="AD" clId="Web-{ABCF14B8-C7A4-4899-98C6-057C2F49B8A1}" dt="2020-09-25T22:47:07.461" v="1" actId="1076"/>
          <ac:picMkLst>
            <pc:docMk/>
            <pc:sldMk cId="3465662035" sldId="257"/>
            <ac:picMk id="4" creationId="{A6F25D57-639F-4F44-A8AE-84A61D587467}"/>
          </ac:picMkLst>
        </pc:picChg>
      </pc:sldChg>
    </pc:docChg>
  </pc:docChgLst>
  <pc:docChgLst>
    <pc:chgData name="Barbara Lindsay" userId="S::blindsay@cde.ca.gov::f58b8608-a674-4040-9f2a-f7fe56db570d" providerId="AD" clId="Web-{ADDEDDBD-79BE-4005-AAE9-C8523883253A}"/>
    <pc:docChg chg="addSld modSld sldOrd">
      <pc:chgData name="Barbara Lindsay" userId="S::blindsay@cde.ca.gov::f58b8608-a674-4040-9f2a-f7fe56db570d" providerId="AD" clId="Web-{ADDEDDBD-79BE-4005-AAE9-C8523883253A}" dt="2020-10-02T15:55:55.339" v="173" actId="20577"/>
      <pc:docMkLst>
        <pc:docMk/>
      </pc:docMkLst>
    </pc:docChg>
  </pc:docChgLst>
  <pc:docChgLst>
    <pc:chgData name="Mai Xiong" userId="S::mxiong@cde.ca.gov::e9953e61-0963-4231-9c4b-20f4af026609" providerId="AD" clId="Web-{1D063270-5090-4E3D-8C32-3A01D54F5A02}"/>
    <pc:docChg chg="modSld">
      <pc:chgData name="Mai Xiong" userId="S::mxiong@cde.ca.gov::e9953e61-0963-4231-9c4b-20f4af026609" providerId="AD" clId="Web-{1D063270-5090-4E3D-8C32-3A01D54F5A02}" dt="2020-10-08T23:01:05.604" v="7" actId="20577"/>
      <pc:docMkLst>
        <pc:docMk/>
      </pc:docMkLst>
      <pc:sldChg chg="modSp">
        <pc:chgData name="Mai Xiong" userId="S::mxiong@cde.ca.gov::e9953e61-0963-4231-9c4b-20f4af026609" providerId="AD" clId="Web-{1D063270-5090-4E3D-8C32-3A01D54F5A02}" dt="2020-10-08T23:01:05.604" v="6" actId="20577"/>
        <pc:sldMkLst>
          <pc:docMk/>
          <pc:sldMk cId="1820780122" sldId="302"/>
        </pc:sldMkLst>
        <pc:spChg chg="mod">
          <ac:chgData name="Mai Xiong" userId="S::mxiong@cde.ca.gov::e9953e61-0963-4231-9c4b-20f4af026609" providerId="AD" clId="Web-{1D063270-5090-4E3D-8C32-3A01D54F5A02}" dt="2020-10-08T23:01:05.604" v="6" actId="20577"/>
          <ac:spMkLst>
            <pc:docMk/>
            <pc:sldMk cId="1820780122" sldId="302"/>
            <ac:spMk id="2" creationId="{33913E4B-3539-4884-B387-4CA63074A9EC}"/>
          </ac:spMkLst>
        </pc:spChg>
      </pc:sldChg>
    </pc:docChg>
  </pc:docChgLst>
  <pc:docChgLst>
    <pc:chgData name="Crystal Devlin" userId="S::cdevlin@cde.ca.gov::45766686-1411-4f66-8b4e-ae85f8cf4551" providerId="AD" clId="Web-{15E68885-6D2C-4CC2-9B7F-38A80F3BDFB6}"/>
    <pc:docChg chg="modSld">
      <pc:chgData name="Crystal Devlin" userId="S::cdevlin@cde.ca.gov::45766686-1411-4f66-8b4e-ae85f8cf4551" providerId="AD" clId="Web-{15E68885-6D2C-4CC2-9B7F-38A80F3BDFB6}" dt="2020-10-08T22:17:15.315" v="112"/>
      <pc:docMkLst>
        <pc:docMk/>
      </pc:docMkLst>
      <pc:sldChg chg="delCm modNotes">
        <pc:chgData name="Crystal Devlin" userId="S::cdevlin@cde.ca.gov::45766686-1411-4f66-8b4e-ae85f8cf4551" providerId="AD" clId="Web-{15E68885-6D2C-4CC2-9B7F-38A80F3BDFB6}" dt="2020-10-08T22:17:15.315" v="112"/>
        <pc:sldMkLst>
          <pc:docMk/>
          <pc:sldMk cId="51454638" sldId="279"/>
        </pc:sldMkLst>
      </pc:sldChg>
    </pc:docChg>
  </pc:docChgLst>
  <pc:docChgLst>
    <pc:chgData name="Barbara Lindsay" userId="S::blindsay@cde.ca.gov::f58b8608-a674-4040-9f2a-f7fe56db570d" providerId="AD" clId="Web-{46B874F0-8A49-493D-834C-810B5E5D1D44}"/>
    <pc:docChg chg="modSld">
      <pc:chgData name="Barbara Lindsay" userId="S::blindsay@cde.ca.gov::f58b8608-a674-4040-9f2a-f7fe56db570d" providerId="AD" clId="Web-{46B874F0-8A49-493D-834C-810B5E5D1D44}" dt="2020-10-08T19:44:57.961" v="1"/>
      <pc:docMkLst>
        <pc:docMk/>
      </pc:docMkLst>
      <pc:sldChg chg="modNotes">
        <pc:chgData name="Barbara Lindsay" userId="S::blindsay@cde.ca.gov::f58b8608-a674-4040-9f2a-f7fe56db570d" providerId="AD" clId="Web-{46B874F0-8A49-493D-834C-810B5E5D1D44}" dt="2020-10-08T19:44:57.961" v="1"/>
        <pc:sldMkLst>
          <pc:docMk/>
          <pc:sldMk cId="288286353" sldId="270"/>
        </pc:sldMkLst>
      </pc:sldChg>
    </pc:docChg>
  </pc:docChgLst>
  <pc:docChgLst>
    <pc:chgData name="Mai Xiong" userId="S::mxiong@cde.ca.gov::e9953e61-0963-4231-9c4b-20f4af026609" providerId="AD" clId="Web-{FF7B0EE9-D854-4791-A696-8D9E7CE1BF51}"/>
    <pc:docChg chg="modSld">
      <pc:chgData name="Mai Xiong" userId="S::mxiong@cde.ca.gov::e9953e61-0963-4231-9c4b-20f4af026609" providerId="AD" clId="Web-{FF7B0EE9-D854-4791-A696-8D9E7CE1BF51}" dt="2020-10-08T22:49:23.572" v="6" actId="14100"/>
      <pc:docMkLst>
        <pc:docMk/>
      </pc:docMkLst>
      <pc:sldChg chg="modSp">
        <pc:chgData name="Mai Xiong" userId="S::mxiong@cde.ca.gov::e9953e61-0963-4231-9c4b-20f4af026609" providerId="AD" clId="Web-{FF7B0EE9-D854-4791-A696-8D9E7CE1BF51}" dt="2020-10-08T22:49:23.572" v="6" actId="14100"/>
        <pc:sldMkLst>
          <pc:docMk/>
          <pc:sldMk cId="2425512918" sldId="267"/>
        </pc:sldMkLst>
        <pc:spChg chg="mod">
          <ac:chgData name="Mai Xiong" userId="S::mxiong@cde.ca.gov::e9953e61-0963-4231-9c4b-20f4af026609" providerId="AD" clId="Web-{FF7B0EE9-D854-4791-A696-8D9E7CE1BF51}" dt="2020-10-08T22:49:23.572" v="6" actId="14100"/>
          <ac:spMkLst>
            <pc:docMk/>
            <pc:sldMk cId="2425512918" sldId="267"/>
            <ac:spMk id="5" creationId="{3AC8DD74-CBFB-46D3-83B7-04FC96221FB4}"/>
          </ac:spMkLst>
        </pc:spChg>
      </pc:sldChg>
      <pc:sldChg chg="modSp">
        <pc:chgData name="Mai Xiong" userId="S::mxiong@cde.ca.gov::e9953e61-0963-4231-9c4b-20f4af026609" providerId="AD" clId="Web-{FF7B0EE9-D854-4791-A696-8D9E7CE1BF51}" dt="2020-10-08T22:47:06.459" v="4" actId="20577"/>
        <pc:sldMkLst>
          <pc:docMk/>
          <pc:sldMk cId="1038411582" sldId="297"/>
        </pc:sldMkLst>
        <pc:spChg chg="mod">
          <ac:chgData name="Mai Xiong" userId="S::mxiong@cde.ca.gov::e9953e61-0963-4231-9c4b-20f4af026609" providerId="AD" clId="Web-{FF7B0EE9-D854-4791-A696-8D9E7CE1BF51}" dt="2020-10-08T22:47:06.459" v="4" actId="20577"/>
          <ac:spMkLst>
            <pc:docMk/>
            <pc:sldMk cId="1038411582" sldId="297"/>
            <ac:spMk id="3" creationId="{E8931E99-2ED3-4021-A66C-F05EBEFC6A99}"/>
          </ac:spMkLst>
        </pc:spChg>
      </pc:sldChg>
    </pc:docChg>
  </pc:docChgLst>
  <pc:docChgLst>
    <pc:chgData name="Jordan Clegg" userId="S::jclegg@cde.ca.gov::337849d6-6fc7-4f05-a7ed-c724ee339b57" providerId="AD" clId="Web-{B21D6C7E-F420-43E5-AD85-6CA5CBFF69D5}"/>
    <pc:docChg chg="modSld">
      <pc:chgData name="Jordan Clegg" userId="S::jclegg@cde.ca.gov::337849d6-6fc7-4f05-a7ed-c724ee339b57" providerId="AD" clId="Web-{B21D6C7E-F420-43E5-AD85-6CA5CBFF69D5}" dt="2020-10-08T00:00:36.871" v="49"/>
      <pc:docMkLst>
        <pc:docMk/>
      </pc:docMkLst>
      <pc:sldChg chg="modNotes">
        <pc:chgData name="Jordan Clegg" userId="S::jclegg@cde.ca.gov::337849d6-6fc7-4f05-a7ed-c724ee339b57" providerId="AD" clId="Web-{B21D6C7E-F420-43E5-AD85-6CA5CBFF69D5}" dt="2020-10-08T00:00:36.871" v="49"/>
        <pc:sldMkLst>
          <pc:docMk/>
          <pc:sldMk cId="2073708931" sldId="261"/>
        </pc:sldMkLst>
      </pc:sldChg>
    </pc:docChg>
  </pc:docChgLst>
  <pc:docChgLst>
    <pc:chgData name="Corey Khan" userId="S::ckhan@cde.ca.gov::e39be4f5-a065-4613-a021-f6aa9124d380" providerId="AD" clId="Web-{2C0312ED-8A3D-421F-AB9B-D302C9EC66BC}"/>
    <pc:docChg chg="modSld">
      <pc:chgData name="Corey Khan" userId="S::ckhan@cde.ca.gov::e39be4f5-a065-4613-a021-f6aa9124d380" providerId="AD" clId="Web-{2C0312ED-8A3D-421F-AB9B-D302C9EC66BC}" dt="2020-10-07T17:52:56.092" v="1"/>
      <pc:docMkLst>
        <pc:docMk/>
      </pc:docMkLst>
      <pc:sldChg chg="modNotes">
        <pc:chgData name="Corey Khan" userId="S::ckhan@cde.ca.gov::e39be4f5-a065-4613-a021-f6aa9124d380" providerId="AD" clId="Web-{2C0312ED-8A3D-421F-AB9B-D302C9EC66BC}" dt="2020-10-07T17:52:56.092" v="1"/>
        <pc:sldMkLst>
          <pc:docMk/>
          <pc:sldMk cId="3480364724" sldId="280"/>
        </pc:sldMkLst>
      </pc:sldChg>
    </pc:docChg>
  </pc:docChgLst>
  <pc:docChgLst>
    <pc:chgData name="Corey Khan" userId="S::ckhan@cde.ca.gov::e39be4f5-a065-4613-a021-f6aa9124d380" providerId="AD" clId="Web-{82200E8D-5F70-4235-BC58-CD0036AE2AA3}"/>
    <pc:docChg chg="modSld">
      <pc:chgData name="Corey Khan" userId="S::ckhan@cde.ca.gov::e39be4f5-a065-4613-a021-f6aa9124d380" providerId="AD" clId="Web-{82200E8D-5F70-4235-BC58-CD0036AE2AA3}" dt="2020-10-07T17:03:14.680" v="410" actId="14100"/>
      <pc:docMkLst>
        <pc:docMk/>
      </pc:docMkLst>
      <pc:sldChg chg="modSp">
        <pc:chgData name="Corey Khan" userId="S::ckhan@cde.ca.gov::e39be4f5-a065-4613-a021-f6aa9124d380" providerId="AD" clId="Web-{82200E8D-5F70-4235-BC58-CD0036AE2AA3}" dt="2020-10-07T17:03:14.680" v="410" actId="14100"/>
        <pc:sldMkLst>
          <pc:docMk/>
          <pc:sldMk cId="618016672" sldId="260"/>
        </pc:sldMkLst>
        <pc:spChg chg="mod">
          <ac:chgData name="Corey Khan" userId="S::ckhan@cde.ca.gov::e39be4f5-a065-4613-a021-f6aa9124d380" providerId="AD" clId="Web-{82200E8D-5F70-4235-BC58-CD0036AE2AA3}" dt="2020-10-07T17:03:14.680" v="410" actId="14100"/>
          <ac:spMkLst>
            <pc:docMk/>
            <pc:sldMk cId="618016672" sldId="260"/>
            <ac:spMk id="3" creationId="{0903581A-2F7A-43E5-84C5-46893E7596FF}"/>
          </ac:spMkLst>
        </pc:spChg>
      </pc:sldChg>
    </pc:docChg>
  </pc:docChgLst>
  <pc:docChgLst>
    <pc:chgData name="Jordan Clegg" userId="S::jclegg@cde.ca.gov::337849d6-6fc7-4f05-a7ed-c724ee339b57" providerId="AD" clId="Web-{25EA4E96-239D-46CF-B332-E0913EC4B8EB}"/>
    <pc:docChg chg="modSld">
      <pc:chgData name="Jordan Clegg" userId="S::jclegg@cde.ca.gov::337849d6-6fc7-4f05-a7ed-c724ee339b57" providerId="AD" clId="Web-{25EA4E96-239D-46CF-B332-E0913EC4B8EB}" dt="2020-10-09T00:02:56.233" v="260"/>
      <pc:docMkLst>
        <pc:docMk/>
      </pc:docMkLst>
      <pc:sldChg chg="modNotes">
        <pc:chgData name="Jordan Clegg" userId="S::jclegg@cde.ca.gov::337849d6-6fc7-4f05-a7ed-c724ee339b57" providerId="AD" clId="Web-{25EA4E96-239D-46CF-B332-E0913EC4B8EB}" dt="2020-10-08T23:55:11.489" v="172"/>
        <pc:sldMkLst>
          <pc:docMk/>
          <pc:sldMk cId="2165875844" sldId="259"/>
        </pc:sldMkLst>
      </pc:sldChg>
      <pc:sldChg chg="modNotes">
        <pc:chgData name="Jordan Clegg" userId="S::jclegg@cde.ca.gov::337849d6-6fc7-4f05-a7ed-c724ee339b57" providerId="AD" clId="Web-{25EA4E96-239D-46CF-B332-E0913EC4B8EB}" dt="2020-10-08T23:57:49.883" v="248"/>
        <pc:sldMkLst>
          <pc:docMk/>
          <pc:sldMk cId="3212877554" sldId="263"/>
        </pc:sldMkLst>
      </pc:sldChg>
      <pc:sldChg chg="modSp modNotes">
        <pc:chgData name="Jordan Clegg" userId="S::jclegg@cde.ca.gov::337849d6-6fc7-4f05-a7ed-c724ee339b57" providerId="AD" clId="Web-{25EA4E96-239D-46CF-B332-E0913EC4B8EB}" dt="2020-10-09T00:02:56.233" v="260"/>
        <pc:sldMkLst>
          <pc:docMk/>
          <pc:sldMk cId="506570200" sldId="277"/>
        </pc:sldMkLst>
        <pc:spChg chg="mod">
          <ac:chgData name="Jordan Clegg" userId="S::jclegg@cde.ca.gov::337849d6-6fc7-4f05-a7ed-c724ee339b57" providerId="AD" clId="Web-{25EA4E96-239D-46CF-B332-E0913EC4B8EB}" dt="2020-10-08T23:59:44.354" v="253" actId="1076"/>
          <ac:spMkLst>
            <pc:docMk/>
            <pc:sldMk cId="506570200" sldId="277"/>
            <ac:spMk id="2" creationId="{F28E3C28-070F-49B9-BBBF-6DD022267572}"/>
          </ac:spMkLst>
        </pc:spChg>
        <pc:spChg chg="mod">
          <ac:chgData name="Jordan Clegg" userId="S::jclegg@cde.ca.gov::337849d6-6fc7-4f05-a7ed-c724ee339b57" providerId="AD" clId="Web-{25EA4E96-239D-46CF-B332-E0913EC4B8EB}" dt="2020-10-09T00:00:01.464" v="254" actId="20577"/>
          <ac:spMkLst>
            <pc:docMk/>
            <pc:sldMk cId="506570200" sldId="277"/>
            <ac:spMk id="3" creationId="{B1AF50C1-7FD8-49BA-9E58-43F6764584A4}"/>
          </ac:spMkLst>
        </pc:spChg>
      </pc:sldChg>
    </pc:docChg>
  </pc:docChgLst>
  <pc:docChgLst>
    <pc:chgData name="Alana Andrade" userId="S::aandrade@cde.ca.gov::d336b2b8-3478-4328-8ca2-dbdae80dba75" providerId="AD" clId="Web-{F84CBDC3-9673-4DAF-A29C-72BADC69A58A}"/>
    <pc:docChg chg="modSld">
      <pc:chgData name="Alana Andrade" userId="S::aandrade@cde.ca.gov::d336b2b8-3478-4328-8ca2-dbdae80dba75" providerId="AD" clId="Web-{F84CBDC3-9673-4DAF-A29C-72BADC69A58A}" dt="2020-10-09T00:01:44.341" v="374"/>
      <pc:docMkLst>
        <pc:docMk/>
      </pc:docMkLst>
      <pc:sldChg chg="modNotes">
        <pc:chgData name="Alana Andrade" userId="S::aandrade@cde.ca.gov::d336b2b8-3478-4328-8ca2-dbdae80dba75" providerId="AD" clId="Web-{F84CBDC3-9673-4DAF-A29C-72BADC69A58A}" dt="2020-10-09T00:01:10.792" v="294"/>
        <pc:sldMkLst>
          <pc:docMk/>
          <pc:sldMk cId="288286353" sldId="270"/>
        </pc:sldMkLst>
      </pc:sldChg>
      <pc:sldChg chg="modNotes">
        <pc:chgData name="Alana Andrade" userId="S::aandrade@cde.ca.gov::d336b2b8-3478-4328-8ca2-dbdae80dba75" providerId="AD" clId="Web-{F84CBDC3-9673-4DAF-A29C-72BADC69A58A}" dt="2020-10-09T00:01:44.341" v="374"/>
        <pc:sldMkLst>
          <pc:docMk/>
          <pc:sldMk cId="894971636" sldId="272"/>
        </pc:sldMkLst>
      </pc:sldChg>
      <pc:sldChg chg="modNotes">
        <pc:chgData name="Alana Andrade" userId="S::aandrade@cde.ca.gov::d336b2b8-3478-4328-8ca2-dbdae80dba75" providerId="AD" clId="Web-{F84CBDC3-9673-4DAF-A29C-72BADC69A58A}" dt="2020-10-08T23:52:11.918" v="125"/>
        <pc:sldMkLst>
          <pc:docMk/>
          <pc:sldMk cId="51454638" sldId="279"/>
        </pc:sldMkLst>
      </pc:sldChg>
      <pc:sldChg chg="modNotes">
        <pc:chgData name="Alana Andrade" userId="S::aandrade@cde.ca.gov::d336b2b8-3478-4328-8ca2-dbdae80dba75" providerId="AD" clId="Web-{F84CBDC3-9673-4DAF-A29C-72BADC69A58A}" dt="2020-10-08T23:50:57.242" v="113"/>
        <pc:sldMkLst>
          <pc:docMk/>
          <pc:sldMk cId="2376278428" sldId="295"/>
        </pc:sldMkLst>
      </pc:sldChg>
      <pc:sldChg chg="modSp">
        <pc:chgData name="Alana Andrade" userId="S::aandrade@cde.ca.gov::d336b2b8-3478-4328-8ca2-dbdae80dba75" providerId="AD" clId="Web-{F84CBDC3-9673-4DAF-A29C-72BADC69A58A}" dt="2020-10-08T23:59:34.568" v="164" actId="20577"/>
        <pc:sldMkLst>
          <pc:docMk/>
          <pc:sldMk cId="1038411582" sldId="297"/>
        </pc:sldMkLst>
        <pc:spChg chg="mod">
          <ac:chgData name="Alana Andrade" userId="S::aandrade@cde.ca.gov::d336b2b8-3478-4328-8ca2-dbdae80dba75" providerId="AD" clId="Web-{F84CBDC3-9673-4DAF-A29C-72BADC69A58A}" dt="2020-10-08T23:59:34.568" v="164" actId="20577"/>
          <ac:spMkLst>
            <pc:docMk/>
            <pc:sldMk cId="1038411582" sldId="297"/>
            <ac:spMk id="3" creationId="{E8931E99-2ED3-4021-A66C-F05EBEFC6A99}"/>
          </ac:spMkLst>
        </pc:spChg>
      </pc:sldChg>
    </pc:docChg>
  </pc:docChgLst>
  <pc:docChgLst>
    <pc:chgData name="Jordan Clegg" userId="S::jclegg@cde.ca.gov::337849d6-6fc7-4f05-a7ed-c724ee339b57" providerId="AD" clId="Web-{0CDCC4C7-560A-4548-9557-581D94BB7DCB}"/>
    <pc:docChg chg="modSld">
      <pc:chgData name="Jordan Clegg" userId="S::jclegg@cde.ca.gov::337849d6-6fc7-4f05-a7ed-c724ee339b57" providerId="AD" clId="Web-{0CDCC4C7-560A-4548-9557-581D94BB7DCB}" dt="2020-10-07T17:35:11.930" v="4" actId="20577"/>
      <pc:docMkLst>
        <pc:docMk/>
      </pc:docMkLst>
      <pc:sldChg chg="modSp">
        <pc:chgData name="Jordan Clegg" userId="S::jclegg@cde.ca.gov::337849d6-6fc7-4f05-a7ed-c724ee339b57" providerId="AD" clId="Web-{0CDCC4C7-560A-4548-9557-581D94BB7DCB}" dt="2020-10-07T17:35:11.930" v="3" actId="20577"/>
        <pc:sldMkLst>
          <pc:docMk/>
          <pc:sldMk cId="3074850566" sldId="262"/>
        </pc:sldMkLst>
        <pc:spChg chg="mod">
          <ac:chgData name="Jordan Clegg" userId="S::jclegg@cde.ca.gov::337849d6-6fc7-4f05-a7ed-c724ee339b57" providerId="AD" clId="Web-{0CDCC4C7-560A-4548-9557-581D94BB7DCB}" dt="2020-10-07T17:35:11.930" v="3" actId="20577"/>
          <ac:spMkLst>
            <pc:docMk/>
            <pc:sldMk cId="3074850566" sldId="262"/>
            <ac:spMk id="3" creationId="{E8686447-46F8-4608-9227-2545C0367645}"/>
          </ac:spMkLst>
        </pc:spChg>
      </pc:sldChg>
    </pc:docChg>
  </pc:docChgLst>
  <pc:docChgLst>
    <pc:chgData name="Barbara Lindsay" userId="S::blindsay@cde.ca.gov::f58b8608-a674-4040-9f2a-f7fe56db570d" providerId="AD" clId="Web-{34297331-B385-4D56-A69C-E3731CA68F92}"/>
    <pc:docChg chg="modSld">
      <pc:chgData name="Barbara Lindsay" userId="S::blindsay@cde.ca.gov::f58b8608-a674-4040-9f2a-f7fe56db570d" providerId="AD" clId="Web-{34297331-B385-4D56-A69C-E3731CA68F92}" dt="2020-10-08T22:40:42.324" v="6" actId="20577"/>
      <pc:docMkLst>
        <pc:docMk/>
      </pc:docMkLst>
      <pc:sldChg chg="modSp">
        <pc:chgData name="Barbara Lindsay" userId="S::blindsay@cde.ca.gov::f58b8608-a674-4040-9f2a-f7fe56db570d" providerId="AD" clId="Web-{34297331-B385-4D56-A69C-E3731CA68F92}" dt="2020-10-08T22:40:42.074" v="5" actId="20577"/>
        <pc:sldMkLst>
          <pc:docMk/>
          <pc:sldMk cId="2973576952" sldId="300"/>
        </pc:sldMkLst>
        <pc:spChg chg="mod">
          <ac:chgData name="Barbara Lindsay" userId="S::blindsay@cde.ca.gov::f58b8608-a674-4040-9f2a-f7fe56db570d" providerId="AD" clId="Web-{34297331-B385-4D56-A69C-E3731CA68F92}" dt="2020-10-08T22:40:42.074" v="5" actId="20577"/>
          <ac:spMkLst>
            <pc:docMk/>
            <pc:sldMk cId="2973576952" sldId="300"/>
            <ac:spMk id="3" creationId="{DA6CC8AA-9679-4FF8-AE50-A94E7002C265}"/>
          </ac:spMkLst>
        </pc:spChg>
      </pc:sldChg>
    </pc:docChg>
  </pc:docChgLst>
  <pc:docChgLst>
    <pc:chgData name="Corey Khan" userId="S::ckhan@cde.ca.gov::e39be4f5-a065-4613-a021-f6aa9124d380" providerId="AD" clId="Web-{9F132AFD-923E-4B15-ABED-07C253E268CD}"/>
    <pc:docChg chg="addSld modSld">
      <pc:chgData name="Corey Khan" userId="S::ckhan@cde.ca.gov::e39be4f5-a065-4613-a021-f6aa9124d380" providerId="AD" clId="Web-{9F132AFD-923E-4B15-ABED-07C253E268CD}" dt="2020-09-28T19:10:33.180" v="1286" actId="14100"/>
      <pc:docMkLst>
        <pc:docMk/>
      </pc:docMkLst>
      <pc:sldChg chg="delSp modSp modNotes">
        <pc:chgData name="Corey Khan" userId="S::ckhan@cde.ca.gov::e39be4f5-a065-4613-a021-f6aa9124d380" providerId="AD" clId="Web-{9F132AFD-923E-4B15-ABED-07C253E268CD}" dt="2020-09-28T19:10:33.180" v="1286" actId="14100"/>
        <pc:sldMkLst>
          <pc:docMk/>
          <pc:sldMk cId="4014302178" sldId="258"/>
        </pc:sldMkLst>
        <pc:spChg chg="mod">
          <ac:chgData name="Corey Khan" userId="S::ckhan@cde.ca.gov::e39be4f5-a065-4613-a021-f6aa9124d380" providerId="AD" clId="Web-{9F132AFD-923E-4B15-ABED-07C253E268CD}" dt="2020-09-28T19:10:27.180" v="1285" actId="1076"/>
          <ac:spMkLst>
            <pc:docMk/>
            <pc:sldMk cId="4014302178" sldId="258"/>
            <ac:spMk id="2" creationId="{ABE1AEE9-27FB-4FD8-B938-C8AA8EE8BC2B}"/>
          </ac:spMkLst>
        </pc:spChg>
        <pc:spChg chg="mod">
          <ac:chgData name="Corey Khan" userId="S::ckhan@cde.ca.gov::e39be4f5-a065-4613-a021-f6aa9124d380" providerId="AD" clId="Web-{9F132AFD-923E-4B15-ABED-07C253E268CD}" dt="2020-09-28T19:10:33.180" v="1286" actId="14100"/>
          <ac:spMkLst>
            <pc:docMk/>
            <pc:sldMk cId="4014302178" sldId="258"/>
            <ac:spMk id="3" creationId="{405E2B59-AD2B-4C20-B843-43CF6EB8F72B}"/>
          </ac:spMkLst>
        </pc:spChg>
        <pc:spChg chg="del">
          <ac:chgData name="Corey Khan" userId="S::ckhan@cde.ca.gov::e39be4f5-a065-4613-a021-f6aa9124d380" providerId="AD" clId="Web-{9F132AFD-923E-4B15-ABED-07C253E268CD}" dt="2020-09-28T18:51:13.174" v="304"/>
          <ac:spMkLst>
            <pc:docMk/>
            <pc:sldMk cId="4014302178" sldId="258"/>
            <ac:spMk id="4" creationId="{A2C8C909-9FA6-491B-B03F-8A59051F5ED7}"/>
          </ac:spMkLst>
        </pc:spChg>
      </pc:sldChg>
      <pc:sldChg chg="modSp modNotes">
        <pc:chgData name="Corey Khan" userId="S::ckhan@cde.ca.gov::e39be4f5-a065-4613-a021-f6aa9124d380" providerId="AD" clId="Web-{9F132AFD-923E-4B15-ABED-07C253E268CD}" dt="2020-09-28T19:10:16.352" v="1280"/>
        <pc:sldMkLst>
          <pc:docMk/>
          <pc:sldMk cId="2165875844" sldId="259"/>
        </pc:sldMkLst>
        <pc:spChg chg="mod">
          <ac:chgData name="Corey Khan" userId="S::ckhan@cde.ca.gov::e39be4f5-a065-4613-a021-f6aa9124d380" providerId="AD" clId="Web-{9F132AFD-923E-4B15-ABED-07C253E268CD}" dt="2020-09-28T18:44:20.744" v="1" actId="1076"/>
          <ac:spMkLst>
            <pc:docMk/>
            <pc:sldMk cId="2165875844" sldId="259"/>
            <ac:spMk id="3" creationId="{2AFEFFE4-8AC2-463A-B2BC-B98011D5BE04}"/>
          </ac:spMkLst>
        </pc:spChg>
      </pc:sldChg>
      <pc:sldChg chg="delSp">
        <pc:chgData name="Corey Khan" userId="S::ckhan@cde.ca.gov::e39be4f5-a065-4613-a021-f6aa9124d380" providerId="AD" clId="Web-{9F132AFD-923E-4B15-ABED-07C253E268CD}" dt="2020-09-28T19:09:50.148" v="1278"/>
        <pc:sldMkLst>
          <pc:docMk/>
          <pc:sldMk cId="2073708931" sldId="261"/>
        </pc:sldMkLst>
        <pc:spChg chg="del">
          <ac:chgData name="Corey Khan" userId="S::ckhan@cde.ca.gov::e39be4f5-a065-4613-a021-f6aa9124d380" providerId="AD" clId="Web-{9F132AFD-923E-4B15-ABED-07C253E268CD}" dt="2020-09-28T19:09:50.148" v="1278"/>
          <ac:spMkLst>
            <pc:docMk/>
            <pc:sldMk cId="2073708931" sldId="261"/>
            <ac:spMk id="4" creationId="{8CAE2ED1-DEDD-43FE-9A8C-4ED45039256B}"/>
          </ac:spMkLst>
        </pc:spChg>
      </pc:sldChg>
      <pc:sldChg chg="modSp">
        <pc:chgData name="Corey Khan" userId="S::ckhan@cde.ca.gov::e39be4f5-a065-4613-a021-f6aa9124d380" providerId="AD" clId="Web-{9F132AFD-923E-4B15-ABED-07C253E268CD}" dt="2020-09-28T18:51:04.908" v="302" actId="20577"/>
        <pc:sldMkLst>
          <pc:docMk/>
          <pc:sldMk cId="3074850566" sldId="262"/>
        </pc:sldMkLst>
        <pc:spChg chg="mod">
          <ac:chgData name="Corey Khan" userId="S::ckhan@cde.ca.gov::e39be4f5-a065-4613-a021-f6aa9124d380" providerId="AD" clId="Web-{9F132AFD-923E-4B15-ABED-07C253E268CD}" dt="2020-09-28T18:51:04.908" v="302" actId="20577"/>
          <ac:spMkLst>
            <pc:docMk/>
            <pc:sldMk cId="3074850566" sldId="262"/>
            <ac:spMk id="3" creationId="{E8686447-46F8-4608-9227-2545C0367645}"/>
          </ac:spMkLst>
        </pc:spChg>
      </pc:sldChg>
      <pc:sldChg chg="modSp new">
        <pc:chgData name="Corey Khan" userId="S::ckhan@cde.ca.gov::e39be4f5-a065-4613-a021-f6aa9124d380" providerId="AD" clId="Web-{9F132AFD-923E-4B15-ABED-07C253E268CD}" dt="2020-09-28T18:46:06.059" v="21" actId="20577"/>
        <pc:sldMkLst>
          <pc:docMk/>
          <pc:sldMk cId="3212877554" sldId="263"/>
        </pc:sldMkLst>
        <pc:spChg chg="mod">
          <ac:chgData name="Corey Khan" userId="S::ckhan@cde.ca.gov::e39be4f5-a065-4613-a021-f6aa9124d380" providerId="AD" clId="Web-{9F132AFD-923E-4B15-ABED-07C253E268CD}" dt="2020-09-28T18:46:06.059" v="21" actId="20577"/>
          <ac:spMkLst>
            <pc:docMk/>
            <pc:sldMk cId="3212877554" sldId="263"/>
            <ac:spMk id="2" creationId="{6C72958A-720F-4B14-9D12-F543E59A7AFA}"/>
          </ac:spMkLst>
        </pc:spChg>
      </pc:sldChg>
    </pc:docChg>
  </pc:docChgLst>
  <pc:docChgLst>
    <pc:chgData name="Leslie Garcia-Jimenez" userId="S::lgarciajimenez@cde.ca.gov::9cdbff90-e695-453a-af4f-98225979cb68" providerId="AD" clId="Web-{316E8CE8-C71E-479C-9958-340E746C0FF4}"/>
    <pc:docChg chg="modSld">
      <pc:chgData name="Leslie Garcia-Jimenez" userId="S::lgarciajimenez@cde.ca.gov::9cdbff90-e695-453a-af4f-98225979cb68" providerId="AD" clId="Web-{316E8CE8-C71E-479C-9958-340E746C0FF4}" dt="2020-10-08T23:40:17.580" v="325"/>
      <pc:docMkLst>
        <pc:docMk/>
      </pc:docMkLst>
      <pc:sldChg chg="modNotes">
        <pc:chgData name="Leslie Garcia-Jimenez" userId="S::lgarciajimenez@cde.ca.gov::9cdbff90-e695-453a-af4f-98225979cb68" providerId="AD" clId="Web-{316E8CE8-C71E-479C-9958-340E746C0FF4}" dt="2020-10-08T23:20:39.248" v="260"/>
        <pc:sldMkLst>
          <pc:docMk/>
          <pc:sldMk cId="4014302178" sldId="258"/>
        </pc:sldMkLst>
      </pc:sldChg>
      <pc:sldChg chg="modNotes">
        <pc:chgData name="Leslie Garcia-Jimenez" userId="S::lgarciajimenez@cde.ca.gov::9cdbff90-e695-453a-af4f-98225979cb68" providerId="AD" clId="Web-{316E8CE8-C71E-479C-9958-340E746C0FF4}" dt="2020-10-08T23:40:17.580" v="325"/>
        <pc:sldMkLst>
          <pc:docMk/>
          <pc:sldMk cId="2073708931" sldId="261"/>
        </pc:sldMkLst>
      </pc:sldChg>
      <pc:sldChg chg="modNotes">
        <pc:chgData name="Leslie Garcia-Jimenez" userId="S::lgarciajimenez@cde.ca.gov::9cdbff90-e695-453a-af4f-98225979cb68" providerId="AD" clId="Web-{316E8CE8-C71E-479C-9958-340E746C0FF4}" dt="2020-10-08T23:23:15.819" v="313"/>
        <pc:sldMkLst>
          <pc:docMk/>
          <pc:sldMk cId="3480364724" sldId="280"/>
        </pc:sldMkLst>
      </pc:sldChg>
    </pc:docChg>
  </pc:docChgLst>
  <pc:docChgLst>
    <pc:chgData name="Barbara Lindsay" userId="S::blindsay@cde.ca.gov::f58b8608-a674-4040-9f2a-f7fe56db570d" providerId="AD" clId="Web-{D05F9781-5F04-43A1-BCA1-91AA9FE18B24}"/>
    <pc:docChg chg="modSld">
      <pc:chgData name="Barbara Lindsay" userId="S::blindsay@cde.ca.gov::f58b8608-a674-4040-9f2a-f7fe56db570d" providerId="AD" clId="Web-{D05F9781-5F04-43A1-BCA1-91AA9FE18B24}" dt="2020-10-08T22:28:12.752" v="85" actId="20577"/>
      <pc:docMkLst>
        <pc:docMk/>
      </pc:docMkLst>
      <pc:sldChg chg="delCm modNotes">
        <pc:chgData name="Barbara Lindsay" userId="S::blindsay@cde.ca.gov::f58b8608-a674-4040-9f2a-f7fe56db570d" providerId="AD" clId="Web-{D05F9781-5F04-43A1-BCA1-91AA9FE18B24}" dt="2020-10-08T22:26:16.765" v="66"/>
        <pc:sldMkLst>
          <pc:docMk/>
          <pc:sldMk cId="288286353" sldId="270"/>
        </pc:sldMkLst>
      </pc:sldChg>
      <pc:sldChg chg="modSp">
        <pc:chgData name="Barbara Lindsay" userId="S::blindsay@cde.ca.gov::f58b8608-a674-4040-9f2a-f7fe56db570d" providerId="AD" clId="Web-{D05F9781-5F04-43A1-BCA1-91AA9FE18B24}" dt="2020-10-08T22:28:12.752" v="84" actId="20577"/>
        <pc:sldMkLst>
          <pc:docMk/>
          <pc:sldMk cId="894971636" sldId="272"/>
        </pc:sldMkLst>
        <pc:spChg chg="mod">
          <ac:chgData name="Barbara Lindsay" userId="S::blindsay@cde.ca.gov::f58b8608-a674-4040-9f2a-f7fe56db570d" providerId="AD" clId="Web-{D05F9781-5F04-43A1-BCA1-91AA9FE18B24}" dt="2020-10-08T22:28:12.752" v="84" actId="20577"/>
          <ac:spMkLst>
            <pc:docMk/>
            <pc:sldMk cId="894971636" sldId="272"/>
            <ac:spMk id="2" creationId="{3FF447A0-B5C1-499D-85BA-0B51F5745F4F}"/>
          </ac:spMkLst>
        </pc:spChg>
      </pc:sldChg>
      <pc:sldChg chg="delCm">
        <pc:chgData name="Barbara Lindsay" userId="S::blindsay@cde.ca.gov::f58b8608-a674-4040-9f2a-f7fe56db570d" providerId="AD" clId="Web-{D05F9781-5F04-43A1-BCA1-91AA9FE18B24}" dt="2020-10-08T22:26:29.280" v="67"/>
        <pc:sldMkLst>
          <pc:docMk/>
          <pc:sldMk cId="1379029430" sldId="281"/>
        </pc:sldMkLst>
      </pc:sldChg>
    </pc:docChg>
  </pc:docChgLst>
  <pc:docChgLst>
    <pc:chgData name="Jordan Clegg" userId="S::jclegg@cde.ca.gov::337849d6-6fc7-4f05-a7ed-c724ee339b57" providerId="AD" clId="Web-{C91DB79C-B4CE-4B94-814E-C6F6C48FBA89}"/>
    <pc:docChg chg="modSld">
      <pc:chgData name="Jordan Clegg" userId="S::jclegg@cde.ca.gov::337849d6-6fc7-4f05-a7ed-c724ee339b57" providerId="AD" clId="Web-{C91DB79C-B4CE-4B94-814E-C6F6C48FBA89}" dt="2020-10-08T23:43:48.838" v="391"/>
      <pc:docMkLst>
        <pc:docMk/>
      </pc:docMkLst>
      <pc:sldChg chg="modSp">
        <pc:chgData name="Jordan Clegg" userId="S::jclegg@cde.ca.gov::337849d6-6fc7-4f05-a7ed-c724ee339b57" providerId="AD" clId="Web-{C91DB79C-B4CE-4B94-814E-C6F6C48FBA89}" dt="2020-10-08T23:11:52.169" v="26" actId="20577"/>
        <pc:sldMkLst>
          <pc:docMk/>
          <pc:sldMk cId="4014302178" sldId="258"/>
        </pc:sldMkLst>
        <pc:spChg chg="mod">
          <ac:chgData name="Jordan Clegg" userId="S::jclegg@cde.ca.gov::337849d6-6fc7-4f05-a7ed-c724ee339b57" providerId="AD" clId="Web-{C91DB79C-B4CE-4B94-814E-C6F6C48FBA89}" dt="2020-10-08T23:11:52.169" v="26" actId="20577"/>
          <ac:spMkLst>
            <pc:docMk/>
            <pc:sldMk cId="4014302178" sldId="258"/>
            <ac:spMk id="2" creationId="{ABE1AEE9-27FB-4FD8-B938-C8AA8EE8BC2B}"/>
          </ac:spMkLst>
        </pc:spChg>
      </pc:sldChg>
      <pc:sldChg chg="modNotes">
        <pc:chgData name="Jordan Clegg" userId="S::jclegg@cde.ca.gov::337849d6-6fc7-4f05-a7ed-c724ee339b57" providerId="AD" clId="Web-{C91DB79C-B4CE-4B94-814E-C6F6C48FBA89}" dt="2020-10-08T23:43:48.838" v="391"/>
        <pc:sldMkLst>
          <pc:docMk/>
          <pc:sldMk cId="2165875844" sldId="259"/>
        </pc:sldMkLst>
      </pc:sldChg>
      <pc:sldChg chg="modNotes">
        <pc:chgData name="Jordan Clegg" userId="S::jclegg@cde.ca.gov::337849d6-6fc7-4f05-a7ed-c724ee339b57" providerId="AD" clId="Web-{C91DB79C-B4CE-4B94-814E-C6F6C48FBA89}" dt="2020-10-08T23:38:16.129" v="329"/>
        <pc:sldMkLst>
          <pc:docMk/>
          <pc:sldMk cId="618016672" sldId="260"/>
        </pc:sldMkLst>
      </pc:sldChg>
      <pc:sldChg chg="modSp">
        <pc:chgData name="Jordan Clegg" userId="S::jclegg@cde.ca.gov::337849d6-6fc7-4f05-a7ed-c724ee339b57" providerId="AD" clId="Web-{C91DB79C-B4CE-4B94-814E-C6F6C48FBA89}" dt="2020-10-08T23:12:03.357" v="45" actId="20577"/>
        <pc:sldMkLst>
          <pc:docMk/>
          <pc:sldMk cId="2073708931" sldId="261"/>
        </pc:sldMkLst>
        <pc:spChg chg="mod">
          <ac:chgData name="Jordan Clegg" userId="S::jclegg@cde.ca.gov::337849d6-6fc7-4f05-a7ed-c724ee339b57" providerId="AD" clId="Web-{C91DB79C-B4CE-4B94-814E-C6F6C48FBA89}" dt="2020-10-08T23:12:03.357" v="45" actId="20577"/>
          <ac:spMkLst>
            <pc:docMk/>
            <pc:sldMk cId="2073708931" sldId="261"/>
            <ac:spMk id="2" creationId="{4A9C3338-7E7A-4438-8E4F-F8FA90C3AC0D}"/>
          </ac:spMkLst>
        </pc:spChg>
      </pc:sldChg>
      <pc:sldChg chg="modNotes">
        <pc:chgData name="Jordan Clegg" userId="S::jclegg@cde.ca.gov::337849d6-6fc7-4f05-a7ed-c724ee339b57" providerId="AD" clId="Web-{C91DB79C-B4CE-4B94-814E-C6F6C48FBA89}" dt="2020-10-08T23:30:40.350" v="153"/>
        <pc:sldMkLst>
          <pc:docMk/>
          <pc:sldMk cId="3074850566" sldId="262"/>
        </pc:sldMkLst>
      </pc:sldChg>
      <pc:sldChg chg="modNotes">
        <pc:chgData name="Jordan Clegg" userId="S::jclegg@cde.ca.gov::337849d6-6fc7-4f05-a7ed-c724ee339b57" providerId="AD" clId="Web-{C91DB79C-B4CE-4B94-814E-C6F6C48FBA89}" dt="2020-10-08T23:41:50.783" v="390"/>
        <pc:sldMkLst>
          <pc:docMk/>
          <pc:sldMk cId="1690969705" sldId="265"/>
        </pc:sldMkLst>
      </pc:sldChg>
      <pc:sldChg chg="modNotes">
        <pc:chgData name="Jordan Clegg" userId="S::jclegg@cde.ca.gov::337849d6-6fc7-4f05-a7ed-c724ee339b57" providerId="AD" clId="Web-{C91DB79C-B4CE-4B94-814E-C6F6C48FBA89}" dt="2020-10-08T23:34:31.271" v="229"/>
        <pc:sldMkLst>
          <pc:docMk/>
          <pc:sldMk cId="754879943" sldId="278"/>
        </pc:sldMkLst>
      </pc:sldChg>
    </pc:docChg>
  </pc:docChgLst>
  <pc:docChgLst>
    <pc:chgData name="Mai Xiong" userId="S::mxiong@cde.ca.gov::e9953e61-0963-4231-9c4b-20f4af026609" providerId="AD" clId="Web-{7C06C34A-3EA5-49DB-BBED-51AF7EFDDC1B}"/>
    <pc:docChg chg="modSld">
      <pc:chgData name="Mai Xiong" userId="S::mxiong@cde.ca.gov::e9953e61-0963-4231-9c4b-20f4af026609" providerId="AD" clId="Web-{7C06C34A-3EA5-49DB-BBED-51AF7EFDDC1B}" dt="2020-10-06T21:52:02.783" v="6"/>
      <pc:docMkLst>
        <pc:docMk/>
      </pc:docMkLst>
      <pc:sldChg chg="addSp delSp modSp mod setBg setClrOvrMap modShow">
        <pc:chgData name="Mai Xiong" userId="S::mxiong@cde.ca.gov::e9953e61-0963-4231-9c4b-20f4af026609" providerId="AD" clId="Web-{7C06C34A-3EA5-49DB-BBED-51AF7EFDDC1B}" dt="2020-10-06T21:52:02.783" v="6"/>
        <pc:sldMkLst>
          <pc:docMk/>
          <pc:sldMk cId="2425512918" sldId="267"/>
        </pc:sldMkLst>
        <pc:spChg chg="mod">
          <ac:chgData name="Mai Xiong" userId="S::mxiong@cde.ca.gov::e9953e61-0963-4231-9c4b-20f4af026609" providerId="AD" clId="Web-{7C06C34A-3EA5-49DB-BBED-51AF7EFDDC1B}" dt="2020-10-06T21:52:02.783" v="6"/>
          <ac:spMkLst>
            <pc:docMk/>
            <pc:sldMk cId="2425512918" sldId="267"/>
            <ac:spMk id="2" creationId="{8B9D8E12-B9FA-4081-BF9D-053056466A51}"/>
          </ac:spMkLst>
        </pc:spChg>
        <pc:spChg chg="mod">
          <ac:chgData name="Mai Xiong" userId="S::mxiong@cde.ca.gov::e9953e61-0963-4231-9c4b-20f4af026609" providerId="AD" clId="Web-{7C06C34A-3EA5-49DB-BBED-51AF7EFDDC1B}" dt="2020-10-06T21:52:02.783" v="6"/>
          <ac:spMkLst>
            <pc:docMk/>
            <pc:sldMk cId="2425512918" sldId="267"/>
            <ac:spMk id="5" creationId="{3AC8DD74-CBFB-46D3-83B7-04FC96221FB4}"/>
          </ac:spMkLst>
        </pc:spChg>
        <pc:spChg chg="add del">
          <ac:chgData name="Mai Xiong" userId="S::mxiong@cde.ca.gov::e9953e61-0963-4231-9c4b-20f4af026609" providerId="AD" clId="Web-{7C06C34A-3EA5-49DB-BBED-51AF7EFDDC1B}" dt="2020-10-06T21:51:32.578" v="3"/>
          <ac:spMkLst>
            <pc:docMk/>
            <pc:sldMk cId="2425512918" sldId="267"/>
            <ac:spMk id="44" creationId="{2C6334C2-F73F-4B3B-A626-DD5F69DF6ED0}"/>
          </ac:spMkLst>
        </pc:spChg>
        <pc:spChg chg="add del">
          <ac:chgData name="Mai Xiong" userId="S::mxiong@cde.ca.gov::e9953e61-0963-4231-9c4b-20f4af026609" providerId="AD" clId="Web-{7C06C34A-3EA5-49DB-BBED-51AF7EFDDC1B}" dt="2020-10-06T21:52:02.768" v="5"/>
          <ac:spMkLst>
            <pc:docMk/>
            <pc:sldMk cId="2425512918" sldId="267"/>
            <ac:spMk id="45" creationId="{8AD13924-DC7C-4339-B194-8A4EFFBF2AC6}"/>
          </ac:spMkLst>
        </pc:spChg>
        <pc:spChg chg="add del">
          <ac:chgData name="Mai Xiong" userId="S::mxiong@cde.ca.gov::e9953e61-0963-4231-9c4b-20f4af026609" providerId="AD" clId="Web-{7C06C34A-3EA5-49DB-BBED-51AF7EFDDC1B}" dt="2020-10-06T21:52:02.768" v="5"/>
          <ac:spMkLst>
            <pc:docMk/>
            <pc:sldMk cId="2425512918" sldId="267"/>
            <ac:spMk id="46" creationId="{72458505-C9BA-445F-AE75-CFC7FF04F4E7}"/>
          </ac:spMkLst>
        </pc:spChg>
        <pc:spChg chg="add">
          <ac:chgData name="Mai Xiong" userId="S::mxiong@cde.ca.gov::e9953e61-0963-4231-9c4b-20f4af026609" providerId="AD" clId="Web-{7C06C34A-3EA5-49DB-BBED-51AF7EFDDC1B}" dt="2020-10-06T21:52:02.783" v="6"/>
          <ac:spMkLst>
            <pc:docMk/>
            <pc:sldMk cId="2425512918" sldId="267"/>
            <ac:spMk id="47" creationId="{2C6334C2-F73F-4B3B-A626-DD5F69DF6ED0}"/>
          </ac:spMkLst>
        </pc:spChg>
        <pc:picChg chg="mod ord">
          <ac:chgData name="Mai Xiong" userId="S::mxiong@cde.ca.gov::e9953e61-0963-4231-9c4b-20f4af026609" providerId="AD" clId="Web-{7C06C34A-3EA5-49DB-BBED-51AF7EFDDC1B}" dt="2020-10-06T21:52:02.783" v="6"/>
          <ac:picMkLst>
            <pc:docMk/>
            <pc:sldMk cId="2425512918" sldId="267"/>
            <ac:picMk id="6" creationId="{FDAD0CA6-1E40-41E1-B983-6CA7201D5E2F}"/>
          </ac:picMkLst>
        </pc:picChg>
      </pc:sldChg>
    </pc:docChg>
  </pc:docChgLst>
  <pc:docChgLst>
    <pc:chgData name="Barbara Lindsay" userId="S::blindsay@cde.ca.gov::f58b8608-a674-4040-9f2a-f7fe56db570d" providerId="AD" clId="Web-{780765EC-AF2A-4570-A2C3-E080B4ECDE24}"/>
    <pc:docChg chg="modSld">
      <pc:chgData name="Barbara Lindsay" userId="S::blindsay@cde.ca.gov::f58b8608-a674-4040-9f2a-f7fe56db570d" providerId="AD" clId="Web-{780765EC-AF2A-4570-A2C3-E080B4ECDE24}" dt="2020-10-06T22:32:50.356" v="272"/>
      <pc:docMkLst>
        <pc:docMk/>
      </pc:docMkLst>
      <pc:sldChg chg="modSp">
        <pc:chgData name="Barbara Lindsay" userId="S::blindsay@cde.ca.gov::f58b8608-a674-4040-9f2a-f7fe56db570d" providerId="AD" clId="Web-{780765EC-AF2A-4570-A2C3-E080B4ECDE24}" dt="2020-10-06T22:24:28.079" v="0" actId="1076"/>
        <pc:sldMkLst>
          <pc:docMk/>
          <pc:sldMk cId="3465662035" sldId="257"/>
        </pc:sldMkLst>
        <pc:picChg chg="mod">
          <ac:chgData name="Barbara Lindsay" userId="S::blindsay@cde.ca.gov::f58b8608-a674-4040-9f2a-f7fe56db570d" providerId="AD" clId="Web-{780765EC-AF2A-4570-A2C3-E080B4ECDE24}" dt="2020-10-06T22:24:28.079" v="0" actId="1076"/>
          <ac:picMkLst>
            <pc:docMk/>
            <pc:sldMk cId="3465662035" sldId="257"/>
            <ac:picMk id="5" creationId="{D97D37D5-406C-45AF-95A1-41EEBA434E0D}"/>
          </ac:picMkLst>
        </pc:picChg>
      </pc:sldChg>
      <pc:sldChg chg="modNotes">
        <pc:chgData name="Barbara Lindsay" userId="S::blindsay@cde.ca.gov::f58b8608-a674-4040-9f2a-f7fe56db570d" providerId="AD" clId="Web-{780765EC-AF2A-4570-A2C3-E080B4ECDE24}" dt="2020-10-06T22:28:48.218" v="4"/>
        <pc:sldMkLst>
          <pc:docMk/>
          <pc:sldMk cId="2165875844" sldId="259"/>
        </pc:sldMkLst>
      </pc:sldChg>
      <pc:sldChg chg="modNotes">
        <pc:chgData name="Barbara Lindsay" userId="S::blindsay@cde.ca.gov::f58b8608-a674-4040-9f2a-f7fe56db570d" providerId="AD" clId="Web-{780765EC-AF2A-4570-A2C3-E080B4ECDE24}" dt="2020-10-06T22:29:07.188" v="18"/>
        <pc:sldMkLst>
          <pc:docMk/>
          <pc:sldMk cId="618016672" sldId="260"/>
        </pc:sldMkLst>
      </pc:sldChg>
      <pc:sldChg chg="modNotes">
        <pc:chgData name="Barbara Lindsay" userId="S::blindsay@cde.ca.gov::f58b8608-a674-4040-9f2a-f7fe56db570d" providerId="AD" clId="Web-{780765EC-AF2A-4570-A2C3-E080B4ECDE24}" dt="2020-10-06T22:32:50.356" v="272"/>
        <pc:sldMkLst>
          <pc:docMk/>
          <pc:sldMk cId="2425512918" sldId="267"/>
        </pc:sldMkLst>
      </pc:sldChg>
      <pc:sldChg chg="modNotes">
        <pc:chgData name="Barbara Lindsay" userId="S::blindsay@cde.ca.gov::f58b8608-a674-4040-9f2a-f7fe56db570d" providerId="AD" clId="Web-{780765EC-AF2A-4570-A2C3-E080B4ECDE24}" dt="2020-10-06T22:30:10.925" v="36"/>
        <pc:sldMkLst>
          <pc:docMk/>
          <pc:sldMk cId="1087332123" sldId="273"/>
        </pc:sldMkLst>
      </pc:sldChg>
    </pc:docChg>
  </pc:docChgLst>
  <pc:docChgLst>
    <pc:chgData name="Barbara Lindsay" userId="S::blindsay@cde.ca.gov::f58b8608-a674-4040-9f2a-f7fe56db570d" providerId="AD" clId="Web-{38278F4F-A7EE-4579-96F8-B740905CA88C}"/>
    <pc:docChg chg="">
      <pc:chgData name="Barbara Lindsay" userId="S::blindsay@cde.ca.gov::f58b8608-a674-4040-9f2a-f7fe56db570d" providerId="AD" clId="Web-{38278F4F-A7EE-4579-96F8-B740905CA88C}" dt="2020-10-08T22:44:35.533" v="0"/>
      <pc:docMkLst>
        <pc:docMk/>
      </pc:docMkLst>
      <pc:sldChg chg="delCm">
        <pc:chgData name="Barbara Lindsay" userId="S::blindsay@cde.ca.gov::f58b8608-a674-4040-9f2a-f7fe56db570d" providerId="AD" clId="Web-{38278F4F-A7EE-4579-96F8-B740905CA88C}" dt="2020-10-08T22:44:35.533" v="0"/>
        <pc:sldMkLst>
          <pc:docMk/>
          <pc:sldMk cId="2549740888" sldId="276"/>
        </pc:sldMkLst>
      </pc:sldChg>
    </pc:docChg>
  </pc:docChgLst>
  <pc:docChgLst>
    <pc:chgData name="Jordan Clegg" userId="S::jclegg@cde.ca.gov::337849d6-6fc7-4f05-a7ed-c724ee339b57" providerId="AD" clId="Web-{FF8612BB-8CDB-4C0A-857C-781C6CC0F567}"/>
    <pc:docChg chg="modSld">
      <pc:chgData name="Jordan Clegg" userId="S::jclegg@cde.ca.gov::337849d6-6fc7-4f05-a7ed-c724ee339b57" providerId="AD" clId="Web-{FF8612BB-8CDB-4C0A-857C-781C6CC0F567}" dt="2020-10-08T19:43:21.781" v="573"/>
      <pc:docMkLst>
        <pc:docMk/>
      </pc:docMkLst>
      <pc:sldChg chg="modSp">
        <pc:chgData name="Jordan Clegg" userId="S::jclegg@cde.ca.gov::337849d6-6fc7-4f05-a7ed-c724ee339b57" providerId="AD" clId="Web-{FF8612BB-8CDB-4C0A-857C-781C6CC0F567}" dt="2020-10-08T19:27:11.132" v="489" actId="20577"/>
        <pc:sldMkLst>
          <pc:docMk/>
          <pc:sldMk cId="4014302178" sldId="258"/>
        </pc:sldMkLst>
        <pc:spChg chg="mod">
          <ac:chgData name="Jordan Clegg" userId="S::jclegg@cde.ca.gov::337849d6-6fc7-4f05-a7ed-c724ee339b57" providerId="AD" clId="Web-{FF8612BB-8CDB-4C0A-857C-781C6CC0F567}" dt="2020-10-08T19:27:11.132" v="489" actId="20577"/>
          <ac:spMkLst>
            <pc:docMk/>
            <pc:sldMk cId="4014302178" sldId="258"/>
            <ac:spMk id="2" creationId="{ABE1AEE9-27FB-4FD8-B938-C8AA8EE8BC2B}"/>
          </ac:spMkLst>
        </pc:spChg>
        <pc:spChg chg="mod">
          <ac:chgData name="Jordan Clegg" userId="S::jclegg@cde.ca.gov::337849d6-6fc7-4f05-a7ed-c724ee339b57" providerId="AD" clId="Web-{FF8612BB-8CDB-4C0A-857C-781C6CC0F567}" dt="2020-10-08T18:56:18.591" v="361" actId="14100"/>
          <ac:spMkLst>
            <pc:docMk/>
            <pc:sldMk cId="4014302178" sldId="258"/>
            <ac:spMk id="3" creationId="{405E2B59-AD2B-4C20-B843-43CF6EB8F72B}"/>
          </ac:spMkLst>
        </pc:spChg>
      </pc:sldChg>
      <pc:sldChg chg="modSp">
        <pc:chgData name="Jordan Clegg" userId="S::jclegg@cde.ca.gov::337849d6-6fc7-4f05-a7ed-c724ee339b57" providerId="AD" clId="Web-{FF8612BB-8CDB-4C0A-857C-781C6CC0F567}" dt="2020-10-08T19:24:54.515" v="473" actId="1076"/>
        <pc:sldMkLst>
          <pc:docMk/>
          <pc:sldMk cId="2165875844" sldId="259"/>
        </pc:sldMkLst>
        <pc:spChg chg="mod">
          <ac:chgData name="Jordan Clegg" userId="S::jclegg@cde.ca.gov::337849d6-6fc7-4f05-a7ed-c724ee339b57" providerId="AD" clId="Web-{FF8612BB-8CDB-4C0A-857C-781C6CC0F567}" dt="2020-10-08T19:24:54.515" v="473" actId="1076"/>
          <ac:spMkLst>
            <pc:docMk/>
            <pc:sldMk cId="2165875844" sldId="259"/>
            <ac:spMk id="2" creationId="{64F6FCDE-E25D-48B3-8F58-644861A8A22A}"/>
          </ac:spMkLst>
        </pc:spChg>
        <pc:spChg chg="mod">
          <ac:chgData name="Jordan Clegg" userId="S::jclegg@cde.ca.gov::337849d6-6fc7-4f05-a7ed-c724ee339b57" providerId="AD" clId="Web-{FF8612BB-8CDB-4C0A-857C-781C6CC0F567}" dt="2020-10-08T19:24:48.062" v="472" actId="14100"/>
          <ac:spMkLst>
            <pc:docMk/>
            <pc:sldMk cId="2165875844" sldId="259"/>
            <ac:spMk id="3" creationId="{2AFEFFE4-8AC2-463A-B2BC-B98011D5BE04}"/>
          </ac:spMkLst>
        </pc:spChg>
      </pc:sldChg>
      <pc:sldChg chg="modSp">
        <pc:chgData name="Jordan Clegg" userId="S::jclegg@cde.ca.gov::337849d6-6fc7-4f05-a7ed-c724ee339b57" providerId="AD" clId="Web-{FF8612BB-8CDB-4C0A-857C-781C6CC0F567}" dt="2020-10-08T19:26:47.319" v="488" actId="1076"/>
        <pc:sldMkLst>
          <pc:docMk/>
          <pc:sldMk cId="618016672" sldId="260"/>
        </pc:sldMkLst>
        <pc:spChg chg="mod">
          <ac:chgData name="Jordan Clegg" userId="S::jclegg@cde.ca.gov::337849d6-6fc7-4f05-a7ed-c724ee339b57" providerId="AD" clId="Web-{FF8612BB-8CDB-4C0A-857C-781C6CC0F567}" dt="2020-10-08T19:26:47.319" v="488" actId="1076"/>
          <ac:spMkLst>
            <pc:docMk/>
            <pc:sldMk cId="618016672" sldId="260"/>
            <ac:spMk id="3" creationId="{0903581A-2F7A-43E5-84C5-46893E7596FF}"/>
          </ac:spMkLst>
        </pc:spChg>
      </pc:sldChg>
      <pc:sldChg chg="modSp">
        <pc:chgData name="Jordan Clegg" userId="S::jclegg@cde.ca.gov::337849d6-6fc7-4f05-a7ed-c724ee339b57" providerId="AD" clId="Web-{FF8612BB-8CDB-4C0A-857C-781C6CC0F567}" dt="2020-10-08T19:39:39.221" v="534" actId="20577"/>
        <pc:sldMkLst>
          <pc:docMk/>
          <pc:sldMk cId="2073708931" sldId="261"/>
        </pc:sldMkLst>
        <pc:spChg chg="mod">
          <ac:chgData name="Jordan Clegg" userId="S::jclegg@cde.ca.gov::337849d6-6fc7-4f05-a7ed-c724ee339b57" providerId="AD" clId="Web-{FF8612BB-8CDB-4C0A-857C-781C6CC0F567}" dt="2020-10-08T19:39:39.221" v="534" actId="20577"/>
          <ac:spMkLst>
            <pc:docMk/>
            <pc:sldMk cId="2073708931" sldId="261"/>
            <ac:spMk id="2" creationId="{4A9C3338-7E7A-4438-8E4F-F8FA90C3AC0D}"/>
          </ac:spMkLst>
        </pc:spChg>
        <pc:spChg chg="mod">
          <ac:chgData name="Jordan Clegg" userId="S::jclegg@cde.ca.gov::337849d6-6fc7-4f05-a7ed-c724ee339b57" providerId="AD" clId="Web-{FF8612BB-8CDB-4C0A-857C-781C6CC0F567}" dt="2020-10-08T19:38:35.468" v="527" actId="14100"/>
          <ac:spMkLst>
            <pc:docMk/>
            <pc:sldMk cId="2073708931" sldId="261"/>
            <ac:spMk id="3" creationId="{171B649B-A847-4B77-AD71-E0840BF277D0}"/>
          </ac:spMkLst>
        </pc:spChg>
      </pc:sldChg>
      <pc:sldChg chg="modSp">
        <pc:chgData name="Jordan Clegg" userId="S::jclegg@cde.ca.gov::337849d6-6fc7-4f05-a7ed-c724ee339b57" providerId="AD" clId="Web-{FF8612BB-8CDB-4C0A-857C-781C6CC0F567}" dt="2020-10-08T19:39:28.752" v="531" actId="20577"/>
        <pc:sldMkLst>
          <pc:docMk/>
          <pc:sldMk cId="3074850566" sldId="262"/>
        </pc:sldMkLst>
        <pc:spChg chg="mod">
          <ac:chgData name="Jordan Clegg" userId="S::jclegg@cde.ca.gov::337849d6-6fc7-4f05-a7ed-c724ee339b57" providerId="AD" clId="Web-{FF8612BB-8CDB-4C0A-857C-781C6CC0F567}" dt="2020-10-08T19:39:28.752" v="531" actId="20577"/>
          <ac:spMkLst>
            <pc:docMk/>
            <pc:sldMk cId="3074850566" sldId="262"/>
            <ac:spMk id="2" creationId="{BA9CB003-929B-4D15-B0D3-6DE7E71F9D58}"/>
          </ac:spMkLst>
        </pc:spChg>
        <pc:spChg chg="mod">
          <ac:chgData name="Jordan Clegg" userId="S::jclegg@cde.ca.gov::337849d6-6fc7-4f05-a7ed-c724ee339b57" providerId="AD" clId="Web-{FF8612BB-8CDB-4C0A-857C-781C6CC0F567}" dt="2020-10-08T19:39:12.032" v="530" actId="14100"/>
          <ac:spMkLst>
            <pc:docMk/>
            <pc:sldMk cId="3074850566" sldId="262"/>
            <ac:spMk id="3" creationId="{E8686447-46F8-4608-9227-2545C0367645}"/>
          </ac:spMkLst>
        </pc:spChg>
      </pc:sldChg>
      <pc:sldChg chg="modSp">
        <pc:chgData name="Jordan Clegg" userId="S::jclegg@cde.ca.gov::337849d6-6fc7-4f05-a7ed-c724ee339b57" providerId="AD" clId="Web-{FF8612BB-8CDB-4C0A-857C-781C6CC0F567}" dt="2020-10-08T19:42:35.575" v="568" actId="20577"/>
        <pc:sldMkLst>
          <pc:docMk/>
          <pc:sldMk cId="3212877554" sldId="263"/>
        </pc:sldMkLst>
        <pc:spChg chg="mod">
          <ac:chgData name="Jordan Clegg" userId="S::jclegg@cde.ca.gov::337849d6-6fc7-4f05-a7ed-c724ee339b57" providerId="AD" clId="Web-{FF8612BB-8CDB-4C0A-857C-781C6CC0F567}" dt="2020-10-08T19:41:12.867" v="564" actId="1076"/>
          <ac:spMkLst>
            <pc:docMk/>
            <pc:sldMk cId="3212877554" sldId="263"/>
            <ac:spMk id="2" creationId="{6C72958A-720F-4B14-9D12-F543E59A7AFA}"/>
          </ac:spMkLst>
        </pc:spChg>
        <pc:spChg chg="mod">
          <ac:chgData name="Jordan Clegg" userId="S::jclegg@cde.ca.gov::337849d6-6fc7-4f05-a7ed-c724ee339b57" providerId="AD" clId="Web-{FF8612BB-8CDB-4C0A-857C-781C6CC0F567}" dt="2020-10-08T19:42:35.575" v="568" actId="20577"/>
          <ac:spMkLst>
            <pc:docMk/>
            <pc:sldMk cId="3212877554" sldId="263"/>
            <ac:spMk id="3" creationId="{A05558FF-42AA-4395-A9C5-CE4649A9C56F}"/>
          </ac:spMkLst>
        </pc:spChg>
      </pc:sldChg>
      <pc:sldChg chg="modSp modNotes">
        <pc:chgData name="Jordan Clegg" userId="S::jclegg@cde.ca.gov::337849d6-6fc7-4f05-a7ed-c724ee339b57" providerId="AD" clId="Web-{FF8612BB-8CDB-4C0A-857C-781C6CC0F567}" dt="2020-10-08T19:25:09.532" v="474" actId="14100"/>
        <pc:sldMkLst>
          <pc:docMk/>
          <pc:sldMk cId="1690969705" sldId="265"/>
        </pc:sldMkLst>
        <pc:spChg chg="mod">
          <ac:chgData name="Jordan Clegg" userId="S::jclegg@cde.ca.gov::337849d6-6fc7-4f05-a7ed-c724ee339b57" providerId="AD" clId="Web-{FF8612BB-8CDB-4C0A-857C-781C6CC0F567}" dt="2020-10-08T19:25:09.532" v="474" actId="14100"/>
          <ac:spMkLst>
            <pc:docMk/>
            <pc:sldMk cId="1690969705" sldId="265"/>
            <ac:spMk id="2" creationId="{2DBDD843-022F-4123-B816-47DF6465B174}"/>
          </ac:spMkLst>
        </pc:spChg>
        <pc:spChg chg="mod">
          <ac:chgData name="Jordan Clegg" userId="S::jclegg@cde.ca.gov::337849d6-6fc7-4f05-a7ed-c724ee339b57" providerId="AD" clId="Web-{FF8612BB-8CDB-4C0A-857C-781C6CC0F567}" dt="2020-10-08T18:28:40.686" v="317" actId="20577"/>
          <ac:spMkLst>
            <pc:docMk/>
            <pc:sldMk cId="1690969705" sldId="265"/>
            <ac:spMk id="3" creationId="{6629259A-7C04-44A5-9FC8-38941DD65F6A}"/>
          </ac:spMkLst>
        </pc:spChg>
      </pc:sldChg>
      <pc:sldChg chg="modSp">
        <pc:chgData name="Jordan Clegg" userId="S::jclegg@cde.ca.gov::337849d6-6fc7-4f05-a7ed-c724ee339b57" providerId="AD" clId="Web-{FF8612BB-8CDB-4C0A-857C-781C6CC0F567}" dt="2020-10-08T19:22:25.116" v="462" actId="20577"/>
        <pc:sldMkLst>
          <pc:docMk/>
          <pc:sldMk cId="506570200" sldId="277"/>
        </pc:sldMkLst>
        <pc:spChg chg="mod">
          <ac:chgData name="Jordan Clegg" userId="S::jclegg@cde.ca.gov::337849d6-6fc7-4f05-a7ed-c724ee339b57" providerId="AD" clId="Web-{FF8612BB-8CDB-4C0A-857C-781C6CC0F567}" dt="2020-10-08T19:22:25.116" v="462" actId="20577"/>
          <ac:spMkLst>
            <pc:docMk/>
            <pc:sldMk cId="506570200" sldId="277"/>
            <ac:spMk id="2" creationId="{F28E3C28-070F-49B9-BBBF-6DD022267572}"/>
          </ac:spMkLst>
        </pc:spChg>
      </pc:sldChg>
      <pc:sldChg chg="modSp">
        <pc:chgData name="Jordan Clegg" userId="S::jclegg@cde.ca.gov::337849d6-6fc7-4f05-a7ed-c724ee339b57" providerId="AD" clId="Web-{FF8612BB-8CDB-4C0A-857C-781C6CC0F567}" dt="2020-10-08T19:43:21.781" v="573"/>
        <pc:sldMkLst>
          <pc:docMk/>
          <pc:sldMk cId="754879943" sldId="278"/>
        </pc:sldMkLst>
        <pc:graphicFrameChg chg="modGraphic">
          <ac:chgData name="Jordan Clegg" userId="S::jclegg@cde.ca.gov::337849d6-6fc7-4f05-a7ed-c724ee339b57" providerId="AD" clId="Web-{FF8612BB-8CDB-4C0A-857C-781C6CC0F567}" dt="2020-10-08T19:43:21.781" v="573"/>
          <ac:graphicFrameMkLst>
            <pc:docMk/>
            <pc:sldMk cId="754879943" sldId="278"/>
            <ac:graphicFrameMk id="13" creationId="{8CBBD40A-3516-4464-8C16-F4EFFD18FB54}"/>
          </ac:graphicFrameMkLst>
        </pc:graphicFrameChg>
      </pc:sldChg>
      <pc:sldChg chg="modSp">
        <pc:chgData name="Jordan Clegg" userId="S::jclegg@cde.ca.gov::337849d6-6fc7-4f05-a7ed-c724ee339b57" providerId="AD" clId="Web-{FF8612BB-8CDB-4C0A-857C-781C6CC0F567}" dt="2020-10-08T19:34:28.548" v="505" actId="14100"/>
        <pc:sldMkLst>
          <pc:docMk/>
          <pc:sldMk cId="3480364724" sldId="280"/>
        </pc:sldMkLst>
        <pc:spChg chg="mod">
          <ac:chgData name="Jordan Clegg" userId="S::jclegg@cde.ca.gov::337849d6-6fc7-4f05-a7ed-c724ee339b57" providerId="AD" clId="Web-{FF8612BB-8CDB-4C0A-857C-781C6CC0F567}" dt="2020-10-08T19:34:28.548" v="505" actId="14100"/>
          <ac:spMkLst>
            <pc:docMk/>
            <pc:sldMk cId="3480364724" sldId="280"/>
            <ac:spMk id="2" creationId="{977249A8-7AE8-4908-9962-CF97F5C66CC8}"/>
          </ac:spMkLst>
        </pc:spChg>
        <pc:spChg chg="mod">
          <ac:chgData name="Jordan Clegg" userId="S::jclegg@cde.ca.gov::337849d6-6fc7-4f05-a7ed-c724ee339b57" providerId="AD" clId="Web-{FF8612BB-8CDB-4C0A-857C-781C6CC0F567}" dt="2020-10-08T19:13:25.883" v="421" actId="20577"/>
          <ac:spMkLst>
            <pc:docMk/>
            <pc:sldMk cId="3480364724" sldId="280"/>
            <ac:spMk id="3" creationId="{68BB9B39-DA86-4650-846C-FE41664F0511}"/>
          </ac:spMkLst>
        </pc:spChg>
      </pc:sldChg>
      <pc:sldChg chg="modSp modNotes">
        <pc:chgData name="Jordan Clegg" userId="S::jclegg@cde.ca.gov::337849d6-6fc7-4f05-a7ed-c724ee339b57" providerId="AD" clId="Web-{FF8612BB-8CDB-4C0A-857C-781C6CC0F567}" dt="2020-10-08T19:26:11.910" v="484" actId="20577"/>
        <pc:sldMkLst>
          <pc:docMk/>
          <pc:sldMk cId="4075645494" sldId="282"/>
        </pc:sldMkLst>
        <pc:spChg chg="mod">
          <ac:chgData name="Jordan Clegg" userId="S::jclegg@cde.ca.gov::337849d6-6fc7-4f05-a7ed-c724ee339b57" providerId="AD" clId="Web-{FF8612BB-8CDB-4C0A-857C-781C6CC0F567}" dt="2020-10-08T19:25:22.095" v="475" actId="20577"/>
          <ac:spMkLst>
            <pc:docMk/>
            <pc:sldMk cId="4075645494" sldId="282"/>
            <ac:spMk id="2" creationId="{9720B350-4B45-4ABD-A61A-9C780A796C2B}"/>
          </ac:spMkLst>
        </pc:spChg>
        <pc:spChg chg="mod">
          <ac:chgData name="Jordan Clegg" userId="S::jclegg@cde.ca.gov::337849d6-6fc7-4f05-a7ed-c724ee339b57" providerId="AD" clId="Web-{FF8612BB-8CDB-4C0A-857C-781C6CC0F567}" dt="2020-10-08T19:26:11.910" v="484" actId="20577"/>
          <ac:spMkLst>
            <pc:docMk/>
            <pc:sldMk cId="4075645494" sldId="282"/>
            <ac:spMk id="3" creationId="{99013DA7-139B-4E9A-8066-1D88EA71A32F}"/>
          </ac:spMkLst>
        </pc:spChg>
      </pc:sldChg>
      <pc:sldChg chg="modSp">
        <pc:chgData name="Jordan Clegg" userId="S::jclegg@cde.ca.gov::337849d6-6fc7-4f05-a7ed-c724ee339b57" providerId="AD" clId="Web-{FF8612BB-8CDB-4C0A-857C-781C6CC0F567}" dt="2020-10-08T19:42:35.715" v="572" actId="20577"/>
        <pc:sldMkLst>
          <pc:docMk/>
          <pc:sldMk cId="645556800" sldId="291"/>
        </pc:sldMkLst>
        <pc:spChg chg="mod">
          <ac:chgData name="Jordan Clegg" userId="S::jclegg@cde.ca.gov::337849d6-6fc7-4f05-a7ed-c724ee339b57" providerId="AD" clId="Web-{FF8612BB-8CDB-4C0A-857C-781C6CC0F567}" dt="2020-10-08T19:40:04.426" v="540" actId="14100"/>
          <ac:spMkLst>
            <pc:docMk/>
            <pc:sldMk cId="645556800" sldId="291"/>
            <ac:spMk id="2" creationId="{BA9CB003-929B-4D15-B0D3-6DE7E71F9D58}"/>
          </ac:spMkLst>
        </pc:spChg>
        <pc:spChg chg="mod">
          <ac:chgData name="Jordan Clegg" userId="S::jclegg@cde.ca.gov::337849d6-6fc7-4f05-a7ed-c724ee339b57" providerId="AD" clId="Web-{FF8612BB-8CDB-4C0A-857C-781C6CC0F567}" dt="2020-10-08T19:42:35.715" v="572" actId="20577"/>
          <ac:spMkLst>
            <pc:docMk/>
            <pc:sldMk cId="645556800" sldId="291"/>
            <ac:spMk id="3" creationId="{E8686447-46F8-4608-9227-2545C0367645}"/>
          </ac:spMkLst>
        </pc:spChg>
      </pc:sldChg>
    </pc:docChg>
  </pc:docChgLst>
  <pc:docChgLst>
    <pc:chgData name="Corey Khan" userId="S::ckhan@cde.ca.gov::e39be4f5-a065-4613-a021-f6aa9124d380" providerId="AD" clId="Web-{F71CE60B-23F8-40E1-A874-04A8314FD918}"/>
    <pc:docChg chg="modSld">
      <pc:chgData name="Corey Khan" userId="S::ckhan@cde.ca.gov::e39be4f5-a065-4613-a021-f6aa9124d380" providerId="AD" clId="Web-{F71CE60B-23F8-40E1-A874-04A8314FD918}" dt="2020-10-06T21:19:58.516" v="259"/>
      <pc:docMkLst>
        <pc:docMk/>
      </pc:docMkLst>
      <pc:sldChg chg="modNotes">
        <pc:chgData name="Corey Khan" userId="S::ckhan@cde.ca.gov::e39be4f5-a065-4613-a021-f6aa9124d380" providerId="AD" clId="Web-{F71CE60B-23F8-40E1-A874-04A8314FD918}" dt="2020-10-06T21:19:58.516" v="259"/>
        <pc:sldMkLst>
          <pc:docMk/>
          <pc:sldMk cId="2165875844" sldId="259"/>
        </pc:sldMkLst>
      </pc:sldChg>
    </pc:docChg>
  </pc:docChgLst>
  <pc:docChgLst>
    <pc:chgData name="Megan Jones" userId="S::mjones@cde.ca.gov::26e0f73b-59b4-4af8-9487-a9450b83a7d9" providerId="AD" clId="Web-{DDBEB708-865D-0B83-B116-60AD4F1D6049}"/>
    <pc:docChg chg="addSld modSld">
      <pc:chgData name="Megan Jones" userId="S::mjones@cde.ca.gov::26e0f73b-59b4-4af8-9487-a9450b83a7d9" providerId="AD" clId="Web-{DDBEB708-865D-0B83-B116-60AD4F1D6049}" dt="2020-10-06T21:58:16.569" v="1192"/>
      <pc:docMkLst>
        <pc:docMk/>
      </pc:docMkLst>
      <pc:sldChg chg="modSp new modNotes">
        <pc:chgData name="Megan Jones" userId="S::mjones@cde.ca.gov::26e0f73b-59b4-4af8-9487-a9450b83a7d9" providerId="AD" clId="Web-{DDBEB708-865D-0B83-B116-60AD4F1D6049}" dt="2020-10-06T21:58:16.569" v="1192"/>
        <pc:sldMkLst>
          <pc:docMk/>
          <pc:sldMk cId="1087332123" sldId="273"/>
        </pc:sldMkLst>
        <pc:spChg chg="mod">
          <ac:chgData name="Megan Jones" userId="S::mjones@cde.ca.gov::26e0f73b-59b4-4af8-9487-a9450b83a7d9" providerId="AD" clId="Web-{DDBEB708-865D-0B83-B116-60AD4F1D6049}" dt="2020-10-06T21:56:01.920" v="1188" actId="20577"/>
          <ac:spMkLst>
            <pc:docMk/>
            <pc:sldMk cId="1087332123" sldId="273"/>
            <ac:spMk id="2" creationId="{D5DE88E8-318C-4936-8543-A58E71727CB1}"/>
          </ac:spMkLst>
        </pc:spChg>
        <pc:spChg chg="mod">
          <ac:chgData name="Megan Jones" userId="S::mjones@cde.ca.gov::26e0f73b-59b4-4af8-9487-a9450b83a7d9" providerId="AD" clId="Web-{DDBEB708-865D-0B83-B116-60AD4F1D6049}" dt="2020-10-06T21:51:34.904" v="1084" actId="20577"/>
          <ac:spMkLst>
            <pc:docMk/>
            <pc:sldMk cId="1087332123" sldId="273"/>
            <ac:spMk id="3" creationId="{45B20D7B-1B0E-4D0B-B0E9-9AB79971F317}"/>
          </ac:spMkLst>
        </pc:spChg>
      </pc:sldChg>
    </pc:docChg>
  </pc:docChgLst>
  <pc:docChgLst>
    <pc:chgData name="Barbara Lindsay" userId="S::blindsay@cde.ca.gov::f58b8608-a674-4040-9f2a-f7fe56db570d" providerId="AD" clId="Web-{F1C3F43A-FADA-41FC-8A5A-0F04A38B8F99}"/>
    <pc:docChg chg="addSld delSld modSld">
      <pc:chgData name="Barbara Lindsay" userId="S::blindsay@cde.ca.gov::f58b8608-a674-4040-9f2a-f7fe56db570d" providerId="AD" clId="Web-{F1C3F43A-FADA-41FC-8A5A-0F04A38B8F99}" dt="2020-10-02T15:49:26.623" v="50" actId="20577"/>
      <pc:docMkLst>
        <pc:docMk/>
      </pc:docMkLst>
      <pc:sldChg chg="addSp delSp modSp new">
        <pc:chgData name="Barbara Lindsay" userId="S::blindsay@cde.ca.gov::f58b8608-a674-4040-9f2a-f7fe56db570d" providerId="AD" clId="Web-{F1C3F43A-FADA-41FC-8A5A-0F04A38B8F99}" dt="2020-10-02T15:49:22.279" v="48" actId="20577"/>
        <pc:sldMkLst>
          <pc:docMk/>
          <pc:sldMk cId="288286353" sldId="270"/>
        </pc:sldMkLst>
        <pc:spChg chg="mod">
          <ac:chgData name="Barbara Lindsay" userId="S::blindsay@cde.ca.gov::f58b8608-a674-4040-9f2a-f7fe56db570d" providerId="AD" clId="Web-{F1C3F43A-FADA-41FC-8A5A-0F04A38B8F99}" dt="2020-10-02T15:49:22.279" v="48" actId="20577"/>
          <ac:spMkLst>
            <pc:docMk/>
            <pc:sldMk cId="288286353" sldId="270"/>
            <ac:spMk id="2" creationId="{F29AA8E1-F29F-43E9-95CA-2912C3F5DE49}"/>
          </ac:spMkLst>
        </pc:spChg>
        <pc:spChg chg="del mod">
          <ac:chgData name="Barbara Lindsay" userId="S::blindsay@cde.ca.gov::f58b8608-a674-4040-9f2a-f7fe56db570d" providerId="AD" clId="Web-{F1C3F43A-FADA-41FC-8A5A-0F04A38B8F99}" dt="2020-10-02T15:48:59.779" v="45"/>
          <ac:spMkLst>
            <pc:docMk/>
            <pc:sldMk cId="288286353" sldId="270"/>
            <ac:spMk id="3" creationId="{01633AEF-75F5-4776-9C2C-7B3D4AABFF18}"/>
          </ac:spMkLst>
        </pc:spChg>
        <pc:picChg chg="add del mod">
          <ac:chgData name="Barbara Lindsay" userId="S::blindsay@cde.ca.gov::f58b8608-a674-4040-9f2a-f7fe56db570d" providerId="AD" clId="Web-{F1C3F43A-FADA-41FC-8A5A-0F04A38B8F99}" dt="2020-10-02T15:48:38.872" v="17"/>
          <ac:picMkLst>
            <pc:docMk/>
            <pc:sldMk cId="288286353" sldId="270"/>
            <ac:picMk id="5" creationId="{3F623D3C-E819-4070-917A-F2171E847248}"/>
          </ac:picMkLst>
        </pc:picChg>
        <pc:picChg chg="add mod ord">
          <ac:chgData name="Barbara Lindsay" userId="S::blindsay@cde.ca.gov::f58b8608-a674-4040-9f2a-f7fe56db570d" providerId="AD" clId="Web-{F1C3F43A-FADA-41FC-8A5A-0F04A38B8F99}" dt="2020-10-02T15:49:12.873" v="47" actId="1076"/>
          <ac:picMkLst>
            <pc:docMk/>
            <pc:sldMk cId="288286353" sldId="270"/>
            <ac:picMk id="6" creationId="{42CD5436-2B39-47CE-B661-D3EDF19FD4B8}"/>
          </ac:picMkLst>
        </pc:picChg>
      </pc:sldChg>
    </pc:docChg>
  </pc:docChgLst>
  <pc:docChgLst>
    <pc:chgData name="Barbara Lindsay" userId="S::blindsay@cde.ca.gov::f58b8608-a674-4040-9f2a-f7fe56db570d" providerId="AD" clId="Web-{BEBE16EA-060C-413E-9654-AA1F069C46F0}"/>
    <pc:docChg chg="addSld delSld modSld sldOrd">
      <pc:chgData name="Barbara Lindsay" userId="S::blindsay@cde.ca.gov::f58b8608-a674-4040-9f2a-f7fe56db570d" providerId="AD" clId="Web-{BEBE16EA-060C-413E-9654-AA1F069C46F0}" dt="2020-10-08T21:27:16.250" v="692"/>
      <pc:docMkLst>
        <pc:docMk/>
      </pc:docMkLst>
      <pc:sldChg chg="modNotes">
        <pc:chgData name="Barbara Lindsay" userId="S::blindsay@cde.ca.gov::f58b8608-a674-4040-9f2a-f7fe56db570d" providerId="AD" clId="Web-{BEBE16EA-060C-413E-9654-AA1F069C46F0}" dt="2020-10-08T21:24:57.477" v="622"/>
        <pc:sldMkLst>
          <pc:docMk/>
          <pc:sldMk cId="699335082" sldId="266"/>
        </pc:sldMkLst>
      </pc:sldChg>
      <pc:sldChg chg="modNotes">
        <pc:chgData name="Barbara Lindsay" userId="S::blindsay@cde.ca.gov::f58b8608-a674-4040-9f2a-f7fe56db570d" providerId="AD" clId="Web-{BEBE16EA-060C-413E-9654-AA1F069C46F0}" dt="2020-10-08T21:16:46.979" v="224"/>
        <pc:sldMkLst>
          <pc:docMk/>
          <pc:sldMk cId="3552875544" sldId="269"/>
        </pc:sldMkLst>
      </pc:sldChg>
      <pc:sldChg chg="modNotes">
        <pc:chgData name="Barbara Lindsay" userId="S::blindsay@cde.ca.gov::f58b8608-a674-4040-9f2a-f7fe56db570d" providerId="AD" clId="Web-{BEBE16EA-060C-413E-9654-AA1F069C46F0}" dt="2020-10-08T21:23:11.673" v="504"/>
        <pc:sldMkLst>
          <pc:docMk/>
          <pc:sldMk cId="288286353" sldId="270"/>
        </pc:sldMkLst>
      </pc:sldChg>
      <pc:sldChg chg="del">
        <pc:chgData name="Barbara Lindsay" userId="S::blindsay@cde.ca.gov::f58b8608-a674-4040-9f2a-f7fe56db570d" providerId="AD" clId="Web-{BEBE16EA-060C-413E-9654-AA1F069C46F0}" dt="2020-10-08T21:08:32.184" v="0"/>
        <pc:sldMkLst>
          <pc:docMk/>
          <pc:sldMk cId="2973921498" sldId="294"/>
        </pc:sldMkLst>
      </pc:sldChg>
      <pc:sldChg chg="modNotes">
        <pc:chgData name="Barbara Lindsay" userId="S::blindsay@cde.ca.gov::f58b8608-a674-4040-9f2a-f7fe56db570d" providerId="AD" clId="Web-{BEBE16EA-060C-413E-9654-AA1F069C46F0}" dt="2020-10-08T21:11:44.055" v="25"/>
        <pc:sldMkLst>
          <pc:docMk/>
          <pc:sldMk cId="1038411582" sldId="297"/>
        </pc:sldMkLst>
      </pc:sldChg>
      <pc:sldChg chg="del">
        <pc:chgData name="Barbara Lindsay" userId="S::blindsay@cde.ca.gov::f58b8608-a674-4040-9f2a-f7fe56db570d" providerId="AD" clId="Web-{BEBE16EA-060C-413E-9654-AA1F069C46F0}" dt="2020-10-08T21:26:58.312" v="672"/>
        <pc:sldMkLst>
          <pc:docMk/>
          <pc:sldMk cId="4131818139" sldId="299"/>
        </pc:sldMkLst>
      </pc:sldChg>
      <pc:sldChg chg="delSp modSp">
        <pc:chgData name="Barbara Lindsay" userId="S::blindsay@cde.ca.gov::f58b8608-a674-4040-9f2a-f7fe56db570d" providerId="AD" clId="Web-{BEBE16EA-060C-413E-9654-AA1F069C46F0}" dt="2020-10-08T21:10:58.646" v="7" actId="20577"/>
        <pc:sldMkLst>
          <pc:docMk/>
          <pc:sldMk cId="288301681" sldId="301"/>
        </pc:sldMkLst>
        <pc:spChg chg="mod">
          <ac:chgData name="Barbara Lindsay" userId="S::blindsay@cde.ca.gov::f58b8608-a674-4040-9f2a-f7fe56db570d" providerId="AD" clId="Web-{BEBE16EA-060C-413E-9654-AA1F069C46F0}" dt="2020-10-08T21:10:58.646" v="7" actId="20577"/>
          <ac:spMkLst>
            <pc:docMk/>
            <pc:sldMk cId="288301681" sldId="301"/>
            <ac:spMk id="3" creationId="{DC90B0A3-DD4A-4700-9812-047492B35D6C}"/>
          </ac:spMkLst>
        </pc:spChg>
        <pc:spChg chg="del mod">
          <ac:chgData name="Barbara Lindsay" userId="S::blindsay@cde.ca.gov::f58b8608-a674-4040-9f2a-f7fe56db570d" providerId="AD" clId="Web-{BEBE16EA-060C-413E-9654-AA1F069C46F0}" dt="2020-10-08T21:09:21.671" v="2"/>
          <ac:spMkLst>
            <pc:docMk/>
            <pc:sldMk cId="288301681" sldId="301"/>
            <ac:spMk id="4" creationId="{C3EA3DB6-8B9E-426E-BF6C-3195A41CBB4B}"/>
          </ac:spMkLst>
        </pc:spChg>
        <pc:picChg chg="mod">
          <ac:chgData name="Barbara Lindsay" userId="S::blindsay@cde.ca.gov::f58b8608-a674-4040-9f2a-f7fe56db570d" providerId="AD" clId="Web-{BEBE16EA-060C-413E-9654-AA1F069C46F0}" dt="2020-10-08T21:10:07.674" v="4" actId="14100"/>
          <ac:picMkLst>
            <pc:docMk/>
            <pc:sldMk cId="288301681" sldId="301"/>
            <ac:picMk id="6" creationId="{7C7221DC-6BCA-4F98-A274-64AE36EDB573}"/>
          </ac:picMkLst>
        </pc:picChg>
      </pc:sldChg>
      <pc:sldChg chg="addSp modSp new ord modNotes">
        <pc:chgData name="Barbara Lindsay" userId="S::blindsay@cde.ca.gov::f58b8608-a674-4040-9f2a-f7fe56db570d" providerId="AD" clId="Web-{BEBE16EA-060C-413E-9654-AA1F069C46F0}" dt="2020-10-08T21:27:16.250" v="692"/>
        <pc:sldMkLst>
          <pc:docMk/>
          <pc:sldMk cId="1820780122" sldId="302"/>
        </pc:sldMkLst>
        <pc:spChg chg="mod">
          <ac:chgData name="Barbara Lindsay" userId="S::blindsay@cde.ca.gov::f58b8608-a674-4040-9f2a-f7fe56db570d" providerId="AD" clId="Web-{BEBE16EA-060C-413E-9654-AA1F069C46F0}" dt="2020-10-08T21:25:41.995" v="661" actId="20577"/>
          <ac:spMkLst>
            <pc:docMk/>
            <pc:sldMk cId="1820780122" sldId="302"/>
            <ac:spMk id="2" creationId="{33913E4B-3539-4884-B387-4CA63074A9EC}"/>
          </ac:spMkLst>
        </pc:spChg>
        <pc:spChg chg="mod">
          <ac:chgData name="Barbara Lindsay" userId="S::blindsay@cde.ca.gov::f58b8608-a674-4040-9f2a-f7fe56db570d" providerId="AD" clId="Web-{BEBE16EA-060C-413E-9654-AA1F069C46F0}" dt="2020-10-08T21:26:15.028" v="668" actId="20577"/>
          <ac:spMkLst>
            <pc:docMk/>
            <pc:sldMk cId="1820780122" sldId="302"/>
            <ac:spMk id="3" creationId="{C377712C-6C0D-4F51-8782-C1C341FF5BDB}"/>
          </ac:spMkLst>
        </pc:spChg>
        <pc:picChg chg="add mod">
          <ac:chgData name="Barbara Lindsay" userId="S::blindsay@cde.ca.gov::f58b8608-a674-4040-9f2a-f7fe56db570d" providerId="AD" clId="Web-{BEBE16EA-060C-413E-9654-AA1F069C46F0}" dt="2020-10-08T21:26:42.155" v="671" actId="1076"/>
          <ac:picMkLst>
            <pc:docMk/>
            <pc:sldMk cId="1820780122" sldId="302"/>
            <ac:picMk id="5" creationId="{C47D1E0A-5BA3-4150-91CF-F974D5CAAE76}"/>
          </ac:picMkLst>
        </pc:picChg>
      </pc:sldChg>
    </pc:docChg>
  </pc:docChgLst>
  <pc:docChgLst>
    <pc:chgData name="Barbara Lindsay" userId="S::blindsay@cde.ca.gov::f58b8608-a674-4040-9f2a-f7fe56db570d" providerId="AD" clId="Web-{55F5C6F5-7984-4B78-912D-5BC9C7472BEE}"/>
    <pc:docChg chg="addSld delSld modSld sldOrd">
      <pc:chgData name="Barbara Lindsay" userId="S::blindsay@cde.ca.gov::f58b8608-a674-4040-9f2a-f7fe56db570d" providerId="AD" clId="Web-{55F5C6F5-7984-4B78-912D-5BC9C7472BEE}" dt="2020-10-06T21:46:10.254" v="67" actId="14100"/>
      <pc:docMkLst>
        <pc:docMk/>
      </pc:docMkLst>
      <pc:sldChg chg="modSp">
        <pc:chgData name="Barbara Lindsay" userId="S::blindsay@cde.ca.gov::f58b8608-a674-4040-9f2a-f7fe56db570d" providerId="AD" clId="Web-{55F5C6F5-7984-4B78-912D-5BC9C7472BEE}" dt="2020-10-06T21:44:17.876" v="60" actId="14100"/>
        <pc:sldMkLst>
          <pc:docMk/>
          <pc:sldMk cId="3465662035" sldId="257"/>
        </pc:sldMkLst>
        <pc:spChg chg="mod">
          <ac:chgData name="Barbara Lindsay" userId="S::blindsay@cde.ca.gov::f58b8608-a674-4040-9f2a-f7fe56db570d" providerId="AD" clId="Web-{55F5C6F5-7984-4B78-912D-5BC9C7472BEE}" dt="2020-10-06T21:43:21.907" v="57" actId="20577"/>
          <ac:spMkLst>
            <pc:docMk/>
            <pc:sldMk cId="3465662035" sldId="257"/>
            <ac:spMk id="3" creationId="{C8D545B4-06E1-4DE8-81CC-7CC2525B402D}"/>
          </ac:spMkLst>
        </pc:spChg>
        <pc:picChg chg="mod">
          <ac:chgData name="Barbara Lindsay" userId="S::blindsay@cde.ca.gov::f58b8608-a674-4040-9f2a-f7fe56db570d" providerId="AD" clId="Web-{55F5C6F5-7984-4B78-912D-5BC9C7472BEE}" dt="2020-10-06T21:44:17.876" v="60" actId="14100"/>
          <ac:picMkLst>
            <pc:docMk/>
            <pc:sldMk cId="3465662035" sldId="257"/>
            <ac:picMk id="4" creationId="{A6F25D57-639F-4F44-A8AE-84A61D587467}"/>
          </ac:picMkLst>
        </pc:picChg>
      </pc:sldChg>
      <pc:sldChg chg="modSp">
        <pc:chgData name="Barbara Lindsay" userId="S::blindsay@cde.ca.gov::f58b8608-a674-4040-9f2a-f7fe56db570d" providerId="AD" clId="Web-{55F5C6F5-7984-4B78-912D-5BC9C7472BEE}" dt="2020-10-06T21:46:10.254" v="67" actId="14100"/>
        <pc:sldMkLst>
          <pc:docMk/>
          <pc:sldMk cId="1087332123" sldId="273"/>
        </pc:sldMkLst>
        <pc:spChg chg="mod">
          <ac:chgData name="Barbara Lindsay" userId="S::blindsay@cde.ca.gov::f58b8608-a674-4040-9f2a-f7fe56db570d" providerId="AD" clId="Web-{55F5C6F5-7984-4B78-912D-5BC9C7472BEE}" dt="2020-10-06T21:46:10.254" v="67" actId="14100"/>
          <ac:spMkLst>
            <pc:docMk/>
            <pc:sldMk cId="1087332123" sldId="273"/>
            <ac:spMk id="2" creationId="{D5DE88E8-318C-4936-8543-A58E71727CB1}"/>
          </ac:spMkLst>
        </pc:spChg>
        <pc:spChg chg="mod">
          <ac:chgData name="Barbara Lindsay" userId="S::blindsay@cde.ca.gov::f58b8608-a674-4040-9f2a-f7fe56db570d" providerId="AD" clId="Web-{55F5C6F5-7984-4B78-912D-5BC9C7472BEE}" dt="2020-10-06T21:45:39.534" v="64" actId="20577"/>
          <ac:spMkLst>
            <pc:docMk/>
            <pc:sldMk cId="1087332123" sldId="273"/>
            <ac:spMk id="3" creationId="{45B20D7B-1B0E-4D0B-B0E9-9AB79971F317}"/>
          </ac:spMkLst>
        </pc:spChg>
      </pc:sldChg>
    </pc:docChg>
  </pc:docChgLst>
  <pc:docChgLst>
    <pc:chgData name="Barbara Lindsay" userId="S::blindsay@cde.ca.gov::f58b8608-a674-4040-9f2a-f7fe56db570d" providerId="AD" clId="Web-{3F578B4B-2A4A-4699-8098-2A2433A91280}"/>
    <pc:docChg chg="modSld">
      <pc:chgData name="Barbara Lindsay" userId="S::blindsay@cde.ca.gov::f58b8608-a674-4040-9f2a-f7fe56db570d" providerId="AD" clId="Web-{3F578B4B-2A4A-4699-8098-2A2433A91280}" dt="2020-10-08T17:45:04.788" v="93"/>
      <pc:docMkLst>
        <pc:docMk/>
      </pc:docMkLst>
      <pc:sldChg chg="modSp modNotes">
        <pc:chgData name="Barbara Lindsay" userId="S::blindsay@cde.ca.gov::f58b8608-a674-4040-9f2a-f7fe56db570d" providerId="AD" clId="Web-{3F578B4B-2A4A-4699-8098-2A2433A91280}" dt="2020-10-08T17:45:04.788" v="93"/>
        <pc:sldMkLst>
          <pc:docMk/>
          <pc:sldMk cId="3465662035" sldId="257"/>
        </pc:sldMkLst>
        <pc:spChg chg="mod">
          <ac:chgData name="Barbara Lindsay" userId="S::blindsay@cde.ca.gov::f58b8608-a674-4040-9f2a-f7fe56db570d" providerId="AD" clId="Web-{3F578B4B-2A4A-4699-8098-2A2433A91280}" dt="2020-10-08T17:43:17.472" v="9" actId="20577"/>
          <ac:spMkLst>
            <pc:docMk/>
            <pc:sldMk cId="3465662035" sldId="257"/>
            <ac:spMk id="2" creationId="{BEEDB00A-8284-43BE-9BF1-6A79D91741D4}"/>
          </ac:spMkLst>
        </pc:spChg>
        <pc:picChg chg="mod">
          <ac:chgData name="Barbara Lindsay" userId="S::blindsay@cde.ca.gov::f58b8608-a674-4040-9f2a-f7fe56db570d" providerId="AD" clId="Web-{3F578B4B-2A4A-4699-8098-2A2433A91280}" dt="2020-10-08T17:43:24.222" v="11" actId="1076"/>
          <ac:picMkLst>
            <pc:docMk/>
            <pc:sldMk cId="3465662035" sldId="257"/>
            <ac:picMk id="4" creationId="{A6F25D57-639F-4F44-A8AE-84A61D587467}"/>
          </ac:picMkLst>
        </pc:picChg>
        <pc:picChg chg="mod">
          <ac:chgData name="Barbara Lindsay" userId="S::blindsay@cde.ca.gov::f58b8608-a674-4040-9f2a-f7fe56db570d" providerId="AD" clId="Web-{3F578B4B-2A4A-4699-8098-2A2433A91280}" dt="2020-10-08T17:43:42.535" v="13" actId="1076"/>
          <ac:picMkLst>
            <pc:docMk/>
            <pc:sldMk cId="3465662035" sldId="257"/>
            <ac:picMk id="5" creationId="{D97D37D5-406C-45AF-95A1-41EEBA434E0D}"/>
          </ac:picMkLst>
        </pc:picChg>
      </pc:sldChg>
    </pc:docChg>
  </pc:docChgLst>
  <pc:docChgLst>
    <pc:chgData name="Corey Khan" userId="S::ckhan@cde.ca.gov::e39be4f5-a065-4613-a021-f6aa9124d380" providerId="AD" clId="Web-{FB2B3564-6C8D-4680-B23A-828AAFB8AB51}"/>
    <pc:docChg chg="addSld modSld sldOrd">
      <pc:chgData name="Corey Khan" userId="S::ckhan@cde.ca.gov::e39be4f5-a065-4613-a021-f6aa9124d380" providerId="AD" clId="Web-{FB2B3564-6C8D-4680-B23A-828AAFB8AB51}" dt="2020-10-08T18:42:13.137" v="2494" actId="20577"/>
      <pc:docMkLst>
        <pc:docMk/>
      </pc:docMkLst>
      <pc:sldChg chg="modSp ord">
        <pc:chgData name="Corey Khan" userId="S::ckhan@cde.ca.gov::e39be4f5-a065-4613-a021-f6aa9124d380" providerId="AD" clId="Web-{FB2B3564-6C8D-4680-B23A-828AAFB8AB51}" dt="2020-10-08T18:41:28.214" v="2385" actId="20577"/>
        <pc:sldMkLst>
          <pc:docMk/>
          <pc:sldMk cId="2165875844" sldId="259"/>
        </pc:sldMkLst>
        <pc:spChg chg="mod">
          <ac:chgData name="Corey Khan" userId="S::ckhan@cde.ca.gov::e39be4f5-a065-4613-a021-f6aa9124d380" providerId="AD" clId="Web-{FB2B3564-6C8D-4680-B23A-828AAFB8AB51}" dt="2020-10-08T18:41:28.214" v="2385" actId="20577"/>
          <ac:spMkLst>
            <pc:docMk/>
            <pc:sldMk cId="2165875844" sldId="259"/>
            <ac:spMk id="2" creationId="{64F6FCDE-E25D-48B3-8F58-644861A8A22A}"/>
          </ac:spMkLst>
        </pc:spChg>
      </pc:sldChg>
      <pc:sldChg chg="modSp ord">
        <pc:chgData name="Corey Khan" userId="S::ckhan@cde.ca.gov::e39be4f5-a065-4613-a021-f6aa9124d380" providerId="AD" clId="Web-{FB2B3564-6C8D-4680-B23A-828AAFB8AB51}" dt="2020-10-08T18:40:54.510" v="2309" actId="1076"/>
        <pc:sldMkLst>
          <pc:docMk/>
          <pc:sldMk cId="618016672" sldId="260"/>
        </pc:sldMkLst>
        <pc:spChg chg="mod">
          <ac:chgData name="Corey Khan" userId="S::ckhan@cde.ca.gov::e39be4f5-a065-4613-a021-f6aa9124d380" providerId="AD" clId="Web-{FB2B3564-6C8D-4680-B23A-828AAFB8AB51}" dt="2020-10-08T18:40:54.510" v="2309" actId="1076"/>
          <ac:spMkLst>
            <pc:docMk/>
            <pc:sldMk cId="618016672" sldId="260"/>
            <ac:spMk id="2" creationId="{7EFF6C20-A22D-4DBC-8216-41ED7DF00AC1}"/>
          </ac:spMkLst>
        </pc:spChg>
        <pc:spChg chg="mod">
          <ac:chgData name="Corey Khan" userId="S::ckhan@cde.ca.gov::e39be4f5-a065-4613-a021-f6aa9124d380" providerId="AD" clId="Web-{FB2B3564-6C8D-4680-B23A-828AAFB8AB51}" dt="2020-10-08T18:40:52.431" v="2308" actId="1076"/>
          <ac:spMkLst>
            <pc:docMk/>
            <pc:sldMk cId="618016672" sldId="260"/>
            <ac:spMk id="3" creationId="{0903581A-2F7A-43E5-84C5-46893E7596FF}"/>
          </ac:spMkLst>
        </pc:spChg>
      </pc:sldChg>
      <pc:sldChg chg="modSp ord addCm modNotes">
        <pc:chgData name="Corey Khan" userId="S::ckhan@cde.ca.gov::e39be4f5-a065-4613-a021-f6aa9124d380" providerId="AD" clId="Web-{FB2B3564-6C8D-4680-B23A-828AAFB8AB51}" dt="2020-10-08T18:34:40.185" v="2140"/>
        <pc:sldMkLst>
          <pc:docMk/>
          <pc:sldMk cId="3074850566" sldId="262"/>
        </pc:sldMkLst>
        <pc:spChg chg="mod">
          <ac:chgData name="Corey Khan" userId="S::ckhan@cde.ca.gov::e39be4f5-a065-4613-a021-f6aa9124d380" providerId="AD" clId="Web-{FB2B3564-6C8D-4680-B23A-828AAFB8AB51}" dt="2020-10-08T18:15:45.118" v="75" actId="14100"/>
          <ac:spMkLst>
            <pc:docMk/>
            <pc:sldMk cId="3074850566" sldId="262"/>
            <ac:spMk id="3" creationId="{E8686447-46F8-4608-9227-2545C0367645}"/>
          </ac:spMkLst>
        </pc:spChg>
      </pc:sldChg>
      <pc:sldChg chg="modSp ord">
        <pc:chgData name="Corey Khan" userId="S::ckhan@cde.ca.gov::e39be4f5-a065-4613-a021-f6aa9124d380" providerId="AD" clId="Web-{FB2B3564-6C8D-4680-B23A-828AAFB8AB51}" dt="2020-10-08T18:41:56.308" v="2426" actId="20577"/>
        <pc:sldMkLst>
          <pc:docMk/>
          <pc:sldMk cId="3212877554" sldId="263"/>
        </pc:sldMkLst>
        <pc:spChg chg="mod">
          <ac:chgData name="Corey Khan" userId="S::ckhan@cde.ca.gov::e39be4f5-a065-4613-a021-f6aa9124d380" providerId="AD" clId="Web-{FB2B3564-6C8D-4680-B23A-828AAFB8AB51}" dt="2020-10-08T18:41:56.308" v="2426" actId="20577"/>
          <ac:spMkLst>
            <pc:docMk/>
            <pc:sldMk cId="3212877554" sldId="263"/>
            <ac:spMk id="2" creationId="{6C72958A-720F-4B14-9D12-F543E59A7AFA}"/>
          </ac:spMkLst>
        </pc:spChg>
      </pc:sldChg>
      <pc:sldChg chg="modSp ord">
        <pc:chgData name="Corey Khan" userId="S::ckhan@cde.ca.gov::e39be4f5-a065-4613-a021-f6aa9124d380" providerId="AD" clId="Web-{FB2B3564-6C8D-4680-B23A-828AAFB8AB51}" dt="2020-10-08T18:41:19.167" v="2347" actId="20577"/>
        <pc:sldMkLst>
          <pc:docMk/>
          <pc:sldMk cId="1690969705" sldId="265"/>
        </pc:sldMkLst>
        <pc:spChg chg="mod">
          <ac:chgData name="Corey Khan" userId="S::ckhan@cde.ca.gov::e39be4f5-a065-4613-a021-f6aa9124d380" providerId="AD" clId="Web-{FB2B3564-6C8D-4680-B23A-828AAFB8AB51}" dt="2020-10-08T18:41:19.167" v="2347" actId="20577"/>
          <ac:spMkLst>
            <pc:docMk/>
            <pc:sldMk cId="1690969705" sldId="265"/>
            <ac:spMk id="2" creationId="{2DBDD843-022F-4123-B816-47DF6465B174}"/>
          </ac:spMkLst>
        </pc:spChg>
      </pc:sldChg>
      <pc:sldChg chg="modSp ord">
        <pc:chgData name="Corey Khan" userId="S::ckhan@cde.ca.gov::e39be4f5-a065-4613-a021-f6aa9124d380" providerId="AD" clId="Web-{FB2B3564-6C8D-4680-B23A-828AAFB8AB51}" dt="2020-10-08T18:42:02.668" v="2457" actId="20577"/>
        <pc:sldMkLst>
          <pc:docMk/>
          <pc:sldMk cId="506570200" sldId="277"/>
        </pc:sldMkLst>
        <pc:spChg chg="mod">
          <ac:chgData name="Corey Khan" userId="S::ckhan@cde.ca.gov::e39be4f5-a065-4613-a021-f6aa9124d380" providerId="AD" clId="Web-{FB2B3564-6C8D-4680-B23A-828AAFB8AB51}" dt="2020-10-08T18:42:02.668" v="2457" actId="20577"/>
          <ac:spMkLst>
            <pc:docMk/>
            <pc:sldMk cId="506570200" sldId="277"/>
            <ac:spMk id="2" creationId="{F28E3C28-070F-49B9-BBBF-6DD022267572}"/>
          </ac:spMkLst>
        </pc:spChg>
      </pc:sldChg>
      <pc:sldChg chg="modSp ord">
        <pc:chgData name="Corey Khan" userId="S::ckhan@cde.ca.gov::e39be4f5-a065-4613-a021-f6aa9124d380" providerId="AD" clId="Web-{FB2B3564-6C8D-4680-B23A-828AAFB8AB51}" dt="2020-10-08T18:42:12.075" v="2492" actId="20577"/>
        <pc:sldMkLst>
          <pc:docMk/>
          <pc:sldMk cId="754879943" sldId="278"/>
        </pc:sldMkLst>
        <pc:spChg chg="mod">
          <ac:chgData name="Corey Khan" userId="S::ckhan@cde.ca.gov::e39be4f5-a065-4613-a021-f6aa9124d380" providerId="AD" clId="Web-{FB2B3564-6C8D-4680-B23A-828AAFB8AB51}" dt="2020-10-08T18:42:12.075" v="2492" actId="20577"/>
          <ac:spMkLst>
            <pc:docMk/>
            <pc:sldMk cId="754879943" sldId="278"/>
            <ac:spMk id="2" creationId="{666F0F92-AC23-45BC-9D72-458F1F780AD8}"/>
          </ac:spMkLst>
        </pc:spChg>
      </pc:sldChg>
      <pc:sldChg chg="addCm">
        <pc:chgData name="Corey Khan" userId="S::ckhan@cde.ca.gov::e39be4f5-a065-4613-a021-f6aa9124d380" providerId="AD" clId="Web-{FB2B3564-6C8D-4680-B23A-828AAFB8AB51}" dt="2020-10-08T18:36:37.376" v="2141"/>
        <pc:sldMkLst>
          <pc:docMk/>
          <pc:sldMk cId="51454638" sldId="279"/>
        </pc:sldMkLst>
      </pc:sldChg>
      <pc:sldChg chg="ord addCm">
        <pc:chgData name="Corey Khan" userId="S::ckhan@cde.ca.gov::e39be4f5-a065-4613-a021-f6aa9124d380" providerId="AD" clId="Web-{FB2B3564-6C8D-4680-B23A-828AAFB8AB51}" dt="2020-10-08T18:33:40.527" v="2136"/>
        <pc:sldMkLst>
          <pc:docMk/>
          <pc:sldMk cId="3480364724" sldId="280"/>
        </pc:sldMkLst>
      </pc:sldChg>
      <pc:sldChg chg="modSp ord">
        <pc:chgData name="Corey Khan" userId="S::ckhan@cde.ca.gov::e39be4f5-a065-4613-a021-f6aa9124d380" providerId="AD" clId="Web-{FB2B3564-6C8D-4680-B23A-828AAFB8AB51}" dt="2020-10-08T18:41:07.838" v="2315" actId="20577"/>
        <pc:sldMkLst>
          <pc:docMk/>
          <pc:sldMk cId="4075645494" sldId="282"/>
        </pc:sldMkLst>
        <pc:spChg chg="mod">
          <ac:chgData name="Corey Khan" userId="S::ckhan@cde.ca.gov::e39be4f5-a065-4613-a021-f6aa9124d380" providerId="AD" clId="Web-{FB2B3564-6C8D-4680-B23A-828AAFB8AB51}" dt="2020-10-08T18:40:59.603" v="2311" actId="20577"/>
          <ac:spMkLst>
            <pc:docMk/>
            <pc:sldMk cId="4075645494" sldId="282"/>
            <ac:spMk id="2" creationId="{9720B350-4B45-4ABD-A61A-9C780A796C2B}"/>
          </ac:spMkLst>
        </pc:spChg>
        <pc:spChg chg="mod">
          <ac:chgData name="Corey Khan" userId="S::ckhan@cde.ca.gov::e39be4f5-a065-4613-a021-f6aa9124d380" providerId="AD" clId="Web-{FB2B3564-6C8D-4680-B23A-828AAFB8AB51}" dt="2020-10-08T18:41:07.838" v="2315" actId="20577"/>
          <ac:spMkLst>
            <pc:docMk/>
            <pc:sldMk cId="4075645494" sldId="282"/>
            <ac:spMk id="3" creationId="{99013DA7-139B-4E9A-8066-1D88EA71A32F}"/>
          </ac:spMkLst>
        </pc:spChg>
      </pc:sldChg>
      <pc:sldChg chg="modSp add ord replId modNotes">
        <pc:chgData name="Corey Khan" userId="S::ckhan@cde.ca.gov::e39be4f5-a065-4613-a021-f6aa9124d380" providerId="AD" clId="Web-{FB2B3564-6C8D-4680-B23A-828AAFB8AB51}" dt="2020-10-08T18:40:45.431" v="2307"/>
        <pc:sldMkLst>
          <pc:docMk/>
          <pc:sldMk cId="645556800" sldId="291"/>
        </pc:sldMkLst>
        <pc:spChg chg="mod">
          <ac:chgData name="Corey Khan" userId="S::ckhan@cde.ca.gov::e39be4f5-a065-4613-a021-f6aa9124d380" providerId="AD" clId="Web-{FB2B3564-6C8D-4680-B23A-828AAFB8AB51}" dt="2020-10-08T18:15:34.211" v="70" actId="20577"/>
          <ac:spMkLst>
            <pc:docMk/>
            <pc:sldMk cId="645556800" sldId="291"/>
            <ac:spMk id="2" creationId="{BA9CB003-929B-4D15-B0D3-6DE7E71F9D58}"/>
          </ac:spMkLst>
        </pc:spChg>
        <pc:spChg chg="mod">
          <ac:chgData name="Corey Khan" userId="S::ckhan@cde.ca.gov::e39be4f5-a065-4613-a021-f6aa9124d380" providerId="AD" clId="Web-{FB2B3564-6C8D-4680-B23A-828AAFB8AB51}" dt="2020-10-08T18:28:15.657" v="1609" actId="20577"/>
          <ac:spMkLst>
            <pc:docMk/>
            <pc:sldMk cId="645556800" sldId="291"/>
            <ac:spMk id="3" creationId="{E8686447-46F8-4608-9227-2545C0367645}"/>
          </ac:spMkLst>
        </pc:spChg>
      </pc:sldChg>
    </pc:docChg>
  </pc:docChgLst>
  <pc:docChgLst>
    <pc:chgData name="Jordan Clegg" userId="S::jclegg@cde.ca.gov::337849d6-6fc7-4f05-a7ed-c724ee339b57" providerId="AD" clId="Web-{3DFB6A2B-EBB9-4AE5-AEC9-0C3A99E0B90D}"/>
    <pc:docChg chg="modSld">
      <pc:chgData name="Jordan Clegg" userId="S::jclegg@cde.ca.gov::337849d6-6fc7-4f05-a7ed-c724ee339b57" providerId="AD" clId="Web-{3DFB6A2B-EBB9-4AE5-AEC9-0C3A99E0B90D}" dt="2020-10-07T22:17:52.308" v="17" actId="20577"/>
      <pc:docMkLst>
        <pc:docMk/>
      </pc:docMkLst>
      <pc:sldChg chg="modSp modNotes">
        <pc:chgData name="Jordan Clegg" userId="S::jclegg@cde.ca.gov::337849d6-6fc7-4f05-a7ed-c724ee339b57" providerId="AD" clId="Web-{3DFB6A2B-EBB9-4AE5-AEC9-0C3A99E0B90D}" dt="2020-10-07T22:17:52.308" v="17" actId="20577"/>
        <pc:sldMkLst>
          <pc:docMk/>
          <pc:sldMk cId="3074850566" sldId="262"/>
        </pc:sldMkLst>
        <pc:spChg chg="mod">
          <ac:chgData name="Jordan Clegg" userId="S::jclegg@cde.ca.gov::337849d6-6fc7-4f05-a7ed-c724ee339b57" providerId="AD" clId="Web-{3DFB6A2B-EBB9-4AE5-AEC9-0C3A99E0B90D}" dt="2020-10-07T22:17:52.308" v="17" actId="20577"/>
          <ac:spMkLst>
            <pc:docMk/>
            <pc:sldMk cId="3074850566" sldId="262"/>
            <ac:spMk id="3" creationId="{E8686447-46F8-4608-9227-2545C0367645}"/>
          </ac:spMkLst>
        </pc:spChg>
      </pc:sldChg>
    </pc:docChg>
  </pc:docChgLst>
  <pc:docChgLst>
    <pc:chgData name="Corey Khan" userId="S::ckhan@cde.ca.gov::e39be4f5-a065-4613-a021-f6aa9124d380" providerId="AD" clId="Web-{31AC142E-E10E-4886-9961-874CEBBF0929}"/>
    <pc:docChg chg="modSld">
      <pc:chgData name="Corey Khan" userId="S::ckhan@cde.ca.gov::e39be4f5-a065-4613-a021-f6aa9124d380" providerId="AD" clId="Web-{31AC142E-E10E-4886-9961-874CEBBF0929}" dt="2020-09-28T19:18:38.387" v="239"/>
      <pc:docMkLst>
        <pc:docMk/>
      </pc:docMkLst>
      <pc:sldChg chg="modSp modNotes">
        <pc:chgData name="Corey Khan" userId="S::ckhan@cde.ca.gov::e39be4f5-a065-4613-a021-f6aa9124d380" providerId="AD" clId="Web-{31AC142E-E10E-4886-9961-874CEBBF0929}" dt="2020-09-28T19:18:05.698" v="205"/>
        <pc:sldMkLst>
          <pc:docMk/>
          <pc:sldMk cId="4014302178" sldId="258"/>
        </pc:sldMkLst>
        <pc:spChg chg="mod">
          <ac:chgData name="Corey Khan" userId="S::ckhan@cde.ca.gov::e39be4f5-a065-4613-a021-f6aa9124d380" providerId="AD" clId="Web-{31AC142E-E10E-4886-9961-874CEBBF0929}" dt="2020-09-28T19:14:29.702" v="73" actId="14100"/>
          <ac:spMkLst>
            <pc:docMk/>
            <pc:sldMk cId="4014302178" sldId="258"/>
            <ac:spMk id="3" creationId="{405E2B59-AD2B-4C20-B843-43CF6EB8F72B}"/>
          </ac:spMkLst>
        </pc:spChg>
      </pc:sldChg>
      <pc:sldChg chg="modNotes">
        <pc:chgData name="Corey Khan" userId="S::ckhan@cde.ca.gov::e39be4f5-a065-4613-a021-f6aa9124d380" providerId="AD" clId="Web-{31AC142E-E10E-4886-9961-874CEBBF0929}" dt="2020-09-28T19:17:54.838" v="195"/>
        <pc:sldMkLst>
          <pc:docMk/>
          <pc:sldMk cId="2165875844" sldId="259"/>
        </pc:sldMkLst>
      </pc:sldChg>
      <pc:sldChg chg="modSp modNotes">
        <pc:chgData name="Corey Khan" userId="S::ckhan@cde.ca.gov::e39be4f5-a065-4613-a021-f6aa9124d380" providerId="AD" clId="Web-{31AC142E-E10E-4886-9961-874CEBBF0929}" dt="2020-09-28T19:18:14.120" v="215"/>
        <pc:sldMkLst>
          <pc:docMk/>
          <pc:sldMk cId="2073708931" sldId="261"/>
        </pc:sldMkLst>
        <pc:spChg chg="mod">
          <ac:chgData name="Corey Khan" userId="S::ckhan@cde.ca.gov::e39be4f5-a065-4613-a021-f6aa9124d380" providerId="AD" clId="Web-{31AC142E-E10E-4886-9961-874CEBBF0929}" dt="2020-09-28T19:13:09.728" v="16" actId="1076"/>
          <ac:spMkLst>
            <pc:docMk/>
            <pc:sldMk cId="2073708931" sldId="261"/>
            <ac:spMk id="2" creationId="{4A9C3338-7E7A-4438-8E4F-F8FA90C3AC0D}"/>
          </ac:spMkLst>
        </pc:spChg>
        <pc:spChg chg="mod">
          <ac:chgData name="Corey Khan" userId="S::ckhan@cde.ca.gov::e39be4f5-a065-4613-a021-f6aa9124d380" providerId="AD" clId="Web-{31AC142E-E10E-4886-9961-874CEBBF0929}" dt="2020-09-28T19:17:23.352" v="187" actId="20577"/>
          <ac:spMkLst>
            <pc:docMk/>
            <pc:sldMk cId="2073708931" sldId="261"/>
            <ac:spMk id="3" creationId="{171B649B-A847-4B77-AD71-E0840BF277D0}"/>
          </ac:spMkLst>
        </pc:spChg>
      </pc:sldChg>
      <pc:sldChg chg="modNotes">
        <pc:chgData name="Corey Khan" userId="S::ckhan@cde.ca.gov::e39be4f5-a065-4613-a021-f6aa9124d380" providerId="AD" clId="Web-{31AC142E-E10E-4886-9961-874CEBBF0929}" dt="2020-09-28T19:18:22.902" v="226"/>
        <pc:sldMkLst>
          <pc:docMk/>
          <pc:sldMk cId="3074850566" sldId="262"/>
        </pc:sldMkLst>
      </pc:sldChg>
      <pc:sldChg chg="delSp modNotes">
        <pc:chgData name="Corey Khan" userId="S::ckhan@cde.ca.gov::e39be4f5-a065-4613-a021-f6aa9124d380" providerId="AD" clId="Web-{31AC142E-E10E-4886-9961-874CEBBF0929}" dt="2020-09-28T19:18:38.387" v="239"/>
        <pc:sldMkLst>
          <pc:docMk/>
          <pc:sldMk cId="3212877554" sldId="263"/>
        </pc:sldMkLst>
        <pc:spChg chg="del">
          <ac:chgData name="Corey Khan" userId="S::ckhan@cde.ca.gov::e39be4f5-a065-4613-a021-f6aa9124d380" providerId="AD" clId="Web-{31AC142E-E10E-4886-9961-874CEBBF0929}" dt="2020-09-28T19:18:38.387" v="239"/>
          <ac:spMkLst>
            <pc:docMk/>
            <pc:sldMk cId="3212877554" sldId="263"/>
            <ac:spMk id="4" creationId="{C751DF7F-C2CC-4FC5-BB81-6CFE68E35CCB}"/>
          </ac:spMkLst>
        </pc:spChg>
      </pc:sldChg>
    </pc:docChg>
  </pc:docChgLst>
  <pc:docChgLst>
    <pc:chgData name="Barbara Lindsay" userId="S::blindsay@cde.ca.gov::f58b8608-a674-4040-9f2a-f7fe56db570d" providerId="AD" clId="Web-{45119216-C2BE-4DEC-A742-B78F27C32C29}"/>
    <pc:docChg chg="modSld">
      <pc:chgData name="Barbara Lindsay" userId="S::blindsay@cde.ca.gov::f58b8608-a674-4040-9f2a-f7fe56db570d" providerId="AD" clId="Web-{45119216-C2BE-4DEC-A742-B78F27C32C29}" dt="2020-10-05T21:21:20.494" v="284"/>
      <pc:docMkLst>
        <pc:docMk/>
      </pc:docMkLst>
      <pc:sldChg chg="modNotes">
        <pc:chgData name="Barbara Lindsay" userId="S::blindsay@cde.ca.gov::f58b8608-a674-4040-9f2a-f7fe56db570d" providerId="AD" clId="Web-{45119216-C2BE-4DEC-A742-B78F27C32C29}" dt="2020-10-05T21:21:11.150" v="280"/>
        <pc:sldMkLst>
          <pc:docMk/>
          <pc:sldMk cId="3465662035" sldId="257"/>
        </pc:sldMkLst>
      </pc:sldChg>
      <pc:sldChg chg="modNotes">
        <pc:chgData name="Barbara Lindsay" userId="S::blindsay@cde.ca.gov::f58b8608-a674-4040-9f2a-f7fe56db570d" providerId="AD" clId="Web-{45119216-C2BE-4DEC-A742-B78F27C32C29}" dt="2020-10-05T21:21:20.494" v="284"/>
        <pc:sldMkLst>
          <pc:docMk/>
          <pc:sldMk cId="288286353" sldId="270"/>
        </pc:sldMkLst>
      </pc:sldChg>
    </pc:docChg>
  </pc:docChgLst>
  <pc:docChgLst>
    <pc:chgData name="Alana Andrade" userId="S::aandrade@cde.ca.gov::d336b2b8-3478-4328-8ca2-dbdae80dba75" providerId="AD" clId="Web-{58D01443-5CD1-ED94-DED6-93DDF1DD6637}"/>
    <pc:docChg chg="modSld">
      <pc:chgData name="Alana Andrade" userId="S::aandrade@cde.ca.gov::d336b2b8-3478-4328-8ca2-dbdae80dba75" providerId="AD" clId="Web-{58D01443-5CD1-ED94-DED6-93DDF1DD6637}" dt="2020-10-08T22:42:04.142" v="48" actId="20577"/>
      <pc:docMkLst>
        <pc:docMk/>
      </pc:docMkLst>
      <pc:sldChg chg="modSp">
        <pc:chgData name="Alana Andrade" userId="S::aandrade@cde.ca.gov::d336b2b8-3478-4328-8ca2-dbdae80dba75" providerId="AD" clId="Web-{58D01443-5CD1-ED94-DED6-93DDF1DD6637}" dt="2020-10-08T22:42:03.407" v="46" actId="20577"/>
        <pc:sldMkLst>
          <pc:docMk/>
          <pc:sldMk cId="2549740888" sldId="276"/>
        </pc:sldMkLst>
        <pc:spChg chg="mod">
          <ac:chgData name="Alana Andrade" userId="S::aandrade@cde.ca.gov::d336b2b8-3478-4328-8ca2-dbdae80dba75" providerId="AD" clId="Web-{58D01443-5CD1-ED94-DED6-93DDF1DD6637}" dt="2020-10-08T22:42:03.407" v="46" actId="20577"/>
          <ac:spMkLst>
            <pc:docMk/>
            <pc:sldMk cId="2549740888" sldId="276"/>
            <ac:spMk id="2" creationId="{EC165D0A-ACE7-4573-90AC-0580A2071039}"/>
          </ac:spMkLst>
        </pc:spChg>
      </pc:sldChg>
    </pc:docChg>
  </pc:docChgLst>
  <pc:docChgLst>
    <pc:chgData name="Virginia Early" userId="S::vearly@cde.ca.gov::42929ea7-4389-4ffc-bd0b-f8133d7ef99f" providerId="AD" clId="Web-{D874A1CC-874F-416D-947B-1C81B636A6DA}"/>
    <pc:docChg chg="addSld modSld sldOrd">
      <pc:chgData name="Virginia Early" userId="S::vearly@cde.ca.gov::42929ea7-4389-4ffc-bd0b-f8133d7ef99f" providerId="AD" clId="Web-{D874A1CC-874F-416D-947B-1C81B636A6DA}" dt="2020-10-08T19:56:03.722" v="1098" actId="20577"/>
      <pc:docMkLst>
        <pc:docMk/>
      </pc:docMkLst>
      <pc:sldChg chg="modSp">
        <pc:chgData name="Virginia Early" userId="S::vearly@cde.ca.gov::42929ea7-4389-4ffc-bd0b-f8133d7ef99f" providerId="AD" clId="Web-{D874A1CC-874F-416D-947B-1C81B636A6DA}" dt="2020-10-08T19:38:15.119" v="84" actId="1076"/>
        <pc:sldMkLst>
          <pc:docMk/>
          <pc:sldMk cId="3465662035" sldId="257"/>
        </pc:sldMkLst>
        <pc:spChg chg="mod">
          <ac:chgData name="Virginia Early" userId="S::vearly@cde.ca.gov::42929ea7-4389-4ffc-bd0b-f8133d7ef99f" providerId="AD" clId="Web-{D874A1CC-874F-416D-947B-1C81B636A6DA}" dt="2020-10-08T19:38:02.290" v="81" actId="20577"/>
          <ac:spMkLst>
            <pc:docMk/>
            <pc:sldMk cId="3465662035" sldId="257"/>
            <ac:spMk id="2" creationId="{BEEDB00A-8284-43BE-9BF1-6A79D91741D4}"/>
          </ac:spMkLst>
        </pc:spChg>
        <pc:spChg chg="mod">
          <ac:chgData name="Virginia Early" userId="S::vearly@cde.ca.gov::42929ea7-4389-4ffc-bd0b-f8133d7ef99f" providerId="AD" clId="Web-{D874A1CC-874F-416D-947B-1C81B636A6DA}" dt="2020-10-08T19:38:15.119" v="84" actId="1076"/>
          <ac:spMkLst>
            <pc:docMk/>
            <pc:sldMk cId="3465662035" sldId="257"/>
            <ac:spMk id="3" creationId="{C8D545B4-06E1-4DE8-81CC-7CC2525B402D}"/>
          </ac:spMkLst>
        </pc:spChg>
        <pc:picChg chg="mod">
          <ac:chgData name="Virginia Early" userId="S::vearly@cde.ca.gov::42929ea7-4389-4ffc-bd0b-f8133d7ef99f" providerId="AD" clId="Web-{D874A1CC-874F-416D-947B-1C81B636A6DA}" dt="2020-10-08T19:37:23.459" v="23" actId="1076"/>
          <ac:picMkLst>
            <pc:docMk/>
            <pc:sldMk cId="3465662035" sldId="257"/>
            <ac:picMk id="4" creationId="{A6F25D57-639F-4F44-A8AE-84A61D587467}"/>
          </ac:picMkLst>
        </pc:picChg>
        <pc:picChg chg="mod">
          <ac:chgData name="Virginia Early" userId="S::vearly@cde.ca.gov::42929ea7-4389-4ffc-bd0b-f8133d7ef99f" providerId="AD" clId="Web-{D874A1CC-874F-416D-947B-1C81B636A6DA}" dt="2020-10-08T19:37:27.678" v="24" actId="14100"/>
          <ac:picMkLst>
            <pc:docMk/>
            <pc:sldMk cId="3465662035" sldId="257"/>
            <ac:picMk id="5" creationId="{D97D37D5-406C-45AF-95A1-41EEBA434E0D}"/>
          </ac:picMkLst>
        </pc:picChg>
      </pc:sldChg>
      <pc:sldChg chg="modNotes">
        <pc:chgData name="Virginia Early" userId="S::vearly@cde.ca.gov::42929ea7-4389-4ffc-bd0b-f8133d7ef99f" providerId="AD" clId="Web-{D874A1CC-874F-416D-947B-1C81B636A6DA}" dt="2020-10-08T19:44:52.849" v="104"/>
        <pc:sldMkLst>
          <pc:docMk/>
          <pc:sldMk cId="288286353" sldId="270"/>
        </pc:sldMkLst>
      </pc:sldChg>
      <pc:sldChg chg="modSp">
        <pc:chgData name="Virginia Early" userId="S::vearly@cde.ca.gov::42929ea7-4389-4ffc-bd0b-f8133d7ef99f" providerId="AD" clId="Web-{D874A1CC-874F-416D-947B-1C81B636A6DA}" dt="2020-10-08T19:45:28.789" v="110" actId="20577"/>
        <pc:sldMkLst>
          <pc:docMk/>
          <pc:sldMk cId="894971636" sldId="272"/>
        </pc:sldMkLst>
        <pc:spChg chg="mod">
          <ac:chgData name="Virginia Early" userId="S::vearly@cde.ca.gov::42929ea7-4389-4ffc-bd0b-f8133d7ef99f" providerId="AD" clId="Web-{D874A1CC-874F-416D-947B-1C81B636A6DA}" dt="2020-10-08T19:45:28.789" v="110" actId="20577"/>
          <ac:spMkLst>
            <pc:docMk/>
            <pc:sldMk cId="894971636" sldId="272"/>
            <ac:spMk id="3" creationId="{57DCE898-7F84-4A36-A6B7-EF11D0F20CE5}"/>
          </ac:spMkLst>
        </pc:spChg>
      </pc:sldChg>
      <pc:sldChg chg="modSp">
        <pc:chgData name="Virginia Early" userId="S::vearly@cde.ca.gov::42929ea7-4389-4ffc-bd0b-f8133d7ef99f" providerId="AD" clId="Web-{D874A1CC-874F-416D-947B-1C81B636A6DA}" dt="2020-10-08T19:36:51.285" v="18" actId="1076"/>
        <pc:sldMkLst>
          <pc:docMk/>
          <pc:sldMk cId="2539842605" sldId="284"/>
        </pc:sldMkLst>
        <pc:spChg chg="mod">
          <ac:chgData name="Virginia Early" userId="S::vearly@cde.ca.gov::42929ea7-4389-4ffc-bd0b-f8133d7ef99f" providerId="AD" clId="Web-{D874A1CC-874F-416D-947B-1C81B636A6DA}" dt="2020-10-08T19:36:18.767" v="14" actId="1076"/>
          <ac:spMkLst>
            <pc:docMk/>
            <pc:sldMk cId="2539842605" sldId="284"/>
            <ac:spMk id="2" creationId="{BEEDB00A-8284-43BE-9BF1-6A79D91741D4}"/>
          </ac:spMkLst>
        </pc:spChg>
        <pc:picChg chg="mod">
          <ac:chgData name="Virginia Early" userId="S::vearly@cde.ca.gov::42929ea7-4389-4ffc-bd0b-f8133d7ef99f" providerId="AD" clId="Web-{D874A1CC-874F-416D-947B-1C81B636A6DA}" dt="2020-10-08T19:36:28.627" v="15" actId="1076"/>
          <ac:picMkLst>
            <pc:docMk/>
            <pc:sldMk cId="2539842605" sldId="284"/>
            <ac:picMk id="4" creationId="{A6F25D57-639F-4F44-A8AE-84A61D587467}"/>
          </ac:picMkLst>
        </pc:picChg>
        <pc:picChg chg="mod">
          <ac:chgData name="Virginia Early" userId="S::vearly@cde.ca.gov::42929ea7-4389-4ffc-bd0b-f8133d7ef99f" providerId="AD" clId="Web-{D874A1CC-874F-416D-947B-1C81B636A6DA}" dt="2020-10-08T19:36:51.285" v="18" actId="1076"/>
          <ac:picMkLst>
            <pc:docMk/>
            <pc:sldMk cId="2539842605" sldId="284"/>
            <ac:picMk id="5" creationId="{D97D37D5-406C-45AF-95A1-41EEBA434E0D}"/>
          </ac:picMkLst>
        </pc:picChg>
      </pc:sldChg>
      <pc:sldChg chg="addSp delSp modSp new ord">
        <pc:chgData name="Virginia Early" userId="S::vearly@cde.ca.gov::42929ea7-4389-4ffc-bd0b-f8133d7ef99f" providerId="AD" clId="Web-{D874A1CC-874F-416D-947B-1C81B636A6DA}" dt="2020-10-08T19:52:34.005" v="516" actId="20577"/>
        <pc:sldMkLst>
          <pc:docMk/>
          <pc:sldMk cId="1151108247" sldId="292"/>
        </pc:sldMkLst>
        <pc:spChg chg="mod">
          <ac:chgData name="Virginia Early" userId="S::vearly@cde.ca.gov::42929ea7-4389-4ffc-bd0b-f8133d7ef99f" providerId="AD" clId="Web-{D874A1CC-874F-416D-947B-1C81B636A6DA}" dt="2020-10-08T19:52:34.005" v="516" actId="20577"/>
          <ac:spMkLst>
            <pc:docMk/>
            <pc:sldMk cId="1151108247" sldId="292"/>
            <ac:spMk id="2" creationId="{160EC3A6-0D5B-4274-BB00-19AC47A122F4}"/>
          </ac:spMkLst>
        </pc:spChg>
        <pc:spChg chg="del">
          <ac:chgData name="Virginia Early" userId="S::vearly@cde.ca.gov::42929ea7-4389-4ffc-bd0b-f8133d7ef99f" providerId="AD" clId="Web-{D874A1CC-874F-416D-947B-1C81B636A6DA}" dt="2020-10-08T19:49:29.493" v="115"/>
          <ac:spMkLst>
            <pc:docMk/>
            <pc:sldMk cId="1151108247" sldId="292"/>
            <ac:spMk id="3" creationId="{5EE1B927-F3C6-4463-B6A6-C1E220F27BB9}"/>
          </ac:spMkLst>
        </pc:spChg>
        <pc:graphicFrameChg chg="add mod ord modGraphic">
          <ac:chgData name="Virginia Early" userId="S::vearly@cde.ca.gov::42929ea7-4389-4ffc-bd0b-f8133d7ef99f" providerId="AD" clId="Web-{D874A1CC-874F-416D-947B-1C81B636A6DA}" dt="2020-10-08T19:52:11.097" v="465"/>
          <ac:graphicFrameMkLst>
            <pc:docMk/>
            <pc:sldMk cId="1151108247" sldId="292"/>
            <ac:graphicFrameMk id="4" creationId="{9996C9A8-0E77-4C39-B1D6-63CDBDFF583F}"/>
          </ac:graphicFrameMkLst>
        </pc:graphicFrameChg>
      </pc:sldChg>
      <pc:sldChg chg="modSp new">
        <pc:chgData name="Virginia Early" userId="S::vearly@cde.ca.gov::42929ea7-4389-4ffc-bd0b-f8133d7ef99f" providerId="AD" clId="Web-{D874A1CC-874F-416D-947B-1C81B636A6DA}" dt="2020-10-08T19:56:02.582" v="1096" actId="20577"/>
        <pc:sldMkLst>
          <pc:docMk/>
          <pc:sldMk cId="4012622783" sldId="293"/>
        </pc:sldMkLst>
        <pc:spChg chg="mod">
          <ac:chgData name="Virginia Early" userId="S::vearly@cde.ca.gov::42929ea7-4389-4ffc-bd0b-f8133d7ef99f" providerId="AD" clId="Web-{D874A1CC-874F-416D-947B-1C81B636A6DA}" dt="2020-10-08T19:56:02.582" v="1096" actId="20577"/>
          <ac:spMkLst>
            <pc:docMk/>
            <pc:sldMk cId="4012622783" sldId="293"/>
            <ac:spMk id="2" creationId="{37D81AC1-A586-4D34-B95E-5FAA003095A5}"/>
          </ac:spMkLst>
        </pc:spChg>
        <pc:spChg chg="mod">
          <ac:chgData name="Virginia Early" userId="S::vearly@cde.ca.gov::42929ea7-4389-4ffc-bd0b-f8133d7ef99f" providerId="AD" clId="Web-{D874A1CC-874F-416D-947B-1C81B636A6DA}" dt="2020-10-08T19:55:58.034" v="1092" actId="20577"/>
          <ac:spMkLst>
            <pc:docMk/>
            <pc:sldMk cId="4012622783" sldId="293"/>
            <ac:spMk id="3" creationId="{6DC55F2A-07E7-44D4-B24F-27F8803FF95C}"/>
          </ac:spMkLst>
        </pc:spChg>
      </pc:sldChg>
    </pc:docChg>
  </pc:docChgLst>
  <pc:docChgLst>
    <pc:chgData name="Corey Khan" userId="S::ckhan@cde.ca.gov::e39be4f5-a065-4613-a021-f6aa9124d380" providerId="AD" clId="Web-{6AF4281C-8220-4701-A8FC-33EEC872679C}"/>
    <pc:docChg chg="modSld">
      <pc:chgData name="Corey Khan" userId="S::ckhan@cde.ca.gov::e39be4f5-a065-4613-a021-f6aa9124d380" providerId="AD" clId="Web-{6AF4281C-8220-4701-A8FC-33EEC872679C}" dt="2020-10-07T16:22:05.120" v="27" actId="20577"/>
      <pc:docMkLst>
        <pc:docMk/>
      </pc:docMkLst>
      <pc:sldChg chg="modSp">
        <pc:chgData name="Corey Khan" userId="S::ckhan@cde.ca.gov::e39be4f5-a065-4613-a021-f6aa9124d380" providerId="AD" clId="Web-{6AF4281C-8220-4701-A8FC-33EEC872679C}" dt="2020-10-07T16:22:05.120" v="26" actId="20577"/>
        <pc:sldMkLst>
          <pc:docMk/>
          <pc:sldMk cId="2165875844" sldId="259"/>
        </pc:sldMkLst>
        <pc:spChg chg="mod">
          <ac:chgData name="Corey Khan" userId="S::ckhan@cde.ca.gov::e39be4f5-a065-4613-a021-f6aa9124d380" providerId="AD" clId="Web-{6AF4281C-8220-4701-A8FC-33EEC872679C}" dt="2020-10-07T16:22:05.120" v="26" actId="20577"/>
          <ac:spMkLst>
            <pc:docMk/>
            <pc:sldMk cId="2165875844" sldId="259"/>
            <ac:spMk id="3" creationId="{2AFEFFE4-8AC2-463A-B2BC-B98011D5BE04}"/>
          </ac:spMkLst>
        </pc:spChg>
      </pc:sldChg>
    </pc:docChg>
  </pc:docChgLst>
  <pc:docChgLst>
    <pc:chgData name="Barbara Lindsay" userId="S::blindsay@cde.ca.gov::f58b8608-a674-4040-9f2a-f7fe56db570d" providerId="AD" clId="Web-{8BFF2AA7-E2E7-48CD-AEB4-40FF0719D469}"/>
    <pc:docChg chg="addSld delSld modSld sldOrd">
      <pc:chgData name="Barbara Lindsay" userId="S::blindsay@cde.ca.gov::f58b8608-a674-4040-9f2a-f7fe56db570d" providerId="AD" clId="Web-{8BFF2AA7-E2E7-48CD-AEB4-40FF0719D469}" dt="2020-10-08T18:04:28.970" v="162"/>
      <pc:docMkLst>
        <pc:docMk/>
      </pc:docMkLst>
      <pc:sldChg chg="addSp delSp modSp new mod ord setBg">
        <pc:chgData name="Barbara Lindsay" userId="S::blindsay@cde.ca.gov::f58b8608-a674-4040-9f2a-f7fe56db570d" providerId="AD" clId="Web-{8BFF2AA7-E2E7-48CD-AEB4-40FF0719D469}" dt="2020-10-08T17:52:16.499" v="5"/>
        <pc:sldMkLst>
          <pc:docMk/>
          <pc:sldMk cId="2554467973" sldId="285"/>
        </pc:sldMkLst>
        <pc:spChg chg="del">
          <ac:chgData name="Barbara Lindsay" userId="S::blindsay@cde.ca.gov::f58b8608-a674-4040-9f2a-f7fe56db570d" providerId="AD" clId="Web-{8BFF2AA7-E2E7-48CD-AEB4-40FF0719D469}" dt="2020-10-08T17:51:20.480" v="2"/>
          <ac:spMkLst>
            <pc:docMk/>
            <pc:sldMk cId="2554467973" sldId="285"/>
            <ac:spMk id="2" creationId="{02020738-7E33-4BF2-B85C-DD4F61144B9E}"/>
          </ac:spMkLst>
        </pc:spChg>
        <pc:spChg chg="del">
          <ac:chgData name="Barbara Lindsay" userId="S::blindsay@cde.ca.gov::f58b8608-a674-4040-9f2a-f7fe56db570d" providerId="AD" clId="Web-{8BFF2AA7-E2E7-48CD-AEB4-40FF0719D469}" dt="2020-10-08T17:51:14.542" v="1"/>
          <ac:spMkLst>
            <pc:docMk/>
            <pc:sldMk cId="2554467973" sldId="285"/>
            <ac:spMk id="3" creationId="{ECD9F10B-F5C9-4DC4-A094-6703A62AAB41}"/>
          </ac:spMkLst>
        </pc:spChg>
        <pc:spChg chg="add">
          <ac:chgData name="Barbara Lindsay" userId="S::blindsay@cde.ca.gov::f58b8608-a674-4040-9f2a-f7fe56db570d" providerId="AD" clId="Web-{8BFF2AA7-E2E7-48CD-AEB4-40FF0719D469}" dt="2020-10-08T17:51:20.480" v="2"/>
          <ac:spMkLst>
            <pc:docMk/>
            <pc:sldMk cId="2554467973" sldId="285"/>
            <ac:spMk id="9" creationId="{42A4FC2C-047E-45A5-965D-8E1E3BF09BC6}"/>
          </ac:spMkLst>
        </pc:spChg>
        <pc:picChg chg="add mod ord">
          <ac:chgData name="Barbara Lindsay" userId="S::blindsay@cde.ca.gov::f58b8608-a674-4040-9f2a-f7fe56db570d" providerId="AD" clId="Web-{8BFF2AA7-E2E7-48CD-AEB4-40FF0719D469}" dt="2020-10-08T17:51:20.480" v="2"/>
          <ac:picMkLst>
            <pc:docMk/>
            <pc:sldMk cId="2554467973" sldId="285"/>
            <ac:picMk id="4" creationId="{612A88CE-710B-4B13-9AA9-FBB300DCF68A}"/>
          </ac:picMkLst>
        </pc:picChg>
      </pc:sldChg>
      <pc:sldChg chg="addSp delSp modSp new mod setBg modNotes">
        <pc:chgData name="Barbara Lindsay" userId="S::blindsay@cde.ca.gov::f58b8608-a674-4040-9f2a-f7fe56db570d" providerId="AD" clId="Web-{8BFF2AA7-E2E7-48CD-AEB4-40FF0719D469}" dt="2020-10-08T17:57:19.160" v="75"/>
        <pc:sldMkLst>
          <pc:docMk/>
          <pc:sldMk cId="548303952" sldId="286"/>
        </pc:sldMkLst>
        <pc:spChg chg="del">
          <ac:chgData name="Barbara Lindsay" userId="S::blindsay@cde.ca.gov::f58b8608-a674-4040-9f2a-f7fe56db570d" providerId="AD" clId="Web-{8BFF2AA7-E2E7-48CD-AEB4-40FF0719D469}" dt="2020-10-08T17:55:18.105" v="54"/>
          <ac:spMkLst>
            <pc:docMk/>
            <pc:sldMk cId="548303952" sldId="286"/>
            <ac:spMk id="2" creationId="{2B6779BC-E4A5-40F9-8C77-83EA722CA720}"/>
          </ac:spMkLst>
        </pc:spChg>
        <pc:spChg chg="del">
          <ac:chgData name="Barbara Lindsay" userId="S::blindsay@cde.ca.gov::f58b8608-a674-4040-9f2a-f7fe56db570d" providerId="AD" clId="Web-{8BFF2AA7-E2E7-48CD-AEB4-40FF0719D469}" dt="2020-10-08T17:55:14.433" v="53"/>
          <ac:spMkLst>
            <pc:docMk/>
            <pc:sldMk cId="548303952" sldId="286"/>
            <ac:spMk id="3" creationId="{89E5D6A0-5702-42E0-A784-38188CD0CF73}"/>
          </ac:spMkLst>
        </pc:spChg>
        <pc:spChg chg="add">
          <ac:chgData name="Barbara Lindsay" userId="S::blindsay@cde.ca.gov::f58b8608-a674-4040-9f2a-f7fe56db570d" providerId="AD" clId="Web-{8BFF2AA7-E2E7-48CD-AEB4-40FF0719D469}" dt="2020-10-08T17:55:18.105" v="54"/>
          <ac:spMkLst>
            <pc:docMk/>
            <pc:sldMk cId="548303952" sldId="286"/>
            <ac:spMk id="9" creationId="{42A4FC2C-047E-45A5-965D-8E1E3BF09BC6}"/>
          </ac:spMkLst>
        </pc:spChg>
        <pc:picChg chg="add mod ord">
          <ac:chgData name="Barbara Lindsay" userId="S::blindsay@cde.ca.gov::f58b8608-a674-4040-9f2a-f7fe56db570d" providerId="AD" clId="Web-{8BFF2AA7-E2E7-48CD-AEB4-40FF0719D469}" dt="2020-10-08T17:55:18.105" v="54"/>
          <ac:picMkLst>
            <pc:docMk/>
            <pc:sldMk cId="548303952" sldId="286"/>
            <ac:picMk id="4" creationId="{17F61B95-AB89-46D8-AB90-4A0506AB6B8F}"/>
          </ac:picMkLst>
        </pc:picChg>
      </pc:sldChg>
      <pc:sldChg chg="addSp delSp modSp new del">
        <pc:chgData name="Barbara Lindsay" userId="S::blindsay@cde.ca.gov::f58b8608-a674-4040-9f2a-f7fe56db570d" providerId="AD" clId="Web-{8BFF2AA7-E2E7-48CD-AEB4-40FF0719D469}" dt="2020-10-08T17:54:19.492" v="51"/>
        <pc:sldMkLst>
          <pc:docMk/>
          <pc:sldMk cId="2168144775" sldId="286"/>
        </pc:sldMkLst>
        <pc:spChg chg="mod">
          <ac:chgData name="Barbara Lindsay" userId="S::blindsay@cde.ca.gov::f58b8608-a674-4040-9f2a-f7fe56db570d" providerId="AD" clId="Web-{8BFF2AA7-E2E7-48CD-AEB4-40FF0719D469}" dt="2020-10-08T17:54:06.788" v="48" actId="20577"/>
          <ac:spMkLst>
            <pc:docMk/>
            <pc:sldMk cId="2168144775" sldId="286"/>
            <ac:spMk id="2" creationId="{8FC13019-3138-4BAE-9DC0-3FB2E720A63C}"/>
          </ac:spMkLst>
        </pc:spChg>
        <pc:spChg chg="del">
          <ac:chgData name="Barbara Lindsay" userId="S::blindsay@cde.ca.gov::f58b8608-a674-4040-9f2a-f7fe56db570d" providerId="AD" clId="Web-{8BFF2AA7-E2E7-48CD-AEB4-40FF0719D469}" dt="2020-10-08T17:53:40.755" v="9"/>
          <ac:spMkLst>
            <pc:docMk/>
            <pc:sldMk cId="2168144775" sldId="286"/>
            <ac:spMk id="3" creationId="{49FEFD96-7368-4C90-843F-1CD7098F4221}"/>
          </ac:spMkLst>
        </pc:spChg>
        <pc:picChg chg="add mod ord">
          <ac:chgData name="Barbara Lindsay" userId="S::blindsay@cde.ca.gov::f58b8608-a674-4040-9f2a-f7fe56db570d" providerId="AD" clId="Web-{8BFF2AA7-E2E7-48CD-AEB4-40FF0719D469}" dt="2020-10-08T17:53:40.755" v="9"/>
          <ac:picMkLst>
            <pc:docMk/>
            <pc:sldMk cId="2168144775" sldId="286"/>
            <ac:picMk id="4" creationId="{CCFCC250-6525-4E83-B18D-57D60E292362}"/>
          </ac:picMkLst>
        </pc:picChg>
      </pc:sldChg>
      <pc:sldChg chg="add del replId">
        <pc:chgData name="Barbara Lindsay" userId="S::blindsay@cde.ca.gov::f58b8608-a674-4040-9f2a-f7fe56db570d" providerId="AD" clId="Web-{8BFF2AA7-E2E7-48CD-AEB4-40FF0719D469}" dt="2020-10-08T17:53:10.643" v="8"/>
        <pc:sldMkLst>
          <pc:docMk/>
          <pc:sldMk cId="6044125" sldId="287"/>
        </pc:sldMkLst>
      </pc:sldChg>
      <pc:sldChg chg="addSp delSp modSp new mod ord setBg modNotes">
        <pc:chgData name="Barbara Lindsay" userId="S::blindsay@cde.ca.gov::f58b8608-a674-4040-9f2a-f7fe56db570d" providerId="AD" clId="Web-{8BFF2AA7-E2E7-48CD-AEB4-40FF0719D469}" dt="2020-10-08T18:00:45.033" v="98"/>
        <pc:sldMkLst>
          <pc:docMk/>
          <pc:sldMk cId="3744677301" sldId="287"/>
        </pc:sldMkLst>
        <pc:spChg chg="del">
          <ac:chgData name="Barbara Lindsay" userId="S::blindsay@cde.ca.gov::f58b8608-a674-4040-9f2a-f7fe56db570d" providerId="AD" clId="Web-{8BFF2AA7-E2E7-48CD-AEB4-40FF0719D469}" dt="2020-10-08T17:57:33.520" v="79"/>
          <ac:spMkLst>
            <pc:docMk/>
            <pc:sldMk cId="3744677301" sldId="287"/>
            <ac:spMk id="2" creationId="{3D75F500-BC02-4232-A1A8-ED6D5B09FD15}"/>
          </ac:spMkLst>
        </pc:spChg>
        <pc:spChg chg="del">
          <ac:chgData name="Barbara Lindsay" userId="S::blindsay@cde.ca.gov::f58b8608-a674-4040-9f2a-f7fe56db570d" providerId="AD" clId="Web-{8BFF2AA7-E2E7-48CD-AEB4-40FF0719D469}" dt="2020-10-08T17:57:31.536" v="78"/>
          <ac:spMkLst>
            <pc:docMk/>
            <pc:sldMk cId="3744677301" sldId="287"/>
            <ac:spMk id="3" creationId="{7408E298-01B1-4E86-A0E5-900E686AF18A}"/>
          </ac:spMkLst>
        </pc:spChg>
        <pc:spChg chg="add">
          <ac:chgData name="Barbara Lindsay" userId="S::blindsay@cde.ca.gov::f58b8608-a674-4040-9f2a-f7fe56db570d" providerId="AD" clId="Web-{8BFF2AA7-E2E7-48CD-AEB4-40FF0719D469}" dt="2020-10-08T17:57:33.520" v="79"/>
          <ac:spMkLst>
            <pc:docMk/>
            <pc:sldMk cId="3744677301" sldId="287"/>
            <ac:spMk id="9" creationId="{42A4FC2C-047E-45A5-965D-8E1E3BF09BC6}"/>
          </ac:spMkLst>
        </pc:spChg>
        <pc:picChg chg="add mod ord">
          <ac:chgData name="Barbara Lindsay" userId="S::blindsay@cde.ca.gov::f58b8608-a674-4040-9f2a-f7fe56db570d" providerId="AD" clId="Web-{8BFF2AA7-E2E7-48CD-AEB4-40FF0719D469}" dt="2020-10-08T17:57:33.520" v="79"/>
          <ac:picMkLst>
            <pc:docMk/>
            <pc:sldMk cId="3744677301" sldId="287"/>
            <ac:picMk id="4" creationId="{6944D7E8-1018-44BB-84E0-09A2DE617CA4}"/>
          </ac:picMkLst>
        </pc:picChg>
      </pc:sldChg>
      <pc:sldChg chg="addSp delSp modSp new mod setBg modNotes">
        <pc:chgData name="Barbara Lindsay" userId="S::blindsay@cde.ca.gov::f58b8608-a674-4040-9f2a-f7fe56db570d" providerId="AD" clId="Web-{8BFF2AA7-E2E7-48CD-AEB4-40FF0719D469}" dt="2020-10-08T18:02:40.557" v="130"/>
        <pc:sldMkLst>
          <pc:docMk/>
          <pc:sldMk cId="4191119851" sldId="288"/>
        </pc:sldMkLst>
        <pc:spChg chg="del">
          <ac:chgData name="Barbara Lindsay" userId="S::blindsay@cde.ca.gov::f58b8608-a674-4040-9f2a-f7fe56db570d" providerId="AD" clId="Web-{8BFF2AA7-E2E7-48CD-AEB4-40FF0719D469}" dt="2020-10-08T18:00:58.925" v="101"/>
          <ac:spMkLst>
            <pc:docMk/>
            <pc:sldMk cId="4191119851" sldId="288"/>
            <ac:spMk id="2" creationId="{003A4668-A7B3-4C35-9961-C540DFC24279}"/>
          </ac:spMkLst>
        </pc:spChg>
        <pc:spChg chg="del">
          <ac:chgData name="Barbara Lindsay" userId="S::blindsay@cde.ca.gov::f58b8608-a674-4040-9f2a-f7fe56db570d" providerId="AD" clId="Web-{8BFF2AA7-E2E7-48CD-AEB4-40FF0719D469}" dt="2020-10-08T18:00:56.925" v="100"/>
          <ac:spMkLst>
            <pc:docMk/>
            <pc:sldMk cId="4191119851" sldId="288"/>
            <ac:spMk id="3" creationId="{E25828DF-24D1-4AF3-83C4-66C69FA82416}"/>
          </ac:spMkLst>
        </pc:spChg>
        <pc:spChg chg="add">
          <ac:chgData name="Barbara Lindsay" userId="S::blindsay@cde.ca.gov::f58b8608-a674-4040-9f2a-f7fe56db570d" providerId="AD" clId="Web-{8BFF2AA7-E2E7-48CD-AEB4-40FF0719D469}" dt="2020-10-08T18:00:58.925" v="101"/>
          <ac:spMkLst>
            <pc:docMk/>
            <pc:sldMk cId="4191119851" sldId="288"/>
            <ac:spMk id="9" creationId="{42A4FC2C-047E-45A5-965D-8E1E3BF09BC6}"/>
          </ac:spMkLst>
        </pc:spChg>
        <pc:picChg chg="add mod ord">
          <ac:chgData name="Barbara Lindsay" userId="S::blindsay@cde.ca.gov::f58b8608-a674-4040-9f2a-f7fe56db570d" providerId="AD" clId="Web-{8BFF2AA7-E2E7-48CD-AEB4-40FF0719D469}" dt="2020-10-08T18:00:58.925" v="101"/>
          <ac:picMkLst>
            <pc:docMk/>
            <pc:sldMk cId="4191119851" sldId="288"/>
            <ac:picMk id="4" creationId="{A507B191-05D4-4CBF-AB53-A2E31ABEE7B8}"/>
          </ac:picMkLst>
        </pc:picChg>
      </pc:sldChg>
      <pc:sldChg chg="addSp delSp modSp new mod setBg modNotes">
        <pc:chgData name="Barbara Lindsay" userId="S::blindsay@cde.ca.gov::f58b8608-a674-4040-9f2a-f7fe56db570d" providerId="AD" clId="Web-{8BFF2AA7-E2E7-48CD-AEB4-40FF0719D469}" dt="2020-10-08T18:04:23.157" v="159"/>
        <pc:sldMkLst>
          <pc:docMk/>
          <pc:sldMk cId="395651881" sldId="289"/>
        </pc:sldMkLst>
        <pc:spChg chg="del">
          <ac:chgData name="Barbara Lindsay" userId="S::blindsay@cde.ca.gov::f58b8608-a674-4040-9f2a-f7fe56db570d" providerId="AD" clId="Web-{8BFF2AA7-E2E7-48CD-AEB4-40FF0719D469}" dt="2020-10-08T18:02:47.307" v="133"/>
          <ac:spMkLst>
            <pc:docMk/>
            <pc:sldMk cId="395651881" sldId="289"/>
            <ac:spMk id="2" creationId="{7FB8B464-AC78-4E16-BA95-33BC1D8DE192}"/>
          </ac:spMkLst>
        </pc:spChg>
        <pc:spChg chg="del">
          <ac:chgData name="Barbara Lindsay" userId="S::blindsay@cde.ca.gov::f58b8608-a674-4040-9f2a-f7fe56db570d" providerId="AD" clId="Web-{8BFF2AA7-E2E7-48CD-AEB4-40FF0719D469}" dt="2020-10-08T18:02:45.135" v="132"/>
          <ac:spMkLst>
            <pc:docMk/>
            <pc:sldMk cId="395651881" sldId="289"/>
            <ac:spMk id="3" creationId="{AD04CEF3-FA80-4627-B635-AD3E81D4B23C}"/>
          </ac:spMkLst>
        </pc:spChg>
        <pc:spChg chg="add">
          <ac:chgData name="Barbara Lindsay" userId="S::blindsay@cde.ca.gov::f58b8608-a674-4040-9f2a-f7fe56db570d" providerId="AD" clId="Web-{8BFF2AA7-E2E7-48CD-AEB4-40FF0719D469}" dt="2020-10-08T18:02:47.307" v="133"/>
          <ac:spMkLst>
            <pc:docMk/>
            <pc:sldMk cId="395651881" sldId="289"/>
            <ac:spMk id="9" creationId="{42A4FC2C-047E-45A5-965D-8E1E3BF09BC6}"/>
          </ac:spMkLst>
        </pc:spChg>
        <pc:picChg chg="add mod ord">
          <ac:chgData name="Barbara Lindsay" userId="S::blindsay@cde.ca.gov::f58b8608-a674-4040-9f2a-f7fe56db570d" providerId="AD" clId="Web-{8BFF2AA7-E2E7-48CD-AEB4-40FF0719D469}" dt="2020-10-08T18:02:47.307" v="133"/>
          <ac:picMkLst>
            <pc:docMk/>
            <pc:sldMk cId="395651881" sldId="289"/>
            <ac:picMk id="4" creationId="{E6A26907-4869-4581-A652-27A036F22119}"/>
          </ac:picMkLst>
        </pc:picChg>
      </pc:sldChg>
      <pc:sldChg chg="addSp delSp modSp new mod setBg">
        <pc:chgData name="Barbara Lindsay" userId="S::blindsay@cde.ca.gov::f58b8608-a674-4040-9f2a-f7fe56db570d" providerId="AD" clId="Web-{8BFF2AA7-E2E7-48CD-AEB4-40FF0719D469}" dt="2020-10-08T18:04:28.970" v="162"/>
        <pc:sldMkLst>
          <pc:docMk/>
          <pc:sldMk cId="1374836468" sldId="290"/>
        </pc:sldMkLst>
        <pc:spChg chg="del">
          <ac:chgData name="Barbara Lindsay" userId="S::blindsay@cde.ca.gov::f58b8608-a674-4040-9f2a-f7fe56db570d" providerId="AD" clId="Web-{8BFF2AA7-E2E7-48CD-AEB4-40FF0719D469}" dt="2020-10-08T18:04:28.970" v="162"/>
          <ac:spMkLst>
            <pc:docMk/>
            <pc:sldMk cId="1374836468" sldId="290"/>
            <ac:spMk id="2" creationId="{218313A0-C611-41E3-BC01-61D7F174E20A}"/>
          </ac:spMkLst>
        </pc:spChg>
        <pc:spChg chg="del">
          <ac:chgData name="Barbara Lindsay" userId="S::blindsay@cde.ca.gov::f58b8608-a674-4040-9f2a-f7fe56db570d" providerId="AD" clId="Web-{8BFF2AA7-E2E7-48CD-AEB4-40FF0719D469}" dt="2020-10-08T18:04:27.080" v="161"/>
          <ac:spMkLst>
            <pc:docMk/>
            <pc:sldMk cId="1374836468" sldId="290"/>
            <ac:spMk id="3" creationId="{44F8F280-E38B-4BC5-AF9C-21DB527A2639}"/>
          </ac:spMkLst>
        </pc:spChg>
        <pc:spChg chg="add">
          <ac:chgData name="Barbara Lindsay" userId="S::blindsay@cde.ca.gov::f58b8608-a674-4040-9f2a-f7fe56db570d" providerId="AD" clId="Web-{8BFF2AA7-E2E7-48CD-AEB4-40FF0719D469}" dt="2020-10-08T18:04:28.970" v="162"/>
          <ac:spMkLst>
            <pc:docMk/>
            <pc:sldMk cId="1374836468" sldId="290"/>
            <ac:spMk id="9" creationId="{42A4FC2C-047E-45A5-965D-8E1E3BF09BC6}"/>
          </ac:spMkLst>
        </pc:spChg>
        <pc:picChg chg="add mod ord">
          <ac:chgData name="Barbara Lindsay" userId="S::blindsay@cde.ca.gov::f58b8608-a674-4040-9f2a-f7fe56db570d" providerId="AD" clId="Web-{8BFF2AA7-E2E7-48CD-AEB4-40FF0719D469}" dt="2020-10-08T18:04:28.970" v="162"/>
          <ac:picMkLst>
            <pc:docMk/>
            <pc:sldMk cId="1374836468" sldId="290"/>
            <ac:picMk id="4" creationId="{0D1A21D5-16B3-4256-87E7-541996D30DA3}"/>
          </ac:picMkLst>
        </pc:picChg>
      </pc:sldChg>
    </pc:docChg>
  </pc:docChgLst>
  <pc:docChgLst>
    <pc:chgData name="Megan Jones" userId="S::mjones@cde.ca.gov::26e0f73b-59b4-4af8-9487-a9450b83a7d9" providerId="AD" clId="Web-{C21A7087-E051-490E-9BF9-ECF3A3E556D5}"/>
    <pc:docChg chg="modSld">
      <pc:chgData name="Megan Jones" userId="S::mjones@cde.ca.gov::26e0f73b-59b4-4af8-9487-a9450b83a7d9" providerId="AD" clId="Web-{C21A7087-E051-490E-9BF9-ECF3A3E556D5}" dt="2020-10-08T17:08:38.235" v="8"/>
      <pc:docMkLst>
        <pc:docMk/>
      </pc:docMkLst>
      <pc:sldChg chg="modNotes">
        <pc:chgData name="Megan Jones" userId="S::mjones@cde.ca.gov::26e0f73b-59b4-4af8-9487-a9450b83a7d9" providerId="AD" clId="Web-{C21A7087-E051-490E-9BF9-ECF3A3E556D5}" dt="2020-10-08T17:08:38.235" v="8"/>
        <pc:sldMkLst>
          <pc:docMk/>
          <pc:sldMk cId="1087332123" sldId="273"/>
        </pc:sldMkLst>
      </pc:sldChg>
    </pc:docChg>
  </pc:docChgLst>
  <pc:docChgLst>
    <pc:chgData name="Barbara Lindsay" userId="S::blindsay@cde.ca.gov::f58b8608-a674-4040-9f2a-f7fe56db570d" providerId="AD" clId="Web-{83A9ECA9-D991-4350-AEA5-B71A564B487C}"/>
    <pc:docChg chg="addSld delSld modSld sldOrd">
      <pc:chgData name="Barbara Lindsay" userId="S::blindsay@cde.ca.gov::f58b8608-a674-4040-9f2a-f7fe56db570d" providerId="AD" clId="Web-{83A9ECA9-D991-4350-AEA5-B71A564B487C}" dt="2020-10-08T17:36:44.746" v="77"/>
      <pc:docMkLst>
        <pc:docMk/>
      </pc:docMkLst>
      <pc:sldChg chg="modSp">
        <pc:chgData name="Barbara Lindsay" userId="S::blindsay@cde.ca.gov::f58b8608-a674-4040-9f2a-f7fe56db570d" providerId="AD" clId="Web-{83A9ECA9-D991-4350-AEA5-B71A564B487C}" dt="2020-10-08T17:27:45.292" v="27" actId="1076"/>
        <pc:sldMkLst>
          <pc:docMk/>
          <pc:sldMk cId="3465662035" sldId="257"/>
        </pc:sldMkLst>
        <pc:picChg chg="mod">
          <ac:chgData name="Barbara Lindsay" userId="S::blindsay@cde.ca.gov::f58b8608-a674-4040-9f2a-f7fe56db570d" providerId="AD" clId="Web-{83A9ECA9-D991-4350-AEA5-B71A564B487C}" dt="2020-10-08T17:27:38.870" v="26" actId="1076"/>
          <ac:picMkLst>
            <pc:docMk/>
            <pc:sldMk cId="3465662035" sldId="257"/>
            <ac:picMk id="4" creationId="{A6F25D57-639F-4F44-A8AE-84A61D587467}"/>
          </ac:picMkLst>
        </pc:picChg>
        <pc:picChg chg="mod">
          <ac:chgData name="Barbara Lindsay" userId="S::blindsay@cde.ca.gov::f58b8608-a674-4040-9f2a-f7fe56db570d" providerId="AD" clId="Web-{83A9ECA9-D991-4350-AEA5-B71A564B487C}" dt="2020-10-08T17:27:45.292" v="27" actId="1076"/>
          <ac:picMkLst>
            <pc:docMk/>
            <pc:sldMk cId="3465662035" sldId="257"/>
            <ac:picMk id="5" creationId="{D97D37D5-406C-45AF-95A1-41EEBA434E0D}"/>
          </ac:picMkLst>
        </pc:picChg>
      </pc:sldChg>
      <pc:sldChg chg="modSp">
        <pc:chgData name="Barbara Lindsay" userId="S::blindsay@cde.ca.gov::f58b8608-a674-4040-9f2a-f7fe56db570d" providerId="AD" clId="Web-{83A9ECA9-D991-4350-AEA5-B71A564B487C}" dt="2020-10-08T17:33:30.078" v="71" actId="1076"/>
        <pc:sldMkLst>
          <pc:docMk/>
          <pc:sldMk cId="2425512918" sldId="267"/>
        </pc:sldMkLst>
        <pc:spChg chg="mod">
          <ac:chgData name="Barbara Lindsay" userId="S::blindsay@cde.ca.gov::f58b8608-a674-4040-9f2a-f7fe56db570d" providerId="AD" clId="Web-{83A9ECA9-D991-4350-AEA5-B71A564B487C}" dt="2020-10-08T17:32:08.745" v="59" actId="1076"/>
          <ac:spMkLst>
            <pc:docMk/>
            <pc:sldMk cId="2425512918" sldId="267"/>
            <ac:spMk id="2" creationId="{8B9D8E12-B9FA-4081-BF9D-053056466A51}"/>
          </ac:spMkLst>
        </pc:spChg>
        <pc:spChg chg="mod">
          <ac:chgData name="Barbara Lindsay" userId="S::blindsay@cde.ca.gov::f58b8608-a674-4040-9f2a-f7fe56db570d" providerId="AD" clId="Web-{83A9ECA9-D991-4350-AEA5-B71A564B487C}" dt="2020-10-08T17:33:30.078" v="71" actId="1076"/>
          <ac:spMkLst>
            <pc:docMk/>
            <pc:sldMk cId="2425512918" sldId="267"/>
            <ac:spMk id="5" creationId="{3AC8DD74-CBFB-46D3-83B7-04FC96221FB4}"/>
          </ac:spMkLst>
        </pc:spChg>
      </pc:sldChg>
      <pc:sldChg chg="modSp">
        <pc:chgData name="Barbara Lindsay" userId="S::blindsay@cde.ca.gov::f58b8608-a674-4040-9f2a-f7fe56db570d" providerId="AD" clId="Web-{83A9ECA9-D991-4350-AEA5-B71A564B487C}" dt="2020-10-08T17:33:37.969" v="72" actId="1076"/>
        <pc:sldMkLst>
          <pc:docMk/>
          <pc:sldMk cId="3513095280" sldId="268"/>
        </pc:sldMkLst>
        <pc:spChg chg="mod">
          <ac:chgData name="Barbara Lindsay" userId="S::blindsay@cde.ca.gov::f58b8608-a674-4040-9f2a-f7fe56db570d" providerId="AD" clId="Web-{83A9ECA9-D991-4350-AEA5-B71A564B487C}" dt="2020-10-08T17:32:56.435" v="63" actId="1076"/>
          <ac:spMkLst>
            <pc:docMk/>
            <pc:sldMk cId="3513095280" sldId="268"/>
            <ac:spMk id="2" creationId="{4754C48D-59AE-4C72-BB57-22448D8A6A71}"/>
          </ac:spMkLst>
        </pc:spChg>
        <pc:spChg chg="mod">
          <ac:chgData name="Barbara Lindsay" userId="S::blindsay@cde.ca.gov::f58b8608-a674-4040-9f2a-f7fe56db570d" providerId="AD" clId="Web-{83A9ECA9-D991-4350-AEA5-B71A564B487C}" dt="2020-10-08T17:33:37.969" v="72" actId="1076"/>
          <ac:spMkLst>
            <pc:docMk/>
            <pc:sldMk cId="3513095280" sldId="268"/>
            <ac:spMk id="5" creationId="{4BC9DE1C-00E2-4C2E-9FE4-F6B889449F55}"/>
          </ac:spMkLst>
        </pc:spChg>
      </pc:sldChg>
      <pc:sldChg chg="addCm">
        <pc:chgData name="Barbara Lindsay" userId="S::blindsay@cde.ca.gov::f58b8608-a674-4040-9f2a-f7fe56db570d" providerId="AD" clId="Web-{83A9ECA9-D991-4350-AEA5-B71A564B487C}" dt="2020-10-08T17:35:27.382" v="76"/>
        <pc:sldMkLst>
          <pc:docMk/>
          <pc:sldMk cId="288286353" sldId="270"/>
        </pc:sldMkLst>
      </pc:sldChg>
      <pc:sldChg chg="del addCm">
        <pc:chgData name="Barbara Lindsay" userId="S::blindsay@cde.ca.gov::f58b8608-a674-4040-9f2a-f7fe56db570d" providerId="AD" clId="Web-{83A9ECA9-D991-4350-AEA5-B71A564B487C}" dt="2020-10-08T17:27:12.774" v="25"/>
        <pc:sldMkLst>
          <pc:docMk/>
          <pc:sldMk cId="3779439125" sldId="274"/>
        </pc:sldMkLst>
      </pc:sldChg>
      <pc:sldChg chg="modSp">
        <pc:chgData name="Barbara Lindsay" userId="S::blindsay@cde.ca.gov::f58b8608-a674-4040-9f2a-f7fe56db570d" providerId="AD" clId="Web-{83A9ECA9-D991-4350-AEA5-B71A564B487C}" dt="2020-10-08T17:29:50.003" v="44" actId="20577"/>
        <pc:sldMkLst>
          <pc:docMk/>
          <pc:sldMk cId="754879943" sldId="278"/>
        </pc:sldMkLst>
        <pc:spChg chg="mod">
          <ac:chgData name="Barbara Lindsay" userId="S::blindsay@cde.ca.gov::f58b8608-a674-4040-9f2a-f7fe56db570d" providerId="AD" clId="Web-{83A9ECA9-D991-4350-AEA5-B71A564B487C}" dt="2020-10-08T17:29:50.003" v="44" actId="20577"/>
          <ac:spMkLst>
            <pc:docMk/>
            <pc:sldMk cId="754879943" sldId="278"/>
            <ac:spMk id="2" creationId="{666F0F92-AC23-45BC-9D72-458F1F780AD8}"/>
          </ac:spMkLst>
        </pc:spChg>
      </pc:sldChg>
      <pc:sldChg chg="modSp">
        <pc:chgData name="Barbara Lindsay" userId="S::blindsay@cde.ca.gov::f58b8608-a674-4040-9f2a-f7fe56db570d" providerId="AD" clId="Web-{83A9ECA9-D991-4350-AEA5-B71A564B487C}" dt="2020-10-08T17:30:17.317" v="49" actId="20577"/>
        <pc:sldMkLst>
          <pc:docMk/>
          <pc:sldMk cId="51454638" sldId="279"/>
        </pc:sldMkLst>
        <pc:spChg chg="mod">
          <ac:chgData name="Barbara Lindsay" userId="S::blindsay@cde.ca.gov::f58b8608-a674-4040-9f2a-f7fe56db570d" providerId="AD" clId="Web-{83A9ECA9-D991-4350-AEA5-B71A564B487C}" dt="2020-10-08T17:30:17.317" v="49" actId="20577"/>
          <ac:spMkLst>
            <pc:docMk/>
            <pc:sldMk cId="51454638" sldId="279"/>
            <ac:spMk id="3" creationId="{6629259A-7C04-44A5-9FC8-38941DD65F6A}"/>
          </ac:spMkLst>
        </pc:spChg>
      </pc:sldChg>
      <pc:sldChg chg="modSp">
        <pc:chgData name="Barbara Lindsay" userId="S::blindsay@cde.ca.gov::f58b8608-a674-4040-9f2a-f7fe56db570d" providerId="AD" clId="Web-{83A9ECA9-D991-4350-AEA5-B71A564B487C}" dt="2020-10-08T17:34:03.408" v="75" actId="14100"/>
        <pc:sldMkLst>
          <pc:docMk/>
          <pc:sldMk cId="3480364724" sldId="280"/>
        </pc:sldMkLst>
        <pc:spChg chg="mod">
          <ac:chgData name="Barbara Lindsay" userId="S::blindsay@cde.ca.gov::f58b8608-a674-4040-9f2a-f7fe56db570d" providerId="AD" clId="Web-{83A9ECA9-D991-4350-AEA5-B71A564B487C}" dt="2020-10-08T17:33:58.658" v="74" actId="14100"/>
          <ac:spMkLst>
            <pc:docMk/>
            <pc:sldMk cId="3480364724" sldId="280"/>
            <ac:spMk id="2" creationId="{977249A8-7AE8-4908-9962-CF97F5C66CC8}"/>
          </ac:spMkLst>
        </pc:spChg>
        <pc:spChg chg="mod">
          <ac:chgData name="Barbara Lindsay" userId="S::blindsay@cde.ca.gov::f58b8608-a674-4040-9f2a-f7fe56db570d" providerId="AD" clId="Web-{83A9ECA9-D991-4350-AEA5-B71A564B487C}" dt="2020-10-08T17:34:03.408" v="75" actId="14100"/>
          <ac:spMkLst>
            <pc:docMk/>
            <pc:sldMk cId="3480364724" sldId="280"/>
            <ac:spMk id="3" creationId="{68BB9B39-DA86-4650-846C-FE41664F0511}"/>
          </ac:spMkLst>
        </pc:spChg>
      </pc:sldChg>
      <pc:sldChg chg="addCm">
        <pc:chgData name="Barbara Lindsay" userId="S::blindsay@cde.ca.gov::f58b8608-a674-4040-9f2a-f7fe56db570d" providerId="AD" clId="Web-{83A9ECA9-D991-4350-AEA5-B71A564B487C}" dt="2020-10-08T17:36:44.746" v="77"/>
        <pc:sldMkLst>
          <pc:docMk/>
          <pc:sldMk cId="1379029430" sldId="281"/>
        </pc:sldMkLst>
      </pc:sldChg>
      <pc:sldChg chg="new del">
        <pc:chgData name="Barbara Lindsay" userId="S::blindsay@cde.ca.gov::f58b8608-a674-4040-9f2a-f7fe56db570d" providerId="AD" clId="Web-{83A9ECA9-D991-4350-AEA5-B71A564B487C}" dt="2020-10-08T17:24:22.686" v="2"/>
        <pc:sldMkLst>
          <pc:docMk/>
          <pc:sldMk cId="3870110321" sldId="283"/>
        </pc:sldMkLst>
      </pc:sldChg>
      <pc:sldChg chg="delSp modSp add ord replId">
        <pc:chgData name="Barbara Lindsay" userId="S::blindsay@cde.ca.gov::f58b8608-a674-4040-9f2a-f7fe56db570d" providerId="AD" clId="Web-{83A9ECA9-D991-4350-AEA5-B71A564B487C}" dt="2020-10-08T17:27:04.493" v="24" actId="14100"/>
        <pc:sldMkLst>
          <pc:docMk/>
          <pc:sldMk cId="2539842605" sldId="284"/>
        </pc:sldMkLst>
        <pc:spChg chg="mod">
          <ac:chgData name="Barbara Lindsay" userId="S::blindsay@cde.ca.gov::f58b8608-a674-4040-9f2a-f7fe56db570d" providerId="AD" clId="Web-{83A9ECA9-D991-4350-AEA5-B71A564B487C}" dt="2020-10-08T17:26:52.008" v="22" actId="14100"/>
          <ac:spMkLst>
            <pc:docMk/>
            <pc:sldMk cId="2539842605" sldId="284"/>
            <ac:spMk id="2" creationId="{BEEDB00A-8284-43BE-9BF1-6A79D91741D4}"/>
          </ac:spMkLst>
        </pc:spChg>
        <pc:spChg chg="del mod">
          <ac:chgData name="Barbara Lindsay" userId="S::blindsay@cde.ca.gov::f58b8608-a674-4040-9f2a-f7fe56db570d" providerId="AD" clId="Web-{83A9ECA9-D991-4350-AEA5-B71A564B487C}" dt="2020-10-08T17:25:00.017" v="11"/>
          <ac:spMkLst>
            <pc:docMk/>
            <pc:sldMk cId="2539842605" sldId="284"/>
            <ac:spMk id="3" creationId="{C8D545B4-06E1-4DE8-81CC-7CC2525B402D}"/>
          </ac:spMkLst>
        </pc:spChg>
        <pc:picChg chg="mod">
          <ac:chgData name="Barbara Lindsay" userId="S::blindsay@cde.ca.gov::f58b8608-a674-4040-9f2a-f7fe56db570d" providerId="AD" clId="Web-{83A9ECA9-D991-4350-AEA5-B71A564B487C}" dt="2020-10-08T17:27:04.493" v="24" actId="14100"/>
          <ac:picMkLst>
            <pc:docMk/>
            <pc:sldMk cId="2539842605" sldId="284"/>
            <ac:picMk id="4" creationId="{A6F25D57-639F-4F44-A8AE-84A61D587467}"/>
          </ac:picMkLst>
        </pc:picChg>
        <pc:picChg chg="mod">
          <ac:chgData name="Barbara Lindsay" userId="S::blindsay@cde.ca.gov::f58b8608-a674-4040-9f2a-f7fe56db570d" providerId="AD" clId="Web-{83A9ECA9-D991-4350-AEA5-B71A564B487C}" dt="2020-10-08T17:26:43.507" v="21" actId="1076"/>
          <ac:picMkLst>
            <pc:docMk/>
            <pc:sldMk cId="2539842605" sldId="284"/>
            <ac:picMk id="5" creationId="{D97D37D5-406C-45AF-95A1-41EEBA434E0D}"/>
          </ac:picMkLst>
        </pc:picChg>
      </pc:sldChg>
    </pc:docChg>
  </pc:docChgLst>
  <pc:docChgLst>
    <pc:chgData name="Corey Khan" userId="S::ckhan@cde.ca.gov::e39be4f5-a065-4613-a021-f6aa9124d380" providerId="AD" clId="Web-{C7BF3585-CF5E-44F1-B1C9-CA9970DBEF6C}"/>
    <pc:docChg chg="modSld">
      <pc:chgData name="Corey Khan" userId="S::ckhan@cde.ca.gov::e39be4f5-a065-4613-a021-f6aa9124d380" providerId="AD" clId="Web-{C7BF3585-CF5E-44F1-B1C9-CA9970DBEF6C}" dt="2020-10-08T23:51:52.699" v="21" actId="14100"/>
      <pc:docMkLst>
        <pc:docMk/>
      </pc:docMkLst>
      <pc:sldChg chg="modSp">
        <pc:chgData name="Corey Khan" userId="S::ckhan@cde.ca.gov::e39be4f5-a065-4613-a021-f6aa9124d380" providerId="AD" clId="Web-{C7BF3585-CF5E-44F1-B1C9-CA9970DBEF6C}" dt="2020-10-08T23:51:52.699" v="21" actId="14100"/>
        <pc:sldMkLst>
          <pc:docMk/>
          <pc:sldMk cId="506570200" sldId="277"/>
        </pc:sldMkLst>
        <pc:spChg chg="mod">
          <ac:chgData name="Corey Khan" userId="S::ckhan@cde.ca.gov::e39be4f5-a065-4613-a021-f6aa9124d380" providerId="AD" clId="Web-{C7BF3585-CF5E-44F1-B1C9-CA9970DBEF6C}" dt="2020-10-08T23:51:38.104" v="18" actId="20577"/>
          <ac:spMkLst>
            <pc:docMk/>
            <pc:sldMk cId="506570200" sldId="277"/>
            <ac:spMk id="2" creationId="{F28E3C28-070F-49B9-BBBF-6DD022267572}"/>
          </ac:spMkLst>
        </pc:spChg>
        <pc:spChg chg="mod">
          <ac:chgData name="Corey Khan" userId="S::ckhan@cde.ca.gov::e39be4f5-a065-4613-a021-f6aa9124d380" providerId="AD" clId="Web-{C7BF3585-CF5E-44F1-B1C9-CA9970DBEF6C}" dt="2020-10-08T23:51:52.699" v="21" actId="14100"/>
          <ac:spMkLst>
            <pc:docMk/>
            <pc:sldMk cId="506570200" sldId="277"/>
            <ac:spMk id="3" creationId="{B1AF50C1-7FD8-49BA-9E58-43F6764584A4}"/>
          </ac:spMkLst>
        </pc:spChg>
      </pc:sldChg>
    </pc:docChg>
  </pc:docChgLst>
  <pc:docChgLst>
    <pc:chgData name="Corey Khan" userId="S::ckhan@cde.ca.gov::e39be4f5-a065-4613-a021-f6aa9124d380" providerId="AD" clId="Web-{A5AF4F1B-E18C-41D6-9F07-740BC171194A}"/>
    <pc:docChg chg="modSld">
      <pc:chgData name="Corey Khan" userId="S::ckhan@cde.ca.gov::e39be4f5-a065-4613-a021-f6aa9124d380" providerId="AD" clId="Web-{A5AF4F1B-E18C-41D6-9F07-740BC171194A}" dt="2020-10-07T19:22:13.340" v="2" actId="1076"/>
      <pc:docMkLst>
        <pc:docMk/>
      </pc:docMkLst>
      <pc:sldChg chg="modSp">
        <pc:chgData name="Corey Khan" userId="S::ckhan@cde.ca.gov::e39be4f5-a065-4613-a021-f6aa9124d380" providerId="AD" clId="Web-{A5AF4F1B-E18C-41D6-9F07-740BC171194A}" dt="2020-10-07T19:22:13.340" v="2" actId="1076"/>
        <pc:sldMkLst>
          <pc:docMk/>
          <pc:sldMk cId="1690969705" sldId="265"/>
        </pc:sldMkLst>
        <pc:spChg chg="mod">
          <ac:chgData name="Corey Khan" userId="S::ckhan@cde.ca.gov::e39be4f5-a065-4613-a021-f6aa9124d380" providerId="AD" clId="Web-{A5AF4F1B-E18C-41D6-9F07-740BC171194A}" dt="2020-10-07T19:22:13.340" v="2" actId="1076"/>
          <ac:spMkLst>
            <pc:docMk/>
            <pc:sldMk cId="1690969705" sldId="265"/>
            <ac:spMk id="3" creationId="{6629259A-7C04-44A5-9FC8-38941DD65F6A}"/>
          </ac:spMkLst>
        </pc:spChg>
      </pc:sldChg>
    </pc:docChg>
  </pc:docChgLst>
  <pc:docChgLst>
    <pc:chgData name="Andrea Johnson" userId="S::anjohnson@cde.ca.gov::659d56c1-3249-4a22-853a-47134214c142" providerId="AD" clId="Web-{035260C8-9258-4E72-97E1-42C438C52C41}"/>
    <pc:docChg chg="modSld">
      <pc:chgData name="Andrea Johnson" userId="S::anjohnson@cde.ca.gov::659d56c1-3249-4a22-853a-47134214c142" providerId="AD" clId="Web-{035260C8-9258-4E72-97E1-42C438C52C41}" dt="2020-10-07T18:53:53.766" v="128"/>
      <pc:docMkLst>
        <pc:docMk/>
      </pc:docMkLst>
      <pc:sldChg chg="modNotes">
        <pc:chgData name="Andrea Johnson" userId="S::anjohnson@cde.ca.gov::659d56c1-3249-4a22-853a-47134214c142" providerId="AD" clId="Web-{035260C8-9258-4E72-97E1-42C438C52C41}" dt="2020-10-07T18:53:53.766" v="128"/>
        <pc:sldMkLst>
          <pc:docMk/>
          <pc:sldMk cId="3074850566" sldId="262"/>
        </pc:sldMkLst>
      </pc:sldChg>
    </pc:docChg>
  </pc:docChgLst>
  <pc:docChgLst>
    <pc:chgData name="Mai Xiong" userId="S::mxiong@cde.ca.gov::e9953e61-0963-4231-9c4b-20f4af026609" providerId="AD" clId="Web-{C12CBCB0-7AB9-47EF-A88C-70BDC7B03B1F}"/>
    <pc:docChg chg="modSld">
      <pc:chgData name="Mai Xiong" userId="S::mxiong@cde.ca.gov::e9953e61-0963-4231-9c4b-20f4af026609" providerId="AD" clId="Web-{C12CBCB0-7AB9-47EF-A88C-70BDC7B03B1F}" dt="2020-10-09T15:06:45.049" v="8" actId="20577"/>
      <pc:docMkLst>
        <pc:docMk/>
      </pc:docMkLst>
      <pc:sldChg chg="modSp">
        <pc:chgData name="Mai Xiong" userId="S::mxiong@cde.ca.gov::e9953e61-0963-4231-9c4b-20f4af026609" providerId="AD" clId="Web-{C12CBCB0-7AB9-47EF-A88C-70BDC7B03B1F}" dt="2020-10-09T15:06:15.094" v="3"/>
        <pc:sldMkLst>
          <pc:docMk/>
          <pc:sldMk cId="3465662035" sldId="257"/>
        </pc:sldMkLst>
        <pc:spChg chg="mod">
          <ac:chgData name="Mai Xiong" userId="S::mxiong@cde.ca.gov::e9953e61-0963-4231-9c4b-20f4af026609" providerId="AD" clId="Web-{C12CBCB0-7AB9-47EF-A88C-70BDC7B03B1F}" dt="2020-10-09T15:06:02.281" v="0" actId="20577"/>
          <ac:spMkLst>
            <pc:docMk/>
            <pc:sldMk cId="3465662035" sldId="257"/>
            <ac:spMk id="2" creationId="{BEEDB00A-8284-43BE-9BF1-6A79D91741D4}"/>
          </ac:spMkLst>
        </pc:spChg>
        <pc:spChg chg="mod">
          <ac:chgData name="Mai Xiong" userId="S::mxiong@cde.ca.gov::e9953e61-0963-4231-9c4b-20f4af026609" providerId="AD" clId="Web-{C12CBCB0-7AB9-47EF-A88C-70BDC7B03B1F}" dt="2020-10-09T15:06:15.094" v="3"/>
          <ac:spMkLst>
            <pc:docMk/>
            <pc:sldMk cId="3465662035" sldId="257"/>
            <ac:spMk id="3" creationId="{C8D545B4-06E1-4DE8-81CC-7CC2525B402D}"/>
          </ac:spMkLst>
        </pc:spChg>
      </pc:sldChg>
      <pc:sldChg chg="modSp">
        <pc:chgData name="Mai Xiong" userId="S::mxiong@cde.ca.gov::e9953e61-0963-4231-9c4b-20f4af026609" providerId="AD" clId="Web-{C12CBCB0-7AB9-47EF-A88C-70BDC7B03B1F}" dt="2020-10-09T15:06:45.049" v="7" actId="20577"/>
        <pc:sldMkLst>
          <pc:docMk/>
          <pc:sldMk cId="288286353" sldId="270"/>
        </pc:sldMkLst>
        <pc:spChg chg="mod">
          <ac:chgData name="Mai Xiong" userId="S::mxiong@cde.ca.gov::e9953e61-0963-4231-9c4b-20f4af026609" providerId="AD" clId="Web-{C12CBCB0-7AB9-47EF-A88C-70BDC7B03B1F}" dt="2020-10-09T15:06:45.049" v="7" actId="20577"/>
          <ac:spMkLst>
            <pc:docMk/>
            <pc:sldMk cId="288286353" sldId="270"/>
            <ac:spMk id="2" creationId="{F29AA8E1-F29F-43E9-95CA-2912C3F5DE49}"/>
          </ac:spMkLst>
        </pc:spChg>
      </pc:sldChg>
    </pc:docChg>
  </pc:docChgLst>
  <pc:docChgLst>
    <pc:chgData name="Megan Jones" userId="S::mjones@cde.ca.gov::26e0f73b-59b4-4af8-9487-a9450b83a7d9" providerId="AD" clId="Web-{89D52844-1746-4DEA-A91F-09F2EDFFAEC6}"/>
    <pc:docChg chg="modSld">
      <pc:chgData name="Megan Jones" userId="S::mjones@cde.ca.gov::26e0f73b-59b4-4af8-9487-a9450b83a7d9" providerId="AD" clId="Web-{89D52844-1746-4DEA-A91F-09F2EDFFAEC6}" dt="2020-10-08T22:10:35.308" v="22"/>
      <pc:docMkLst>
        <pc:docMk/>
      </pc:docMkLst>
      <pc:sldChg chg="modNotes">
        <pc:chgData name="Megan Jones" userId="S::mjones@cde.ca.gov::26e0f73b-59b4-4af8-9487-a9450b83a7d9" providerId="AD" clId="Web-{89D52844-1746-4DEA-A91F-09F2EDFFAEC6}" dt="2020-10-08T22:10:35.308" v="22"/>
        <pc:sldMkLst>
          <pc:docMk/>
          <pc:sldMk cId="1087332123" sldId="273"/>
        </pc:sldMkLst>
      </pc:sldChg>
    </pc:docChg>
  </pc:docChgLst>
  <pc:docChgLst>
    <pc:chgData name="Barbara Lindsay" userId="S::blindsay@cde.ca.gov::f58b8608-a674-4040-9f2a-f7fe56db570d" providerId="AD" clId="Web-{F62C6C74-88B7-4582-81D0-2C2A5655AE67}"/>
    <pc:docChg chg="modSld">
      <pc:chgData name="Barbara Lindsay" userId="S::blindsay@cde.ca.gov::f58b8608-a674-4040-9f2a-f7fe56db570d" providerId="AD" clId="Web-{F62C6C74-88B7-4582-81D0-2C2A5655AE67}" dt="2020-10-08T19:18:59.344" v="24" actId="20577"/>
      <pc:docMkLst>
        <pc:docMk/>
      </pc:docMkLst>
      <pc:sldChg chg="modSp">
        <pc:chgData name="Barbara Lindsay" userId="S::blindsay@cde.ca.gov::f58b8608-a674-4040-9f2a-f7fe56db570d" providerId="AD" clId="Web-{F62C6C74-88B7-4582-81D0-2C2A5655AE67}" dt="2020-10-08T19:18:59.344" v="23" actId="20577"/>
        <pc:sldMkLst>
          <pc:docMk/>
          <pc:sldMk cId="3465662035" sldId="257"/>
        </pc:sldMkLst>
        <pc:spChg chg="mod">
          <ac:chgData name="Barbara Lindsay" userId="S::blindsay@cde.ca.gov::f58b8608-a674-4040-9f2a-f7fe56db570d" providerId="AD" clId="Web-{F62C6C74-88B7-4582-81D0-2C2A5655AE67}" dt="2020-10-08T19:18:59.344" v="23" actId="20577"/>
          <ac:spMkLst>
            <pc:docMk/>
            <pc:sldMk cId="3465662035" sldId="257"/>
            <ac:spMk id="2" creationId="{BEEDB00A-8284-43BE-9BF1-6A79D91741D4}"/>
          </ac:spMkLst>
        </pc:spChg>
      </pc:sldChg>
      <pc:sldChg chg="modSp modNotes">
        <pc:chgData name="Barbara Lindsay" userId="S::blindsay@cde.ca.gov::f58b8608-a674-4040-9f2a-f7fe56db570d" providerId="AD" clId="Web-{F62C6C74-88B7-4582-81D0-2C2A5655AE67}" dt="2020-10-08T19:18:29.015" v="18" actId="20577"/>
        <pc:sldMkLst>
          <pc:docMk/>
          <pc:sldMk cId="2539842605" sldId="284"/>
        </pc:sldMkLst>
        <pc:spChg chg="mod">
          <ac:chgData name="Barbara Lindsay" userId="S::blindsay@cde.ca.gov::f58b8608-a674-4040-9f2a-f7fe56db570d" providerId="AD" clId="Web-{F62C6C74-88B7-4582-81D0-2C2A5655AE67}" dt="2020-10-08T19:18:29.015" v="18" actId="20577"/>
          <ac:spMkLst>
            <pc:docMk/>
            <pc:sldMk cId="2539842605" sldId="284"/>
            <ac:spMk id="2" creationId="{BEEDB00A-8284-43BE-9BF1-6A79D91741D4}"/>
          </ac:spMkLst>
        </pc:spChg>
      </pc:sldChg>
    </pc:docChg>
  </pc:docChgLst>
  <pc:docChgLst>
    <pc:chgData name="Rosanne Pitz" userId="S::rpitz@cde.ca.gov::88625356-a6a5-4632-a3bf-7d29c8f84f38" providerId="AD" clId="Web-{F1C1D4BF-E365-45ED-96A7-239D62AFAD39}"/>
    <pc:docChg chg="modSld">
      <pc:chgData name="Rosanne Pitz" userId="S::rpitz@cde.ca.gov::88625356-a6a5-4632-a3bf-7d29c8f84f38" providerId="AD" clId="Web-{F1C1D4BF-E365-45ED-96A7-239D62AFAD39}" dt="2020-10-06T21:22:37.651" v="9"/>
      <pc:docMkLst>
        <pc:docMk/>
      </pc:docMkLst>
      <pc:sldChg chg="modSp mod setBg">
        <pc:chgData name="Rosanne Pitz" userId="S::rpitz@cde.ca.gov::88625356-a6a5-4632-a3bf-7d29c8f84f38" providerId="AD" clId="Web-{F1C1D4BF-E365-45ED-96A7-239D62AFAD39}" dt="2020-10-06T21:22:37.651" v="9"/>
        <pc:sldMkLst>
          <pc:docMk/>
          <pc:sldMk cId="1087332123" sldId="273"/>
        </pc:sldMkLst>
        <pc:spChg chg="mod">
          <ac:chgData name="Rosanne Pitz" userId="S::rpitz@cde.ca.gov::88625356-a6a5-4632-a3bf-7d29c8f84f38" providerId="AD" clId="Web-{F1C1D4BF-E365-45ED-96A7-239D62AFAD39}" dt="2020-10-06T21:21:42.197" v="7" actId="1076"/>
          <ac:spMkLst>
            <pc:docMk/>
            <pc:sldMk cId="1087332123" sldId="273"/>
            <ac:spMk id="3" creationId="{45B20D7B-1B0E-4D0B-B0E9-9AB79971F317}"/>
          </ac:spMkLst>
        </pc:spChg>
      </pc:sldChg>
    </pc:docChg>
  </pc:docChgLst>
  <pc:docChgLst>
    <pc:chgData name="Corey Khan" userId="S::ckhan@cde.ca.gov::e39be4f5-a065-4613-a021-f6aa9124d380" providerId="AD" clId="Web-{D9294AD8-F1CF-424E-BC67-FBA1C738788C}"/>
    <pc:docChg chg="addSld modSld">
      <pc:chgData name="Corey Khan" userId="S::ckhan@cde.ca.gov::e39be4f5-a065-4613-a021-f6aa9124d380" providerId="AD" clId="Web-{D9294AD8-F1CF-424E-BC67-FBA1C738788C}" dt="2020-10-06T23:43:07.569" v="1658"/>
      <pc:docMkLst>
        <pc:docMk/>
      </pc:docMkLst>
      <pc:sldChg chg="modSp">
        <pc:chgData name="Corey Khan" userId="S::ckhan@cde.ca.gov::e39be4f5-a065-4613-a021-f6aa9124d380" providerId="AD" clId="Web-{D9294AD8-F1CF-424E-BC67-FBA1C738788C}" dt="2020-10-06T22:16:02.579" v="1" actId="14100"/>
        <pc:sldMkLst>
          <pc:docMk/>
          <pc:sldMk cId="4014302178" sldId="258"/>
        </pc:sldMkLst>
        <pc:spChg chg="mod">
          <ac:chgData name="Corey Khan" userId="S::ckhan@cde.ca.gov::e39be4f5-a065-4613-a021-f6aa9124d380" providerId="AD" clId="Web-{D9294AD8-F1CF-424E-BC67-FBA1C738788C}" dt="2020-10-06T22:16:02.579" v="1" actId="14100"/>
          <ac:spMkLst>
            <pc:docMk/>
            <pc:sldMk cId="4014302178" sldId="258"/>
            <ac:spMk id="3" creationId="{405E2B59-AD2B-4C20-B843-43CF6EB8F72B}"/>
          </ac:spMkLst>
        </pc:spChg>
      </pc:sldChg>
      <pc:sldChg chg="modSp addCm modNotes">
        <pc:chgData name="Corey Khan" userId="S::ckhan@cde.ca.gov::e39be4f5-a065-4613-a021-f6aa9124d380" providerId="AD" clId="Web-{D9294AD8-F1CF-424E-BC67-FBA1C738788C}" dt="2020-10-06T23:24:25.745" v="431"/>
        <pc:sldMkLst>
          <pc:docMk/>
          <pc:sldMk cId="3212877554" sldId="263"/>
        </pc:sldMkLst>
        <pc:spChg chg="mod">
          <ac:chgData name="Corey Khan" userId="S::ckhan@cde.ca.gov::e39be4f5-a065-4613-a021-f6aa9124d380" providerId="AD" clId="Web-{D9294AD8-F1CF-424E-BC67-FBA1C738788C}" dt="2020-10-06T23:20:59.575" v="331" actId="1076"/>
          <ac:spMkLst>
            <pc:docMk/>
            <pc:sldMk cId="3212877554" sldId="263"/>
            <ac:spMk id="2" creationId="{6C72958A-720F-4B14-9D12-F543E59A7AFA}"/>
          </ac:spMkLst>
        </pc:spChg>
        <pc:spChg chg="mod">
          <ac:chgData name="Corey Khan" userId="S::ckhan@cde.ca.gov::e39be4f5-a065-4613-a021-f6aa9124d380" providerId="AD" clId="Web-{D9294AD8-F1CF-424E-BC67-FBA1C738788C}" dt="2020-10-06T23:22:22.268" v="385" actId="14100"/>
          <ac:spMkLst>
            <pc:docMk/>
            <pc:sldMk cId="3212877554" sldId="263"/>
            <ac:spMk id="3" creationId="{A05558FF-42AA-4395-A9C5-CE4649A9C56F}"/>
          </ac:spMkLst>
        </pc:spChg>
      </pc:sldChg>
      <pc:sldChg chg="delSp modSp new modNotes">
        <pc:chgData name="Corey Khan" userId="S::ckhan@cde.ca.gov::e39be4f5-a065-4613-a021-f6aa9124d380" providerId="AD" clId="Web-{D9294AD8-F1CF-424E-BC67-FBA1C738788C}" dt="2020-10-06T23:27:40.101" v="548" actId="20577"/>
        <pc:sldMkLst>
          <pc:docMk/>
          <pc:sldMk cId="506570200" sldId="277"/>
        </pc:sldMkLst>
        <pc:spChg chg="mod">
          <ac:chgData name="Corey Khan" userId="S::ckhan@cde.ca.gov::e39be4f5-a065-4613-a021-f6aa9124d380" providerId="AD" clId="Web-{D9294AD8-F1CF-424E-BC67-FBA1C738788C}" dt="2020-10-06T23:27:40.101" v="548" actId="20577"/>
          <ac:spMkLst>
            <pc:docMk/>
            <pc:sldMk cId="506570200" sldId="277"/>
            <ac:spMk id="2" creationId="{F28E3C28-070F-49B9-BBBF-6DD022267572}"/>
          </ac:spMkLst>
        </pc:spChg>
        <pc:spChg chg="mod">
          <ac:chgData name="Corey Khan" userId="S::ckhan@cde.ca.gov::e39be4f5-a065-4613-a021-f6aa9124d380" providerId="AD" clId="Web-{D9294AD8-F1CF-424E-BC67-FBA1C738788C}" dt="2020-10-06T23:25:24.608" v="444" actId="20577"/>
          <ac:spMkLst>
            <pc:docMk/>
            <pc:sldMk cId="506570200" sldId="277"/>
            <ac:spMk id="3" creationId="{B1AF50C1-7FD8-49BA-9E58-43F6764584A4}"/>
          </ac:spMkLst>
        </pc:spChg>
        <pc:spChg chg="del">
          <ac:chgData name="Corey Khan" userId="S::ckhan@cde.ca.gov::e39be4f5-a065-4613-a021-f6aa9124d380" providerId="AD" clId="Web-{D9294AD8-F1CF-424E-BC67-FBA1C738788C}" dt="2020-10-06T23:16:36.136" v="68"/>
          <ac:spMkLst>
            <pc:docMk/>
            <pc:sldMk cId="506570200" sldId="277"/>
            <ac:spMk id="4" creationId="{E79B8A3B-1532-43AC-81A2-B345D4C878FF}"/>
          </ac:spMkLst>
        </pc:spChg>
      </pc:sldChg>
      <pc:sldChg chg="addSp delSp modSp new modNotes">
        <pc:chgData name="Corey Khan" userId="S::ckhan@cde.ca.gov::e39be4f5-a065-4613-a021-f6aa9124d380" providerId="AD" clId="Web-{D9294AD8-F1CF-424E-BC67-FBA1C738788C}" dt="2020-10-06T23:43:07.569" v="1658"/>
        <pc:sldMkLst>
          <pc:docMk/>
          <pc:sldMk cId="754879943" sldId="278"/>
        </pc:sldMkLst>
        <pc:spChg chg="mod">
          <ac:chgData name="Corey Khan" userId="S::ckhan@cde.ca.gov::e39be4f5-a065-4613-a021-f6aa9124d380" providerId="AD" clId="Web-{D9294AD8-F1CF-424E-BC67-FBA1C738788C}" dt="2020-10-06T23:27:02.208" v="499" actId="20577"/>
          <ac:spMkLst>
            <pc:docMk/>
            <pc:sldMk cId="754879943" sldId="278"/>
            <ac:spMk id="2" creationId="{666F0F92-AC23-45BC-9D72-458F1F780AD8}"/>
          </ac:spMkLst>
        </pc:spChg>
        <pc:spChg chg="del mod">
          <ac:chgData name="Corey Khan" userId="S::ckhan@cde.ca.gov::e39be4f5-a065-4613-a021-f6aa9124d380" providerId="AD" clId="Web-{D9294AD8-F1CF-424E-BC67-FBA1C738788C}" dt="2020-10-06T23:27:54.680" v="554"/>
          <ac:spMkLst>
            <pc:docMk/>
            <pc:sldMk cId="754879943" sldId="278"/>
            <ac:spMk id="3" creationId="{F6410024-3B62-4CA7-9E40-B31B17E73B14}"/>
          </ac:spMkLst>
        </pc:spChg>
        <pc:spChg chg="del">
          <ac:chgData name="Corey Khan" userId="S::ckhan@cde.ca.gov::e39be4f5-a065-4613-a021-f6aa9124d380" providerId="AD" clId="Web-{D9294AD8-F1CF-424E-BC67-FBA1C738788C}" dt="2020-10-06T23:27:04.474" v="502"/>
          <ac:spMkLst>
            <pc:docMk/>
            <pc:sldMk cId="754879943" sldId="278"/>
            <ac:spMk id="4" creationId="{E5ABAE21-35A4-4874-9117-0DE919993187}"/>
          </ac:spMkLst>
        </pc:spChg>
        <pc:spChg chg="add del mod">
          <ac:chgData name="Corey Khan" userId="S::ckhan@cde.ca.gov::e39be4f5-a065-4613-a021-f6aa9124d380" providerId="AD" clId="Web-{D9294AD8-F1CF-424E-BC67-FBA1C738788C}" dt="2020-10-06T23:28:07.494" v="556"/>
          <ac:spMkLst>
            <pc:docMk/>
            <pc:sldMk cId="754879943" sldId="278"/>
            <ac:spMk id="7" creationId="{C75A78C0-6573-4F1B-889A-C3EEF1E12384}"/>
          </ac:spMkLst>
        </pc:spChg>
        <pc:spChg chg="add del mod">
          <ac:chgData name="Corey Khan" userId="S::ckhan@cde.ca.gov::e39be4f5-a065-4613-a021-f6aa9124d380" providerId="AD" clId="Web-{D9294AD8-F1CF-424E-BC67-FBA1C738788C}" dt="2020-10-06T23:28:18.307" v="558"/>
          <ac:spMkLst>
            <pc:docMk/>
            <pc:sldMk cId="754879943" sldId="278"/>
            <ac:spMk id="10" creationId="{84265AC4-73FF-4BD1-ADC4-D5423A59C5AB}"/>
          </ac:spMkLst>
        </pc:spChg>
        <pc:graphicFrameChg chg="add del mod ord modGraphic">
          <ac:chgData name="Corey Khan" userId="S::ckhan@cde.ca.gov::e39be4f5-a065-4613-a021-f6aa9124d380" providerId="AD" clId="Web-{D9294AD8-F1CF-424E-BC67-FBA1C738788C}" dt="2020-10-06T23:28:03.447" v="555"/>
          <ac:graphicFrameMkLst>
            <pc:docMk/>
            <pc:sldMk cId="754879943" sldId="278"/>
            <ac:graphicFrameMk id="5" creationId="{6DD5F5B8-A6DB-442F-80D5-6D3AE00FB30D}"/>
          </ac:graphicFrameMkLst>
        </pc:graphicFrameChg>
        <pc:graphicFrameChg chg="add del mod ord modGraphic">
          <ac:chgData name="Corey Khan" userId="S::ckhan@cde.ca.gov::e39be4f5-a065-4613-a021-f6aa9124d380" providerId="AD" clId="Web-{D9294AD8-F1CF-424E-BC67-FBA1C738788C}" dt="2020-10-06T23:28:12.025" v="557"/>
          <ac:graphicFrameMkLst>
            <pc:docMk/>
            <pc:sldMk cId="754879943" sldId="278"/>
            <ac:graphicFrameMk id="8" creationId="{7D5BDB35-D142-4232-AD68-D6358B8CF28A}"/>
          </ac:graphicFrameMkLst>
        </pc:graphicFrameChg>
        <pc:graphicFrameChg chg="add mod ord modGraphic">
          <ac:chgData name="Corey Khan" userId="S::ckhan@cde.ca.gov::e39be4f5-a065-4613-a021-f6aa9124d380" providerId="AD" clId="Web-{D9294AD8-F1CF-424E-BC67-FBA1C738788C}" dt="2020-10-06T23:34:04.658" v="985"/>
          <ac:graphicFrameMkLst>
            <pc:docMk/>
            <pc:sldMk cId="754879943" sldId="278"/>
            <ac:graphicFrameMk id="11" creationId="{12DDBEE9-109E-4DA0-BB93-2CB16BF19BE1}"/>
          </ac:graphicFrameMkLst>
        </pc:graphicFrameChg>
        <pc:graphicFrameChg chg="add mod modGraphic">
          <ac:chgData name="Corey Khan" userId="S::ckhan@cde.ca.gov::e39be4f5-a065-4613-a021-f6aa9124d380" providerId="AD" clId="Web-{D9294AD8-F1CF-424E-BC67-FBA1C738788C}" dt="2020-10-06T23:36:04.369" v="1161"/>
          <ac:graphicFrameMkLst>
            <pc:docMk/>
            <pc:sldMk cId="754879943" sldId="278"/>
            <ac:graphicFrameMk id="13" creationId="{8CBBD40A-3516-4464-8C16-F4EFFD18FB54}"/>
          </ac:graphicFrameMkLst>
        </pc:graphicFrameChg>
      </pc:sldChg>
    </pc:docChg>
  </pc:docChgLst>
  <pc:docChgLst>
    <pc:chgData name="Alana Andrade" userId="S::aandrade@cde.ca.gov::d336b2b8-3478-4328-8ca2-dbdae80dba75" providerId="AD" clId="Web-{76538278-D47A-4A00-9226-A9BEDA054EFC}"/>
    <pc:docChg chg="modSld">
      <pc:chgData name="Alana Andrade" userId="S::aandrade@cde.ca.gov::d336b2b8-3478-4328-8ca2-dbdae80dba75" providerId="AD" clId="Web-{76538278-D47A-4A00-9226-A9BEDA054EFC}" dt="2020-10-07T23:16:41.992" v="5" actId="1076"/>
      <pc:docMkLst>
        <pc:docMk/>
      </pc:docMkLst>
      <pc:sldChg chg="modSp">
        <pc:chgData name="Alana Andrade" userId="S::aandrade@cde.ca.gov::d336b2b8-3478-4328-8ca2-dbdae80dba75" providerId="AD" clId="Web-{76538278-D47A-4A00-9226-A9BEDA054EFC}" dt="2020-10-07T23:16:41.992" v="5" actId="1076"/>
        <pc:sldMkLst>
          <pc:docMk/>
          <pc:sldMk cId="2073708931" sldId="261"/>
        </pc:sldMkLst>
        <pc:spChg chg="mod">
          <ac:chgData name="Alana Andrade" userId="S::aandrade@cde.ca.gov::d336b2b8-3478-4328-8ca2-dbdae80dba75" providerId="AD" clId="Web-{76538278-D47A-4A00-9226-A9BEDA054EFC}" dt="2020-10-07T23:16:41.992" v="5" actId="1076"/>
          <ac:spMkLst>
            <pc:docMk/>
            <pc:sldMk cId="2073708931" sldId="261"/>
            <ac:spMk id="3" creationId="{171B649B-A847-4B77-AD71-E0840BF277D0}"/>
          </ac:spMkLst>
        </pc:spChg>
      </pc:sldChg>
      <pc:sldChg chg="modSp">
        <pc:chgData name="Alana Andrade" userId="S::aandrade@cde.ca.gov::d336b2b8-3478-4328-8ca2-dbdae80dba75" providerId="AD" clId="Web-{76538278-D47A-4A00-9226-A9BEDA054EFC}" dt="2020-10-07T23:15:44.285" v="0" actId="1076"/>
        <pc:sldMkLst>
          <pc:docMk/>
          <pc:sldMk cId="288286353" sldId="270"/>
        </pc:sldMkLst>
        <pc:picChg chg="mod">
          <ac:chgData name="Alana Andrade" userId="S::aandrade@cde.ca.gov::d336b2b8-3478-4328-8ca2-dbdae80dba75" providerId="AD" clId="Web-{76538278-D47A-4A00-9226-A9BEDA054EFC}" dt="2020-10-07T23:15:44.285" v="0" actId="1076"/>
          <ac:picMkLst>
            <pc:docMk/>
            <pc:sldMk cId="288286353" sldId="270"/>
            <ac:picMk id="6" creationId="{42CD5436-2B39-47CE-B661-D3EDF19FD4B8}"/>
          </ac:picMkLst>
        </pc:picChg>
      </pc:sldChg>
      <pc:sldChg chg="modSp">
        <pc:chgData name="Alana Andrade" userId="S::aandrade@cde.ca.gov::d336b2b8-3478-4328-8ca2-dbdae80dba75" providerId="AD" clId="Web-{76538278-D47A-4A00-9226-A9BEDA054EFC}" dt="2020-10-07T23:16:30.444" v="4" actId="1076"/>
        <pc:sldMkLst>
          <pc:docMk/>
          <pc:sldMk cId="1087332123" sldId="273"/>
        </pc:sldMkLst>
        <pc:spChg chg="mod">
          <ac:chgData name="Alana Andrade" userId="S::aandrade@cde.ca.gov::d336b2b8-3478-4328-8ca2-dbdae80dba75" providerId="AD" clId="Web-{76538278-D47A-4A00-9226-A9BEDA054EFC}" dt="2020-10-07T23:16:30.444" v="4" actId="1076"/>
          <ac:spMkLst>
            <pc:docMk/>
            <pc:sldMk cId="1087332123" sldId="273"/>
            <ac:spMk id="2" creationId="{D5DE88E8-318C-4936-8543-A58E71727CB1}"/>
          </ac:spMkLst>
        </pc:spChg>
      </pc:sldChg>
      <pc:sldChg chg="modSp">
        <pc:chgData name="Alana Andrade" userId="S::aandrade@cde.ca.gov::d336b2b8-3478-4328-8ca2-dbdae80dba75" providerId="AD" clId="Web-{76538278-D47A-4A00-9226-A9BEDA054EFC}" dt="2020-10-07T23:15:54.286" v="1" actId="1076"/>
        <pc:sldMkLst>
          <pc:docMk/>
          <pc:sldMk cId="3779439125" sldId="274"/>
        </pc:sldMkLst>
        <pc:spChg chg="mod">
          <ac:chgData name="Alana Andrade" userId="S::aandrade@cde.ca.gov::d336b2b8-3478-4328-8ca2-dbdae80dba75" providerId="AD" clId="Web-{76538278-D47A-4A00-9226-A9BEDA054EFC}" dt="2020-10-07T23:15:54.286" v="1" actId="1076"/>
          <ac:spMkLst>
            <pc:docMk/>
            <pc:sldMk cId="3779439125" sldId="274"/>
            <ac:spMk id="2" creationId="{05313263-83B7-4BD4-8728-D24FFFC4717A}"/>
          </ac:spMkLst>
        </pc:spChg>
      </pc:sldChg>
    </pc:docChg>
  </pc:docChgLst>
  <pc:docChgLst>
    <pc:chgData name="Barbara Lindsay" userId="S::blindsay@cde.ca.gov::f58b8608-a674-4040-9f2a-f7fe56db570d" providerId="AD" clId="Web-{DE1B7AAD-7417-425D-A69A-EA9154727815}"/>
    <pc:docChg chg="modSld">
      <pc:chgData name="Barbara Lindsay" userId="S::blindsay@cde.ca.gov::f58b8608-a674-4040-9f2a-f7fe56db570d" providerId="AD" clId="Web-{DE1B7AAD-7417-425D-A69A-EA9154727815}" dt="2020-10-09T03:36:46.069" v="26"/>
      <pc:docMkLst>
        <pc:docMk/>
      </pc:docMkLst>
      <pc:sldChg chg="modNotes">
        <pc:chgData name="Barbara Lindsay" userId="S::blindsay@cde.ca.gov::f58b8608-a674-4040-9f2a-f7fe56db570d" providerId="AD" clId="Web-{DE1B7AAD-7417-425D-A69A-EA9154727815}" dt="2020-10-09T03:36:46.069" v="26"/>
        <pc:sldMkLst>
          <pc:docMk/>
          <pc:sldMk cId="3513095280" sldId="268"/>
        </pc:sldMkLst>
      </pc:sldChg>
      <pc:sldChg chg="modNotes">
        <pc:chgData name="Barbara Lindsay" userId="S::blindsay@cde.ca.gov::f58b8608-a674-4040-9f2a-f7fe56db570d" providerId="AD" clId="Web-{DE1B7AAD-7417-425D-A69A-EA9154727815}" dt="2020-10-09T03:34:35.108" v="19"/>
        <pc:sldMkLst>
          <pc:docMk/>
          <pc:sldMk cId="2549740888" sldId="276"/>
        </pc:sldMkLst>
      </pc:sldChg>
    </pc:docChg>
  </pc:docChgLst>
  <pc:docChgLst>
    <pc:chgData name="Barbara Lindsay" userId="S::blindsay@cde.ca.gov::f58b8608-a674-4040-9f2a-f7fe56db570d" providerId="AD" clId="Web-{677E52C9-7950-4D29-87F6-DC2D5AE4A36E}"/>
    <pc:docChg chg="modSld">
      <pc:chgData name="Barbara Lindsay" userId="S::blindsay@cde.ca.gov::f58b8608-a674-4040-9f2a-f7fe56db570d" providerId="AD" clId="Web-{677E52C9-7950-4D29-87F6-DC2D5AE4A36E}" dt="2020-09-29T16:56:47.118" v="26" actId="1076"/>
      <pc:docMkLst>
        <pc:docMk/>
      </pc:docMkLst>
      <pc:sldChg chg="modSp">
        <pc:chgData name="Barbara Lindsay" userId="S::blindsay@cde.ca.gov::f58b8608-a674-4040-9f2a-f7fe56db570d" providerId="AD" clId="Web-{677E52C9-7950-4D29-87F6-DC2D5AE4A36E}" dt="2020-09-29T16:56:47.118" v="26" actId="1076"/>
        <pc:sldMkLst>
          <pc:docMk/>
          <pc:sldMk cId="3465662035" sldId="257"/>
        </pc:sldMkLst>
        <pc:spChg chg="mod">
          <ac:chgData name="Barbara Lindsay" userId="S::blindsay@cde.ca.gov::f58b8608-a674-4040-9f2a-f7fe56db570d" providerId="AD" clId="Web-{677E52C9-7950-4D29-87F6-DC2D5AE4A36E}" dt="2020-09-29T16:56:47.118" v="26" actId="1076"/>
          <ac:spMkLst>
            <pc:docMk/>
            <pc:sldMk cId="3465662035" sldId="257"/>
            <ac:spMk id="3" creationId="{C8D545B4-06E1-4DE8-81CC-7CC2525B402D}"/>
          </ac:spMkLst>
        </pc:spChg>
        <pc:picChg chg="mod">
          <ac:chgData name="Barbara Lindsay" userId="S::blindsay@cde.ca.gov::f58b8608-a674-4040-9f2a-f7fe56db570d" providerId="AD" clId="Web-{677E52C9-7950-4D29-87F6-DC2D5AE4A36E}" dt="2020-09-29T16:56:07.507" v="0" actId="1076"/>
          <ac:picMkLst>
            <pc:docMk/>
            <pc:sldMk cId="3465662035" sldId="257"/>
            <ac:picMk id="4" creationId="{A6F25D57-639F-4F44-A8AE-84A61D587467}"/>
          </ac:picMkLst>
        </pc:picChg>
      </pc:sldChg>
    </pc:docChg>
  </pc:docChgLst>
  <pc:docChgLst>
    <pc:chgData name="Corey Khan" userId="S::ckhan@cde.ca.gov::e39be4f5-a065-4613-a021-f6aa9124d380" providerId="AD" clId="Web-{92E4D3BB-2402-419A-A33D-DC80F2850318}"/>
    <pc:docChg chg="modSld">
      <pc:chgData name="Corey Khan" userId="S::ckhan@cde.ca.gov::e39be4f5-a065-4613-a021-f6aa9124d380" providerId="AD" clId="Web-{92E4D3BB-2402-419A-A33D-DC80F2850318}" dt="2020-10-07T16:05:44.660" v="25" actId="20577"/>
      <pc:docMkLst>
        <pc:docMk/>
      </pc:docMkLst>
      <pc:sldChg chg="modSp modNotes">
        <pc:chgData name="Corey Khan" userId="S::ckhan@cde.ca.gov::e39be4f5-a065-4613-a021-f6aa9124d380" providerId="AD" clId="Web-{92E4D3BB-2402-419A-A33D-DC80F2850318}" dt="2020-10-07T16:05:43.925" v="23" actId="20577"/>
        <pc:sldMkLst>
          <pc:docMk/>
          <pc:sldMk cId="4014302178" sldId="258"/>
        </pc:sldMkLst>
        <pc:spChg chg="mod">
          <ac:chgData name="Corey Khan" userId="S::ckhan@cde.ca.gov::e39be4f5-a065-4613-a021-f6aa9124d380" providerId="AD" clId="Web-{92E4D3BB-2402-419A-A33D-DC80F2850318}" dt="2020-10-07T16:05:43.925" v="23" actId="20577"/>
          <ac:spMkLst>
            <pc:docMk/>
            <pc:sldMk cId="4014302178" sldId="258"/>
            <ac:spMk id="3" creationId="{405E2B59-AD2B-4C20-B843-43CF6EB8F72B}"/>
          </ac:spMkLst>
        </pc:spChg>
      </pc:sldChg>
    </pc:docChg>
  </pc:docChgLst>
  <pc:docChgLst>
    <pc:chgData name="Barbara Lindsay" userId="S::blindsay@cde.ca.gov::f58b8608-a674-4040-9f2a-f7fe56db570d" providerId="AD" clId="Web-{B0A410A7-F5B8-4C90-977E-E62684CD7A9B}"/>
    <pc:docChg chg="modSld">
      <pc:chgData name="Barbara Lindsay" userId="S::blindsay@cde.ca.gov::f58b8608-a674-4040-9f2a-f7fe56db570d" providerId="AD" clId="Web-{B0A410A7-F5B8-4C90-977E-E62684CD7A9B}" dt="2020-10-08T20:30:44.706" v="3" actId="20577"/>
      <pc:docMkLst>
        <pc:docMk/>
      </pc:docMkLst>
      <pc:sldChg chg="modSp">
        <pc:chgData name="Barbara Lindsay" userId="S::blindsay@cde.ca.gov::f58b8608-a674-4040-9f2a-f7fe56db570d" providerId="AD" clId="Web-{B0A410A7-F5B8-4C90-977E-E62684CD7A9B}" dt="2020-10-08T20:30:44.706" v="2" actId="20577"/>
        <pc:sldMkLst>
          <pc:docMk/>
          <pc:sldMk cId="4131818139" sldId="299"/>
        </pc:sldMkLst>
        <pc:spChg chg="mod">
          <ac:chgData name="Barbara Lindsay" userId="S::blindsay@cde.ca.gov::f58b8608-a674-4040-9f2a-f7fe56db570d" providerId="AD" clId="Web-{B0A410A7-F5B8-4C90-977E-E62684CD7A9B}" dt="2020-10-08T20:30:44.706" v="2" actId="20577"/>
          <ac:spMkLst>
            <pc:docMk/>
            <pc:sldMk cId="4131818139" sldId="299"/>
            <ac:spMk id="3" creationId="{927DA57F-4598-49B3-B52A-51F470FF6C4E}"/>
          </ac:spMkLst>
        </pc:spChg>
      </pc:sldChg>
    </pc:docChg>
  </pc:docChgLst>
  <pc:docChgLst>
    <pc:chgData name="Barbara Lindsay" userId="S::blindsay@cde.ca.gov::f58b8608-a674-4040-9f2a-f7fe56db570d" providerId="AD" clId="Web-{1416520F-80F3-4748-BCFE-D4887C36CDA1}"/>
    <pc:docChg chg="delSld modSld">
      <pc:chgData name="Barbara Lindsay" userId="S::blindsay@cde.ca.gov::f58b8608-a674-4040-9f2a-f7fe56db570d" providerId="AD" clId="Web-{1416520F-80F3-4748-BCFE-D4887C36CDA1}" dt="2020-10-09T00:01:00.192" v="367"/>
      <pc:docMkLst>
        <pc:docMk/>
      </pc:docMkLst>
      <pc:sldChg chg="modSp">
        <pc:chgData name="Barbara Lindsay" userId="S::blindsay@cde.ca.gov::f58b8608-a674-4040-9f2a-f7fe56db570d" providerId="AD" clId="Web-{1416520F-80F3-4748-BCFE-D4887C36CDA1}" dt="2020-10-08T23:43:43.882" v="185" actId="20577"/>
        <pc:sldMkLst>
          <pc:docMk/>
          <pc:sldMk cId="3212877554" sldId="263"/>
        </pc:sldMkLst>
        <pc:spChg chg="mod">
          <ac:chgData name="Barbara Lindsay" userId="S::blindsay@cde.ca.gov::f58b8608-a674-4040-9f2a-f7fe56db570d" providerId="AD" clId="Web-{1416520F-80F3-4748-BCFE-D4887C36CDA1}" dt="2020-10-08T23:43:43.882" v="185" actId="20577"/>
          <ac:spMkLst>
            <pc:docMk/>
            <pc:sldMk cId="3212877554" sldId="263"/>
            <ac:spMk id="2" creationId="{6C72958A-720F-4B14-9D12-F543E59A7AFA}"/>
          </ac:spMkLst>
        </pc:spChg>
      </pc:sldChg>
      <pc:sldChg chg="modNotes">
        <pc:chgData name="Barbara Lindsay" userId="S::blindsay@cde.ca.gov::f58b8608-a674-4040-9f2a-f7fe56db570d" providerId="AD" clId="Web-{1416520F-80F3-4748-BCFE-D4887C36CDA1}" dt="2020-10-08T23:24:39.456" v="158"/>
        <pc:sldMkLst>
          <pc:docMk/>
          <pc:sldMk cId="3552875544" sldId="269"/>
        </pc:sldMkLst>
      </pc:sldChg>
      <pc:sldChg chg="modNotes">
        <pc:chgData name="Barbara Lindsay" userId="S::blindsay@cde.ca.gov::f58b8608-a674-4040-9f2a-f7fe56db570d" providerId="AD" clId="Web-{1416520F-80F3-4748-BCFE-D4887C36CDA1}" dt="2020-10-08T23:16:24.427" v="103"/>
        <pc:sldMkLst>
          <pc:docMk/>
          <pc:sldMk cId="288286353" sldId="270"/>
        </pc:sldMkLst>
      </pc:sldChg>
      <pc:sldChg chg="modSp modNotes">
        <pc:chgData name="Barbara Lindsay" userId="S::blindsay@cde.ca.gov::f58b8608-a674-4040-9f2a-f7fe56db570d" providerId="AD" clId="Web-{1416520F-80F3-4748-BCFE-D4887C36CDA1}" dt="2020-10-08T23:57:51.681" v="317"/>
        <pc:sldMkLst>
          <pc:docMk/>
          <pc:sldMk cId="2549740888" sldId="276"/>
        </pc:sldMkLst>
        <pc:spChg chg="mod">
          <ac:chgData name="Barbara Lindsay" userId="S::blindsay@cde.ca.gov::f58b8608-a674-4040-9f2a-f7fe56db570d" providerId="AD" clId="Web-{1416520F-80F3-4748-BCFE-D4887C36CDA1}" dt="2020-10-08T23:54:26.872" v="201" actId="20577"/>
          <ac:spMkLst>
            <pc:docMk/>
            <pc:sldMk cId="2549740888" sldId="276"/>
            <ac:spMk id="2" creationId="{EC165D0A-ACE7-4573-90AC-0580A2071039}"/>
          </ac:spMkLst>
        </pc:spChg>
      </pc:sldChg>
      <pc:sldChg chg="del">
        <pc:chgData name="Barbara Lindsay" userId="S::blindsay@cde.ca.gov::f58b8608-a674-4040-9f2a-f7fe56db570d" providerId="AD" clId="Web-{1416520F-80F3-4748-BCFE-D4887C36CDA1}" dt="2020-10-08T23:12:56.634" v="49"/>
        <pc:sldMkLst>
          <pc:docMk/>
          <pc:sldMk cId="1379029430" sldId="281"/>
        </pc:sldMkLst>
      </pc:sldChg>
      <pc:sldChg chg="modNotes">
        <pc:chgData name="Barbara Lindsay" userId="S::blindsay@cde.ca.gov::f58b8608-a674-4040-9f2a-f7fe56db570d" providerId="AD" clId="Web-{1416520F-80F3-4748-BCFE-D4887C36CDA1}" dt="2020-10-08T23:18:55.436" v="136"/>
        <pc:sldMkLst>
          <pc:docMk/>
          <pc:sldMk cId="2376278428" sldId="295"/>
        </pc:sldMkLst>
      </pc:sldChg>
      <pc:sldChg chg="modNotes">
        <pc:chgData name="Barbara Lindsay" userId="S::blindsay@cde.ca.gov::f58b8608-a674-4040-9f2a-f7fe56db570d" providerId="AD" clId="Web-{1416520F-80F3-4748-BCFE-D4887C36CDA1}" dt="2020-10-08T23:21:56.353" v="148"/>
        <pc:sldMkLst>
          <pc:docMk/>
          <pc:sldMk cId="1038411582" sldId="297"/>
        </pc:sldMkLst>
      </pc:sldChg>
      <pc:sldChg chg="modSp modNotes">
        <pc:chgData name="Barbara Lindsay" userId="S::blindsay@cde.ca.gov::f58b8608-a674-4040-9f2a-f7fe56db570d" providerId="AD" clId="Web-{1416520F-80F3-4748-BCFE-D4887C36CDA1}" dt="2020-10-09T00:01:00.192" v="367"/>
        <pc:sldMkLst>
          <pc:docMk/>
          <pc:sldMk cId="3153418826" sldId="298"/>
        </pc:sldMkLst>
        <pc:spChg chg="mod">
          <ac:chgData name="Barbara Lindsay" userId="S::blindsay@cde.ca.gov::f58b8608-a674-4040-9f2a-f7fe56db570d" providerId="AD" clId="Web-{1416520F-80F3-4748-BCFE-D4887C36CDA1}" dt="2020-10-08T23:55:36.048" v="231" actId="20577"/>
          <ac:spMkLst>
            <pc:docMk/>
            <pc:sldMk cId="3153418826" sldId="298"/>
            <ac:spMk id="2" creationId="{43368DC2-34BA-4E20-BBD1-1E031757EEDF}"/>
          </ac:spMkLst>
        </pc:spChg>
      </pc:sldChg>
      <pc:sldChg chg="modNotes">
        <pc:chgData name="Barbara Lindsay" userId="S::blindsay@cde.ca.gov::f58b8608-a674-4040-9f2a-f7fe56db570d" providerId="AD" clId="Web-{1416520F-80F3-4748-BCFE-D4887C36CDA1}" dt="2020-10-08T23:17:59.933" v="124"/>
        <pc:sldMkLst>
          <pc:docMk/>
          <pc:sldMk cId="2973576952" sldId="300"/>
        </pc:sldMkLst>
      </pc:sldChg>
      <pc:sldChg chg="modNotes">
        <pc:chgData name="Barbara Lindsay" userId="S::blindsay@cde.ca.gov::f58b8608-a674-4040-9f2a-f7fe56db570d" providerId="AD" clId="Web-{1416520F-80F3-4748-BCFE-D4887C36CDA1}" dt="2020-10-08T23:16:43.413" v="112"/>
        <pc:sldMkLst>
          <pc:docMk/>
          <pc:sldMk cId="288301681" sldId="301"/>
        </pc:sldMkLst>
      </pc:sldChg>
    </pc:docChg>
  </pc:docChgLst>
  <pc:docChgLst>
    <pc:chgData name="Barbara Lindsay" userId="S::blindsay@cde.ca.gov::f58b8608-a674-4040-9f2a-f7fe56db570d" providerId="AD" clId="Web-{6DDDC5EE-FCAA-4B71-9636-249F9FAAA42A}"/>
    <pc:docChg chg="addSld modSld">
      <pc:chgData name="Barbara Lindsay" userId="S::blindsay@cde.ca.gov::f58b8608-a674-4040-9f2a-f7fe56db570d" providerId="AD" clId="Web-{6DDDC5EE-FCAA-4B71-9636-249F9FAAA42A}" dt="2020-10-08T21:06:25.686" v="17"/>
      <pc:docMkLst>
        <pc:docMk/>
      </pc:docMkLst>
      <pc:sldChg chg="modSp">
        <pc:chgData name="Barbara Lindsay" userId="S::blindsay@cde.ca.gov::f58b8608-a674-4040-9f2a-f7fe56db570d" providerId="AD" clId="Web-{6DDDC5EE-FCAA-4B71-9636-249F9FAAA42A}" dt="2020-10-08T21:05:52.419" v="15" actId="1076"/>
        <pc:sldMkLst>
          <pc:docMk/>
          <pc:sldMk cId="2973921498" sldId="294"/>
        </pc:sldMkLst>
        <pc:picChg chg="mod">
          <ac:chgData name="Barbara Lindsay" userId="S::blindsay@cde.ca.gov::f58b8608-a674-4040-9f2a-f7fe56db570d" providerId="AD" clId="Web-{6DDDC5EE-FCAA-4B71-9636-249F9FAAA42A}" dt="2020-10-08T21:05:52.419" v="15" actId="1076"/>
          <ac:picMkLst>
            <pc:docMk/>
            <pc:sldMk cId="2973921498" sldId="294"/>
            <ac:picMk id="4" creationId="{3DF914B1-9345-40EC-90C0-6AA9DA71A379}"/>
          </ac:picMkLst>
        </pc:picChg>
      </pc:sldChg>
      <pc:sldChg chg="addSp modSp new">
        <pc:chgData name="Barbara Lindsay" userId="S::blindsay@cde.ca.gov::f58b8608-a674-4040-9f2a-f7fe56db570d" providerId="AD" clId="Web-{6DDDC5EE-FCAA-4B71-9636-249F9FAAA42A}" dt="2020-10-08T21:06:25.686" v="17"/>
        <pc:sldMkLst>
          <pc:docMk/>
          <pc:sldMk cId="288301681" sldId="301"/>
        </pc:sldMkLst>
        <pc:spChg chg="mod">
          <ac:chgData name="Barbara Lindsay" userId="S::blindsay@cde.ca.gov::f58b8608-a674-4040-9f2a-f7fe56db570d" providerId="AD" clId="Web-{6DDDC5EE-FCAA-4B71-9636-249F9FAAA42A}" dt="2020-10-08T21:03:13.720" v="10" actId="14100"/>
          <ac:spMkLst>
            <pc:docMk/>
            <pc:sldMk cId="288301681" sldId="301"/>
            <ac:spMk id="2" creationId="{CEC6B1EB-B33C-4CA9-B4F8-76A4EE0AEEC1}"/>
          </ac:spMkLst>
        </pc:spChg>
        <pc:spChg chg="mod">
          <ac:chgData name="Barbara Lindsay" userId="S::blindsay@cde.ca.gov::f58b8608-a674-4040-9f2a-f7fe56db570d" providerId="AD" clId="Web-{6DDDC5EE-FCAA-4B71-9636-249F9FAAA42A}" dt="2020-10-08T21:04:29.069" v="13" actId="20577"/>
          <ac:spMkLst>
            <pc:docMk/>
            <pc:sldMk cId="288301681" sldId="301"/>
            <ac:spMk id="3" creationId="{DC90B0A3-DD4A-4700-9812-047492B35D6C}"/>
          </ac:spMkLst>
        </pc:spChg>
        <pc:spChg chg="add">
          <ac:chgData name="Barbara Lindsay" userId="S::blindsay@cde.ca.gov::f58b8608-a674-4040-9f2a-f7fe56db570d" providerId="AD" clId="Web-{6DDDC5EE-FCAA-4B71-9636-249F9FAAA42A}" dt="2020-10-08T21:06:15.201" v="16"/>
          <ac:spMkLst>
            <pc:docMk/>
            <pc:sldMk cId="288301681" sldId="301"/>
            <ac:spMk id="4" creationId="{C3EA3DB6-8B9E-426E-BF6C-3195A41CBB4B}"/>
          </ac:spMkLst>
        </pc:spChg>
        <pc:picChg chg="add">
          <ac:chgData name="Barbara Lindsay" userId="S::blindsay@cde.ca.gov::f58b8608-a674-4040-9f2a-f7fe56db570d" providerId="AD" clId="Web-{6DDDC5EE-FCAA-4B71-9636-249F9FAAA42A}" dt="2020-10-08T21:06:25.686" v="17"/>
          <ac:picMkLst>
            <pc:docMk/>
            <pc:sldMk cId="288301681" sldId="301"/>
            <ac:picMk id="6" creationId="{7C7221DC-6BCA-4F98-A274-64AE36EDB573}"/>
          </ac:picMkLst>
        </pc:picChg>
      </pc:sldChg>
    </pc:docChg>
  </pc:docChgLst>
  <pc:docChgLst>
    <pc:chgData name="Corey Khan" userId="S::ckhan@cde.ca.gov::e39be4f5-a065-4613-a021-f6aa9124d380" providerId="AD" clId="Web-{D28AD998-D8AA-418B-8DFF-D77ABF4BA152}"/>
    <pc:docChg chg="modSld">
      <pc:chgData name="Corey Khan" userId="S::ckhan@cde.ca.gov::e39be4f5-a065-4613-a021-f6aa9124d380" providerId="AD" clId="Web-{D28AD998-D8AA-418B-8DFF-D77ABF4BA152}" dt="2020-10-06T15:23:43.808" v="2"/>
      <pc:docMkLst>
        <pc:docMk/>
      </pc:docMkLst>
      <pc:sldChg chg="modNotes">
        <pc:chgData name="Corey Khan" userId="S::ckhan@cde.ca.gov::e39be4f5-a065-4613-a021-f6aa9124d380" providerId="AD" clId="Web-{D28AD998-D8AA-418B-8DFF-D77ABF4BA152}" dt="2020-10-06T15:23:43.808" v="2"/>
        <pc:sldMkLst>
          <pc:docMk/>
          <pc:sldMk cId="2073708931" sldId="261"/>
        </pc:sldMkLst>
      </pc:sldChg>
    </pc:docChg>
  </pc:docChgLst>
  <pc:docChgLst>
    <pc:chgData name="Crystal Devlin" userId="S::cdevlin@cde.ca.gov::45766686-1411-4f66-8b4e-ae85f8cf4551" providerId="AD" clId="Web-{E9DFAA89-E099-4BEF-A2EB-0CB2E7628CF0}"/>
    <pc:docChg chg="">
      <pc:chgData name="Crystal Devlin" userId="S::cdevlin@cde.ca.gov::45766686-1411-4f66-8b4e-ae85f8cf4551" providerId="AD" clId="Web-{E9DFAA89-E099-4BEF-A2EB-0CB2E7628CF0}" dt="2020-10-08T17:03:12.682" v="0"/>
      <pc:docMkLst>
        <pc:docMk/>
      </pc:docMkLst>
      <pc:sldChg chg="addCm">
        <pc:chgData name="Crystal Devlin" userId="S::cdevlin@cde.ca.gov::45766686-1411-4f66-8b4e-ae85f8cf4551" providerId="AD" clId="Web-{E9DFAA89-E099-4BEF-A2EB-0CB2E7628CF0}" dt="2020-10-08T17:03:12.682" v="0"/>
        <pc:sldMkLst>
          <pc:docMk/>
          <pc:sldMk cId="51454638" sldId="279"/>
        </pc:sldMkLst>
      </pc:sldChg>
    </pc:docChg>
  </pc:docChgLst>
  <pc:docChgLst>
    <pc:chgData name="Mai Xiong" userId="S::mxiong@cde.ca.gov::e9953e61-0963-4231-9c4b-20f4af026609" providerId="AD" clId="Web-{78F1F141-4D11-4FEA-A72C-CE674FBD032F}"/>
    <pc:docChg chg="mod modSld modMainMaster">
      <pc:chgData name="Mai Xiong" userId="S::mxiong@cde.ca.gov::e9953e61-0963-4231-9c4b-20f4af026609" providerId="AD" clId="Web-{78F1F141-4D11-4FEA-A72C-CE674FBD032F}" dt="2020-10-06T21:48:43.158" v="208"/>
      <pc:docMkLst>
        <pc:docMk/>
      </pc:docMkLst>
      <pc:sldChg chg="addSp delSp modSp mod setBg modClrScheme setClrOvrMap delDesignElem modShow chgLayout">
        <pc:chgData name="Mai Xiong" userId="S::mxiong@cde.ca.gov::e9953e61-0963-4231-9c4b-20f4af026609" providerId="AD" clId="Web-{78F1F141-4D11-4FEA-A72C-CE674FBD032F}" dt="2020-10-06T21:48:43.158" v="208"/>
        <pc:sldMkLst>
          <pc:docMk/>
          <pc:sldMk cId="2425512918" sldId="267"/>
        </pc:sldMkLst>
        <pc:spChg chg="mod ord">
          <ac:chgData name="Mai Xiong" userId="S::mxiong@cde.ca.gov::e9953e61-0963-4231-9c4b-20f4af026609" providerId="AD" clId="Web-{78F1F141-4D11-4FEA-A72C-CE674FBD032F}" dt="2020-10-06T21:48:43.158" v="208"/>
          <ac:spMkLst>
            <pc:docMk/>
            <pc:sldMk cId="2425512918" sldId="267"/>
            <ac:spMk id="2" creationId="{8B9D8E12-B9FA-4081-BF9D-053056466A51}"/>
          </ac:spMkLst>
        </pc:spChg>
        <pc:spChg chg="del">
          <ac:chgData name="Mai Xiong" userId="S::mxiong@cde.ca.gov::e9953e61-0963-4231-9c4b-20f4af026609" providerId="AD" clId="Web-{78F1F141-4D11-4FEA-A72C-CE674FBD032F}" dt="2020-10-06T21:25:41.396" v="107"/>
          <ac:spMkLst>
            <pc:docMk/>
            <pc:sldMk cId="2425512918" sldId="267"/>
            <ac:spMk id="3" creationId="{60EDCABD-6E6C-474B-8DAD-21FB2F167C12}"/>
          </ac:spMkLst>
        </pc:spChg>
        <pc:spChg chg="add mod ord">
          <ac:chgData name="Mai Xiong" userId="S::mxiong@cde.ca.gov::e9953e61-0963-4231-9c4b-20f4af026609" providerId="AD" clId="Web-{78F1F141-4D11-4FEA-A72C-CE674FBD032F}" dt="2020-10-06T21:48:43.158" v="208"/>
          <ac:spMkLst>
            <pc:docMk/>
            <pc:sldMk cId="2425512918" sldId="267"/>
            <ac:spMk id="5" creationId="{3AC8DD74-CBFB-46D3-83B7-04FC96221FB4}"/>
          </ac:spMkLst>
        </pc:spChg>
        <pc:spChg chg="add del mod ord">
          <ac:chgData name="Mai Xiong" userId="S::mxiong@cde.ca.gov::e9953e61-0963-4231-9c4b-20f4af026609" providerId="AD" clId="Web-{78F1F141-4D11-4FEA-A72C-CE674FBD032F}" dt="2020-10-06T21:39:39.894" v="115"/>
          <ac:spMkLst>
            <pc:docMk/>
            <pc:sldMk cId="2425512918" sldId="267"/>
            <ac:spMk id="8" creationId="{A6FCB535-FA78-4552-B70D-B223F48CFCA1}"/>
          </ac:spMkLst>
        </pc:spChg>
        <pc:spChg chg="add del">
          <ac:chgData name="Mai Xiong" userId="S::mxiong@cde.ca.gov::e9953e61-0963-4231-9c4b-20f4af026609" providerId="AD" clId="Web-{78F1F141-4D11-4FEA-A72C-CE674FBD032F}" dt="2020-10-06T21:40:58.992" v="174"/>
          <ac:spMkLst>
            <pc:docMk/>
            <pc:sldMk cId="2425512918" sldId="267"/>
            <ac:spMk id="9" creationId="{74426AB7-D619-4515-962A-BC83909EC015}"/>
          </ac:spMkLst>
        </pc:spChg>
        <pc:spChg chg="add del">
          <ac:chgData name="Mai Xiong" userId="S::mxiong@cde.ca.gov::e9953e61-0963-4231-9c4b-20f4af026609" providerId="AD" clId="Web-{78F1F141-4D11-4FEA-A72C-CE674FBD032F}" dt="2020-10-06T21:40:58.992" v="174"/>
          <ac:spMkLst>
            <pc:docMk/>
            <pc:sldMk cId="2425512918" sldId="267"/>
            <ac:spMk id="10" creationId="{DE47DF98-723F-4AAC-ABCF-CACBC438F78F}"/>
          </ac:spMkLst>
        </pc:spChg>
        <pc:spChg chg="add del">
          <ac:chgData name="Mai Xiong" userId="S::mxiong@cde.ca.gov::e9953e61-0963-4231-9c4b-20f4af026609" providerId="AD" clId="Web-{78F1F141-4D11-4FEA-A72C-CE674FBD032F}" dt="2020-10-06T21:39:25.940" v="110"/>
          <ac:spMkLst>
            <pc:docMk/>
            <pc:sldMk cId="2425512918" sldId="267"/>
            <ac:spMk id="11" creationId="{5AAE9118-0436-4488-AC4A-C14DF6A7B6B1}"/>
          </ac:spMkLst>
        </pc:spChg>
        <pc:spChg chg="add del">
          <ac:chgData name="Mai Xiong" userId="S::mxiong@cde.ca.gov::e9953e61-0963-4231-9c4b-20f4af026609" providerId="AD" clId="Web-{78F1F141-4D11-4FEA-A72C-CE674FBD032F}" dt="2020-10-06T21:41:08.868" v="176"/>
          <ac:spMkLst>
            <pc:docMk/>
            <pc:sldMk cId="2425512918" sldId="267"/>
            <ac:spMk id="12" creationId="{1DB7C82F-AB7E-4F0C-B829-FA1B9C415180}"/>
          </ac:spMkLst>
        </pc:spChg>
        <pc:spChg chg="add del">
          <ac:chgData name="Mai Xiong" userId="S::mxiong@cde.ca.gov::e9953e61-0963-4231-9c4b-20f4af026609" providerId="AD" clId="Web-{78F1F141-4D11-4FEA-A72C-CE674FBD032F}" dt="2020-10-06T21:39:25.940" v="110"/>
          <ac:spMkLst>
            <pc:docMk/>
            <pc:sldMk cId="2425512918" sldId="267"/>
            <ac:spMk id="13" creationId="{07A0C51E-5464-4470-855E-CA530A59BF98}"/>
          </ac:spMkLst>
        </pc:spChg>
        <pc:spChg chg="add del">
          <ac:chgData name="Mai Xiong" userId="S::mxiong@cde.ca.gov::e9953e61-0963-4231-9c4b-20f4af026609" providerId="AD" clId="Web-{78F1F141-4D11-4FEA-A72C-CE674FBD032F}" dt="2020-10-06T21:41:10.555" v="178"/>
          <ac:spMkLst>
            <pc:docMk/>
            <pc:sldMk cId="2425512918" sldId="267"/>
            <ac:spMk id="16" creationId="{02E941BD-027E-419D-A57B-79D61423B642}"/>
          </ac:spMkLst>
        </pc:spChg>
        <pc:spChg chg="add del">
          <ac:chgData name="Mai Xiong" userId="S::mxiong@cde.ca.gov::e9953e61-0963-4231-9c4b-20f4af026609" providerId="AD" clId="Web-{78F1F141-4D11-4FEA-A72C-CE674FBD032F}" dt="2020-10-06T21:41:20.884" v="180"/>
          <ac:spMkLst>
            <pc:docMk/>
            <pc:sldMk cId="2425512918" sldId="267"/>
            <ac:spMk id="17" creationId="{87CC2527-562A-4F69-B487-4371E5B243E7}"/>
          </ac:spMkLst>
        </pc:spChg>
        <pc:spChg chg="add del">
          <ac:chgData name="Mai Xiong" userId="S::mxiong@cde.ca.gov::e9953e61-0963-4231-9c4b-20f4af026609" providerId="AD" clId="Web-{78F1F141-4D11-4FEA-A72C-CE674FBD032F}" dt="2020-10-06T21:41:36.526" v="182"/>
          <ac:spMkLst>
            <pc:docMk/>
            <pc:sldMk cId="2425512918" sldId="267"/>
            <ac:spMk id="19" creationId="{4EDB2B02-86A2-46F5-A4BE-B7D9B10411D6}"/>
          </ac:spMkLst>
        </pc:spChg>
        <pc:spChg chg="add del">
          <ac:chgData name="Mai Xiong" userId="S::mxiong@cde.ca.gov::e9953e61-0963-4231-9c4b-20f4af026609" providerId="AD" clId="Web-{78F1F141-4D11-4FEA-A72C-CE674FBD032F}" dt="2020-10-06T21:41:36.526" v="182"/>
          <ac:spMkLst>
            <pc:docMk/>
            <pc:sldMk cId="2425512918" sldId="267"/>
            <ac:spMk id="20" creationId="{07322A9E-F1EC-405E-8971-BA906EFFCCB8}"/>
          </ac:spMkLst>
        </pc:spChg>
        <pc:spChg chg="add del">
          <ac:chgData name="Mai Xiong" userId="S::mxiong@cde.ca.gov::e9953e61-0963-4231-9c4b-20f4af026609" providerId="AD" clId="Web-{78F1F141-4D11-4FEA-A72C-CE674FBD032F}" dt="2020-10-06T21:41:36.526" v="182"/>
          <ac:spMkLst>
            <pc:docMk/>
            <pc:sldMk cId="2425512918" sldId="267"/>
            <ac:spMk id="21" creationId="{43954639-FB5D-41F4-9560-6F6DFE778425}"/>
          </ac:spMkLst>
        </pc:spChg>
        <pc:spChg chg="add del">
          <ac:chgData name="Mai Xiong" userId="S::mxiong@cde.ca.gov::e9953e61-0963-4231-9c4b-20f4af026609" providerId="AD" clId="Web-{78F1F141-4D11-4FEA-A72C-CE674FBD032F}" dt="2020-10-06T21:41:36.526" v="182"/>
          <ac:spMkLst>
            <pc:docMk/>
            <pc:sldMk cId="2425512918" sldId="267"/>
            <ac:spMk id="22" creationId="{A5704422-1118-4FD1-95AD-29A064EB80D9}"/>
          </ac:spMkLst>
        </pc:spChg>
        <pc:spChg chg="add del">
          <ac:chgData name="Mai Xiong" userId="S::mxiong@cde.ca.gov::e9953e61-0963-4231-9c4b-20f4af026609" providerId="AD" clId="Web-{78F1F141-4D11-4FEA-A72C-CE674FBD032F}" dt="2020-10-06T21:41:36.526" v="182"/>
          <ac:spMkLst>
            <pc:docMk/>
            <pc:sldMk cId="2425512918" sldId="267"/>
            <ac:spMk id="23" creationId="{E898931C-0323-41FA-A036-20F818B1FF81}"/>
          </ac:spMkLst>
        </pc:spChg>
        <pc:spChg chg="add del">
          <ac:chgData name="Mai Xiong" userId="S::mxiong@cde.ca.gov::e9953e61-0963-4231-9c4b-20f4af026609" providerId="AD" clId="Web-{78F1F141-4D11-4FEA-A72C-CE674FBD032F}" dt="2020-10-06T21:41:36.526" v="182"/>
          <ac:spMkLst>
            <pc:docMk/>
            <pc:sldMk cId="2425512918" sldId="267"/>
            <ac:spMk id="24" creationId="{A88B2AAA-B805-498E-A9E6-98B885855498}"/>
          </ac:spMkLst>
        </pc:spChg>
        <pc:spChg chg="add del">
          <ac:chgData name="Mai Xiong" userId="S::mxiong@cde.ca.gov::e9953e61-0963-4231-9c4b-20f4af026609" providerId="AD" clId="Web-{78F1F141-4D11-4FEA-A72C-CE674FBD032F}" dt="2020-10-06T21:41:36.526" v="182"/>
          <ac:spMkLst>
            <pc:docMk/>
            <pc:sldMk cId="2425512918" sldId="267"/>
            <ac:spMk id="25" creationId="{89AFE9DD-0792-4B98-B4EB-97ACA17E6AA8}"/>
          </ac:spMkLst>
        </pc:spChg>
        <pc:spChg chg="add del">
          <ac:chgData name="Mai Xiong" userId="S::mxiong@cde.ca.gov::e9953e61-0963-4231-9c4b-20f4af026609" providerId="AD" clId="Web-{78F1F141-4D11-4FEA-A72C-CE674FBD032F}" dt="2020-10-06T21:41:36.526" v="182"/>
          <ac:spMkLst>
            <pc:docMk/>
            <pc:sldMk cId="2425512918" sldId="267"/>
            <ac:spMk id="26" creationId="{9B8051E0-19D7-43E1-BFD9-E6DBFEB3A3F1}"/>
          </ac:spMkLst>
        </pc:spChg>
        <pc:spChg chg="add del">
          <ac:chgData name="Mai Xiong" userId="S::mxiong@cde.ca.gov::e9953e61-0963-4231-9c4b-20f4af026609" providerId="AD" clId="Web-{78F1F141-4D11-4FEA-A72C-CE674FBD032F}" dt="2020-10-06T21:41:36.526" v="182"/>
          <ac:spMkLst>
            <pc:docMk/>
            <pc:sldMk cId="2425512918" sldId="267"/>
            <ac:spMk id="27" creationId="{3981F5C4-9AE1-404E-AF44-A4E6DB374F9D}"/>
          </ac:spMkLst>
        </pc:spChg>
        <pc:spChg chg="add del">
          <ac:chgData name="Mai Xiong" userId="S::mxiong@cde.ca.gov::e9953e61-0963-4231-9c4b-20f4af026609" providerId="AD" clId="Web-{78F1F141-4D11-4FEA-A72C-CE674FBD032F}" dt="2020-10-06T21:42:26.231" v="184"/>
          <ac:spMkLst>
            <pc:docMk/>
            <pc:sldMk cId="2425512918" sldId="267"/>
            <ac:spMk id="28" creationId="{2C6334C2-F73F-4B3B-A626-DD5F69DF6ED0}"/>
          </ac:spMkLst>
        </pc:spChg>
        <pc:spChg chg="add del">
          <ac:chgData name="Mai Xiong" userId="S::mxiong@cde.ca.gov::e9953e61-0963-4231-9c4b-20f4af026609" providerId="AD" clId="Web-{78F1F141-4D11-4FEA-A72C-CE674FBD032F}" dt="2020-10-06T21:41:36.526" v="182"/>
          <ac:spMkLst>
            <pc:docMk/>
            <pc:sldMk cId="2425512918" sldId="267"/>
            <ac:spMk id="29" creationId="{763C1781-8726-4FAC-8C45-FF40376BE409}"/>
          </ac:spMkLst>
        </pc:spChg>
        <pc:spChg chg="add del">
          <ac:chgData name="Mai Xiong" userId="S::mxiong@cde.ca.gov::e9953e61-0963-4231-9c4b-20f4af026609" providerId="AD" clId="Web-{78F1F141-4D11-4FEA-A72C-CE674FBD032F}" dt="2020-10-06T21:45:31.460" v="202"/>
          <ac:spMkLst>
            <pc:docMk/>
            <pc:sldMk cId="2425512918" sldId="267"/>
            <ac:spMk id="30" creationId="{E49CC64F-7275-4E33-961B-0C5CDC439875}"/>
          </ac:spMkLst>
        </pc:spChg>
        <pc:spChg chg="add del">
          <ac:chgData name="Mai Xiong" userId="S::mxiong@cde.ca.gov::e9953e61-0963-4231-9c4b-20f4af026609" providerId="AD" clId="Web-{78F1F141-4D11-4FEA-A72C-CE674FBD032F}" dt="2020-10-06T21:41:36.526" v="182"/>
          <ac:spMkLst>
            <pc:docMk/>
            <pc:sldMk cId="2425512918" sldId="267"/>
            <ac:spMk id="31" creationId="{301491B5-56C7-43DC-A3D9-861EECCA056A}"/>
          </ac:spMkLst>
        </pc:spChg>
        <pc:spChg chg="add del">
          <ac:chgData name="Mai Xiong" userId="S::mxiong@cde.ca.gov::e9953e61-0963-4231-9c4b-20f4af026609" providerId="AD" clId="Web-{78F1F141-4D11-4FEA-A72C-CE674FBD032F}" dt="2020-10-06T21:45:05.459" v="197"/>
          <ac:spMkLst>
            <pc:docMk/>
            <pc:sldMk cId="2425512918" sldId="267"/>
            <ac:spMk id="32" creationId="{D38A241E-0395-41E5-8607-BAA2799A4374}"/>
          </ac:spMkLst>
        </pc:spChg>
        <pc:spChg chg="add del">
          <ac:chgData name="Mai Xiong" userId="S::mxiong@cde.ca.gov::e9953e61-0963-4231-9c4b-20f4af026609" providerId="AD" clId="Web-{78F1F141-4D11-4FEA-A72C-CE674FBD032F}" dt="2020-10-06T21:41:36.526" v="182"/>
          <ac:spMkLst>
            <pc:docMk/>
            <pc:sldMk cId="2425512918" sldId="267"/>
            <ac:spMk id="33" creationId="{237E2353-22DF-46E0-A200-FB30F8F394E2}"/>
          </ac:spMkLst>
        </pc:spChg>
        <pc:spChg chg="add del">
          <ac:chgData name="Mai Xiong" userId="S::mxiong@cde.ca.gov::e9953e61-0963-4231-9c4b-20f4af026609" providerId="AD" clId="Web-{78F1F141-4D11-4FEA-A72C-CE674FBD032F}" dt="2020-10-06T21:41:36.526" v="182"/>
          <ac:spMkLst>
            <pc:docMk/>
            <pc:sldMk cId="2425512918" sldId="267"/>
            <ac:spMk id="35" creationId="{DD6138DB-057B-45F7-A5F4-E7BFDA20D02C}"/>
          </ac:spMkLst>
        </pc:spChg>
        <pc:spChg chg="add del">
          <ac:chgData name="Mai Xiong" userId="S::mxiong@cde.ca.gov::e9953e61-0963-4231-9c4b-20f4af026609" providerId="AD" clId="Web-{78F1F141-4D11-4FEA-A72C-CE674FBD032F}" dt="2020-10-06T21:45:10.068" v="199"/>
          <ac:spMkLst>
            <pc:docMk/>
            <pc:sldMk cId="2425512918" sldId="267"/>
            <ac:spMk id="36" creationId="{526E0BFB-CDF1-4990-8C11-AC849311E0A8}"/>
          </ac:spMkLst>
        </pc:spChg>
        <pc:spChg chg="add del">
          <ac:chgData name="Mai Xiong" userId="S::mxiong@cde.ca.gov::e9953e61-0963-4231-9c4b-20f4af026609" providerId="AD" clId="Web-{78F1F141-4D11-4FEA-A72C-CE674FBD032F}" dt="2020-10-06T21:41:36.526" v="182"/>
          <ac:spMkLst>
            <pc:docMk/>
            <pc:sldMk cId="2425512918" sldId="267"/>
            <ac:spMk id="37" creationId="{79A54AB1-B64F-4843-BFAB-81CB74E66B65}"/>
          </ac:spMkLst>
        </pc:spChg>
        <pc:spChg chg="add del">
          <ac:chgData name="Mai Xiong" userId="S::mxiong@cde.ca.gov::e9953e61-0963-4231-9c4b-20f4af026609" providerId="AD" clId="Web-{78F1F141-4D11-4FEA-A72C-CE674FBD032F}" dt="2020-10-06T21:45:10.068" v="199"/>
          <ac:spMkLst>
            <pc:docMk/>
            <pc:sldMk cId="2425512918" sldId="267"/>
            <ac:spMk id="38" creationId="{6069A1F8-9BEB-4786-9694-FC48B2D75D21}"/>
          </ac:spMkLst>
        </pc:spChg>
        <pc:spChg chg="add del">
          <ac:chgData name="Mai Xiong" userId="S::mxiong@cde.ca.gov::e9953e61-0963-4231-9c4b-20f4af026609" providerId="AD" clId="Web-{78F1F141-4D11-4FEA-A72C-CE674FBD032F}" dt="2020-10-06T21:45:10.068" v="199"/>
          <ac:spMkLst>
            <pc:docMk/>
            <pc:sldMk cId="2425512918" sldId="267"/>
            <ac:spMk id="39" creationId="{AF2F604E-43BE-4DC3-B983-E071523364F8}"/>
          </ac:spMkLst>
        </pc:spChg>
        <pc:spChg chg="add del">
          <ac:chgData name="Mai Xiong" userId="S::mxiong@cde.ca.gov::e9953e61-0963-4231-9c4b-20f4af026609" providerId="AD" clId="Web-{78F1F141-4D11-4FEA-A72C-CE674FBD032F}" dt="2020-10-06T21:45:31.444" v="201"/>
          <ac:spMkLst>
            <pc:docMk/>
            <pc:sldMk cId="2425512918" sldId="267"/>
            <ac:spMk id="40" creationId="{43421B4C-AA27-4F32-AA73-DA587F2729B0}"/>
          </ac:spMkLst>
        </pc:spChg>
        <pc:spChg chg="add del">
          <ac:chgData name="Mai Xiong" userId="S::mxiong@cde.ca.gov::e9953e61-0963-4231-9c4b-20f4af026609" providerId="AD" clId="Web-{78F1F141-4D11-4FEA-A72C-CE674FBD032F}" dt="2020-10-06T21:45:10.068" v="199"/>
          <ac:spMkLst>
            <pc:docMk/>
            <pc:sldMk cId="2425512918" sldId="267"/>
            <ac:spMk id="41" creationId="{08C9B587-E65E-4B52-B37C-ABEBB6E87928}"/>
          </ac:spMkLst>
        </pc:spChg>
        <pc:spChg chg="add del">
          <ac:chgData name="Mai Xiong" userId="S::mxiong@cde.ca.gov::e9953e61-0963-4231-9c4b-20f4af026609" providerId="AD" clId="Web-{78F1F141-4D11-4FEA-A72C-CE674FBD032F}" dt="2020-10-06T21:48:29.063" v="207"/>
          <ac:spMkLst>
            <pc:docMk/>
            <pc:sldMk cId="2425512918" sldId="267"/>
            <ac:spMk id="42" creationId="{71FC7D98-7B8B-402A-90FC-F027482F2142}"/>
          </ac:spMkLst>
        </pc:spChg>
        <pc:spChg chg="add del">
          <ac:chgData name="Mai Xiong" userId="S::mxiong@cde.ca.gov::e9953e61-0963-4231-9c4b-20f4af026609" providerId="AD" clId="Web-{78F1F141-4D11-4FEA-A72C-CE674FBD032F}" dt="2020-10-06T21:48:29.063" v="207"/>
          <ac:spMkLst>
            <pc:docMk/>
            <pc:sldMk cId="2425512918" sldId="267"/>
            <ac:spMk id="43" creationId="{AD7356EA-285B-4E5D-8FEC-104659A4FD2C}"/>
          </ac:spMkLst>
        </pc:spChg>
        <pc:picChg chg="add del mod ord">
          <ac:chgData name="Mai Xiong" userId="S::mxiong@cde.ca.gov::e9953e61-0963-4231-9c4b-20f4af026609" providerId="AD" clId="Web-{78F1F141-4D11-4FEA-A72C-CE674FBD032F}" dt="2020-10-06T21:39:32.831" v="111"/>
          <ac:picMkLst>
            <pc:docMk/>
            <pc:sldMk cId="2425512918" sldId="267"/>
            <ac:picMk id="4" creationId="{7FC52028-4299-4090-96DE-ED14869D2987}"/>
          </ac:picMkLst>
        </pc:picChg>
        <pc:picChg chg="add mod ord">
          <ac:chgData name="Mai Xiong" userId="S::mxiong@cde.ca.gov::e9953e61-0963-4231-9c4b-20f4af026609" providerId="AD" clId="Web-{78F1F141-4D11-4FEA-A72C-CE674FBD032F}" dt="2020-10-06T21:48:43.158" v="208"/>
          <ac:picMkLst>
            <pc:docMk/>
            <pc:sldMk cId="2425512918" sldId="267"/>
            <ac:picMk id="6" creationId="{FDAD0CA6-1E40-41E1-B983-6CA7201D5E2F}"/>
          </ac:picMkLst>
        </pc:picChg>
        <pc:picChg chg="add del">
          <ac:chgData name="Mai Xiong" userId="S::mxiong@cde.ca.gov::e9953e61-0963-4231-9c4b-20f4af026609" providerId="AD" clId="Web-{78F1F141-4D11-4FEA-A72C-CE674FBD032F}" dt="2020-10-06T21:41:10.555" v="178"/>
          <ac:picMkLst>
            <pc:docMk/>
            <pc:sldMk cId="2425512918" sldId="267"/>
            <ac:picMk id="14" creationId="{DEF28D5B-2926-4FE4-BF22-EA37C737E8FE}"/>
          </ac:picMkLst>
        </pc:picChg>
        <pc:cxnChg chg="add del">
          <ac:chgData name="Mai Xiong" userId="S::mxiong@cde.ca.gov::e9953e61-0963-4231-9c4b-20f4af026609" providerId="AD" clId="Web-{78F1F141-4D11-4FEA-A72C-CE674FBD032F}" dt="2020-10-06T21:40:58.992" v="174"/>
          <ac:cxnSpMkLst>
            <pc:docMk/>
            <pc:sldMk cId="2425512918" sldId="267"/>
            <ac:cxnSpMk id="15" creationId="{EA29FC7C-9308-4FDE-8DCA-405668055B0F}"/>
          </ac:cxnSpMkLst>
        </pc:cxnChg>
        <pc:cxnChg chg="add del">
          <ac:chgData name="Mai Xiong" userId="S::mxiong@cde.ca.gov::e9953e61-0963-4231-9c4b-20f4af026609" providerId="AD" clId="Web-{78F1F141-4D11-4FEA-A72C-CE674FBD032F}" dt="2020-10-06T21:41:20.884" v="180"/>
          <ac:cxnSpMkLst>
            <pc:docMk/>
            <pc:sldMk cId="2425512918" sldId="267"/>
            <ac:cxnSpMk id="18" creationId="{BCDAEC91-5BCE-4B55-9CC0-43EF94CB734B}"/>
          </ac:cxnSpMkLst>
        </pc:cxnChg>
        <pc:cxnChg chg="add del">
          <ac:chgData name="Mai Xiong" userId="S::mxiong@cde.ca.gov::e9953e61-0963-4231-9c4b-20f4af026609" providerId="AD" clId="Web-{78F1F141-4D11-4FEA-A72C-CE674FBD032F}" dt="2020-10-06T21:45:05.459" v="197"/>
          <ac:cxnSpMkLst>
            <pc:docMk/>
            <pc:sldMk cId="2425512918" sldId="267"/>
            <ac:cxnSpMk id="34" creationId="{CE352288-84AD-4CA8-BCD5-76C29D34E1DB}"/>
          </ac:cxnSpMkLst>
        </pc:cxnChg>
      </pc:sldChg>
      <pc:sldChg chg="addSp delSp modSp mod setBg modClrScheme setClrOvrMap modShow chgLayout">
        <pc:chgData name="Mai Xiong" userId="S::mxiong@cde.ca.gov::e9953e61-0963-4231-9c4b-20f4af026609" providerId="AD" clId="Web-{78F1F141-4D11-4FEA-A72C-CE674FBD032F}" dt="2020-10-06T21:43:26.719" v="195"/>
        <pc:sldMkLst>
          <pc:docMk/>
          <pc:sldMk cId="3513095280" sldId="268"/>
        </pc:sldMkLst>
        <pc:spChg chg="mod ord">
          <ac:chgData name="Mai Xiong" userId="S::mxiong@cde.ca.gov::e9953e61-0963-4231-9c4b-20f4af026609" providerId="AD" clId="Web-{78F1F141-4D11-4FEA-A72C-CE674FBD032F}" dt="2020-10-06T21:43:26.719" v="195"/>
          <ac:spMkLst>
            <pc:docMk/>
            <pc:sldMk cId="3513095280" sldId="268"/>
            <ac:spMk id="2" creationId="{4754C48D-59AE-4C72-BB57-22448D8A6A71}"/>
          </ac:spMkLst>
        </pc:spChg>
        <pc:spChg chg="del">
          <ac:chgData name="Mai Xiong" userId="S::mxiong@cde.ca.gov::e9953e61-0963-4231-9c4b-20f4af026609" providerId="AD" clId="Web-{78F1F141-4D11-4FEA-A72C-CE674FBD032F}" dt="2020-10-06T21:04:02.765" v="4"/>
          <ac:spMkLst>
            <pc:docMk/>
            <pc:sldMk cId="3513095280" sldId="268"/>
            <ac:spMk id="3" creationId="{EEB6D467-ABC6-4395-98B0-31916233911B}"/>
          </ac:spMkLst>
        </pc:spChg>
        <pc:spChg chg="add mod ord">
          <ac:chgData name="Mai Xiong" userId="S::mxiong@cde.ca.gov::e9953e61-0963-4231-9c4b-20f4af026609" providerId="AD" clId="Web-{78F1F141-4D11-4FEA-A72C-CE674FBD032F}" dt="2020-10-06T21:43:26.719" v="195"/>
          <ac:spMkLst>
            <pc:docMk/>
            <pc:sldMk cId="3513095280" sldId="268"/>
            <ac:spMk id="5" creationId="{4BC9DE1C-00E2-4C2E-9FE4-F6B889449F55}"/>
          </ac:spMkLst>
        </pc:spChg>
        <pc:spChg chg="add del mod">
          <ac:chgData name="Mai Xiong" userId="S::mxiong@cde.ca.gov::e9953e61-0963-4231-9c4b-20f4af026609" providerId="AD" clId="Web-{78F1F141-4D11-4FEA-A72C-CE674FBD032F}" dt="2020-10-06T21:42:46.764" v="190"/>
          <ac:spMkLst>
            <pc:docMk/>
            <pc:sldMk cId="3513095280" sldId="268"/>
            <ac:spMk id="6" creationId="{F19B2598-ACBD-43A4-B0CB-1DB9438A8811}"/>
          </ac:spMkLst>
        </pc:spChg>
        <pc:spChg chg="add del">
          <ac:chgData name="Mai Xiong" userId="S::mxiong@cde.ca.gov::e9953e61-0963-4231-9c4b-20f4af026609" providerId="AD" clId="Web-{78F1F141-4D11-4FEA-A72C-CE674FBD032F}" dt="2020-10-06T21:14:02.359" v="72"/>
          <ac:spMkLst>
            <pc:docMk/>
            <pc:sldMk cId="3513095280" sldId="268"/>
            <ac:spMk id="7" creationId="{8AD13924-DC7C-4339-B194-8A4EFFBF2AC6}"/>
          </ac:spMkLst>
        </pc:spChg>
        <pc:spChg chg="add del">
          <ac:chgData name="Mai Xiong" userId="S::mxiong@cde.ca.gov::e9953e61-0963-4231-9c4b-20f4af026609" providerId="AD" clId="Web-{78F1F141-4D11-4FEA-A72C-CE674FBD032F}" dt="2020-10-06T21:14:02.359" v="72"/>
          <ac:spMkLst>
            <pc:docMk/>
            <pc:sldMk cId="3513095280" sldId="268"/>
            <ac:spMk id="8" creationId="{72458505-C9BA-445F-AE75-CFC7FF04F4E7}"/>
          </ac:spMkLst>
        </pc:spChg>
        <pc:spChg chg="add del">
          <ac:chgData name="Mai Xiong" userId="S::mxiong@cde.ca.gov::e9953e61-0963-4231-9c4b-20f4af026609" providerId="AD" clId="Web-{78F1F141-4D11-4FEA-A72C-CE674FBD032F}" dt="2020-10-06T21:14:08.234" v="74"/>
          <ac:spMkLst>
            <pc:docMk/>
            <pc:sldMk cId="3513095280" sldId="268"/>
            <ac:spMk id="9" creationId="{E49CC64F-7275-4E33-961B-0C5CDC439875}"/>
          </ac:spMkLst>
        </pc:spChg>
        <pc:spChg chg="add del">
          <ac:chgData name="Mai Xiong" userId="S::mxiong@cde.ca.gov::e9953e61-0963-4231-9c4b-20f4af026609" providerId="AD" clId="Web-{78F1F141-4D11-4FEA-A72C-CE674FBD032F}" dt="2020-10-06T21:09:06.828" v="70"/>
          <ac:spMkLst>
            <pc:docMk/>
            <pc:sldMk cId="3513095280" sldId="268"/>
            <ac:spMk id="10" creationId="{5A92BC41-5AE1-432E-87C7-12BF9E03D928}"/>
          </ac:spMkLst>
        </pc:spChg>
        <pc:spChg chg="add del">
          <ac:chgData name="Mai Xiong" userId="S::mxiong@cde.ca.gov::e9953e61-0963-4231-9c4b-20f4af026609" providerId="AD" clId="Web-{78F1F141-4D11-4FEA-A72C-CE674FBD032F}" dt="2020-10-06T21:14:17.360" v="76"/>
          <ac:spMkLst>
            <pc:docMk/>
            <pc:sldMk cId="3513095280" sldId="268"/>
            <ac:spMk id="11" creationId="{B9951BD9-0868-4CDB-ACD6-9C4209B5E412}"/>
          </ac:spMkLst>
        </pc:spChg>
        <pc:spChg chg="add del">
          <ac:chgData name="Mai Xiong" userId="S::mxiong@cde.ca.gov::e9953e61-0963-4231-9c4b-20f4af026609" providerId="AD" clId="Web-{78F1F141-4D11-4FEA-A72C-CE674FBD032F}" dt="2020-10-06T21:14:37.111" v="78"/>
          <ac:spMkLst>
            <pc:docMk/>
            <pc:sldMk cId="3513095280" sldId="268"/>
            <ac:spMk id="13" creationId="{1DB7C82F-AB7E-4F0C-B829-FA1B9C415180}"/>
          </ac:spMkLst>
        </pc:spChg>
        <pc:spChg chg="add del">
          <ac:chgData name="Mai Xiong" userId="S::mxiong@cde.ca.gov::e9953e61-0963-4231-9c4b-20f4af026609" providerId="AD" clId="Web-{78F1F141-4D11-4FEA-A72C-CE674FBD032F}" dt="2020-10-06T21:14:47.408" v="80"/>
          <ac:spMkLst>
            <pc:docMk/>
            <pc:sldMk cId="3513095280" sldId="268"/>
            <ac:spMk id="14" creationId="{13722DD7-BA73-4776-93A3-94491FEF7260}"/>
          </ac:spMkLst>
        </pc:spChg>
        <pc:spChg chg="add del">
          <ac:chgData name="Mai Xiong" userId="S::mxiong@cde.ca.gov::e9953e61-0963-4231-9c4b-20f4af026609" providerId="AD" clId="Web-{78F1F141-4D11-4FEA-A72C-CE674FBD032F}" dt="2020-10-06T21:14:47.408" v="80"/>
          <ac:spMkLst>
            <pc:docMk/>
            <pc:sldMk cId="3513095280" sldId="268"/>
            <ac:spMk id="15" creationId="{35555856-9970-4BC3-9AA9-6A917F53AFBD}"/>
          </ac:spMkLst>
        </pc:spChg>
        <pc:spChg chg="add del">
          <ac:chgData name="Mai Xiong" userId="S::mxiong@cde.ca.gov::e9953e61-0963-4231-9c4b-20f4af026609" providerId="AD" clId="Web-{78F1F141-4D11-4FEA-A72C-CE674FBD032F}" dt="2020-10-06T21:14:54.018" v="82"/>
          <ac:spMkLst>
            <pc:docMk/>
            <pc:sldMk cId="3513095280" sldId="268"/>
            <ac:spMk id="17" creationId="{BCC55ACC-A2F6-403C-A3A4-D59B3734D45F}"/>
          </ac:spMkLst>
        </pc:spChg>
        <pc:spChg chg="add del">
          <ac:chgData name="Mai Xiong" userId="S::mxiong@cde.ca.gov::e9953e61-0963-4231-9c4b-20f4af026609" providerId="AD" clId="Web-{78F1F141-4D11-4FEA-A72C-CE674FBD032F}" dt="2020-10-06T21:15:08.738" v="84"/>
          <ac:spMkLst>
            <pc:docMk/>
            <pc:sldMk cId="3513095280" sldId="268"/>
            <ac:spMk id="18" creationId="{707744A9-B1DD-4F76-B3B2-02A51E6DF412}"/>
          </ac:spMkLst>
        </pc:spChg>
        <pc:spChg chg="add del">
          <ac:chgData name="Mai Xiong" userId="S::mxiong@cde.ca.gov::e9953e61-0963-4231-9c4b-20f4af026609" providerId="AD" clId="Web-{78F1F141-4D11-4FEA-A72C-CE674FBD032F}" dt="2020-10-06T21:15:08.738" v="84"/>
          <ac:spMkLst>
            <pc:docMk/>
            <pc:sldMk cId="3513095280" sldId="268"/>
            <ac:spMk id="19" creationId="{09F52C97-D8A0-4C58-9D04-B8733EE38B7B}"/>
          </ac:spMkLst>
        </pc:spChg>
        <pc:spChg chg="add del">
          <ac:chgData name="Mai Xiong" userId="S::mxiong@cde.ca.gov::e9953e61-0963-4231-9c4b-20f4af026609" providerId="AD" clId="Web-{78F1F141-4D11-4FEA-A72C-CE674FBD032F}" dt="2020-10-06T21:15:19.473" v="86"/>
          <ac:spMkLst>
            <pc:docMk/>
            <pc:sldMk cId="3513095280" sldId="268"/>
            <ac:spMk id="20" creationId="{5A92BC41-5AE1-432E-87C7-12BF9E03D928}"/>
          </ac:spMkLst>
        </pc:spChg>
        <pc:spChg chg="add del">
          <ac:chgData name="Mai Xiong" userId="S::mxiong@cde.ca.gov::e9953e61-0963-4231-9c4b-20f4af026609" providerId="AD" clId="Web-{78F1F141-4D11-4FEA-A72C-CE674FBD032F}" dt="2020-10-06T21:15:46.880" v="88"/>
          <ac:spMkLst>
            <pc:docMk/>
            <pc:sldMk cId="3513095280" sldId="268"/>
            <ac:spMk id="22" creationId="{17CDB40A-75BB-4498-A20B-59C3984A3A94}"/>
          </ac:spMkLst>
        </pc:spChg>
        <pc:spChg chg="add del">
          <ac:chgData name="Mai Xiong" userId="S::mxiong@cde.ca.gov::e9953e61-0963-4231-9c4b-20f4af026609" providerId="AD" clId="Web-{78F1F141-4D11-4FEA-A72C-CE674FBD032F}" dt="2020-10-06T21:15:54.162" v="90"/>
          <ac:spMkLst>
            <pc:docMk/>
            <pc:sldMk cId="3513095280" sldId="268"/>
            <ac:spMk id="23" creationId="{8AD13924-DC7C-4339-B194-8A4EFFBF2AC6}"/>
          </ac:spMkLst>
        </pc:spChg>
        <pc:spChg chg="add del">
          <ac:chgData name="Mai Xiong" userId="S::mxiong@cde.ca.gov::e9953e61-0963-4231-9c4b-20f4af026609" providerId="AD" clId="Web-{78F1F141-4D11-4FEA-A72C-CE674FBD032F}" dt="2020-10-06T21:15:54.162" v="90"/>
          <ac:spMkLst>
            <pc:docMk/>
            <pc:sldMk cId="3513095280" sldId="268"/>
            <ac:spMk id="24" creationId="{72458505-C9BA-445F-AE75-CFC7FF04F4E7}"/>
          </ac:spMkLst>
        </pc:spChg>
        <pc:spChg chg="add del">
          <ac:chgData name="Mai Xiong" userId="S::mxiong@cde.ca.gov::e9953e61-0963-4231-9c4b-20f4af026609" providerId="AD" clId="Web-{78F1F141-4D11-4FEA-A72C-CE674FBD032F}" dt="2020-10-06T21:16:55.603" v="96"/>
          <ac:spMkLst>
            <pc:docMk/>
            <pc:sldMk cId="3513095280" sldId="268"/>
            <ac:spMk id="25" creationId="{2C6334C2-F73F-4B3B-A626-DD5F69DF6ED0}"/>
          </ac:spMkLst>
        </pc:spChg>
        <pc:spChg chg="add del">
          <ac:chgData name="Mai Xiong" userId="S::mxiong@cde.ca.gov::e9953e61-0963-4231-9c4b-20f4af026609" providerId="AD" clId="Web-{78F1F141-4D11-4FEA-A72C-CE674FBD032F}" dt="2020-10-06T21:42:50.170" v="192"/>
          <ac:spMkLst>
            <pc:docMk/>
            <pc:sldMk cId="3513095280" sldId="268"/>
            <ac:spMk id="26" creationId="{E7C3422E-63FC-4050-890B-5C45FC2AB041}"/>
          </ac:spMkLst>
        </pc:spChg>
        <pc:spChg chg="add del">
          <ac:chgData name="Mai Xiong" userId="S::mxiong@cde.ca.gov::e9953e61-0963-4231-9c4b-20f4af026609" providerId="AD" clId="Web-{78F1F141-4D11-4FEA-A72C-CE674FBD032F}" dt="2020-10-06T21:20:08.347" v="106"/>
          <ac:spMkLst>
            <pc:docMk/>
            <pc:sldMk cId="3513095280" sldId="268"/>
            <ac:spMk id="27" creationId="{E49CC64F-7275-4E33-961B-0C5CDC439875}"/>
          </ac:spMkLst>
        </pc:spChg>
        <pc:spChg chg="add del">
          <ac:chgData name="Mai Xiong" userId="S::mxiong@cde.ca.gov::e9953e61-0963-4231-9c4b-20f4af026609" providerId="AD" clId="Web-{78F1F141-4D11-4FEA-A72C-CE674FBD032F}" dt="2020-10-06T21:20:08.332" v="105"/>
          <ac:spMkLst>
            <pc:docMk/>
            <pc:sldMk cId="3513095280" sldId="268"/>
            <ac:spMk id="29" creationId="{BCC55ACC-A2F6-403C-A3A4-D59B3734D45F}"/>
          </ac:spMkLst>
        </pc:spChg>
        <pc:spChg chg="add del">
          <ac:chgData name="Mai Xiong" userId="S::mxiong@cde.ca.gov::e9953e61-0963-4231-9c4b-20f4af026609" providerId="AD" clId="Web-{78F1F141-4D11-4FEA-A72C-CE674FBD032F}" dt="2020-10-06T21:16:55.587" v="95"/>
          <ac:spMkLst>
            <pc:docMk/>
            <pc:sldMk cId="3513095280" sldId="268"/>
            <ac:spMk id="30" creationId="{7D9D36D6-2AC5-46A1-A849-4C82D5264A3A}"/>
          </ac:spMkLst>
        </pc:spChg>
        <pc:spChg chg="add del">
          <ac:chgData name="Mai Xiong" userId="S::mxiong@cde.ca.gov::e9953e61-0963-4231-9c4b-20f4af026609" providerId="AD" clId="Web-{78F1F141-4D11-4FEA-A72C-CE674FBD032F}" dt="2020-10-06T21:43:26.719" v="195"/>
          <ac:spMkLst>
            <pc:docMk/>
            <pc:sldMk cId="3513095280" sldId="268"/>
            <ac:spMk id="31" creationId="{2C6334C2-F73F-4B3B-A626-DD5F69DF6ED0}"/>
          </ac:spMkLst>
        </pc:spChg>
        <pc:spChg chg="add del">
          <ac:chgData name="Mai Xiong" userId="S::mxiong@cde.ca.gov::e9953e61-0963-4231-9c4b-20f4af026609" providerId="AD" clId="Web-{78F1F141-4D11-4FEA-A72C-CE674FBD032F}" dt="2020-10-06T21:19:58.191" v="103"/>
          <ac:spMkLst>
            <pc:docMk/>
            <pc:sldMk cId="3513095280" sldId="268"/>
            <ac:spMk id="32" creationId="{E49CC64F-7275-4E33-961B-0C5CDC439875}"/>
          </ac:spMkLst>
        </pc:spChg>
        <pc:spChg chg="add">
          <ac:chgData name="Mai Xiong" userId="S::mxiong@cde.ca.gov::e9953e61-0963-4231-9c4b-20f4af026609" providerId="AD" clId="Web-{78F1F141-4D11-4FEA-A72C-CE674FBD032F}" dt="2020-10-06T21:43:26.719" v="195"/>
          <ac:spMkLst>
            <pc:docMk/>
            <pc:sldMk cId="3513095280" sldId="268"/>
            <ac:spMk id="36" creationId="{E49CC64F-7275-4E33-961B-0C5CDC439875}"/>
          </ac:spMkLst>
        </pc:spChg>
        <pc:picChg chg="add mod ord modCrop">
          <ac:chgData name="Mai Xiong" userId="S::mxiong@cde.ca.gov::e9953e61-0963-4231-9c4b-20f4af026609" providerId="AD" clId="Web-{78F1F141-4D11-4FEA-A72C-CE674FBD032F}" dt="2020-10-06T21:43:26.719" v="195"/>
          <ac:picMkLst>
            <pc:docMk/>
            <pc:sldMk cId="3513095280" sldId="268"/>
            <ac:picMk id="4" creationId="{91F1E51B-E754-475A-9BE0-01991AE1E56F}"/>
          </ac:picMkLst>
        </pc:picChg>
        <pc:picChg chg="add del">
          <ac:chgData name="Mai Xiong" userId="S::mxiong@cde.ca.gov::e9953e61-0963-4231-9c4b-20f4af026609" providerId="AD" clId="Web-{78F1F141-4D11-4FEA-A72C-CE674FBD032F}" dt="2020-10-06T21:14:47.408" v="80"/>
          <ac:picMkLst>
            <pc:docMk/>
            <pc:sldMk cId="3513095280" sldId="268"/>
            <ac:picMk id="16" creationId="{7F487851-BFAF-46D8-A1ED-50CAD6E46F59}"/>
          </ac:picMkLst>
        </pc:picChg>
        <pc:cxnChg chg="add del">
          <ac:chgData name="Mai Xiong" userId="S::mxiong@cde.ca.gov::e9953e61-0963-4231-9c4b-20f4af026609" providerId="AD" clId="Web-{78F1F141-4D11-4FEA-A72C-CE674FBD032F}" dt="2020-10-06T21:09:06.828" v="70"/>
          <ac:cxnSpMkLst>
            <pc:docMk/>
            <pc:sldMk cId="3513095280" sldId="268"/>
            <ac:cxnSpMk id="12" creationId="{DC0E1208-0B30-4396-AE7C-AEBFFAEE66DB}"/>
          </ac:cxnSpMkLst>
        </pc:cxnChg>
        <pc:cxnChg chg="add del">
          <ac:chgData name="Mai Xiong" userId="S::mxiong@cde.ca.gov::e9953e61-0963-4231-9c4b-20f4af026609" providerId="AD" clId="Web-{78F1F141-4D11-4FEA-A72C-CE674FBD032F}" dt="2020-10-06T21:15:19.473" v="86"/>
          <ac:cxnSpMkLst>
            <pc:docMk/>
            <pc:sldMk cId="3513095280" sldId="268"/>
            <ac:cxnSpMk id="21" creationId="{DC0E1208-0B30-4396-AE7C-AEBFFAEE66DB}"/>
          </ac:cxnSpMkLst>
        </pc:cxnChg>
      </pc:sldChg>
      <pc:sldMasterChg chg="mod modSldLayout">
        <pc:chgData name="Mai Xiong" userId="S::mxiong@cde.ca.gov::e9953e61-0963-4231-9c4b-20f4af026609" providerId="AD" clId="Web-{78F1F141-4D11-4FEA-A72C-CE674FBD032F}" dt="2020-10-06T21:00:45.613" v="3"/>
        <pc:sldMasterMkLst>
          <pc:docMk/>
          <pc:sldMasterMk cId="1877708683" sldId="2147483648"/>
        </pc:sldMasterMkLst>
        <pc:sldLayoutChg chg="mod">
          <pc:chgData name="Mai Xiong" userId="S::mxiong@cde.ca.gov::e9953e61-0963-4231-9c4b-20f4af026609" providerId="AD" clId="Web-{78F1F141-4D11-4FEA-A72C-CE674FBD032F}" dt="2020-10-06T21:00:45.613" v="3"/>
          <pc:sldLayoutMkLst>
            <pc:docMk/>
            <pc:sldMasterMk cId="1877708683" sldId="2147483648"/>
            <pc:sldLayoutMk cId="465858863" sldId="2147483649"/>
          </pc:sldLayoutMkLst>
        </pc:sldLayoutChg>
        <pc:sldLayoutChg chg="mod">
          <pc:chgData name="Mai Xiong" userId="S::mxiong@cde.ca.gov::e9953e61-0963-4231-9c4b-20f4af026609" providerId="AD" clId="Web-{78F1F141-4D11-4FEA-A72C-CE674FBD032F}" dt="2020-10-06T21:00:45.613" v="3"/>
          <pc:sldLayoutMkLst>
            <pc:docMk/>
            <pc:sldMasterMk cId="1877708683" sldId="2147483648"/>
            <pc:sldLayoutMk cId="1543729046" sldId="2147483650"/>
          </pc:sldLayoutMkLst>
        </pc:sldLayoutChg>
        <pc:sldLayoutChg chg="mod">
          <pc:chgData name="Mai Xiong" userId="S::mxiong@cde.ca.gov::e9953e61-0963-4231-9c4b-20f4af026609" providerId="AD" clId="Web-{78F1F141-4D11-4FEA-A72C-CE674FBD032F}" dt="2020-10-06T21:00:45.613" v="3"/>
          <pc:sldLayoutMkLst>
            <pc:docMk/>
            <pc:sldMasterMk cId="1877708683" sldId="2147483648"/>
            <pc:sldLayoutMk cId="1232188366" sldId="2147483652"/>
          </pc:sldLayoutMkLst>
        </pc:sldLayoutChg>
        <pc:sldLayoutChg chg="mod">
          <pc:chgData name="Mai Xiong" userId="S::mxiong@cde.ca.gov::e9953e61-0963-4231-9c4b-20f4af026609" providerId="AD" clId="Web-{78F1F141-4D11-4FEA-A72C-CE674FBD032F}" dt="2020-10-06T21:00:45.613" v="3"/>
          <pc:sldLayoutMkLst>
            <pc:docMk/>
            <pc:sldMasterMk cId="1877708683" sldId="2147483648"/>
            <pc:sldLayoutMk cId="2905458949" sldId="2147483653"/>
          </pc:sldLayoutMkLst>
        </pc:sldLayoutChg>
      </pc:sldMasterChg>
      <pc:sldMasterChg chg="mod modSldLayout">
        <pc:chgData name="Mai Xiong" userId="S::mxiong@cde.ca.gov::e9953e61-0963-4231-9c4b-20f4af026609" providerId="AD" clId="Web-{78F1F141-4D11-4FEA-A72C-CE674FBD032F}" dt="2020-10-06T21:00:45.613" v="3"/>
        <pc:sldMasterMkLst>
          <pc:docMk/>
          <pc:sldMasterMk cId="2273882459" sldId="2147483654"/>
        </pc:sldMasterMkLst>
        <pc:sldLayoutChg chg="mod">
          <pc:chgData name="Mai Xiong" userId="S::mxiong@cde.ca.gov::e9953e61-0963-4231-9c4b-20f4af026609" providerId="AD" clId="Web-{78F1F141-4D11-4FEA-A72C-CE674FBD032F}" dt="2020-10-06T21:00:45.613" v="3"/>
          <pc:sldLayoutMkLst>
            <pc:docMk/>
            <pc:sldMasterMk cId="2273882459" sldId="2147483654"/>
            <pc:sldLayoutMk cId="3054048436" sldId="2147483655"/>
          </pc:sldLayoutMkLst>
        </pc:sldLayoutChg>
        <pc:sldLayoutChg chg="mod">
          <pc:chgData name="Mai Xiong" userId="S::mxiong@cde.ca.gov::e9953e61-0963-4231-9c4b-20f4af026609" providerId="AD" clId="Web-{78F1F141-4D11-4FEA-A72C-CE674FBD032F}" dt="2020-10-06T21:00:45.613" v="3"/>
          <pc:sldLayoutMkLst>
            <pc:docMk/>
            <pc:sldMasterMk cId="2273882459" sldId="2147483654"/>
            <pc:sldLayoutMk cId="3690796489" sldId="2147483656"/>
          </pc:sldLayoutMkLst>
        </pc:sldLayoutChg>
        <pc:sldLayoutChg chg="mod">
          <pc:chgData name="Mai Xiong" userId="S::mxiong@cde.ca.gov::e9953e61-0963-4231-9c4b-20f4af026609" providerId="AD" clId="Web-{78F1F141-4D11-4FEA-A72C-CE674FBD032F}" dt="2020-10-06T21:00:45.613" v="3"/>
          <pc:sldLayoutMkLst>
            <pc:docMk/>
            <pc:sldMasterMk cId="2273882459" sldId="2147483654"/>
            <pc:sldLayoutMk cId="896593856" sldId="2147483657"/>
          </pc:sldLayoutMkLst>
        </pc:sldLayoutChg>
        <pc:sldLayoutChg chg="mod">
          <pc:chgData name="Mai Xiong" userId="S::mxiong@cde.ca.gov::e9953e61-0963-4231-9c4b-20f4af026609" providerId="AD" clId="Web-{78F1F141-4D11-4FEA-A72C-CE674FBD032F}" dt="2020-10-06T21:00:45.613" v="3"/>
          <pc:sldLayoutMkLst>
            <pc:docMk/>
            <pc:sldMasterMk cId="2273882459" sldId="2147483654"/>
            <pc:sldLayoutMk cId="2526991564" sldId="2147483658"/>
          </pc:sldLayoutMkLst>
        </pc:sldLayoutChg>
      </pc:sldMasterChg>
      <pc:sldMasterChg chg="mod modSldLayout">
        <pc:chgData name="Mai Xiong" userId="S::mxiong@cde.ca.gov::e9953e61-0963-4231-9c4b-20f4af026609" providerId="AD" clId="Web-{78F1F141-4D11-4FEA-A72C-CE674FBD032F}" dt="2020-10-06T21:00:45.613" v="3"/>
        <pc:sldMasterMkLst>
          <pc:docMk/>
          <pc:sldMasterMk cId="2402199638" sldId="2147483659"/>
        </pc:sldMasterMkLst>
        <pc:sldLayoutChg chg="mod">
          <pc:chgData name="Mai Xiong" userId="S::mxiong@cde.ca.gov::e9953e61-0963-4231-9c4b-20f4af026609" providerId="AD" clId="Web-{78F1F141-4D11-4FEA-A72C-CE674FBD032F}" dt="2020-10-06T21:00:45.613" v="3"/>
          <pc:sldLayoutMkLst>
            <pc:docMk/>
            <pc:sldMasterMk cId="2402199638" sldId="2147483659"/>
            <pc:sldLayoutMk cId="1251570577" sldId="2147483661"/>
          </pc:sldLayoutMkLst>
        </pc:sldLayoutChg>
        <pc:sldLayoutChg chg="mod">
          <pc:chgData name="Mai Xiong" userId="S::mxiong@cde.ca.gov::e9953e61-0963-4231-9c4b-20f4af026609" providerId="AD" clId="Web-{78F1F141-4D11-4FEA-A72C-CE674FBD032F}" dt="2020-10-06T21:00:45.613" v="3"/>
          <pc:sldLayoutMkLst>
            <pc:docMk/>
            <pc:sldMasterMk cId="2402199638" sldId="2147483659"/>
            <pc:sldLayoutMk cId="516547917" sldId="2147483662"/>
          </pc:sldLayoutMkLst>
        </pc:sldLayoutChg>
        <pc:sldLayoutChg chg="mod">
          <pc:chgData name="Mai Xiong" userId="S::mxiong@cde.ca.gov::e9953e61-0963-4231-9c4b-20f4af026609" providerId="AD" clId="Web-{78F1F141-4D11-4FEA-A72C-CE674FBD032F}" dt="2020-10-06T21:00:45.613" v="3"/>
          <pc:sldLayoutMkLst>
            <pc:docMk/>
            <pc:sldMasterMk cId="2402199638" sldId="2147483659"/>
            <pc:sldLayoutMk cId="1131053959" sldId="2147483663"/>
          </pc:sldLayoutMkLst>
        </pc:sldLayoutChg>
        <pc:sldLayoutChg chg="mod">
          <pc:chgData name="Mai Xiong" userId="S::mxiong@cde.ca.gov::e9953e61-0963-4231-9c4b-20f4af026609" providerId="AD" clId="Web-{78F1F141-4D11-4FEA-A72C-CE674FBD032F}" dt="2020-10-06T21:00:45.613" v="3"/>
          <pc:sldLayoutMkLst>
            <pc:docMk/>
            <pc:sldMasterMk cId="2402199638" sldId="2147483659"/>
            <pc:sldLayoutMk cId="1683886949" sldId="2147483669"/>
          </pc:sldLayoutMkLst>
        </pc:sldLayoutChg>
      </pc:sldMasterChg>
      <pc:sldMasterChg chg="mod modSldLayout">
        <pc:chgData name="Mai Xiong" userId="S::mxiong@cde.ca.gov::e9953e61-0963-4231-9c4b-20f4af026609" providerId="AD" clId="Web-{78F1F141-4D11-4FEA-A72C-CE674FBD032F}" dt="2020-10-06T21:00:45.613" v="3"/>
        <pc:sldMasterMkLst>
          <pc:docMk/>
          <pc:sldMasterMk cId="3956017735" sldId="2147483664"/>
        </pc:sldMasterMkLst>
        <pc:sldLayoutChg chg="mod">
          <pc:chgData name="Mai Xiong" userId="S::mxiong@cde.ca.gov::e9953e61-0963-4231-9c4b-20f4af026609" providerId="AD" clId="Web-{78F1F141-4D11-4FEA-A72C-CE674FBD032F}" dt="2020-10-06T21:00:45.613" v="3"/>
          <pc:sldLayoutMkLst>
            <pc:docMk/>
            <pc:sldMasterMk cId="3956017735" sldId="2147483664"/>
            <pc:sldLayoutMk cId="3612507755" sldId="2147483666"/>
          </pc:sldLayoutMkLst>
        </pc:sldLayoutChg>
        <pc:sldLayoutChg chg="mod">
          <pc:chgData name="Mai Xiong" userId="S::mxiong@cde.ca.gov::e9953e61-0963-4231-9c4b-20f4af026609" providerId="AD" clId="Web-{78F1F141-4D11-4FEA-A72C-CE674FBD032F}" dt="2020-10-06T21:00:45.613" v="3"/>
          <pc:sldLayoutMkLst>
            <pc:docMk/>
            <pc:sldMasterMk cId="3956017735" sldId="2147483664"/>
            <pc:sldLayoutMk cId="2154873183" sldId="2147483667"/>
          </pc:sldLayoutMkLst>
        </pc:sldLayoutChg>
        <pc:sldLayoutChg chg="mod">
          <pc:chgData name="Mai Xiong" userId="S::mxiong@cde.ca.gov::e9953e61-0963-4231-9c4b-20f4af026609" providerId="AD" clId="Web-{78F1F141-4D11-4FEA-A72C-CE674FBD032F}" dt="2020-10-06T21:00:45.613" v="3"/>
          <pc:sldLayoutMkLst>
            <pc:docMk/>
            <pc:sldMasterMk cId="3956017735" sldId="2147483664"/>
            <pc:sldLayoutMk cId="1345420008" sldId="2147483668"/>
          </pc:sldLayoutMkLst>
        </pc:sldLayoutChg>
        <pc:sldLayoutChg chg="mod">
          <pc:chgData name="Mai Xiong" userId="S::mxiong@cde.ca.gov::e9953e61-0963-4231-9c4b-20f4af026609" providerId="AD" clId="Web-{78F1F141-4D11-4FEA-A72C-CE674FBD032F}" dt="2020-10-06T21:00:45.613" v="3"/>
          <pc:sldLayoutMkLst>
            <pc:docMk/>
            <pc:sldMasterMk cId="3956017735" sldId="2147483664"/>
            <pc:sldLayoutMk cId="4213720822" sldId="2147483670"/>
          </pc:sldLayoutMkLst>
        </pc:sldLayoutChg>
      </pc:sldMasterChg>
      <pc:sldMasterChg chg="mod modSldLayout">
        <pc:chgData name="Mai Xiong" userId="S::mxiong@cde.ca.gov::e9953e61-0963-4231-9c4b-20f4af026609" providerId="AD" clId="Web-{78F1F141-4D11-4FEA-A72C-CE674FBD032F}" dt="2020-10-06T21:00:45.613" v="3"/>
        <pc:sldMasterMkLst>
          <pc:docMk/>
          <pc:sldMasterMk cId="229396915" sldId="2147483671"/>
        </pc:sldMasterMkLst>
        <pc:sldLayoutChg chg="mod">
          <pc:chgData name="Mai Xiong" userId="S::mxiong@cde.ca.gov::e9953e61-0963-4231-9c4b-20f4af026609" providerId="AD" clId="Web-{78F1F141-4D11-4FEA-A72C-CE674FBD032F}" dt="2020-10-06T21:00:45.613" v="3"/>
          <pc:sldLayoutMkLst>
            <pc:docMk/>
            <pc:sldMasterMk cId="229396915" sldId="2147483671"/>
            <pc:sldLayoutMk cId="748797022" sldId="2147483672"/>
          </pc:sldLayoutMkLst>
        </pc:sldLayoutChg>
        <pc:sldLayoutChg chg="mod">
          <pc:chgData name="Mai Xiong" userId="S::mxiong@cde.ca.gov::e9953e61-0963-4231-9c4b-20f4af026609" providerId="AD" clId="Web-{78F1F141-4D11-4FEA-A72C-CE674FBD032F}" dt="2020-10-06T21:00:45.613" v="3"/>
          <pc:sldLayoutMkLst>
            <pc:docMk/>
            <pc:sldMasterMk cId="229396915" sldId="2147483671"/>
            <pc:sldLayoutMk cId="2530804634" sldId="2147483673"/>
          </pc:sldLayoutMkLst>
        </pc:sldLayoutChg>
        <pc:sldLayoutChg chg="mod">
          <pc:chgData name="Mai Xiong" userId="S::mxiong@cde.ca.gov::e9953e61-0963-4231-9c4b-20f4af026609" providerId="AD" clId="Web-{78F1F141-4D11-4FEA-A72C-CE674FBD032F}" dt="2020-10-06T21:00:45.613" v="3"/>
          <pc:sldLayoutMkLst>
            <pc:docMk/>
            <pc:sldMasterMk cId="229396915" sldId="2147483671"/>
            <pc:sldLayoutMk cId="2075933739" sldId="2147483674"/>
          </pc:sldLayoutMkLst>
        </pc:sldLayoutChg>
        <pc:sldLayoutChg chg="mod">
          <pc:chgData name="Mai Xiong" userId="S::mxiong@cde.ca.gov::e9953e61-0963-4231-9c4b-20f4af026609" providerId="AD" clId="Web-{78F1F141-4D11-4FEA-A72C-CE674FBD032F}" dt="2020-10-06T21:00:45.613" v="3"/>
          <pc:sldLayoutMkLst>
            <pc:docMk/>
            <pc:sldMasterMk cId="229396915" sldId="2147483671"/>
            <pc:sldLayoutMk cId="1834092397" sldId="2147483675"/>
          </pc:sldLayoutMkLst>
        </pc:sldLayoutChg>
      </pc:sldMasterChg>
      <pc:sldMasterChg chg="mod modSldLayout">
        <pc:chgData name="Mai Xiong" userId="S::mxiong@cde.ca.gov::e9953e61-0963-4231-9c4b-20f4af026609" providerId="AD" clId="Web-{78F1F141-4D11-4FEA-A72C-CE674FBD032F}" dt="2020-10-06T21:00:45.613" v="3"/>
        <pc:sldMasterMkLst>
          <pc:docMk/>
          <pc:sldMasterMk cId="1498434747" sldId="2147483676"/>
        </pc:sldMasterMkLst>
        <pc:sldLayoutChg chg="mod">
          <pc:chgData name="Mai Xiong" userId="S::mxiong@cde.ca.gov::e9953e61-0963-4231-9c4b-20f4af026609" providerId="AD" clId="Web-{78F1F141-4D11-4FEA-A72C-CE674FBD032F}" dt="2020-10-06T21:00:45.613" v="3"/>
          <pc:sldLayoutMkLst>
            <pc:docMk/>
            <pc:sldMasterMk cId="1498434747" sldId="2147483676"/>
            <pc:sldLayoutMk cId="2670992876" sldId="2147483677"/>
          </pc:sldLayoutMkLst>
        </pc:sldLayoutChg>
        <pc:sldLayoutChg chg="mod">
          <pc:chgData name="Mai Xiong" userId="S::mxiong@cde.ca.gov::e9953e61-0963-4231-9c4b-20f4af026609" providerId="AD" clId="Web-{78F1F141-4D11-4FEA-A72C-CE674FBD032F}" dt="2020-10-06T21:00:45.613" v="3"/>
          <pc:sldLayoutMkLst>
            <pc:docMk/>
            <pc:sldMasterMk cId="1498434747" sldId="2147483676"/>
            <pc:sldLayoutMk cId="997246616" sldId="2147483678"/>
          </pc:sldLayoutMkLst>
        </pc:sldLayoutChg>
        <pc:sldLayoutChg chg="mod">
          <pc:chgData name="Mai Xiong" userId="S::mxiong@cde.ca.gov::e9953e61-0963-4231-9c4b-20f4af026609" providerId="AD" clId="Web-{78F1F141-4D11-4FEA-A72C-CE674FBD032F}" dt="2020-10-06T21:00:45.613" v="3"/>
          <pc:sldLayoutMkLst>
            <pc:docMk/>
            <pc:sldMasterMk cId="1498434747" sldId="2147483676"/>
            <pc:sldLayoutMk cId="3916044735" sldId="2147483679"/>
          </pc:sldLayoutMkLst>
        </pc:sldLayoutChg>
        <pc:sldLayoutChg chg="mod">
          <pc:chgData name="Mai Xiong" userId="S::mxiong@cde.ca.gov::e9953e61-0963-4231-9c4b-20f4af026609" providerId="AD" clId="Web-{78F1F141-4D11-4FEA-A72C-CE674FBD032F}" dt="2020-10-06T21:00:45.613" v="3"/>
          <pc:sldLayoutMkLst>
            <pc:docMk/>
            <pc:sldMasterMk cId="1498434747" sldId="2147483676"/>
            <pc:sldLayoutMk cId="1033471622" sldId="2147483680"/>
          </pc:sldLayoutMkLst>
        </pc:sldLayoutChg>
      </pc:sldMasterChg>
      <pc:sldMasterChg chg="mod modSldLayout">
        <pc:chgData name="Mai Xiong" userId="S::mxiong@cde.ca.gov::e9953e61-0963-4231-9c4b-20f4af026609" providerId="AD" clId="Web-{78F1F141-4D11-4FEA-A72C-CE674FBD032F}" dt="2020-10-06T21:00:45.613" v="3"/>
        <pc:sldMasterMkLst>
          <pc:docMk/>
          <pc:sldMasterMk cId="1599010289" sldId="2147483681"/>
        </pc:sldMasterMkLst>
        <pc:sldLayoutChg chg="mod">
          <pc:chgData name="Mai Xiong" userId="S::mxiong@cde.ca.gov::e9953e61-0963-4231-9c4b-20f4af026609" providerId="AD" clId="Web-{78F1F141-4D11-4FEA-A72C-CE674FBD032F}" dt="2020-10-06T21:00:45.613" v="3"/>
          <pc:sldLayoutMkLst>
            <pc:docMk/>
            <pc:sldMasterMk cId="1599010289" sldId="2147483681"/>
            <pc:sldLayoutMk cId="2789737822" sldId="2147483682"/>
          </pc:sldLayoutMkLst>
        </pc:sldLayoutChg>
        <pc:sldLayoutChg chg="mod">
          <pc:chgData name="Mai Xiong" userId="S::mxiong@cde.ca.gov::e9953e61-0963-4231-9c4b-20f4af026609" providerId="AD" clId="Web-{78F1F141-4D11-4FEA-A72C-CE674FBD032F}" dt="2020-10-06T21:00:45.613" v="3"/>
          <pc:sldLayoutMkLst>
            <pc:docMk/>
            <pc:sldMasterMk cId="1599010289" sldId="2147483681"/>
            <pc:sldLayoutMk cId="423396611" sldId="2147483683"/>
          </pc:sldLayoutMkLst>
        </pc:sldLayoutChg>
        <pc:sldLayoutChg chg="mod">
          <pc:chgData name="Mai Xiong" userId="S::mxiong@cde.ca.gov::e9953e61-0963-4231-9c4b-20f4af026609" providerId="AD" clId="Web-{78F1F141-4D11-4FEA-A72C-CE674FBD032F}" dt="2020-10-06T21:00:45.613" v="3"/>
          <pc:sldLayoutMkLst>
            <pc:docMk/>
            <pc:sldMasterMk cId="1599010289" sldId="2147483681"/>
            <pc:sldLayoutMk cId="3451168796" sldId="2147483684"/>
          </pc:sldLayoutMkLst>
        </pc:sldLayoutChg>
        <pc:sldLayoutChg chg="mod">
          <pc:chgData name="Mai Xiong" userId="S::mxiong@cde.ca.gov::e9953e61-0963-4231-9c4b-20f4af026609" providerId="AD" clId="Web-{78F1F141-4D11-4FEA-A72C-CE674FBD032F}" dt="2020-10-06T21:00:45.613" v="3"/>
          <pc:sldLayoutMkLst>
            <pc:docMk/>
            <pc:sldMasterMk cId="1599010289" sldId="2147483681"/>
            <pc:sldLayoutMk cId="536300978" sldId="2147483685"/>
          </pc:sldLayoutMkLst>
        </pc:sldLayoutChg>
      </pc:sldMasterChg>
      <pc:sldMasterChg chg="mod modSldLayout">
        <pc:chgData name="Mai Xiong" userId="S::mxiong@cde.ca.gov::e9953e61-0963-4231-9c4b-20f4af026609" providerId="AD" clId="Web-{78F1F141-4D11-4FEA-A72C-CE674FBD032F}" dt="2020-10-06T21:00:45.613" v="3"/>
        <pc:sldMasterMkLst>
          <pc:docMk/>
          <pc:sldMasterMk cId="2273882459" sldId="2147483686"/>
        </pc:sldMasterMkLst>
        <pc:sldLayoutChg chg="mod">
          <pc:chgData name="Mai Xiong" userId="S::mxiong@cde.ca.gov::e9953e61-0963-4231-9c4b-20f4af026609" providerId="AD" clId="Web-{78F1F141-4D11-4FEA-A72C-CE674FBD032F}" dt="2020-10-06T21:00:45.613" v="3"/>
          <pc:sldLayoutMkLst>
            <pc:docMk/>
            <pc:sldMasterMk cId="2273882459" sldId="2147483686"/>
            <pc:sldLayoutMk cId="3054048436" sldId="2147483687"/>
          </pc:sldLayoutMkLst>
        </pc:sldLayoutChg>
        <pc:sldLayoutChg chg="mod">
          <pc:chgData name="Mai Xiong" userId="S::mxiong@cde.ca.gov::e9953e61-0963-4231-9c4b-20f4af026609" providerId="AD" clId="Web-{78F1F141-4D11-4FEA-A72C-CE674FBD032F}" dt="2020-10-06T21:00:45.613" v="3"/>
          <pc:sldLayoutMkLst>
            <pc:docMk/>
            <pc:sldMasterMk cId="2273882459" sldId="2147483686"/>
            <pc:sldLayoutMk cId="3690796489" sldId="2147483688"/>
          </pc:sldLayoutMkLst>
        </pc:sldLayoutChg>
        <pc:sldLayoutChg chg="mod">
          <pc:chgData name="Mai Xiong" userId="S::mxiong@cde.ca.gov::e9953e61-0963-4231-9c4b-20f4af026609" providerId="AD" clId="Web-{78F1F141-4D11-4FEA-A72C-CE674FBD032F}" dt="2020-10-06T21:00:45.613" v="3"/>
          <pc:sldLayoutMkLst>
            <pc:docMk/>
            <pc:sldMasterMk cId="2273882459" sldId="2147483686"/>
            <pc:sldLayoutMk cId="896593856" sldId="2147483689"/>
          </pc:sldLayoutMkLst>
        </pc:sldLayoutChg>
        <pc:sldLayoutChg chg="mod">
          <pc:chgData name="Mai Xiong" userId="S::mxiong@cde.ca.gov::e9953e61-0963-4231-9c4b-20f4af026609" providerId="AD" clId="Web-{78F1F141-4D11-4FEA-A72C-CE674FBD032F}" dt="2020-10-06T21:00:45.613" v="3"/>
          <pc:sldLayoutMkLst>
            <pc:docMk/>
            <pc:sldMasterMk cId="2273882459" sldId="2147483686"/>
            <pc:sldLayoutMk cId="2526991564" sldId="2147483690"/>
          </pc:sldLayoutMkLst>
        </pc:sldLayoutChg>
      </pc:sldMasterChg>
    </pc:docChg>
  </pc:docChgLst>
  <pc:docChgLst>
    <pc:chgData name="Barbara Lindsay" userId="S::blindsay@cde.ca.gov::f58b8608-a674-4040-9f2a-f7fe56db570d" providerId="AD" clId="Web-{E9918875-9BA1-44A3-820D-4C80213C75FB}"/>
    <pc:docChg chg="addSld modSld">
      <pc:chgData name="Barbara Lindsay" userId="S::blindsay@cde.ca.gov::f58b8608-a674-4040-9f2a-f7fe56db570d" providerId="AD" clId="Web-{E9918875-9BA1-44A3-820D-4C80213C75FB}" dt="2020-10-02T15:45:16.642" v="31" actId="20577"/>
      <pc:docMkLst>
        <pc:docMk/>
      </pc:docMkLst>
      <pc:sldChg chg="modSp new">
        <pc:chgData name="Barbara Lindsay" userId="S::blindsay@cde.ca.gov::f58b8608-a674-4040-9f2a-f7fe56db570d" providerId="AD" clId="Web-{E9918875-9BA1-44A3-820D-4C80213C75FB}" dt="2020-10-02T15:44:52.953" v="11" actId="20577"/>
        <pc:sldMkLst>
          <pc:docMk/>
          <pc:sldMk cId="2425512918" sldId="267"/>
        </pc:sldMkLst>
        <pc:spChg chg="mod">
          <ac:chgData name="Barbara Lindsay" userId="S::blindsay@cde.ca.gov::f58b8608-a674-4040-9f2a-f7fe56db570d" providerId="AD" clId="Web-{E9918875-9BA1-44A3-820D-4C80213C75FB}" dt="2020-10-02T15:44:52.953" v="11" actId="20577"/>
          <ac:spMkLst>
            <pc:docMk/>
            <pc:sldMk cId="2425512918" sldId="267"/>
            <ac:spMk id="2" creationId="{8B9D8E12-B9FA-4081-BF9D-053056466A51}"/>
          </ac:spMkLst>
        </pc:spChg>
      </pc:sldChg>
      <pc:sldChg chg="modSp new">
        <pc:chgData name="Barbara Lindsay" userId="S::blindsay@cde.ca.gov::f58b8608-a674-4040-9f2a-f7fe56db570d" providerId="AD" clId="Web-{E9918875-9BA1-44A3-820D-4C80213C75FB}" dt="2020-10-02T15:45:10.142" v="29" actId="20577"/>
        <pc:sldMkLst>
          <pc:docMk/>
          <pc:sldMk cId="3513095280" sldId="268"/>
        </pc:sldMkLst>
        <pc:spChg chg="mod">
          <ac:chgData name="Barbara Lindsay" userId="S::blindsay@cde.ca.gov::f58b8608-a674-4040-9f2a-f7fe56db570d" providerId="AD" clId="Web-{E9918875-9BA1-44A3-820D-4C80213C75FB}" dt="2020-10-02T15:45:10.142" v="29" actId="20577"/>
          <ac:spMkLst>
            <pc:docMk/>
            <pc:sldMk cId="3513095280" sldId="268"/>
            <ac:spMk id="2" creationId="{4754C48D-59AE-4C72-BB57-22448D8A6A71}"/>
          </ac:spMkLst>
        </pc:spChg>
      </pc:sldChg>
    </pc:docChg>
  </pc:docChgLst>
  <pc:docChgLst>
    <pc:chgData name="Corey Khan" userId="S::ckhan@cde.ca.gov::e39be4f5-a065-4613-a021-f6aa9124d380" providerId="AD" clId="Web-{907B190D-658D-4187-A5F0-2295BDF5EC1E}"/>
    <pc:docChg chg="modSld">
      <pc:chgData name="Corey Khan" userId="S::ckhan@cde.ca.gov::e39be4f5-a065-4613-a021-f6aa9124d380" providerId="AD" clId="Web-{907B190D-658D-4187-A5F0-2295BDF5EC1E}" dt="2020-10-07T19:26:55.609" v="245"/>
      <pc:docMkLst>
        <pc:docMk/>
      </pc:docMkLst>
      <pc:sldChg chg="modNotes">
        <pc:chgData name="Corey Khan" userId="S::ckhan@cde.ca.gov::e39be4f5-a065-4613-a021-f6aa9124d380" providerId="AD" clId="Web-{907B190D-658D-4187-A5F0-2295BDF5EC1E}" dt="2020-10-07T19:26:55.609" v="245"/>
        <pc:sldMkLst>
          <pc:docMk/>
          <pc:sldMk cId="2165875844" sldId="259"/>
        </pc:sldMkLst>
      </pc:sldChg>
      <pc:sldChg chg="modSp">
        <pc:chgData name="Corey Khan" userId="S::ckhan@cde.ca.gov::e39be4f5-a065-4613-a021-f6aa9124d380" providerId="AD" clId="Web-{907B190D-658D-4187-A5F0-2295BDF5EC1E}" dt="2020-10-07T19:25:01.493" v="72" actId="20577"/>
        <pc:sldMkLst>
          <pc:docMk/>
          <pc:sldMk cId="1690969705" sldId="265"/>
        </pc:sldMkLst>
        <pc:spChg chg="mod">
          <ac:chgData name="Corey Khan" userId="S::ckhan@cde.ca.gov::e39be4f5-a065-4613-a021-f6aa9124d380" providerId="AD" clId="Web-{907B190D-658D-4187-A5F0-2295BDF5EC1E}" dt="2020-10-07T19:25:01.493" v="72" actId="20577"/>
          <ac:spMkLst>
            <pc:docMk/>
            <pc:sldMk cId="1690969705" sldId="265"/>
            <ac:spMk id="3" creationId="{6629259A-7C04-44A5-9FC8-38941DD65F6A}"/>
          </ac:spMkLst>
        </pc:spChg>
      </pc:sldChg>
    </pc:docChg>
  </pc:docChgLst>
  <pc:docChgLst>
    <pc:chgData name="Barbara Lindsay" userId="S::blindsay@cde.ca.gov::f58b8608-a674-4040-9f2a-f7fe56db570d" providerId="AD" clId="Web-{073B04F7-C45E-41E2-A277-A42DAA28FA70}"/>
    <pc:docChg chg="addSld modSld">
      <pc:chgData name="Barbara Lindsay" userId="S::blindsay@cde.ca.gov::f58b8608-a674-4040-9f2a-f7fe56db570d" providerId="AD" clId="Web-{073B04F7-C45E-41E2-A277-A42DAA28FA70}" dt="2020-10-02T15:41:21.614" v="119" actId="20577"/>
      <pc:docMkLst>
        <pc:docMk/>
      </pc:docMkLst>
      <pc:sldChg chg="modSp">
        <pc:chgData name="Barbara Lindsay" userId="S::blindsay@cde.ca.gov::f58b8608-a674-4040-9f2a-f7fe56db570d" providerId="AD" clId="Web-{073B04F7-C45E-41E2-A277-A42DAA28FA70}" dt="2020-10-02T15:38:40.184" v="88" actId="20577"/>
        <pc:sldMkLst>
          <pc:docMk/>
          <pc:sldMk cId="4014302178" sldId="258"/>
        </pc:sldMkLst>
        <pc:spChg chg="mod">
          <ac:chgData name="Barbara Lindsay" userId="S::blindsay@cde.ca.gov::f58b8608-a674-4040-9f2a-f7fe56db570d" providerId="AD" clId="Web-{073B04F7-C45E-41E2-A277-A42DAA28FA70}" dt="2020-10-02T15:38:30.901" v="84" actId="20577"/>
          <ac:spMkLst>
            <pc:docMk/>
            <pc:sldMk cId="4014302178" sldId="258"/>
            <ac:spMk id="2" creationId="{ABE1AEE9-27FB-4FD8-B938-C8AA8EE8BC2B}"/>
          </ac:spMkLst>
        </pc:spChg>
        <pc:spChg chg="mod">
          <ac:chgData name="Barbara Lindsay" userId="S::blindsay@cde.ca.gov::f58b8608-a674-4040-9f2a-f7fe56db570d" providerId="AD" clId="Web-{073B04F7-C45E-41E2-A277-A42DAA28FA70}" dt="2020-10-02T15:38:40.184" v="88" actId="20577"/>
          <ac:spMkLst>
            <pc:docMk/>
            <pc:sldMk cId="4014302178" sldId="258"/>
            <ac:spMk id="3" creationId="{405E2B59-AD2B-4C20-B843-43CF6EB8F72B}"/>
          </ac:spMkLst>
        </pc:spChg>
      </pc:sldChg>
      <pc:sldChg chg="modSp">
        <pc:chgData name="Barbara Lindsay" userId="S::blindsay@cde.ca.gov::f58b8608-a674-4040-9f2a-f7fe56db570d" providerId="AD" clId="Web-{073B04F7-C45E-41E2-A277-A42DAA28FA70}" dt="2020-10-02T15:37:47.414" v="81" actId="20577"/>
        <pc:sldMkLst>
          <pc:docMk/>
          <pc:sldMk cId="2165875844" sldId="259"/>
        </pc:sldMkLst>
        <pc:spChg chg="mod">
          <ac:chgData name="Barbara Lindsay" userId="S::blindsay@cde.ca.gov::f58b8608-a674-4040-9f2a-f7fe56db570d" providerId="AD" clId="Web-{073B04F7-C45E-41E2-A277-A42DAA28FA70}" dt="2020-10-02T15:37:47.414" v="81" actId="20577"/>
          <ac:spMkLst>
            <pc:docMk/>
            <pc:sldMk cId="2165875844" sldId="259"/>
            <ac:spMk id="3" creationId="{2AFEFFE4-8AC2-463A-B2BC-B98011D5BE04}"/>
          </ac:spMkLst>
        </pc:spChg>
      </pc:sldChg>
      <pc:sldChg chg="modSp">
        <pc:chgData name="Barbara Lindsay" userId="S::blindsay@cde.ca.gov::f58b8608-a674-4040-9f2a-f7fe56db570d" providerId="AD" clId="Web-{073B04F7-C45E-41E2-A277-A42DAA28FA70}" dt="2020-10-02T15:36:51.130" v="72" actId="20577"/>
        <pc:sldMkLst>
          <pc:docMk/>
          <pc:sldMk cId="618016672" sldId="260"/>
        </pc:sldMkLst>
        <pc:spChg chg="mod">
          <ac:chgData name="Barbara Lindsay" userId="S::blindsay@cde.ca.gov::f58b8608-a674-4040-9f2a-f7fe56db570d" providerId="AD" clId="Web-{073B04F7-C45E-41E2-A277-A42DAA28FA70}" dt="2020-10-02T15:36:51.130" v="72" actId="20577"/>
          <ac:spMkLst>
            <pc:docMk/>
            <pc:sldMk cId="618016672" sldId="260"/>
            <ac:spMk id="2" creationId="{7EFF6C20-A22D-4DBC-8216-41ED7DF00AC1}"/>
          </ac:spMkLst>
        </pc:spChg>
      </pc:sldChg>
      <pc:sldChg chg="modSp">
        <pc:chgData name="Barbara Lindsay" userId="S::blindsay@cde.ca.gov::f58b8608-a674-4040-9f2a-f7fe56db570d" providerId="AD" clId="Web-{073B04F7-C45E-41E2-A277-A42DAA28FA70}" dt="2020-10-02T15:40:01.376" v="96" actId="1076"/>
        <pc:sldMkLst>
          <pc:docMk/>
          <pc:sldMk cId="2073708931" sldId="261"/>
        </pc:sldMkLst>
        <pc:spChg chg="mod">
          <ac:chgData name="Barbara Lindsay" userId="S::blindsay@cde.ca.gov::f58b8608-a674-4040-9f2a-f7fe56db570d" providerId="AD" clId="Web-{073B04F7-C45E-41E2-A277-A42DAA28FA70}" dt="2020-10-02T15:39:07.060" v="90" actId="20577"/>
          <ac:spMkLst>
            <pc:docMk/>
            <pc:sldMk cId="2073708931" sldId="261"/>
            <ac:spMk id="2" creationId="{4A9C3338-7E7A-4438-8E4F-F8FA90C3AC0D}"/>
          </ac:spMkLst>
        </pc:spChg>
        <pc:spChg chg="mod">
          <ac:chgData name="Barbara Lindsay" userId="S::blindsay@cde.ca.gov::f58b8608-a674-4040-9f2a-f7fe56db570d" providerId="AD" clId="Web-{073B04F7-C45E-41E2-A277-A42DAA28FA70}" dt="2020-10-02T15:40:01.376" v="96" actId="1076"/>
          <ac:spMkLst>
            <pc:docMk/>
            <pc:sldMk cId="2073708931" sldId="261"/>
            <ac:spMk id="3" creationId="{171B649B-A847-4B77-AD71-E0840BF277D0}"/>
          </ac:spMkLst>
        </pc:spChg>
      </pc:sldChg>
      <pc:sldChg chg="modSp">
        <pc:chgData name="Barbara Lindsay" userId="S::blindsay@cde.ca.gov::f58b8608-a674-4040-9f2a-f7fe56db570d" providerId="AD" clId="Web-{073B04F7-C45E-41E2-A277-A42DAA28FA70}" dt="2020-10-02T15:40:23.267" v="100" actId="20577"/>
        <pc:sldMkLst>
          <pc:docMk/>
          <pc:sldMk cId="3074850566" sldId="262"/>
        </pc:sldMkLst>
        <pc:spChg chg="mod">
          <ac:chgData name="Barbara Lindsay" userId="S::blindsay@cde.ca.gov::f58b8608-a674-4040-9f2a-f7fe56db570d" providerId="AD" clId="Web-{073B04F7-C45E-41E2-A277-A42DAA28FA70}" dt="2020-10-02T15:40:14.470" v="97" actId="20577"/>
          <ac:spMkLst>
            <pc:docMk/>
            <pc:sldMk cId="3074850566" sldId="262"/>
            <ac:spMk id="2" creationId="{BA9CB003-929B-4D15-B0D3-6DE7E71F9D58}"/>
          </ac:spMkLst>
        </pc:spChg>
        <pc:spChg chg="mod">
          <ac:chgData name="Barbara Lindsay" userId="S::blindsay@cde.ca.gov::f58b8608-a674-4040-9f2a-f7fe56db570d" providerId="AD" clId="Web-{073B04F7-C45E-41E2-A277-A42DAA28FA70}" dt="2020-10-02T15:40:23.267" v="100" actId="20577"/>
          <ac:spMkLst>
            <pc:docMk/>
            <pc:sldMk cId="3074850566" sldId="262"/>
            <ac:spMk id="3" creationId="{E8686447-46F8-4608-9227-2545C0367645}"/>
          </ac:spMkLst>
        </pc:spChg>
      </pc:sldChg>
      <pc:sldChg chg="modSp">
        <pc:chgData name="Barbara Lindsay" userId="S::blindsay@cde.ca.gov::f58b8608-a674-4040-9f2a-f7fe56db570d" providerId="AD" clId="Web-{073B04F7-C45E-41E2-A277-A42DAA28FA70}" dt="2020-10-02T15:40:41.768" v="106" actId="20577"/>
        <pc:sldMkLst>
          <pc:docMk/>
          <pc:sldMk cId="3212877554" sldId="263"/>
        </pc:sldMkLst>
        <pc:spChg chg="mod">
          <ac:chgData name="Barbara Lindsay" userId="S::blindsay@cde.ca.gov::f58b8608-a674-4040-9f2a-f7fe56db570d" providerId="AD" clId="Web-{073B04F7-C45E-41E2-A277-A42DAA28FA70}" dt="2020-10-02T15:40:34.034" v="103" actId="20577"/>
          <ac:spMkLst>
            <pc:docMk/>
            <pc:sldMk cId="3212877554" sldId="263"/>
            <ac:spMk id="2" creationId="{6C72958A-720F-4B14-9D12-F543E59A7AFA}"/>
          </ac:spMkLst>
        </pc:spChg>
        <pc:spChg chg="mod">
          <ac:chgData name="Barbara Lindsay" userId="S::blindsay@cde.ca.gov::f58b8608-a674-4040-9f2a-f7fe56db570d" providerId="AD" clId="Web-{073B04F7-C45E-41E2-A277-A42DAA28FA70}" dt="2020-10-02T15:40:41.768" v="106" actId="20577"/>
          <ac:spMkLst>
            <pc:docMk/>
            <pc:sldMk cId="3212877554" sldId="263"/>
            <ac:spMk id="3" creationId="{A05558FF-42AA-4395-A9C5-CE4649A9C56F}"/>
          </ac:spMkLst>
        </pc:spChg>
      </pc:sldChg>
      <pc:sldChg chg="modSp">
        <pc:chgData name="Barbara Lindsay" userId="S::blindsay@cde.ca.gov::f58b8608-a674-4040-9f2a-f7fe56db570d" providerId="AD" clId="Web-{073B04F7-C45E-41E2-A277-A42DAA28FA70}" dt="2020-10-02T15:41:21.614" v="118" actId="20577"/>
        <pc:sldMkLst>
          <pc:docMk/>
          <pc:sldMk cId="1690969705" sldId="265"/>
        </pc:sldMkLst>
        <pc:spChg chg="mod">
          <ac:chgData name="Barbara Lindsay" userId="S::blindsay@cde.ca.gov::f58b8608-a674-4040-9f2a-f7fe56db570d" providerId="AD" clId="Web-{073B04F7-C45E-41E2-A277-A42DAA28FA70}" dt="2020-10-02T15:41:14.989" v="115" actId="20577"/>
          <ac:spMkLst>
            <pc:docMk/>
            <pc:sldMk cId="1690969705" sldId="265"/>
            <ac:spMk id="2" creationId="{2DBDD843-022F-4123-B816-47DF6465B174}"/>
          </ac:spMkLst>
        </pc:spChg>
        <pc:spChg chg="mod">
          <ac:chgData name="Barbara Lindsay" userId="S::blindsay@cde.ca.gov::f58b8608-a674-4040-9f2a-f7fe56db570d" providerId="AD" clId="Web-{073B04F7-C45E-41E2-A277-A42DAA28FA70}" dt="2020-10-02T15:41:21.614" v="118" actId="20577"/>
          <ac:spMkLst>
            <pc:docMk/>
            <pc:sldMk cId="1690969705" sldId="265"/>
            <ac:spMk id="3" creationId="{6629259A-7C04-44A5-9FC8-38941DD65F6A}"/>
          </ac:spMkLst>
        </pc:spChg>
      </pc:sldChg>
      <pc:sldChg chg="modSp new">
        <pc:chgData name="Barbara Lindsay" userId="S::blindsay@cde.ca.gov::f58b8608-a674-4040-9f2a-f7fe56db570d" providerId="AD" clId="Web-{073B04F7-C45E-41E2-A277-A42DAA28FA70}" dt="2020-10-02T15:36:39.270" v="69" actId="20577"/>
        <pc:sldMkLst>
          <pc:docMk/>
          <pc:sldMk cId="699335082" sldId="266"/>
        </pc:sldMkLst>
        <pc:spChg chg="mod">
          <ac:chgData name="Barbara Lindsay" userId="S::blindsay@cde.ca.gov::f58b8608-a674-4040-9f2a-f7fe56db570d" providerId="AD" clId="Web-{073B04F7-C45E-41E2-A277-A42DAA28FA70}" dt="2020-10-02T15:36:39.270" v="69" actId="20577"/>
          <ac:spMkLst>
            <pc:docMk/>
            <pc:sldMk cId="699335082" sldId="266"/>
            <ac:spMk id="2" creationId="{153C1119-B3D4-4094-ACE6-CE4161DC6E67}"/>
          </ac:spMkLst>
        </pc:spChg>
      </pc:sldChg>
    </pc:docChg>
  </pc:docChgLst>
  <pc:docChgLst>
    <pc:chgData name="Rosanne Pitz" userId="S::rpitz@cde.ca.gov::88625356-a6a5-4632-a3bf-7d29c8f84f38" providerId="AD" clId="Web-{71AF02B0-6872-49CB-9AB9-75EF0122627B}"/>
    <pc:docChg chg="modSld">
      <pc:chgData name="Rosanne Pitz" userId="S::rpitz@cde.ca.gov::88625356-a6a5-4632-a3bf-7d29c8f84f38" providerId="AD" clId="Web-{71AF02B0-6872-49CB-9AB9-75EF0122627B}" dt="2020-10-06T21:56:11.648" v="19" actId="20577"/>
      <pc:docMkLst>
        <pc:docMk/>
      </pc:docMkLst>
      <pc:sldChg chg="modSp mod setBg modClrScheme chgLayout">
        <pc:chgData name="Rosanne Pitz" userId="S::rpitz@cde.ca.gov::88625356-a6a5-4632-a3bf-7d29c8f84f38" providerId="AD" clId="Web-{71AF02B0-6872-49CB-9AB9-75EF0122627B}" dt="2020-10-06T21:56:11.648" v="18" actId="20577"/>
        <pc:sldMkLst>
          <pc:docMk/>
          <pc:sldMk cId="1087332123" sldId="273"/>
        </pc:sldMkLst>
        <pc:spChg chg="mod ord">
          <ac:chgData name="Rosanne Pitz" userId="S::rpitz@cde.ca.gov::88625356-a6a5-4632-a3bf-7d29c8f84f38" providerId="AD" clId="Web-{71AF02B0-6872-49CB-9AB9-75EF0122627B}" dt="2020-10-06T21:56:11.648" v="18" actId="20577"/>
          <ac:spMkLst>
            <pc:docMk/>
            <pc:sldMk cId="1087332123" sldId="273"/>
            <ac:spMk id="2" creationId="{D5DE88E8-318C-4936-8543-A58E71727CB1}"/>
          </ac:spMkLst>
        </pc:spChg>
        <pc:spChg chg="mod ord">
          <ac:chgData name="Rosanne Pitz" userId="S::rpitz@cde.ca.gov::88625356-a6a5-4632-a3bf-7d29c8f84f38" providerId="AD" clId="Web-{71AF02B0-6872-49CB-9AB9-75EF0122627B}" dt="2020-10-06T21:51:19.906" v="15" actId="20577"/>
          <ac:spMkLst>
            <pc:docMk/>
            <pc:sldMk cId="1087332123" sldId="273"/>
            <ac:spMk id="3" creationId="{45B20D7B-1B0E-4D0B-B0E9-9AB79971F317}"/>
          </ac:spMkLst>
        </pc:spChg>
      </pc:sldChg>
    </pc:docChg>
  </pc:docChgLst>
  <pc:docChgLst>
    <pc:chgData name="Guadalupe Romo-Zendejas" userId="S::gromozen@cde.ca.gov::5e4ed504-c1ee-4638-9087-8619f31f710a" providerId="AD" clId="Web-{D4372927-C88D-4223-AED5-08F08713CD5C}"/>
    <pc:docChg chg="modSld">
      <pc:chgData name="Guadalupe Romo-Zendejas" userId="S::gromozen@cde.ca.gov::5e4ed504-c1ee-4638-9087-8619f31f710a" providerId="AD" clId="Web-{D4372927-C88D-4223-AED5-08F08713CD5C}" dt="2020-10-08T18:55:19.342" v="149"/>
      <pc:docMkLst>
        <pc:docMk/>
      </pc:docMkLst>
      <pc:sldChg chg="addCm">
        <pc:chgData name="Guadalupe Romo-Zendejas" userId="S::gromozen@cde.ca.gov::5e4ed504-c1ee-4638-9087-8619f31f710a" providerId="AD" clId="Web-{D4372927-C88D-4223-AED5-08F08713CD5C}" dt="2020-10-08T18:24:52.066" v="1"/>
        <pc:sldMkLst>
          <pc:docMk/>
          <pc:sldMk cId="3074850566" sldId="262"/>
        </pc:sldMkLst>
      </pc:sldChg>
      <pc:sldChg chg="addCm modCm modNotes">
        <pc:chgData name="Guadalupe Romo-Zendejas" userId="S::gromozen@cde.ca.gov::5e4ed504-c1ee-4638-9087-8619f31f710a" providerId="AD" clId="Web-{D4372927-C88D-4223-AED5-08F08713CD5C}" dt="2020-10-08T18:55:19.342" v="149"/>
        <pc:sldMkLst>
          <pc:docMk/>
          <pc:sldMk cId="51454638" sldId="279"/>
        </pc:sldMkLst>
      </pc:sldChg>
      <pc:sldChg chg="addCm">
        <pc:chgData name="Guadalupe Romo-Zendejas" userId="S::gromozen@cde.ca.gov::5e4ed504-c1ee-4638-9087-8619f31f710a" providerId="AD" clId="Web-{D4372927-C88D-4223-AED5-08F08713CD5C}" dt="2020-10-08T17:32:20.840" v="0"/>
        <pc:sldMkLst>
          <pc:docMk/>
          <pc:sldMk cId="3480364724" sldId="280"/>
        </pc:sldMkLst>
      </pc:sldChg>
    </pc:docChg>
  </pc:docChgLst>
  <pc:docChgLst>
    <pc:chgData name="Alana Andrade" userId="S::aandrade@cde.ca.gov::d336b2b8-3478-4328-8ca2-dbdae80dba75" providerId="AD" clId="Web-{2CAE2095-9F6D-4113-BA9B-59FFB5BBD619}"/>
    <pc:docChg chg="addSld delSld modSld">
      <pc:chgData name="Alana Andrade" userId="S::aandrade@cde.ca.gov::d336b2b8-3478-4328-8ca2-dbdae80dba75" providerId="AD" clId="Web-{2CAE2095-9F6D-4113-BA9B-59FFB5BBD619}" dt="2020-10-07T00:19:55.335" v="133"/>
      <pc:docMkLst>
        <pc:docMk/>
      </pc:docMkLst>
      <pc:sldChg chg="modSp modNotes">
        <pc:chgData name="Alana Andrade" userId="S::aandrade@cde.ca.gov::d336b2b8-3478-4328-8ca2-dbdae80dba75" providerId="AD" clId="Web-{2CAE2095-9F6D-4113-BA9B-59FFB5BBD619}" dt="2020-10-07T00:19:51.444" v="132"/>
        <pc:sldMkLst>
          <pc:docMk/>
          <pc:sldMk cId="51454638" sldId="279"/>
        </pc:sldMkLst>
        <pc:spChg chg="mod">
          <ac:chgData name="Alana Andrade" userId="S::aandrade@cde.ca.gov::d336b2b8-3478-4328-8ca2-dbdae80dba75" providerId="AD" clId="Web-{2CAE2095-9F6D-4113-BA9B-59FFB5BBD619}" dt="2020-10-07T00:16:52.918" v="47" actId="20577"/>
          <ac:spMkLst>
            <pc:docMk/>
            <pc:sldMk cId="51454638" sldId="279"/>
            <ac:spMk id="2" creationId="{2DBDD843-022F-4123-B816-47DF6465B174}"/>
          </ac:spMkLst>
        </pc:spChg>
        <pc:spChg chg="mod">
          <ac:chgData name="Alana Andrade" userId="S::aandrade@cde.ca.gov::d336b2b8-3478-4328-8ca2-dbdae80dba75" providerId="AD" clId="Web-{2CAE2095-9F6D-4113-BA9B-59FFB5BBD619}" dt="2020-10-07T00:18:18.142" v="108" actId="20577"/>
          <ac:spMkLst>
            <pc:docMk/>
            <pc:sldMk cId="51454638" sldId="279"/>
            <ac:spMk id="3" creationId="{6629259A-7C04-44A5-9FC8-38941DD65F6A}"/>
          </ac:spMkLst>
        </pc:spChg>
      </pc:sldChg>
      <pc:sldChg chg="modSp add del replId">
        <pc:chgData name="Alana Andrade" userId="S::aandrade@cde.ca.gov::d336b2b8-3478-4328-8ca2-dbdae80dba75" providerId="AD" clId="Web-{2CAE2095-9F6D-4113-BA9B-59FFB5BBD619}" dt="2020-10-07T00:19:55.335" v="133"/>
        <pc:sldMkLst>
          <pc:docMk/>
          <pc:sldMk cId="2492967223" sldId="280"/>
        </pc:sldMkLst>
        <pc:spChg chg="mod">
          <ac:chgData name="Alana Andrade" userId="S::aandrade@cde.ca.gov::d336b2b8-3478-4328-8ca2-dbdae80dba75" providerId="AD" clId="Web-{2CAE2095-9F6D-4113-BA9B-59FFB5BBD619}" dt="2020-10-07T00:17:05.575" v="57" actId="20577"/>
          <ac:spMkLst>
            <pc:docMk/>
            <pc:sldMk cId="2492967223" sldId="280"/>
            <ac:spMk id="2" creationId="{2DBDD843-022F-4123-B816-47DF6465B174}"/>
          </ac:spMkLst>
        </pc:spChg>
        <pc:spChg chg="mod">
          <ac:chgData name="Alana Andrade" userId="S::aandrade@cde.ca.gov::d336b2b8-3478-4328-8ca2-dbdae80dba75" providerId="AD" clId="Web-{2CAE2095-9F6D-4113-BA9B-59FFB5BBD619}" dt="2020-10-07T00:17:29.905" v="63" actId="20577"/>
          <ac:spMkLst>
            <pc:docMk/>
            <pc:sldMk cId="2492967223" sldId="280"/>
            <ac:spMk id="3" creationId="{6629259A-7C04-44A5-9FC8-38941DD65F6A}"/>
          </ac:spMkLst>
        </pc:spChg>
      </pc:sldChg>
    </pc:docChg>
  </pc:docChgLst>
  <pc:docChgLst>
    <pc:chgData name="Virginia Early" userId="S::vearly@cde.ca.gov::42929ea7-4389-4ffc-bd0b-f8133d7ef99f" providerId="AD" clId="Web-{A9DE8023-6D81-4D09-A915-F1D958096933}"/>
    <pc:docChg chg="modSld">
      <pc:chgData name="Virginia Early" userId="S::vearly@cde.ca.gov::42929ea7-4389-4ffc-bd0b-f8133d7ef99f" providerId="AD" clId="Web-{A9DE8023-6D81-4D09-A915-F1D958096933}" dt="2020-10-08T20:49:37.010" v="15"/>
      <pc:docMkLst>
        <pc:docMk/>
      </pc:docMkLst>
      <pc:sldChg chg="modSp">
        <pc:chgData name="Virginia Early" userId="S::vearly@cde.ca.gov::42929ea7-4389-4ffc-bd0b-f8133d7ef99f" providerId="AD" clId="Web-{A9DE8023-6D81-4D09-A915-F1D958096933}" dt="2020-10-08T20:47:32.994" v="4" actId="20577"/>
        <pc:sldMkLst>
          <pc:docMk/>
          <pc:sldMk cId="4014302178" sldId="258"/>
        </pc:sldMkLst>
        <pc:spChg chg="mod">
          <ac:chgData name="Virginia Early" userId="S::vearly@cde.ca.gov::42929ea7-4389-4ffc-bd0b-f8133d7ef99f" providerId="AD" clId="Web-{A9DE8023-6D81-4D09-A915-F1D958096933}" dt="2020-10-08T20:47:32.994" v="4" actId="20577"/>
          <ac:spMkLst>
            <pc:docMk/>
            <pc:sldMk cId="4014302178" sldId="258"/>
            <ac:spMk id="3" creationId="{405E2B59-AD2B-4C20-B843-43CF6EB8F72B}"/>
          </ac:spMkLst>
        </pc:spChg>
      </pc:sldChg>
      <pc:sldChg chg="modSp">
        <pc:chgData name="Virginia Early" userId="S::vearly@cde.ca.gov::42929ea7-4389-4ffc-bd0b-f8133d7ef99f" providerId="AD" clId="Web-{A9DE8023-6D81-4D09-A915-F1D958096933}" dt="2020-10-08T20:49:09.432" v="12" actId="20577"/>
        <pc:sldMkLst>
          <pc:docMk/>
          <pc:sldMk cId="506570200" sldId="277"/>
        </pc:sldMkLst>
        <pc:spChg chg="mod">
          <ac:chgData name="Virginia Early" userId="S::vearly@cde.ca.gov::42929ea7-4389-4ffc-bd0b-f8133d7ef99f" providerId="AD" clId="Web-{A9DE8023-6D81-4D09-A915-F1D958096933}" dt="2020-10-08T20:49:09.432" v="12" actId="20577"/>
          <ac:spMkLst>
            <pc:docMk/>
            <pc:sldMk cId="506570200" sldId="277"/>
            <ac:spMk id="2" creationId="{F28E3C28-070F-49B9-BBBF-6DD022267572}"/>
          </ac:spMkLst>
        </pc:spChg>
      </pc:sldChg>
      <pc:sldChg chg="addCm">
        <pc:chgData name="Virginia Early" userId="S::vearly@cde.ca.gov::42929ea7-4389-4ffc-bd0b-f8133d7ef99f" providerId="AD" clId="Web-{A9DE8023-6D81-4D09-A915-F1D958096933}" dt="2020-10-08T20:49:37.010" v="15"/>
        <pc:sldMkLst>
          <pc:docMk/>
          <pc:sldMk cId="1379029430" sldId="281"/>
        </pc:sldMkLst>
      </pc:sldChg>
      <pc:sldChg chg="modSp">
        <pc:chgData name="Virginia Early" userId="S::vearly@cde.ca.gov::42929ea7-4389-4ffc-bd0b-f8133d7ef99f" providerId="AD" clId="Web-{A9DE8023-6D81-4D09-A915-F1D958096933}" dt="2020-10-08T20:48:54.276" v="9" actId="20577"/>
        <pc:sldMkLst>
          <pc:docMk/>
          <pc:sldMk cId="3153418826" sldId="298"/>
        </pc:sldMkLst>
        <pc:spChg chg="mod">
          <ac:chgData name="Virginia Early" userId="S::vearly@cde.ca.gov::42929ea7-4389-4ffc-bd0b-f8133d7ef99f" providerId="AD" clId="Web-{A9DE8023-6D81-4D09-A915-F1D958096933}" dt="2020-10-08T20:48:54.276" v="9" actId="20577"/>
          <ac:spMkLst>
            <pc:docMk/>
            <pc:sldMk cId="3153418826" sldId="298"/>
            <ac:spMk id="2" creationId="{43368DC2-34BA-4E20-BBD1-1E031757EEDF}"/>
          </ac:spMkLst>
        </pc:spChg>
      </pc:sldChg>
    </pc:docChg>
  </pc:docChgLst>
  <pc:docChgLst>
    <pc:chgData name="Barbara Lindsay" userId="S::blindsay@cde.ca.gov::f58b8608-a674-4040-9f2a-f7fe56db570d" providerId="AD" clId="Web-{D858946A-F3D2-441A-91DB-1B729BCBC227}"/>
    <pc:docChg chg="modSld">
      <pc:chgData name="Barbara Lindsay" userId="S::blindsay@cde.ca.gov::f58b8608-a674-4040-9f2a-f7fe56db570d" providerId="AD" clId="Web-{D858946A-F3D2-441A-91DB-1B729BCBC227}" dt="2020-10-06T21:06:39.036" v="240"/>
      <pc:docMkLst>
        <pc:docMk/>
      </pc:docMkLst>
      <pc:sldChg chg="modNotes">
        <pc:chgData name="Barbara Lindsay" userId="S::blindsay@cde.ca.gov::f58b8608-a674-4040-9f2a-f7fe56db570d" providerId="AD" clId="Web-{D858946A-F3D2-441A-91DB-1B729BCBC227}" dt="2020-10-06T21:06:39.036" v="240"/>
        <pc:sldMkLst>
          <pc:docMk/>
          <pc:sldMk cId="288286353" sldId="270"/>
        </pc:sldMkLst>
      </pc:sldChg>
    </pc:docChg>
  </pc:docChgLst>
  <pc:docChgLst>
    <pc:chgData name="Virginia Early" userId="S::vearly@cde.ca.gov::42929ea7-4389-4ffc-bd0b-f8133d7ef99f" providerId="AD" clId="Web-{E0328BD9-4679-406A-9CC2-8C68D7648CC3}"/>
    <pc:docChg chg="delSld modSld">
      <pc:chgData name="Virginia Early" userId="S::vearly@cde.ca.gov::42929ea7-4389-4ffc-bd0b-f8133d7ef99f" providerId="AD" clId="Web-{E0328BD9-4679-406A-9CC2-8C68D7648CC3}" dt="2020-10-09T14:50:06.236" v="758" actId="20577"/>
      <pc:docMkLst>
        <pc:docMk/>
      </pc:docMkLst>
      <pc:sldChg chg="modSp">
        <pc:chgData name="Virginia Early" userId="S::vearly@cde.ca.gov::42929ea7-4389-4ffc-bd0b-f8133d7ef99f" providerId="AD" clId="Web-{E0328BD9-4679-406A-9CC2-8C68D7648CC3}" dt="2020-10-09T14:47:04.633" v="748" actId="20577"/>
        <pc:sldMkLst>
          <pc:docMk/>
          <pc:sldMk cId="4014302178" sldId="258"/>
        </pc:sldMkLst>
        <pc:spChg chg="mod">
          <ac:chgData name="Virginia Early" userId="S::vearly@cde.ca.gov::42929ea7-4389-4ffc-bd0b-f8133d7ef99f" providerId="AD" clId="Web-{E0328BD9-4679-406A-9CC2-8C68D7648CC3}" dt="2020-10-09T14:47:04.633" v="748" actId="20577"/>
          <ac:spMkLst>
            <pc:docMk/>
            <pc:sldMk cId="4014302178" sldId="258"/>
            <ac:spMk id="3" creationId="{405E2B59-AD2B-4C20-B843-43CF6EB8F72B}"/>
          </ac:spMkLst>
        </pc:spChg>
      </pc:sldChg>
      <pc:sldChg chg="modSp modNotes">
        <pc:chgData name="Virginia Early" userId="S::vearly@cde.ca.gov::42929ea7-4389-4ffc-bd0b-f8133d7ef99f" providerId="AD" clId="Web-{E0328BD9-4679-406A-9CC2-8C68D7648CC3}" dt="2020-10-09T14:43:46.965" v="665"/>
        <pc:sldMkLst>
          <pc:docMk/>
          <pc:sldMk cId="699335082" sldId="266"/>
        </pc:sldMkLst>
        <pc:spChg chg="mod">
          <ac:chgData name="Virginia Early" userId="S::vearly@cde.ca.gov::42929ea7-4389-4ffc-bd0b-f8133d7ef99f" providerId="AD" clId="Web-{E0328BD9-4679-406A-9CC2-8C68D7648CC3}" dt="2020-10-09T14:34:22.356" v="505" actId="1076"/>
          <ac:spMkLst>
            <pc:docMk/>
            <pc:sldMk cId="699335082" sldId="266"/>
            <ac:spMk id="2" creationId="{153C1119-B3D4-4094-ACE6-CE4161DC6E67}"/>
          </ac:spMkLst>
        </pc:spChg>
        <pc:spChg chg="mod">
          <ac:chgData name="Virginia Early" userId="S::vearly@cde.ca.gov::42929ea7-4389-4ffc-bd0b-f8133d7ef99f" providerId="AD" clId="Web-{E0328BD9-4679-406A-9CC2-8C68D7648CC3}" dt="2020-10-09T14:35:03.780" v="514" actId="20577"/>
          <ac:spMkLst>
            <pc:docMk/>
            <pc:sldMk cId="699335082" sldId="266"/>
            <ac:spMk id="3" creationId="{323DCB0B-1B9C-4259-AD26-F74F2D5EA0B1}"/>
          </ac:spMkLst>
        </pc:spChg>
        <pc:picChg chg="mod">
          <ac:chgData name="Virginia Early" userId="S::vearly@cde.ca.gov::42929ea7-4389-4ffc-bd0b-f8133d7ef99f" providerId="AD" clId="Web-{E0328BD9-4679-406A-9CC2-8C68D7648CC3}" dt="2020-10-09T14:33:04.163" v="495" actId="1076"/>
          <ac:picMkLst>
            <pc:docMk/>
            <pc:sldMk cId="699335082" sldId="266"/>
            <ac:picMk id="5" creationId="{B1C05262-9634-47CC-BDF6-A79F55394674}"/>
          </ac:picMkLst>
        </pc:picChg>
      </pc:sldChg>
      <pc:sldChg chg="modNotes">
        <pc:chgData name="Virginia Early" userId="S::vearly@cde.ca.gov::42929ea7-4389-4ffc-bd0b-f8133d7ef99f" providerId="AD" clId="Web-{E0328BD9-4679-406A-9CC2-8C68D7648CC3}" dt="2020-10-09T14:15:04.322" v="1"/>
        <pc:sldMkLst>
          <pc:docMk/>
          <pc:sldMk cId="288286353" sldId="270"/>
        </pc:sldMkLst>
      </pc:sldChg>
      <pc:sldChg chg="modSp">
        <pc:chgData name="Virginia Early" userId="S::vearly@cde.ca.gov::42929ea7-4389-4ffc-bd0b-f8133d7ef99f" providerId="AD" clId="Web-{E0328BD9-4679-406A-9CC2-8C68D7648CC3}" dt="2020-10-09T14:50:04.892" v="756" actId="20577"/>
        <pc:sldMkLst>
          <pc:docMk/>
          <pc:sldMk cId="2549740888" sldId="276"/>
        </pc:sldMkLst>
        <pc:spChg chg="mod">
          <ac:chgData name="Virginia Early" userId="S::vearly@cde.ca.gov::42929ea7-4389-4ffc-bd0b-f8133d7ef99f" providerId="AD" clId="Web-{E0328BD9-4679-406A-9CC2-8C68D7648CC3}" dt="2020-10-09T14:50:04.892" v="756" actId="20577"/>
          <ac:spMkLst>
            <pc:docMk/>
            <pc:sldMk cId="2549740888" sldId="276"/>
            <ac:spMk id="2" creationId="{EC165D0A-ACE7-4573-90AC-0580A2071039}"/>
          </ac:spMkLst>
        </pc:spChg>
      </pc:sldChg>
      <pc:sldChg chg="modSp">
        <pc:chgData name="Virginia Early" userId="S::vearly@cde.ca.gov::42929ea7-4389-4ffc-bd0b-f8133d7ef99f" providerId="AD" clId="Web-{E0328BD9-4679-406A-9CC2-8C68D7648CC3}" dt="2020-10-09T14:23:11.539" v="169" actId="20577"/>
        <pc:sldMkLst>
          <pc:docMk/>
          <pc:sldMk cId="3480364724" sldId="280"/>
        </pc:sldMkLst>
        <pc:spChg chg="mod">
          <ac:chgData name="Virginia Early" userId="S::vearly@cde.ca.gov::42929ea7-4389-4ffc-bd0b-f8133d7ef99f" providerId="AD" clId="Web-{E0328BD9-4679-406A-9CC2-8C68D7648CC3}" dt="2020-10-09T14:23:11.539" v="169" actId="20577"/>
          <ac:spMkLst>
            <pc:docMk/>
            <pc:sldMk cId="3480364724" sldId="280"/>
            <ac:spMk id="2" creationId="{977249A8-7AE8-4908-9962-CF97F5C66CC8}"/>
          </ac:spMkLst>
        </pc:spChg>
      </pc:sldChg>
      <pc:sldChg chg="modSp">
        <pc:chgData name="Virginia Early" userId="S::vearly@cde.ca.gov::42929ea7-4389-4ffc-bd0b-f8133d7ef99f" providerId="AD" clId="Web-{E0328BD9-4679-406A-9CC2-8C68D7648CC3}" dt="2020-10-09T14:48:11.918" v="752" actId="20577"/>
        <pc:sldMkLst>
          <pc:docMk/>
          <pc:sldMk cId="1038411582" sldId="297"/>
        </pc:sldMkLst>
        <pc:spChg chg="mod">
          <ac:chgData name="Virginia Early" userId="S::vearly@cde.ca.gov::42929ea7-4389-4ffc-bd0b-f8133d7ef99f" providerId="AD" clId="Web-{E0328BD9-4679-406A-9CC2-8C68D7648CC3}" dt="2020-10-09T14:48:11.918" v="752" actId="20577"/>
          <ac:spMkLst>
            <pc:docMk/>
            <pc:sldMk cId="1038411582" sldId="297"/>
            <ac:spMk id="3" creationId="{E8931E99-2ED3-4021-A66C-F05EBEFC6A99}"/>
          </ac:spMkLst>
        </pc:spChg>
      </pc:sldChg>
      <pc:sldChg chg="modSp">
        <pc:chgData name="Virginia Early" userId="S::vearly@cde.ca.gov::42929ea7-4389-4ffc-bd0b-f8133d7ef99f" providerId="AD" clId="Web-{E0328BD9-4679-406A-9CC2-8C68D7648CC3}" dt="2020-10-09T14:45:01.594" v="666" actId="20577"/>
        <pc:sldMkLst>
          <pc:docMk/>
          <pc:sldMk cId="288301681" sldId="301"/>
        </pc:sldMkLst>
        <pc:spChg chg="mod">
          <ac:chgData name="Virginia Early" userId="S::vearly@cde.ca.gov::42929ea7-4389-4ffc-bd0b-f8133d7ef99f" providerId="AD" clId="Web-{E0328BD9-4679-406A-9CC2-8C68D7648CC3}" dt="2020-10-09T14:45:01.594" v="666" actId="20577"/>
          <ac:spMkLst>
            <pc:docMk/>
            <pc:sldMk cId="288301681" sldId="301"/>
            <ac:spMk id="2" creationId="{CEC6B1EB-B33C-4CA9-B4F8-76A4EE0AEEC1}"/>
          </ac:spMkLst>
        </pc:spChg>
      </pc:sldChg>
      <pc:sldChg chg="del">
        <pc:chgData name="Virginia Early" userId="S::vearly@cde.ca.gov::42929ea7-4389-4ffc-bd0b-f8133d7ef99f" providerId="AD" clId="Web-{E0328BD9-4679-406A-9CC2-8C68D7648CC3}" dt="2020-10-09T14:17:13.020" v="12"/>
        <pc:sldMkLst>
          <pc:docMk/>
          <pc:sldMk cId="1820780122" sldId="302"/>
        </pc:sldMkLst>
      </pc:sldChg>
      <pc:sldChg chg="modSp">
        <pc:chgData name="Virginia Early" userId="S::vearly@cde.ca.gov::42929ea7-4389-4ffc-bd0b-f8133d7ef99f" providerId="AD" clId="Web-{E0328BD9-4679-406A-9CC2-8C68D7648CC3}" dt="2020-10-09T14:46:40.741" v="698" actId="20577"/>
        <pc:sldMkLst>
          <pc:docMk/>
          <pc:sldMk cId="4140319868" sldId="303"/>
        </pc:sldMkLst>
        <pc:spChg chg="mod">
          <ac:chgData name="Virginia Early" userId="S::vearly@cde.ca.gov::42929ea7-4389-4ffc-bd0b-f8133d7ef99f" providerId="AD" clId="Web-{E0328BD9-4679-406A-9CC2-8C68D7648CC3}" dt="2020-10-09T14:46:40.741" v="698" actId="20577"/>
          <ac:spMkLst>
            <pc:docMk/>
            <pc:sldMk cId="4140319868" sldId="303"/>
            <ac:spMk id="3" creationId="{E11C1602-47F0-44FE-9929-B6779A517D95}"/>
          </ac:spMkLst>
        </pc:spChg>
      </pc:sldChg>
    </pc:docChg>
  </pc:docChgLst>
  <pc:docChgLst>
    <pc:chgData name="Jordan Clegg" userId="S::jclegg@cde.ca.gov::337849d6-6fc7-4f05-a7ed-c724ee339b57" providerId="AD" clId="Web-{61D906A0-F751-4454-A2DF-1806C56ADFAC}"/>
    <pc:docChg chg="modSld">
      <pc:chgData name="Jordan Clegg" userId="S::jclegg@cde.ca.gov::337849d6-6fc7-4f05-a7ed-c724ee339b57" providerId="AD" clId="Web-{61D906A0-F751-4454-A2DF-1806C56ADFAC}" dt="2020-10-08T22:57:09.376" v="82" actId="20577"/>
      <pc:docMkLst>
        <pc:docMk/>
      </pc:docMkLst>
      <pc:sldChg chg="modSp">
        <pc:chgData name="Jordan Clegg" userId="S::jclegg@cde.ca.gov::337849d6-6fc7-4f05-a7ed-c724ee339b57" providerId="AD" clId="Web-{61D906A0-F751-4454-A2DF-1806C56ADFAC}" dt="2020-10-08T22:57:09.376" v="81" actId="20577"/>
        <pc:sldMkLst>
          <pc:docMk/>
          <pc:sldMk cId="4014302178" sldId="258"/>
        </pc:sldMkLst>
        <pc:spChg chg="mod">
          <ac:chgData name="Jordan Clegg" userId="S::jclegg@cde.ca.gov::337849d6-6fc7-4f05-a7ed-c724ee339b57" providerId="AD" clId="Web-{61D906A0-F751-4454-A2DF-1806C56ADFAC}" dt="2020-10-08T22:57:09.376" v="81" actId="20577"/>
          <ac:spMkLst>
            <pc:docMk/>
            <pc:sldMk cId="4014302178" sldId="258"/>
            <ac:spMk id="2" creationId="{ABE1AEE9-27FB-4FD8-B938-C8AA8EE8BC2B}"/>
          </ac:spMkLst>
        </pc:spChg>
      </pc:sldChg>
    </pc:docChg>
  </pc:docChgLst>
  <pc:docChgLst>
    <pc:chgData name="Andrea Johnson" userId="S::anjohnson@cde.ca.gov::659d56c1-3249-4a22-853a-47134214c142" providerId="AD" clId="Web-{F41B65B7-2582-4588-B39A-32C5AE82767F}"/>
    <pc:docChg chg="addSld modSld">
      <pc:chgData name="Andrea Johnson" userId="S::anjohnson@cde.ca.gov::659d56c1-3249-4a22-853a-47134214c142" providerId="AD" clId="Web-{F41B65B7-2582-4588-B39A-32C5AE82767F}" dt="2020-09-28T18:47:37.063" v="380" actId="20577"/>
      <pc:docMkLst>
        <pc:docMk/>
      </pc:docMkLst>
      <pc:sldChg chg="modSp">
        <pc:chgData name="Andrea Johnson" userId="S::anjohnson@cde.ca.gov::659d56c1-3249-4a22-853a-47134214c142" providerId="AD" clId="Web-{F41B65B7-2582-4588-B39A-32C5AE82767F}" dt="2020-09-28T18:46:57.108" v="294" actId="20577"/>
        <pc:sldMkLst>
          <pc:docMk/>
          <pc:sldMk cId="4014302178" sldId="258"/>
        </pc:sldMkLst>
        <pc:spChg chg="mod">
          <ac:chgData name="Andrea Johnson" userId="S::anjohnson@cde.ca.gov::659d56c1-3249-4a22-853a-47134214c142" providerId="AD" clId="Web-{F41B65B7-2582-4588-B39A-32C5AE82767F}" dt="2020-09-28T18:45:20.931" v="106" actId="20577"/>
          <ac:spMkLst>
            <pc:docMk/>
            <pc:sldMk cId="4014302178" sldId="258"/>
            <ac:spMk id="2" creationId="{ABE1AEE9-27FB-4FD8-B938-C8AA8EE8BC2B}"/>
          </ac:spMkLst>
        </pc:spChg>
        <pc:spChg chg="mod">
          <ac:chgData name="Andrea Johnson" userId="S::anjohnson@cde.ca.gov::659d56c1-3249-4a22-853a-47134214c142" providerId="AD" clId="Web-{F41B65B7-2582-4588-B39A-32C5AE82767F}" dt="2020-09-28T18:46:57.108" v="294" actId="20577"/>
          <ac:spMkLst>
            <pc:docMk/>
            <pc:sldMk cId="4014302178" sldId="258"/>
            <ac:spMk id="3" creationId="{405E2B59-AD2B-4C20-B843-43CF6EB8F72B}"/>
          </ac:spMkLst>
        </pc:spChg>
      </pc:sldChg>
      <pc:sldChg chg="modSp">
        <pc:chgData name="Andrea Johnson" userId="S::anjohnson@cde.ca.gov::659d56c1-3249-4a22-853a-47134214c142" providerId="AD" clId="Web-{F41B65B7-2582-4588-B39A-32C5AE82767F}" dt="2020-09-28T18:44:57.742" v="51" actId="20577"/>
        <pc:sldMkLst>
          <pc:docMk/>
          <pc:sldMk cId="2165875844" sldId="259"/>
        </pc:sldMkLst>
        <pc:spChg chg="mod">
          <ac:chgData name="Andrea Johnson" userId="S::anjohnson@cde.ca.gov::659d56c1-3249-4a22-853a-47134214c142" providerId="AD" clId="Web-{F41B65B7-2582-4588-B39A-32C5AE82767F}" dt="2020-09-28T18:44:57.742" v="51" actId="20577"/>
          <ac:spMkLst>
            <pc:docMk/>
            <pc:sldMk cId="2165875844" sldId="259"/>
            <ac:spMk id="2" creationId="{64F6FCDE-E25D-48B3-8F58-644861A8A22A}"/>
          </ac:spMkLst>
        </pc:spChg>
        <pc:spChg chg="mod">
          <ac:chgData name="Andrea Johnson" userId="S::anjohnson@cde.ca.gov::659d56c1-3249-4a22-853a-47134214c142" providerId="AD" clId="Web-{F41B65B7-2582-4588-B39A-32C5AE82767F}" dt="2020-09-28T18:44:04.677" v="4" actId="20577"/>
          <ac:spMkLst>
            <pc:docMk/>
            <pc:sldMk cId="2165875844" sldId="259"/>
            <ac:spMk id="3" creationId="{2AFEFFE4-8AC2-463A-B2BC-B98011D5BE04}"/>
          </ac:spMkLst>
        </pc:spChg>
      </pc:sldChg>
      <pc:sldChg chg="modSp new">
        <pc:chgData name="Andrea Johnson" userId="S::anjohnson@cde.ca.gov::659d56c1-3249-4a22-853a-47134214c142" providerId="AD" clId="Web-{F41B65B7-2582-4588-B39A-32C5AE82767F}" dt="2020-09-28T18:47:02.421" v="310" actId="20577"/>
        <pc:sldMkLst>
          <pc:docMk/>
          <pc:sldMk cId="2073708931" sldId="261"/>
        </pc:sldMkLst>
        <pc:spChg chg="mod">
          <ac:chgData name="Andrea Johnson" userId="S::anjohnson@cde.ca.gov::659d56c1-3249-4a22-853a-47134214c142" providerId="AD" clId="Web-{F41B65B7-2582-4588-B39A-32C5AE82767F}" dt="2020-09-28T18:45:39.276" v="158" actId="20577"/>
          <ac:spMkLst>
            <pc:docMk/>
            <pc:sldMk cId="2073708931" sldId="261"/>
            <ac:spMk id="2" creationId="{4A9C3338-7E7A-4438-8E4F-F8FA90C3AC0D}"/>
          </ac:spMkLst>
        </pc:spChg>
        <pc:spChg chg="mod">
          <ac:chgData name="Andrea Johnson" userId="S::anjohnson@cde.ca.gov::659d56c1-3249-4a22-853a-47134214c142" providerId="AD" clId="Web-{F41B65B7-2582-4588-B39A-32C5AE82767F}" dt="2020-09-28T18:47:02.421" v="310" actId="20577"/>
          <ac:spMkLst>
            <pc:docMk/>
            <pc:sldMk cId="2073708931" sldId="261"/>
            <ac:spMk id="3" creationId="{171B649B-A847-4B77-AD71-E0840BF277D0}"/>
          </ac:spMkLst>
        </pc:spChg>
      </pc:sldChg>
      <pc:sldChg chg="delSp modSp new">
        <pc:chgData name="Andrea Johnson" userId="S::anjohnson@cde.ca.gov::659d56c1-3249-4a22-853a-47134214c142" providerId="AD" clId="Web-{F41B65B7-2582-4588-B39A-32C5AE82767F}" dt="2020-09-28T18:47:37.048" v="379" actId="20577"/>
        <pc:sldMkLst>
          <pc:docMk/>
          <pc:sldMk cId="3074850566" sldId="262"/>
        </pc:sldMkLst>
        <pc:spChg chg="mod">
          <ac:chgData name="Andrea Johnson" userId="S::anjohnson@cde.ca.gov::659d56c1-3249-4a22-853a-47134214c142" providerId="AD" clId="Web-{F41B65B7-2582-4588-B39A-32C5AE82767F}" dt="2020-09-28T18:46:09.434" v="236" actId="20577"/>
          <ac:spMkLst>
            <pc:docMk/>
            <pc:sldMk cId="3074850566" sldId="262"/>
            <ac:spMk id="2" creationId="{BA9CB003-929B-4D15-B0D3-6DE7E71F9D58}"/>
          </ac:spMkLst>
        </pc:spChg>
        <pc:spChg chg="mod">
          <ac:chgData name="Andrea Johnson" userId="S::anjohnson@cde.ca.gov::659d56c1-3249-4a22-853a-47134214c142" providerId="AD" clId="Web-{F41B65B7-2582-4588-B39A-32C5AE82767F}" dt="2020-09-28T18:47:37.048" v="379" actId="20577"/>
          <ac:spMkLst>
            <pc:docMk/>
            <pc:sldMk cId="3074850566" sldId="262"/>
            <ac:spMk id="3" creationId="{E8686447-46F8-4608-9227-2545C0367645}"/>
          </ac:spMkLst>
        </pc:spChg>
        <pc:spChg chg="del">
          <ac:chgData name="Andrea Johnson" userId="S::anjohnson@cde.ca.gov::659d56c1-3249-4a22-853a-47134214c142" providerId="AD" clId="Web-{F41B65B7-2582-4588-B39A-32C5AE82767F}" dt="2020-09-28T18:46:32.950" v="280"/>
          <ac:spMkLst>
            <pc:docMk/>
            <pc:sldMk cId="3074850566" sldId="262"/>
            <ac:spMk id="4" creationId="{6C97B3AA-70BE-4596-931C-FAC6A11340A8}"/>
          </ac:spMkLst>
        </pc:spChg>
      </pc:sldChg>
      <pc:sldChg chg="modSp">
        <pc:chgData name="Andrea Johnson" userId="S::anjohnson@cde.ca.gov::659d56c1-3249-4a22-853a-47134214c142" providerId="AD" clId="Web-{F41B65B7-2582-4588-B39A-32C5AE82767F}" dt="2020-09-28T18:47:20.922" v="331" actId="20577"/>
        <pc:sldMkLst>
          <pc:docMk/>
          <pc:sldMk cId="3212877554" sldId="263"/>
        </pc:sldMkLst>
        <pc:spChg chg="mod">
          <ac:chgData name="Andrea Johnson" userId="S::anjohnson@cde.ca.gov::659d56c1-3249-4a22-853a-47134214c142" providerId="AD" clId="Web-{F41B65B7-2582-4588-B39A-32C5AE82767F}" dt="2020-09-28T18:47:20.922" v="331" actId="20577"/>
          <ac:spMkLst>
            <pc:docMk/>
            <pc:sldMk cId="3212877554" sldId="263"/>
            <ac:spMk id="3" creationId="{A05558FF-42AA-4395-A9C5-CE4649A9C56F}"/>
          </ac:spMkLst>
        </pc:spChg>
      </pc:sldChg>
    </pc:docChg>
  </pc:docChgLst>
  <pc:docChgLst>
    <pc:chgData name="Corey Khan" userId="e39be4f5-a065-4613-a021-f6aa9124d380" providerId="ADAL" clId="{64A88E73-A597-4C39-93DE-D6DCA6C1F2DB}"/>
    <pc:docChg chg="modSld">
      <pc:chgData name="Corey Khan" userId="e39be4f5-a065-4613-a021-f6aa9124d380" providerId="ADAL" clId="{64A88E73-A597-4C39-93DE-D6DCA6C1F2DB}" dt="2020-10-07T16:25:36.313" v="25" actId="1076"/>
      <pc:docMkLst>
        <pc:docMk/>
      </pc:docMkLst>
      <pc:sldChg chg="modSp">
        <pc:chgData name="Corey Khan" userId="e39be4f5-a065-4613-a021-f6aa9124d380" providerId="ADAL" clId="{64A88E73-A597-4C39-93DE-D6DCA6C1F2DB}" dt="2020-10-07T16:25:07.819" v="23" actId="114"/>
        <pc:sldMkLst>
          <pc:docMk/>
          <pc:sldMk cId="2165875844" sldId="259"/>
        </pc:sldMkLst>
        <pc:spChg chg="mod">
          <ac:chgData name="Corey Khan" userId="e39be4f5-a065-4613-a021-f6aa9124d380" providerId="ADAL" clId="{64A88E73-A597-4C39-93DE-D6DCA6C1F2DB}" dt="2020-10-07T16:25:07.819" v="23" actId="114"/>
          <ac:spMkLst>
            <pc:docMk/>
            <pc:sldMk cId="2165875844" sldId="259"/>
            <ac:spMk id="3" creationId="{2AFEFFE4-8AC2-463A-B2BC-B98011D5BE04}"/>
          </ac:spMkLst>
        </pc:spChg>
      </pc:sldChg>
      <pc:sldChg chg="modSp">
        <pc:chgData name="Corey Khan" userId="e39be4f5-a065-4613-a021-f6aa9124d380" providerId="ADAL" clId="{64A88E73-A597-4C39-93DE-D6DCA6C1F2DB}" dt="2020-10-07T16:25:36.313" v="25" actId="1076"/>
        <pc:sldMkLst>
          <pc:docMk/>
          <pc:sldMk cId="754879943" sldId="278"/>
        </pc:sldMkLst>
        <pc:graphicFrameChg chg="mod modGraphic">
          <ac:chgData name="Corey Khan" userId="e39be4f5-a065-4613-a021-f6aa9124d380" providerId="ADAL" clId="{64A88E73-A597-4C39-93DE-D6DCA6C1F2DB}" dt="2020-10-07T16:25:36.313" v="25" actId="1076"/>
          <ac:graphicFrameMkLst>
            <pc:docMk/>
            <pc:sldMk cId="754879943" sldId="278"/>
            <ac:graphicFrameMk id="13" creationId="{8CBBD40A-3516-4464-8C16-F4EFFD18FB54}"/>
          </ac:graphicFrameMkLst>
        </pc:graphicFrameChg>
      </pc:sldChg>
    </pc:docChg>
  </pc:docChgLst>
  <pc:docChgLst>
    <pc:chgData name="Mai Xiong" userId="S::mxiong@cde.ca.gov::e9953e61-0963-4231-9c4b-20f4af026609" providerId="AD" clId="Web-{9514E051-C3DD-42B4-9740-51A2D0C2374F}"/>
    <pc:docChg chg="modSld">
      <pc:chgData name="Mai Xiong" userId="S::mxiong@cde.ca.gov::e9953e61-0963-4231-9c4b-20f4af026609" providerId="AD" clId="Web-{9514E051-C3DD-42B4-9740-51A2D0C2374F}" dt="2020-10-08T22:55:50.923" v="15" actId="20577"/>
      <pc:docMkLst>
        <pc:docMk/>
      </pc:docMkLst>
      <pc:sldChg chg="modSp">
        <pc:chgData name="Mai Xiong" userId="S::mxiong@cde.ca.gov::e9953e61-0963-4231-9c4b-20f4af026609" providerId="AD" clId="Web-{9514E051-C3DD-42B4-9740-51A2D0C2374F}" dt="2020-10-08T22:55:50.907" v="14" actId="20577"/>
        <pc:sldMkLst>
          <pc:docMk/>
          <pc:sldMk cId="3153418826" sldId="298"/>
        </pc:sldMkLst>
        <pc:spChg chg="mod">
          <ac:chgData name="Mai Xiong" userId="S::mxiong@cde.ca.gov::e9953e61-0963-4231-9c4b-20f4af026609" providerId="AD" clId="Web-{9514E051-C3DD-42B4-9740-51A2D0C2374F}" dt="2020-10-08T22:55:50.907" v="14" actId="20577"/>
          <ac:spMkLst>
            <pc:docMk/>
            <pc:sldMk cId="3153418826" sldId="298"/>
            <ac:spMk id="3" creationId="{EEA44411-C849-4589-B908-5F1C37989510}"/>
          </ac:spMkLst>
        </pc:spChg>
      </pc:sldChg>
    </pc:docChg>
  </pc:docChgLst>
  <pc:docChgLst>
    <pc:chgData name="Barbara Lindsay" userId="S::blindsay@cde.ca.gov::f58b8608-a674-4040-9f2a-f7fe56db570d" providerId="AD" clId="Web-{4FF0A051-25FB-4EBE-A439-FD0844F72822}"/>
    <pc:docChg chg="modSld">
      <pc:chgData name="Barbara Lindsay" userId="S::blindsay@cde.ca.gov::f58b8608-a674-4040-9f2a-f7fe56db570d" providerId="AD" clId="Web-{4FF0A051-25FB-4EBE-A439-FD0844F72822}" dt="2020-10-08T20:49:41.276" v="23" actId="20577"/>
      <pc:docMkLst>
        <pc:docMk/>
      </pc:docMkLst>
      <pc:sldChg chg="modSp">
        <pc:chgData name="Barbara Lindsay" userId="S::blindsay@cde.ca.gov::f58b8608-a674-4040-9f2a-f7fe56db570d" providerId="AD" clId="Web-{4FF0A051-25FB-4EBE-A439-FD0844F72822}" dt="2020-10-08T20:49:41.261" v="22" actId="20577"/>
        <pc:sldMkLst>
          <pc:docMk/>
          <pc:sldMk cId="699335082" sldId="266"/>
        </pc:sldMkLst>
        <pc:spChg chg="mod">
          <ac:chgData name="Barbara Lindsay" userId="S::blindsay@cde.ca.gov::f58b8608-a674-4040-9f2a-f7fe56db570d" providerId="AD" clId="Web-{4FF0A051-25FB-4EBE-A439-FD0844F72822}" dt="2020-10-08T20:49:41.261" v="22" actId="20577"/>
          <ac:spMkLst>
            <pc:docMk/>
            <pc:sldMk cId="699335082" sldId="266"/>
            <ac:spMk id="3" creationId="{323DCB0B-1B9C-4259-AD26-F74F2D5EA0B1}"/>
          </ac:spMkLst>
        </pc:spChg>
      </pc:sldChg>
    </pc:docChg>
  </pc:docChgLst>
  <pc:docChgLst>
    <pc:chgData name="Virginia Early" userId="S::vearly@cde.ca.gov::42929ea7-4389-4ffc-bd0b-f8133d7ef99f" providerId="AD" clId="Web-{E5A6C77B-4210-4B8A-B2D5-9666EB00FDB4}"/>
    <pc:docChg chg="addSld modSld sldOrd">
      <pc:chgData name="Virginia Early" userId="S::vearly@cde.ca.gov::42929ea7-4389-4ffc-bd0b-f8133d7ef99f" providerId="AD" clId="Web-{E5A6C77B-4210-4B8A-B2D5-9666EB00FDB4}" dt="2020-10-08T20:34:30.511" v="475" actId="20577"/>
      <pc:docMkLst>
        <pc:docMk/>
      </pc:docMkLst>
      <pc:sldChg chg="modSp">
        <pc:chgData name="Virginia Early" userId="S::vearly@cde.ca.gov::42929ea7-4389-4ffc-bd0b-f8133d7ef99f" providerId="AD" clId="Web-{E5A6C77B-4210-4B8A-B2D5-9666EB00FDB4}" dt="2020-10-08T20:34:10.402" v="458" actId="20577"/>
        <pc:sldMkLst>
          <pc:docMk/>
          <pc:sldMk cId="618016672" sldId="260"/>
        </pc:sldMkLst>
        <pc:spChg chg="mod">
          <ac:chgData name="Virginia Early" userId="S::vearly@cde.ca.gov::42929ea7-4389-4ffc-bd0b-f8133d7ef99f" providerId="AD" clId="Web-{E5A6C77B-4210-4B8A-B2D5-9666EB00FDB4}" dt="2020-10-08T20:34:10.402" v="458" actId="20577"/>
          <ac:spMkLst>
            <pc:docMk/>
            <pc:sldMk cId="618016672" sldId="260"/>
            <ac:spMk id="2" creationId="{7EFF6C20-A22D-4DBC-8216-41ED7DF00AC1}"/>
          </ac:spMkLst>
        </pc:spChg>
      </pc:sldChg>
      <pc:sldChg chg="addSp delSp">
        <pc:chgData name="Virginia Early" userId="S::vearly@cde.ca.gov::42929ea7-4389-4ffc-bd0b-f8133d7ef99f" providerId="AD" clId="Web-{E5A6C77B-4210-4B8A-B2D5-9666EB00FDB4}" dt="2020-10-08T20:26:41.126" v="175"/>
        <pc:sldMkLst>
          <pc:docMk/>
          <pc:sldMk cId="2073708931" sldId="261"/>
        </pc:sldMkLst>
        <pc:spChg chg="add del">
          <ac:chgData name="Virginia Early" userId="S::vearly@cde.ca.gov::42929ea7-4389-4ffc-bd0b-f8133d7ef99f" providerId="AD" clId="Web-{E5A6C77B-4210-4B8A-B2D5-9666EB00FDB4}" dt="2020-10-08T20:26:41.126" v="175"/>
          <ac:spMkLst>
            <pc:docMk/>
            <pc:sldMk cId="2073708931" sldId="261"/>
            <ac:spMk id="4" creationId="{56B22C38-6B63-4431-A5B7-FBEAEC3282CB}"/>
          </ac:spMkLst>
        </pc:spChg>
      </pc:sldChg>
      <pc:sldChg chg="modSp">
        <pc:chgData name="Virginia Early" userId="S::vearly@cde.ca.gov::42929ea7-4389-4ffc-bd0b-f8133d7ef99f" providerId="AD" clId="Web-{E5A6C77B-4210-4B8A-B2D5-9666EB00FDB4}" dt="2020-10-08T20:33:06.512" v="387" actId="20577"/>
        <pc:sldMkLst>
          <pc:docMk/>
          <pc:sldMk cId="3074850566" sldId="262"/>
        </pc:sldMkLst>
        <pc:spChg chg="mod">
          <ac:chgData name="Virginia Early" userId="S::vearly@cde.ca.gov::42929ea7-4389-4ffc-bd0b-f8133d7ef99f" providerId="AD" clId="Web-{E5A6C77B-4210-4B8A-B2D5-9666EB00FDB4}" dt="2020-10-08T20:32:38.106" v="383" actId="20577"/>
          <ac:spMkLst>
            <pc:docMk/>
            <pc:sldMk cId="3074850566" sldId="262"/>
            <ac:spMk id="2" creationId="{BA9CB003-929B-4D15-B0D3-6DE7E71F9D58}"/>
          </ac:spMkLst>
        </pc:spChg>
        <pc:spChg chg="mod">
          <ac:chgData name="Virginia Early" userId="S::vearly@cde.ca.gov::42929ea7-4389-4ffc-bd0b-f8133d7ef99f" providerId="AD" clId="Web-{E5A6C77B-4210-4B8A-B2D5-9666EB00FDB4}" dt="2020-10-08T20:33:06.512" v="387" actId="20577"/>
          <ac:spMkLst>
            <pc:docMk/>
            <pc:sldMk cId="3074850566" sldId="262"/>
            <ac:spMk id="3" creationId="{E8686447-46F8-4608-9227-2545C0367645}"/>
          </ac:spMkLst>
        </pc:spChg>
      </pc:sldChg>
      <pc:sldChg chg="addSp modSp">
        <pc:chgData name="Virginia Early" userId="S::vearly@cde.ca.gov::42929ea7-4389-4ffc-bd0b-f8133d7ef99f" providerId="AD" clId="Web-{E5A6C77B-4210-4B8A-B2D5-9666EB00FDB4}" dt="2020-10-08T20:29:28.765" v="270" actId="20577"/>
        <pc:sldMkLst>
          <pc:docMk/>
          <pc:sldMk cId="699335082" sldId="266"/>
        </pc:sldMkLst>
        <pc:spChg chg="mod">
          <ac:chgData name="Virginia Early" userId="S::vearly@cde.ca.gov::42929ea7-4389-4ffc-bd0b-f8133d7ef99f" providerId="AD" clId="Web-{E5A6C77B-4210-4B8A-B2D5-9666EB00FDB4}" dt="2020-10-08T20:28:39.265" v="221" actId="20577"/>
          <ac:spMkLst>
            <pc:docMk/>
            <pc:sldMk cId="699335082" sldId="266"/>
            <ac:spMk id="2" creationId="{153C1119-B3D4-4094-ACE6-CE4161DC6E67}"/>
          </ac:spMkLst>
        </pc:spChg>
        <pc:spChg chg="mod">
          <ac:chgData name="Virginia Early" userId="S::vearly@cde.ca.gov::42929ea7-4389-4ffc-bd0b-f8133d7ef99f" providerId="AD" clId="Web-{E5A6C77B-4210-4B8A-B2D5-9666EB00FDB4}" dt="2020-10-08T20:29:28.765" v="270" actId="20577"/>
          <ac:spMkLst>
            <pc:docMk/>
            <pc:sldMk cId="699335082" sldId="266"/>
            <ac:spMk id="3" creationId="{323DCB0B-1B9C-4259-AD26-F74F2D5EA0B1}"/>
          </ac:spMkLst>
        </pc:spChg>
        <pc:picChg chg="add mod">
          <ac:chgData name="Virginia Early" userId="S::vearly@cde.ca.gov::42929ea7-4389-4ffc-bd0b-f8133d7ef99f" providerId="AD" clId="Web-{E5A6C77B-4210-4B8A-B2D5-9666EB00FDB4}" dt="2020-10-08T20:28:34.734" v="220" actId="14100"/>
          <ac:picMkLst>
            <pc:docMk/>
            <pc:sldMk cId="699335082" sldId="266"/>
            <ac:picMk id="5" creationId="{B1C05262-9634-47CC-BDF6-A79F55394674}"/>
          </ac:picMkLst>
        </pc:picChg>
      </pc:sldChg>
      <pc:sldChg chg="modSp">
        <pc:chgData name="Virginia Early" userId="S::vearly@cde.ca.gov::42929ea7-4389-4ffc-bd0b-f8133d7ef99f" providerId="AD" clId="Web-{E5A6C77B-4210-4B8A-B2D5-9666EB00FDB4}" dt="2020-10-08T20:34:30.511" v="474" actId="20577"/>
        <pc:sldMkLst>
          <pc:docMk/>
          <pc:sldMk cId="3552875544" sldId="269"/>
        </pc:sldMkLst>
        <pc:spChg chg="mod">
          <ac:chgData name="Virginia Early" userId="S::vearly@cde.ca.gov::42929ea7-4389-4ffc-bd0b-f8133d7ef99f" providerId="AD" clId="Web-{E5A6C77B-4210-4B8A-B2D5-9666EB00FDB4}" dt="2020-10-08T20:34:21.495" v="469" actId="20577"/>
          <ac:spMkLst>
            <pc:docMk/>
            <pc:sldMk cId="3552875544" sldId="269"/>
            <ac:spMk id="2" creationId="{E8F2F116-E17E-4C82-B39E-760964054897}"/>
          </ac:spMkLst>
        </pc:spChg>
        <pc:spChg chg="mod">
          <ac:chgData name="Virginia Early" userId="S::vearly@cde.ca.gov::42929ea7-4389-4ffc-bd0b-f8133d7ef99f" providerId="AD" clId="Web-{E5A6C77B-4210-4B8A-B2D5-9666EB00FDB4}" dt="2020-10-08T20:34:30.511" v="474" actId="20577"/>
          <ac:spMkLst>
            <pc:docMk/>
            <pc:sldMk cId="3552875544" sldId="269"/>
            <ac:spMk id="3" creationId="{8B1DEB37-B581-4D6E-AA90-D94EC70C720E}"/>
          </ac:spMkLst>
        </pc:spChg>
      </pc:sldChg>
      <pc:sldChg chg="modSp">
        <pc:chgData name="Virginia Early" userId="S::vearly@cde.ca.gov::42929ea7-4389-4ffc-bd0b-f8133d7ef99f" providerId="AD" clId="Web-{E5A6C77B-4210-4B8A-B2D5-9666EB00FDB4}" dt="2020-10-08T20:26:19.001" v="172" actId="20577"/>
        <pc:sldMkLst>
          <pc:docMk/>
          <pc:sldMk cId="1087332123" sldId="273"/>
        </pc:sldMkLst>
        <pc:spChg chg="mod">
          <ac:chgData name="Virginia Early" userId="S::vearly@cde.ca.gov::42929ea7-4389-4ffc-bd0b-f8133d7ef99f" providerId="AD" clId="Web-{E5A6C77B-4210-4B8A-B2D5-9666EB00FDB4}" dt="2020-10-08T20:26:02.470" v="163" actId="20577"/>
          <ac:spMkLst>
            <pc:docMk/>
            <pc:sldMk cId="1087332123" sldId="273"/>
            <ac:spMk id="2" creationId="{D5DE88E8-318C-4936-8543-A58E71727CB1}"/>
          </ac:spMkLst>
        </pc:spChg>
        <pc:spChg chg="mod">
          <ac:chgData name="Virginia Early" userId="S::vearly@cde.ca.gov::42929ea7-4389-4ffc-bd0b-f8133d7ef99f" providerId="AD" clId="Web-{E5A6C77B-4210-4B8A-B2D5-9666EB00FDB4}" dt="2020-10-08T20:26:19.001" v="172" actId="20577"/>
          <ac:spMkLst>
            <pc:docMk/>
            <pc:sldMk cId="1087332123" sldId="273"/>
            <ac:spMk id="3" creationId="{45B20D7B-1B0E-4D0B-B0E9-9AB79971F317}"/>
          </ac:spMkLst>
        </pc:spChg>
      </pc:sldChg>
      <pc:sldChg chg="modSp">
        <pc:chgData name="Virginia Early" userId="S::vearly@cde.ca.gov::42929ea7-4389-4ffc-bd0b-f8133d7ef99f" providerId="AD" clId="Web-{E5A6C77B-4210-4B8A-B2D5-9666EB00FDB4}" dt="2020-10-08T20:32:27.575" v="357" actId="20577"/>
        <pc:sldMkLst>
          <pc:docMk/>
          <pc:sldMk cId="51454638" sldId="279"/>
        </pc:sldMkLst>
        <pc:spChg chg="mod">
          <ac:chgData name="Virginia Early" userId="S::vearly@cde.ca.gov::42929ea7-4389-4ffc-bd0b-f8133d7ef99f" providerId="AD" clId="Web-{E5A6C77B-4210-4B8A-B2D5-9666EB00FDB4}" dt="2020-10-08T20:32:27.575" v="357" actId="20577"/>
          <ac:spMkLst>
            <pc:docMk/>
            <pc:sldMk cId="51454638" sldId="279"/>
            <ac:spMk id="2" creationId="{2DBDD843-022F-4123-B816-47DF6465B174}"/>
          </ac:spMkLst>
        </pc:spChg>
      </pc:sldChg>
      <pc:sldChg chg="modSp">
        <pc:chgData name="Virginia Early" userId="S::vearly@cde.ca.gov::42929ea7-4389-4ffc-bd0b-f8133d7ef99f" providerId="AD" clId="Web-{E5A6C77B-4210-4B8A-B2D5-9666EB00FDB4}" dt="2020-10-08T20:33:20.621" v="423" actId="20577"/>
        <pc:sldMkLst>
          <pc:docMk/>
          <pc:sldMk cId="645556800" sldId="291"/>
        </pc:sldMkLst>
        <pc:spChg chg="mod">
          <ac:chgData name="Virginia Early" userId="S::vearly@cde.ca.gov::42929ea7-4389-4ffc-bd0b-f8133d7ef99f" providerId="AD" clId="Web-{E5A6C77B-4210-4B8A-B2D5-9666EB00FDB4}" dt="2020-10-08T20:33:20.621" v="423" actId="20577"/>
          <ac:spMkLst>
            <pc:docMk/>
            <pc:sldMk cId="645556800" sldId="291"/>
            <ac:spMk id="2" creationId="{BA9CB003-929B-4D15-B0D3-6DE7E71F9D58}"/>
          </ac:spMkLst>
        </pc:spChg>
      </pc:sldChg>
      <pc:sldChg chg="modSp modNotes">
        <pc:chgData name="Virginia Early" userId="S::vearly@cde.ca.gov::42929ea7-4389-4ffc-bd0b-f8133d7ef99f" providerId="AD" clId="Web-{E5A6C77B-4210-4B8A-B2D5-9666EB00FDB4}" dt="2020-10-08T20:30:28.389" v="285"/>
        <pc:sldMkLst>
          <pc:docMk/>
          <pc:sldMk cId="2973921498" sldId="294"/>
        </pc:sldMkLst>
        <pc:spChg chg="mod">
          <ac:chgData name="Virginia Early" userId="S::vearly@cde.ca.gov::42929ea7-4389-4ffc-bd0b-f8133d7ef99f" providerId="AD" clId="Web-{E5A6C77B-4210-4B8A-B2D5-9666EB00FDB4}" dt="2020-10-08T20:25:49.673" v="161" actId="20577"/>
          <ac:spMkLst>
            <pc:docMk/>
            <pc:sldMk cId="2973921498" sldId="294"/>
            <ac:spMk id="2" creationId="{42B40039-F2C5-4F60-894E-0AEE77C2B3F8}"/>
          </ac:spMkLst>
        </pc:spChg>
      </pc:sldChg>
      <pc:sldChg chg="modSp">
        <pc:chgData name="Virginia Early" userId="S::vearly@cde.ca.gov::42929ea7-4389-4ffc-bd0b-f8133d7ef99f" providerId="AD" clId="Web-{E5A6C77B-4210-4B8A-B2D5-9666EB00FDB4}" dt="2020-10-08T20:31:45.607" v="349" actId="20577"/>
        <pc:sldMkLst>
          <pc:docMk/>
          <pc:sldMk cId="2376278428" sldId="295"/>
        </pc:sldMkLst>
        <pc:spChg chg="mod">
          <ac:chgData name="Virginia Early" userId="S::vearly@cde.ca.gov::42929ea7-4389-4ffc-bd0b-f8133d7ef99f" providerId="AD" clId="Web-{E5A6C77B-4210-4B8A-B2D5-9666EB00FDB4}" dt="2020-10-08T20:31:45.607" v="349" actId="20577"/>
          <ac:spMkLst>
            <pc:docMk/>
            <pc:sldMk cId="2376278428" sldId="295"/>
            <ac:spMk id="3" creationId="{EDD66D94-4E76-4078-803C-26E98CAE2521}"/>
          </ac:spMkLst>
        </pc:spChg>
      </pc:sldChg>
      <pc:sldChg chg="modSp">
        <pc:chgData name="Virginia Early" userId="S::vearly@cde.ca.gov::42929ea7-4389-4ffc-bd0b-f8133d7ef99f" providerId="AD" clId="Web-{E5A6C77B-4210-4B8A-B2D5-9666EB00FDB4}" dt="2020-10-08T20:33:47.730" v="455" actId="20577"/>
        <pc:sldMkLst>
          <pc:docMk/>
          <pc:sldMk cId="1038411582" sldId="297"/>
        </pc:sldMkLst>
        <pc:spChg chg="mod">
          <ac:chgData name="Virginia Early" userId="S::vearly@cde.ca.gov::42929ea7-4389-4ffc-bd0b-f8133d7ef99f" providerId="AD" clId="Web-{E5A6C77B-4210-4B8A-B2D5-9666EB00FDB4}" dt="2020-10-08T20:33:47.730" v="455" actId="20577"/>
          <ac:spMkLst>
            <pc:docMk/>
            <pc:sldMk cId="1038411582" sldId="297"/>
            <ac:spMk id="2" creationId="{626337EE-7737-414D-B08D-2AACFF5E6F4C}"/>
          </ac:spMkLst>
        </pc:spChg>
      </pc:sldChg>
      <pc:sldChg chg="delSp modSp add ord replId modNotes">
        <pc:chgData name="Virginia Early" userId="S::vearly@cde.ca.gov::42929ea7-4389-4ffc-bd0b-f8133d7ef99f" providerId="AD" clId="Web-{E5A6C77B-4210-4B8A-B2D5-9666EB00FDB4}" dt="2020-10-08T20:30:24.186" v="281"/>
        <pc:sldMkLst>
          <pc:docMk/>
          <pc:sldMk cId="4131818139" sldId="299"/>
        </pc:sldMkLst>
        <pc:spChg chg="mod">
          <ac:chgData name="Virginia Early" userId="S::vearly@cde.ca.gov::42929ea7-4389-4ffc-bd0b-f8133d7ef99f" providerId="AD" clId="Web-{E5A6C77B-4210-4B8A-B2D5-9666EB00FDB4}" dt="2020-10-08T20:28:20.234" v="214" actId="20577"/>
          <ac:spMkLst>
            <pc:docMk/>
            <pc:sldMk cId="4131818139" sldId="299"/>
            <ac:spMk id="2" creationId="{42B40039-F2C5-4F60-894E-0AEE77C2B3F8}"/>
          </ac:spMkLst>
        </pc:spChg>
        <pc:picChg chg="del">
          <ac:chgData name="Virginia Early" userId="S::vearly@cde.ca.gov::42929ea7-4389-4ffc-bd0b-f8133d7ef99f" providerId="AD" clId="Web-{E5A6C77B-4210-4B8A-B2D5-9666EB00FDB4}" dt="2020-10-08T20:28:22.265" v="217"/>
          <ac:picMkLst>
            <pc:docMk/>
            <pc:sldMk cId="4131818139" sldId="299"/>
            <ac:picMk id="4" creationId="{3DF914B1-9345-40EC-90C0-6AA9DA71A379}"/>
          </ac:picMkLst>
        </pc:picChg>
      </pc:sldChg>
    </pc:docChg>
  </pc:docChgLst>
  <pc:docChgLst>
    <pc:chgData name="Mai Xiong" userId="S::mxiong@cde.ca.gov::e9953e61-0963-4231-9c4b-20f4af026609" providerId="AD" clId="Web-{E7307D78-6070-48F0-8E2C-750AE54F835C}"/>
    <pc:docChg chg="sldOrd">
      <pc:chgData name="Mai Xiong" userId="S::mxiong@cde.ca.gov::e9953e61-0963-4231-9c4b-20f4af026609" providerId="AD" clId="Web-{E7307D78-6070-48F0-8E2C-750AE54F835C}" dt="2020-10-09T00:00:44.375" v="1"/>
      <pc:docMkLst>
        <pc:docMk/>
      </pc:docMkLst>
      <pc:sldChg chg="ord">
        <pc:chgData name="Mai Xiong" userId="S::mxiong@cde.ca.gov::e9953e61-0963-4231-9c4b-20f4af026609" providerId="AD" clId="Web-{E7307D78-6070-48F0-8E2C-750AE54F835C}" dt="2020-10-09T00:00:44.375" v="1"/>
        <pc:sldMkLst>
          <pc:docMk/>
          <pc:sldMk cId="3513095280" sldId="268"/>
        </pc:sldMkLst>
      </pc:sldChg>
    </pc:docChg>
  </pc:docChgLst>
  <pc:docChgLst>
    <pc:chgData name="Virginia Early" userId="S::vearly@cde.ca.gov::42929ea7-4389-4ffc-bd0b-f8133d7ef99f" providerId="AD" clId="Web-{87817DE3-5308-4649-8115-9864817D2D4C}"/>
    <pc:docChg chg="modSld">
      <pc:chgData name="Virginia Early" userId="S::vearly@cde.ca.gov::42929ea7-4389-4ffc-bd0b-f8133d7ef99f" providerId="AD" clId="Web-{87817DE3-5308-4649-8115-9864817D2D4C}" dt="2020-10-08T23:24:24.372" v="30" actId="20577"/>
      <pc:docMkLst>
        <pc:docMk/>
      </pc:docMkLst>
      <pc:sldChg chg="modSp">
        <pc:chgData name="Virginia Early" userId="S::vearly@cde.ca.gov::42929ea7-4389-4ffc-bd0b-f8133d7ef99f" providerId="AD" clId="Web-{87817DE3-5308-4649-8115-9864817D2D4C}" dt="2020-10-08T23:24:24.372" v="29" actId="20577"/>
        <pc:sldMkLst>
          <pc:docMk/>
          <pc:sldMk cId="3552875544" sldId="269"/>
        </pc:sldMkLst>
        <pc:spChg chg="mod">
          <ac:chgData name="Virginia Early" userId="S::vearly@cde.ca.gov::42929ea7-4389-4ffc-bd0b-f8133d7ef99f" providerId="AD" clId="Web-{87817DE3-5308-4649-8115-9864817D2D4C}" dt="2020-10-08T23:24:24.372" v="29" actId="20577"/>
          <ac:spMkLst>
            <pc:docMk/>
            <pc:sldMk cId="3552875544" sldId="269"/>
            <ac:spMk id="2" creationId="{E8F2F116-E17E-4C82-B39E-760964054897}"/>
          </ac:spMkLst>
        </pc:spChg>
      </pc:sldChg>
      <pc:sldChg chg="modSp">
        <pc:chgData name="Virginia Early" userId="S::vearly@cde.ca.gov::42929ea7-4389-4ffc-bd0b-f8133d7ef99f" providerId="AD" clId="Web-{87817DE3-5308-4649-8115-9864817D2D4C}" dt="2020-10-08T23:17:33.333" v="12" actId="20577"/>
        <pc:sldMkLst>
          <pc:docMk/>
          <pc:sldMk cId="288301681" sldId="301"/>
        </pc:sldMkLst>
        <pc:spChg chg="mod">
          <ac:chgData name="Virginia Early" userId="S::vearly@cde.ca.gov::42929ea7-4389-4ffc-bd0b-f8133d7ef99f" providerId="AD" clId="Web-{87817DE3-5308-4649-8115-9864817D2D4C}" dt="2020-10-08T23:17:33.333" v="12" actId="20577"/>
          <ac:spMkLst>
            <pc:docMk/>
            <pc:sldMk cId="288301681" sldId="301"/>
            <ac:spMk id="2" creationId="{CEC6B1EB-B33C-4CA9-B4F8-76A4EE0AEEC1}"/>
          </ac:spMkLst>
        </pc:spChg>
      </pc:sldChg>
    </pc:docChg>
  </pc:docChgLst>
  <pc:docChgLst>
    <pc:chgData name="Barbara Lindsay" userId="S::blindsay@cde.ca.gov::f58b8608-a674-4040-9f2a-f7fe56db570d" providerId="AD" clId="Web-{EC90F8C1-3392-4551-9AAC-D9C830A40122}"/>
    <pc:docChg chg="addSld modSld">
      <pc:chgData name="Barbara Lindsay" userId="S::blindsay@cde.ca.gov::f58b8608-a674-4040-9f2a-f7fe56db570d" providerId="AD" clId="Web-{EC90F8C1-3392-4551-9AAC-D9C830A40122}" dt="2020-10-08T17:15:53.325" v="32"/>
      <pc:docMkLst>
        <pc:docMk/>
      </pc:docMkLst>
      <pc:sldChg chg="modNotes">
        <pc:chgData name="Barbara Lindsay" userId="S::blindsay@cde.ca.gov::f58b8608-a674-4040-9f2a-f7fe56db570d" providerId="AD" clId="Web-{EC90F8C1-3392-4551-9AAC-D9C830A40122}" dt="2020-10-08T17:13:19.935" v="8"/>
        <pc:sldMkLst>
          <pc:docMk/>
          <pc:sldMk cId="288286353" sldId="270"/>
        </pc:sldMkLst>
      </pc:sldChg>
      <pc:sldChg chg="addSp delSp modSp new mod setBg modNotes">
        <pc:chgData name="Barbara Lindsay" userId="S::blindsay@cde.ca.gov::f58b8608-a674-4040-9f2a-f7fe56db570d" providerId="AD" clId="Web-{EC90F8C1-3392-4551-9AAC-D9C830A40122}" dt="2020-10-08T17:15:53.325" v="32"/>
        <pc:sldMkLst>
          <pc:docMk/>
          <pc:sldMk cId="1379029430" sldId="281"/>
        </pc:sldMkLst>
        <pc:spChg chg="del">
          <ac:chgData name="Barbara Lindsay" userId="S::blindsay@cde.ca.gov::f58b8608-a674-4040-9f2a-f7fe56db570d" providerId="AD" clId="Web-{EC90F8C1-3392-4551-9AAC-D9C830A40122}" dt="2020-10-08T17:13:31.123" v="11"/>
          <ac:spMkLst>
            <pc:docMk/>
            <pc:sldMk cId="1379029430" sldId="281"/>
            <ac:spMk id="2" creationId="{BB90B210-318E-4F47-BFAC-C2EC0ECA0976}"/>
          </ac:spMkLst>
        </pc:spChg>
        <pc:spChg chg="del">
          <ac:chgData name="Barbara Lindsay" userId="S::blindsay@cde.ca.gov::f58b8608-a674-4040-9f2a-f7fe56db570d" providerId="AD" clId="Web-{EC90F8C1-3392-4551-9AAC-D9C830A40122}" dt="2020-10-08T17:13:23.716" v="10"/>
          <ac:spMkLst>
            <pc:docMk/>
            <pc:sldMk cId="1379029430" sldId="281"/>
            <ac:spMk id="3" creationId="{813F5CB5-38FF-467A-828B-6C313F88AB63}"/>
          </ac:spMkLst>
        </pc:spChg>
        <pc:spChg chg="add">
          <ac:chgData name="Barbara Lindsay" userId="S::blindsay@cde.ca.gov::f58b8608-a674-4040-9f2a-f7fe56db570d" providerId="AD" clId="Web-{EC90F8C1-3392-4551-9AAC-D9C830A40122}" dt="2020-10-08T17:13:31.123" v="11"/>
          <ac:spMkLst>
            <pc:docMk/>
            <pc:sldMk cId="1379029430" sldId="281"/>
            <ac:spMk id="9" creationId="{42A4FC2C-047E-45A5-965D-8E1E3BF09BC6}"/>
          </ac:spMkLst>
        </pc:spChg>
        <pc:picChg chg="add mod ord">
          <ac:chgData name="Barbara Lindsay" userId="S::blindsay@cde.ca.gov::f58b8608-a674-4040-9f2a-f7fe56db570d" providerId="AD" clId="Web-{EC90F8C1-3392-4551-9AAC-D9C830A40122}" dt="2020-10-08T17:13:31.123" v="11"/>
          <ac:picMkLst>
            <pc:docMk/>
            <pc:sldMk cId="1379029430" sldId="281"/>
            <ac:picMk id="4" creationId="{5B2E378A-F4E3-46F7-993A-1B085B1DC081}"/>
          </ac:picMkLst>
        </pc:picChg>
      </pc:sldChg>
    </pc:docChg>
  </pc:docChgLst>
  <pc:docChgLst>
    <pc:chgData name="Andrea Johnson" userId="S::anjohnson@cde.ca.gov::659d56c1-3249-4a22-853a-47134214c142" providerId="AD" clId="Web-{B0F67EB7-78DB-4D59-BF55-070889033C73}"/>
    <pc:docChg chg="modSld">
      <pc:chgData name="Andrea Johnson" userId="S::anjohnson@cde.ca.gov::659d56c1-3249-4a22-853a-47134214c142" providerId="AD" clId="Web-{B0F67EB7-78DB-4D59-BF55-070889033C73}" dt="2020-09-28T19:09:34.008" v="929"/>
      <pc:docMkLst>
        <pc:docMk/>
      </pc:docMkLst>
      <pc:sldChg chg="modSp">
        <pc:chgData name="Andrea Johnson" userId="S::anjohnson@cde.ca.gov::659d56c1-3249-4a22-853a-47134214c142" providerId="AD" clId="Web-{B0F67EB7-78DB-4D59-BF55-070889033C73}" dt="2020-09-28T18:53:19.451" v="316" actId="20577"/>
        <pc:sldMkLst>
          <pc:docMk/>
          <pc:sldMk cId="4014302178" sldId="258"/>
        </pc:sldMkLst>
        <pc:spChg chg="mod">
          <ac:chgData name="Andrea Johnson" userId="S::anjohnson@cde.ca.gov::659d56c1-3249-4a22-853a-47134214c142" providerId="AD" clId="Web-{B0F67EB7-78DB-4D59-BF55-070889033C73}" dt="2020-09-28T18:53:19.451" v="316" actId="20577"/>
          <ac:spMkLst>
            <pc:docMk/>
            <pc:sldMk cId="4014302178" sldId="258"/>
            <ac:spMk id="3" creationId="{405E2B59-AD2B-4C20-B843-43CF6EB8F72B}"/>
          </ac:spMkLst>
        </pc:spChg>
      </pc:sldChg>
      <pc:sldChg chg="modSp modNotes">
        <pc:chgData name="Andrea Johnson" userId="S::anjohnson@cde.ca.gov::659d56c1-3249-4a22-853a-47134214c142" providerId="AD" clId="Web-{B0F67EB7-78DB-4D59-BF55-070889033C73}" dt="2020-09-28T19:09:34.008" v="929"/>
        <pc:sldMkLst>
          <pc:docMk/>
          <pc:sldMk cId="618016672" sldId="260"/>
        </pc:sldMkLst>
        <pc:spChg chg="mod">
          <ac:chgData name="Andrea Johnson" userId="S::anjohnson@cde.ca.gov::659d56c1-3249-4a22-853a-47134214c142" providerId="AD" clId="Web-{B0F67EB7-78DB-4D59-BF55-070889033C73}" dt="2020-09-28T18:58:15.828" v="354" actId="20577"/>
          <ac:spMkLst>
            <pc:docMk/>
            <pc:sldMk cId="618016672" sldId="260"/>
            <ac:spMk id="2" creationId="{7EFF6C20-A22D-4DBC-8216-41ED7DF00AC1}"/>
          </ac:spMkLst>
        </pc:spChg>
        <pc:spChg chg="mod">
          <ac:chgData name="Andrea Johnson" userId="S::anjohnson@cde.ca.gov::659d56c1-3249-4a22-853a-47134214c142" providerId="AD" clId="Web-{B0F67EB7-78DB-4D59-BF55-070889033C73}" dt="2020-09-28T19:05:08.571" v="882" actId="20577"/>
          <ac:spMkLst>
            <pc:docMk/>
            <pc:sldMk cId="618016672" sldId="260"/>
            <ac:spMk id="3" creationId="{0903581A-2F7A-43E5-84C5-46893E7596FF}"/>
          </ac:spMkLst>
        </pc:spChg>
      </pc:sldChg>
      <pc:sldChg chg="modSp modNotes">
        <pc:chgData name="Andrea Johnson" userId="S::anjohnson@cde.ca.gov::659d56c1-3249-4a22-853a-47134214c142" providerId="AD" clId="Web-{B0F67EB7-78DB-4D59-BF55-070889033C73}" dt="2020-09-28T18:52:12.244" v="278" actId="20577"/>
        <pc:sldMkLst>
          <pc:docMk/>
          <pc:sldMk cId="3074850566" sldId="262"/>
        </pc:sldMkLst>
        <pc:spChg chg="mod">
          <ac:chgData name="Andrea Johnson" userId="S::anjohnson@cde.ca.gov::659d56c1-3249-4a22-853a-47134214c142" providerId="AD" clId="Web-{B0F67EB7-78DB-4D59-BF55-070889033C73}" dt="2020-09-28T18:52:12.244" v="278" actId="20577"/>
          <ac:spMkLst>
            <pc:docMk/>
            <pc:sldMk cId="3074850566" sldId="262"/>
            <ac:spMk id="3" creationId="{E8686447-46F8-4608-9227-2545C0367645}"/>
          </ac:spMkLst>
        </pc:spChg>
      </pc:sldChg>
    </pc:docChg>
  </pc:docChgLst>
  <pc:docChgLst>
    <pc:chgData name="Barbara Lindsay" userId="S::blindsay@cde.ca.gov::f58b8608-a674-4040-9f2a-f7fe56db570d" providerId="AD" clId="Web-{93967640-C9F7-457F-B441-8BC5A9ED2012}"/>
    <pc:docChg chg="addSld delSld modSld sldOrd addMainMaster">
      <pc:chgData name="Barbara Lindsay" userId="S::blindsay@cde.ca.gov::f58b8608-a674-4040-9f2a-f7fe56db570d" providerId="AD" clId="Web-{93967640-C9F7-457F-B441-8BC5A9ED2012}" dt="2020-10-06T22:41:51.501" v="93"/>
      <pc:docMkLst>
        <pc:docMk/>
      </pc:docMkLst>
      <pc:sldChg chg="modNotes">
        <pc:chgData name="Barbara Lindsay" userId="S::blindsay@cde.ca.gov::f58b8608-a674-4040-9f2a-f7fe56db570d" providerId="AD" clId="Web-{93967640-C9F7-457F-B441-8BC5A9ED2012}" dt="2020-10-06T22:40:37.906" v="5"/>
        <pc:sldMkLst>
          <pc:docMk/>
          <pc:sldMk cId="2425512918" sldId="267"/>
        </pc:sldMkLst>
      </pc:sldChg>
      <pc:sldChg chg="modNotes">
        <pc:chgData name="Barbara Lindsay" userId="S::blindsay@cde.ca.gov::f58b8608-a674-4040-9f2a-f7fe56db570d" providerId="AD" clId="Web-{93967640-C9F7-457F-B441-8BC5A9ED2012}" dt="2020-10-06T22:41:51.501" v="93"/>
        <pc:sldMkLst>
          <pc:docMk/>
          <pc:sldMk cId="3513095280" sldId="268"/>
        </pc:sldMkLst>
      </pc:sldChg>
      <pc:sldChg chg="add modNotes">
        <pc:chgData name="Barbara Lindsay" userId="S::blindsay@cde.ca.gov::f58b8608-a674-4040-9f2a-f7fe56db570d" providerId="AD" clId="Web-{93967640-C9F7-457F-B441-8BC5A9ED2012}" dt="2020-10-06T22:41:40.720" v="91"/>
        <pc:sldMkLst>
          <pc:docMk/>
          <pc:sldMk cId="2549740888" sldId="276"/>
        </pc:sldMkLst>
      </pc:sldChg>
      <pc:sldMasterChg chg="add addSldLayout">
        <pc:chgData name="Barbara Lindsay" userId="S::blindsay@cde.ca.gov::f58b8608-a674-4040-9f2a-f7fe56db570d" providerId="AD" clId="Web-{93967640-C9F7-457F-B441-8BC5A9ED2012}" dt="2020-10-06T22:40:18.671" v="2"/>
        <pc:sldMasterMkLst>
          <pc:docMk/>
          <pc:sldMasterMk cId="2273882459" sldId="2147483691"/>
        </pc:sldMasterMkLst>
        <pc:sldLayoutChg chg="add">
          <pc:chgData name="Barbara Lindsay" userId="S::blindsay@cde.ca.gov::f58b8608-a674-4040-9f2a-f7fe56db570d" providerId="AD" clId="Web-{93967640-C9F7-457F-B441-8BC5A9ED2012}" dt="2020-10-06T22:40:18.671" v="2"/>
          <pc:sldLayoutMkLst>
            <pc:docMk/>
            <pc:sldMasterMk cId="2273882459" sldId="2147483691"/>
            <pc:sldLayoutMk cId="3054048436" sldId="2147483692"/>
          </pc:sldLayoutMkLst>
        </pc:sldLayoutChg>
        <pc:sldLayoutChg chg="add">
          <pc:chgData name="Barbara Lindsay" userId="S::blindsay@cde.ca.gov::f58b8608-a674-4040-9f2a-f7fe56db570d" providerId="AD" clId="Web-{93967640-C9F7-457F-B441-8BC5A9ED2012}" dt="2020-10-06T22:40:18.671" v="2"/>
          <pc:sldLayoutMkLst>
            <pc:docMk/>
            <pc:sldMasterMk cId="2273882459" sldId="2147483691"/>
            <pc:sldLayoutMk cId="3690796489" sldId="2147483693"/>
          </pc:sldLayoutMkLst>
        </pc:sldLayoutChg>
        <pc:sldLayoutChg chg="add">
          <pc:chgData name="Barbara Lindsay" userId="S::blindsay@cde.ca.gov::f58b8608-a674-4040-9f2a-f7fe56db570d" providerId="AD" clId="Web-{93967640-C9F7-457F-B441-8BC5A9ED2012}" dt="2020-10-06T22:40:18.671" v="2"/>
          <pc:sldLayoutMkLst>
            <pc:docMk/>
            <pc:sldMasterMk cId="2273882459" sldId="2147483691"/>
            <pc:sldLayoutMk cId="896593856" sldId="2147483694"/>
          </pc:sldLayoutMkLst>
        </pc:sldLayoutChg>
        <pc:sldLayoutChg chg="add">
          <pc:chgData name="Barbara Lindsay" userId="S::blindsay@cde.ca.gov::f58b8608-a674-4040-9f2a-f7fe56db570d" providerId="AD" clId="Web-{93967640-C9F7-457F-B441-8BC5A9ED2012}" dt="2020-10-06T22:40:18.671" v="2"/>
          <pc:sldLayoutMkLst>
            <pc:docMk/>
            <pc:sldMasterMk cId="2273882459" sldId="2147483691"/>
            <pc:sldLayoutMk cId="2526991564" sldId="2147483695"/>
          </pc:sldLayoutMkLst>
        </pc:sldLayoutChg>
      </pc:sldMasterChg>
    </pc:docChg>
  </pc:docChgLst>
  <pc:docChgLst>
    <pc:chgData name="Stephen Propheter" userId="S::spropheter@cde.ca.gov::11fb58e5-2f2b-4a13-b081-018d2675a5df" providerId="AD" clId="Web-{C96B1DE8-2EA1-4E79-B425-E04F167AF74F}"/>
    <pc:docChg chg="modSld">
      <pc:chgData name="Stephen Propheter" userId="S::spropheter@cde.ca.gov::11fb58e5-2f2b-4a13-b081-018d2675a5df" providerId="AD" clId="Web-{C96B1DE8-2EA1-4E79-B425-E04F167AF74F}" dt="2020-10-09T05:15:30.399" v="691"/>
      <pc:docMkLst>
        <pc:docMk/>
      </pc:docMkLst>
      <pc:sldChg chg="modNotes">
        <pc:chgData name="Stephen Propheter" userId="S::spropheter@cde.ca.gov::11fb58e5-2f2b-4a13-b081-018d2675a5df" providerId="AD" clId="Web-{C96B1DE8-2EA1-4E79-B425-E04F167AF74F}" dt="2020-10-09T05:15:30.399" v="691"/>
        <pc:sldMkLst>
          <pc:docMk/>
          <pc:sldMk cId="288286353" sldId="270"/>
        </pc:sldMkLst>
      </pc:sldChg>
    </pc:docChg>
  </pc:docChgLst>
  <pc:docChgLst>
    <pc:chgData name="Barbara Lindsay" userId="S::blindsay@cde.ca.gov::f58b8608-a674-4040-9f2a-f7fe56db570d" providerId="AD" clId="Web-{FA80FBD7-FF66-481A-8C29-BB0E97EECF16}"/>
    <pc:docChg chg="delSld modSld">
      <pc:chgData name="Barbara Lindsay" userId="S::blindsay@cde.ca.gov::f58b8608-a674-4040-9f2a-f7fe56db570d" providerId="AD" clId="Web-{FA80FBD7-FF66-481A-8C29-BB0E97EECF16}" dt="2020-10-09T02:43:11.883" v="232" actId="20577"/>
      <pc:docMkLst>
        <pc:docMk/>
      </pc:docMkLst>
      <pc:sldChg chg="modSp">
        <pc:chgData name="Barbara Lindsay" userId="S::blindsay@cde.ca.gov::f58b8608-a674-4040-9f2a-f7fe56db570d" providerId="AD" clId="Web-{FA80FBD7-FF66-481A-8C29-BB0E97EECF16}" dt="2020-10-09T02:43:11.883" v="231" actId="20577"/>
        <pc:sldMkLst>
          <pc:docMk/>
          <pc:sldMk cId="2549740888" sldId="276"/>
        </pc:sldMkLst>
        <pc:spChg chg="mod">
          <ac:chgData name="Barbara Lindsay" userId="S::blindsay@cde.ca.gov::f58b8608-a674-4040-9f2a-f7fe56db570d" providerId="AD" clId="Web-{FA80FBD7-FF66-481A-8C29-BB0E97EECF16}" dt="2020-10-09T02:43:11.883" v="231" actId="20577"/>
          <ac:spMkLst>
            <pc:docMk/>
            <pc:sldMk cId="2549740888" sldId="276"/>
            <ac:spMk id="3" creationId="{4C1BAFC1-8BE9-4377-8016-60D037472562}"/>
          </ac:spMkLst>
        </pc:spChg>
      </pc:sldChg>
      <pc:sldChg chg="modSp">
        <pc:chgData name="Barbara Lindsay" userId="S::blindsay@cde.ca.gov::f58b8608-a674-4040-9f2a-f7fe56db570d" providerId="AD" clId="Web-{FA80FBD7-FF66-481A-8C29-BB0E97EECF16}" dt="2020-10-09T00:35:04" v="4" actId="20577"/>
        <pc:sldMkLst>
          <pc:docMk/>
          <pc:sldMk cId="1038411582" sldId="297"/>
        </pc:sldMkLst>
        <pc:spChg chg="mod">
          <ac:chgData name="Barbara Lindsay" userId="S::blindsay@cde.ca.gov::f58b8608-a674-4040-9f2a-f7fe56db570d" providerId="AD" clId="Web-{FA80FBD7-FF66-481A-8C29-BB0E97EECF16}" dt="2020-10-09T00:35:04" v="4" actId="20577"/>
          <ac:spMkLst>
            <pc:docMk/>
            <pc:sldMk cId="1038411582" sldId="297"/>
            <ac:spMk id="3" creationId="{E8931E99-2ED3-4021-A66C-F05EBEFC6A99}"/>
          </ac:spMkLst>
        </pc:spChg>
      </pc:sldChg>
      <pc:sldChg chg="modSp del">
        <pc:chgData name="Barbara Lindsay" userId="S::blindsay@cde.ca.gov::f58b8608-a674-4040-9f2a-f7fe56db570d" providerId="AD" clId="Web-{FA80FBD7-FF66-481A-8C29-BB0E97EECF16}" dt="2020-10-09T00:36:22.536" v="24"/>
        <pc:sldMkLst>
          <pc:docMk/>
          <pc:sldMk cId="3153418826" sldId="298"/>
        </pc:sldMkLst>
        <pc:spChg chg="mod">
          <ac:chgData name="Barbara Lindsay" userId="S::blindsay@cde.ca.gov::f58b8608-a674-4040-9f2a-f7fe56db570d" providerId="AD" clId="Web-{FA80FBD7-FF66-481A-8C29-BB0E97EECF16}" dt="2020-10-09T00:35:53.284" v="18" actId="20577"/>
          <ac:spMkLst>
            <pc:docMk/>
            <pc:sldMk cId="3153418826" sldId="298"/>
            <ac:spMk id="3" creationId="{EEA44411-C849-4589-B908-5F1C37989510}"/>
          </ac:spMkLst>
        </pc:spChg>
      </pc:sldChg>
    </pc:docChg>
  </pc:docChgLst>
  <pc:docChgLst>
    <pc:chgData name="Alana Andrade" userId="S::aandrade@cde.ca.gov::d336b2b8-3478-4328-8ca2-dbdae80dba75" providerId="AD" clId="Web-{7397101F-EE5E-47D3-A125-A3C918222BB2}"/>
    <pc:docChg chg="addSld modSld">
      <pc:chgData name="Alana Andrade" userId="S::aandrade@cde.ca.gov::d336b2b8-3478-4328-8ca2-dbdae80dba75" providerId="AD" clId="Web-{7397101F-EE5E-47D3-A125-A3C918222BB2}" dt="2020-10-07T00:15:19.181" v="735"/>
      <pc:docMkLst>
        <pc:docMk/>
      </pc:docMkLst>
      <pc:sldChg chg="modSp">
        <pc:chgData name="Alana Andrade" userId="S::aandrade@cde.ca.gov::d336b2b8-3478-4328-8ca2-dbdae80dba75" providerId="AD" clId="Web-{7397101F-EE5E-47D3-A125-A3C918222BB2}" dt="2020-10-07T00:08:15.084" v="1" actId="1076"/>
        <pc:sldMkLst>
          <pc:docMk/>
          <pc:sldMk cId="3465662035" sldId="257"/>
        </pc:sldMkLst>
        <pc:picChg chg="mod">
          <ac:chgData name="Alana Andrade" userId="S::aandrade@cde.ca.gov::d336b2b8-3478-4328-8ca2-dbdae80dba75" providerId="AD" clId="Web-{7397101F-EE5E-47D3-A125-A3C918222BB2}" dt="2020-10-07T00:08:12.537" v="0" actId="1076"/>
          <ac:picMkLst>
            <pc:docMk/>
            <pc:sldMk cId="3465662035" sldId="257"/>
            <ac:picMk id="4" creationId="{A6F25D57-639F-4F44-A8AE-84A61D587467}"/>
          </ac:picMkLst>
        </pc:picChg>
        <pc:picChg chg="mod">
          <ac:chgData name="Alana Andrade" userId="S::aandrade@cde.ca.gov::d336b2b8-3478-4328-8ca2-dbdae80dba75" providerId="AD" clId="Web-{7397101F-EE5E-47D3-A125-A3C918222BB2}" dt="2020-10-07T00:08:15.084" v="1" actId="1076"/>
          <ac:picMkLst>
            <pc:docMk/>
            <pc:sldMk cId="3465662035" sldId="257"/>
            <ac:picMk id="5" creationId="{D97D37D5-406C-45AF-95A1-41EEBA434E0D}"/>
          </ac:picMkLst>
        </pc:picChg>
      </pc:sldChg>
      <pc:sldChg chg="modSp add replId modNotes">
        <pc:chgData name="Alana Andrade" userId="S::aandrade@cde.ca.gov::d336b2b8-3478-4328-8ca2-dbdae80dba75" providerId="AD" clId="Web-{7397101F-EE5E-47D3-A125-A3C918222BB2}" dt="2020-10-07T00:15:19.181" v="735"/>
        <pc:sldMkLst>
          <pc:docMk/>
          <pc:sldMk cId="51454638" sldId="279"/>
        </pc:sldMkLst>
        <pc:spChg chg="mod">
          <ac:chgData name="Alana Andrade" userId="S::aandrade@cde.ca.gov::d336b2b8-3478-4328-8ca2-dbdae80dba75" providerId="AD" clId="Web-{7397101F-EE5E-47D3-A125-A3C918222BB2}" dt="2020-10-07T00:10:45.497" v="202" actId="20577"/>
          <ac:spMkLst>
            <pc:docMk/>
            <pc:sldMk cId="51454638" sldId="279"/>
            <ac:spMk id="2" creationId="{2DBDD843-022F-4123-B816-47DF6465B174}"/>
          </ac:spMkLst>
        </pc:spChg>
        <pc:spChg chg="mod">
          <ac:chgData name="Alana Andrade" userId="S::aandrade@cde.ca.gov::d336b2b8-3478-4328-8ca2-dbdae80dba75" providerId="AD" clId="Web-{7397101F-EE5E-47D3-A125-A3C918222BB2}" dt="2020-10-07T00:12:56.456" v="730" actId="20577"/>
          <ac:spMkLst>
            <pc:docMk/>
            <pc:sldMk cId="51454638" sldId="279"/>
            <ac:spMk id="3" creationId="{6629259A-7C04-44A5-9FC8-38941DD65F6A}"/>
          </ac:spMkLst>
        </pc:spChg>
      </pc:sldChg>
    </pc:docChg>
  </pc:docChgLst>
  <pc:docChgLst>
    <pc:chgData name="Barbara Lindsay" userId="S::blindsay@cde.ca.gov::f58b8608-a674-4040-9f2a-f7fe56db570d" providerId="AD" clId="Web-{3ED1C918-0650-4BDC-96F8-19E27DE110E3}"/>
    <pc:docChg chg="modSld">
      <pc:chgData name="Barbara Lindsay" userId="S::blindsay@cde.ca.gov::f58b8608-a674-4040-9f2a-f7fe56db570d" providerId="AD" clId="Web-{3ED1C918-0650-4BDC-96F8-19E27DE110E3}" dt="2020-10-09T02:50:21.863" v="39"/>
      <pc:docMkLst>
        <pc:docMk/>
      </pc:docMkLst>
      <pc:sldChg chg="modNotes">
        <pc:chgData name="Barbara Lindsay" userId="S::blindsay@cde.ca.gov::f58b8608-a674-4040-9f2a-f7fe56db570d" providerId="AD" clId="Web-{3ED1C918-0650-4BDC-96F8-19E27DE110E3}" dt="2020-10-09T02:48:41.232" v="5"/>
        <pc:sldMkLst>
          <pc:docMk/>
          <pc:sldMk cId="2073708931" sldId="261"/>
        </pc:sldMkLst>
      </pc:sldChg>
      <pc:sldChg chg="modNotes">
        <pc:chgData name="Barbara Lindsay" userId="S::blindsay@cde.ca.gov::f58b8608-a674-4040-9f2a-f7fe56db570d" providerId="AD" clId="Web-{3ED1C918-0650-4BDC-96F8-19E27DE110E3}" dt="2020-10-09T02:50:21.863" v="39"/>
        <pc:sldMkLst>
          <pc:docMk/>
          <pc:sldMk cId="3552875544" sldId="269"/>
        </pc:sldMkLst>
      </pc:sldChg>
      <pc:sldChg chg="modNotes">
        <pc:chgData name="Barbara Lindsay" userId="S::blindsay@cde.ca.gov::f58b8608-a674-4040-9f2a-f7fe56db570d" providerId="AD" clId="Web-{3ED1C918-0650-4BDC-96F8-19E27DE110E3}" dt="2020-10-09T02:47:06.414" v="1"/>
        <pc:sldMkLst>
          <pc:docMk/>
          <pc:sldMk cId="288286353" sldId="270"/>
        </pc:sldMkLst>
      </pc:sldChg>
      <pc:sldChg chg="modNotes">
        <pc:chgData name="Barbara Lindsay" userId="S::blindsay@cde.ca.gov::f58b8608-a674-4040-9f2a-f7fe56db570d" providerId="AD" clId="Web-{3ED1C918-0650-4BDC-96F8-19E27DE110E3}" dt="2020-10-09T02:48:11.824" v="3"/>
        <pc:sldMkLst>
          <pc:docMk/>
          <pc:sldMk cId="1087332123" sldId="273"/>
        </pc:sldMkLst>
      </pc:sldChg>
      <pc:sldChg chg="modNotes">
        <pc:chgData name="Barbara Lindsay" userId="S::blindsay@cde.ca.gov::f58b8608-a674-4040-9f2a-f7fe56db570d" providerId="AD" clId="Web-{3ED1C918-0650-4BDC-96F8-19E27DE110E3}" dt="2020-10-09T02:49:30.595" v="7"/>
        <pc:sldMkLst>
          <pc:docMk/>
          <pc:sldMk cId="3480364724" sldId="280"/>
        </pc:sldMkLst>
      </pc:sldChg>
    </pc:docChg>
  </pc:docChgLst>
  <pc:docChgLst>
    <pc:chgData name="Barbara Lindsay" userId="S::blindsay@cde.ca.gov::f58b8608-a674-4040-9f2a-f7fe56db570d" providerId="AD" clId="Web-{F6F8BEDA-FB95-4E79-A3C9-345277E31588}"/>
    <pc:docChg chg="addSld delSld modSld sldOrd">
      <pc:chgData name="Barbara Lindsay" userId="S::blindsay@cde.ca.gov::f58b8608-a674-4040-9f2a-f7fe56db570d" providerId="AD" clId="Web-{F6F8BEDA-FB95-4E79-A3C9-345277E31588}" dt="2020-10-09T14:53:42.084" v="142"/>
      <pc:docMkLst>
        <pc:docMk/>
      </pc:docMkLst>
      <pc:sldChg chg="modSp modNotes">
        <pc:chgData name="Barbara Lindsay" userId="S::blindsay@cde.ca.gov::f58b8608-a674-4040-9f2a-f7fe56db570d" providerId="AD" clId="Web-{F6F8BEDA-FB95-4E79-A3C9-345277E31588}" dt="2020-10-09T14:53:42.084" v="142"/>
        <pc:sldMkLst>
          <pc:docMk/>
          <pc:sldMk cId="4014302178" sldId="258"/>
        </pc:sldMkLst>
        <pc:spChg chg="mod">
          <ac:chgData name="Barbara Lindsay" userId="S::blindsay@cde.ca.gov::f58b8608-a674-4040-9f2a-f7fe56db570d" providerId="AD" clId="Web-{F6F8BEDA-FB95-4E79-A3C9-345277E31588}" dt="2020-10-09T14:47:33.025" v="74" actId="14100"/>
          <ac:spMkLst>
            <pc:docMk/>
            <pc:sldMk cId="4014302178" sldId="258"/>
            <ac:spMk id="2" creationId="{ABE1AEE9-27FB-4FD8-B938-C8AA8EE8BC2B}"/>
          </ac:spMkLst>
        </pc:spChg>
        <pc:spChg chg="mod">
          <ac:chgData name="Barbara Lindsay" userId="S::blindsay@cde.ca.gov::f58b8608-a674-4040-9f2a-f7fe56db570d" providerId="AD" clId="Web-{F6F8BEDA-FB95-4E79-A3C9-345277E31588}" dt="2020-10-09T14:48:09.618" v="79" actId="14100"/>
          <ac:spMkLst>
            <pc:docMk/>
            <pc:sldMk cId="4014302178" sldId="258"/>
            <ac:spMk id="3" creationId="{405E2B59-AD2B-4C20-B843-43CF6EB8F72B}"/>
          </ac:spMkLst>
        </pc:spChg>
      </pc:sldChg>
      <pc:sldChg chg="modSp">
        <pc:chgData name="Barbara Lindsay" userId="S::blindsay@cde.ca.gov::f58b8608-a674-4040-9f2a-f7fe56db570d" providerId="AD" clId="Web-{F6F8BEDA-FB95-4E79-A3C9-345277E31588}" dt="2020-10-09T14:28:20.646" v="41" actId="20577"/>
        <pc:sldMkLst>
          <pc:docMk/>
          <pc:sldMk cId="2165875844" sldId="259"/>
        </pc:sldMkLst>
        <pc:spChg chg="mod">
          <ac:chgData name="Barbara Lindsay" userId="S::blindsay@cde.ca.gov::f58b8608-a674-4040-9f2a-f7fe56db570d" providerId="AD" clId="Web-{F6F8BEDA-FB95-4E79-A3C9-345277E31588}" dt="2020-10-09T14:28:20.646" v="41" actId="20577"/>
          <ac:spMkLst>
            <pc:docMk/>
            <pc:sldMk cId="2165875844" sldId="259"/>
            <ac:spMk id="3" creationId="{2AFEFFE4-8AC2-463A-B2BC-B98011D5BE04}"/>
          </ac:spMkLst>
        </pc:spChg>
      </pc:sldChg>
      <pc:sldChg chg="modSp modNotes">
        <pc:chgData name="Barbara Lindsay" userId="S::blindsay@cde.ca.gov::f58b8608-a674-4040-9f2a-f7fe56db570d" providerId="AD" clId="Web-{F6F8BEDA-FB95-4E79-A3C9-345277E31588}" dt="2020-10-09T14:52:56.537" v="109"/>
        <pc:sldMkLst>
          <pc:docMk/>
          <pc:sldMk cId="699335082" sldId="266"/>
        </pc:sldMkLst>
        <pc:spChg chg="mod">
          <ac:chgData name="Barbara Lindsay" userId="S::blindsay@cde.ca.gov::f58b8608-a674-4040-9f2a-f7fe56db570d" providerId="AD" clId="Web-{F6F8BEDA-FB95-4E79-A3C9-345277E31588}" dt="2020-10-09T14:37:02.875" v="53" actId="1076"/>
          <ac:spMkLst>
            <pc:docMk/>
            <pc:sldMk cId="699335082" sldId="266"/>
            <ac:spMk id="3" creationId="{323DCB0B-1B9C-4259-AD26-F74F2D5EA0B1}"/>
          </ac:spMkLst>
        </pc:spChg>
        <pc:picChg chg="mod">
          <ac:chgData name="Barbara Lindsay" userId="S::blindsay@cde.ca.gov::f58b8608-a674-4040-9f2a-f7fe56db570d" providerId="AD" clId="Web-{F6F8BEDA-FB95-4E79-A3C9-345277E31588}" dt="2020-10-09T14:18:24.481" v="1" actId="1076"/>
          <ac:picMkLst>
            <pc:docMk/>
            <pc:sldMk cId="699335082" sldId="266"/>
            <ac:picMk id="5" creationId="{B1C05262-9634-47CC-BDF6-A79F55394674}"/>
          </ac:picMkLst>
        </pc:picChg>
      </pc:sldChg>
      <pc:sldChg chg="modSp">
        <pc:chgData name="Barbara Lindsay" userId="S::blindsay@cde.ca.gov::f58b8608-a674-4040-9f2a-f7fe56db570d" providerId="AD" clId="Web-{F6F8BEDA-FB95-4E79-A3C9-345277E31588}" dt="2020-10-09T14:43:48.246" v="69" actId="1076"/>
        <pc:sldMkLst>
          <pc:docMk/>
          <pc:sldMk cId="3552875544" sldId="269"/>
        </pc:sldMkLst>
        <pc:spChg chg="mod">
          <ac:chgData name="Barbara Lindsay" userId="S::blindsay@cde.ca.gov::f58b8608-a674-4040-9f2a-f7fe56db570d" providerId="AD" clId="Web-{F6F8BEDA-FB95-4E79-A3C9-345277E31588}" dt="2020-10-09T14:43:48.246" v="69" actId="1076"/>
          <ac:spMkLst>
            <pc:docMk/>
            <pc:sldMk cId="3552875544" sldId="269"/>
            <ac:spMk id="3" creationId="{8B1DEB37-B581-4D6E-AA90-D94EC70C720E}"/>
          </ac:spMkLst>
        </pc:spChg>
      </pc:sldChg>
      <pc:sldChg chg="del">
        <pc:chgData name="Barbara Lindsay" userId="S::blindsay@cde.ca.gov::f58b8608-a674-4040-9f2a-f7fe56db570d" providerId="AD" clId="Web-{F6F8BEDA-FB95-4E79-A3C9-345277E31588}" dt="2020-10-09T14:31:20.488" v="49"/>
        <pc:sldMkLst>
          <pc:docMk/>
          <pc:sldMk cId="1087332123" sldId="273"/>
        </pc:sldMkLst>
      </pc:sldChg>
      <pc:sldChg chg="modSp">
        <pc:chgData name="Barbara Lindsay" userId="S::blindsay@cde.ca.gov::f58b8608-a674-4040-9f2a-f7fe56db570d" providerId="AD" clId="Web-{F6F8BEDA-FB95-4E79-A3C9-345277E31588}" dt="2020-10-09T14:32:32.503" v="52" actId="1076"/>
        <pc:sldMkLst>
          <pc:docMk/>
          <pc:sldMk cId="506570200" sldId="277"/>
        </pc:sldMkLst>
        <pc:spChg chg="mod">
          <ac:chgData name="Barbara Lindsay" userId="S::blindsay@cde.ca.gov::f58b8608-a674-4040-9f2a-f7fe56db570d" providerId="AD" clId="Web-{F6F8BEDA-FB95-4E79-A3C9-345277E31588}" dt="2020-10-09T14:32:12.222" v="51" actId="14100"/>
          <ac:spMkLst>
            <pc:docMk/>
            <pc:sldMk cId="506570200" sldId="277"/>
            <ac:spMk id="2" creationId="{F28E3C28-070F-49B9-BBBF-6DD022267572}"/>
          </ac:spMkLst>
        </pc:spChg>
        <pc:spChg chg="mod">
          <ac:chgData name="Barbara Lindsay" userId="S::blindsay@cde.ca.gov::f58b8608-a674-4040-9f2a-f7fe56db570d" providerId="AD" clId="Web-{F6F8BEDA-FB95-4E79-A3C9-345277E31588}" dt="2020-10-09T14:32:32.503" v="52" actId="1076"/>
          <ac:spMkLst>
            <pc:docMk/>
            <pc:sldMk cId="506570200" sldId="277"/>
            <ac:spMk id="3" creationId="{B1AF50C1-7FD8-49BA-9E58-43F6764584A4}"/>
          </ac:spMkLst>
        </pc:spChg>
      </pc:sldChg>
      <pc:sldChg chg="modSp">
        <pc:chgData name="Barbara Lindsay" userId="S::blindsay@cde.ca.gov::f58b8608-a674-4040-9f2a-f7fe56db570d" providerId="AD" clId="Web-{F6F8BEDA-FB95-4E79-A3C9-345277E31588}" dt="2020-10-09T14:42:50.747" v="63" actId="20577"/>
        <pc:sldMkLst>
          <pc:docMk/>
          <pc:sldMk cId="3480364724" sldId="280"/>
        </pc:sldMkLst>
        <pc:spChg chg="mod">
          <ac:chgData name="Barbara Lindsay" userId="S::blindsay@cde.ca.gov::f58b8608-a674-4040-9f2a-f7fe56db570d" providerId="AD" clId="Web-{F6F8BEDA-FB95-4E79-A3C9-345277E31588}" dt="2020-10-09T14:42:50.747" v="63" actId="20577"/>
          <ac:spMkLst>
            <pc:docMk/>
            <pc:sldMk cId="3480364724" sldId="280"/>
            <ac:spMk id="2" creationId="{977249A8-7AE8-4908-9962-CF97F5C66CC8}"/>
          </ac:spMkLst>
        </pc:spChg>
      </pc:sldChg>
      <pc:sldChg chg="modSp">
        <pc:chgData name="Barbara Lindsay" userId="S::blindsay@cde.ca.gov::f58b8608-a674-4040-9f2a-f7fe56db570d" providerId="AD" clId="Web-{F6F8BEDA-FB95-4E79-A3C9-345277E31588}" dt="2020-10-09T14:44:47.027" v="70" actId="20577"/>
        <pc:sldMkLst>
          <pc:docMk/>
          <pc:sldMk cId="4075645494" sldId="282"/>
        </pc:sldMkLst>
        <pc:spChg chg="mod">
          <ac:chgData name="Barbara Lindsay" userId="S::blindsay@cde.ca.gov::f58b8608-a674-4040-9f2a-f7fe56db570d" providerId="AD" clId="Web-{F6F8BEDA-FB95-4E79-A3C9-345277E31588}" dt="2020-10-09T14:44:47.027" v="70" actId="20577"/>
          <ac:spMkLst>
            <pc:docMk/>
            <pc:sldMk cId="4075645494" sldId="282"/>
            <ac:spMk id="2" creationId="{9720B350-4B45-4ABD-A61A-9C780A796C2B}"/>
          </ac:spMkLst>
        </pc:spChg>
      </pc:sldChg>
      <pc:sldChg chg="modSp">
        <pc:chgData name="Barbara Lindsay" userId="S::blindsay@cde.ca.gov::f58b8608-a674-4040-9f2a-f7fe56db570d" providerId="AD" clId="Web-{F6F8BEDA-FB95-4E79-A3C9-345277E31588}" dt="2020-10-09T14:39:49.874" v="56" actId="20577"/>
        <pc:sldMkLst>
          <pc:docMk/>
          <pc:sldMk cId="1038411582" sldId="297"/>
        </pc:sldMkLst>
        <pc:spChg chg="mod">
          <ac:chgData name="Barbara Lindsay" userId="S::blindsay@cde.ca.gov::f58b8608-a674-4040-9f2a-f7fe56db570d" providerId="AD" clId="Web-{F6F8BEDA-FB95-4E79-A3C9-345277E31588}" dt="2020-10-09T14:39:49.874" v="56" actId="20577"/>
          <ac:spMkLst>
            <pc:docMk/>
            <pc:sldMk cId="1038411582" sldId="297"/>
            <ac:spMk id="3" creationId="{E8931E99-2ED3-4021-A66C-F05EBEFC6A99}"/>
          </ac:spMkLst>
        </pc:spChg>
      </pc:sldChg>
      <pc:sldChg chg="del">
        <pc:chgData name="Barbara Lindsay" userId="S::blindsay@cde.ca.gov::f58b8608-a674-4040-9f2a-f7fe56db570d" providerId="AD" clId="Web-{F6F8BEDA-FB95-4E79-A3C9-345277E31588}" dt="2020-10-09T14:23:25.322" v="19"/>
        <pc:sldMkLst>
          <pc:docMk/>
          <pc:sldMk cId="2973576952" sldId="300"/>
        </pc:sldMkLst>
      </pc:sldChg>
      <pc:sldChg chg="modSp new ord modNotes">
        <pc:chgData name="Barbara Lindsay" userId="S::blindsay@cde.ca.gov::f58b8608-a674-4040-9f2a-f7fe56db570d" providerId="AD" clId="Web-{F6F8BEDA-FB95-4E79-A3C9-345277E31588}" dt="2020-10-09T14:22:00.713" v="18"/>
        <pc:sldMkLst>
          <pc:docMk/>
          <pc:sldMk cId="3705792611" sldId="302"/>
        </pc:sldMkLst>
        <pc:spChg chg="mod">
          <ac:chgData name="Barbara Lindsay" userId="S::blindsay@cde.ca.gov::f58b8608-a674-4040-9f2a-f7fe56db570d" providerId="AD" clId="Web-{F6F8BEDA-FB95-4E79-A3C9-345277E31588}" dt="2020-10-09T14:21:29.010" v="15" actId="14100"/>
          <ac:spMkLst>
            <pc:docMk/>
            <pc:sldMk cId="3705792611" sldId="302"/>
            <ac:spMk id="2" creationId="{5B89FA23-CF21-4A69-A6CD-F79BD3D9B5A2}"/>
          </ac:spMkLst>
        </pc:spChg>
        <pc:spChg chg="mod">
          <ac:chgData name="Barbara Lindsay" userId="S::blindsay@cde.ca.gov::f58b8608-a674-4040-9f2a-f7fe56db570d" providerId="AD" clId="Web-{F6F8BEDA-FB95-4E79-A3C9-345277E31588}" dt="2020-10-09T14:21:39.807" v="16" actId="14100"/>
          <ac:spMkLst>
            <pc:docMk/>
            <pc:sldMk cId="3705792611" sldId="302"/>
            <ac:spMk id="3" creationId="{D5592927-9C30-47B6-853B-0C263FF72275}"/>
          </ac:spMkLst>
        </pc:spChg>
      </pc:sldChg>
      <pc:sldChg chg="modSp new modNotes">
        <pc:chgData name="Barbara Lindsay" userId="S::blindsay@cde.ca.gov::f58b8608-a674-4040-9f2a-f7fe56db570d" providerId="AD" clId="Web-{F6F8BEDA-FB95-4E79-A3C9-345277E31588}" dt="2020-10-09T14:28:54.224" v="48" actId="14100"/>
        <pc:sldMkLst>
          <pc:docMk/>
          <pc:sldMk cId="4140319868" sldId="303"/>
        </pc:sldMkLst>
        <pc:spChg chg="mod">
          <ac:chgData name="Barbara Lindsay" userId="S::blindsay@cde.ca.gov::f58b8608-a674-4040-9f2a-f7fe56db570d" providerId="AD" clId="Web-{F6F8BEDA-FB95-4E79-A3C9-345277E31588}" dt="2020-10-09T14:28:46.974" v="47" actId="14100"/>
          <ac:spMkLst>
            <pc:docMk/>
            <pc:sldMk cId="4140319868" sldId="303"/>
            <ac:spMk id="2" creationId="{D9991B80-2227-4383-892E-89980184A15C}"/>
          </ac:spMkLst>
        </pc:spChg>
        <pc:spChg chg="mod">
          <ac:chgData name="Barbara Lindsay" userId="S::blindsay@cde.ca.gov::f58b8608-a674-4040-9f2a-f7fe56db570d" providerId="AD" clId="Web-{F6F8BEDA-FB95-4E79-A3C9-345277E31588}" dt="2020-10-09T14:28:54.224" v="48" actId="14100"/>
          <ac:spMkLst>
            <pc:docMk/>
            <pc:sldMk cId="4140319868" sldId="303"/>
            <ac:spMk id="3" creationId="{E11C1602-47F0-44FE-9929-B6779A517D95}"/>
          </ac:spMkLst>
        </pc:spChg>
      </pc:sldChg>
    </pc:docChg>
  </pc:docChgLst>
  <pc:docChgLst>
    <pc:chgData name="Eric Dunk" userId="S::edunk@cde.ca.gov::f740d23c-4660-4899-b5d9-25b5387e26f8" providerId="AD" clId="Web-{323FAA96-4F22-4386-895E-E0EB8BE23AF8}"/>
    <pc:docChg chg="modSld">
      <pc:chgData name="Eric Dunk" userId="S::edunk@cde.ca.gov::f740d23c-4660-4899-b5d9-25b5387e26f8" providerId="AD" clId="Web-{323FAA96-4F22-4386-895E-E0EB8BE23AF8}" dt="2020-10-07T15:42:29.707" v="15"/>
      <pc:docMkLst>
        <pc:docMk/>
      </pc:docMkLst>
      <pc:sldChg chg="modSp">
        <pc:chgData name="Eric Dunk" userId="S::edunk@cde.ca.gov::f740d23c-4660-4899-b5d9-25b5387e26f8" providerId="AD" clId="Web-{323FAA96-4F22-4386-895E-E0EB8BE23AF8}" dt="2020-10-07T15:42:29.707" v="15"/>
        <pc:sldMkLst>
          <pc:docMk/>
          <pc:sldMk cId="754879943" sldId="278"/>
        </pc:sldMkLst>
        <pc:graphicFrameChg chg="mod modGraphic">
          <ac:chgData name="Eric Dunk" userId="S::edunk@cde.ca.gov::f740d23c-4660-4899-b5d9-25b5387e26f8" providerId="AD" clId="Web-{323FAA96-4F22-4386-895E-E0EB8BE23AF8}" dt="2020-10-07T15:42:22.081" v="7"/>
          <ac:graphicFrameMkLst>
            <pc:docMk/>
            <pc:sldMk cId="754879943" sldId="278"/>
            <ac:graphicFrameMk id="11" creationId="{12DDBEE9-109E-4DA0-BB93-2CB16BF19BE1}"/>
          </ac:graphicFrameMkLst>
        </pc:graphicFrameChg>
        <pc:graphicFrameChg chg="mod modGraphic">
          <ac:chgData name="Eric Dunk" userId="S::edunk@cde.ca.gov::f740d23c-4660-4899-b5d9-25b5387e26f8" providerId="AD" clId="Web-{323FAA96-4F22-4386-895E-E0EB8BE23AF8}" dt="2020-10-07T15:42:29.707" v="15"/>
          <ac:graphicFrameMkLst>
            <pc:docMk/>
            <pc:sldMk cId="754879943" sldId="278"/>
            <ac:graphicFrameMk id="13" creationId="{8CBBD40A-3516-4464-8C16-F4EFFD18FB54}"/>
          </ac:graphicFrameMkLst>
        </pc:graphicFrameChg>
      </pc:sldChg>
    </pc:docChg>
  </pc:docChgLst>
  <pc:docChgLst>
    <pc:chgData name="Corey Khan" userId="S::ckhan@cde.ca.gov::e39be4f5-a065-4613-a021-f6aa9124d380" providerId="AD" clId="Web-{6C355943-6D5A-4510-98D6-CC4155DF804B}"/>
    <pc:docChg chg="addSld modSld sldOrd">
      <pc:chgData name="Corey Khan" userId="S::ckhan@cde.ca.gov::e39be4f5-a065-4613-a021-f6aa9124d380" providerId="AD" clId="Web-{6C355943-6D5A-4510-98D6-CC4155DF804B}" dt="2020-10-07T17:51:03.601" v="1185"/>
      <pc:docMkLst>
        <pc:docMk/>
      </pc:docMkLst>
      <pc:sldChg chg="modNotes">
        <pc:chgData name="Corey Khan" userId="S::ckhan@cde.ca.gov::e39be4f5-a065-4613-a021-f6aa9124d380" providerId="AD" clId="Web-{6C355943-6D5A-4510-98D6-CC4155DF804B}" dt="2020-10-07T17:46:09.849" v="1016"/>
        <pc:sldMkLst>
          <pc:docMk/>
          <pc:sldMk cId="4014302178" sldId="258"/>
        </pc:sldMkLst>
      </pc:sldChg>
      <pc:sldChg chg="modNotes">
        <pc:chgData name="Corey Khan" userId="S::ckhan@cde.ca.gov::e39be4f5-a065-4613-a021-f6aa9124d380" providerId="AD" clId="Web-{6C355943-6D5A-4510-98D6-CC4155DF804B}" dt="2020-10-07T17:48:37.092" v="1082"/>
        <pc:sldMkLst>
          <pc:docMk/>
          <pc:sldMk cId="2165875844" sldId="259"/>
        </pc:sldMkLst>
      </pc:sldChg>
      <pc:sldChg chg="modSp modNotes">
        <pc:chgData name="Corey Khan" userId="S::ckhan@cde.ca.gov::e39be4f5-a065-4613-a021-f6aa9124d380" providerId="AD" clId="Web-{6C355943-6D5A-4510-98D6-CC4155DF804B}" dt="2020-10-07T17:48:18.450" v="1067"/>
        <pc:sldMkLst>
          <pc:docMk/>
          <pc:sldMk cId="618016672" sldId="260"/>
        </pc:sldMkLst>
        <pc:spChg chg="mod">
          <ac:chgData name="Corey Khan" userId="S::ckhan@cde.ca.gov::e39be4f5-a065-4613-a021-f6aa9124d380" providerId="AD" clId="Web-{6C355943-6D5A-4510-98D6-CC4155DF804B}" dt="2020-10-07T17:27:45.910" v="288" actId="20577"/>
          <ac:spMkLst>
            <pc:docMk/>
            <pc:sldMk cId="618016672" sldId="260"/>
            <ac:spMk id="3" creationId="{0903581A-2F7A-43E5-84C5-46893E7596FF}"/>
          </ac:spMkLst>
        </pc:spChg>
      </pc:sldChg>
      <pc:sldChg chg="modNotes">
        <pc:chgData name="Corey Khan" userId="S::ckhan@cde.ca.gov::e39be4f5-a065-4613-a021-f6aa9124d380" providerId="AD" clId="Web-{6C355943-6D5A-4510-98D6-CC4155DF804B}" dt="2020-10-07T17:46:13.396" v="1018"/>
        <pc:sldMkLst>
          <pc:docMk/>
          <pc:sldMk cId="2073708931" sldId="261"/>
        </pc:sldMkLst>
      </pc:sldChg>
      <pc:sldChg chg="ord modNotes">
        <pc:chgData name="Corey Khan" userId="S::ckhan@cde.ca.gov::e39be4f5-a065-4613-a021-f6aa9124d380" providerId="AD" clId="Web-{6C355943-6D5A-4510-98D6-CC4155DF804B}" dt="2020-10-07T17:48:42.749" v="1084"/>
        <pc:sldMkLst>
          <pc:docMk/>
          <pc:sldMk cId="3074850566" sldId="262"/>
        </pc:sldMkLst>
      </pc:sldChg>
      <pc:sldChg chg="modNotes">
        <pc:chgData name="Corey Khan" userId="S::ckhan@cde.ca.gov::e39be4f5-a065-4613-a021-f6aa9124d380" providerId="AD" clId="Web-{6C355943-6D5A-4510-98D6-CC4155DF804B}" dt="2020-10-07T17:46:37.898" v="1020"/>
        <pc:sldMkLst>
          <pc:docMk/>
          <pc:sldMk cId="3212877554" sldId="263"/>
        </pc:sldMkLst>
      </pc:sldChg>
      <pc:sldChg chg="modNotes">
        <pc:chgData name="Corey Khan" userId="S::ckhan@cde.ca.gov::e39be4f5-a065-4613-a021-f6aa9124d380" providerId="AD" clId="Web-{6C355943-6D5A-4510-98D6-CC4155DF804B}" dt="2020-10-07T17:51:03.601" v="1185"/>
        <pc:sldMkLst>
          <pc:docMk/>
          <pc:sldMk cId="1773294860" sldId="264"/>
        </pc:sldMkLst>
      </pc:sldChg>
      <pc:sldChg chg="ord modNotes">
        <pc:chgData name="Corey Khan" userId="S::ckhan@cde.ca.gov::e39be4f5-a065-4613-a021-f6aa9124d380" providerId="AD" clId="Web-{6C355943-6D5A-4510-98D6-CC4155DF804B}" dt="2020-10-07T17:48:27.842" v="1074"/>
        <pc:sldMkLst>
          <pc:docMk/>
          <pc:sldMk cId="1690969705" sldId="265"/>
        </pc:sldMkLst>
      </pc:sldChg>
      <pc:sldChg chg="modNotes">
        <pc:chgData name="Corey Khan" userId="S::ckhan@cde.ca.gov::e39be4f5-a065-4613-a021-f6aa9124d380" providerId="AD" clId="Web-{6C355943-6D5A-4510-98D6-CC4155DF804B}" dt="2020-10-07T17:46:42.367" v="1022"/>
        <pc:sldMkLst>
          <pc:docMk/>
          <pc:sldMk cId="506570200" sldId="277"/>
        </pc:sldMkLst>
      </pc:sldChg>
      <pc:sldChg chg="modSp modNotes">
        <pc:chgData name="Corey Khan" userId="S::ckhan@cde.ca.gov::e39be4f5-a065-4613-a021-f6aa9124d380" providerId="AD" clId="Web-{6C355943-6D5A-4510-98D6-CC4155DF804B}" dt="2020-10-07T17:46:49.898" v="1031"/>
        <pc:sldMkLst>
          <pc:docMk/>
          <pc:sldMk cId="754879943" sldId="278"/>
        </pc:sldMkLst>
        <pc:graphicFrameChg chg="modGraphic">
          <ac:chgData name="Corey Khan" userId="S::ckhan@cde.ca.gov::e39be4f5-a065-4613-a021-f6aa9124d380" providerId="AD" clId="Web-{6C355943-6D5A-4510-98D6-CC4155DF804B}" dt="2020-10-07T17:37:09.411" v="998"/>
          <ac:graphicFrameMkLst>
            <pc:docMk/>
            <pc:sldMk cId="754879943" sldId="278"/>
            <ac:graphicFrameMk id="13" creationId="{8CBBD40A-3516-4464-8C16-F4EFFD18FB54}"/>
          </ac:graphicFrameMkLst>
        </pc:graphicFrameChg>
      </pc:sldChg>
      <pc:sldChg chg="delSp modSp new ord modNotes">
        <pc:chgData name="Corey Khan" userId="S::ckhan@cde.ca.gov::e39be4f5-a065-4613-a021-f6aa9124d380" providerId="AD" clId="Web-{6C355943-6D5A-4510-98D6-CC4155DF804B}" dt="2020-10-07T17:46:58.930" v="1039"/>
        <pc:sldMkLst>
          <pc:docMk/>
          <pc:sldMk cId="3480364724" sldId="280"/>
        </pc:sldMkLst>
        <pc:spChg chg="mod">
          <ac:chgData name="Corey Khan" userId="S::ckhan@cde.ca.gov::e39be4f5-a065-4613-a021-f6aa9124d380" providerId="AD" clId="Web-{6C355943-6D5A-4510-98D6-CC4155DF804B}" dt="2020-10-07T17:30:42.264" v="460" actId="20577"/>
          <ac:spMkLst>
            <pc:docMk/>
            <pc:sldMk cId="3480364724" sldId="280"/>
            <ac:spMk id="2" creationId="{977249A8-7AE8-4908-9962-CF97F5C66CC8}"/>
          </ac:spMkLst>
        </pc:spChg>
        <pc:spChg chg="mod">
          <ac:chgData name="Corey Khan" userId="S::ckhan@cde.ca.gov::e39be4f5-a065-4613-a021-f6aa9124d380" providerId="AD" clId="Web-{6C355943-6D5A-4510-98D6-CC4155DF804B}" dt="2020-10-07T17:32:34.161" v="945" actId="14100"/>
          <ac:spMkLst>
            <pc:docMk/>
            <pc:sldMk cId="3480364724" sldId="280"/>
            <ac:spMk id="3" creationId="{68BB9B39-DA86-4650-846C-FE41664F0511}"/>
          </ac:spMkLst>
        </pc:spChg>
        <pc:spChg chg="del">
          <ac:chgData name="Corey Khan" userId="S::ckhan@cde.ca.gov::e39be4f5-a065-4613-a021-f6aa9124d380" providerId="AD" clId="Web-{6C355943-6D5A-4510-98D6-CC4155DF804B}" dt="2020-10-07T17:29:11.633" v="299"/>
          <ac:spMkLst>
            <pc:docMk/>
            <pc:sldMk cId="3480364724" sldId="280"/>
            <ac:spMk id="4" creationId="{0D4C9B29-6620-4379-B4C0-4E3567CAB07F}"/>
          </ac:spMkLst>
        </pc:spChg>
      </pc:sldChg>
    </pc:docChg>
  </pc:docChgLst>
  <pc:docChgLst>
    <pc:chgData name="Alana Andrade" userId="S::aandrade@cde.ca.gov::d336b2b8-3478-4328-8ca2-dbdae80dba75" providerId="AD" clId="Web-{0664C60F-9334-4D69-BE0C-42DB57C4FC88}"/>
    <pc:docChg chg="">
      <pc:chgData name="Alana Andrade" userId="S::aandrade@cde.ca.gov::d336b2b8-3478-4328-8ca2-dbdae80dba75" providerId="AD" clId="Web-{0664C60F-9334-4D69-BE0C-42DB57C4FC88}" dt="2020-10-08T17:42:59.308" v="0"/>
      <pc:docMkLst>
        <pc:docMk/>
      </pc:docMkLst>
      <pc:sldChg chg="addCm">
        <pc:chgData name="Alana Andrade" userId="S::aandrade@cde.ca.gov::d336b2b8-3478-4328-8ca2-dbdae80dba75" providerId="AD" clId="Web-{0664C60F-9334-4D69-BE0C-42DB57C4FC88}" dt="2020-10-08T17:42:59.308" v="0"/>
        <pc:sldMkLst>
          <pc:docMk/>
          <pc:sldMk cId="2549740888" sldId="276"/>
        </pc:sldMkLst>
      </pc:sldChg>
    </pc:docChg>
  </pc:docChgLst>
  <pc:docChgLst>
    <pc:chgData name="Corey Khan" userId="S::ckhan@cde.ca.gov::e39be4f5-a065-4613-a021-f6aa9124d380" providerId="AD" clId="Web-{77684D58-FF71-41A1-984C-0B50CAFACEEC}"/>
    <pc:docChg chg="modSld">
      <pc:chgData name="Corey Khan" userId="S::ckhan@cde.ca.gov::e39be4f5-a065-4613-a021-f6aa9124d380" providerId="AD" clId="Web-{77684D58-FF71-41A1-984C-0B50CAFACEEC}" dt="2020-10-07T18:41:01.239" v="411"/>
      <pc:docMkLst>
        <pc:docMk/>
      </pc:docMkLst>
      <pc:sldChg chg="modNotes">
        <pc:chgData name="Corey Khan" userId="S::ckhan@cde.ca.gov::e39be4f5-a065-4613-a021-f6aa9124d380" providerId="AD" clId="Web-{77684D58-FF71-41A1-984C-0B50CAFACEEC}" dt="2020-10-07T18:40:07.767" v="374"/>
        <pc:sldMkLst>
          <pc:docMk/>
          <pc:sldMk cId="618016672" sldId="260"/>
        </pc:sldMkLst>
      </pc:sldChg>
      <pc:sldChg chg="addSp delSp modSp modNotes">
        <pc:chgData name="Corey Khan" userId="S::ckhan@cde.ca.gov::e39be4f5-a065-4613-a021-f6aa9124d380" providerId="AD" clId="Web-{77684D58-FF71-41A1-984C-0B50CAFACEEC}" dt="2020-10-07T18:41:01.239" v="411"/>
        <pc:sldMkLst>
          <pc:docMk/>
          <pc:sldMk cId="1690969705" sldId="265"/>
        </pc:sldMkLst>
        <pc:spChg chg="mod">
          <ac:chgData name="Corey Khan" userId="S::ckhan@cde.ca.gov::e39be4f5-a065-4613-a021-f6aa9124d380" providerId="AD" clId="Web-{77684D58-FF71-41A1-984C-0B50CAFACEEC}" dt="2020-10-07T18:32:12.439" v="10" actId="20577"/>
          <ac:spMkLst>
            <pc:docMk/>
            <pc:sldMk cId="1690969705" sldId="265"/>
            <ac:spMk id="3" creationId="{6629259A-7C04-44A5-9FC8-38941DD65F6A}"/>
          </ac:spMkLst>
        </pc:spChg>
        <pc:graphicFrameChg chg="add del">
          <ac:chgData name="Corey Khan" userId="S::ckhan@cde.ca.gov::e39be4f5-a065-4613-a021-f6aa9124d380" providerId="AD" clId="Web-{77684D58-FF71-41A1-984C-0B50CAFACEEC}" dt="2020-10-07T18:32:35.534" v="14"/>
          <ac:graphicFrameMkLst>
            <pc:docMk/>
            <pc:sldMk cId="1690969705" sldId="265"/>
            <ac:graphicFrameMk id="4" creationId="{0EBE95AF-3700-4D00-961D-8839F5BE579D}"/>
          </ac:graphicFrameMkLst>
        </pc:graphicFrameChg>
        <pc:graphicFrameChg chg="add mod modGraphic">
          <ac:chgData name="Corey Khan" userId="S::ckhan@cde.ca.gov::e39be4f5-a065-4613-a021-f6aa9124d380" providerId="AD" clId="Web-{77684D58-FF71-41A1-984C-0B50CAFACEEC}" dt="2020-10-07T18:41:01.239" v="411"/>
          <ac:graphicFrameMkLst>
            <pc:docMk/>
            <pc:sldMk cId="1690969705" sldId="265"/>
            <ac:graphicFrameMk id="5" creationId="{BD434032-6213-41F2-AB46-0649BB0C5C86}"/>
          </ac:graphicFrameMkLst>
        </pc:graphicFrameChg>
      </pc:sldChg>
    </pc:docChg>
  </pc:docChgLst>
  <pc:docChgLst>
    <pc:chgData name="Jordan Clegg" userId="S::jclegg@cde.ca.gov::337849d6-6fc7-4f05-a7ed-c724ee339b57" providerId="AD" clId="Web-{E63C5077-359E-4F04-A117-62DF4D9C7DF0}"/>
    <pc:docChg chg="modSld">
      <pc:chgData name="Jordan Clegg" userId="S::jclegg@cde.ca.gov::337849d6-6fc7-4f05-a7ed-c724ee339b57" providerId="AD" clId="Web-{E63C5077-359E-4F04-A117-62DF4D9C7DF0}" dt="2020-10-07T20:32:29.524" v="401" actId="20577"/>
      <pc:docMkLst>
        <pc:docMk/>
      </pc:docMkLst>
      <pc:sldChg chg="modSp">
        <pc:chgData name="Jordan Clegg" userId="S::jclegg@cde.ca.gov::337849d6-6fc7-4f05-a7ed-c724ee339b57" providerId="AD" clId="Web-{E63C5077-359E-4F04-A117-62DF4D9C7DF0}" dt="2020-10-07T20:32:29.524" v="400" actId="20577"/>
        <pc:sldMkLst>
          <pc:docMk/>
          <pc:sldMk cId="3074850566" sldId="262"/>
        </pc:sldMkLst>
        <pc:spChg chg="mod">
          <ac:chgData name="Jordan Clegg" userId="S::jclegg@cde.ca.gov::337849d6-6fc7-4f05-a7ed-c724ee339b57" providerId="AD" clId="Web-{E63C5077-359E-4F04-A117-62DF4D9C7DF0}" dt="2020-10-07T20:32:29.524" v="400" actId="20577"/>
          <ac:spMkLst>
            <pc:docMk/>
            <pc:sldMk cId="3074850566" sldId="262"/>
            <ac:spMk id="3" creationId="{E8686447-46F8-4608-9227-2545C0367645}"/>
          </ac:spMkLst>
        </pc:spChg>
      </pc:sldChg>
    </pc:docChg>
  </pc:docChgLst>
  <pc:docChgLst>
    <pc:chgData name="Jordan Clegg" userId="S::jclegg@cde.ca.gov::337849d6-6fc7-4f05-a7ed-c724ee339b57" providerId="AD" clId="Web-{2768D2A8-FE86-42AB-B086-D340D2397268}"/>
    <pc:docChg chg="modSld">
      <pc:chgData name="Jordan Clegg" userId="S::jclegg@cde.ca.gov::337849d6-6fc7-4f05-a7ed-c724ee339b57" providerId="AD" clId="Web-{2768D2A8-FE86-42AB-B086-D340D2397268}" dt="2020-10-09T00:10:47.470" v="151"/>
      <pc:docMkLst>
        <pc:docMk/>
      </pc:docMkLst>
      <pc:sldChg chg="modNotes">
        <pc:chgData name="Jordan Clegg" userId="S::jclegg@cde.ca.gov::337849d6-6fc7-4f05-a7ed-c724ee339b57" providerId="AD" clId="Web-{2768D2A8-FE86-42AB-B086-D340D2397268}" dt="2020-10-09T00:10:47.470" v="151"/>
        <pc:sldMkLst>
          <pc:docMk/>
          <pc:sldMk cId="506570200" sldId="277"/>
        </pc:sldMkLst>
      </pc:sldChg>
    </pc:docChg>
  </pc:docChgLst>
  <pc:docChgLst>
    <pc:chgData name="Corey Khan" userId="S::ckhan@cde.ca.gov::e39be4f5-a065-4613-a021-f6aa9124d380" providerId="AD" clId="Web-{EECC89AA-4F6F-46B6-8219-7CBF46982E9D}"/>
    <pc:docChg chg="modSld">
      <pc:chgData name="Corey Khan" userId="S::ckhan@cde.ca.gov::e39be4f5-a065-4613-a021-f6aa9124d380" providerId="AD" clId="Web-{EECC89AA-4F6F-46B6-8219-7CBF46982E9D}" dt="2020-10-08T21:14:34.820" v="182" actId="20577"/>
      <pc:docMkLst>
        <pc:docMk/>
      </pc:docMkLst>
      <pc:sldChg chg="modSp">
        <pc:chgData name="Corey Khan" userId="S::ckhan@cde.ca.gov::e39be4f5-a065-4613-a021-f6aa9124d380" providerId="AD" clId="Web-{EECC89AA-4F6F-46B6-8219-7CBF46982E9D}" dt="2020-10-08T21:14:34.820" v="181" actId="20577"/>
        <pc:sldMkLst>
          <pc:docMk/>
          <pc:sldMk cId="699335082" sldId="266"/>
        </pc:sldMkLst>
        <pc:spChg chg="mod">
          <ac:chgData name="Corey Khan" userId="S::ckhan@cde.ca.gov::e39be4f5-a065-4613-a021-f6aa9124d380" providerId="AD" clId="Web-{EECC89AA-4F6F-46B6-8219-7CBF46982E9D}" dt="2020-10-08T21:14:34.820" v="181" actId="20577"/>
          <ac:spMkLst>
            <pc:docMk/>
            <pc:sldMk cId="699335082" sldId="266"/>
            <ac:spMk id="3" creationId="{323DCB0B-1B9C-4259-AD26-F74F2D5EA0B1}"/>
          </ac:spMkLst>
        </pc:spChg>
      </pc:sldChg>
    </pc:docChg>
  </pc:docChgLst>
  <pc:docChgLst>
    <pc:chgData name="Alana Andrade" userId="S::aandrade@cde.ca.gov::d336b2b8-3478-4328-8ca2-dbdae80dba75" providerId="AD" clId="Web-{822F5E17-898D-4C41-8D27-C7C05573AC0E}"/>
    <pc:docChg chg="modSld">
      <pc:chgData name="Alana Andrade" userId="S::aandrade@cde.ca.gov::d336b2b8-3478-4328-8ca2-dbdae80dba75" providerId="AD" clId="Web-{822F5E17-898D-4C41-8D27-C7C05573AC0E}" dt="2020-10-08T17:40:00.755" v="48"/>
      <pc:docMkLst>
        <pc:docMk/>
      </pc:docMkLst>
      <pc:sldChg chg="addCm modNotes">
        <pc:chgData name="Alana Andrade" userId="S::aandrade@cde.ca.gov::d336b2b8-3478-4328-8ca2-dbdae80dba75" providerId="AD" clId="Web-{822F5E17-898D-4C41-8D27-C7C05573AC0E}" dt="2020-10-08T17:40:00.755" v="48"/>
        <pc:sldMkLst>
          <pc:docMk/>
          <pc:sldMk cId="288286353" sldId="270"/>
        </pc:sldMkLst>
      </pc:sldChg>
      <pc:sldChg chg="addCm">
        <pc:chgData name="Alana Andrade" userId="S::aandrade@cde.ca.gov::d336b2b8-3478-4328-8ca2-dbdae80dba75" providerId="AD" clId="Web-{822F5E17-898D-4C41-8D27-C7C05573AC0E}" dt="2020-10-08T17:20:08.406" v="0"/>
        <pc:sldMkLst>
          <pc:docMk/>
          <pc:sldMk cId="3779439125" sldId="274"/>
        </pc:sldMkLst>
      </pc:sldChg>
    </pc:docChg>
  </pc:docChgLst>
  <pc:docChgLst>
    <pc:chgData name="Barbara Lindsay" userId="S::blindsay@cde.ca.gov::f58b8608-a674-4040-9f2a-f7fe56db570d" providerId="AD" clId="Web-{BF82E927-8999-4EC1-9CA0-AB79993FE57E}"/>
    <pc:docChg chg="modSld">
      <pc:chgData name="Barbara Lindsay" userId="S::blindsay@cde.ca.gov::f58b8608-a674-4040-9f2a-f7fe56db570d" providerId="AD" clId="Web-{BF82E927-8999-4EC1-9CA0-AB79993FE57E}" dt="2020-10-05T21:16:22.667" v="3"/>
      <pc:docMkLst>
        <pc:docMk/>
      </pc:docMkLst>
      <pc:sldChg chg="modNotes">
        <pc:chgData name="Barbara Lindsay" userId="S::blindsay@cde.ca.gov::f58b8608-a674-4040-9f2a-f7fe56db570d" providerId="AD" clId="Web-{BF82E927-8999-4EC1-9CA0-AB79993FE57E}" dt="2020-10-05T21:16:22.667" v="3"/>
        <pc:sldMkLst>
          <pc:docMk/>
          <pc:sldMk cId="3465662035" sldId="257"/>
        </pc:sldMkLst>
      </pc:sldChg>
    </pc:docChg>
  </pc:docChgLst>
  <pc:docChgLst>
    <pc:chgData name="Barbara Lindsay" userId="S::blindsay@cde.ca.gov::f58b8608-a674-4040-9f2a-f7fe56db570d" providerId="AD" clId="Web-{EC52113D-843F-4AE4-9FE3-B528724A8B14}"/>
    <pc:docChg chg="modSld">
      <pc:chgData name="Barbara Lindsay" userId="S::blindsay@cde.ca.gov::f58b8608-a674-4040-9f2a-f7fe56db570d" providerId="AD" clId="Web-{EC52113D-843F-4AE4-9FE3-B528724A8B14}" dt="2020-10-07T15:09:41.203" v="28" actId="20577"/>
      <pc:docMkLst>
        <pc:docMk/>
      </pc:docMkLst>
      <pc:sldChg chg="modSp">
        <pc:chgData name="Barbara Lindsay" userId="S::blindsay@cde.ca.gov::f58b8608-a674-4040-9f2a-f7fe56db570d" providerId="AD" clId="Web-{EC52113D-843F-4AE4-9FE3-B528724A8B14}" dt="2020-10-07T15:08:39.246" v="13" actId="14100"/>
        <pc:sldMkLst>
          <pc:docMk/>
          <pc:sldMk cId="3212877554" sldId="263"/>
        </pc:sldMkLst>
        <pc:spChg chg="mod">
          <ac:chgData name="Barbara Lindsay" userId="S::blindsay@cde.ca.gov::f58b8608-a674-4040-9f2a-f7fe56db570d" providerId="AD" clId="Web-{EC52113D-843F-4AE4-9FE3-B528724A8B14}" dt="2020-10-07T15:08:32.230" v="12" actId="14100"/>
          <ac:spMkLst>
            <pc:docMk/>
            <pc:sldMk cId="3212877554" sldId="263"/>
            <ac:spMk id="2" creationId="{6C72958A-720F-4B14-9D12-F543E59A7AFA}"/>
          </ac:spMkLst>
        </pc:spChg>
        <pc:spChg chg="mod">
          <ac:chgData name="Barbara Lindsay" userId="S::blindsay@cde.ca.gov::f58b8608-a674-4040-9f2a-f7fe56db570d" providerId="AD" clId="Web-{EC52113D-843F-4AE4-9FE3-B528724A8B14}" dt="2020-10-07T15:08:39.246" v="13" actId="14100"/>
          <ac:spMkLst>
            <pc:docMk/>
            <pc:sldMk cId="3212877554" sldId="263"/>
            <ac:spMk id="3" creationId="{A05558FF-42AA-4395-A9C5-CE4649A9C56F}"/>
          </ac:spMkLst>
        </pc:spChg>
      </pc:sldChg>
      <pc:sldChg chg="modSp">
        <pc:chgData name="Barbara Lindsay" userId="S::blindsay@cde.ca.gov::f58b8608-a674-4040-9f2a-f7fe56db570d" providerId="AD" clId="Web-{EC52113D-843F-4AE4-9FE3-B528724A8B14}" dt="2020-10-07T15:09:22.795" v="23" actId="20577"/>
        <pc:sldMkLst>
          <pc:docMk/>
          <pc:sldMk cId="506570200" sldId="277"/>
        </pc:sldMkLst>
        <pc:spChg chg="mod">
          <ac:chgData name="Barbara Lindsay" userId="S::blindsay@cde.ca.gov::f58b8608-a674-4040-9f2a-f7fe56db570d" providerId="AD" clId="Web-{EC52113D-843F-4AE4-9FE3-B528724A8B14}" dt="2020-10-07T15:08:54.075" v="16" actId="20577"/>
          <ac:spMkLst>
            <pc:docMk/>
            <pc:sldMk cId="506570200" sldId="277"/>
            <ac:spMk id="2" creationId="{F28E3C28-070F-49B9-BBBF-6DD022267572}"/>
          </ac:spMkLst>
        </pc:spChg>
        <pc:spChg chg="mod">
          <ac:chgData name="Barbara Lindsay" userId="S::blindsay@cde.ca.gov::f58b8608-a674-4040-9f2a-f7fe56db570d" providerId="AD" clId="Web-{EC52113D-843F-4AE4-9FE3-B528724A8B14}" dt="2020-10-07T15:09:22.795" v="23" actId="20577"/>
          <ac:spMkLst>
            <pc:docMk/>
            <pc:sldMk cId="506570200" sldId="277"/>
            <ac:spMk id="3" creationId="{B1AF50C1-7FD8-49BA-9E58-43F6764584A4}"/>
          </ac:spMkLst>
        </pc:spChg>
      </pc:sldChg>
      <pc:sldChg chg="modSp">
        <pc:chgData name="Barbara Lindsay" userId="S::blindsay@cde.ca.gov::f58b8608-a674-4040-9f2a-f7fe56db570d" providerId="AD" clId="Web-{EC52113D-843F-4AE4-9FE3-B528724A8B14}" dt="2020-10-07T15:09:39.578" v="26" actId="20577"/>
        <pc:sldMkLst>
          <pc:docMk/>
          <pc:sldMk cId="754879943" sldId="278"/>
        </pc:sldMkLst>
        <pc:spChg chg="mod">
          <ac:chgData name="Barbara Lindsay" userId="S::blindsay@cde.ca.gov::f58b8608-a674-4040-9f2a-f7fe56db570d" providerId="AD" clId="Web-{EC52113D-843F-4AE4-9FE3-B528724A8B14}" dt="2020-10-07T15:09:39.578" v="26" actId="20577"/>
          <ac:spMkLst>
            <pc:docMk/>
            <pc:sldMk cId="754879943" sldId="278"/>
            <ac:spMk id="2" creationId="{666F0F92-AC23-45BC-9D72-458F1F780AD8}"/>
          </ac:spMkLst>
        </pc:spChg>
      </pc:sldChg>
      <pc:sldChg chg="modSp modNotes">
        <pc:chgData name="Barbara Lindsay" userId="S::blindsay@cde.ca.gov::f58b8608-a674-4040-9f2a-f7fe56db570d" providerId="AD" clId="Web-{EC52113D-843F-4AE4-9FE3-B528724A8B14}" dt="2020-10-07T15:07:43.086" v="6"/>
        <pc:sldMkLst>
          <pc:docMk/>
          <pc:sldMk cId="51454638" sldId="279"/>
        </pc:sldMkLst>
        <pc:spChg chg="mod">
          <ac:chgData name="Barbara Lindsay" userId="S::blindsay@cde.ca.gov::f58b8608-a674-4040-9f2a-f7fe56db570d" providerId="AD" clId="Web-{EC52113D-843F-4AE4-9FE3-B528724A8B14}" dt="2020-10-07T15:06:52.348" v="2" actId="20577"/>
          <ac:spMkLst>
            <pc:docMk/>
            <pc:sldMk cId="51454638" sldId="279"/>
            <ac:spMk id="2" creationId="{2DBDD843-022F-4123-B816-47DF6465B174}"/>
          </ac:spMkLst>
        </pc:spChg>
      </pc:sldChg>
    </pc:docChg>
  </pc:docChgLst>
  <pc:docChgLst>
    <pc:chgData name="Barbara Lindsay" userId="S::blindsay@cde.ca.gov::f58b8608-a674-4040-9f2a-f7fe56db570d" providerId="AD" clId="Web-{C0AD3E2A-01B4-4A7B-9178-44008216DB67}"/>
    <pc:docChg chg="addSld addMainMaster">
      <pc:chgData name="Barbara Lindsay" userId="S::blindsay@cde.ca.gov::f58b8608-a674-4040-9f2a-f7fe56db570d" providerId="AD" clId="Web-{C0AD3E2A-01B4-4A7B-9178-44008216DB67}" dt="2020-09-24T22:30:35.688" v="0"/>
      <pc:docMkLst>
        <pc:docMk/>
      </pc:docMkLst>
      <pc:sldChg chg="add">
        <pc:chgData name="Barbara Lindsay" userId="S::blindsay@cde.ca.gov::f58b8608-a674-4040-9f2a-f7fe56db570d" providerId="AD" clId="Web-{C0AD3E2A-01B4-4A7B-9178-44008216DB67}" dt="2020-09-24T22:30:35.688" v="0"/>
        <pc:sldMkLst>
          <pc:docMk/>
          <pc:sldMk cId="2165875844" sldId="259"/>
        </pc:sldMkLst>
      </pc:sldChg>
      <pc:sldMasterChg chg="add addSldLayout">
        <pc:chgData name="Barbara Lindsay" userId="S::blindsay@cde.ca.gov::f58b8608-a674-4040-9f2a-f7fe56db570d" providerId="AD" clId="Web-{C0AD3E2A-01B4-4A7B-9178-44008216DB67}" dt="2020-09-24T22:30:35.688" v="0"/>
        <pc:sldMasterMkLst>
          <pc:docMk/>
          <pc:sldMasterMk cId="2273882459" sldId="2147483686"/>
        </pc:sldMasterMkLst>
        <pc:sldLayoutChg chg="add">
          <pc:chgData name="Barbara Lindsay" userId="S::blindsay@cde.ca.gov::f58b8608-a674-4040-9f2a-f7fe56db570d" providerId="AD" clId="Web-{C0AD3E2A-01B4-4A7B-9178-44008216DB67}" dt="2020-09-24T22:30:35.688" v="0"/>
          <pc:sldLayoutMkLst>
            <pc:docMk/>
            <pc:sldMasterMk cId="2273882459" sldId="2147483686"/>
            <pc:sldLayoutMk cId="3054048436" sldId="2147483687"/>
          </pc:sldLayoutMkLst>
        </pc:sldLayoutChg>
        <pc:sldLayoutChg chg="add">
          <pc:chgData name="Barbara Lindsay" userId="S::blindsay@cde.ca.gov::f58b8608-a674-4040-9f2a-f7fe56db570d" providerId="AD" clId="Web-{C0AD3E2A-01B4-4A7B-9178-44008216DB67}" dt="2020-09-24T22:30:35.688" v="0"/>
          <pc:sldLayoutMkLst>
            <pc:docMk/>
            <pc:sldMasterMk cId="2273882459" sldId="2147483686"/>
            <pc:sldLayoutMk cId="3690796489" sldId="2147483688"/>
          </pc:sldLayoutMkLst>
        </pc:sldLayoutChg>
        <pc:sldLayoutChg chg="add">
          <pc:chgData name="Barbara Lindsay" userId="S::blindsay@cde.ca.gov::f58b8608-a674-4040-9f2a-f7fe56db570d" providerId="AD" clId="Web-{C0AD3E2A-01B4-4A7B-9178-44008216DB67}" dt="2020-09-24T22:30:35.688" v="0"/>
          <pc:sldLayoutMkLst>
            <pc:docMk/>
            <pc:sldMasterMk cId="2273882459" sldId="2147483686"/>
            <pc:sldLayoutMk cId="896593856" sldId="2147483689"/>
          </pc:sldLayoutMkLst>
        </pc:sldLayoutChg>
        <pc:sldLayoutChg chg="add">
          <pc:chgData name="Barbara Lindsay" userId="S::blindsay@cde.ca.gov::f58b8608-a674-4040-9f2a-f7fe56db570d" providerId="AD" clId="Web-{C0AD3E2A-01B4-4A7B-9178-44008216DB67}" dt="2020-09-24T22:30:35.688" v="0"/>
          <pc:sldLayoutMkLst>
            <pc:docMk/>
            <pc:sldMasterMk cId="2273882459" sldId="2147483686"/>
            <pc:sldLayoutMk cId="2526991564" sldId="2147483690"/>
          </pc:sldLayoutMkLst>
        </pc:sldLayoutChg>
      </pc:sldMasterChg>
    </pc:docChg>
  </pc:docChgLst>
  <pc:docChgLst>
    <pc:chgData name="Jordan Clegg" userId="S::jclegg@cde.ca.gov::337849d6-6fc7-4f05-a7ed-c724ee339b57" providerId="AD" clId="Web-{D33AFA06-CBDB-47CF-B580-62F7C4AC80B1}"/>
    <pc:docChg chg="modSld">
      <pc:chgData name="Jordan Clegg" userId="S::jclegg@cde.ca.gov::337849d6-6fc7-4f05-a7ed-c724ee339b57" providerId="AD" clId="Web-{D33AFA06-CBDB-47CF-B580-62F7C4AC80B1}" dt="2020-10-07T20:24:55.973" v="1045" actId="20577"/>
      <pc:docMkLst>
        <pc:docMk/>
      </pc:docMkLst>
      <pc:sldChg chg="modSp modNotes">
        <pc:chgData name="Jordan Clegg" userId="S::jclegg@cde.ca.gov::337849d6-6fc7-4f05-a7ed-c724ee339b57" providerId="AD" clId="Web-{D33AFA06-CBDB-47CF-B580-62F7C4AC80B1}" dt="2020-10-07T20:24:55.973" v="1044" actId="20577"/>
        <pc:sldMkLst>
          <pc:docMk/>
          <pc:sldMk cId="3074850566" sldId="262"/>
        </pc:sldMkLst>
        <pc:spChg chg="mod">
          <ac:chgData name="Jordan Clegg" userId="S::jclegg@cde.ca.gov::337849d6-6fc7-4f05-a7ed-c724ee339b57" providerId="AD" clId="Web-{D33AFA06-CBDB-47CF-B580-62F7C4AC80B1}" dt="2020-10-07T20:24:55.973" v="1044" actId="20577"/>
          <ac:spMkLst>
            <pc:docMk/>
            <pc:sldMk cId="3074850566" sldId="262"/>
            <ac:spMk id="3" creationId="{E8686447-46F8-4608-9227-2545C0367645}"/>
          </ac:spMkLst>
        </pc:spChg>
      </pc:sldChg>
    </pc:docChg>
  </pc:docChgLst>
  <pc:docChgLst>
    <pc:chgData name="Barbara Lindsay" userId="S::blindsay@cde.ca.gov::f58b8608-a674-4040-9f2a-f7fe56db570d" providerId="AD" clId="Web-{8FA82574-B1A0-47DB-A745-A831DEF9692A}"/>
    <pc:docChg chg="modSld">
      <pc:chgData name="Barbara Lindsay" userId="S::blindsay@cde.ca.gov::f58b8608-a674-4040-9f2a-f7fe56db570d" providerId="AD" clId="Web-{8FA82574-B1A0-47DB-A745-A831DEF9692A}" dt="2020-09-25T22:46:08.448" v="166" actId="14100"/>
      <pc:docMkLst>
        <pc:docMk/>
      </pc:docMkLst>
      <pc:sldChg chg="modSp">
        <pc:chgData name="Barbara Lindsay" userId="S::blindsay@cde.ca.gov::f58b8608-a674-4040-9f2a-f7fe56db570d" providerId="AD" clId="Web-{8FA82574-B1A0-47DB-A745-A831DEF9692A}" dt="2020-09-25T22:46:08.448" v="166" actId="14100"/>
        <pc:sldMkLst>
          <pc:docMk/>
          <pc:sldMk cId="3465662035" sldId="257"/>
        </pc:sldMkLst>
        <pc:spChg chg="mod">
          <ac:chgData name="Barbara Lindsay" userId="S::blindsay@cde.ca.gov::f58b8608-a674-4040-9f2a-f7fe56db570d" providerId="AD" clId="Web-{8FA82574-B1A0-47DB-A745-A831DEF9692A}" dt="2020-09-25T22:46:08.448" v="166" actId="14100"/>
          <ac:spMkLst>
            <pc:docMk/>
            <pc:sldMk cId="3465662035" sldId="257"/>
            <ac:spMk id="3" creationId="{E0786974-120E-4077-825F-C9BFE1C8337D}"/>
          </ac:spMkLst>
        </pc:spChg>
      </pc:sldChg>
    </pc:docChg>
  </pc:docChgLst>
  <pc:docChgLst>
    <pc:chgData name="Barbara Lindsay" userId="S::blindsay@cde.ca.gov::f58b8608-a674-4040-9f2a-f7fe56db570d" providerId="AD" clId="Web-{2FD5E404-57C8-4F19-9B2E-0116C0E367E5}"/>
    <pc:docChg chg="modSld">
      <pc:chgData name="Barbara Lindsay" userId="S::blindsay@cde.ca.gov::f58b8608-a674-4040-9f2a-f7fe56db570d" providerId="AD" clId="Web-{2FD5E404-57C8-4F19-9B2E-0116C0E367E5}" dt="2020-09-25T22:49:47.886" v="61" actId="1076"/>
      <pc:docMkLst>
        <pc:docMk/>
      </pc:docMkLst>
      <pc:sldChg chg="addSp modSp">
        <pc:chgData name="Barbara Lindsay" userId="S::blindsay@cde.ca.gov::f58b8608-a674-4040-9f2a-f7fe56db570d" providerId="AD" clId="Web-{2FD5E404-57C8-4F19-9B2E-0116C0E367E5}" dt="2020-09-25T22:49:47.886" v="61" actId="1076"/>
        <pc:sldMkLst>
          <pc:docMk/>
          <pc:sldMk cId="3465662035" sldId="257"/>
        </pc:sldMkLst>
        <pc:spChg chg="add mod">
          <ac:chgData name="Barbara Lindsay" userId="S::blindsay@cde.ca.gov::f58b8608-a674-4040-9f2a-f7fe56db570d" providerId="AD" clId="Web-{2FD5E404-57C8-4F19-9B2E-0116C0E367E5}" dt="2020-09-25T22:49:47.886" v="61" actId="1076"/>
          <ac:spMkLst>
            <pc:docMk/>
            <pc:sldMk cId="3465662035" sldId="257"/>
            <ac:spMk id="3" creationId="{C8D545B4-06E1-4DE8-81CC-7CC2525B402D}"/>
          </ac:spMkLst>
        </pc:spChg>
        <pc:picChg chg="mod">
          <ac:chgData name="Barbara Lindsay" userId="S::blindsay@cde.ca.gov::f58b8608-a674-4040-9f2a-f7fe56db570d" providerId="AD" clId="Web-{2FD5E404-57C8-4F19-9B2E-0116C0E367E5}" dt="2020-09-25T22:48:44.572" v="9" actId="14100"/>
          <ac:picMkLst>
            <pc:docMk/>
            <pc:sldMk cId="3465662035" sldId="257"/>
            <ac:picMk id="4" creationId="{A6F25D57-639F-4F44-A8AE-84A61D587467}"/>
          </ac:picMkLst>
        </pc:picChg>
        <pc:picChg chg="add mod">
          <ac:chgData name="Barbara Lindsay" userId="S::blindsay@cde.ca.gov::f58b8608-a674-4040-9f2a-f7fe56db570d" providerId="AD" clId="Web-{2FD5E404-57C8-4F19-9B2E-0116C0E367E5}" dt="2020-09-25T22:48:39.025" v="8" actId="1076"/>
          <ac:picMkLst>
            <pc:docMk/>
            <pc:sldMk cId="3465662035" sldId="257"/>
            <ac:picMk id="5" creationId="{D97D37D5-406C-45AF-95A1-41EEBA434E0D}"/>
          </ac:picMkLst>
        </pc:picChg>
      </pc:sldChg>
    </pc:docChg>
  </pc:docChgLst>
  <pc:docChgLst>
    <pc:chgData name="Barbara Lindsay" userId="S::blindsay@cde.ca.gov::f58b8608-a674-4040-9f2a-f7fe56db570d" providerId="AD" clId="Web-{8E2AA87D-748F-401D-B040-3F062C823A03}"/>
    <pc:docChg chg="modSld">
      <pc:chgData name="Barbara Lindsay" userId="S::blindsay@cde.ca.gov::f58b8608-a674-4040-9f2a-f7fe56db570d" providerId="AD" clId="Web-{8E2AA87D-748F-401D-B040-3F062C823A03}" dt="2020-10-08T17:03:59.518" v="234"/>
      <pc:docMkLst>
        <pc:docMk/>
      </pc:docMkLst>
      <pc:sldChg chg="modSp modNotes">
        <pc:chgData name="Barbara Lindsay" userId="S::blindsay@cde.ca.gov::f58b8608-a674-4040-9f2a-f7fe56db570d" providerId="AD" clId="Web-{8E2AA87D-748F-401D-B040-3F062C823A03}" dt="2020-10-08T17:03:47.252" v="226" actId="20577"/>
        <pc:sldMkLst>
          <pc:docMk/>
          <pc:sldMk cId="2165875844" sldId="259"/>
        </pc:sldMkLst>
        <pc:spChg chg="mod">
          <ac:chgData name="Barbara Lindsay" userId="S::blindsay@cde.ca.gov::f58b8608-a674-4040-9f2a-f7fe56db570d" providerId="AD" clId="Web-{8E2AA87D-748F-401D-B040-3F062C823A03}" dt="2020-10-08T17:03:47.252" v="226" actId="20577"/>
          <ac:spMkLst>
            <pc:docMk/>
            <pc:sldMk cId="2165875844" sldId="259"/>
            <ac:spMk id="3" creationId="{2AFEFFE4-8AC2-463A-B2BC-B98011D5BE04}"/>
          </ac:spMkLst>
        </pc:spChg>
      </pc:sldChg>
      <pc:sldChg chg="modNotes">
        <pc:chgData name="Barbara Lindsay" userId="S::blindsay@cde.ca.gov::f58b8608-a674-4040-9f2a-f7fe56db570d" providerId="AD" clId="Web-{8E2AA87D-748F-401D-B040-3F062C823A03}" dt="2020-10-08T17:03:59.518" v="234"/>
        <pc:sldMkLst>
          <pc:docMk/>
          <pc:sldMk cId="3074850566" sldId="262"/>
        </pc:sldMkLst>
      </pc:sldChg>
      <pc:sldChg chg="modSp modNotes">
        <pc:chgData name="Barbara Lindsay" userId="S::blindsay@cde.ca.gov::f58b8608-a674-4040-9f2a-f7fe56db570d" providerId="AD" clId="Web-{8E2AA87D-748F-401D-B040-3F062C823A03}" dt="2020-10-08T17:02:39.951" v="212"/>
        <pc:sldMkLst>
          <pc:docMk/>
          <pc:sldMk cId="1690969705" sldId="265"/>
        </pc:sldMkLst>
        <pc:spChg chg="mod">
          <ac:chgData name="Barbara Lindsay" userId="S::blindsay@cde.ca.gov::f58b8608-a674-4040-9f2a-f7fe56db570d" providerId="AD" clId="Web-{8E2AA87D-748F-401D-B040-3F062C823A03}" dt="2020-10-08T17:01:15.009" v="188" actId="20577"/>
          <ac:spMkLst>
            <pc:docMk/>
            <pc:sldMk cId="1690969705" sldId="265"/>
            <ac:spMk id="2" creationId="{2DBDD843-022F-4123-B816-47DF6465B174}"/>
          </ac:spMkLst>
        </pc:spChg>
        <pc:spChg chg="mod">
          <ac:chgData name="Barbara Lindsay" userId="S::blindsay@cde.ca.gov::f58b8608-a674-4040-9f2a-f7fe56db570d" providerId="AD" clId="Web-{8E2AA87D-748F-401D-B040-3F062C823A03}" dt="2020-10-08T17:02:20.356" v="202" actId="20577"/>
          <ac:spMkLst>
            <pc:docMk/>
            <pc:sldMk cId="1690969705" sldId="265"/>
            <ac:spMk id="3" creationId="{6629259A-7C04-44A5-9FC8-38941DD65F6A}"/>
          </ac:spMkLst>
        </pc:spChg>
      </pc:sldChg>
      <pc:sldChg chg="modNotes">
        <pc:chgData name="Barbara Lindsay" userId="S::blindsay@cde.ca.gov::f58b8608-a674-4040-9f2a-f7fe56db570d" providerId="AD" clId="Web-{8E2AA87D-748F-401D-B040-3F062C823A03}" dt="2020-10-08T17:00:30.288" v="179"/>
        <pc:sldMkLst>
          <pc:docMk/>
          <pc:sldMk cId="288286353" sldId="270"/>
        </pc:sldMkLst>
      </pc:sldChg>
    </pc:docChg>
  </pc:docChgLst>
  <pc:docChgLst>
    <pc:chgData name="Alana Andrade" userId="S::aandrade@cde.ca.gov::d336b2b8-3478-4328-8ca2-dbdae80dba75" providerId="AD" clId="Web-{255C799A-DD33-1D4A-BE2A-E9D16A7EDDD6}"/>
    <pc:docChg chg="modSld">
      <pc:chgData name="Alana Andrade" userId="S::aandrade@cde.ca.gov::d336b2b8-3478-4328-8ca2-dbdae80dba75" providerId="AD" clId="Web-{255C799A-DD33-1D4A-BE2A-E9D16A7EDDD6}" dt="2020-10-08T21:03:16.173" v="31"/>
      <pc:docMkLst>
        <pc:docMk/>
      </pc:docMkLst>
      <pc:sldChg chg="addCm">
        <pc:chgData name="Alana Andrade" userId="S::aandrade@cde.ca.gov::d336b2b8-3478-4328-8ca2-dbdae80dba75" providerId="AD" clId="Web-{255C799A-DD33-1D4A-BE2A-E9D16A7EDDD6}" dt="2020-10-08T21:02:04.231" v="30"/>
        <pc:sldMkLst>
          <pc:docMk/>
          <pc:sldMk cId="3074850566" sldId="262"/>
        </pc:sldMkLst>
      </pc:sldChg>
      <pc:sldChg chg="modSp">
        <pc:chgData name="Alana Andrade" userId="S::aandrade@cde.ca.gov::d336b2b8-3478-4328-8ca2-dbdae80dba75" providerId="AD" clId="Web-{255C799A-DD33-1D4A-BE2A-E9D16A7EDDD6}" dt="2020-10-08T20:52:38.326" v="23" actId="20577"/>
        <pc:sldMkLst>
          <pc:docMk/>
          <pc:sldMk cId="894971636" sldId="272"/>
        </pc:sldMkLst>
        <pc:spChg chg="mod">
          <ac:chgData name="Alana Andrade" userId="S::aandrade@cde.ca.gov::d336b2b8-3478-4328-8ca2-dbdae80dba75" providerId="AD" clId="Web-{255C799A-DD33-1D4A-BE2A-E9D16A7EDDD6}" dt="2020-10-08T20:52:38.326" v="23" actId="20577"/>
          <ac:spMkLst>
            <pc:docMk/>
            <pc:sldMk cId="894971636" sldId="272"/>
            <ac:spMk id="2" creationId="{3FF447A0-B5C1-499D-85BA-0B51F5745F4F}"/>
          </ac:spMkLst>
        </pc:spChg>
      </pc:sldChg>
      <pc:sldChg chg="addCm">
        <pc:chgData name="Alana Andrade" userId="S::aandrade@cde.ca.gov::d336b2b8-3478-4328-8ca2-dbdae80dba75" providerId="AD" clId="Web-{255C799A-DD33-1D4A-BE2A-E9D16A7EDDD6}" dt="2020-10-08T21:00:17.054" v="29"/>
        <pc:sldMkLst>
          <pc:docMk/>
          <pc:sldMk cId="51454638" sldId="279"/>
        </pc:sldMkLst>
      </pc:sldChg>
      <pc:sldChg chg="addCm">
        <pc:chgData name="Alana Andrade" userId="S::aandrade@cde.ca.gov::d336b2b8-3478-4328-8ca2-dbdae80dba75" providerId="AD" clId="Web-{255C799A-DD33-1D4A-BE2A-E9D16A7EDDD6}" dt="2020-10-08T21:03:16.173" v="31"/>
        <pc:sldMkLst>
          <pc:docMk/>
          <pc:sldMk cId="3480364724" sldId="280"/>
        </pc:sldMkLst>
      </pc:sldChg>
      <pc:sldChg chg="addSp modSp">
        <pc:chgData name="Alana Andrade" userId="S::aandrade@cde.ca.gov::d336b2b8-3478-4328-8ca2-dbdae80dba75" providerId="AD" clId="Web-{255C799A-DD33-1D4A-BE2A-E9D16A7EDDD6}" dt="2020-10-08T20:50:25.959" v="1" actId="1076"/>
        <pc:sldMkLst>
          <pc:docMk/>
          <pc:sldMk cId="4131818139" sldId="299"/>
        </pc:sldMkLst>
        <pc:picChg chg="add mod">
          <ac:chgData name="Alana Andrade" userId="S::aandrade@cde.ca.gov::d336b2b8-3478-4328-8ca2-dbdae80dba75" providerId="AD" clId="Web-{255C799A-DD33-1D4A-BE2A-E9D16A7EDDD6}" dt="2020-10-08T20:50:25.959" v="1" actId="1076"/>
          <ac:picMkLst>
            <pc:docMk/>
            <pc:sldMk cId="4131818139" sldId="299"/>
            <ac:picMk id="5" creationId="{4D1923A9-6FB8-4354-B1C6-14BC3130B75D}"/>
          </ac:picMkLst>
        </pc:picChg>
      </pc:sldChg>
    </pc:docChg>
  </pc:docChgLst>
  <pc:docChgLst>
    <pc:chgData name="Alana Andrade" userId="S::aandrade@cde.ca.gov::d336b2b8-3478-4328-8ca2-dbdae80dba75" providerId="AD" clId="Web-{7E4B247A-308E-4132-B189-A650E82578D5}"/>
    <pc:docChg chg="modSld">
      <pc:chgData name="Alana Andrade" userId="S::aandrade@cde.ca.gov::d336b2b8-3478-4328-8ca2-dbdae80dba75" providerId="AD" clId="Web-{7E4B247A-308E-4132-B189-A650E82578D5}" dt="2020-10-05T15:17:54.039" v="2" actId="20577"/>
      <pc:docMkLst>
        <pc:docMk/>
      </pc:docMkLst>
    </pc:docChg>
  </pc:docChgLst>
  <pc:docChgLst>
    <pc:chgData name="Virginia Early" userId="42929ea7-4389-4ffc-bd0b-f8133d7ef99f" providerId="ADAL" clId="{50FAE155-1C76-4C35-B127-CE8580275A55}"/>
    <pc:docChg chg="custSel addSld delSld modSld">
      <pc:chgData name="Virginia Early" userId="42929ea7-4389-4ffc-bd0b-f8133d7ef99f" providerId="ADAL" clId="{50FAE155-1C76-4C35-B127-CE8580275A55}" dt="2020-10-08T20:11:34.576" v="19" actId="403"/>
      <pc:docMkLst>
        <pc:docMk/>
      </pc:docMkLst>
      <pc:sldChg chg="modSp">
        <pc:chgData name="Virginia Early" userId="42929ea7-4389-4ffc-bd0b-f8133d7ef99f" providerId="ADAL" clId="{50FAE155-1C76-4C35-B127-CE8580275A55}" dt="2020-10-08T20:11:34.576" v="19" actId="403"/>
        <pc:sldMkLst>
          <pc:docMk/>
          <pc:sldMk cId="3513095280" sldId="268"/>
        </pc:sldMkLst>
        <pc:spChg chg="mod">
          <ac:chgData name="Virginia Early" userId="42929ea7-4389-4ffc-bd0b-f8133d7ef99f" providerId="ADAL" clId="{50FAE155-1C76-4C35-B127-CE8580275A55}" dt="2020-10-08T20:11:34.576" v="19" actId="403"/>
          <ac:spMkLst>
            <pc:docMk/>
            <pc:sldMk cId="3513095280" sldId="268"/>
            <ac:spMk id="2" creationId="{4754C48D-59AE-4C72-BB57-22448D8A6A71}"/>
          </ac:spMkLst>
        </pc:spChg>
      </pc:sldChg>
      <pc:sldChg chg="add">
        <pc:chgData name="Virginia Early" userId="42929ea7-4389-4ffc-bd0b-f8133d7ef99f" providerId="ADAL" clId="{50FAE155-1C76-4C35-B127-CE8580275A55}" dt="2020-10-08T20:09:29.910" v="12"/>
        <pc:sldMkLst>
          <pc:docMk/>
          <pc:sldMk cId="3552875544" sldId="269"/>
        </pc:sldMkLst>
      </pc:sldChg>
      <pc:sldChg chg="addSp delSp modSp del">
        <pc:chgData name="Virginia Early" userId="42929ea7-4389-4ffc-bd0b-f8133d7ef99f" providerId="ADAL" clId="{50FAE155-1C76-4C35-B127-CE8580275A55}" dt="2020-10-08T20:07:32.350" v="1" actId="2696"/>
        <pc:sldMkLst>
          <pc:docMk/>
          <pc:sldMk cId="2554467973" sldId="285"/>
        </pc:sldMkLst>
        <pc:spChg chg="add mod">
          <ac:chgData name="Virginia Early" userId="42929ea7-4389-4ffc-bd0b-f8133d7ef99f" providerId="ADAL" clId="{50FAE155-1C76-4C35-B127-CE8580275A55}" dt="2020-10-08T20:07:30.128" v="0" actId="478"/>
          <ac:spMkLst>
            <pc:docMk/>
            <pc:sldMk cId="2554467973" sldId="285"/>
            <ac:spMk id="3" creationId="{998A0821-85A3-437F-8CC1-D591A8248D4A}"/>
          </ac:spMkLst>
        </pc:spChg>
        <pc:picChg chg="del">
          <ac:chgData name="Virginia Early" userId="42929ea7-4389-4ffc-bd0b-f8133d7ef99f" providerId="ADAL" clId="{50FAE155-1C76-4C35-B127-CE8580275A55}" dt="2020-10-08T20:07:30.128" v="0" actId="478"/>
          <ac:picMkLst>
            <pc:docMk/>
            <pc:sldMk cId="2554467973" sldId="285"/>
            <ac:picMk id="4" creationId="{612A88CE-710B-4B13-9AA9-FBB300DCF68A}"/>
          </ac:picMkLst>
        </pc:picChg>
      </pc:sldChg>
      <pc:sldChg chg="del">
        <pc:chgData name="Virginia Early" userId="42929ea7-4389-4ffc-bd0b-f8133d7ef99f" providerId="ADAL" clId="{50FAE155-1C76-4C35-B127-CE8580275A55}" dt="2020-10-08T20:07:51.829" v="3" actId="2696"/>
        <pc:sldMkLst>
          <pc:docMk/>
          <pc:sldMk cId="548303952" sldId="286"/>
        </pc:sldMkLst>
      </pc:sldChg>
      <pc:sldChg chg="addSp delSp modSp del">
        <pc:chgData name="Virginia Early" userId="42929ea7-4389-4ffc-bd0b-f8133d7ef99f" providerId="ADAL" clId="{50FAE155-1C76-4C35-B127-CE8580275A55}" dt="2020-10-08T20:08:26.527" v="8" actId="2696"/>
        <pc:sldMkLst>
          <pc:docMk/>
          <pc:sldMk cId="3744677301" sldId="287"/>
        </pc:sldMkLst>
        <pc:spChg chg="add mod">
          <ac:chgData name="Virginia Early" userId="42929ea7-4389-4ffc-bd0b-f8133d7ef99f" providerId="ADAL" clId="{50FAE155-1C76-4C35-B127-CE8580275A55}" dt="2020-10-08T20:08:24.335" v="7" actId="478"/>
          <ac:spMkLst>
            <pc:docMk/>
            <pc:sldMk cId="3744677301" sldId="287"/>
            <ac:spMk id="3" creationId="{8F2C8FEB-46E1-4576-A8B9-4EE60091D27E}"/>
          </ac:spMkLst>
        </pc:spChg>
        <pc:picChg chg="del">
          <ac:chgData name="Virginia Early" userId="42929ea7-4389-4ffc-bd0b-f8133d7ef99f" providerId="ADAL" clId="{50FAE155-1C76-4C35-B127-CE8580275A55}" dt="2020-10-08T20:08:24.335" v="7" actId="478"/>
          <ac:picMkLst>
            <pc:docMk/>
            <pc:sldMk cId="3744677301" sldId="287"/>
            <ac:picMk id="4" creationId="{6944D7E8-1018-44BB-84E0-09A2DE617CA4}"/>
          </ac:picMkLst>
        </pc:picChg>
      </pc:sldChg>
      <pc:sldChg chg="addSp delSp modSp del">
        <pc:chgData name="Virginia Early" userId="42929ea7-4389-4ffc-bd0b-f8133d7ef99f" providerId="ADAL" clId="{50FAE155-1C76-4C35-B127-CE8580275A55}" dt="2020-10-08T20:09:07.333" v="10" actId="2696"/>
        <pc:sldMkLst>
          <pc:docMk/>
          <pc:sldMk cId="4191119851" sldId="288"/>
        </pc:sldMkLst>
        <pc:spChg chg="add mod">
          <ac:chgData name="Virginia Early" userId="42929ea7-4389-4ffc-bd0b-f8133d7ef99f" providerId="ADAL" clId="{50FAE155-1C76-4C35-B127-CE8580275A55}" dt="2020-10-08T20:09:05.155" v="9" actId="478"/>
          <ac:spMkLst>
            <pc:docMk/>
            <pc:sldMk cId="4191119851" sldId="288"/>
            <ac:spMk id="3" creationId="{C0A775E0-CF33-476C-AEB8-27FE53919C5A}"/>
          </ac:spMkLst>
        </pc:spChg>
        <pc:picChg chg="del">
          <ac:chgData name="Virginia Early" userId="42929ea7-4389-4ffc-bd0b-f8133d7ef99f" providerId="ADAL" clId="{50FAE155-1C76-4C35-B127-CE8580275A55}" dt="2020-10-08T20:09:05.155" v="9" actId="478"/>
          <ac:picMkLst>
            <pc:docMk/>
            <pc:sldMk cId="4191119851" sldId="288"/>
            <ac:picMk id="4" creationId="{A507B191-05D4-4CBF-AB53-A2E31ABEE7B8}"/>
          </ac:picMkLst>
        </pc:picChg>
      </pc:sldChg>
      <pc:sldChg chg="addSp delSp modSp del">
        <pc:chgData name="Virginia Early" userId="42929ea7-4389-4ffc-bd0b-f8133d7ef99f" providerId="ADAL" clId="{50FAE155-1C76-4C35-B127-CE8580275A55}" dt="2020-10-08T20:09:46.784" v="14" actId="2696"/>
        <pc:sldMkLst>
          <pc:docMk/>
          <pc:sldMk cId="395651881" sldId="289"/>
        </pc:sldMkLst>
        <pc:spChg chg="add mod">
          <ac:chgData name="Virginia Early" userId="42929ea7-4389-4ffc-bd0b-f8133d7ef99f" providerId="ADAL" clId="{50FAE155-1C76-4C35-B127-CE8580275A55}" dt="2020-10-08T20:09:43.364" v="13" actId="478"/>
          <ac:spMkLst>
            <pc:docMk/>
            <pc:sldMk cId="395651881" sldId="289"/>
            <ac:spMk id="3" creationId="{1AA5461F-59D5-4671-8EFF-175B42F526FB}"/>
          </ac:spMkLst>
        </pc:spChg>
        <pc:picChg chg="del">
          <ac:chgData name="Virginia Early" userId="42929ea7-4389-4ffc-bd0b-f8133d7ef99f" providerId="ADAL" clId="{50FAE155-1C76-4C35-B127-CE8580275A55}" dt="2020-10-08T20:09:43.364" v="13" actId="478"/>
          <ac:picMkLst>
            <pc:docMk/>
            <pc:sldMk cId="395651881" sldId="289"/>
            <ac:picMk id="4" creationId="{E6A26907-4869-4581-A652-27A036F22119}"/>
          </ac:picMkLst>
        </pc:picChg>
      </pc:sldChg>
      <pc:sldChg chg="del">
        <pc:chgData name="Virginia Early" userId="42929ea7-4389-4ffc-bd0b-f8133d7ef99f" providerId="ADAL" clId="{50FAE155-1C76-4C35-B127-CE8580275A55}" dt="2020-10-08T20:10:09.844" v="15" actId="2696"/>
        <pc:sldMkLst>
          <pc:docMk/>
          <pc:sldMk cId="1374836468" sldId="290"/>
        </pc:sldMkLst>
      </pc:sldChg>
      <pc:sldChg chg="del">
        <pc:chgData name="Virginia Early" userId="42929ea7-4389-4ffc-bd0b-f8133d7ef99f" providerId="ADAL" clId="{50FAE155-1C76-4C35-B127-CE8580275A55}" dt="2020-10-08T20:07:53.985" v="4" actId="2696"/>
        <pc:sldMkLst>
          <pc:docMk/>
          <pc:sldMk cId="4012622783" sldId="293"/>
        </pc:sldMkLst>
      </pc:sldChg>
      <pc:sldChg chg="add">
        <pc:chgData name="Virginia Early" userId="42929ea7-4389-4ffc-bd0b-f8133d7ef99f" providerId="ADAL" clId="{50FAE155-1C76-4C35-B127-CE8580275A55}" dt="2020-10-08T20:07:35.481" v="2"/>
        <pc:sldMkLst>
          <pc:docMk/>
          <pc:sldMk cId="2973921498" sldId="294"/>
        </pc:sldMkLst>
      </pc:sldChg>
      <pc:sldChg chg="add">
        <pc:chgData name="Virginia Early" userId="42929ea7-4389-4ffc-bd0b-f8133d7ef99f" providerId="ADAL" clId="{50FAE155-1C76-4C35-B127-CE8580275A55}" dt="2020-10-08T20:07:59.846" v="5"/>
        <pc:sldMkLst>
          <pc:docMk/>
          <pc:sldMk cId="2376278428" sldId="295"/>
        </pc:sldMkLst>
      </pc:sldChg>
      <pc:sldChg chg="add">
        <pc:chgData name="Virginia Early" userId="42929ea7-4389-4ffc-bd0b-f8133d7ef99f" providerId="ADAL" clId="{50FAE155-1C76-4C35-B127-CE8580275A55}" dt="2020-10-08T20:08:16.377" v="6"/>
        <pc:sldMkLst>
          <pc:docMk/>
          <pc:sldMk cId="1547509550" sldId="296"/>
        </pc:sldMkLst>
      </pc:sldChg>
      <pc:sldChg chg="add">
        <pc:chgData name="Virginia Early" userId="42929ea7-4389-4ffc-bd0b-f8133d7ef99f" providerId="ADAL" clId="{50FAE155-1C76-4C35-B127-CE8580275A55}" dt="2020-10-08T20:09:11.217" v="11"/>
        <pc:sldMkLst>
          <pc:docMk/>
          <pc:sldMk cId="1038411582" sldId="297"/>
        </pc:sldMkLst>
      </pc:sldChg>
      <pc:sldChg chg="add">
        <pc:chgData name="Virginia Early" userId="42929ea7-4389-4ffc-bd0b-f8133d7ef99f" providerId="ADAL" clId="{50FAE155-1C76-4C35-B127-CE8580275A55}" dt="2020-10-08T20:10:13.669" v="16"/>
        <pc:sldMkLst>
          <pc:docMk/>
          <pc:sldMk cId="3153418826"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11/16/2023</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11/16/2023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178843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82367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33382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415546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149885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1489598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773459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3369171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1524586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3523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dirty="0"/>
          </a:p>
        </p:txBody>
      </p:sp>
    </p:spTree>
    <p:extLst>
      <p:ext uri="{BB962C8B-B14F-4D97-AF65-F5344CB8AC3E}">
        <p14:creationId xmlns:p14="http://schemas.microsoft.com/office/powerpoint/2010/main" val="178092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391989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92691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dirty="0"/>
          </a:p>
        </p:txBody>
      </p:sp>
    </p:spTree>
    <p:extLst>
      <p:ext uri="{BB962C8B-B14F-4D97-AF65-F5344CB8AC3E}">
        <p14:creationId xmlns:p14="http://schemas.microsoft.com/office/powerpoint/2010/main" val="1523310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4227280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dirty="0"/>
          </a:p>
        </p:txBody>
      </p:sp>
    </p:spTree>
    <p:extLst>
      <p:ext uri="{BB962C8B-B14F-4D97-AF65-F5344CB8AC3E}">
        <p14:creationId xmlns:p14="http://schemas.microsoft.com/office/powerpoint/2010/main" val="1678716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dirty="0"/>
          </a:p>
        </p:txBody>
      </p:sp>
    </p:spTree>
    <p:extLst>
      <p:ext uri="{BB962C8B-B14F-4D97-AF65-F5344CB8AC3E}">
        <p14:creationId xmlns:p14="http://schemas.microsoft.com/office/powerpoint/2010/main" val="2196792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dirty="0"/>
          </a:p>
        </p:txBody>
      </p:sp>
    </p:spTree>
    <p:extLst>
      <p:ext uri="{BB962C8B-B14F-4D97-AF65-F5344CB8AC3E}">
        <p14:creationId xmlns:p14="http://schemas.microsoft.com/office/powerpoint/2010/main" val="3889211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417952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415347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339071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336996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178612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60060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308498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3840985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359BA000-F152-4DE1-A509-424A99B09312}"/>
              </a:ext>
            </a:extLst>
          </p:cNvPr>
          <p:cNvSpPr>
            <a:spLocks noGrp="1"/>
          </p:cNvSpPr>
          <p:nvPr>
            <p:ph type="sldNum" sz="quarter" idx="10"/>
          </p:nvPr>
        </p:nvSpPr>
        <p:spPr/>
        <p:txBody>
          <a:bodyPr/>
          <a:lstStyle/>
          <a:p>
            <a:fld id="{D7B29D90-9839-4ABF-A80A-AF1CD3264D95}"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D6753B0-F630-4C1B-9527-AD84B97AF868}"/>
              </a:ext>
            </a:extLst>
          </p:cNvPr>
          <p:cNvSpPr>
            <a:spLocks noGrp="1"/>
          </p:cNvSpPr>
          <p:nvPr>
            <p:ph type="sldNum" sz="quarter" idx="10"/>
          </p:nvPr>
        </p:nvSpPr>
        <p:spPr/>
        <p:txBody>
          <a:bodyPr/>
          <a:lstStyle/>
          <a:p>
            <a:fld id="{D7B29D90-9839-4ABF-A80A-AF1CD3264D95}"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6B28F335-F6F8-4A3D-808E-A5F90B327729}"/>
              </a:ext>
            </a:extLst>
          </p:cNvPr>
          <p:cNvSpPr>
            <a:spLocks noGrp="1"/>
          </p:cNvSpPr>
          <p:nvPr>
            <p:ph type="sldNum" sz="quarter" idx="10"/>
          </p:nvPr>
        </p:nvSpPr>
        <p:spPr/>
        <p:txBody>
          <a:bodyPr/>
          <a:lstStyle/>
          <a:p>
            <a:fld id="{D7B29D90-9839-4ABF-A80A-AF1CD3264D95}"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dirty="0"/>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0FFD139B-BC72-494B-BB2B-845505228DFD}"/>
              </a:ext>
            </a:extLst>
          </p:cNvPr>
          <p:cNvSpPr>
            <a:spLocks noGrp="1"/>
          </p:cNvSpPr>
          <p:nvPr>
            <p:ph type="sldNum" sz="quarter" idx="10"/>
          </p:nvPr>
        </p:nvSpPr>
        <p:spPr/>
        <p:txBody>
          <a:bodyPr/>
          <a:lstStyle/>
          <a:p>
            <a:fld id="{518279B3-C910-47AF-8579-DEEB34F7A2A9}"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BE72C5-9410-433D-ADB6-770F2F0200E7}"/>
              </a:ext>
            </a:extLst>
          </p:cNvPr>
          <p:cNvSpPr>
            <a:spLocks noGrp="1"/>
          </p:cNvSpPr>
          <p:nvPr>
            <p:ph type="sldNum" sz="quarter" idx="10"/>
          </p:nvPr>
        </p:nvSpPr>
        <p:spPr/>
        <p:txBody>
          <a:bodyPr/>
          <a:lstStyle/>
          <a:p>
            <a:fld id="{518279B3-C910-47AF-8579-DEEB34F7A2A9}"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DDDBFEA7-6F8A-4524-BE71-BE1AD715FC62}"/>
              </a:ext>
            </a:extLst>
          </p:cNvPr>
          <p:cNvSpPr>
            <a:spLocks noGrp="1"/>
          </p:cNvSpPr>
          <p:nvPr>
            <p:ph type="sldNum" sz="quarter" idx="10"/>
          </p:nvPr>
        </p:nvSpPr>
        <p:spPr/>
        <p:txBody>
          <a:bodyPr/>
          <a:lstStyle/>
          <a:p>
            <a:fld id="{518279B3-C910-47AF-8579-DEEB34F7A2A9}"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0DEAD93D-3A0A-4D84-8D24-7F9067CDD359}"/>
              </a:ext>
            </a:extLst>
          </p:cNvPr>
          <p:cNvSpPr>
            <a:spLocks noGrp="1"/>
          </p:cNvSpPr>
          <p:nvPr>
            <p:ph type="sldNum" sz="quarter" idx="10"/>
          </p:nvPr>
        </p:nvSpPr>
        <p:spPr/>
        <p:txBody>
          <a:bodyPr/>
          <a:lstStyle/>
          <a:p>
            <a:fld id="{78AF59BF-5BA4-405E-BC09-A75B828D8B1C}"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FEA713D5-33B6-4938-8355-574654771B1E}"/>
              </a:ext>
            </a:extLst>
          </p:cNvPr>
          <p:cNvSpPr>
            <a:spLocks noGrp="1"/>
          </p:cNvSpPr>
          <p:nvPr>
            <p:ph type="sldNum" sz="quarter" idx="10"/>
          </p:nvPr>
        </p:nvSpPr>
        <p:spPr/>
        <p:txBody>
          <a:bodyPr/>
          <a:lstStyle/>
          <a:p>
            <a:fld id="{78AF59BF-5BA4-405E-BC09-A75B828D8B1C}"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78FA3EAF-AE2E-4496-A79E-36FED4287B91}"/>
              </a:ext>
            </a:extLst>
          </p:cNvPr>
          <p:cNvSpPr>
            <a:spLocks noGrp="1"/>
          </p:cNvSpPr>
          <p:nvPr>
            <p:ph type="sldNum" sz="quarter" idx="10"/>
          </p:nvPr>
        </p:nvSpPr>
        <p:spPr/>
        <p:txBody>
          <a:bodyPr/>
          <a:lstStyle/>
          <a:p>
            <a:fld id="{78AF59BF-5BA4-405E-BC09-A75B828D8B1C}"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23057D6-D421-4D2E-B3BF-B7F2AC0EFAF9}"/>
              </a:ext>
            </a:extLst>
          </p:cNvPr>
          <p:cNvSpPr>
            <a:spLocks noGrp="1"/>
          </p:cNvSpPr>
          <p:nvPr>
            <p:ph type="sldNum" sz="quarter" idx="10"/>
          </p:nvPr>
        </p:nvSpPr>
        <p:spPr/>
        <p:txBody>
          <a:bodyPr/>
          <a:lstStyle/>
          <a:p>
            <a:fld id="{22CBAA30-C667-46C2-9F7F-96C5EC527348}"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91D2EA9E-2DE8-4C78-99B7-0886A680742D}"/>
              </a:ext>
            </a:extLst>
          </p:cNvPr>
          <p:cNvSpPr>
            <a:spLocks noGrp="1"/>
          </p:cNvSpPr>
          <p:nvPr>
            <p:ph type="sldNum" sz="quarter" idx="10"/>
          </p:nvPr>
        </p:nvSpPr>
        <p:spPr/>
        <p:txBody>
          <a:bodyPr/>
          <a:lstStyle/>
          <a:p>
            <a:fld id="{22CBAA30-C667-46C2-9F7F-96C5EC527348}"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797696A1-3C54-4989-93B5-E14C824C5DF3}"/>
              </a:ext>
            </a:extLst>
          </p:cNvPr>
          <p:cNvSpPr>
            <a:spLocks noGrp="1"/>
          </p:cNvSpPr>
          <p:nvPr>
            <p:ph type="sldNum" sz="quarter" idx="10"/>
          </p:nvPr>
        </p:nvSpPr>
        <p:spPr/>
        <p:txBody>
          <a:bodyPr/>
          <a:lstStyle/>
          <a:p>
            <a:fld id="{22CBAA30-C667-46C2-9F7F-96C5EC527348}"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8.xml"/><Relationship Id="rId4"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9.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96" r:id="rId2"/>
    <p:sldLayoutId id="2147483656" r:id="rId3"/>
    <p:sldLayoutId id="2147483698" r:id="rId4"/>
    <p:sldLayoutId id="2147483697" r:id="rId5"/>
    <p:sldLayoutId id="2147483657" r:id="rId6"/>
    <p:sldLayoutId id="2147483658"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58C40ADC-684F-4E29-BC89-9B5C5A3F353D}"/>
              </a:ext>
            </a:extLst>
          </p:cNvPr>
          <p:cNvSpPr>
            <a:spLocks noGrp="1"/>
          </p:cNvSpPr>
          <p:nvPr>
            <p:ph type="sldNum" sz="quarter" idx="4"/>
          </p:nvPr>
        </p:nvSpPr>
        <p:spPr>
          <a:xfrm>
            <a:off x="9296400" y="6282725"/>
            <a:ext cx="2743200" cy="365125"/>
          </a:xfrm>
          <a:prstGeom prst="rect">
            <a:avLst/>
          </a:prstGeom>
        </p:spPr>
        <p:txBody>
          <a:bodyPr vert="horz" lIns="91440" tIns="45720" rIns="91440" bIns="45720" rtlCol="0" anchor="ctr"/>
          <a:lstStyle>
            <a:lvl1pPr algn="r">
              <a:defRPr sz="2400">
                <a:solidFill>
                  <a:schemeClr val="bg1"/>
                </a:solidFill>
              </a:defRPr>
            </a:lvl1pPr>
          </a:lstStyle>
          <a:p>
            <a:fld id="{D7B29D90-9839-4ABF-A80A-AF1CD3264D95}"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971550" indent="-51435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D46C1BF3-C745-4ABF-8B8C-4F13682C35A5}"/>
              </a:ext>
            </a:extLst>
          </p:cNvPr>
          <p:cNvSpPr>
            <a:spLocks noGrp="1"/>
          </p:cNvSpPr>
          <p:nvPr>
            <p:ph type="sldNum" sz="quarter" idx="4"/>
          </p:nvPr>
        </p:nvSpPr>
        <p:spPr>
          <a:xfrm>
            <a:off x="9296400" y="6310312"/>
            <a:ext cx="2743200" cy="365125"/>
          </a:xfrm>
          <a:prstGeom prst="rect">
            <a:avLst/>
          </a:prstGeom>
        </p:spPr>
        <p:txBody>
          <a:bodyPr vert="horz" lIns="91440" tIns="45720" rIns="91440" bIns="45720" rtlCol="0" anchor="ctr"/>
          <a:lstStyle>
            <a:lvl1pPr algn="r">
              <a:defRPr sz="2400">
                <a:solidFill>
                  <a:schemeClr val="bg1"/>
                </a:solidFill>
              </a:defRPr>
            </a:lvl1pPr>
          </a:lstStyle>
          <a:p>
            <a:fld id="{518279B3-C910-47AF-8579-DEEB34F7A2A9}"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747ED21B-0F66-4D4A-9368-490085BDCB1B}"/>
              </a:ext>
            </a:extLst>
          </p:cNvPr>
          <p:cNvSpPr>
            <a:spLocks noGrp="1"/>
          </p:cNvSpPr>
          <p:nvPr>
            <p:ph type="sldNum" sz="quarter" idx="4"/>
          </p:nvPr>
        </p:nvSpPr>
        <p:spPr>
          <a:xfrm>
            <a:off x="9296400" y="6208413"/>
            <a:ext cx="2743200" cy="365125"/>
          </a:xfrm>
          <a:prstGeom prst="rect">
            <a:avLst/>
          </a:prstGeom>
        </p:spPr>
        <p:txBody>
          <a:bodyPr vert="horz" lIns="91440" tIns="45720" rIns="91440" bIns="45720" rtlCol="0" anchor="ctr"/>
          <a:lstStyle>
            <a:lvl1pPr algn="r">
              <a:defRPr sz="2400">
                <a:solidFill>
                  <a:schemeClr val="bg1"/>
                </a:solidFill>
              </a:defRPr>
            </a:lvl1pPr>
          </a:lstStyle>
          <a:p>
            <a:fld id="{78AF59BF-5BA4-405E-BC09-A75B828D8B1C}"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602E8881-9F2B-423C-A79E-481C299FDA37}"/>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2CBAA30-C667-46C2-9F7F-96C5EC527348}"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25.xml"/><Relationship Id="rId1" Type="http://schemas.openxmlformats.org/officeDocument/2006/relationships/slideLayout" Target="../slideLayouts/slideLayout37.xml"/><Relationship Id="rId6" Type="http://schemas.openxmlformats.org/officeDocument/2006/relationships/hyperlink" Target="https://www.cdss.ca.gov/Portals/9/Additional-Resources/Letters-and-Notices/ACWDL/2020/ACWDL_CCWaivers_10-7-20.pdf" TargetMode="External"/><Relationship Id="rId5" Type="http://schemas.openxmlformats.org/officeDocument/2006/relationships/hyperlink" Target="mailto:CCPB@dss.ca.gov" TargetMode="External"/><Relationship Id="rId4" Type="http://schemas.openxmlformats.org/officeDocument/2006/relationships/hyperlink" Target="mailto:ELCDEmergency@cde.ca.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ctrTitle"/>
          </p:nvPr>
        </p:nvSpPr>
        <p:spPr>
          <a:xfrm>
            <a:off x="2964732" y="320530"/>
            <a:ext cx="6262536" cy="3347821"/>
          </a:xfrm>
        </p:spPr>
        <p:txBody>
          <a:bodyPr>
            <a:normAutofit/>
          </a:bodyPr>
          <a:lstStyle/>
          <a:p>
            <a:r>
              <a:rPr lang="en-US" sz="3800" b="1" dirty="0">
                <a:cs typeface="Arial"/>
              </a:rPr>
              <a:t>Joint Webinar on </a:t>
            </a:r>
            <a:br>
              <a:rPr lang="en-US" sz="3800" b="1" dirty="0">
                <a:cs typeface="Arial"/>
              </a:rPr>
            </a:br>
            <a:r>
              <a:rPr lang="en" sz="3800" b="1" dirty="0">
                <a:cs typeface="Arial"/>
              </a:rPr>
              <a:t>Guidance for CalWORKs Stages 1, 2, 3, </a:t>
            </a:r>
            <a:br>
              <a:rPr lang="en" sz="3800" b="1" dirty="0">
                <a:cs typeface="Arial"/>
              </a:rPr>
            </a:br>
            <a:r>
              <a:rPr lang="en" sz="3800" b="1" dirty="0">
                <a:cs typeface="Arial"/>
              </a:rPr>
              <a:t>and other Alternative Payment Programs</a:t>
            </a:r>
            <a:endParaRPr lang="en-US" sz="3800" dirty="0">
              <a:cs typeface="Arial"/>
            </a:endParaRPr>
          </a:p>
        </p:txBody>
      </p:sp>
      <p:sp>
        <p:nvSpPr>
          <p:cNvPr id="7" name="Content Placeholder 6">
            <a:extLst>
              <a:ext uri="{FF2B5EF4-FFF2-40B4-BE49-F238E27FC236}">
                <a16:creationId xmlns:a16="http://schemas.microsoft.com/office/drawing/2014/main" id="{CA2AEB5A-F0D4-4145-A5F2-67B42D7B74E6}"/>
              </a:ext>
            </a:extLst>
          </p:cNvPr>
          <p:cNvSpPr>
            <a:spLocks noGrp="1"/>
          </p:cNvSpPr>
          <p:nvPr>
            <p:ph sz="quarter" idx="10"/>
          </p:nvPr>
        </p:nvSpPr>
        <p:spPr>
          <a:xfrm>
            <a:off x="2966168" y="3801965"/>
            <a:ext cx="6261100" cy="1051390"/>
          </a:xfrm>
        </p:spPr>
        <p:txBody>
          <a:bodyPr>
            <a:normAutofit lnSpcReduction="10000"/>
          </a:bodyPr>
          <a:lstStyle/>
          <a:p>
            <a:pPr marL="0" indent="0" algn="ctr">
              <a:buNone/>
            </a:pPr>
            <a:r>
              <a:rPr lang="en-US" dirty="0"/>
              <a:t>Date:  October 9, 2020</a:t>
            </a:r>
          </a:p>
          <a:p>
            <a:pPr marL="0" indent="0" algn="ctr">
              <a:buNone/>
            </a:pPr>
            <a:r>
              <a:rPr lang="en-US" dirty="0"/>
              <a:t>Time:  10:00 AM to 12:00 PM</a:t>
            </a:r>
          </a:p>
          <a:p>
            <a:endParaRPr lang="en-US" dirty="0"/>
          </a:p>
        </p:txBody>
      </p:sp>
    </p:spTree>
    <p:extLst>
      <p:ext uri="{BB962C8B-B14F-4D97-AF65-F5344CB8AC3E}">
        <p14:creationId xmlns:p14="http://schemas.microsoft.com/office/powerpoint/2010/main" val="346566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CDCB-1C5A-48F4-AB39-F0EED1B04FB6}"/>
              </a:ext>
            </a:extLst>
          </p:cNvPr>
          <p:cNvSpPr>
            <a:spLocks noGrp="1"/>
          </p:cNvSpPr>
          <p:nvPr>
            <p:ph type="title"/>
          </p:nvPr>
        </p:nvSpPr>
        <p:spPr/>
        <p:txBody>
          <a:bodyPr/>
          <a:lstStyle/>
          <a:p>
            <a:r>
              <a:rPr lang="en-US" dirty="0"/>
              <a:t>CalWORKs Stage One: Provider Payment</a:t>
            </a:r>
          </a:p>
        </p:txBody>
      </p:sp>
      <p:sp>
        <p:nvSpPr>
          <p:cNvPr id="3" name="Content Placeholder 2">
            <a:extLst>
              <a:ext uri="{FF2B5EF4-FFF2-40B4-BE49-F238E27FC236}">
                <a16:creationId xmlns:a16="http://schemas.microsoft.com/office/drawing/2014/main" id="{EDD66D94-4E76-4078-803C-26E98CAE2521}"/>
              </a:ext>
            </a:extLst>
          </p:cNvPr>
          <p:cNvSpPr>
            <a:spLocks noGrp="1"/>
          </p:cNvSpPr>
          <p:nvPr>
            <p:ph idx="1"/>
          </p:nvPr>
        </p:nvSpPr>
        <p:spPr/>
        <p:txBody>
          <a:bodyPr/>
          <a:lstStyle/>
          <a:p>
            <a:r>
              <a:rPr lang="en-US" dirty="0"/>
              <a:t>CalWORKs Stage 1 must be reimbursed for the maximum authorized hours of care, regardless of attendance.</a:t>
            </a:r>
          </a:p>
          <a:p>
            <a:r>
              <a:rPr lang="en-US" dirty="0"/>
              <a:t>Providers shall submit attendance records and be reimbursed based on the child care authorizations. </a:t>
            </a:r>
          </a:p>
          <a:p>
            <a:r>
              <a:rPr lang="en-US" dirty="0"/>
              <a:t>The Alternative Payment Program (APP) or County Welfare Department (CWD) must reimburse based on the maximum child care authorization. This includes license-exempt providers. </a:t>
            </a:r>
          </a:p>
          <a:p>
            <a:r>
              <a:rPr lang="en-US" dirty="0"/>
              <a:t>This guidance does not apply to the Bridge Program.</a:t>
            </a:r>
          </a:p>
        </p:txBody>
      </p:sp>
      <p:sp>
        <p:nvSpPr>
          <p:cNvPr id="6" name="Slide Number Placeholder 5">
            <a:extLst>
              <a:ext uri="{FF2B5EF4-FFF2-40B4-BE49-F238E27FC236}">
                <a16:creationId xmlns:a16="http://schemas.microsoft.com/office/drawing/2014/main" id="{D06818A0-73B4-4200-A69F-08300DFE67C5}"/>
              </a:ext>
            </a:extLst>
          </p:cNvPr>
          <p:cNvSpPr>
            <a:spLocks noGrp="1"/>
          </p:cNvSpPr>
          <p:nvPr>
            <p:ph type="sldNum" sz="quarter" idx="10"/>
          </p:nvPr>
        </p:nvSpPr>
        <p:spPr/>
        <p:txBody>
          <a:bodyPr/>
          <a:lstStyle/>
          <a:p>
            <a:fld id="{614608DE-72A6-4621-8C24-CDFC0FE1ED35}" type="slidenum">
              <a:rPr lang="en-US" smtClean="0"/>
              <a:pPr/>
              <a:t>10</a:t>
            </a:fld>
            <a:endParaRPr lang="en-US"/>
          </a:p>
        </p:txBody>
      </p:sp>
    </p:spTree>
    <p:extLst>
      <p:ext uri="{BB962C8B-B14F-4D97-AF65-F5344CB8AC3E}">
        <p14:creationId xmlns:p14="http://schemas.microsoft.com/office/powerpoint/2010/main" val="237627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D843-022F-4123-B816-47DF6465B174}"/>
              </a:ext>
            </a:extLst>
          </p:cNvPr>
          <p:cNvSpPr>
            <a:spLocks noGrp="1"/>
          </p:cNvSpPr>
          <p:nvPr>
            <p:ph type="title"/>
          </p:nvPr>
        </p:nvSpPr>
        <p:spPr/>
        <p:txBody>
          <a:bodyPr>
            <a:normAutofit fontScale="90000"/>
          </a:bodyPr>
          <a:lstStyle/>
          <a:p>
            <a:r>
              <a:rPr lang="en-US" dirty="0"/>
              <a:t>Reimbursement and Data Collection Requirements for CDE Alternative Payment Programs and Providers </a:t>
            </a:r>
          </a:p>
        </p:txBody>
      </p:sp>
      <p:sp>
        <p:nvSpPr>
          <p:cNvPr id="3" name="Content Placeholder 2">
            <a:extLst>
              <a:ext uri="{FF2B5EF4-FFF2-40B4-BE49-F238E27FC236}">
                <a16:creationId xmlns:a16="http://schemas.microsoft.com/office/drawing/2014/main" id="{6629259A-7C04-44A5-9FC8-38941DD65F6A}"/>
              </a:ext>
            </a:extLst>
          </p:cNvPr>
          <p:cNvSpPr>
            <a:spLocks noGrp="1"/>
          </p:cNvSpPr>
          <p:nvPr>
            <p:ph idx="1"/>
          </p:nvPr>
        </p:nvSpPr>
        <p:spPr>
          <a:xfrm>
            <a:off x="152400" y="1638300"/>
            <a:ext cx="11887200" cy="4490651"/>
          </a:xfrm>
        </p:spPr>
        <p:txBody>
          <a:bodyPr>
            <a:normAutofit/>
          </a:bodyPr>
          <a:lstStyle/>
          <a:p>
            <a:r>
              <a:rPr lang="en-US" dirty="0"/>
              <a:t>Management Bulletin (MB) 20-15A was released on September 21, 2020</a:t>
            </a:r>
          </a:p>
          <a:p>
            <a:r>
              <a:rPr lang="en-US" dirty="0"/>
              <a:t>Updates MB 20-15 and includes new information regarding:</a:t>
            </a:r>
          </a:p>
          <a:p>
            <a:pPr lvl="1"/>
            <a:r>
              <a:rPr lang="en-US" dirty="0"/>
              <a:t>Attendance record or invoice without a parent signature.</a:t>
            </a:r>
          </a:p>
          <a:p>
            <a:pPr lvl="1"/>
            <a:r>
              <a:rPr lang="en-US" dirty="0"/>
              <a:t>Reimbursement for services for school-aged children and instructional minutes.</a:t>
            </a:r>
          </a:p>
          <a:p>
            <a:pPr lvl="1"/>
            <a:r>
              <a:rPr lang="en-US" dirty="0"/>
              <a:t>Additional 14 non-operational days due to COVID-19</a:t>
            </a:r>
          </a:p>
        </p:txBody>
      </p:sp>
      <p:sp>
        <p:nvSpPr>
          <p:cNvPr id="7" name="Slide Number Placeholder 6">
            <a:extLst>
              <a:ext uri="{FF2B5EF4-FFF2-40B4-BE49-F238E27FC236}">
                <a16:creationId xmlns:a16="http://schemas.microsoft.com/office/drawing/2014/main" id="{122F82A7-60D3-45AC-85D5-AA78A55F3AE7}"/>
              </a:ext>
            </a:extLst>
          </p:cNvPr>
          <p:cNvSpPr>
            <a:spLocks noGrp="1"/>
          </p:cNvSpPr>
          <p:nvPr>
            <p:ph type="sldNum" sz="quarter" idx="10"/>
          </p:nvPr>
        </p:nvSpPr>
        <p:spPr/>
        <p:txBody>
          <a:bodyPr/>
          <a:lstStyle/>
          <a:p>
            <a:fld id="{614608DE-72A6-4621-8C24-CDFC0FE1ED35}" type="slidenum">
              <a:rPr lang="en-US" smtClean="0"/>
              <a:pPr/>
              <a:t>11</a:t>
            </a:fld>
            <a:endParaRPr lang="en-US"/>
          </a:p>
        </p:txBody>
      </p:sp>
    </p:spTree>
    <p:extLst>
      <p:ext uri="{BB962C8B-B14F-4D97-AF65-F5344CB8AC3E}">
        <p14:creationId xmlns:p14="http://schemas.microsoft.com/office/powerpoint/2010/main" val="5145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B003-929B-4D15-B0D3-6DE7E71F9D58}"/>
              </a:ext>
            </a:extLst>
          </p:cNvPr>
          <p:cNvSpPr>
            <a:spLocks noGrp="1"/>
          </p:cNvSpPr>
          <p:nvPr>
            <p:ph type="title"/>
          </p:nvPr>
        </p:nvSpPr>
        <p:spPr>
          <a:xfrm>
            <a:off x="152400" y="203799"/>
            <a:ext cx="11887200" cy="1002291"/>
          </a:xfrm>
        </p:spPr>
        <p:txBody>
          <a:bodyPr>
            <a:normAutofit/>
          </a:bodyPr>
          <a:lstStyle/>
          <a:p>
            <a:r>
              <a:rPr lang="en-US" sz="3200" b="1" dirty="0">
                <a:cs typeface="Arial"/>
              </a:rPr>
              <a:t>Paying Providers at the Maximum Certified Hours of Care in CDE Programs</a:t>
            </a:r>
            <a:endParaRPr lang="en-US" sz="3200" b="1" dirty="0"/>
          </a:p>
        </p:txBody>
      </p:sp>
      <p:sp>
        <p:nvSpPr>
          <p:cNvPr id="3" name="Content Placeholder 2">
            <a:extLst>
              <a:ext uri="{FF2B5EF4-FFF2-40B4-BE49-F238E27FC236}">
                <a16:creationId xmlns:a16="http://schemas.microsoft.com/office/drawing/2014/main" id="{E8686447-46F8-4608-9227-2545C0367645}"/>
              </a:ext>
            </a:extLst>
          </p:cNvPr>
          <p:cNvSpPr>
            <a:spLocks noGrp="1"/>
          </p:cNvSpPr>
          <p:nvPr>
            <p:ph sz="half" idx="1"/>
          </p:nvPr>
        </p:nvSpPr>
        <p:spPr>
          <a:xfrm>
            <a:off x="157162" y="1431925"/>
            <a:ext cx="11695264" cy="5228626"/>
          </a:xfrm>
        </p:spPr>
        <p:txBody>
          <a:bodyPr vert="horz" lIns="91440" tIns="45720" rIns="91440" bIns="45720" rtlCol="0" anchor="t">
            <a:noAutofit/>
          </a:bodyPr>
          <a:lstStyle/>
          <a:p>
            <a:pPr>
              <a:spcAft>
                <a:spcPts val="1400"/>
              </a:spcAft>
            </a:pPr>
            <a:r>
              <a:rPr lang="en-US" sz="2800" dirty="0">
                <a:ea typeface="+mn-lt"/>
                <a:cs typeface="+mn-lt"/>
              </a:rPr>
              <a:t>Contractors have received an allocation to reimburse AP providers up to the maximum certified hours of care</a:t>
            </a:r>
            <a:r>
              <a:rPr lang="en-US" sz="2800" dirty="0">
                <a:cs typeface="Arial"/>
              </a:rPr>
              <a:t>, including license-exempt providers, through June 30, 2021, or until the funding is exhausted, whichever is sooner.</a:t>
            </a:r>
            <a:endParaRPr lang="en-US" sz="2800" dirty="0">
              <a:ea typeface="+mn-lt"/>
              <a:cs typeface="+mn-lt"/>
            </a:endParaRPr>
          </a:p>
          <a:p>
            <a:pPr>
              <a:spcAft>
                <a:spcPts val="1400"/>
              </a:spcAft>
            </a:pPr>
            <a:r>
              <a:rPr lang="en-US" sz="2800" dirty="0">
                <a:cs typeface="Arial"/>
              </a:rPr>
              <a:t>The purpose of these funds is to assist contractors with the additional cost of paying Variable Schedule, and License Exempt Providers providing part time care, at the maximum certificate.</a:t>
            </a:r>
          </a:p>
          <a:p>
            <a:pPr>
              <a:spcAft>
                <a:spcPts val="1400"/>
              </a:spcAft>
            </a:pPr>
            <a:r>
              <a:rPr lang="en-US" sz="2800" dirty="0">
                <a:cs typeface="Arial"/>
              </a:rPr>
              <a:t>Contractors must determine a way to identify those additional costs in order to ensure the funds are being used appropriately, and to track when funds will be exhausted.</a:t>
            </a:r>
          </a:p>
          <a:p>
            <a:endParaRPr lang="en-US" sz="2400" dirty="0">
              <a:cs typeface="Arial"/>
            </a:endParaRPr>
          </a:p>
          <a:p>
            <a:endParaRPr lang="en-US" sz="2800" dirty="0">
              <a:cs typeface="Arial"/>
            </a:endParaRPr>
          </a:p>
        </p:txBody>
      </p:sp>
      <p:sp>
        <p:nvSpPr>
          <p:cNvPr id="4" name="Slide Number Placeholder 3">
            <a:extLst>
              <a:ext uri="{FF2B5EF4-FFF2-40B4-BE49-F238E27FC236}">
                <a16:creationId xmlns:a16="http://schemas.microsoft.com/office/drawing/2014/main" id="{B3D5DFFC-45AE-4C90-BE08-40139AC38592}"/>
              </a:ext>
            </a:extLst>
          </p:cNvPr>
          <p:cNvSpPr>
            <a:spLocks noGrp="1"/>
          </p:cNvSpPr>
          <p:nvPr>
            <p:ph type="sldNum" sz="quarter" idx="10"/>
          </p:nvPr>
        </p:nvSpPr>
        <p:spPr/>
        <p:txBody>
          <a:bodyPr/>
          <a:lstStyle/>
          <a:p>
            <a:fld id="{614608DE-72A6-4621-8C24-CDFC0FE1ED35}" type="slidenum">
              <a:rPr lang="en-US" smtClean="0"/>
              <a:pPr/>
              <a:t>12</a:t>
            </a:fld>
            <a:endParaRPr lang="en-US"/>
          </a:p>
        </p:txBody>
      </p:sp>
    </p:spTree>
    <p:extLst>
      <p:ext uri="{BB962C8B-B14F-4D97-AF65-F5344CB8AC3E}">
        <p14:creationId xmlns:p14="http://schemas.microsoft.com/office/powerpoint/2010/main" val="307485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B003-929B-4D15-B0D3-6DE7E71F9D58}"/>
              </a:ext>
            </a:extLst>
          </p:cNvPr>
          <p:cNvSpPr>
            <a:spLocks noGrp="1"/>
          </p:cNvSpPr>
          <p:nvPr>
            <p:ph type="title"/>
          </p:nvPr>
        </p:nvSpPr>
        <p:spPr>
          <a:xfrm>
            <a:off x="152400" y="203799"/>
            <a:ext cx="11887200" cy="1060018"/>
          </a:xfrm>
        </p:spPr>
        <p:txBody>
          <a:bodyPr>
            <a:normAutofit/>
          </a:bodyPr>
          <a:lstStyle/>
          <a:p>
            <a:r>
              <a:rPr lang="en-US" sz="3200" b="1" dirty="0">
                <a:cs typeface="Arial"/>
              </a:rPr>
              <a:t>Paying Providers at the Maximum Certified Hours of Care in CDE Programs: Example</a:t>
            </a:r>
            <a:endParaRPr lang="en-US" sz="3200" b="1" dirty="0"/>
          </a:p>
        </p:txBody>
      </p:sp>
      <p:sp>
        <p:nvSpPr>
          <p:cNvPr id="3" name="Content Placeholder 2">
            <a:extLst>
              <a:ext uri="{FF2B5EF4-FFF2-40B4-BE49-F238E27FC236}">
                <a16:creationId xmlns:a16="http://schemas.microsoft.com/office/drawing/2014/main" id="{E8686447-46F8-4608-9227-2545C0367645}"/>
              </a:ext>
            </a:extLst>
          </p:cNvPr>
          <p:cNvSpPr>
            <a:spLocks noGrp="1"/>
          </p:cNvSpPr>
          <p:nvPr>
            <p:ph sz="half" idx="1"/>
          </p:nvPr>
        </p:nvSpPr>
        <p:spPr>
          <a:xfrm>
            <a:off x="157162" y="1647825"/>
            <a:ext cx="11695264" cy="4403126"/>
          </a:xfrm>
        </p:spPr>
        <p:txBody>
          <a:bodyPr vert="horz" lIns="91440" tIns="45720" rIns="91440" bIns="45720" rtlCol="0" anchor="t">
            <a:noAutofit/>
          </a:bodyPr>
          <a:lstStyle/>
          <a:p>
            <a:pPr marL="457200" indent="-457200"/>
            <a:r>
              <a:rPr lang="en-US" sz="2800" dirty="0">
                <a:cs typeface="Arial"/>
              </a:rPr>
              <a:t>Average Payment to Provider prior to COVID-19: $600 per month </a:t>
            </a:r>
          </a:p>
          <a:p>
            <a:pPr marL="457200" indent="-457200"/>
            <a:r>
              <a:rPr lang="en-US" sz="2800" dirty="0">
                <a:ea typeface="+mn-lt"/>
                <a:cs typeface="+mn-lt"/>
              </a:rPr>
              <a:t>Actual Payment to Provider when payment is based on the maximum certified hours of care: $1,000 per month</a:t>
            </a:r>
          </a:p>
          <a:p>
            <a:pPr marL="457200" indent="-457200"/>
            <a:r>
              <a:rPr lang="en-US" sz="2800" dirty="0">
                <a:ea typeface="+mn-lt"/>
                <a:cs typeface="+mn-lt"/>
              </a:rPr>
              <a:t>Increased cost related to paying the provider at the maximum certified hours of care for this one child = $400. </a:t>
            </a:r>
            <a:r>
              <a:rPr lang="en-US" dirty="0">
                <a:ea typeface="+mn-lt"/>
                <a:cs typeface="+mn-lt"/>
              </a:rPr>
              <a:t> </a:t>
            </a:r>
          </a:p>
          <a:p>
            <a:pPr marL="914400" lvl="1" indent="-457200"/>
            <a:r>
              <a:rPr lang="en-US" sz="2400" dirty="0">
                <a:ea typeface="+mn-lt"/>
                <a:cs typeface="+mn-lt"/>
              </a:rPr>
              <a:t>Therefore, the $400 can be attributed as increased costs and would be covered by the allocation they received for this purpose.</a:t>
            </a:r>
            <a:r>
              <a:rPr lang="en-US" dirty="0">
                <a:ea typeface="+mn-lt"/>
                <a:cs typeface="+mn-lt"/>
              </a:rPr>
              <a:t> </a:t>
            </a:r>
          </a:p>
          <a:p>
            <a:endParaRPr lang="en-US" sz="2800" dirty="0">
              <a:cs typeface="Arial"/>
            </a:endParaRPr>
          </a:p>
        </p:txBody>
      </p:sp>
      <p:sp>
        <p:nvSpPr>
          <p:cNvPr id="4" name="Slide Number Placeholder 3">
            <a:extLst>
              <a:ext uri="{FF2B5EF4-FFF2-40B4-BE49-F238E27FC236}">
                <a16:creationId xmlns:a16="http://schemas.microsoft.com/office/drawing/2014/main" id="{9519BC49-0CDB-4D66-9E37-C6346601BE58}"/>
              </a:ext>
            </a:extLst>
          </p:cNvPr>
          <p:cNvSpPr>
            <a:spLocks noGrp="1"/>
          </p:cNvSpPr>
          <p:nvPr>
            <p:ph type="sldNum" sz="quarter" idx="10"/>
          </p:nvPr>
        </p:nvSpPr>
        <p:spPr/>
        <p:txBody>
          <a:bodyPr/>
          <a:lstStyle/>
          <a:p>
            <a:fld id="{614608DE-72A6-4621-8C24-CDFC0FE1ED35}" type="slidenum">
              <a:rPr lang="en-US" smtClean="0"/>
              <a:pPr/>
              <a:t>13</a:t>
            </a:fld>
            <a:endParaRPr lang="en-US"/>
          </a:p>
        </p:txBody>
      </p:sp>
    </p:spTree>
    <p:extLst>
      <p:ext uri="{BB962C8B-B14F-4D97-AF65-F5344CB8AC3E}">
        <p14:creationId xmlns:p14="http://schemas.microsoft.com/office/powerpoint/2010/main" val="64555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49A8-7AE8-4908-9962-CF97F5C66CC8}"/>
              </a:ext>
            </a:extLst>
          </p:cNvPr>
          <p:cNvSpPr>
            <a:spLocks noGrp="1"/>
          </p:cNvSpPr>
          <p:nvPr>
            <p:ph type="title"/>
          </p:nvPr>
        </p:nvSpPr>
        <p:spPr>
          <a:xfrm>
            <a:off x="0" y="0"/>
            <a:ext cx="12192000" cy="1977081"/>
          </a:xfrm>
        </p:spPr>
        <p:txBody>
          <a:bodyPr>
            <a:normAutofit/>
          </a:bodyPr>
          <a:lstStyle/>
          <a:p>
            <a:r>
              <a:rPr lang="en-US" dirty="0"/>
              <a:t> Allocation to Reimburse Providers </a:t>
            </a:r>
            <a:br>
              <a:rPr lang="en-US" dirty="0"/>
            </a:br>
            <a:r>
              <a:rPr lang="en-US" dirty="0"/>
              <a:t>for up to 14 Non-Operational Days in CDE Programs </a:t>
            </a:r>
          </a:p>
        </p:txBody>
      </p:sp>
      <p:sp>
        <p:nvSpPr>
          <p:cNvPr id="3" name="Content Placeholder 2">
            <a:extLst>
              <a:ext uri="{FF2B5EF4-FFF2-40B4-BE49-F238E27FC236}">
                <a16:creationId xmlns:a16="http://schemas.microsoft.com/office/drawing/2014/main" id="{68BB9B39-DA86-4650-846C-FE41664F0511}"/>
              </a:ext>
            </a:extLst>
          </p:cNvPr>
          <p:cNvSpPr>
            <a:spLocks noGrp="1"/>
          </p:cNvSpPr>
          <p:nvPr>
            <p:ph idx="1"/>
          </p:nvPr>
        </p:nvSpPr>
        <p:spPr>
          <a:xfrm>
            <a:off x="152400" y="1804086"/>
            <a:ext cx="11887200" cy="4349579"/>
          </a:xfrm>
        </p:spPr>
        <p:txBody>
          <a:bodyPr>
            <a:normAutofit fontScale="85000" lnSpcReduction="10000"/>
          </a:bodyPr>
          <a:lstStyle/>
          <a:p>
            <a:r>
              <a:rPr lang="en-US" dirty="0"/>
              <a:t>Senate Bill 820 allocates $31.25 million to reimburse state-subsidized childcare providers for providing short-term childcare, for up to 14 days, to eligible children when the primary provider is closed due to </a:t>
            </a:r>
            <a:br>
              <a:rPr lang="en-US" dirty="0"/>
            </a:br>
            <a:r>
              <a:rPr lang="en-US" dirty="0"/>
              <a:t>COVID-19.</a:t>
            </a:r>
          </a:p>
          <a:p>
            <a:r>
              <a:rPr lang="en-US" dirty="0"/>
              <a:t>SB 820 requires contractors to report to the CDE the use of the 14 </a:t>
            </a:r>
            <a:br>
              <a:rPr lang="en-US" dirty="0"/>
            </a:br>
            <a:r>
              <a:rPr lang="en-US" dirty="0"/>
              <a:t>non-operation days and the associated costs. </a:t>
            </a:r>
          </a:p>
          <a:p>
            <a:r>
              <a:rPr lang="en-US" dirty="0"/>
              <a:t>CDNFS caseload reports have been revised to collect the following data needed to allocate this funding: </a:t>
            </a:r>
          </a:p>
          <a:p>
            <a:pPr lvl="1"/>
            <a:r>
              <a:rPr lang="en-US" dirty="0"/>
              <a:t>Number of children requiring care from a secondary provider</a:t>
            </a:r>
          </a:p>
          <a:p>
            <a:pPr lvl="1"/>
            <a:r>
              <a:rPr lang="en-US" dirty="0"/>
              <a:t>Sum of all days children received care from a secondary provider </a:t>
            </a:r>
          </a:p>
          <a:p>
            <a:pPr lvl="1"/>
            <a:r>
              <a:rPr lang="en-US" dirty="0"/>
              <a:t>Total cost associated with paying secondary providers due to the primary provider’s closure</a:t>
            </a:r>
          </a:p>
        </p:txBody>
      </p:sp>
      <p:sp>
        <p:nvSpPr>
          <p:cNvPr id="6" name="Slide Number Placeholder 5">
            <a:extLst>
              <a:ext uri="{FF2B5EF4-FFF2-40B4-BE49-F238E27FC236}">
                <a16:creationId xmlns:a16="http://schemas.microsoft.com/office/drawing/2014/main" id="{68E8CD5B-4713-4F3A-B5FB-5CAEDD167158}"/>
              </a:ext>
            </a:extLst>
          </p:cNvPr>
          <p:cNvSpPr>
            <a:spLocks noGrp="1"/>
          </p:cNvSpPr>
          <p:nvPr>
            <p:ph type="sldNum" sz="quarter" idx="10"/>
          </p:nvPr>
        </p:nvSpPr>
        <p:spPr/>
        <p:txBody>
          <a:bodyPr/>
          <a:lstStyle/>
          <a:p>
            <a:fld id="{614608DE-72A6-4621-8C24-CDFC0FE1ED35}" type="slidenum">
              <a:rPr lang="en-US" smtClean="0"/>
              <a:pPr/>
              <a:t>14</a:t>
            </a:fld>
            <a:endParaRPr lang="en-US"/>
          </a:p>
        </p:txBody>
      </p:sp>
    </p:spTree>
    <p:extLst>
      <p:ext uri="{BB962C8B-B14F-4D97-AF65-F5344CB8AC3E}">
        <p14:creationId xmlns:p14="http://schemas.microsoft.com/office/powerpoint/2010/main" val="348036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37EE-7737-414D-B08D-2AACFF5E6F4C}"/>
              </a:ext>
            </a:extLst>
          </p:cNvPr>
          <p:cNvSpPr>
            <a:spLocks noGrp="1"/>
          </p:cNvSpPr>
          <p:nvPr>
            <p:ph type="title"/>
          </p:nvPr>
        </p:nvSpPr>
        <p:spPr/>
        <p:txBody>
          <a:bodyPr/>
          <a:lstStyle/>
          <a:p>
            <a:r>
              <a:rPr lang="en-US" dirty="0"/>
              <a:t>CalWORKs Stage One: Signature Requirement</a:t>
            </a:r>
          </a:p>
        </p:txBody>
      </p:sp>
      <p:sp>
        <p:nvSpPr>
          <p:cNvPr id="3" name="Content Placeholder 2">
            <a:extLst>
              <a:ext uri="{FF2B5EF4-FFF2-40B4-BE49-F238E27FC236}">
                <a16:creationId xmlns:a16="http://schemas.microsoft.com/office/drawing/2014/main" id="{E8931E99-2ED3-4021-A66C-F05EBEFC6A99}"/>
              </a:ext>
            </a:extLst>
          </p:cNvPr>
          <p:cNvSpPr>
            <a:spLocks noGrp="1"/>
          </p:cNvSpPr>
          <p:nvPr>
            <p:ph idx="1"/>
          </p:nvPr>
        </p:nvSpPr>
        <p:spPr>
          <a:xfrm>
            <a:off x="152400" y="1638300"/>
            <a:ext cx="11887200" cy="5015901"/>
          </a:xfrm>
        </p:spPr>
        <p:txBody>
          <a:bodyPr>
            <a:normAutofit lnSpcReduction="10000"/>
          </a:bodyPr>
          <a:lstStyle/>
          <a:p>
            <a:r>
              <a:rPr lang="en-US" dirty="0"/>
              <a:t>Signature requirements for CalWORKs Stage One Child Care in CDSS rules and guidance, have been waived through the Governor’s Executive Order process for the duration of the statewide emergency declaration or until rescinded (this information can be found in our All County Welfare Director’s Letter dated July 16, 2020.</a:t>
            </a:r>
            <a:br>
              <a:rPr lang="en-US" dirty="0"/>
            </a:br>
            <a:endParaRPr lang="en-US" dirty="0"/>
          </a:p>
          <a:p>
            <a:r>
              <a:rPr lang="en-US" dirty="0"/>
              <a:t>Counties must process and provide reimbursements to providers regardless of parent or guardian signature on attendance records and/or invoices if the parent or guardian is unable to sign due to the COVID-19 pandemic. </a:t>
            </a:r>
          </a:p>
        </p:txBody>
      </p:sp>
      <p:sp>
        <p:nvSpPr>
          <p:cNvPr id="6" name="Slide Number Placeholder 5">
            <a:extLst>
              <a:ext uri="{FF2B5EF4-FFF2-40B4-BE49-F238E27FC236}">
                <a16:creationId xmlns:a16="http://schemas.microsoft.com/office/drawing/2014/main" id="{B8A0C54A-0818-4455-9F7E-F2D7223EA4A5}"/>
              </a:ext>
            </a:extLst>
          </p:cNvPr>
          <p:cNvSpPr>
            <a:spLocks noGrp="1"/>
          </p:cNvSpPr>
          <p:nvPr>
            <p:ph type="sldNum" sz="quarter" idx="10"/>
          </p:nvPr>
        </p:nvSpPr>
        <p:spPr/>
        <p:txBody>
          <a:bodyPr/>
          <a:lstStyle/>
          <a:p>
            <a:fld id="{614608DE-72A6-4621-8C24-CDFC0FE1ED35}" type="slidenum">
              <a:rPr lang="en-US" smtClean="0"/>
              <a:pPr/>
              <a:t>15</a:t>
            </a:fld>
            <a:endParaRPr lang="en-US"/>
          </a:p>
        </p:txBody>
      </p:sp>
    </p:spTree>
    <p:extLst>
      <p:ext uri="{BB962C8B-B14F-4D97-AF65-F5344CB8AC3E}">
        <p14:creationId xmlns:p14="http://schemas.microsoft.com/office/powerpoint/2010/main" val="103841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F116-E17E-4C82-B39E-760964054897}"/>
              </a:ext>
            </a:extLst>
          </p:cNvPr>
          <p:cNvSpPr>
            <a:spLocks noGrp="1"/>
          </p:cNvSpPr>
          <p:nvPr>
            <p:ph type="title"/>
          </p:nvPr>
        </p:nvSpPr>
        <p:spPr/>
        <p:txBody>
          <a:bodyPr/>
          <a:lstStyle/>
          <a:p>
            <a:r>
              <a:rPr lang="en-US" dirty="0"/>
              <a:t>CalWORKs Stage 1: TK–12 Distance Learning</a:t>
            </a:r>
          </a:p>
        </p:txBody>
      </p:sp>
      <p:sp>
        <p:nvSpPr>
          <p:cNvPr id="3" name="Content Placeholder 2">
            <a:extLst>
              <a:ext uri="{FF2B5EF4-FFF2-40B4-BE49-F238E27FC236}">
                <a16:creationId xmlns:a16="http://schemas.microsoft.com/office/drawing/2014/main" id="{8B1DEB37-B581-4D6E-AA90-D94EC70C720E}"/>
              </a:ext>
            </a:extLst>
          </p:cNvPr>
          <p:cNvSpPr>
            <a:spLocks noGrp="1"/>
          </p:cNvSpPr>
          <p:nvPr>
            <p:ph idx="1"/>
          </p:nvPr>
        </p:nvSpPr>
        <p:spPr/>
        <p:txBody>
          <a:bodyPr>
            <a:normAutofit fontScale="77500" lnSpcReduction="20000"/>
          </a:bodyPr>
          <a:lstStyle/>
          <a:p>
            <a:r>
              <a:rPr lang="en-US" dirty="0"/>
              <a:t>A child is not considered to be attending school while distance learning for the purposes of reimbursing child care providers. </a:t>
            </a:r>
          </a:p>
          <a:p>
            <a:endParaRPr lang="en-US" dirty="0"/>
          </a:p>
          <a:p>
            <a:r>
              <a:rPr lang="en-US" dirty="0"/>
              <a:t>Counties must reimburse for CalWORKs Stage One Child Care and the Bridge Program during the time school-age children participate in distance learning and are attending a child care program during the typical school hours. </a:t>
            </a:r>
          </a:p>
          <a:p>
            <a:endParaRPr lang="en-US" dirty="0"/>
          </a:p>
          <a:p>
            <a:r>
              <a:rPr lang="en-US" dirty="0"/>
              <a:t>If the child is participating in a hybrid model (a combination of in-person instruction and distance learning) the provider may only be reimbursed for the time that the child is not receiving in-person instruction and supervision in school. </a:t>
            </a:r>
          </a:p>
          <a:p>
            <a:endParaRPr lang="en-US" dirty="0"/>
          </a:p>
          <a:p>
            <a:r>
              <a:rPr lang="en-US" dirty="0"/>
              <a:t>Counties are responsible for budgeting their allocated funds to ensure reimbursement for the cost of care associated with distance learning. </a:t>
            </a:r>
          </a:p>
          <a:p>
            <a:endParaRPr lang="en-US" dirty="0"/>
          </a:p>
        </p:txBody>
      </p:sp>
      <p:sp>
        <p:nvSpPr>
          <p:cNvPr id="6" name="Slide Number Placeholder 5">
            <a:extLst>
              <a:ext uri="{FF2B5EF4-FFF2-40B4-BE49-F238E27FC236}">
                <a16:creationId xmlns:a16="http://schemas.microsoft.com/office/drawing/2014/main" id="{422E1DFF-1A01-4747-ADAB-54C7D3B4B834}"/>
              </a:ext>
            </a:extLst>
          </p:cNvPr>
          <p:cNvSpPr>
            <a:spLocks noGrp="1"/>
          </p:cNvSpPr>
          <p:nvPr>
            <p:ph type="sldNum" sz="quarter" idx="10"/>
          </p:nvPr>
        </p:nvSpPr>
        <p:spPr/>
        <p:txBody>
          <a:bodyPr/>
          <a:lstStyle/>
          <a:p>
            <a:fld id="{614608DE-72A6-4621-8C24-CDFC0FE1ED35}" type="slidenum">
              <a:rPr lang="en-US" smtClean="0"/>
              <a:pPr/>
              <a:t>16</a:t>
            </a:fld>
            <a:endParaRPr lang="en-US"/>
          </a:p>
        </p:txBody>
      </p:sp>
    </p:spTree>
    <p:extLst>
      <p:ext uri="{BB962C8B-B14F-4D97-AF65-F5344CB8AC3E}">
        <p14:creationId xmlns:p14="http://schemas.microsoft.com/office/powerpoint/2010/main" val="355287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6C20-A22D-4DBC-8216-41ED7DF00AC1}"/>
              </a:ext>
            </a:extLst>
          </p:cNvPr>
          <p:cNvSpPr>
            <a:spLocks noGrp="1"/>
          </p:cNvSpPr>
          <p:nvPr>
            <p:ph type="title"/>
          </p:nvPr>
        </p:nvSpPr>
        <p:spPr/>
        <p:txBody>
          <a:bodyPr/>
          <a:lstStyle/>
          <a:p>
            <a:r>
              <a:rPr lang="en-US" dirty="0"/>
              <a:t>CDE Fiscal Updates: CalWORKs and Alternative Payment Allocations (1)</a:t>
            </a:r>
          </a:p>
        </p:txBody>
      </p:sp>
      <p:sp>
        <p:nvSpPr>
          <p:cNvPr id="3" name="Content Placeholder 2">
            <a:extLst>
              <a:ext uri="{FF2B5EF4-FFF2-40B4-BE49-F238E27FC236}">
                <a16:creationId xmlns:a16="http://schemas.microsoft.com/office/drawing/2014/main" id="{0903581A-2F7A-43E5-84C5-46893E7596FF}"/>
              </a:ext>
            </a:extLst>
          </p:cNvPr>
          <p:cNvSpPr>
            <a:spLocks noGrp="1"/>
          </p:cNvSpPr>
          <p:nvPr>
            <p:ph idx="1"/>
          </p:nvPr>
        </p:nvSpPr>
        <p:spPr/>
        <p:txBody>
          <a:bodyPr/>
          <a:lstStyle/>
          <a:p>
            <a:r>
              <a:rPr lang="en-US" dirty="0"/>
              <a:t>One-time California Alternative Payment Program (CAPP)/ California Migrant Alternative Payment (CMAP) Contract Funding</a:t>
            </a:r>
          </a:p>
          <a:p>
            <a:pPr lvl="1"/>
            <a:r>
              <a:rPr lang="en-US" dirty="0"/>
              <a:t>Allocation to Extend Emergency Childcare </a:t>
            </a:r>
          </a:p>
          <a:p>
            <a:pPr lvl="1"/>
            <a:r>
              <a:rPr lang="en-US" dirty="0"/>
              <a:t>Allocation to reimburse providers at the maximum certified hours of care</a:t>
            </a:r>
          </a:p>
          <a:p>
            <a:pPr lvl="1"/>
            <a:endParaRPr lang="en-US" dirty="0"/>
          </a:p>
          <a:p>
            <a:r>
              <a:rPr lang="en-US" dirty="0"/>
              <a:t>Ongoing CAPP/CMAP Contract Funding</a:t>
            </a:r>
          </a:p>
          <a:p>
            <a:pPr lvl="1"/>
            <a:r>
              <a:rPr lang="en-US" dirty="0"/>
              <a:t>Allocation to transition those families that received temporary vouchers for emergency childcare into ongoing care.</a:t>
            </a:r>
          </a:p>
          <a:p>
            <a:endParaRPr lang="en-US" dirty="0"/>
          </a:p>
          <a:p>
            <a:pPr lvl="1"/>
            <a:endParaRPr lang="en-US" dirty="0"/>
          </a:p>
        </p:txBody>
      </p:sp>
      <p:sp>
        <p:nvSpPr>
          <p:cNvPr id="6" name="Slide Number Placeholder 5">
            <a:extLst>
              <a:ext uri="{FF2B5EF4-FFF2-40B4-BE49-F238E27FC236}">
                <a16:creationId xmlns:a16="http://schemas.microsoft.com/office/drawing/2014/main" id="{2845B0A2-3098-41D2-9AAB-623AF9E56AB9}"/>
              </a:ext>
            </a:extLst>
          </p:cNvPr>
          <p:cNvSpPr>
            <a:spLocks noGrp="1"/>
          </p:cNvSpPr>
          <p:nvPr>
            <p:ph type="sldNum" sz="quarter" idx="10"/>
          </p:nvPr>
        </p:nvSpPr>
        <p:spPr/>
        <p:txBody>
          <a:bodyPr/>
          <a:lstStyle/>
          <a:p>
            <a:fld id="{614608DE-72A6-4621-8C24-CDFC0FE1ED35}" type="slidenum">
              <a:rPr lang="en-US" smtClean="0"/>
              <a:pPr/>
              <a:t>17</a:t>
            </a:fld>
            <a:endParaRPr lang="en-US"/>
          </a:p>
        </p:txBody>
      </p:sp>
    </p:spTree>
    <p:extLst>
      <p:ext uri="{BB962C8B-B14F-4D97-AF65-F5344CB8AC3E}">
        <p14:creationId xmlns:p14="http://schemas.microsoft.com/office/powerpoint/2010/main" val="61801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B350-4B45-4ABD-A61A-9C780A796C2B}"/>
              </a:ext>
            </a:extLst>
          </p:cNvPr>
          <p:cNvSpPr>
            <a:spLocks noGrp="1"/>
          </p:cNvSpPr>
          <p:nvPr>
            <p:ph type="title"/>
          </p:nvPr>
        </p:nvSpPr>
        <p:spPr/>
        <p:txBody>
          <a:bodyPr/>
          <a:lstStyle/>
          <a:p>
            <a:r>
              <a:rPr lang="en-US" dirty="0"/>
              <a:t>CDE Fiscal Updates: CalWORKs and Alternative Payment Allocations (2)</a:t>
            </a:r>
          </a:p>
        </p:txBody>
      </p:sp>
      <p:sp>
        <p:nvSpPr>
          <p:cNvPr id="3" name="Content Placeholder 2">
            <a:extLst>
              <a:ext uri="{FF2B5EF4-FFF2-40B4-BE49-F238E27FC236}">
                <a16:creationId xmlns:a16="http://schemas.microsoft.com/office/drawing/2014/main" id="{99013DA7-139B-4E9A-8066-1D88EA71A32F}"/>
              </a:ext>
            </a:extLst>
          </p:cNvPr>
          <p:cNvSpPr>
            <a:spLocks noGrp="1"/>
          </p:cNvSpPr>
          <p:nvPr>
            <p:ph idx="1"/>
          </p:nvPr>
        </p:nvSpPr>
        <p:spPr/>
        <p:txBody>
          <a:bodyPr/>
          <a:lstStyle/>
          <a:p>
            <a:r>
              <a:rPr lang="en-US" dirty="0"/>
              <a:t>Other One-time Funding</a:t>
            </a:r>
          </a:p>
          <a:p>
            <a:pPr lvl="1"/>
            <a:r>
              <a:rPr lang="en-US" dirty="0"/>
              <a:t>Allocation of Provider Stipends </a:t>
            </a:r>
          </a:p>
          <a:p>
            <a:pPr lvl="1"/>
            <a:endParaRPr lang="en-US" dirty="0"/>
          </a:p>
          <a:p>
            <a:r>
              <a:rPr lang="en-US" dirty="0"/>
              <a:t>Forthcoming Allocations</a:t>
            </a:r>
          </a:p>
          <a:p>
            <a:pPr lvl="1"/>
            <a:r>
              <a:rPr lang="en-US" dirty="0"/>
              <a:t>Allocation for July/August 2020 waived Family Fees</a:t>
            </a:r>
          </a:p>
          <a:p>
            <a:pPr lvl="1"/>
            <a:r>
              <a:rPr lang="en-US" dirty="0"/>
              <a:t>Allocation to reimburse providers for up to 14 non-operational days for providing short term care to eligible children between September 1, 2020 and June 30, 2021. </a:t>
            </a:r>
          </a:p>
        </p:txBody>
      </p:sp>
      <p:sp>
        <p:nvSpPr>
          <p:cNvPr id="6" name="Slide Number Placeholder 5">
            <a:extLst>
              <a:ext uri="{FF2B5EF4-FFF2-40B4-BE49-F238E27FC236}">
                <a16:creationId xmlns:a16="http://schemas.microsoft.com/office/drawing/2014/main" id="{6B470EB3-26A5-485D-A660-2EA911B8027B}"/>
              </a:ext>
            </a:extLst>
          </p:cNvPr>
          <p:cNvSpPr>
            <a:spLocks noGrp="1"/>
          </p:cNvSpPr>
          <p:nvPr>
            <p:ph type="sldNum" sz="quarter" idx="10"/>
          </p:nvPr>
        </p:nvSpPr>
        <p:spPr/>
        <p:txBody>
          <a:bodyPr/>
          <a:lstStyle/>
          <a:p>
            <a:fld id="{614608DE-72A6-4621-8C24-CDFC0FE1ED35}" type="slidenum">
              <a:rPr lang="en-US" smtClean="0"/>
              <a:pPr/>
              <a:t>18</a:t>
            </a:fld>
            <a:endParaRPr lang="en-US"/>
          </a:p>
        </p:txBody>
      </p:sp>
    </p:spTree>
    <p:extLst>
      <p:ext uri="{BB962C8B-B14F-4D97-AF65-F5344CB8AC3E}">
        <p14:creationId xmlns:p14="http://schemas.microsoft.com/office/powerpoint/2010/main" val="407564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D843-022F-4123-B816-47DF6465B174}"/>
              </a:ext>
            </a:extLst>
          </p:cNvPr>
          <p:cNvSpPr>
            <a:spLocks noGrp="1"/>
          </p:cNvSpPr>
          <p:nvPr>
            <p:ph type="title"/>
          </p:nvPr>
        </p:nvSpPr>
        <p:spPr>
          <a:xfrm>
            <a:off x="152400" y="1"/>
            <a:ext cx="11887200" cy="1359242"/>
          </a:xfrm>
        </p:spPr>
        <p:txBody>
          <a:bodyPr/>
          <a:lstStyle/>
          <a:p>
            <a:r>
              <a:rPr lang="en-US" dirty="0"/>
              <a:t>CDE Fiscal Updates: Managing CAPP Contract Funding </a:t>
            </a:r>
          </a:p>
        </p:txBody>
      </p:sp>
      <p:sp>
        <p:nvSpPr>
          <p:cNvPr id="3" name="Content Placeholder 2">
            <a:extLst>
              <a:ext uri="{FF2B5EF4-FFF2-40B4-BE49-F238E27FC236}">
                <a16:creationId xmlns:a16="http://schemas.microsoft.com/office/drawing/2014/main" id="{6629259A-7C04-44A5-9FC8-38941DD65F6A}"/>
              </a:ext>
            </a:extLst>
          </p:cNvPr>
          <p:cNvSpPr>
            <a:spLocks noGrp="1"/>
          </p:cNvSpPr>
          <p:nvPr>
            <p:ph idx="1"/>
          </p:nvPr>
        </p:nvSpPr>
        <p:spPr>
          <a:xfrm>
            <a:off x="152400" y="1359243"/>
            <a:ext cx="11887200" cy="5066271"/>
          </a:xfrm>
        </p:spPr>
        <p:txBody>
          <a:bodyPr>
            <a:normAutofit fontScale="85000" lnSpcReduction="20000"/>
          </a:bodyPr>
          <a:lstStyle/>
          <a:p>
            <a:r>
              <a:rPr lang="en-US" dirty="0"/>
              <a:t>Extending Emergency Childcare</a:t>
            </a:r>
          </a:p>
          <a:p>
            <a:pPr lvl="1"/>
            <a:r>
              <a:rPr lang="en-US" dirty="0"/>
              <a:t>One-time funding to be tracked separately.  </a:t>
            </a:r>
          </a:p>
          <a:p>
            <a:pPr lvl="1"/>
            <a:r>
              <a:rPr lang="en-US" dirty="0"/>
              <a:t>Contractors should be aware when their funding allocation for this purpose has been exhausted. </a:t>
            </a:r>
          </a:p>
          <a:p>
            <a:r>
              <a:rPr lang="en-US" dirty="0"/>
              <a:t>Transitioning families into ongoing care</a:t>
            </a:r>
          </a:p>
          <a:p>
            <a:pPr lvl="1"/>
            <a:r>
              <a:rPr lang="en-US" dirty="0"/>
              <a:t>Based on the funding allocation, determine the number of children that can be enrolled on an annual basis.  </a:t>
            </a:r>
          </a:p>
          <a:p>
            <a:pPr lvl="1"/>
            <a:r>
              <a:rPr lang="en-US" dirty="0"/>
              <a:t>Ensure that the annualized cost of enrollments does not exceed the allocation for this purpose. </a:t>
            </a:r>
          </a:p>
          <a:p>
            <a:r>
              <a:rPr lang="en-US" dirty="0"/>
              <a:t>Paying providers at the maximum authorized hours of care</a:t>
            </a:r>
          </a:p>
          <a:p>
            <a:r>
              <a:rPr lang="en-US" dirty="0"/>
              <a:t>One-time funding to be tracked separately</a:t>
            </a:r>
          </a:p>
          <a:p>
            <a:r>
              <a:rPr lang="en-US" dirty="0"/>
              <a:t>Contractors must consider the difference between paying providers based on actual hours of care and paying providers based on the maximum certified hours.</a:t>
            </a:r>
          </a:p>
          <a:p>
            <a:endParaRPr lang="en-US" dirty="0"/>
          </a:p>
          <a:p>
            <a:endParaRPr lang="en-US" dirty="0"/>
          </a:p>
        </p:txBody>
      </p:sp>
      <p:sp>
        <p:nvSpPr>
          <p:cNvPr id="7" name="Slide Number Placeholder 6">
            <a:extLst>
              <a:ext uri="{FF2B5EF4-FFF2-40B4-BE49-F238E27FC236}">
                <a16:creationId xmlns:a16="http://schemas.microsoft.com/office/drawing/2014/main" id="{203F7140-684F-4945-B376-469E8AA9B018}"/>
              </a:ext>
            </a:extLst>
          </p:cNvPr>
          <p:cNvSpPr>
            <a:spLocks noGrp="1"/>
          </p:cNvSpPr>
          <p:nvPr>
            <p:ph type="sldNum" sz="quarter" idx="10"/>
          </p:nvPr>
        </p:nvSpPr>
        <p:spPr/>
        <p:txBody>
          <a:bodyPr/>
          <a:lstStyle/>
          <a:p>
            <a:fld id="{614608DE-72A6-4621-8C24-CDFC0FE1ED35}" type="slidenum">
              <a:rPr lang="en-US" smtClean="0"/>
              <a:pPr/>
              <a:t>19</a:t>
            </a:fld>
            <a:endParaRPr lang="en-US"/>
          </a:p>
        </p:txBody>
      </p:sp>
    </p:spTree>
    <p:extLst>
      <p:ext uri="{BB962C8B-B14F-4D97-AF65-F5344CB8AC3E}">
        <p14:creationId xmlns:p14="http://schemas.microsoft.com/office/powerpoint/2010/main" val="169096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normAutofit/>
          </a:bodyPr>
          <a:lstStyle/>
          <a:p>
            <a:r>
              <a:rPr lang="en-US" sz="3800" b="1" dirty="0">
                <a:cs typeface="Arial"/>
              </a:rPr>
              <a:t>Welcome and Introductions</a:t>
            </a:r>
          </a:p>
        </p:txBody>
      </p:sp>
      <p:pic>
        <p:nvPicPr>
          <p:cNvPr id="6" name="Picture 6" descr="Children in early learning programs, a sign saying &quot;Everyone Belongs, Todos Somos Unidos&quot;">
            <a:extLst>
              <a:ext uri="{FF2B5EF4-FFF2-40B4-BE49-F238E27FC236}">
                <a16:creationId xmlns:a16="http://schemas.microsoft.com/office/drawing/2014/main" id="{42CD5436-2B39-47CE-B661-D3EDF19FD4B8}"/>
              </a:ext>
            </a:extLst>
          </p:cNvPr>
          <p:cNvPicPr>
            <a:picLocks noGrp="1" noChangeAspect="1"/>
          </p:cNvPicPr>
          <p:nvPr>
            <p:ph idx="1"/>
          </p:nvPr>
        </p:nvPicPr>
        <p:blipFill>
          <a:blip r:embed="rId3"/>
          <a:stretch>
            <a:fillRect/>
          </a:stretch>
        </p:blipFill>
        <p:spPr>
          <a:xfrm>
            <a:off x="2049173" y="1318891"/>
            <a:ext cx="8093652" cy="4980131"/>
          </a:xfrm>
        </p:spPr>
      </p:pic>
      <p:sp>
        <p:nvSpPr>
          <p:cNvPr id="3" name="Slide Number Placeholder 2">
            <a:extLst>
              <a:ext uri="{FF2B5EF4-FFF2-40B4-BE49-F238E27FC236}">
                <a16:creationId xmlns:a16="http://schemas.microsoft.com/office/drawing/2014/main" id="{1A8A69D1-0F5E-4277-8C0D-0BC387E6F9DB}"/>
              </a:ext>
            </a:extLst>
          </p:cNvPr>
          <p:cNvSpPr>
            <a:spLocks noGrp="1"/>
          </p:cNvSpPr>
          <p:nvPr>
            <p:ph type="sldNum" sz="quarter" idx="10"/>
          </p:nvPr>
        </p:nvSpPr>
        <p:spPr/>
        <p:txBody>
          <a:bodyPr/>
          <a:lstStyle/>
          <a:p>
            <a:fld id="{D7B29D90-9839-4ABF-A80A-AF1CD3264D95}" type="slidenum">
              <a:rPr lang="en-US" smtClean="0"/>
              <a:pPr/>
              <a:t>2</a:t>
            </a:fld>
            <a:endParaRPr lang="en-US"/>
          </a:p>
        </p:txBody>
      </p:sp>
    </p:spTree>
    <p:extLst>
      <p:ext uri="{BB962C8B-B14F-4D97-AF65-F5344CB8AC3E}">
        <p14:creationId xmlns:p14="http://schemas.microsoft.com/office/powerpoint/2010/main" val="28828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FCDE-E25D-48B3-8F58-644861A8A22A}"/>
              </a:ext>
            </a:extLst>
          </p:cNvPr>
          <p:cNvSpPr>
            <a:spLocks noGrp="1"/>
          </p:cNvSpPr>
          <p:nvPr>
            <p:ph type="title"/>
          </p:nvPr>
        </p:nvSpPr>
        <p:spPr/>
        <p:txBody>
          <a:bodyPr/>
          <a:lstStyle/>
          <a:p>
            <a:r>
              <a:rPr lang="en-US" dirty="0"/>
              <a:t>CDE Fiscal Updates: Emergency Childcare Funding Flexibility</a:t>
            </a:r>
          </a:p>
        </p:txBody>
      </p:sp>
      <p:sp>
        <p:nvSpPr>
          <p:cNvPr id="3" name="Content Placeholder 2">
            <a:extLst>
              <a:ext uri="{FF2B5EF4-FFF2-40B4-BE49-F238E27FC236}">
                <a16:creationId xmlns:a16="http://schemas.microsoft.com/office/drawing/2014/main" id="{2AFEFFE4-8AC2-463A-B2BC-B98011D5BE04}"/>
              </a:ext>
            </a:extLst>
          </p:cNvPr>
          <p:cNvSpPr>
            <a:spLocks noGrp="1"/>
          </p:cNvSpPr>
          <p:nvPr>
            <p:ph idx="1"/>
          </p:nvPr>
        </p:nvSpPr>
        <p:spPr>
          <a:xfrm>
            <a:off x="152400" y="1638300"/>
            <a:ext cx="11887200" cy="4811927"/>
          </a:xfrm>
        </p:spPr>
        <p:txBody>
          <a:bodyPr/>
          <a:lstStyle/>
          <a:p>
            <a:r>
              <a:rPr lang="en-US" dirty="0"/>
              <a:t>FY 2020–21 CAPP Projected Over-Earnings Email </a:t>
            </a:r>
          </a:p>
          <a:p>
            <a:pPr lvl="1"/>
            <a:r>
              <a:rPr lang="en-US" dirty="0"/>
              <a:t>Flexibility to use any unused portion of the allocation for transitioning eligible families into ongoing care once the contractor determines the number of families that can be enrolled for a full year. </a:t>
            </a:r>
          </a:p>
          <a:p>
            <a:pPr lvl="1"/>
            <a:endParaRPr lang="en-US" dirty="0"/>
          </a:p>
          <a:p>
            <a:pPr lvl="1"/>
            <a:r>
              <a:rPr lang="en-US" dirty="0"/>
              <a:t>Example: </a:t>
            </a:r>
          </a:p>
          <a:p>
            <a:pPr lvl="2"/>
            <a:r>
              <a:rPr lang="en-US" dirty="0"/>
              <a:t>Allocation to transfer children into ongoing care: $1,425,000 </a:t>
            </a:r>
          </a:p>
          <a:p>
            <a:pPr lvl="2"/>
            <a:r>
              <a:rPr lang="en-US" dirty="0"/>
              <a:t>Average Cost of Care (ACC): $950 </a:t>
            </a:r>
          </a:p>
          <a:p>
            <a:pPr lvl="2"/>
            <a:r>
              <a:rPr lang="en-US" dirty="0"/>
              <a:t>Determine the number of emergency childcare enrollments that can be transferred into ongoing care for a full year </a:t>
            </a:r>
          </a:p>
          <a:p>
            <a:pPr lvl="2"/>
            <a:r>
              <a:rPr lang="en-US" dirty="0"/>
              <a:t>Allocation ÷ ACC ÷ 12 months = $1,425,000 ÷ $950 ÷ 12 = 125 </a:t>
            </a:r>
          </a:p>
        </p:txBody>
      </p:sp>
      <p:sp>
        <p:nvSpPr>
          <p:cNvPr id="6" name="Slide Number Placeholder 5">
            <a:extLst>
              <a:ext uri="{FF2B5EF4-FFF2-40B4-BE49-F238E27FC236}">
                <a16:creationId xmlns:a16="http://schemas.microsoft.com/office/drawing/2014/main" id="{F216F5CA-5203-44B2-88D8-A86759FAAE03}"/>
              </a:ext>
            </a:extLst>
          </p:cNvPr>
          <p:cNvSpPr>
            <a:spLocks noGrp="1"/>
          </p:cNvSpPr>
          <p:nvPr>
            <p:ph type="sldNum" sz="quarter" idx="10"/>
          </p:nvPr>
        </p:nvSpPr>
        <p:spPr/>
        <p:txBody>
          <a:bodyPr/>
          <a:lstStyle/>
          <a:p>
            <a:fld id="{78AF59BF-5BA4-405E-BC09-A75B828D8B1C}" type="slidenum">
              <a:rPr lang="en-US" smtClean="0"/>
              <a:pPr/>
              <a:t>20</a:t>
            </a:fld>
            <a:endParaRPr lang="en-US"/>
          </a:p>
        </p:txBody>
      </p:sp>
    </p:spTree>
    <p:extLst>
      <p:ext uri="{BB962C8B-B14F-4D97-AF65-F5344CB8AC3E}">
        <p14:creationId xmlns:p14="http://schemas.microsoft.com/office/powerpoint/2010/main" val="2165875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958A-720F-4B14-9D12-F543E59A7AFA}"/>
              </a:ext>
            </a:extLst>
          </p:cNvPr>
          <p:cNvSpPr>
            <a:spLocks noGrp="1"/>
          </p:cNvSpPr>
          <p:nvPr>
            <p:ph type="title"/>
          </p:nvPr>
        </p:nvSpPr>
        <p:spPr>
          <a:xfrm>
            <a:off x="152400" y="203799"/>
            <a:ext cx="11887200" cy="1007163"/>
          </a:xfrm>
        </p:spPr>
        <p:txBody>
          <a:bodyPr/>
          <a:lstStyle/>
          <a:p>
            <a:r>
              <a:rPr lang="en-US" dirty="0"/>
              <a:t>Fiscal Updates: Stipends</a:t>
            </a:r>
          </a:p>
        </p:txBody>
      </p:sp>
      <p:sp>
        <p:nvSpPr>
          <p:cNvPr id="3" name="Content Placeholder 2">
            <a:extLst>
              <a:ext uri="{FF2B5EF4-FFF2-40B4-BE49-F238E27FC236}">
                <a16:creationId xmlns:a16="http://schemas.microsoft.com/office/drawing/2014/main" id="{A05558FF-42AA-4395-A9C5-CE4649A9C56F}"/>
              </a:ext>
            </a:extLst>
          </p:cNvPr>
          <p:cNvSpPr>
            <a:spLocks noGrp="1"/>
          </p:cNvSpPr>
          <p:nvPr>
            <p:ph idx="1"/>
          </p:nvPr>
        </p:nvSpPr>
        <p:spPr>
          <a:xfrm>
            <a:off x="152400" y="1210962"/>
            <a:ext cx="11887200" cy="5443239"/>
          </a:xfrm>
        </p:spPr>
        <p:txBody>
          <a:bodyPr>
            <a:normAutofit fontScale="85000" lnSpcReduction="20000"/>
          </a:bodyPr>
          <a:lstStyle/>
          <a:p>
            <a:r>
              <a:rPr lang="en-US" dirty="0"/>
              <a:t>The CDE and the California Department of Social Services (CDSS) determined a flat-rate stipend amount for all childcare providers based on the number of subsidized children enrolled in July 2020 in each county and that county’s average cost of care. </a:t>
            </a:r>
          </a:p>
          <a:p>
            <a:endParaRPr lang="en-US" dirty="0"/>
          </a:p>
          <a:p>
            <a:r>
              <a:rPr lang="en-US" dirty="0"/>
              <a:t>Contractors may retain no more than five percent of the total allocation for administrative costs. </a:t>
            </a:r>
          </a:p>
          <a:p>
            <a:endParaRPr lang="en-US" dirty="0"/>
          </a:p>
          <a:p>
            <a:r>
              <a:rPr lang="en-US" dirty="0"/>
              <a:t>CDE will issue stipend allocations to alternative payment contractors as an apportionment payment, and can expect to receive their payment early November.  </a:t>
            </a:r>
          </a:p>
          <a:p>
            <a:pPr lvl="1"/>
            <a:r>
              <a:rPr lang="en-US" dirty="0"/>
              <a:t>Funds provided via an apportionment payment to Local Education Agencies (LEAs) must be distributed through the County Treasurer, and LEAs should therefore contact their County Treasurer’s Office to coordinate the transfer of funds. </a:t>
            </a:r>
          </a:p>
        </p:txBody>
      </p:sp>
      <p:sp>
        <p:nvSpPr>
          <p:cNvPr id="6" name="Slide Number Placeholder 5">
            <a:extLst>
              <a:ext uri="{FF2B5EF4-FFF2-40B4-BE49-F238E27FC236}">
                <a16:creationId xmlns:a16="http://schemas.microsoft.com/office/drawing/2014/main" id="{F92687FB-B45E-4387-A5A5-902D15E860F5}"/>
              </a:ext>
            </a:extLst>
          </p:cNvPr>
          <p:cNvSpPr>
            <a:spLocks noGrp="1"/>
          </p:cNvSpPr>
          <p:nvPr>
            <p:ph type="sldNum" sz="quarter" idx="10"/>
          </p:nvPr>
        </p:nvSpPr>
        <p:spPr/>
        <p:txBody>
          <a:bodyPr/>
          <a:lstStyle/>
          <a:p>
            <a:fld id="{614608DE-72A6-4621-8C24-CDFC0FE1ED35}" type="slidenum">
              <a:rPr lang="en-US" smtClean="0"/>
              <a:pPr/>
              <a:t>21</a:t>
            </a:fld>
            <a:endParaRPr lang="en-US"/>
          </a:p>
        </p:txBody>
      </p:sp>
    </p:spTree>
    <p:extLst>
      <p:ext uri="{BB962C8B-B14F-4D97-AF65-F5344CB8AC3E}">
        <p14:creationId xmlns:p14="http://schemas.microsoft.com/office/powerpoint/2010/main" val="3212877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3C28-070F-49B9-BBBF-6DD022267572}"/>
              </a:ext>
            </a:extLst>
          </p:cNvPr>
          <p:cNvSpPr>
            <a:spLocks noGrp="1"/>
          </p:cNvSpPr>
          <p:nvPr>
            <p:ph type="title"/>
          </p:nvPr>
        </p:nvSpPr>
        <p:spPr/>
        <p:txBody>
          <a:bodyPr>
            <a:normAutofit fontScale="90000"/>
          </a:bodyPr>
          <a:lstStyle/>
          <a:p>
            <a:r>
              <a:rPr lang="en-US" dirty="0"/>
              <a:t>Fiscal Updates: Requirement to Recalculate Stipends </a:t>
            </a:r>
            <a:br>
              <a:rPr lang="en-US" dirty="0"/>
            </a:br>
            <a:r>
              <a:rPr lang="en-US" dirty="0"/>
              <a:t>(if applicable) </a:t>
            </a:r>
          </a:p>
        </p:txBody>
      </p:sp>
      <p:sp>
        <p:nvSpPr>
          <p:cNvPr id="3" name="Content Placeholder 2">
            <a:extLst>
              <a:ext uri="{FF2B5EF4-FFF2-40B4-BE49-F238E27FC236}">
                <a16:creationId xmlns:a16="http://schemas.microsoft.com/office/drawing/2014/main" id="{B1AF50C1-7FD8-49BA-9E58-43F6764584A4}"/>
              </a:ext>
            </a:extLst>
          </p:cNvPr>
          <p:cNvSpPr>
            <a:spLocks noGrp="1"/>
          </p:cNvSpPr>
          <p:nvPr>
            <p:ph idx="1"/>
          </p:nvPr>
        </p:nvSpPr>
        <p:spPr>
          <a:xfrm>
            <a:off x="152400" y="1638301"/>
            <a:ext cx="11887200" cy="4540077"/>
          </a:xfrm>
        </p:spPr>
        <p:txBody>
          <a:bodyPr>
            <a:normAutofit fontScale="92500" lnSpcReduction="20000"/>
          </a:bodyPr>
          <a:lstStyle/>
          <a:p>
            <a:r>
              <a:rPr lang="en-US" dirty="0"/>
              <a:t>All providers within the same service county providing care to children enrolled through each agency should receive an equal </a:t>
            </a:r>
            <a:br>
              <a:rPr lang="en-US" dirty="0"/>
            </a:br>
            <a:r>
              <a:rPr lang="en-US" dirty="0"/>
              <a:t>per-child stipend amount. </a:t>
            </a:r>
          </a:p>
          <a:p>
            <a:pPr lvl="1"/>
            <a:r>
              <a:rPr lang="en-US" dirty="0"/>
              <a:t>If caseload differs for any county from what was originally reported on the July 2020, caseload report, contractors are required to recalculate the </a:t>
            </a:r>
            <a:br>
              <a:rPr lang="en-US" dirty="0"/>
            </a:br>
            <a:r>
              <a:rPr lang="en-US" dirty="0"/>
              <a:t>flat-rate per-child stipend. </a:t>
            </a:r>
          </a:p>
          <a:p>
            <a:r>
              <a:rPr lang="en-US" dirty="0"/>
              <a:t>To recalculate the flat-rate per-child stipend by county, use the following formula: </a:t>
            </a:r>
          </a:p>
          <a:p>
            <a:pPr lvl="1">
              <a:buFont typeface="Wingdings" panose="05000000000000000000" pitchFamily="2" charset="2"/>
              <a:buChar char="Ø"/>
            </a:pPr>
            <a:r>
              <a:rPr lang="en-US" dirty="0"/>
              <a:t>County’s Stipend Allocation ÷ County’s July 2020, caseload for all contract types = recalculated per-child stipend amount </a:t>
            </a:r>
          </a:p>
          <a:p>
            <a:r>
              <a:rPr lang="en-US" dirty="0"/>
              <a:t>For counties that administer Stage One, CDSS will not require any action. Distribution will be done at the state level rather than the typical county allocation process.</a:t>
            </a:r>
          </a:p>
        </p:txBody>
      </p:sp>
      <p:sp>
        <p:nvSpPr>
          <p:cNvPr id="10" name="Slide Number Placeholder 9">
            <a:extLst>
              <a:ext uri="{FF2B5EF4-FFF2-40B4-BE49-F238E27FC236}">
                <a16:creationId xmlns:a16="http://schemas.microsoft.com/office/drawing/2014/main" id="{667EF4C2-9F0C-4F94-8300-0D402EBC3C6B}"/>
              </a:ext>
            </a:extLst>
          </p:cNvPr>
          <p:cNvSpPr>
            <a:spLocks noGrp="1"/>
          </p:cNvSpPr>
          <p:nvPr>
            <p:ph type="sldNum" sz="quarter" idx="10"/>
          </p:nvPr>
        </p:nvSpPr>
        <p:spPr/>
        <p:txBody>
          <a:bodyPr/>
          <a:lstStyle/>
          <a:p>
            <a:fld id="{614608DE-72A6-4621-8C24-CDFC0FE1ED35}" type="slidenum">
              <a:rPr lang="en-US" smtClean="0"/>
              <a:pPr/>
              <a:t>22</a:t>
            </a:fld>
            <a:endParaRPr lang="en-US"/>
          </a:p>
        </p:txBody>
      </p:sp>
    </p:spTree>
    <p:extLst>
      <p:ext uri="{BB962C8B-B14F-4D97-AF65-F5344CB8AC3E}">
        <p14:creationId xmlns:p14="http://schemas.microsoft.com/office/powerpoint/2010/main" val="50657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0F92-AC23-45BC-9D72-458F1F780AD8}"/>
              </a:ext>
            </a:extLst>
          </p:cNvPr>
          <p:cNvSpPr>
            <a:spLocks noGrp="1"/>
          </p:cNvSpPr>
          <p:nvPr>
            <p:ph type="title"/>
          </p:nvPr>
        </p:nvSpPr>
        <p:spPr/>
        <p:txBody>
          <a:bodyPr>
            <a:normAutofit/>
          </a:bodyPr>
          <a:lstStyle/>
          <a:p>
            <a:r>
              <a:rPr lang="en-US" sz="3200" b="1" dirty="0">
                <a:cs typeface="Arial"/>
              </a:rPr>
              <a:t>CDE Fiscal Updates: Example of Stipend Recalculation</a:t>
            </a:r>
          </a:p>
        </p:txBody>
      </p:sp>
      <p:graphicFrame>
        <p:nvGraphicFramePr>
          <p:cNvPr id="11" name="Table 11" descr="Table showing stipend recalculation based on July 2020 data">
            <a:extLst>
              <a:ext uri="{FF2B5EF4-FFF2-40B4-BE49-F238E27FC236}">
                <a16:creationId xmlns:a16="http://schemas.microsoft.com/office/drawing/2014/main" id="{12DDBEE9-109E-4DA0-BB93-2CB16BF19BE1}"/>
              </a:ext>
            </a:extLst>
          </p:cNvPr>
          <p:cNvGraphicFramePr>
            <a:graphicFrameLocks noGrp="1"/>
          </p:cNvGraphicFramePr>
          <p:nvPr>
            <p:ph sz="half" idx="1"/>
            <p:extLst>
              <p:ext uri="{D42A27DB-BD31-4B8C-83A1-F6EECF244321}">
                <p14:modId xmlns:p14="http://schemas.microsoft.com/office/powerpoint/2010/main" val="1085829507"/>
              </p:ext>
            </p:extLst>
          </p:nvPr>
        </p:nvGraphicFramePr>
        <p:xfrm>
          <a:off x="152400" y="1638300"/>
          <a:ext cx="5799034" cy="3849213"/>
        </p:xfrm>
        <a:graphic>
          <a:graphicData uri="http://schemas.openxmlformats.org/drawingml/2006/table">
            <a:tbl>
              <a:tblPr firstRow="1" bandRow="1">
                <a:tableStyleId>{5C22544A-7EE6-4342-B048-85BDC9FD1C3A}</a:tableStyleId>
              </a:tblPr>
              <a:tblGrid>
                <a:gridCol w="4044462">
                  <a:extLst>
                    <a:ext uri="{9D8B030D-6E8A-4147-A177-3AD203B41FA5}">
                      <a16:colId xmlns:a16="http://schemas.microsoft.com/office/drawing/2014/main" val="4031118949"/>
                    </a:ext>
                  </a:extLst>
                </a:gridCol>
                <a:gridCol w="1754572">
                  <a:extLst>
                    <a:ext uri="{9D8B030D-6E8A-4147-A177-3AD203B41FA5}">
                      <a16:colId xmlns:a16="http://schemas.microsoft.com/office/drawing/2014/main" val="1078162303"/>
                    </a:ext>
                  </a:extLst>
                </a:gridCol>
              </a:tblGrid>
              <a:tr h="385159">
                <a:tc>
                  <a:txBody>
                    <a:bodyPr/>
                    <a:lstStyle/>
                    <a:p>
                      <a:pPr lvl="0" algn="l">
                        <a:buNone/>
                      </a:pPr>
                      <a:r>
                        <a:rPr lang="en-US" sz="2400" dirty="0"/>
                        <a:t>Original calculation based on July 2020 data: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6603305"/>
                  </a:ext>
                </a:extLst>
              </a:tr>
              <a:tr h="1045433">
                <a:tc>
                  <a:txBody>
                    <a:bodyPr/>
                    <a:lstStyle/>
                    <a:p>
                      <a:pPr lvl="0" algn="l">
                        <a:buNone/>
                      </a:pPr>
                      <a:r>
                        <a:rPr lang="en-US" sz="2400" dirty="0"/>
                        <a:t>Stipend Allocation for all contract types in County A </a:t>
                      </a:r>
                    </a:p>
                  </a:txBody>
                  <a:tcPr anchor="ctr">
                    <a:lnT w="12700" cap="flat" cmpd="sng" algn="ctr">
                      <a:solidFill>
                        <a:schemeClr val="bg1"/>
                      </a:solidFill>
                      <a:prstDash val="solid"/>
                      <a:round/>
                      <a:headEnd type="none" w="med" len="med"/>
                      <a:tailEnd type="none" w="med" len="med"/>
                    </a:lnT>
                  </a:tcPr>
                </a:tc>
                <a:tc>
                  <a:txBody>
                    <a:bodyPr/>
                    <a:lstStyle/>
                    <a:p>
                      <a:pPr lvl="0" algn="l">
                        <a:buNone/>
                      </a:pPr>
                      <a:r>
                        <a:rPr lang="en-US" sz="2400" dirty="0"/>
                        <a:t>$1,244,000</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38330406"/>
                  </a:ext>
                </a:extLst>
              </a:tr>
              <a:tr h="935387">
                <a:tc>
                  <a:txBody>
                    <a:bodyPr/>
                    <a:lstStyle/>
                    <a:p>
                      <a:pPr lvl="0" algn="l">
                        <a:buNone/>
                      </a:pPr>
                      <a:r>
                        <a:rPr lang="en-US" sz="2400" dirty="0"/>
                        <a:t>Originally submitted July 2020 caseload in County A </a:t>
                      </a:r>
                    </a:p>
                  </a:txBody>
                  <a:tcPr anchor="ctr"/>
                </a:tc>
                <a:tc>
                  <a:txBody>
                    <a:bodyPr/>
                    <a:lstStyle/>
                    <a:p>
                      <a:pPr lvl="0" algn="l">
                        <a:buNone/>
                      </a:pPr>
                      <a:r>
                        <a:rPr lang="en-US" sz="2400" dirty="0"/>
                        <a:t>9,152</a:t>
                      </a:r>
                    </a:p>
                  </a:txBody>
                  <a:tcPr anchor="ctr"/>
                </a:tc>
                <a:extLst>
                  <a:ext uri="{0D108BD9-81ED-4DB2-BD59-A6C34878D82A}">
                    <a16:rowId xmlns:a16="http://schemas.microsoft.com/office/drawing/2014/main" val="3958411866"/>
                  </a:ext>
                </a:extLst>
              </a:tr>
              <a:tr h="1045433">
                <a:tc>
                  <a:txBody>
                    <a:bodyPr/>
                    <a:lstStyle/>
                    <a:p>
                      <a:pPr lvl="0" algn="l">
                        <a:buNone/>
                      </a:pPr>
                      <a:r>
                        <a:rPr lang="en-US" sz="2400" dirty="0"/>
                        <a:t>County A's Per Child Stipend </a:t>
                      </a:r>
                    </a:p>
                  </a:txBody>
                  <a:tcPr anchor="ctr"/>
                </a:tc>
                <a:tc>
                  <a:txBody>
                    <a:bodyPr/>
                    <a:lstStyle/>
                    <a:p>
                      <a:pPr lvl="0" algn="l">
                        <a:buNone/>
                      </a:pPr>
                      <a:r>
                        <a:rPr lang="en-US" sz="2400" dirty="0"/>
                        <a:t>$135.93</a:t>
                      </a:r>
                    </a:p>
                  </a:txBody>
                  <a:tcPr anchor="ctr"/>
                </a:tc>
                <a:extLst>
                  <a:ext uri="{0D108BD9-81ED-4DB2-BD59-A6C34878D82A}">
                    <a16:rowId xmlns:a16="http://schemas.microsoft.com/office/drawing/2014/main" val="751207800"/>
                  </a:ext>
                </a:extLst>
              </a:tr>
            </a:tbl>
          </a:graphicData>
        </a:graphic>
      </p:graphicFrame>
      <p:graphicFrame>
        <p:nvGraphicFramePr>
          <p:cNvPr id="13" name="Table 12" descr="Table showing actual July 2020 stipend data">
            <a:extLst>
              <a:ext uri="{FF2B5EF4-FFF2-40B4-BE49-F238E27FC236}">
                <a16:creationId xmlns:a16="http://schemas.microsoft.com/office/drawing/2014/main" id="{8CBBD40A-3516-4464-8C16-F4EFFD18FB54}"/>
              </a:ext>
            </a:extLst>
          </p:cNvPr>
          <p:cNvGraphicFramePr>
            <a:graphicFrameLocks noGrp="1"/>
          </p:cNvGraphicFramePr>
          <p:nvPr>
            <p:extLst>
              <p:ext uri="{D42A27DB-BD31-4B8C-83A1-F6EECF244321}">
                <p14:modId xmlns:p14="http://schemas.microsoft.com/office/powerpoint/2010/main" val="1875339409"/>
              </p:ext>
            </p:extLst>
          </p:nvPr>
        </p:nvGraphicFramePr>
        <p:xfrm>
          <a:off x="6096000" y="1622033"/>
          <a:ext cx="5898452" cy="3871638"/>
        </p:xfrm>
        <a:graphic>
          <a:graphicData uri="http://schemas.openxmlformats.org/drawingml/2006/table">
            <a:tbl>
              <a:tblPr firstRow="1" bandRow="1">
                <a:tableStyleId>{5C22544A-7EE6-4342-B048-85BDC9FD1C3A}</a:tableStyleId>
              </a:tblPr>
              <a:tblGrid>
                <a:gridCol w="4113801">
                  <a:extLst>
                    <a:ext uri="{9D8B030D-6E8A-4147-A177-3AD203B41FA5}">
                      <a16:colId xmlns:a16="http://schemas.microsoft.com/office/drawing/2014/main" val="1518370767"/>
                    </a:ext>
                  </a:extLst>
                </a:gridCol>
                <a:gridCol w="1784651">
                  <a:extLst>
                    <a:ext uri="{9D8B030D-6E8A-4147-A177-3AD203B41FA5}">
                      <a16:colId xmlns:a16="http://schemas.microsoft.com/office/drawing/2014/main" val="4287682658"/>
                    </a:ext>
                  </a:extLst>
                </a:gridCol>
              </a:tblGrid>
              <a:tr h="773545">
                <a:tc>
                  <a:txBody>
                    <a:bodyPr/>
                    <a:lstStyle/>
                    <a:p>
                      <a:pPr rtl="0" fontAlgn="base"/>
                      <a:r>
                        <a:rPr lang="en-US" sz="2400" dirty="0">
                          <a:effectLst/>
                        </a:rPr>
                        <a:t>Actual July 2020 data: ​</a:t>
                      </a:r>
                      <a:endParaRPr lang="en-US" sz="2400" b="1" dirty="0">
                        <a:solidFill>
                          <a:srgbClr val="FFFFFF"/>
                        </a:solidFill>
                        <a:effectLst/>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703263"/>
                  </a:ext>
                </a:extLst>
              </a:tr>
              <a:tr h="819048">
                <a:tc>
                  <a:txBody>
                    <a:bodyPr/>
                    <a:lstStyle/>
                    <a:p>
                      <a:pPr rtl="0" fontAlgn="base"/>
                      <a:r>
                        <a:rPr lang="en-US" sz="2400" dirty="0">
                          <a:effectLst/>
                        </a:rPr>
                        <a:t>Stipend Allocation for all contract types in County A ​</a:t>
                      </a:r>
                    </a:p>
                  </a:txBody>
                  <a:tcPr anchor="ctr">
                    <a:lnT w="12700" cap="flat" cmpd="sng" algn="ctr">
                      <a:solidFill>
                        <a:schemeClr val="bg1"/>
                      </a:solidFill>
                      <a:prstDash val="solid"/>
                      <a:round/>
                      <a:headEnd type="none" w="med" len="med"/>
                      <a:tailEnd type="none" w="med" len="med"/>
                    </a:lnT>
                  </a:tcPr>
                </a:tc>
                <a:tc>
                  <a:txBody>
                    <a:bodyPr/>
                    <a:lstStyle/>
                    <a:p>
                      <a:pPr rtl="0" fontAlgn="base"/>
                      <a:r>
                        <a:rPr lang="en-US" sz="2400" dirty="0">
                          <a:effectLst/>
                        </a:rPr>
                        <a:t>$1,244,000​</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40404677"/>
                  </a:ext>
                </a:extLst>
              </a:tr>
              <a:tr h="1160318">
                <a:tc>
                  <a:txBody>
                    <a:bodyPr/>
                    <a:lstStyle/>
                    <a:p>
                      <a:pPr rtl="0" fontAlgn="base"/>
                      <a:r>
                        <a:rPr lang="en-US" sz="2400" dirty="0">
                          <a:effectLst/>
                        </a:rPr>
                        <a:t>Actual July 2020 caseload in County A ​</a:t>
                      </a:r>
                    </a:p>
                  </a:txBody>
                  <a:tcPr anchor="ctr"/>
                </a:tc>
                <a:tc>
                  <a:txBody>
                    <a:bodyPr/>
                    <a:lstStyle/>
                    <a:p>
                      <a:pPr rtl="0" fontAlgn="base"/>
                      <a:r>
                        <a:rPr lang="en-US" sz="2400" dirty="0">
                          <a:effectLst/>
                        </a:rPr>
                        <a:t>9,293</a:t>
                      </a:r>
                    </a:p>
                  </a:txBody>
                  <a:tcPr anchor="ctr"/>
                </a:tc>
                <a:extLst>
                  <a:ext uri="{0D108BD9-81ED-4DB2-BD59-A6C34878D82A}">
                    <a16:rowId xmlns:a16="http://schemas.microsoft.com/office/drawing/2014/main" val="1424139646"/>
                  </a:ext>
                </a:extLst>
              </a:tr>
              <a:tr h="1114815">
                <a:tc>
                  <a:txBody>
                    <a:bodyPr/>
                    <a:lstStyle/>
                    <a:p>
                      <a:pPr rtl="0" fontAlgn="base"/>
                      <a:r>
                        <a:rPr lang="en-US" sz="2400" dirty="0">
                          <a:effectLst/>
                        </a:rPr>
                        <a:t>County A's Recalculated Per Child Stipend ​</a:t>
                      </a:r>
                    </a:p>
                  </a:txBody>
                  <a:tcPr anchor="ctr"/>
                </a:tc>
                <a:tc>
                  <a:txBody>
                    <a:bodyPr/>
                    <a:lstStyle/>
                    <a:p>
                      <a:pPr rtl="0" fontAlgn="base"/>
                      <a:r>
                        <a:rPr lang="en-US" sz="2400" dirty="0">
                          <a:effectLst/>
                        </a:rPr>
                        <a:t>$133.87</a:t>
                      </a:r>
                    </a:p>
                  </a:txBody>
                  <a:tcPr anchor="ctr"/>
                </a:tc>
                <a:extLst>
                  <a:ext uri="{0D108BD9-81ED-4DB2-BD59-A6C34878D82A}">
                    <a16:rowId xmlns:a16="http://schemas.microsoft.com/office/drawing/2014/main" val="326318571"/>
                  </a:ext>
                </a:extLst>
              </a:tr>
            </a:tbl>
          </a:graphicData>
        </a:graphic>
      </p:graphicFrame>
      <p:sp>
        <p:nvSpPr>
          <p:cNvPr id="3" name="Slide Number Placeholder 2">
            <a:extLst>
              <a:ext uri="{FF2B5EF4-FFF2-40B4-BE49-F238E27FC236}">
                <a16:creationId xmlns:a16="http://schemas.microsoft.com/office/drawing/2014/main" id="{86341449-35A5-42EE-8612-183A87EE1F96}"/>
              </a:ext>
            </a:extLst>
          </p:cNvPr>
          <p:cNvSpPr>
            <a:spLocks noGrp="1"/>
          </p:cNvSpPr>
          <p:nvPr>
            <p:ph type="sldNum" sz="quarter" idx="10"/>
          </p:nvPr>
        </p:nvSpPr>
        <p:spPr/>
        <p:txBody>
          <a:bodyPr/>
          <a:lstStyle/>
          <a:p>
            <a:fld id="{614608DE-72A6-4621-8C24-CDFC0FE1ED35}" type="slidenum">
              <a:rPr lang="en-US" smtClean="0"/>
              <a:pPr/>
              <a:t>23</a:t>
            </a:fld>
            <a:endParaRPr lang="en-US"/>
          </a:p>
        </p:txBody>
      </p:sp>
    </p:spTree>
    <p:extLst>
      <p:ext uri="{BB962C8B-B14F-4D97-AF65-F5344CB8AC3E}">
        <p14:creationId xmlns:p14="http://schemas.microsoft.com/office/powerpoint/2010/main" val="754879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8E12-B9FA-4081-BF9D-053056466A51}"/>
              </a:ext>
            </a:extLst>
          </p:cNvPr>
          <p:cNvSpPr>
            <a:spLocks noGrp="1"/>
          </p:cNvSpPr>
          <p:nvPr>
            <p:ph type="title"/>
          </p:nvPr>
        </p:nvSpPr>
        <p:spPr>
          <a:xfrm>
            <a:off x="6197583" y="2031898"/>
            <a:ext cx="5319433" cy="3086746"/>
          </a:xfrm>
        </p:spPr>
        <p:txBody>
          <a:bodyPr vert="horz" lIns="91440" tIns="45720" rIns="91440" bIns="45720" rtlCol="0" anchor="t">
            <a:normAutofit/>
          </a:bodyPr>
          <a:lstStyle/>
          <a:p>
            <a:pPr algn="l"/>
            <a:r>
              <a:rPr lang="en-US" b="1" dirty="0">
                <a:solidFill>
                  <a:schemeClr val="tx1"/>
                </a:solidFill>
                <a:cs typeface="Arial"/>
              </a:rPr>
              <a:t>Live Question and </a:t>
            </a:r>
            <a:br>
              <a:rPr lang="en-US" b="1" dirty="0">
                <a:solidFill>
                  <a:schemeClr val="tx1"/>
                </a:solidFill>
                <a:cs typeface="Arial"/>
              </a:rPr>
            </a:br>
            <a:r>
              <a:rPr lang="en-US" b="1" dirty="0">
                <a:solidFill>
                  <a:schemeClr val="tx1"/>
                </a:solidFill>
                <a:cs typeface="Arial"/>
              </a:rPr>
              <a:t>Answer Session</a:t>
            </a:r>
          </a:p>
        </p:txBody>
      </p:sp>
      <p:sp>
        <p:nvSpPr>
          <p:cNvPr id="47" name="Freeform: Shape 10">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6" descr="Three children on a playground near a slide">
            <a:extLst>
              <a:ext uri="{FF2B5EF4-FFF2-40B4-BE49-F238E27FC236}">
                <a16:creationId xmlns:a16="http://schemas.microsoft.com/office/drawing/2014/main" id="{FDAD0CA6-1E40-41E1-B983-6CA7201D5E2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708" t="2869" r="10133" b="15358"/>
          <a:stretch/>
        </p:blipFill>
        <p:spPr>
          <a:xfrm>
            <a:off x="0" y="0"/>
            <a:ext cx="5194824" cy="6143257"/>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5" name="Content Placeholder 4">
            <a:extLst>
              <a:ext uri="{FF2B5EF4-FFF2-40B4-BE49-F238E27FC236}">
                <a16:creationId xmlns:a16="http://schemas.microsoft.com/office/drawing/2014/main" id="{3AC8DD74-CBFB-46D3-83B7-04FC96221FB4}"/>
              </a:ext>
            </a:extLst>
          </p:cNvPr>
          <p:cNvSpPr>
            <a:spLocks noGrp="1"/>
          </p:cNvSpPr>
          <p:nvPr>
            <p:ph sz="half" idx="2"/>
          </p:nvPr>
        </p:nvSpPr>
        <p:spPr>
          <a:xfrm rot="10800000" flipV="1">
            <a:off x="9178173" y="5118072"/>
            <a:ext cx="2771372" cy="1025184"/>
          </a:xfrm>
        </p:spPr>
        <p:txBody>
          <a:bodyPr vert="horz" lIns="91440" tIns="45720" rIns="91440" bIns="45720" rtlCol="0" anchor="b">
            <a:normAutofit/>
          </a:bodyPr>
          <a:lstStyle/>
          <a:p>
            <a:pPr marL="0" indent="0">
              <a:buNone/>
            </a:pPr>
            <a:r>
              <a:rPr lang="en-US" sz="2400" dirty="0">
                <a:solidFill>
                  <a:schemeClr val="tx1"/>
                </a:solidFill>
              </a:rPr>
              <a:t>Photo Credit: </a:t>
            </a:r>
            <a:endParaRPr lang="en-US" dirty="0">
              <a:solidFill>
                <a:schemeClr val="tx1"/>
              </a:solidFill>
            </a:endParaRPr>
          </a:p>
          <a:p>
            <a:pPr marL="0" indent="0">
              <a:buNone/>
            </a:pPr>
            <a:r>
              <a:rPr lang="en-US" sz="2400" dirty="0">
                <a:solidFill>
                  <a:schemeClr val="tx1"/>
                </a:solidFill>
              </a:rPr>
              <a:t>YMCA of East Bay</a:t>
            </a:r>
            <a:endParaRPr lang="en-US" dirty="0">
              <a:solidFill>
                <a:schemeClr val="tx1"/>
              </a:solidFill>
            </a:endParaRPr>
          </a:p>
        </p:txBody>
      </p:sp>
      <p:sp>
        <p:nvSpPr>
          <p:cNvPr id="3" name="Slide Number Placeholder 2">
            <a:extLst>
              <a:ext uri="{FF2B5EF4-FFF2-40B4-BE49-F238E27FC236}">
                <a16:creationId xmlns:a16="http://schemas.microsoft.com/office/drawing/2014/main" id="{9F5CC74A-ECF1-4E10-911E-52ACEF36D9D9}"/>
              </a:ext>
            </a:extLst>
          </p:cNvPr>
          <p:cNvSpPr>
            <a:spLocks noGrp="1"/>
          </p:cNvSpPr>
          <p:nvPr>
            <p:ph type="sldNum" sz="quarter" idx="10"/>
          </p:nvPr>
        </p:nvSpPr>
        <p:spPr/>
        <p:txBody>
          <a:bodyPr/>
          <a:lstStyle/>
          <a:p>
            <a:fld id="{614608DE-72A6-4621-8C24-CDFC0FE1ED35}" type="slidenum">
              <a:rPr lang="en-US" smtClean="0">
                <a:solidFill>
                  <a:schemeClr val="tx1"/>
                </a:solidFill>
              </a:rPr>
              <a:pPr/>
              <a:t>24</a:t>
            </a:fld>
            <a:endParaRPr lang="en-US">
              <a:solidFill>
                <a:schemeClr val="tx1"/>
              </a:solidFill>
            </a:endParaRPr>
          </a:p>
        </p:txBody>
      </p:sp>
    </p:spTree>
    <p:extLst>
      <p:ext uri="{BB962C8B-B14F-4D97-AF65-F5344CB8AC3E}">
        <p14:creationId xmlns:p14="http://schemas.microsoft.com/office/powerpoint/2010/main" val="242551291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203799"/>
            <a:ext cx="11887200" cy="939201"/>
          </a:xfrm>
        </p:spPr>
        <p:txBody>
          <a:bodyPr/>
          <a:lstStyle/>
          <a:p>
            <a:r>
              <a:rPr lang="en-US" dirty="0"/>
              <a:t>Questions and Resources</a:t>
            </a: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1143001"/>
            <a:ext cx="11887200" cy="5067300"/>
          </a:xfrm>
        </p:spPr>
        <p:txBody>
          <a:bodyPr>
            <a:normAutofit fontScale="92500" lnSpcReduction="20000"/>
          </a:bodyPr>
          <a:lstStyle/>
          <a:p>
            <a:r>
              <a:rPr lang="en-US" sz="3000" dirty="0"/>
              <a:t>Webinar slides, MBs, Frequently Asked Questions (FAQs), can be found on the ELCD COVID-19 Guidance web page at: </a:t>
            </a:r>
          </a:p>
          <a:p>
            <a:pPr lvl="1">
              <a:buFont typeface="Wingdings" panose="05000000000000000000" pitchFamily="2" charset="2"/>
              <a:buChar char="Ø"/>
            </a:pPr>
            <a:r>
              <a:rPr lang="en-US" sz="3000" dirty="0">
                <a:hlinkClick r:id="rId3" tooltip="ELCD COVID-19 Guidance Web Page"/>
              </a:rPr>
              <a:t>https://www.cde.ca.gov/sp/cd/re/elcdcovid19.asp </a:t>
            </a:r>
            <a:endParaRPr lang="en-US" sz="3000" dirty="0"/>
          </a:p>
          <a:p>
            <a:r>
              <a:rPr lang="en-US" sz="3000" dirty="0"/>
              <a:t>You may submit additional questions to the ELCD Emergency email inbox at:</a:t>
            </a:r>
          </a:p>
          <a:p>
            <a:pPr lvl="1">
              <a:buFont typeface="Wingdings" panose="05000000000000000000" pitchFamily="2" charset="2"/>
              <a:buChar char="Ø"/>
            </a:pPr>
            <a:r>
              <a:rPr lang="en-US" sz="3000" dirty="0">
                <a:hlinkClick r:id="rId4" tooltip="ELCD Emergency Email Address"/>
              </a:rPr>
              <a:t>ELCDEmergency@cde.ca.gov</a:t>
            </a:r>
            <a:r>
              <a:rPr lang="en-US" sz="3000" dirty="0"/>
              <a:t> </a:t>
            </a:r>
          </a:p>
          <a:p>
            <a:r>
              <a:rPr lang="en-US" sz="3000" dirty="0"/>
              <a:t>If you have any questions or need additional guidance, contact Child Care Intergenerational Services Bureau at: </a:t>
            </a:r>
          </a:p>
          <a:p>
            <a:pPr lvl="1">
              <a:buFont typeface="Wingdings" panose="05000000000000000000" pitchFamily="2" charset="2"/>
              <a:buChar char="Ø"/>
            </a:pPr>
            <a:r>
              <a:rPr lang="en-US" sz="3000" dirty="0">
                <a:hlinkClick r:id="rId5" tooltip="Child Care Intergenerational Services Bureau Email Address"/>
              </a:rPr>
              <a:t>CCPB@dss.ca.gov </a:t>
            </a:r>
            <a:endParaRPr lang="en-US" sz="3000" dirty="0"/>
          </a:p>
          <a:p>
            <a:r>
              <a:rPr lang="en-US" sz="3000" dirty="0"/>
              <a:t>If you want to review the All County Welfare Director's Letter, it can be found at: </a:t>
            </a:r>
          </a:p>
          <a:p>
            <a:pPr lvl="1">
              <a:buFont typeface="Wingdings" panose="05000000000000000000" pitchFamily="2" charset="2"/>
              <a:buChar char="Ø"/>
            </a:pPr>
            <a:r>
              <a:rPr lang="en-US" sz="3000" dirty="0">
                <a:hlinkClick r:id="rId6" tooltip="County Welfare Director's Letter Web Page"/>
              </a:rPr>
              <a:t>https://www.cdss.ca.gov/Portals/9/Additional-Resources/Letters-and-Notices/ACWDL/2020/ACWDL_CCWaivers_10-7-20.pdf</a:t>
            </a:r>
            <a:endParaRPr lang="en-US" sz="3000" dirty="0"/>
          </a:p>
          <a:p>
            <a:endParaRPr lang="en-US" dirty="0"/>
          </a:p>
        </p:txBody>
      </p:sp>
      <p:sp>
        <p:nvSpPr>
          <p:cNvPr id="6" name="Slide Number Placeholder 5">
            <a:extLst>
              <a:ext uri="{FF2B5EF4-FFF2-40B4-BE49-F238E27FC236}">
                <a16:creationId xmlns:a16="http://schemas.microsoft.com/office/drawing/2014/main" id="{1D8EB12C-A357-4796-BA17-A6B52DDEEB0E}"/>
              </a:ext>
            </a:extLst>
          </p:cNvPr>
          <p:cNvSpPr>
            <a:spLocks noGrp="1"/>
          </p:cNvSpPr>
          <p:nvPr>
            <p:ph type="sldNum" sz="quarter" idx="10"/>
          </p:nvPr>
        </p:nvSpPr>
        <p:spPr/>
        <p:txBody>
          <a:bodyPr/>
          <a:lstStyle/>
          <a:p>
            <a:fld id="{22CBAA30-C667-46C2-9F7F-96C5EC527348}" type="slidenum">
              <a:rPr lang="en-US" smtClean="0"/>
              <a:pPr/>
              <a:t>25</a:t>
            </a:fld>
            <a:endParaRPr lang="en-US"/>
          </a:p>
        </p:txBody>
      </p:sp>
    </p:spTree>
    <p:extLst>
      <p:ext uri="{BB962C8B-B14F-4D97-AF65-F5344CB8AC3E}">
        <p14:creationId xmlns:p14="http://schemas.microsoft.com/office/powerpoint/2010/main" val="254974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C48D-59AE-4C72-BB57-22448D8A6A71}"/>
              </a:ext>
            </a:extLst>
          </p:cNvPr>
          <p:cNvSpPr>
            <a:spLocks noGrp="1"/>
          </p:cNvSpPr>
          <p:nvPr>
            <p:ph type="title"/>
          </p:nvPr>
        </p:nvSpPr>
        <p:spPr>
          <a:xfrm>
            <a:off x="7464614" y="629414"/>
            <a:ext cx="4087306" cy="2889114"/>
          </a:xfrm>
        </p:spPr>
        <p:txBody>
          <a:bodyPr vert="horz" lIns="91440" tIns="45720" rIns="91440" bIns="45720" rtlCol="0" anchor="b">
            <a:normAutofit/>
          </a:bodyPr>
          <a:lstStyle/>
          <a:p>
            <a:pPr algn="l"/>
            <a:r>
              <a:rPr lang="en-US" b="1" dirty="0">
                <a:solidFill>
                  <a:schemeClr val="tx1"/>
                </a:solidFill>
              </a:rPr>
              <a:t>Closing</a:t>
            </a:r>
          </a:p>
        </p:txBody>
      </p:sp>
      <p:sp>
        <p:nvSpPr>
          <p:cNvPr id="36" name="Freeform: Shape 3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4" descr="Child holding a plant">
            <a:extLst>
              <a:ext uri="{FF2B5EF4-FFF2-40B4-BE49-F238E27FC236}">
                <a16:creationId xmlns:a16="http://schemas.microsoft.com/office/drawing/2014/main" id="{91F1E51B-E754-475A-9BE0-01991AE1E56F}"/>
              </a:ext>
            </a:extLst>
          </p:cNvPr>
          <p:cNvPicPr>
            <a:picLocks noGrp="1" noChangeAspect="1"/>
          </p:cNvPicPr>
          <p:nvPr>
            <p:ph sz="half" idx="1"/>
          </p:nvPr>
        </p:nvPicPr>
        <p:blipFill rotWithShape="1">
          <a:blip r:embed="rId3"/>
          <a:srcRect t="16041" r="-1" b="1077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Content Placeholder 4">
            <a:extLst>
              <a:ext uri="{FF2B5EF4-FFF2-40B4-BE49-F238E27FC236}">
                <a16:creationId xmlns:a16="http://schemas.microsoft.com/office/drawing/2014/main" id="{4BC9DE1C-00E2-4C2E-9FE4-F6B889449F55}"/>
              </a:ext>
            </a:extLst>
          </p:cNvPr>
          <p:cNvSpPr>
            <a:spLocks noGrp="1"/>
          </p:cNvSpPr>
          <p:nvPr>
            <p:ph sz="half" idx="2"/>
          </p:nvPr>
        </p:nvSpPr>
        <p:spPr>
          <a:xfrm>
            <a:off x="8988612" y="5235802"/>
            <a:ext cx="3871645" cy="1147863"/>
          </a:xfrm>
        </p:spPr>
        <p:txBody>
          <a:bodyPr vert="horz" lIns="91440" tIns="45720" rIns="91440" bIns="45720" rtlCol="0" anchor="t">
            <a:normAutofit/>
          </a:bodyPr>
          <a:lstStyle/>
          <a:p>
            <a:pPr marL="0" indent="0">
              <a:buNone/>
            </a:pPr>
            <a:r>
              <a:rPr lang="en-US" sz="2400" dirty="0">
                <a:solidFill>
                  <a:schemeClr val="tx1"/>
                </a:solidFill>
              </a:rPr>
              <a:t>Photo Credit: </a:t>
            </a:r>
            <a:endParaRPr lang="en-US" dirty="0">
              <a:solidFill>
                <a:schemeClr val="tx1"/>
              </a:solidFill>
            </a:endParaRPr>
          </a:p>
          <a:p>
            <a:pPr marL="0" indent="0">
              <a:buNone/>
            </a:pPr>
            <a:r>
              <a:rPr lang="en-US" sz="2400" dirty="0">
                <a:solidFill>
                  <a:schemeClr val="tx1"/>
                </a:solidFill>
              </a:rPr>
              <a:t>Colusa Hand in Hand</a:t>
            </a:r>
            <a:endParaRPr lang="en-US" dirty="0">
              <a:solidFill>
                <a:schemeClr val="tx1"/>
              </a:solidFill>
            </a:endParaRPr>
          </a:p>
        </p:txBody>
      </p:sp>
      <p:sp>
        <p:nvSpPr>
          <p:cNvPr id="3" name="Slide Number Placeholder 2">
            <a:extLst>
              <a:ext uri="{FF2B5EF4-FFF2-40B4-BE49-F238E27FC236}">
                <a16:creationId xmlns:a16="http://schemas.microsoft.com/office/drawing/2014/main" id="{1251A864-19EE-4BEC-B633-A6B404673570}"/>
              </a:ext>
            </a:extLst>
          </p:cNvPr>
          <p:cNvSpPr>
            <a:spLocks noGrp="1"/>
          </p:cNvSpPr>
          <p:nvPr>
            <p:ph type="sldNum" sz="quarter" idx="10"/>
          </p:nvPr>
        </p:nvSpPr>
        <p:spPr/>
        <p:txBody>
          <a:bodyPr/>
          <a:lstStyle/>
          <a:p>
            <a:fld id="{614608DE-72A6-4621-8C24-CDFC0FE1ED35}" type="slidenum">
              <a:rPr lang="en-US" smtClean="0">
                <a:solidFill>
                  <a:schemeClr val="tx1"/>
                </a:solidFill>
              </a:rPr>
              <a:pPr/>
              <a:t>26</a:t>
            </a:fld>
            <a:endParaRPr lang="en-US">
              <a:solidFill>
                <a:schemeClr val="tx1"/>
              </a:solidFill>
            </a:endParaRPr>
          </a:p>
        </p:txBody>
      </p:sp>
    </p:spTree>
    <p:extLst>
      <p:ext uri="{BB962C8B-B14F-4D97-AF65-F5344CB8AC3E}">
        <p14:creationId xmlns:p14="http://schemas.microsoft.com/office/powerpoint/2010/main" val="35130952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47A0-B5C1-499D-85BA-0B51F5745F4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DCE898-7F84-4A36-A6B7-EF11D0F20CE5}"/>
              </a:ext>
            </a:extLst>
          </p:cNvPr>
          <p:cNvSpPr>
            <a:spLocks noGrp="1"/>
          </p:cNvSpPr>
          <p:nvPr>
            <p:ph sz="half" idx="1"/>
          </p:nvPr>
        </p:nvSpPr>
        <p:spPr/>
        <p:txBody>
          <a:bodyPr/>
          <a:lstStyle/>
          <a:p>
            <a:r>
              <a:rPr lang="en-US" dirty="0"/>
              <a:t>Welcome and Introductions</a:t>
            </a:r>
          </a:p>
          <a:p>
            <a:r>
              <a:rPr lang="en-US" dirty="0"/>
              <a:t>Overview of Guidance</a:t>
            </a:r>
          </a:p>
          <a:p>
            <a:pPr lvl="1"/>
            <a:r>
              <a:rPr lang="en-US" dirty="0"/>
              <a:t>CDE</a:t>
            </a:r>
          </a:p>
          <a:p>
            <a:pPr lvl="1"/>
            <a:r>
              <a:rPr lang="en-US" dirty="0"/>
              <a:t>CDSS</a:t>
            </a:r>
          </a:p>
          <a:p>
            <a:r>
              <a:rPr lang="en-US" dirty="0"/>
              <a:t>Fiscal Updates</a:t>
            </a:r>
          </a:p>
          <a:p>
            <a:r>
              <a:rPr lang="en-US" dirty="0"/>
              <a:t>Questions</a:t>
            </a:r>
          </a:p>
          <a:p>
            <a:r>
              <a:rPr lang="en-US" dirty="0"/>
              <a:t>Closing</a:t>
            </a:r>
          </a:p>
        </p:txBody>
      </p:sp>
      <p:pic>
        <p:nvPicPr>
          <p:cNvPr id="8" name="Content Placeholder 7" descr="Group of children sitting on a carpet with toys.">
            <a:extLst>
              <a:ext uri="{FF2B5EF4-FFF2-40B4-BE49-F238E27FC236}">
                <a16:creationId xmlns:a16="http://schemas.microsoft.com/office/drawing/2014/main" id="{08F1A42E-252F-42D9-8D4F-F4F30AE64B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7442" y="1784971"/>
            <a:ext cx="5229568" cy="34880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a:extLst>
              <a:ext uri="{FF2B5EF4-FFF2-40B4-BE49-F238E27FC236}">
                <a16:creationId xmlns:a16="http://schemas.microsoft.com/office/drawing/2014/main" id="{D9D12189-28C0-4851-A917-0FEC0B5ED087}"/>
              </a:ext>
            </a:extLst>
          </p:cNvPr>
          <p:cNvSpPr txBox="1"/>
          <p:nvPr/>
        </p:nvSpPr>
        <p:spPr>
          <a:xfrm>
            <a:off x="6096000" y="5528661"/>
            <a:ext cx="5252400" cy="461665"/>
          </a:xfrm>
          <a:prstGeom prst="rect">
            <a:avLst/>
          </a:prstGeom>
          <a:noFill/>
        </p:spPr>
        <p:txBody>
          <a:bodyPr wrap="none" rtlCol="0">
            <a:spAutoFit/>
          </a:bodyPr>
          <a:lstStyle/>
          <a:p>
            <a:r>
              <a:rPr lang="en-US" sz="2400" dirty="0">
                <a:solidFill>
                  <a:schemeClr val="bg1"/>
                </a:solidFill>
              </a:rPr>
              <a:t>Photo Credit: Cape- Alameda County</a:t>
            </a:r>
          </a:p>
        </p:txBody>
      </p:sp>
      <p:sp>
        <p:nvSpPr>
          <p:cNvPr id="10" name="Slide Number Placeholder 9">
            <a:extLst>
              <a:ext uri="{FF2B5EF4-FFF2-40B4-BE49-F238E27FC236}">
                <a16:creationId xmlns:a16="http://schemas.microsoft.com/office/drawing/2014/main" id="{E1C53B34-895E-4304-AAB6-76C6B7A932B6}"/>
              </a:ext>
            </a:extLst>
          </p:cNvPr>
          <p:cNvSpPr>
            <a:spLocks noGrp="1"/>
          </p:cNvSpPr>
          <p:nvPr>
            <p:ph type="sldNum" sz="quarter" idx="10"/>
          </p:nvPr>
        </p:nvSpPr>
        <p:spPr/>
        <p:txBody>
          <a:bodyPr/>
          <a:lstStyle/>
          <a:p>
            <a:fld id="{614608DE-72A6-4621-8C24-CDFC0FE1ED35}" type="slidenum">
              <a:rPr lang="en-US" smtClean="0"/>
              <a:pPr/>
              <a:t>3</a:t>
            </a:fld>
            <a:endParaRPr lang="en-US"/>
          </a:p>
        </p:txBody>
      </p:sp>
    </p:spTree>
    <p:extLst>
      <p:ext uri="{BB962C8B-B14F-4D97-AF65-F5344CB8AC3E}">
        <p14:creationId xmlns:p14="http://schemas.microsoft.com/office/powerpoint/2010/main" val="89497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1119-B3D4-4094-ACE6-CE4161DC6E67}"/>
              </a:ext>
            </a:extLst>
          </p:cNvPr>
          <p:cNvSpPr>
            <a:spLocks noGrp="1"/>
          </p:cNvSpPr>
          <p:nvPr>
            <p:ph type="title"/>
          </p:nvPr>
        </p:nvSpPr>
        <p:spPr/>
        <p:txBody>
          <a:bodyPr/>
          <a:lstStyle/>
          <a:p>
            <a:r>
              <a:rPr lang="en-US" dirty="0"/>
              <a:t>Overview of CDE Guidance</a:t>
            </a:r>
          </a:p>
        </p:txBody>
      </p:sp>
      <p:sp>
        <p:nvSpPr>
          <p:cNvPr id="3" name="Content Placeholder 2">
            <a:extLst>
              <a:ext uri="{FF2B5EF4-FFF2-40B4-BE49-F238E27FC236}">
                <a16:creationId xmlns:a16="http://schemas.microsoft.com/office/drawing/2014/main" id="{323DCB0B-1B9C-4259-AD26-F74F2D5EA0B1}"/>
              </a:ext>
            </a:extLst>
          </p:cNvPr>
          <p:cNvSpPr>
            <a:spLocks noGrp="1"/>
          </p:cNvSpPr>
          <p:nvPr>
            <p:ph idx="1"/>
          </p:nvPr>
        </p:nvSpPr>
        <p:spPr>
          <a:xfrm>
            <a:off x="152400" y="1235676"/>
            <a:ext cx="11887200" cy="4720281"/>
          </a:xfrm>
        </p:spPr>
        <p:txBody>
          <a:bodyPr>
            <a:normAutofit fontScale="92500"/>
          </a:bodyPr>
          <a:lstStyle/>
          <a:p>
            <a:pPr>
              <a:lnSpc>
                <a:spcPct val="85000"/>
              </a:lnSpc>
            </a:pPr>
            <a:r>
              <a:rPr lang="en-US" dirty="0"/>
              <a:t>Family Fees</a:t>
            </a:r>
          </a:p>
          <a:p>
            <a:pPr>
              <a:lnSpc>
                <a:spcPct val="85000"/>
              </a:lnSpc>
            </a:pPr>
            <a:r>
              <a:rPr lang="en-US" dirty="0"/>
              <a:t>Management Bulletin (MB) 20-15A</a:t>
            </a:r>
          </a:p>
          <a:p>
            <a:pPr lvl="1">
              <a:lnSpc>
                <a:spcPct val="85000"/>
              </a:lnSpc>
            </a:pPr>
            <a:r>
              <a:rPr lang="en-US" dirty="0"/>
              <a:t>Parent Signatures</a:t>
            </a:r>
          </a:p>
          <a:p>
            <a:pPr lvl="1">
              <a:lnSpc>
                <a:spcPct val="85000"/>
              </a:lnSpc>
            </a:pPr>
            <a:r>
              <a:rPr lang="en-US" dirty="0"/>
              <a:t>Reimbursement for services for school age children during TK-12 instructional minutes</a:t>
            </a:r>
          </a:p>
          <a:p>
            <a:pPr lvl="1">
              <a:lnSpc>
                <a:spcPct val="85000"/>
              </a:lnSpc>
            </a:pPr>
            <a:r>
              <a:rPr lang="en-US" dirty="0"/>
              <a:t>Additional 14 non-operational days for voucher providers due to COVID-19</a:t>
            </a:r>
          </a:p>
          <a:p>
            <a:pPr lvl="1">
              <a:lnSpc>
                <a:spcPct val="85000"/>
              </a:lnSpc>
            </a:pPr>
            <a:r>
              <a:rPr lang="en-US" dirty="0"/>
              <a:t>Paying providers at the maximum certified hours of care</a:t>
            </a:r>
          </a:p>
          <a:p>
            <a:pPr>
              <a:lnSpc>
                <a:spcPct val="85000"/>
              </a:lnSpc>
            </a:pPr>
            <a:r>
              <a:rPr lang="en-US" dirty="0"/>
              <a:t>Fiscal Updates and Guidance</a:t>
            </a:r>
          </a:p>
          <a:p>
            <a:pPr lvl="1">
              <a:lnSpc>
                <a:spcPct val="85000"/>
              </a:lnSpc>
            </a:pPr>
            <a:r>
              <a:rPr lang="en-US" dirty="0"/>
              <a:t>Allocations </a:t>
            </a:r>
          </a:p>
          <a:p>
            <a:pPr lvl="1">
              <a:lnSpc>
                <a:spcPct val="85000"/>
              </a:lnSpc>
            </a:pPr>
            <a:r>
              <a:rPr lang="en-US" dirty="0"/>
              <a:t>Management of contract funds </a:t>
            </a:r>
          </a:p>
          <a:p>
            <a:pPr lvl="1">
              <a:lnSpc>
                <a:spcPct val="85000"/>
              </a:lnSpc>
            </a:pPr>
            <a:r>
              <a:rPr lang="en-US" dirty="0"/>
              <a:t>Stipends</a:t>
            </a:r>
          </a:p>
          <a:p>
            <a:pPr>
              <a:lnSpc>
                <a:spcPct val="75000"/>
              </a:lnSpc>
            </a:pPr>
            <a:endParaRPr lang="en-US" dirty="0"/>
          </a:p>
          <a:p>
            <a:pPr>
              <a:lnSpc>
                <a:spcPct val="75000"/>
              </a:lnSpc>
            </a:pPr>
            <a:endParaRPr lang="en-US" dirty="0"/>
          </a:p>
          <a:p>
            <a:pPr lvl="1">
              <a:lnSpc>
                <a:spcPct val="75000"/>
              </a:lnSpc>
            </a:pPr>
            <a:endParaRPr lang="en-US" dirty="0"/>
          </a:p>
        </p:txBody>
      </p:sp>
      <p:sp>
        <p:nvSpPr>
          <p:cNvPr id="7" name="Slide Number Placeholder 6">
            <a:extLst>
              <a:ext uri="{FF2B5EF4-FFF2-40B4-BE49-F238E27FC236}">
                <a16:creationId xmlns:a16="http://schemas.microsoft.com/office/drawing/2014/main" id="{E5D58A64-DF57-4F53-9703-0226AB2A40B2}"/>
              </a:ext>
            </a:extLst>
          </p:cNvPr>
          <p:cNvSpPr>
            <a:spLocks noGrp="1"/>
          </p:cNvSpPr>
          <p:nvPr>
            <p:ph type="sldNum" sz="quarter" idx="10"/>
          </p:nvPr>
        </p:nvSpPr>
        <p:spPr/>
        <p:txBody>
          <a:bodyPr/>
          <a:lstStyle/>
          <a:p>
            <a:fld id="{614608DE-72A6-4621-8C24-CDFC0FE1ED35}" type="slidenum">
              <a:rPr lang="en-US" smtClean="0"/>
              <a:pPr/>
              <a:t>4</a:t>
            </a:fld>
            <a:endParaRPr lang="en-US"/>
          </a:p>
        </p:txBody>
      </p:sp>
    </p:spTree>
    <p:extLst>
      <p:ext uri="{BB962C8B-B14F-4D97-AF65-F5344CB8AC3E}">
        <p14:creationId xmlns:p14="http://schemas.microsoft.com/office/powerpoint/2010/main" val="69933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B1EB-B33C-4CA9-B4F8-76A4EE0AEEC1}"/>
              </a:ext>
            </a:extLst>
          </p:cNvPr>
          <p:cNvSpPr>
            <a:spLocks noGrp="1"/>
          </p:cNvSpPr>
          <p:nvPr>
            <p:ph type="title"/>
          </p:nvPr>
        </p:nvSpPr>
        <p:spPr/>
        <p:txBody>
          <a:bodyPr/>
          <a:lstStyle/>
          <a:p>
            <a:r>
              <a:rPr lang="en-US"/>
              <a:t>The CDSS Guidance - All County Welfare Director's Letter Includes:</a:t>
            </a:r>
            <a:endParaRPr lang="en-US" dirty="0"/>
          </a:p>
        </p:txBody>
      </p:sp>
      <p:sp>
        <p:nvSpPr>
          <p:cNvPr id="3" name="Content Placeholder 2">
            <a:extLst>
              <a:ext uri="{FF2B5EF4-FFF2-40B4-BE49-F238E27FC236}">
                <a16:creationId xmlns:a16="http://schemas.microsoft.com/office/drawing/2014/main" id="{DC90B0A3-DD4A-4700-9812-047492B35D6C}"/>
              </a:ext>
            </a:extLst>
          </p:cNvPr>
          <p:cNvSpPr>
            <a:spLocks noGrp="1"/>
          </p:cNvSpPr>
          <p:nvPr>
            <p:ph idx="1"/>
          </p:nvPr>
        </p:nvSpPr>
        <p:spPr/>
        <p:txBody>
          <a:bodyPr/>
          <a:lstStyle/>
          <a:p>
            <a:r>
              <a:rPr lang="en-US"/>
              <a:t>Provider payments </a:t>
            </a:r>
          </a:p>
          <a:p>
            <a:r>
              <a:rPr lang="en-US"/>
              <a:t>Family fees </a:t>
            </a:r>
          </a:p>
          <a:p>
            <a:r>
              <a:rPr lang="en-US"/>
              <a:t>Parent/guardian and provider signatures related to reimbursement of child care services</a:t>
            </a:r>
          </a:p>
          <a:p>
            <a:r>
              <a:rPr lang="en-US"/>
              <a:t>Reimbursement of child care providers for care for school-age children who are participating distance learning</a:t>
            </a:r>
          </a:p>
          <a:p>
            <a:endParaRPr lang="en-US" dirty="0"/>
          </a:p>
        </p:txBody>
      </p:sp>
      <p:sp>
        <p:nvSpPr>
          <p:cNvPr id="7" name="Slide Number Placeholder 6">
            <a:extLst>
              <a:ext uri="{FF2B5EF4-FFF2-40B4-BE49-F238E27FC236}">
                <a16:creationId xmlns:a16="http://schemas.microsoft.com/office/drawing/2014/main" id="{AEB2BF0B-D842-4320-9AE3-07E5570B20B3}"/>
              </a:ext>
            </a:extLst>
          </p:cNvPr>
          <p:cNvSpPr>
            <a:spLocks noGrp="1"/>
          </p:cNvSpPr>
          <p:nvPr>
            <p:ph type="sldNum" sz="quarter" idx="10"/>
          </p:nvPr>
        </p:nvSpPr>
        <p:spPr/>
        <p:txBody>
          <a:bodyPr/>
          <a:lstStyle/>
          <a:p>
            <a:fld id="{614608DE-72A6-4621-8C24-CDFC0FE1ED35}" type="slidenum">
              <a:rPr lang="en-US" smtClean="0"/>
              <a:pPr/>
              <a:t>5</a:t>
            </a:fld>
            <a:endParaRPr lang="en-US"/>
          </a:p>
        </p:txBody>
      </p:sp>
    </p:spTree>
    <p:extLst>
      <p:ext uri="{BB962C8B-B14F-4D97-AF65-F5344CB8AC3E}">
        <p14:creationId xmlns:p14="http://schemas.microsoft.com/office/powerpoint/2010/main" val="28830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FA23-CF21-4A69-A6CD-F79BD3D9B5A2}"/>
              </a:ext>
            </a:extLst>
          </p:cNvPr>
          <p:cNvSpPr>
            <a:spLocks noGrp="1"/>
          </p:cNvSpPr>
          <p:nvPr>
            <p:ph type="title"/>
          </p:nvPr>
        </p:nvSpPr>
        <p:spPr>
          <a:xfrm>
            <a:off x="152400" y="203799"/>
            <a:ext cx="11887200" cy="933023"/>
          </a:xfrm>
        </p:spPr>
        <p:txBody>
          <a:bodyPr/>
          <a:lstStyle/>
          <a:p>
            <a:r>
              <a:rPr lang="en-US" dirty="0"/>
              <a:t>CalWORKs Stage One: Family Fees</a:t>
            </a:r>
          </a:p>
        </p:txBody>
      </p:sp>
      <p:sp>
        <p:nvSpPr>
          <p:cNvPr id="3" name="Content Placeholder 2">
            <a:extLst>
              <a:ext uri="{FF2B5EF4-FFF2-40B4-BE49-F238E27FC236}">
                <a16:creationId xmlns:a16="http://schemas.microsoft.com/office/drawing/2014/main" id="{D5592927-9C30-47B6-853B-0C263FF72275}"/>
              </a:ext>
            </a:extLst>
          </p:cNvPr>
          <p:cNvSpPr>
            <a:spLocks noGrp="1"/>
          </p:cNvSpPr>
          <p:nvPr>
            <p:ph idx="1"/>
          </p:nvPr>
        </p:nvSpPr>
        <p:spPr>
          <a:xfrm>
            <a:off x="152400" y="1136822"/>
            <a:ext cx="11887200" cy="4893275"/>
          </a:xfrm>
        </p:spPr>
        <p:txBody>
          <a:bodyPr>
            <a:normAutofit fontScale="92500" lnSpcReduction="10000"/>
          </a:bodyPr>
          <a:lstStyle/>
          <a:p>
            <a:r>
              <a:rPr lang="en-US" dirty="0"/>
              <a:t>Education Code Section 8273.1(b) specifies that a family receiving CalWORKs cash aid shall not be charged a family fee.</a:t>
            </a:r>
          </a:p>
          <a:p>
            <a:r>
              <a:rPr lang="en-US" dirty="0"/>
              <a:t>September 1, 2020 to June 30, 2021, family fees for former CalWORKs recipients receiving Stage One Child Care are waived.</a:t>
            </a:r>
          </a:p>
          <a:p>
            <a:r>
              <a:rPr lang="en-US" dirty="0"/>
              <a:t>The waiver of family fees for parents will not affect the amounts paid to providers. If family fees have already been collected for the months included in this waiver, then those fees must be reimbursed to the family. </a:t>
            </a:r>
          </a:p>
          <a:p>
            <a:r>
              <a:rPr lang="en-US" dirty="0"/>
              <a:t>Families who were disenrolled, voluntarily or involuntarily, due to an inability to pay family fees from July or August 2020, must be reenrolled, without the need for any additional eligibility documentation. </a:t>
            </a:r>
          </a:p>
          <a:p>
            <a:endParaRPr lang="en-US" dirty="0"/>
          </a:p>
        </p:txBody>
      </p:sp>
      <p:sp>
        <p:nvSpPr>
          <p:cNvPr id="6" name="Slide Number Placeholder 5">
            <a:extLst>
              <a:ext uri="{FF2B5EF4-FFF2-40B4-BE49-F238E27FC236}">
                <a16:creationId xmlns:a16="http://schemas.microsoft.com/office/drawing/2014/main" id="{10B81BB1-3D6D-4F62-901B-809E0619DEB8}"/>
              </a:ext>
            </a:extLst>
          </p:cNvPr>
          <p:cNvSpPr>
            <a:spLocks noGrp="1"/>
          </p:cNvSpPr>
          <p:nvPr>
            <p:ph type="sldNum" sz="quarter" idx="10"/>
          </p:nvPr>
        </p:nvSpPr>
        <p:spPr/>
        <p:txBody>
          <a:bodyPr/>
          <a:lstStyle/>
          <a:p>
            <a:fld id="{614608DE-72A6-4621-8C24-CDFC0FE1ED35}" type="slidenum">
              <a:rPr lang="en-US" smtClean="0"/>
              <a:pPr/>
              <a:t>6</a:t>
            </a:fld>
            <a:endParaRPr lang="en-US"/>
          </a:p>
        </p:txBody>
      </p:sp>
    </p:spTree>
    <p:extLst>
      <p:ext uri="{BB962C8B-B14F-4D97-AF65-F5344CB8AC3E}">
        <p14:creationId xmlns:p14="http://schemas.microsoft.com/office/powerpoint/2010/main" val="370579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1B80-2227-4383-892E-89980184A15C}"/>
              </a:ext>
            </a:extLst>
          </p:cNvPr>
          <p:cNvSpPr>
            <a:spLocks noGrp="1"/>
          </p:cNvSpPr>
          <p:nvPr>
            <p:ph type="title"/>
          </p:nvPr>
        </p:nvSpPr>
        <p:spPr/>
        <p:txBody>
          <a:bodyPr/>
          <a:lstStyle/>
          <a:p>
            <a:r>
              <a:rPr lang="en-US" dirty="0"/>
              <a:t>Guidance on Family Fees for CDE Programs</a:t>
            </a:r>
          </a:p>
        </p:txBody>
      </p:sp>
      <p:sp>
        <p:nvSpPr>
          <p:cNvPr id="3" name="Content Placeholder 2">
            <a:extLst>
              <a:ext uri="{FF2B5EF4-FFF2-40B4-BE49-F238E27FC236}">
                <a16:creationId xmlns:a16="http://schemas.microsoft.com/office/drawing/2014/main" id="{E11C1602-47F0-44FE-9929-B6779A517D95}"/>
              </a:ext>
            </a:extLst>
          </p:cNvPr>
          <p:cNvSpPr>
            <a:spLocks noGrp="1"/>
          </p:cNvSpPr>
          <p:nvPr>
            <p:ph idx="1"/>
          </p:nvPr>
        </p:nvSpPr>
        <p:spPr>
          <a:xfrm>
            <a:off x="152400" y="1638300"/>
            <a:ext cx="11887200" cy="4564791"/>
          </a:xfrm>
        </p:spPr>
        <p:txBody>
          <a:bodyPr>
            <a:normAutofit fontScale="85000" lnSpcReduction="20000"/>
          </a:bodyPr>
          <a:lstStyle/>
          <a:p>
            <a:r>
              <a:rPr lang="en-US" dirty="0"/>
              <a:t>July and August 2020</a:t>
            </a:r>
          </a:p>
          <a:p>
            <a:r>
              <a:rPr lang="en-US" dirty="0"/>
              <a:t>All family fees are waived for the months of July and August 2020, and contractors must issue a refund or credit for fees paid during those months.</a:t>
            </a:r>
          </a:p>
          <a:p>
            <a:r>
              <a:rPr lang="en-US" dirty="0"/>
              <a:t>Any families disenrolled during this time due to delinquent family fees can be reenrolled without having to provide additional eligibility documentation.  </a:t>
            </a:r>
          </a:p>
          <a:p>
            <a:r>
              <a:rPr lang="en-US" dirty="0"/>
              <a:t>September 2020–June 2021</a:t>
            </a:r>
          </a:p>
          <a:p>
            <a:r>
              <a:rPr lang="en-US" dirty="0"/>
              <a:t>As required by Senate Bill (SB) 820, family fees are not waived for all families. Family fees are waived when </a:t>
            </a:r>
            <a:r>
              <a:rPr lang="en-US" b="1" dirty="0"/>
              <a:t>all</a:t>
            </a:r>
            <a:r>
              <a:rPr lang="en-US" dirty="0"/>
              <a:t> children in the family enrolled in subsidized early learning and care (ELC) programs remain at home: either for distance learning services, when all currently enrolled children are not able to receive in-person services due to a public health order, or for families sheltering-in-place.</a:t>
            </a:r>
          </a:p>
          <a:p>
            <a:r>
              <a:rPr lang="en-US" dirty="0"/>
              <a:t>In instances of closure due to COVID-19, family fees will be adjusted.</a:t>
            </a:r>
          </a:p>
        </p:txBody>
      </p:sp>
      <p:sp>
        <p:nvSpPr>
          <p:cNvPr id="10" name="Slide Number Placeholder 9">
            <a:extLst>
              <a:ext uri="{FF2B5EF4-FFF2-40B4-BE49-F238E27FC236}">
                <a16:creationId xmlns:a16="http://schemas.microsoft.com/office/drawing/2014/main" id="{800875AF-90F3-4C90-AF7C-F5476A35492B}"/>
              </a:ext>
            </a:extLst>
          </p:cNvPr>
          <p:cNvSpPr>
            <a:spLocks noGrp="1"/>
          </p:cNvSpPr>
          <p:nvPr>
            <p:ph type="sldNum" sz="quarter" idx="10"/>
          </p:nvPr>
        </p:nvSpPr>
        <p:spPr/>
        <p:txBody>
          <a:bodyPr/>
          <a:lstStyle/>
          <a:p>
            <a:fld id="{614608DE-72A6-4621-8C24-CDFC0FE1ED35}" type="slidenum">
              <a:rPr lang="en-US" smtClean="0"/>
              <a:pPr/>
              <a:t>7</a:t>
            </a:fld>
            <a:endParaRPr lang="en-US"/>
          </a:p>
        </p:txBody>
      </p:sp>
    </p:spTree>
    <p:extLst>
      <p:ext uri="{BB962C8B-B14F-4D97-AF65-F5344CB8AC3E}">
        <p14:creationId xmlns:p14="http://schemas.microsoft.com/office/powerpoint/2010/main" val="414031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AEE9-27FB-4FD8-B938-C8AA8EE8BC2B}"/>
              </a:ext>
            </a:extLst>
          </p:cNvPr>
          <p:cNvSpPr>
            <a:spLocks noGrp="1"/>
          </p:cNvSpPr>
          <p:nvPr>
            <p:ph type="title"/>
          </p:nvPr>
        </p:nvSpPr>
        <p:spPr/>
        <p:txBody>
          <a:bodyPr>
            <a:normAutofit fontScale="90000"/>
          </a:bodyPr>
          <a:lstStyle/>
          <a:p>
            <a:r>
              <a:rPr lang="en-US" dirty="0"/>
              <a:t>Fiscal Components of Family Fees for CDE Programs: </a:t>
            </a:r>
            <a:br>
              <a:rPr lang="en-US" dirty="0"/>
            </a:br>
            <a:r>
              <a:rPr lang="en-US" dirty="0"/>
              <a:t>July and August 2020</a:t>
            </a:r>
          </a:p>
        </p:txBody>
      </p:sp>
      <p:sp>
        <p:nvSpPr>
          <p:cNvPr id="3" name="Content Placeholder 2">
            <a:extLst>
              <a:ext uri="{FF2B5EF4-FFF2-40B4-BE49-F238E27FC236}">
                <a16:creationId xmlns:a16="http://schemas.microsoft.com/office/drawing/2014/main" id="{405E2B59-AD2B-4C20-B843-43CF6EB8F72B}"/>
              </a:ext>
            </a:extLst>
          </p:cNvPr>
          <p:cNvSpPr>
            <a:spLocks noGrp="1"/>
          </p:cNvSpPr>
          <p:nvPr>
            <p:ph idx="1"/>
          </p:nvPr>
        </p:nvSpPr>
        <p:spPr>
          <a:xfrm>
            <a:off x="152400" y="1638300"/>
            <a:ext cx="11887200" cy="4515365"/>
          </a:xfrm>
        </p:spPr>
        <p:txBody>
          <a:bodyPr>
            <a:normAutofit fontScale="92500" lnSpcReduction="10000"/>
          </a:bodyPr>
          <a:lstStyle/>
          <a:p>
            <a:r>
              <a:rPr lang="en-US" dirty="0"/>
              <a:t>A new line has been added to the Child Development and Nutrition Fiscal Services (CDNFS) fiscal report entitled Waived Family Fees for Certified Children (July and August). </a:t>
            </a:r>
          </a:p>
          <a:p>
            <a:r>
              <a:rPr lang="en-US" dirty="0"/>
              <a:t>Contractors who report fiscal information through the Alternative Payment/CalWORKs Online Reporting System may reflect any revisions in the prior period of the September 2020 report.</a:t>
            </a:r>
          </a:p>
          <a:p>
            <a:r>
              <a:rPr lang="en-US" dirty="0"/>
              <a:t>Contract amendments forthcoming for CAPP and CMAP contractors to cover the family fees waived in July and August 2020.</a:t>
            </a:r>
          </a:p>
          <a:p>
            <a:r>
              <a:rPr lang="en-US" dirty="0"/>
              <a:t>Stage 2 and Stage 3 contractors will not receive a contract amendment for this purpose but will be augmented as necessary.</a:t>
            </a:r>
          </a:p>
        </p:txBody>
      </p:sp>
      <p:sp>
        <p:nvSpPr>
          <p:cNvPr id="7" name="Slide Number Placeholder 6">
            <a:extLst>
              <a:ext uri="{FF2B5EF4-FFF2-40B4-BE49-F238E27FC236}">
                <a16:creationId xmlns:a16="http://schemas.microsoft.com/office/drawing/2014/main" id="{DDEB039C-E35C-4682-AAF8-964CC6D08602}"/>
              </a:ext>
            </a:extLst>
          </p:cNvPr>
          <p:cNvSpPr>
            <a:spLocks noGrp="1"/>
          </p:cNvSpPr>
          <p:nvPr>
            <p:ph type="sldNum" sz="quarter" idx="10"/>
          </p:nvPr>
        </p:nvSpPr>
        <p:spPr/>
        <p:txBody>
          <a:bodyPr/>
          <a:lstStyle/>
          <a:p>
            <a:fld id="{614608DE-72A6-4621-8C24-CDFC0FE1ED35}" type="slidenum">
              <a:rPr lang="en-US" smtClean="0"/>
              <a:pPr/>
              <a:t>8</a:t>
            </a:fld>
            <a:endParaRPr lang="en-US"/>
          </a:p>
        </p:txBody>
      </p:sp>
    </p:spTree>
    <p:extLst>
      <p:ext uri="{BB962C8B-B14F-4D97-AF65-F5344CB8AC3E}">
        <p14:creationId xmlns:p14="http://schemas.microsoft.com/office/powerpoint/2010/main" val="401430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3338-7E7A-4438-8E4F-F8FA90C3AC0D}"/>
              </a:ext>
            </a:extLst>
          </p:cNvPr>
          <p:cNvSpPr>
            <a:spLocks noGrp="1"/>
          </p:cNvSpPr>
          <p:nvPr>
            <p:ph type="title"/>
          </p:nvPr>
        </p:nvSpPr>
        <p:spPr/>
        <p:txBody>
          <a:bodyPr/>
          <a:lstStyle/>
          <a:p>
            <a:r>
              <a:rPr lang="en-US" dirty="0"/>
              <a:t>Fiscal Components of Family Fees for CDE Programs: September 2020–June 2021</a:t>
            </a:r>
          </a:p>
        </p:txBody>
      </p:sp>
      <p:sp>
        <p:nvSpPr>
          <p:cNvPr id="3" name="Content Placeholder 2">
            <a:extLst>
              <a:ext uri="{FF2B5EF4-FFF2-40B4-BE49-F238E27FC236}">
                <a16:creationId xmlns:a16="http://schemas.microsoft.com/office/drawing/2014/main" id="{171B649B-A847-4B77-AD71-E0840BF277D0}"/>
              </a:ext>
            </a:extLst>
          </p:cNvPr>
          <p:cNvSpPr>
            <a:spLocks noGrp="1"/>
          </p:cNvSpPr>
          <p:nvPr>
            <p:ph idx="1"/>
          </p:nvPr>
        </p:nvSpPr>
        <p:spPr>
          <a:xfrm>
            <a:off x="152400" y="1638301"/>
            <a:ext cx="11887200" cy="4416510"/>
          </a:xfrm>
        </p:spPr>
        <p:txBody>
          <a:bodyPr>
            <a:normAutofit fontScale="85000" lnSpcReduction="10000"/>
          </a:bodyPr>
          <a:lstStyle/>
          <a:p>
            <a:r>
              <a:rPr lang="en" dirty="0"/>
              <a:t>SB 820 specifies that family fees are waived for the remainder of the year only for families not receiving in-person services or sheltering-in-place (sheltering in place is defined as not attending care because of COVID-19). </a:t>
            </a:r>
          </a:p>
          <a:p>
            <a:endParaRPr lang="en" dirty="0"/>
          </a:p>
          <a:p>
            <a:r>
              <a:rPr lang="en-US" dirty="0"/>
              <a:t>A new line has been added to the CDNFS fiscal report entitled Waived Family Fees for Certified Children (September–June).</a:t>
            </a:r>
          </a:p>
          <a:p>
            <a:endParaRPr lang="en-US" dirty="0"/>
          </a:p>
          <a:p>
            <a:r>
              <a:rPr lang="en-US" dirty="0"/>
              <a:t>Contractors will report the amount of family fees collected on the line Family Fees Collected for Certified Children (September–June). </a:t>
            </a:r>
          </a:p>
        </p:txBody>
      </p:sp>
      <p:sp>
        <p:nvSpPr>
          <p:cNvPr id="7" name="Slide Number Placeholder 6">
            <a:extLst>
              <a:ext uri="{FF2B5EF4-FFF2-40B4-BE49-F238E27FC236}">
                <a16:creationId xmlns:a16="http://schemas.microsoft.com/office/drawing/2014/main" id="{F1F696F1-2CFB-4BA7-A386-9CA0C9BB4484}"/>
              </a:ext>
            </a:extLst>
          </p:cNvPr>
          <p:cNvSpPr>
            <a:spLocks noGrp="1"/>
          </p:cNvSpPr>
          <p:nvPr>
            <p:ph type="sldNum" sz="quarter" idx="10"/>
          </p:nvPr>
        </p:nvSpPr>
        <p:spPr/>
        <p:txBody>
          <a:bodyPr/>
          <a:lstStyle/>
          <a:p>
            <a:fld id="{614608DE-72A6-4621-8C24-CDFC0FE1ED35}" type="slidenum">
              <a:rPr lang="en-US" smtClean="0"/>
              <a:pPr/>
              <a:t>9</a:t>
            </a:fld>
            <a:endParaRPr lang="en-US"/>
          </a:p>
        </p:txBody>
      </p:sp>
    </p:spTree>
    <p:extLst>
      <p:ext uri="{BB962C8B-B14F-4D97-AF65-F5344CB8AC3E}">
        <p14:creationId xmlns:p14="http://schemas.microsoft.com/office/powerpoint/2010/main" val="2073708931"/>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3E8BEC4785A4983A37CCFF1417B76" ma:contentTypeVersion="4" ma:contentTypeDescription="Create a new document." ma:contentTypeScope="" ma:versionID="56b484b39445fa64af0a9e1e927c27aa">
  <xsd:schema xmlns:xsd="http://www.w3.org/2001/XMLSchema" xmlns:xs="http://www.w3.org/2001/XMLSchema" xmlns:p="http://schemas.microsoft.com/office/2006/metadata/properties" xmlns:ns2="73fc3074-3dc7-4ea9-8495-262c63ea41cf" targetNamespace="http://schemas.microsoft.com/office/2006/metadata/properties" ma:root="true" ma:fieldsID="6fe6f628348a0a071d11ee460e56f400" ns2:_="">
    <xsd:import namespace="73fc3074-3dc7-4ea9-8495-262c63ea41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c3074-3dc7-4ea9-8495-262c63ea41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93C6AE-9634-4EC2-BAEE-3C280836B5B0}">
  <ds:schemaRefs>
    <ds:schemaRef ds:uri="73fc3074-3dc7-4ea9-8495-262c63ea41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BF73F9-BB89-4A67-ABF2-92B338ADB72D}">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73fc3074-3dc7-4ea9-8495-262c63ea41cf"/>
    <ds:schemaRef ds:uri="http://www.w3.org/XML/1998/namespace"/>
  </ds:schemaRefs>
</ds:datastoreItem>
</file>

<file path=customXml/itemProps3.xml><?xml version="1.0" encoding="utf-8"?>
<ds:datastoreItem xmlns:ds="http://schemas.openxmlformats.org/officeDocument/2006/customXml" ds:itemID="{1EDD8F72-710B-4656-8FBD-A7E90232D9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102</TotalTime>
  <Words>2221</Words>
  <Application>Microsoft Office PowerPoint</Application>
  <PresentationFormat>Widescreen</PresentationFormat>
  <Paragraphs>218</Paragraphs>
  <Slides>26</Slides>
  <Notes>26</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26</vt:i4>
      </vt:variant>
    </vt:vector>
  </HeadingPairs>
  <TitlesOfParts>
    <vt:vector size="39" baseType="lpstr">
      <vt:lpstr>Arial</vt:lpstr>
      <vt:lpstr>Calibri</vt:lpstr>
      <vt:lpstr>Courier New</vt:lpstr>
      <vt:lpstr>Wingdings</vt:lpstr>
      <vt:lpstr>CDE Set 1</vt:lpstr>
      <vt:lpstr>CDE Set 2</vt:lpstr>
      <vt:lpstr>CDE Set 3</vt:lpstr>
      <vt:lpstr>CDE Set 4</vt:lpstr>
      <vt:lpstr>CDE Set 5</vt:lpstr>
      <vt:lpstr>CDE Set 6</vt:lpstr>
      <vt:lpstr>CDE Set 7</vt:lpstr>
      <vt:lpstr>CDE Set 1</vt:lpstr>
      <vt:lpstr>CDE Set 1</vt:lpstr>
      <vt:lpstr>Joint Webinar on  Guidance for CalWORKs Stages 1, 2, 3,  and other Alternative Payment Programs</vt:lpstr>
      <vt:lpstr>Welcome and Introductions</vt:lpstr>
      <vt:lpstr>Agenda</vt:lpstr>
      <vt:lpstr>Overview of CDE Guidance</vt:lpstr>
      <vt:lpstr>The CDSS Guidance - All County Welfare Director's Letter Includes:</vt:lpstr>
      <vt:lpstr>CalWORKs Stage One: Family Fees</vt:lpstr>
      <vt:lpstr>Guidance on Family Fees for CDE Programs</vt:lpstr>
      <vt:lpstr>Fiscal Components of Family Fees for CDE Programs:  July and August 2020</vt:lpstr>
      <vt:lpstr>Fiscal Components of Family Fees for CDE Programs: September 2020–June 2021</vt:lpstr>
      <vt:lpstr>CalWORKs Stage One: Provider Payment</vt:lpstr>
      <vt:lpstr>Reimbursement and Data Collection Requirements for CDE Alternative Payment Programs and Providers </vt:lpstr>
      <vt:lpstr>Paying Providers at the Maximum Certified Hours of Care in CDE Programs</vt:lpstr>
      <vt:lpstr>Paying Providers at the Maximum Certified Hours of Care in CDE Programs: Example</vt:lpstr>
      <vt:lpstr> Allocation to Reimburse Providers  for up to 14 Non-Operational Days in CDE Programs </vt:lpstr>
      <vt:lpstr>CalWORKs Stage One: Signature Requirement</vt:lpstr>
      <vt:lpstr>CalWORKs Stage 1: TK–12 Distance Learning</vt:lpstr>
      <vt:lpstr>CDE Fiscal Updates: CalWORKs and Alternative Payment Allocations (1)</vt:lpstr>
      <vt:lpstr>CDE Fiscal Updates: CalWORKs and Alternative Payment Allocations (2)</vt:lpstr>
      <vt:lpstr>CDE Fiscal Updates: Managing CAPP Contract Funding </vt:lpstr>
      <vt:lpstr>CDE Fiscal Updates: Emergency Childcare Funding Flexibility</vt:lpstr>
      <vt:lpstr>Fiscal Updates: Stipends</vt:lpstr>
      <vt:lpstr>Fiscal Updates: Requirement to Recalculate Stipends  (if applicable) </vt:lpstr>
      <vt:lpstr>CDE Fiscal Updates: Example of Stipend Recalculation</vt:lpstr>
      <vt:lpstr>Live Question and  Answer Session</vt:lpstr>
      <vt:lpstr>Questions and Resources</vt:lpstr>
      <vt:lpstr>Closing</vt:lpstr>
    </vt:vector>
  </TitlesOfParts>
  <Manager/>
  <Company>California Department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1009 - Resources (CA Dept of Education)</dc:title>
  <dc:subject>Early Learning and Care Division Webinar on COVID-19 Guidance October 9 2020.</dc:subject>
  <dc:creator/>
  <cp:keywords/>
  <dc:description/>
  <cp:lastModifiedBy>Alice Ludwig</cp:lastModifiedBy>
  <cp:revision>24</cp:revision>
  <dcterms:created xsi:type="dcterms:W3CDTF">2020-08-25T03:09:04Z</dcterms:created>
  <dcterms:modified xsi:type="dcterms:W3CDTF">2023-11-16T21:41:12Z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0x01010003D3E8BEC4785A4983A37CCFF1417B76</vt:lpwstr>
  </property>
</Properties>
</file>