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4"/>
    <p:sldMasterId id="2147483659" r:id="rId5"/>
    <p:sldMasterId id="2147483648" r:id="rId6"/>
    <p:sldMasterId id="2147483664" r:id="rId7"/>
    <p:sldMasterId id="2147483671" r:id="rId8"/>
    <p:sldMasterId id="2147483676" r:id="rId9"/>
    <p:sldMasterId id="2147483681" r:id="rId10"/>
  </p:sldMasterIdLst>
  <p:notesMasterIdLst>
    <p:notesMasterId r:id="rId29"/>
  </p:notesMasterIdLst>
  <p:handoutMasterIdLst>
    <p:handoutMasterId r:id="rId30"/>
  </p:handoutMasterIdLst>
  <p:sldIdLst>
    <p:sldId id="256" r:id="rId11"/>
    <p:sldId id="257" r:id="rId12"/>
    <p:sldId id="264" r:id="rId13"/>
    <p:sldId id="312" r:id="rId14"/>
    <p:sldId id="317" r:id="rId15"/>
    <p:sldId id="293" r:id="rId16"/>
    <p:sldId id="313" r:id="rId17"/>
    <p:sldId id="314" r:id="rId18"/>
    <p:sldId id="315" r:id="rId19"/>
    <p:sldId id="316" r:id="rId20"/>
    <p:sldId id="318" r:id="rId21"/>
    <p:sldId id="319" r:id="rId22"/>
    <p:sldId id="320" r:id="rId23"/>
    <p:sldId id="321" r:id="rId24"/>
    <p:sldId id="322" r:id="rId25"/>
    <p:sldId id="266" r:id="rId26"/>
    <p:sldId id="269" r:id="rId27"/>
    <p:sldId id="26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Lisa Velarde" initials="LV" lastIdx="2" clrIdx="6"/>
  <p:cmAuthor id="1" name="Stephen Propheter" initials="SP" lastIdx="6" clrIdx="0"/>
  <p:cmAuthor id="8" name="Virginia Early" initials="VE" lastIdx="1" clrIdx="7"/>
  <p:cmAuthor id="2" name="Stephen Propheter" initials="SP [2]" lastIdx="1" clrIdx="1"/>
  <p:cmAuthor id="3" name="Alana Andrade" initials="AA" lastIdx="8" clrIdx="2"/>
  <p:cmAuthor id="4" name="Guadalupe Romo-Zendejas" initials="GR" lastIdx="4" clrIdx="3"/>
  <p:cmAuthor id="5" name="Barbara Lindsay" initials="BL" lastIdx="7" clrIdx="4"/>
  <p:cmAuthor id="6" name="Erica Otiono" initials="EO" lastIdx="3"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0"/>
    <a:srgbClr val="80FF80"/>
    <a:srgbClr val="0C4A6D"/>
    <a:srgbClr val="ED8B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814" autoAdjust="0"/>
    <p:restoredTop sz="96201" autoAdjust="0"/>
  </p:normalViewPr>
  <p:slideViewPr>
    <p:cSldViewPr snapToGrid="0">
      <p:cViewPr varScale="1">
        <p:scale>
          <a:sx n="109" d="100"/>
          <a:sy n="109" d="100"/>
        </p:scale>
        <p:origin x="141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Lindsay" userId="S::blindsay@cde.ca.gov::f58b8608-a674-4040-9f2a-f7fe56db570d" providerId="AD" clId="Web-{0DCA73CB-CE4B-46E6-8E20-03C9CEE444E1}"/>
    <pc:docChg chg="delSld modSld">
      <pc:chgData name="Barbara Lindsay" userId="S::blindsay@cde.ca.gov::f58b8608-a674-4040-9f2a-f7fe56db570d" providerId="AD" clId="Web-{0DCA73CB-CE4B-46E6-8E20-03C9CEE444E1}" dt="2020-09-24T22:48:50.785" v="399"/>
      <pc:docMkLst>
        <pc:docMk/>
      </pc:docMkLst>
      <pc:sldChg chg="modSp modNotes">
        <pc:chgData name="Barbara Lindsay" userId="S::blindsay@cde.ca.gov::f58b8608-a674-4040-9f2a-f7fe56db570d" providerId="AD" clId="Web-{0DCA73CB-CE4B-46E6-8E20-03C9CEE444E1}" dt="2020-09-24T22:48:28.893" v="397"/>
        <pc:sldMkLst>
          <pc:docMk/>
          <pc:sldMk cId="170769648" sldId="264"/>
        </pc:sldMkLst>
        <pc:spChg chg="mod">
          <ac:chgData name="Barbara Lindsay" userId="S::blindsay@cde.ca.gov::f58b8608-a674-4040-9f2a-f7fe56db570d" providerId="AD" clId="Web-{0DCA73CB-CE4B-46E6-8E20-03C9CEE444E1}" dt="2020-09-24T22:31:33.048" v="10" actId="20577"/>
          <ac:spMkLst>
            <pc:docMk/>
            <pc:sldMk cId="170769648" sldId="264"/>
            <ac:spMk id="3" creationId="{0CE9FDF7-D849-46D6-A060-473F9A2E249D}"/>
          </ac:spMkLst>
        </pc:spChg>
      </pc:sldChg>
    </pc:docChg>
  </pc:docChgLst>
  <pc:docChgLst>
    <pc:chgData name="Stephen Propheter" userId="S::spropheter@cde.ca.gov::11fb58e5-2f2b-4a13-b081-018d2675a5df" providerId="AD" clId="Web-{A8144E83-BA9E-4992-9052-03E44C988C70}"/>
    <pc:docChg chg="modSld">
      <pc:chgData name="Stephen Propheter" userId="S::spropheter@cde.ca.gov::11fb58e5-2f2b-4a13-b081-018d2675a5df" providerId="AD" clId="Web-{A8144E83-BA9E-4992-9052-03E44C988C70}" dt="2020-09-18T05:40:57.201" v="978"/>
      <pc:docMkLst>
        <pc:docMk/>
      </pc:docMkLst>
      <pc:sldChg chg="modNotes">
        <pc:chgData name="Stephen Propheter" userId="S::spropheter@cde.ca.gov::11fb58e5-2f2b-4a13-b081-018d2675a5df" providerId="AD" clId="Web-{A8144E83-BA9E-4992-9052-03E44C988C70}" dt="2020-09-18T05:35:08.756" v="808"/>
        <pc:sldMkLst>
          <pc:docMk/>
          <pc:sldMk cId="3465662035" sldId="257"/>
        </pc:sldMkLst>
      </pc:sldChg>
      <pc:sldChg chg="modNotes">
        <pc:chgData name="Stephen Propheter" userId="S::spropheter@cde.ca.gov::11fb58e5-2f2b-4a13-b081-018d2675a5df" providerId="AD" clId="Web-{A8144E83-BA9E-4992-9052-03E44C988C70}" dt="2020-09-18T05:40:57.201" v="978"/>
        <pc:sldMkLst>
          <pc:docMk/>
          <pc:sldMk cId="170769648" sldId="264"/>
        </pc:sldMkLst>
      </pc:sldChg>
    </pc:docChg>
  </pc:docChgLst>
  <pc:docChgLst>
    <pc:chgData name="Rosanne Pitz" userId="S::rpitz@cde.ca.gov::88625356-a6a5-4632-a3bf-7d29c8f84f38" providerId="AD" clId="Web-{9F135CF8-3CAA-428B-A3EF-6901E7280348}"/>
    <pc:docChg chg="modSld">
      <pc:chgData name="Rosanne Pitz" userId="S::rpitz@cde.ca.gov::88625356-a6a5-4632-a3bf-7d29c8f84f38" providerId="AD" clId="Web-{9F135CF8-3CAA-428B-A3EF-6901E7280348}" dt="2020-09-18T03:01:54.938" v="15"/>
      <pc:docMkLst>
        <pc:docMk/>
      </pc:docMkLst>
    </pc:docChg>
  </pc:docChgLst>
  <pc:docChgLst>
    <pc:chgData name="Barbara Lindsay" userId="S::blindsay@cde.ca.gov::f58b8608-a674-4040-9f2a-f7fe56db570d" providerId="AD" clId="Web-{F92C129C-C1C2-488C-BB61-FE612B8765B6}"/>
    <pc:docChg chg="modSld">
      <pc:chgData name="Barbara Lindsay" userId="S::blindsay@cde.ca.gov::f58b8608-a674-4040-9f2a-f7fe56db570d" providerId="AD" clId="Web-{F92C129C-C1C2-488C-BB61-FE612B8765B6}" dt="2020-09-18T01:02:46.077" v="1190"/>
      <pc:docMkLst>
        <pc:docMk/>
      </pc:docMkLst>
    </pc:docChg>
  </pc:docChgLst>
  <pc:docChgLst>
    <pc:chgData name="Barbara Lindsay" userId="S::blindsay@cde.ca.gov::f58b8608-a674-4040-9f2a-f7fe56db570d" providerId="AD" clId="Web-{84D538AB-05EB-4294-AB2E-216CE14F3983}"/>
    <pc:docChg chg="modSld">
      <pc:chgData name="Barbara Lindsay" userId="S::blindsay@cde.ca.gov::f58b8608-a674-4040-9f2a-f7fe56db570d" providerId="AD" clId="Web-{84D538AB-05EB-4294-AB2E-216CE14F3983}" dt="2020-09-15T20:53:01.957" v="204"/>
      <pc:docMkLst>
        <pc:docMk/>
      </pc:docMkLst>
    </pc:docChg>
  </pc:docChgLst>
  <pc:docChgLst>
    <pc:chgData name="Barbara Lindsay" userId="S::blindsay@cde.ca.gov::f58b8608-a674-4040-9f2a-f7fe56db570d" providerId="AD" clId="Web-{B3A663AD-22C5-49A6-8ECE-A80C8E8C5F23}"/>
    <pc:docChg chg="modSld">
      <pc:chgData name="Barbara Lindsay" userId="S::blindsay@cde.ca.gov::f58b8608-a674-4040-9f2a-f7fe56db570d" providerId="AD" clId="Web-{B3A663AD-22C5-49A6-8ECE-A80C8E8C5F23}" dt="2020-10-13T18:11:03.591" v="133"/>
      <pc:docMkLst>
        <pc:docMk/>
      </pc:docMkLst>
      <pc:sldChg chg="modNotes">
        <pc:chgData name="Barbara Lindsay" userId="S::blindsay@cde.ca.gov::f58b8608-a674-4040-9f2a-f7fe56db570d" providerId="AD" clId="Web-{B3A663AD-22C5-49A6-8ECE-A80C8E8C5F23}" dt="2020-10-13T18:11:03.591" v="133"/>
        <pc:sldMkLst>
          <pc:docMk/>
          <pc:sldMk cId="3465662035" sldId="257"/>
        </pc:sldMkLst>
      </pc:sldChg>
    </pc:docChg>
  </pc:docChgLst>
  <pc:docChgLst>
    <pc:chgData name="Barbara Lindsay" userId="S::blindsay@cde.ca.gov::f58b8608-a674-4040-9f2a-f7fe56db570d" providerId="AD" clId="Web-{04997DA3-C6DC-4DE0-8417-F775EB85D4D4}"/>
    <pc:docChg chg="modSld">
      <pc:chgData name="Barbara Lindsay" userId="S::blindsay@cde.ca.gov::f58b8608-a674-4040-9f2a-f7fe56db570d" providerId="AD" clId="Web-{04997DA3-C6DC-4DE0-8417-F775EB85D4D4}" dt="2020-09-18T15:43:51.170" v="14"/>
      <pc:docMkLst>
        <pc:docMk/>
      </pc:docMkLst>
      <pc:sldChg chg="modNotes">
        <pc:chgData name="Barbara Lindsay" userId="S::blindsay@cde.ca.gov::f58b8608-a674-4040-9f2a-f7fe56db570d" providerId="AD" clId="Web-{04997DA3-C6DC-4DE0-8417-F775EB85D4D4}" dt="2020-09-18T15:42:27.196" v="11"/>
        <pc:sldMkLst>
          <pc:docMk/>
          <pc:sldMk cId="3465662035" sldId="257"/>
        </pc:sldMkLst>
      </pc:sldChg>
    </pc:docChg>
  </pc:docChgLst>
  <pc:docChgLst>
    <pc:chgData name="Barbara Lindsay" userId="S::blindsay@cde.ca.gov::f58b8608-a674-4040-9f2a-f7fe56db570d" providerId="AD" clId="Web-{CAA7315A-9509-4704-956C-CB8F40B78431}"/>
    <pc:docChg chg="addSld">
      <pc:chgData name="Barbara Lindsay" userId="S::blindsay@cde.ca.gov::f58b8608-a674-4040-9f2a-f7fe56db570d" providerId="AD" clId="Web-{CAA7315A-9509-4704-956C-CB8F40B78431}" dt="2020-09-17T20:27:42.006" v="0"/>
      <pc:docMkLst>
        <pc:docMk/>
      </pc:docMkLst>
    </pc:docChg>
  </pc:docChgLst>
  <pc:docChgLst>
    <pc:chgData name="Barbara Lindsay" userId="S::blindsay@cde.ca.gov::f58b8608-a674-4040-9f2a-f7fe56db570d" providerId="AD" clId="Web-{DAAC87C8-E1E5-4144-A344-A258B170FE1D}"/>
    <pc:docChg chg="modSld">
      <pc:chgData name="Barbara Lindsay" userId="S::blindsay@cde.ca.gov::f58b8608-a674-4040-9f2a-f7fe56db570d" providerId="AD" clId="Web-{DAAC87C8-E1E5-4144-A344-A258B170FE1D}" dt="2020-09-25T15:26:27.203" v="12"/>
      <pc:docMkLst>
        <pc:docMk/>
      </pc:docMkLst>
      <pc:sldChg chg="modNotes">
        <pc:chgData name="Barbara Lindsay" userId="S::blindsay@cde.ca.gov::f58b8608-a674-4040-9f2a-f7fe56db570d" providerId="AD" clId="Web-{DAAC87C8-E1E5-4144-A344-A258B170FE1D}" dt="2020-09-25T15:24:00.186" v="6"/>
        <pc:sldMkLst>
          <pc:docMk/>
          <pc:sldMk cId="3465662035" sldId="257"/>
        </pc:sldMkLst>
      </pc:sldChg>
      <pc:sldChg chg="modNotes">
        <pc:chgData name="Barbara Lindsay" userId="S::blindsay@cde.ca.gov::f58b8608-a674-4040-9f2a-f7fe56db570d" providerId="AD" clId="Web-{DAAC87C8-E1E5-4144-A344-A258B170FE1D}" dt="2020-09-25T15:22:30.670" v="0"/>
        <pc:sldMkLst>
          <pc:docMk/>
          <pc:sldMk cId="170769648" sldId="264"/>
        </pc:sldMkLst>
      </pc:sldChg>
    </pc:docChg>
  </pc:docChgLst>
  <pc:docChgLst>
    <pc:chgData name="Barbara Lindsay" userId="S::blindsay@cde.ca.gov::f58b8608-a674-4040-9f2a-f7fe56db570d" providerId="AD" clId="Web-{8D8EE1BE-9D36-435A-BD8C-94476C2C1876}"/>
    <pc:docChg chg="modSld">
      <pc:chgData name="Barbara Lindsay" userId="S::blindsay@cde.ca.gov::f58b8608-a674-4040-9f2a-f7fe56db570d" providerId="AD" clId="Web-{8D8EE1BE-9D36-435A-BD8C-94476C2C1876}" dt="2020-09-25T03:33:00.793" v="34" actId="20577"/>
      <pc:docMkLst>
        <pc:docMk/>
      </pc:docMkLst>
    </pc:docChg>
  </pc:docChgLst>
  <pc:docChgLst>
    <pc:chgData name="Rosanne Pitz" userId="S::rpitz@cde.ca.gov::88625356-a6a5-4632-a3bf-7d29c8f84f38" providerId="AD" clId="Web-{99BB452B-123B-4D25-BA06-978AB27E9ADC}"/>
    <pc:docChg chg="modSld">
      <pc:chgData name="Rosanne Pitz" userId="S::rpitz@cde.ca.gov::88625356-a6a5-4632-a3bf-7d29c8f84f38" providerId="AD" clId="Web-{99BB452B-123B-4D25-BA06-978AB27E9ADC}" dt="2020-09-22T22:30:06.337" v="120" actId="20577"/>
      <pc:docMkLst>
        <pc:docMk/>
      </pc:docMkLst>
      <pc:sldChg chg="addSp delSp modSp">
        <pc:chgData name="Rosanne Pitz" userId="S::rpitz@cde.ca.gov::88625356-a6a5-4632-a3bf-7d29c8f84f38" providerId="AD" clId="Web-{99BB452B-123B-4D25-BA06-978AB27E9ADC}" dt="2020-09-22T22:30:06.337" v="119" actId="20577"/>
        <pc:sldMkLst>
          <pc:docMk/>
          <pc:sldMk cId="2914831237" sldId="293"/>
        </pc:sldMkLst>
        <pc:spChg chg="mod">
          <ac:chgData name="Rosanne Pitz" userId="S::rpitz@cde.ca.gov::88625356-a6a5-4632-a3bf-7d29c8f84f38" providerId="AD" clId="Web-{99BB452B-123B-4D25-BA06-978AB27E9ADC}" dt="2020-09-22T22:27:56.455" v="5" actId="20577"/>
          <ac:spMkLst>
            <pc:docMk/>
            <pc:sldMk cId="2914831237" sldId="293"/>
            <ac:spMk id="6" creationId="{76AA35AF-5CEE-4A5E-8D69-0686DFFCC6BB}"/>
          </ac:spMkLst>
        </pc:spChg>
        <pc:spChg chg="add mod">
          <ac:chgData name="Rosanne Pitz" userId="S::rpitz@cde.ca.gov::88625356-a6a5-4632-a3bf-7d29c8f84f38" providerId="AD" clId="Web-{99BB452B-123B-4D25-BA06-978AB27E9ADC}" dt="2020-09-22T22:30:06.337" v="119" actId="20577"/>
          <ac:spMkLst>
            <pc:docMk/>
            <pc:sldMk cId="2914831237" sldId="293"/>
            <ac:spMk id="7" creationId="{DC906241-6A13-496C-95A3-4A8AB4CFAF9B}"/>
          </ac:spMkLst>
        </pc:spChg>
        <pc:picChg chg="del">
          <ac:chgData name="Rosanne Pitz" userId="S::rpitz@cde.ca.gov::88625356-a6a5-4632-a3bf-7d29c8f84f38" providerId="AD" clId="Web-{99BB452B-123B-4D25-BA06-978AB27E9ADC}" dt="2020-09-22T22:27:27.219" v="0"/>
          <ac:picMkLst>
            <pc:docMk/>
            <pc:sldMk cId="2914831237" sldId="293"/>
            <ac:picMk id="5" creationId="{9530B1EA-51B3-43B6-AB47-BB21703843E5}"/>
          </ac:picMkLst>
        </pc:picChg>
      </pc:sldChg>
    </pc:docChg>
  </pc:docChgLst>
  <pc:docChgLst>
    <pc:chgData name="Alana Andrade" userId="S::aandrade@cde.ca.gov::d336b2b8-3478-4328-8ca2-dbdae80dba75" providerId="AD" clId="Web-{0EBE972C-CC82-445E-B4E6-73FDC64BF7B8}"/>
    <pc:docChg chg="modSld">
      <pc:chgData name="Alana Andrade" userId="S::aandrade@cde.ca.gov::d336b2b8-3478-4328-8ca2-dbdae80dba75" providerId="AD" clId="Web-{0EBE972C-CC82-445E-B4E6-73FDC64BF7B8}" dt="2020-10-16T15:29:10.065" v="40"/>
      <pc:docMkLst>
        <pc:docMk/>
      </pc:docMkLst>
      <pc:sldChg chg="modSp modNotes">
        <pc:chgData name="Alana Andrade" userId="S::aandrade@cde.ca.gov::d336b2b8-3478-4328-8ca2-dbdae80dba75" providerId="AD" clId="Web-{0EBE972C-CC82-445E-B4E6-73FDC64BF7B8}" dt="2020-10-16T15:29:10.065" v="40"/>
        <pc:sldMkLst>
          <pc:docMk/>
          <pc:sldMk cId="2261748940" sldId="321"/>
        </pc:sldMkLst>
        <pc:spChg chg="mod">
          <ac:chgData name="Alana Andrade" userId="S::aandrade@cde.ca.gov::d336b2b8-3478-4328-8ca2-dbdae80dba75" providerId="AD" clId="Web-{0EBE972C-CC82-445E-B4E6-73FDC64BF7B8}" dt="2020-10-16T15:28:08.861" v="34" actId="20577"/>
          <ac:spMkLst>
            <pc:docMk/>
            <pc:sldMk cId="2261748940" sldId="321"/>
            <ac:spMk id="3" creationId="{E1C3D7AA-1230-4C09-A376-C8754D2808BC}"/>
          </ac:spMkLst>
        </pc:spChg>
      </pc:sldChg>
    </pc:docChg>
  </pc:docChgLst>
  <pc:docChgLst>
    <pc:chgData name="Mai Xiong" userId="S::mxiong@cde.ca.gov::e9953e61-0963-4231-9c4b-20f4af026609" providerId="AD" clId="Web-{98D0EB25-F673-4B32-A505-DFF36026E394}"/>
    <pc:docChg chg="modSld">
      <pc:chgData name="Mai Xiong" userId="S::mxiong@cde.ca.gov::e9953e61-0963-4231-9c4b-20f4af026609" providerId="AD" clId="Web-{98D0EB25-F673-4B32-A505-DFF36026E394}" dt="2020-10-15T21:29:06.730" v="39" actId="1076"/>
      <pc:docMkLst>
        <pc:docMk/>
      </pc:docMkLst>
      <pc:sldChg chg="addSp delSp modSp mod modClrScheme chgLayout">
        <pc:chgData name="Mai Xiong" userId="S::mxiong@cde.ca.gov::e9953e61-0963-4231-9c4b-20f4af026609" providerId="AD" clId="Web-{98D0EB25-F673-4B32-A505-DFF36026E394}" dt="2020-10-15T21:29:06.730" v="39" actId="1076"/>
        <pc:sldMkLst>
          <pc:docMk/>
          <pc:sldMk cId="3784984852" sldId="266"/>
        </pc:sldMkLst>
        <pc:spChg chg="mod ord">
          <ac:chgData name="Mai Xiong" userId="S::mxiong@cde.ca.gov::e9953e61-0963-4231-9c4b-20f4af026609" providerId="AD" clId="Web-{98D0EB25-F673-4B32-A505-DFF36026E394}" dt="2020-10-15T21:27:06.634" v="7"/>
          <ac:spMkLst>
            <pc:docMk/>
            <pc:sldMk cId="3784984852" sldId="266"/>
            <ac:spMk id="2" creationId="{F4077755-7B6B-4B38-9097-5E3871589240}"/>
          </ac:spMkLst>
        </pc:spChg>
        <pc:spChg chg="del mod">
          <ac:chgData name="Mai Xiong" userId="S::mxiong@cde.ca.gov::e9953e61-0963-4231-9c4b-20f4af026609" providerId="AD" clId="Web-{98D0EB25-F673-4B32-A505-DFF36026E394}" dt="2020-10-15T21:27:37.259" v="20"/>
          <ac:spMkLst>
            <pc:docMk/>
            <pc:sldMk cId="3784984852" sldId="266"/>
            <ac:spMk id="3" creationId="{30F4C387-BF40-4EB8-8B8C-8604E843C5C2}"/>
          </ac:spMkLst>
        </pc:spChg>
        <pc:spChg chg="add del mod ord">
          <ac:chgData name="Mai Xiong" userId="S::mxiong@cde.ca.gov::e9953e61-0963-4231-9c4b-20f4af026609" providerId="AD" clId="Web-{98D0EB25-F673-4B32-A505-DFF36026E394}" dt="2020-10-15T21:28:03.432" v="28"/>
          <ac:spMkLst>
            <pc:docMk/>
            <pc:sldMk cId="3784984852" sldId="266"/>
            <ac:spMk id="8" creationId="{2BA20B4D-BD62-46CE-919E-7024FF7D33ED}"/>
          </ac:spMkLst>
        </pc:spChg>
        <pc:spChg chg="add mod ord">
          <ac:chgData name="Mai Xiong" userId="S::mxiong@cde.ca.gov::e9953e61-0963-4231-9c4b-20f4af026609" providerId="AD" clId="Web-{98D0EB25-F673-4B32-A505-DFF36026E394}" dt="2020-10-15T21:29:06.730" v="39" actId="1076"/>
          <ac:spMkLst>
            <pc:docMk/>
            <pc:sldMk cId="3784984852" sldId="266"/>
            <ac:spMk id="9" creationId="{695E00E1-E4BC-4F05-893F-2C0A804A60D8}"/>
          </ac:spMkLst>
        </pc:spChg>
        <pc:graphicFrameChg chg="add del mod ord modGraphic">
          <ac:chgData name="Mai Xiong" userId="S::mxiong@cde.ca.gov::e9953e61-0963-4231-9c4b-20f4af026609" providerId="AD" clId="Web-{98D0EB25-F673-4B32-A505-DFF36026E394}" dt="2020-10-15T21:27:12.400" v="9"/>
          <ac:graphicFrameMkLst>
            <pc:docMk/>
            <pc:sldMk cId="3784984852" sldId="266"/>
            <ac:graphicFrameMk id="10" creationId="{20ADB622-C74C-4CF4-9BAE-C39B51660148}"/>
          </ac:graphicFrameMkLst>
        </pc:graphicFrameChg>
        <pc:picChg chg="del">
          <ac:chgData name="Mai Xiong" userId="S::mxiong@cde.ca.gov::e9953e61-0963-4231-9c4b-20f4af026609" providerId="AD" clId="Web-{98D0EB25-F673-4B32-A505-DFF36026E394}" dt="2020-10-15T21:27:04.024" v="6"/>
          <ac:picMkLst>
            <pc:docMk/>
            <pc:sldMk cId="3784984852" sldId="266"/>
            <ac:picMk id="4" creationId="{9B67045C-F9CF-4989-A774-5B0107B028BC}"/>
          </ac:picMkLst>
        </pc:picChg>
        <pc:picChg chg="add del mod">
          <ac:chgData name="Mai Xiong" userId="S::mxiong@cde.ca.gov::e9953e61-0963-4231-9c4b-20f4af026609" providerId="AD" clId="Web-{98D0EB25-F673-4B32-A505-DFF36026E394}" dt="2020-10-15T21:27:03.978" v="5"/>
          <ac:picMkLst>
            <pc:docMk/>
            <pc:sldMk cId="3784984852" sldId="266"/>
            <ac:picMk id="5" creationId="{A9A41709-F7F8-457E-ABC0-9FC1C355485B}"/>
          </ac:picMkLst>
        </pc:picChg>
        <pc:picChg chg="add del mod">
          <ac:chgData name="Mai Xiong" userId="S::mxiong@cde.ca.gov::e9953e61-0963-4231-9c4b-20f4af026609" providerId="AD" clId="Web-{98D0EB25-F673-4B32-A505-DFF36026E394}" dt="2020-10-15T21:27:03.556" v="3"/>
          <ac:picMkLst>
            <pc:docMk/>
            <pc:sldMk cId="3784984852" sldId="266"/>
            <ac:picMk id="6" creationId="{70F46159-004E-4EB8-8E08-D85C6BF04EEA}"/>
          </ac:picMkLst>
        </pc:picChg>
        <pc:picChg chg="add mod ord">
          <ac:chgData name="Mai Xiong" userId="S::mxiong@cde.ca.gov::e9953e61-0963-4231-9c4b-20f4af026609" providerId="AD" clId="Web-{98D0EB25-F673-4B32-A505-DFF36026E394}" dt="2020-10-15T21:29:04.558" v="38" actId="1076"/>
          <ac:picMkLst>
            <pc:docMk/>
            <pc:sldMk cId="3784984852" sldId="266"/>
            <ac:picMk id="17" creationId="{C633DAC2-ECC2-4313-A733-E38DF64D3448}"/>
          </ac:picMkLst>
        </pc:picChg>
      </pc:sldChg>
    </pc:docChg>
  </pc:docChgLst>
  <pc:docChgLst>
    <pc:chgData name="Rosanne Pitz" userId="S::rpitz@cde.ca.gov::88625356-a6a5-4632-a3bf-7d29c8f84f38" providerId="AD" clId="Web-{423739DD-854B-41E7-9983-6D928DD486A6}"/>
    <pc:docChg chg="modSld">
      <pc:chgData name="Rosanne Pitz" userId="S::rpitz@cde.ca.gov::88625356-a6a5-4632-a3bf-7d29c8f84f38" providerId="AD" clId="Web-{423739DD-854B-41E7-9983-6D928DD486A6}" dt="2020-09-17T18:46:22.140" v="5" actId="20577"/>
      <pc:docMkLst>
        <pc:docMk/>
      </pc:docMkLst>
      <pc:sldChg chg="modSp">
        <pc:chgData name="Rosanne Pitz" userId="S::rpitz@cde.ca.gov::88625356-a6a5-4632-a3bf-7d29c8f84f38" providerId="AD" clId="Web-{423739DD-854B-41E7-9983-6D928DD486A6}" dt="2020-09-17T18:46:22.140" v="4" actId="20577"/>
        <pc:sldMkLst>
          <pc:docMk/>
          <pc:sldMk cId="2914831237" sldId="293"/>
        </pc:sldMkLst>
        <pc:spChg chg="mod">
          <ac:chgData name="Rosanne Pitz" userId="S::rpitz@cde.ca.gov::88625356-a6a5-4632-a3bf-7d29c8f84f38" providerId="AD" clId="Web-{423739DD-854B-41E7-9983-6D928DD486A6}" dt="2020-09-17T18:46:22.140" v="4" actId="20577"/>
          <ac:spMkLst>
            <pc:docMk/>
            <pc:sldMk cId="2914831237" sldId="293"/>
            <ac:spMk id="3" creationId="{528DD957-68F7-4DC9-8D9E-A554472AD5E2}"/>
          </ac:spMkLst>
        </pc:spChg>
      </pc:sldChg>
    </pc:docChg>
  </pc:docChgLst>
  <pc:docChgLst>
    <pc:chgData name="Rosanne Pitz" userId="S::rpitz@cde.ca.gov::88625356-a6a5-4632-a3bf-7d29c8f84f38" providerId="AD" clId="Web-{C1F9567A-D23C-47C1-87A8-B5DFA36D47A5}"/>
    <pc:docChg chg="modSld">
      <pc:chgData name="Rosanne Pitz" userId="S::rpitz@cde.ca.gov::88625356-a6a5-4632-a3bf-7d29c8f84f38" providerId="AD" clId="Web-{C1F9567A-D23C-47C1-87A8-B5DFA36D47A5}" dt="2020-09-17T04:19:49.337" v="53" actId="20577"/>
      <pc:docMkLst>
        <pc:docMk/>
      </pc:docMkLst>
      <pc:sldChg chg="modSp">
        <pc:chgData name="Rosanne Pitz" userId="S::rpitz@cde.ca.gov::88625356-a6a5-4632-a3bf-7d29c8f84f38" providerId="AD" clId="Web-{C1F9567A-D23C-47C1-87A8-B5DFA36D47A5}" dt="2020-09-17T04:19:49.337" v="52" actId="20577"/>
        <pc:sldMkLst>
          <pc:docMk/>
          <pc:sldMk cId="2914831237" sldId="293"/>
        </pc:sldMkLst>
        <pc:spChg chg="mod">
          <ac:chgData name="Rosanne Pitz" userId="S::rpitz@cde.ca.gov::88625356-a6a5-4632-a3bf-7d29c8f84f38" providerId="AD" clId="Web-{C1F9567A-D23C-47C1-87A8-B5DFA36D47A5}" dt="2020-09-17T04:19:49.337" v="52" actId="20577"/>
          <ac:spMkLst>
            <pc:docMk/>
            <pc:sldMk cId="2914831237" sldId="293"/>
            <ac:spMk id="3" creationId="{528DD957-68F7-4DC9-8D9E-A554472AD5E2}"/>
          </ac:spMkLst>
        </pc:spChg>
      </pc:sldChg>
    </pc:docChg>
  </pc:docChgLst>
  <pc:docChgLst>
    <pc:chgData name="Alana Andrade" userId="S::aandrade@cde.ca.gov::d336b2b8-3478-4328-8ca2-dbdae80dba75" providerId="AD" clId="Web-{35B64D1A-3CF1-3FBF-C144-29B43EE7D9E5}"/>
    <pc:docChg chg="addSld modSld">
      <pc:chgData name="Alana Andrade" userId="S::aandrade@cde.ca.gov::d336b2b8-3478-4328-8ca2-dbdae80dba75" providerId="AD" clId="Web-{35B64D1A-3CF1-3FBF-C144-29B43EE7D9E5}" dt="2020-10-16T00:46:54.267" v="2528" actId="20577"/>
      <pc:docMkLst>
        <pc:docMk/>
      </pc:docMkLst>
      <pc:sldChg chg="modNotes">
        <pc:chgData name="Alana Andrade" userId="S::aandrade@cde.ca.gov::d336b2b8-3478-4328-8ca2-dbdae80dba75" providerId="AD" clId="Web-{35B64D1A-3CF1-3FBF-C144-29B43EE7D9E5}" dt="2020-10-15T20:58:45.602" v="144"/>
        <pc:sldMkLst>
          <pc:docMk/>
          <pc:sldMk cId="3465662035" sldId="257"/>
        </pc:sldMkLst>
      </pc:sldChg>
      <pc:sldChg chg="modSp add replId modNotes">
        <pc:chgData name="Alana Andrade" userId="S::aandrade@cde.ca.gov::d336b2b8-3478-4328-8ca2-dbdae80dba75" providerId="AD" clId="Web-{35B64D1A-3CF1-3FBF-C144-29B43EE7D9E5}" dt="2020-10-16T00:41:06.622" v="2378"/>
        <pc:sldMkLst>
          <pc:docMk/>
          <pc:sldMk cId="1224857311" sldId="318"/>
        </pc:sldMkLst>
        <pc:spChg chg="mod">
          <ac:chgData name="Alana Andrade" userId="S::aandrade@cde.ca.gov::d336b2b8-3478-4328-8ca2-dbdae80dba75" providerId="AD" clId="Web-{35B64D1A-3CF1-3FBF-C144-29B43EE7D9E5}" dt="2020-10-15T23:19:30.227" v="1556" actId="20577"/>
          <ac:spMkLst>
            <pc:docMk/>
            <pc:sldMk cId="1224857311" sldId="318"/>
            <ac:spMk id="2" creationId="{B5969389-3FBC-4293-A73F-DECD1BDA5AA1}"/>
          </ac:spMkLst>
        </pc:spChg>
        <pc:spChg chg="mod">
          <ac:chgData name="Alana Andrade" userId="S::aandrade@cde.ca.gov::d336b2b8-3478-4328-8ca2-dbdae80dba75" providerId="AD" clId="Web-{35B64D1A-3CF1-3FBF-C144-29B43EE7D9E5}" dt="2020-10-16T00:36:05.652" v="2212" actId="1076"/>
          <ac:spMkLst>
            <pc:docMk/>
            <pc:sldMk cId="1224857311" sldId="318"/>
            <ac:spMk id="3" creationId="{E1C3D7AA-1230-4C09-A376-C8754D2808BC}"/>
          </ac:spMkLst>
        </pc:spChg>
      </pc:sldChg>
      <pc:sldChg chg="modSp add replId modNotes">
        <pc:chgData name="Alana Andrade" userId="S::aandrade@cde.ca.gov::d336b2b8-3478-4328-8ca2-dbdae80dba75" providerId="AD" clId="Web-{35B64D1A-3CF1-3FBF-C144-29B43EE7D9E5}" dt="2020-10-16T00:43:50.413" v="2440"/>
        <pc:sldMkLst>
          <pc:docMk/>
          <pc:sldMk cId="1727983108" sldId="319"/>
        </pc:sldMkLst>
        <pc:spChg chg="mod">
          <ac:chgData name="Alana Andrade" userId="S::aandrade@cde.ca.gov::d336b2b8-3478-4328-8ca2-dbdae80dba75" providerId="AD" clId="Web-{35B64D1A-3CF1-3FBF-C144-29B43EE7D9E5}" dt="2020-10-16T00:21:07.235" v="1801" actId="20577"/>
          <ac:spMkLst>
            <pc:docMk/>
            <pc:sldMk cId="1727983108" sldId="319"/>
            <ac:spMk id="2" creationId="{B5969389-3FBC-4293-A73F-DECD1BDA5AA1}"/>
          </ac:spMkLst>
        </pc:spChg>
        <pc:spChg chg="mod">
          <ac:chgData name="Alana Andrade" userId="S::aandrade@cde.ca.gov::d336b2b8-3478-4328-8ca2-dbdae80dba75" providerId="AD" clId="Web-{35B64D1A-3CF1-3FBF-C144-29B43EE7D9E5}" dt="2020-10-16T00:42:08.860" v="2404" actId="20577"/>
          <ac:spMkLst>
            <pc:docMk/>
            <pc:sldMk cId="1727983108" sldId="319"/>
            <ac:spMk id="3" creationId="{E1C3D7AA-1230-4C09-A376-C8754D2808BC}"/>
          </ac:spMkLst>
        </pc:spChg>
      </pc:sldChg>
      <pc:sldChg chg="modSp add replId modNotes">
        <pc:chgData name="Alana Andrade" userId="S::aandrade@cde.ca.gov::d336b2b8-3478-4328-8ca2-dbdae80dba75" providerId="AD" clId="Web-{35B64D1A-3CF1-3FBF-C144-29B43EE7D9E5}" dt="2020-10-16T00:46:04.077" v="2466" actId="20577"/>
        <pc:sldMkLst>
          <pc:docMk/>
          <pc:sldMk cId="559992399" sldId="320"/>
        </pc:sldMkLst>
        <pc:spChg chg="mod">
          <ac:chgData name="Alana Andrade" userId="S::aandrade@cde.ca.gov::d336b2b8-3478-4328-8ca2-dbdae80dba75" providerId="AD" clId="Web-{35B64D1A-3CF1-3FBF-C144-29B43EE7D9E5}" dt="2020-10-16T00:46:04.077" v="2466" actId="20577"/>
          <ac:spMkLst>
            <pc:docMk/>
            <pc:sldMk cId="559992399" sldId="320"/>
            <ac:spMk id="2" creationId="{B5969389-3FBC-4293-A73F-DECD1BDA5AA1}"/>
          </ac:spMkLst>
        </pc:spChg>
        <pc:spChg chg="mod">
          <ac:chgData name="Alana Andrade" userId="S::aandrade@cde.ca.gov::d336b2b8-3478-4328-8ca2-dbdae80dba75" providerId="AD" clId="Web-{35B64D1A-3CF1-3FBF-C144-29B43EE7D9E5}" dt="2020-10-16T00:44:29.837" v="2446" actId="20577"/>
          <ac:spMkLst>
            <pc:docMk/>
            <pc:sldMk cId="559992399" sldId="320"/>
            <ac:spMk id="3" creationId="{E1C3D7AA-1230-4C09-A376-C8754D2808BC}"/>
          </ac:spMkLst>
        </pc:spChg>
      </pc:sldChg>
      <pc:sldChg chg="modSp add replId modNotes">
        <pc:chgData name="Alana Andrade" userId="S::aandrade@cde.ca.gov::d336b2b8-3478-4328-8ca2-dbdae80dba75" providerId="AD" clId="Web-{35B64D1A-3CF1-3FBF-C144-29B43EE7D9E5}" dt="2020-10-16T00:46:09.780" v="2469" actId="20577"/>
        <pc:sldMkLst>
          <pc:docMk/>
          <pc:sldMk cId="2261748940" sldId="321"/>
        </pc:sldMkLst>
        <pc:spChg chg="mod">
          <ac:chgData name="Alana Andrade" userId="S::aandrade@cde.ca.gov::d336b2b8-3478-4328-8ca2-dbdae80dba75" providerId="AD" clId="Web-{35B64D1A-3CF1-3FBF-C144-29B43EE7D9E5}" dt="2020-10-16T00:46:09.780" v="2469" actId="20577"/>
          <ac:spMkLst>
            <pc:docMk/>
            <pc:sldMk cId="2261748940" sldId="321"/>
            <ac:spMk id="2" creationId="{B5969389-3FBC-4293-A73F-DECD1BDA5AA1}"/>
          </ac:spMkLst>
        </pc:spChg>
        <pc:spChg chg="mod">
          <ac:chgData name="Alana Andrade" userId="S::aandrade@cde.ca.gov::d336b2b8-3478-4328-8ca2-dbdae80dba75" providerId="AD" clId="Web-{35B64D1A-3CF1-3FBF-C144-29B43EE7D9E5}" dt="2020-10-16T00:45:20.277" v="2459" actId="20577"/>
          <ac:spMkLst>
            <pc:docMk/>
            <pc:sldMk cId="2261748940" sldId="321"/>
            <ac:spMk id="3" creationId="{E1C3D7AA-1230-4C09-A376-C8754D2808BC}"/>
          </ac:spMkLst>
        </pc:spChg>
      </pc:sldChg>
      <pc:sldChg chg="modSp add replId modNotes">
        <pc:chgData name="Alana Andrade" userId="S::aandrade@cde.ca.gov::d336b2b8-3478-4328-8ca2-dbdae80dba75" providerId="AD" clId="Web-{35B64D1A-3CF1-3FBF-C144-29B43EE7D9E5}" dt="2020-10-16T00:46:53.532" v="2525" actId="20577"/>
        <pc:sldMkLst>
          <pc:docMk/>
          <pc:sldMk cId="3090300900" sldId="322"/>
        </pc:sldMkLst>
        <pc:spChg chg="mod">
          <ac:chgData name="Alana Andrade" userId="S::aandrade@cde.ca.gov::d336b2b8-3478-4328-8ca2-dbdae80dba75" providerId="AD" clId="Web-{35B64D1A-3CF1-3FBF-C144-29B43EE7D9E5}" dt="2020-10-16T00:46:19.859" v="2473" actId="20577"/>
          <ac:spMkLst>
            <pc:docMk/>
            <pc:sldMk cId="3090300900" sldId="322"/>
            <ac:spMk id="2" creationId="{B5969389-3FBC-4293-A73F-DECD1BDA5AA1}"/>
          </ac:spMkLst>
        </pc:spChg>
        <pc:spChg chg="mod">
          <ac:chgData name="Alana Andrade" userId="S::aandrade@cde.ca.gov::d336b2b8-3478-4328-8ca2-dbdae80dba75" providerId="AD" clId="Web-{35B64D1A-3CF1-3FBF-C144-29B43EE7D9E5}" dt="2020-10-16T00:46:53.532" v="2525" actId="20577"/>
          <ac:spMkLst>
            <pc:docMk/>
            <pc:sldMk cId="3090300900" sldId="322"/>
            <ac:spMk id="3" creationId="{E1C3D7AA-1230-4C09-A376-C8754D2808BC}"/>
          </ac:spMkLst>
        </pc:spChg>
      </pc:sldChg>
    </pc:docChg>
  </pc:docChgLst>
  <pc:docChgLst>
    <pc:chgData name="Mai Xiong" userId="S::mxiong@cde.ca.gov::e9953e61-0963-4231-9c4b-20f4af026609" providerId="AD" clId="Web-{FB70CA55-A4BE-49AD-A5C4-CD95412C22A9}"/>
    <pc:docChg chg="modSld">
      <pc:chgData name="Mai Xiong" userId="S::mxiong@cde.ca.gov::e9953e61-0963-4231-9c4b-20f4af026609" providerId="AD" clId="Web-{FB70CA55-A4BE-49AD-A5C4-CD95412C22A9}" dt="2020-09-25T15:51:43.484" v="166" actId="20577"/>
      <pc:docMkLst>
        <pc:docMk/>
      </pc:docMkLst>
      <pc:sldChg chg="modSp modNotes">
        <pc:chgData name="Mai Xiong" userId="S::mxiong@cde.ca.gov::e9953e61-0963-4231-9c4b-20f4af026609" providerId="AD" clId="Web-{FB70CA55-A4BE-49AD-A5C4-CD95412C22A9}" dt="2020-09-25T15:44:01.942" v="10" actId="20577"/>
        <pc:sldMkLst>
          <pc:docMk/>
          <pc:sldMk cId="4076758381" sldId="256"/>
        </pc:sldMkLst>
        <pc:spChg chg="mod">
          <ac:chgData name="Mai Xiong" userId="S::mxiong@cde.ca.gov::e9953e61-0963-4231-9c4b-20f4af026609" providerId="AD" clId="Web-{FB70CA55-A4BE-49AD-A5C4-CD95412C22A9}" dt="2020-09-25T15:44:01.942" v="10" actId="20577"/>
          <ac:spMkLst>
            <pc:docMk/>
            <pc:sldMk cId="4076758381" sldId="256"/>
            <ac:spMk id="2" creationId="{00000000-0000-0000-0000-000000000000}"/>
          </ac:spMkLst>
        </pc:spChg>
      </pc:sldChg>
      <pc:sldChg chg="modSp">
        <pc:chgData name="Mai Xiong" userId="S::mxiong@cde.ca.gov::e9953e61-0963-4231-9c4b-20f4af026609" providerId="AD" clId="Web-{FB70CA55-A4BE-49AD-A5C4-CD95412C22A9}" dt="2020-09-25T15:43:53.582" v="7" actId="20577"/>
        <pc:sldMkLst>
          <pc:docMk/>
          <pc:sldMk cId="3465662035" sldId="257"/>
        </pc:sldMkLst>
        <pc:spChg chg="mod">
          <ac:chgData name="Mai Xiong" userId="S::mxiong@cde.ca.gov::e9953e61-0963-4231-9c4b-20f4af026609" providerId="AD" clId="Web-{FB70CA55-A4BE-49AD-A5C4-CD95412C22A9}" dt="2020-09-25T15:43:53.582" v="7" actId="20577"/>
          <ac:spMkLst>
            <pc:docMk/>
            <pc:sldMk cId="3465662035" sldId="257"/>
            <ac:spMk id="2" creationId="{BEEDB00A-8284-43BE-9BF1-6A79D91741D4}"/>
          </ac:spMkLst>
        </pc:spChg>
      </pc:sldChg>
      <pc:sldChg chg="modSp">
        <pc:chgData name="Mai Xiong" userId="S::mxiong@cde.ca.gov::e9953e61-0963-4231-9c4b-20f4af026609" providerId="AD" clId="Web-{FB70CA55-A4BE-49AD-A5C4-CD95412C22A9}" dt="2020-09-25T15:44:19.240" v="13" actId="20577"/>
        <pc:sldMkLst>
          <pc:docMk/>
          <pc:sldMk cId="170769648" sldId="264"/>
        </pc:sldMkLst>
        <pc:spChg chg="mod">
          <ac:chgData name="Mai Xiong" userId="S::mxiong@cde.ca.gov::e9953e61-0963-4231-9c4b-20f4af026609" providerId="AD" clId="Web-{FB70CA55-A4BE-49AD-A5C4-CD95412C22A9}" dt="2020-09-25T15:44:19.240" v="13" actId="20577"/>
          <ac:spMkLst>
            <pc:docMk/>
            <pc:sldMk cId="170769648" sldId="264"/>
            <ac:spMk id="2" creationId="{6583AFC1-43B5-4C3E-9AC1-44AB5E1DD522}"/>
          </ac:spMkLst>
        </pc:spChg>
      </pc:sldChg>
      <pc:sldChg chg="modSp">
        <pc:chgData name="Mai Xiong" userId="S::mxiong@cde.ca.gov::e9953e61-0963-4231-9c4b-20f4af026609" providerId="AD" clId="Web-{FB70CA55-A4BE-49AD-A5C4-CD95412C22A9}" dt="2020-09-25T15:45:59.949" v="44" actId="20577"/>
        <pc:sldMkLst>
          <pc:docMk/>
          <pc:sldMk cId="3784984852" sldId="266"/>
        </pc:sldMkLst>
        <pc:spChg chg="mod">
          <ac:chgData name="Mai Xiong" userId="S::mxiong@cde.ca.gov::e9953e61-0963-4231-9c4b-20f4af026609" providerId="AD" clId="Web-{FB70CA55-A4BE-49AD-A5C4-CD95412C22A9}" dt="2020-09-25T15:45:59.949" v="44" actId="20577"/>
          <ac:spMkLst>
            <pc:docMk/>
            <pc:sldMk cId="3784984852" sldId="266"/>
            <ac:spMk id="2" creationId="{F4077755-7B6B-4B38-9097-5E3871589240}"/>
          </ac:spMkLst>
        </pc:spChg>
      </pc:sldChg>
      <pc:sldChg chg="modSp">
        <pc:chgData name="Mai Xiong" userId="S::mxiong@cde.ca.gov::e9953e61-0963-4231-9c4b-20f4af026609" providerId="AD" clId="Web-{FB70CA55-A4BE-49AD-A5C4-CD95412C22A9}" dt="2020-09-25T15:46:14.809" v="47" actId="20577"/>
        <pc:sldMkLst>
          <pc:docMk/>
          <pc:sldMk cId="2759510883" sldId="268"/>
        </pc:sldMkLst>
        <pc:spChg chg="mod">
          <ac:chgData name="Mai Xiong" userId="S::mxiong@cde.ca.gov::e9953e61-0963-4231-9c4b-20f4af026609" providerId="AD" clId="Web-{FB70CA55-A4BE-49AD-A5C4-CD95412C22A9}" dt="2020-09-25T15:46:14.809" v="47" actId="20577"/>
          <ac:spMkLst>
            <pc:docMk/>
            <pc:sldMk cId="2759510883" sldId="268"/>
            <ac:spMk id="2" creationId="{4295CC55-E94B-413A-957B-4BCDF5D556E8}"/>
          </ac:spMkLst>
        </pc:spChg>
      </pc:sldChg>
      <pc:sldChg chg="modSp">
        <pc:chgData name="Mai Xiong" userId="S::mxiong@cde.ca.gov::e9953e61-0963-4231-9c4b-20f4af026609" providerId="AD" clId="Web-{FB70CA55-A4BE-49AD-A5C4-CD95412C22A9}" dt="2020-09-25T15:51:43.484" v="165" actId="20577"/>
        <pc:sldMkLst>
          <pc:docMk/>
          <pc:sldMk cId="2914831237" sldId="293"/>
        </pc:sldMkLst>
        <pc:spChg chg="mod">
          <ac:chgData name="Mai Xiong" userId="S::mxiong@cde.ca.gov::e9953e61-0963-4231-9c4b-20f4af026609" providerId="AD" clId="Web-{FB70CA55-A4BE-49AD-A5C4-CD95412C22A9}" dt="2020-09-25T15:44:58.539" v="22" actId="20577"/>
          <ac:spMkLst>
            <pc:docMk/>
            <pc:sldMk cId="2914831237" sldId="293"/>
            <ac:spMk id="2" creationId="{FF21603F-96B4-4D58-A49C-E7D1BEB94FE6}"/>
          </ac:spMkLst>
        </pc:spChg>
        <pc:spChg chg="mod">
          <ac:chgData name="Mai Xiong" userId="S::mxiong@cde.ca.gov::e9953e61-0963-4231-9c4b-20f4af026609" providerId="AD" clId="Web-{FB70CA55-A4BE-49AD-A5C4-CD95412C22A9}" dt="2020-09-25T15:51:43.484" v="165" actId="20577"/>
          <ac:spMkLst>
            <pc:docMk/>
            <pc:sldMk cId="2914831237" sldId="293"/>
            <ac:spMk id="7" creationId="{DC906241-6A13-496C-95A3-4A8AB4CFAF9B}"/>
          </ac:spMkLst>
        </pc:spChg>
      </pc:sldChg>
    </pc:docChg>
  </pc:docChgLst>
  <pc:docChgLst>
    <pc:chgData name="Barbara Lindsay" userId="S::blindsay@cde.ca.gov::f58b8608-a674-4040-9f2a-f7fe56db570d" providerId="AD" clId="Web-{22B21637-AE26-42F4-AEA6-7A6787BB57C4}"/>
    <pc:docChg chg="modSld">
      <pc:chgData name="Barbara Lindsay" userId="S::blindsay@cde.ca.gov::f58b8608-a674-4040-9f2a-f7fe56db570d" providerId="AD" clId="Web-{22B21637-AE26-42F4-AEA6-7A6787BB57C4}" dt="2020-09-23T00:02:30.134" v="383"/>
      <pc:docMkLst>
        <pc:docMk/>
      </pc:docMkLst>
    </pc:docChg>
  </pc:docChgLst>
  <pc:docChgLst>
    <pc:chgData name="Barbara Lindsay" userId="S::blindsay@cde.ca.gov::f58b8608-a674-4040-9f2a-f7fe56db570d" providerId="AD" clId="Web-{7A92232C-205D-4741-A1CF-D418B0649DB1}"/>
    <pc:docChg chg="modSld">
      <pc:chgData name="Barbara Lindsay" userId="S::blindsay@cde.ca.gov::f58b8608-a674-4040-9f2a-f7fe56db570d" providerId="AD" clId="Web-{7A92232C-205D-4741-A1CF-D418B0649DB1}" dt="2020-10-15T04:21:38.750" v="1111" actId="1076"/>
      <pc:docMkLst>
        <pc:docMk/>
      </pc:docMkLst>
      <pc:sldChg chg="modNotes">
        <pc:chgData name="Barbara Lindsay" userId="S::blindsay@cde.ca.gov::f58b8608-a674-4040-9f2a-f7fe56db570d" providerId="AD" clId="Web-{7A92232C-205D-4741-A1CF-D418B0649DB1}" dt="2020-10-15T03:12:21.773" v="43"/>
        <pc:sldMkLst>
          <pc:docMk/>
          <pc:sldMk cId="3465662035" sldId="257"/>
        </pc:sldMkLst>
      </pc:sldChg>
      <pc:sldChg chg="modNotes">
        <pc:chgData name="Barbara Lindsay" userId="S::blindsay@cde.ca.gov::f58b8608-a674-4040-9f2a-f7fe56db570d" providerId="AD" clId="Web-{7A92232C-205D-4741-A1CF-D418B0649DB1}" dt="2020-10-15T03:12:51.056" v="46"/>
        <pc:sldMkLst>
          <pc:docMk/>
          <pc:sldMk cId="170769648" sldId="264"/>
        </pc:sldMkLst>
      </pc:sldChg>
      <pc:sldChg chg="modSp">
        <pc:chgData name="Barbara Lindsay" userId="S::blindsay@cde.ca.gov::f58b8608-a674-4040-9f2a-f7fe56db570d" providerId="AD" clId="Web-{7A92232C-205D-4741-A1CF-D418B0649DB1}" dt="2020-10-15T04:21:38.750" v="1111" actId="1076"/>
        <pc:sldMkLst>
          <pc:docMk/>
          <pc:sldMk cId="2316967745" sldId="269"/>
        </pc:sldMkLst>
        <pc:spChg chg="mod">
          <ac:chgData name="Barbara Lindsay" userId="S::blindsay@cde.ca.gov::f58b8608-a674-4040-9f2a-f7fe56db570d" providerId="AD" clId="Web-{7A92232C-205D-4741-A1CF-D418B0649DB1}" dt="2020-10-15T04:21:30.328" v="1110" actId="1076"/>
          <ac:spMkLst>
            <pc:docMk/>
            <pc:sldMk cId="2316967745" sldId="269"/>
            <ac:spMk id="2" creationId="{EC165D0A-ACE7-4573-90AC-0580A2071039}"/>
          </ac:spMkLst>
        </pc:spChg>
        <pc:spChg chg="mod">
          <ac:chgData name="Barbara Lindsay" userId="S::blindsay@cde.ca.gov::f58b8608-a674-4040-9f2a-f7fe56db570d" providerId="AD" clId="Web-{7A92232C-205D-4741-A1CF-D418B0649DB1}" dt="2020-10-15T04:21:38.750" v="1111" actId="1076"/>
          <ac:spMkLst>
            <pc:docMk/>
            <pc:sldMk cId="2316967745" sldId="269"/>
            <ac:spMk id="3" creationId="{4C1BAFC1-8BE9-4377-8016-60D037472562}"/>
          </ac:spMkLst>
        </pc:spChg>
      </pc:sldChg>
      <pc:sldChg chg="modSp modNotes">
        <pc:chgData name="Barbara Lindsay" userId="S::blindsay@cde.ca.gov::f58b8608-a674-4040-9f2a-f7fe56db570d" providerId="AD" clId="Web-{7A92232C-205D-4741-A1CF-D418B0649DB1}" dt="2020-10-15T04:17:03.126" v="1017"/>
        <pc:sldMkLst>
          <pc:docMk/>
          <pc:sldMk cId="2914831237" sldId="293"/>
        </pc:sldMkLst>
        <pc:spChg chg="mod">
          <ac:chgData name="Barbara Lindsay" userId="S::blindsay@cde.ca.gov::f58b8608-a674-4040-9f2a-f7fe56db570d" providerId="AD" clId="Web-{7A92232C-205D-4741-A1CF-D418B0649DB1}" dt="2020-10-15T04:15:34.980" v="979" actId="20577"/>
          <ac:spMkLst>
            <pc:docMk/>
            <pc:sldMk cId="2914831237" sldId="293"/>
            <ac:spMk id="2" creationId="{FF21603F-96B4-4D58-A49C-E7D1BEB94FE6}"/>
          </ac:spMkLst>
        </pc:spChg>
      </pc:sldChg>
      <pc:sldChg chg="modNotes">
        <pc:chgData name="Barbara Lindsay" userId="S::blindsay@cde.ca.gov::f58b8608-a674-4040-9f2a-f7fe56db570d" providerId="AD" clId="Web-{7A92232C-205D-4741-A1CF-D418B0649DB1}" dt="2020-10-15T04:14:27.836" v="966"/>
        <pc:sldMkLst>
          <pc:docMk/>
          <pc:sldMk cId="2443079149" sldId="312"/>
        </pc:sldMkLst>
      </pc:sldChg>
      <pc:sldChg chg="modNotes">
        <pc:chgData name="Barbara Lindsay" userId="S::blindsay@cde.ca.gov::f58b8608-a674-4040-9f2a-f7fe56db570d" providerId="AD" clId="Web-{7A92232C-205D-4741-A1CF-D418B0649DB1}" dt="2020-10-15T04:17:20.205" v="1021"/>
        <pc:sldMkLst>
          <pc:docMk/>
          <pc:sldMk cId="3453696963" sldId="313"/>
        </pc:sldMkLst>
      </pc:sldChg>
      <pc:sldChg chg="modNotes">
        <pc:chgData name="Barbara Lindsay" userId="S::blindsay@cde.ca.gov::f58b8608-a674-4040-9f2a-f7fe56db570d" providerId="AD" clId="Web-{7A92232C-205D-4741-A1CF-D418B0649DB1}" dt="2020-10-15T04:17:31.190" v="1026"/>
        <pc:sldMkLst>
          <pc:docMk/>
          <pc:sldMk cId="2590800360" sldId="314"/>
        </pc:sldMkLst>
      </pc:sldChg>
      <pc:sldChg chg="modNotes">
        <pc:chgData name="Barbara Lindsay" userId="S::blindsay@cde.ca.gov::f58b8608-a674-4040-9f2a-f7fe56db570d" providerId="AD" clId="Web-{7A92232C-205D-4741-A1CF-D418B0649DB1}" dt="2020-10-15T04:17:42.581" v="1028"/>
        <pc:sldMkLst>
          <pc:docMk/>
          <pc:sldMk cId="1609154044" sldId="315"/>
        </pc:sldMkLst>
      </pc:sldChg>
      <pc:sldChg chg="modNotes">
        <pc:chgData name="Barbara Lindsay" userId="S::blindsay@cde.ca.gov::f58b8608-a674-4040-9f2a-f7fe56db570d" providerId="AD" clId="Web-{7A92232C-205D-4741-A1CF-D418B0649DB1}" dt="2020-10-15T04:18:07.036" v="1031"/>
        <pc:sldMkLst>
          <pc:docMk/>
          <pc:sldMk cId="4003461549" sldId="316"/>
        </pc:sldMkLst>
      </pc:sldChg>
      <pc:sldChg chg="modSp modNotes">
        <pc:chgData name="Barbara Lindsay" userId="S::blindsay@cde.ca.gov::f58b8608-a674-4040-9f2a-f7fe56db570d" providerId="AD" clId="Web-{7A92232C-205D-4741-A1CF-D418B0649DB1}" dt="2020-10-15T04:15:21.198" v="976" actId="20577"/>
        <pc:sldMkLst>
          <pc:docMk/>
          <pc:sldMk cId="4179686808" sldId="317"/>
        </pc:sldMkLst>
        <pc:spChg chg="mod">
          <ac:chgData name="Barbara Lindsay" userId="S::blindsay@cde.ca.gov::f58b8608-a674-4040-9f2a-f7fe56db570d" providerId="AD" clId="Web-{7A92232C-205D-4741-A1CF-D418B0649DB1}" dt="2020-10-15T04:15:21.198" v="976" actId="20577"/>
          <ac:spMkLst>
            <pc:docMk/>
            <pc:sldMk cId="4179686808" sldId="317"/>
            <ac:spMk id="3" creationId="{D760E308-C5F4-4D2A-9484-81315E18120D}"/>
          </ac:spMkLst>
        </pc:spChg>
        <pc:spChg chg="mod">
          <ac:chgData name="Barbara Lindsay" userId="S::blindsay@cde.ca.gov::f58b8608-a674-4040-9f2a-f7fe56db570d" providerId="AD" clId="Web-{7A92232C-205D-4741-A1CF-D418B0649DB1}" dt="2020-10-15T04:14:40.618" v="969" actId="20577"/>
          <ac:spMkLst>
            <pc:docMk/>
            <pc:sldMk cId="4179686808" sldId="317"/>
            <ac:spMk id="6" creationId="{822ED246-5BC7-42F7-BDEF-F37A8ADA8791}"/>
          </ac:spMkLst>
        </pc:spChg>
      </pc:sldChg>
    </pc:docChg>
  </pc:docChgLst>
  <pc:docChgLst>
    <pc:chgData name="Barbara Lindsay" userId="S::blindsay@cde.ca.gov::f58b8608-a674-4040-9f2a-f7fe56db570d" providerId="AD" clId="Web-{9F968F08-E658-42A8-84BE-82BAFCC152E9}"/>
    <pc:docChg chg="modSld">
      <pc:chgData name="Barbara Lindsay" userId="S::blindsay@cde.ca.gov::f58b8608-a674-4040-9f2a-f7fe56db570d" providerId="AD" clId="Web-{9F968F08-E658-42A8-84BE-82BAFCC152E9}" dt="2020-09-16T18:55:02.157" v="17" actId="20577"/>
      <pc:docMkLst>
        <pc:docMk/>
      </pc:docMkLst>
      <pc:sldChg chg="modSp">
        <pc:chgData name="Barbara Lindsay" userId="S::blindsay@cde.ca.gov::f58b8608-a674-4040-9f2a-f7fe56db570d" providerId="AD" clId="Web-{9F968F08-E658-42A8-84BE-82BAFCC152E9}" dt="2020-09-16T18:55:01.047" v="15" actId="20577"/>
        <pc:sldMkLst>
          <pc:docMk/>
          <pc:sldMk cId="2914831237" sldId="293"/>
        </pc:sldMkLst>
        <pc:spChg chg="mod">
          <ac:chgData name="Barbara Lindsay" userId="S::blindsay@cde.ca.gov::f58b8608-a674-4040-9f2a-f7fe56db570d" providerId="AD" clId="Web-{9F968F08-E658-42A8-84BE-82BAFCC152E9}" dt="2020-09-16T18:55:01.047" v="15" actId="20577"/>
          <ac:spMkLst>
            <pc:docMk/>
            <pc:sldMk cId="2914831237" sldId="293"/>
            <ac:spMk id="2" creationId="{FF21603F-96B4-4D58-A49C-E7D1BEB94FE6}"/>
          </ac:spMkLst>
        </pc:spChg>
      </pc:sldChg>
    </pc:docChg>
  </pc:docChgLst>
  <pc:docChgLst>
    <pc:chgData name="Rosanne Pitz" userId="S::rpitz@cde.ca.gov::88625356-a6a5-4632-a3bf-7d29c8f84f38" providerId="AD" clId="Web-{4C7F93C9-F679-4600-8A71-EF46503A12EF}"/>
    <pc:docChg chg="delSld modSld">
      <pc:chgData name="Rosanne Pitz" userId="S::rpitz@cde.ca.gov::88625356-a6a5-4632-a3bf-7d29c8f84f38" providerId="AD" clId="Web-{4C7F93C9-F679-4600-8A71-EF46503A12EF}" dt="2020-09-17T18:42:37.685" v="12"/>
      <pc:docMkLst>
        <pc:docMk/>
      </pc:docMkLst>
      <pc:sldChg chg="modSp">
        <pc:chgData name="Rosanne Pitz" userId="S::rpitz@cde.ca.gov::88625356-a6a5-4632-a3bf-7d29c8f84f38" providerId="AD" clId="Web-{4C7F93C9-F679-4600-8A71-EF46503A12EF}" dt="2020-09-17T18:41:59.653" v="10" actId="20577"/>
        <pc:sldMkLst>
          <pc:docMk/>
          <pc:sldMk cId="2914831237" sldId="293"/>
        </pc:sldMkLst>
        <pc:spChg chg="mod">
          <ac:chgData name="Rosanne Pitz" userId="S::rpitz@cde.ca.gov::88625356-a6a5-4632-a3bf-7d29c8f84f38" providerId="AD" clId="Web-{4C7F93C9-F679-4600-8A71-EF46503A12EF}" dt="2020-09-17T18:41:59.653" v="10" actId="20577"/>
          <ac:spMkLst>
            <pc:docMk/>
            <pc:sldMk cId="2914831237" sldId="293"/>
            <ac:spMk id="3" creationId="{528DD957-68F7-4DC9-8D9E-A554472AD5E2}"/>
          </ac:spMkLst>
        </pc:spChg>
      </pc:sldChg>
    </pc:docChg>
  </pc:docChgLst>
  <pc:docChgLst>
    <pc:chgData name="Barbara Lindsay" userId="S::blindsay@cde.ca.gov::f58b8608-a674-4040-9f2a-f7fe56db570d" providerId="AD" clId="Web-{2CA1DA22-394C-4BA0-8C28-61EC9E831B1D}"/>
    <pc:docChg chg="modSld">
      <pc:chgData name="Barbara Lindsay" userId="S::blindsay@cde.ca.gov::f58b8608-a674-4040-9f2a-f7fe56db570d" providerId="AD" clId="Web-{2CA1DA22-394C-4BA0-8C28-61EC9E831B1D}" dt="2020-10-14T22:49:38.424" v="15"/>
      <pc:docMkLst>
        <pc:docMk/>
      </pc:docMkLst>
      <pc:sldChg chg="modNotes">
        <pc:chgData name="Barbara Lindsay" userId="S::blindsay@cde.ca.gov::f58b8608-a674-4040-9f2a-f7fe56db570d" providerId="AD" clId="Web-{2CA1DA22-394C-4BA0-8C28-61EC9E831B1D}" dt="2020-10-14T22:49:38.424" v="15"/>
        <pc:sldMkLst>
          <pc:docMk/>
          <pc:sldMk cId="2759510883" sldId="268"/>
        </pc:sldMkLst>
      </pc:sldChg>
    </pc:docChg>
  </pc:docChgLst>
  <pc:docChgLst>
    <pc:chgData name="Mai Xiong" userId="S::mxiong@cde.ca.gov::e9953e61-0963-4231-9c4b-20f4af026609" providerId="AD" clId="Web-{4A61A289-58A9-4D21-90C6-4FC96742CD5F}"/>
    <pc:docChg chg="modSld">
      <pc:chgData name="Mai Xiong" userId="S::mxiong@cde.ca.gov::e9953e61-0963-4231-9c4b-20f4af026609" providerId="AD" clId="Web-{4A61A289-58A9-4D21-90C6-4FC96742CD5F}" dt="2020-09-25T16:44:59.320" v="1"/>
      <pc:docMkLst>
        <pc:docMk/>
      </pc:docMkLst>
      <pc:sldChg chg="addSp delSp">
        <pc:chgData name="Mai Xiong" userId="S::mxiong@cde.ca.gov::e9953e61-0963-4231-9c4b-20f4af026609" providerId="AD" clId="Web-{4A61A289-58A9-4D21-90C6-4FC96742CD5F}" dt="2020-09-25T16:44:59.320" v="1"/>
        <pc:sldMkLst>
          <pc:docMk/>
          <pc:sldMk cId="3265318397" sldId="282"/>
        </pc:sldMkLst>
        <pc:spChg chg="add del">
          <ac:chgData name="Mai Xiong" userId="S::mxiong@cde.ca.gov::e9953e61-0963-4231-9c4b-20f4af026609" providerId="AD" clId="Web-{4A61A289-58A9-4D21-90C6-4FC96742CD5F}" dt="2020-09-25T16:44:59.320" v="1"/>
          <ac:spMkLst>
            <pc:docMk/>
            <pc:sldMk cId="3265318397" sldId="282"/>
            <ac:spMk id="3" creationId="{7C5A1805-829F-4E2C-A2BA-6CC9B8316F08}"/>
          </ac:spMkLst>
        </pc:spChg>
      </pc:sldChg>
    </pc:docChg>
  </pc:docChgLst>
  <pc:docChgLst>
    <pc:chgData name="Barbara Lindsay" userId="S::blindsay@cde.ca.gov::f58b8608-a674-4040-9f2a-f7fe56db570d" providerId="AD" clId="Web-{91C38C28-96FD-45FA-B233-10FC3E04AB4E}"/>
    <pc:docChg chg="addSld delSld sldOrd">
      <pc:chgData name="Barbara Lindsay" userId="S::blindsay@cde.ca.gov::f58b8608-a674-4040-9f2a-f7fe56db570d" providerId="AD" clId="Web-{91C38C28-96FD-45FA-B233-10FC3E04AB4E}" dt="2020-09-24T21:33:23.554" v="3"/>
      <pc:docMkLst>
        <pc:docMk/>
      </pc:docMkLst>
    </pc:docChg>
  </pc:docChgLst>
  <pc:docChgLst>
    <pc:chgData name="Mai Xiong" userId="S::mxiong@cde.ca.gov::e9953e61-0963-4231-9c4b-20f4af026609" providerId="AD" clId="Web-{AA5DE1B5-70E8-40F0-ACF3-279652A8BD75}"/>
    <pc:docChg chg="modSld">
      <pc:chgData name="Mai Xiong" userId="S::mxiong@cde.ca.gov::e9953e61-0963-4231-9c4b-20f4af026609" providerId="AD" clId="Web-{AA5DE1B5-70E8-40F0-ACF3-279652A8BD75}" dt="2020-10-15T21:41:42.550" v="40"/>
      <pc:docMkLst>
        <pc:docMk/>
      </pc:docMkLst>
      <pc:sldChg chg="addSp delSp modSp mod setBg modClrScheme delDesignElem modShow chgLayout">
        <pc:chgData name="Mai Xiong" userId="S::mxiong@cde.ca.gov::e9953e61-0963-4231-9c4b-20f4af026609" providerId="AD" clId="Web-{AA5DE1B5-70E8-40F0-ACF3-279652A8BD75}" dt="2020-10-15T21:41:42.550" v="40"/>
        <pc:sldMkLst>
          <pc:docMk/>
          <pc:sldMk cId="3784984852" sldId="266"/>
        </pc:sldMkLst>
        <pc:spChg chg="mod ord">
          <ac:chgData name="Mai Xiong" userId="S::mxiong@cde.ca.gov::e9953e61-0963-4231-9c4b-20f4af026609" providerId="AD" clId="Web-{AA5DE1B5-70E8-40F0-ACF3-279652A8BD75}" dt="2020-10-15T21:41:37.503" v="39"/>
          <ac:spMkLst>
            <pc:docMk/>
            <pc:sldMk cId="3784984852" sldId="266"/>
            <ac:spMk id="2" creationId="{F4077755-7B6B-4B38-9097-5E3871589240}"/>
          </ac:spMkLst>
        </pc:spChg>
        <pc:spChg chg="mod ord">
          <ac:chgData name="Mai Xiong" userId="S::mxiong@cde.ca.gov::e9953e61-0963-4231-9c4b-20f4af026609" providerId="AD" clId="Web-{AA5DE1B5-70E8-40F0-ACF3-279652A8BD75}" dt="2020-10-15T21:41:37.503" v="39"/>
          <ac:spMkLst>
            <pc:docMk/>
            <pc:sldMk cId="3784984852" sldId="266"/>
            <ac:spMk id="9" creationId="{695E00E1-E4BC-4F05-893F-2C0A804A60D8}"/>
          </ac:spMkLst>
        </pc:spChg>
        <pc:spChg chg="add del">
          <ac:chgData name="Mai Xiong" userId="S::mxiong@cde.ca.gov::e9953e61-0963-4231-9c4b-20f4af026609" providerId="AD" clId="Web-{AA5DE1B5-70E8-40F0-ACF3-279652A8BD75}" dt="2020-10-15T21:40:27.937" v="35"/>
          <ac:spMkLst>
            <pc:docMk/>
            <pc:sldMk cId="3784984852" sldId="266"/>
            <ac:spMk id="19" creationId="{CDA1A2E9-63FE-408D-A803-8E306ECAB4B3}"/>
          </ac:spMkLst>
        </pc:spChg>
        <pc:spChg chg="add del">
          <ac:chgData name="Mai Xiong" userId="S::mxiong@cde.ca.gov::e9953e61-0963-4231-9c4b-20f4af026609" providerId="AD" clId="Web-{AA5DE1B5-70E8-40F0-ACF3-279652A8BD75}" dt="2020-10-15T21:40:27.937" v="35"/>
          <ac:spMkLst>
            <pc:docMk/>
            <pc:sldMk cId="3784984852" sldId="266"/>
            <ac:spMk id="20" creationId="{FBE9F90C-C163-435B-9A68-D15C92D1CF2B}"/>
          </ac:spMkLst>
        </pc:spChg>
        <pc:spChg chg="add del">
          <ac:chgData name="Mai Xiong" userId="S::mxiong@cde.ca.gov::e9953e61-0963-4231-9c4b-20f4af026609" providerId="AD" clId="Web-{AA5DE1B5-70E8-40F0-ACF3-279652A8BD75}" dt="2020-10-15T21:40:27.937" v="35"/>
          <ac:spMkLst>
            <pc:docMk/>
            <pc:sldMk cId="3784984852" sldId="266"/>
            <ac:spMk id="21" creationId="{2C910467-8185-45DD-B8A2-A88DF20DF6E0}"/>
          </ac:spMkLst>
        </pc:spChg>
        <pc:spChg chg="add del">
          <ac:chgData name="Mai Xiong" userId="S::mxiong@cde.ca.gov::e9953e61-0963-4231-9c4b-20f4af026609" providerId="AD" clId="Web-{AA5DE1B5-70E8-40F0-ACF3-279652A8BD75}" dt="2020-10-15T21:38:09.368" v="22"/>
          <ac:spMkLst>
            <pc:docMk/>
            <pc:sldMk cId="3784984852" sldId="266"/>
            <ac:spMk id="22" creationId="{E45B1D5C-0827-4AF0-8186-11FC5A8B8B92}"/>
          </ac:spMkLst>
        </pc:spChg>
        <pc:spChg chg="add del">
          <ac:chgData name="Mai Xiong" userId="S::mxiong@cde.ca.gov::e9953e61-0963-4231-9c4b-20f4af026609" providerId="AD" clId="Web-{AA5DE1B5-70E8-40F0-ACF3-279652A8BD75}" dt="2020-10-15T21:40:27.937" v="35"/>
          <ac:spMkLst>
            <pc:docMk/>
            <pc:sldMk cId="3784984852" sldId="266"/>
            <ac:spMk id="23" creationId="{1A882A9F-F4E9-4E23-8F0B-20B5DF42EAA9}"/>
          </ac:spMkLst>
        </pc:spChg>
        <pc:spChg chg="add del">
          <ac:chgData name="Mai Xiong" userId="S::mxiong@cde.ca.gov::e9953e61-0963-4231-9c4b-20f4af026609" providerId="AD" clId="Web-{AA5DE1B5-70E8-40F0-ACF3-279652A8BD75}" dt="2020-10-15T21:38:09.368" v="22"/>
          <ac:spMkLst>
            <pc:docMk/>
            <pc:sldMk cId="3784984852" sldId="266"/>
            <ac:spMk id="24" creationId="{99413ED5-9ED4-4772-BCE4-2BCAE6B12E35}"/>
          </ac:spMkLst>
        </pc:spChg>
        <pc:spChg chg="add del">
          <ac:chgData name="Mai Xiong" userId="S::mxiong@cde.ca.gov::e9953e61-0963-4231-9c4b-20f4af026609" providerId="AD" clId="Web-{AA5DE1B5-70E8-40F0-ACF3-279652A8BD75}" dt="2020-10-15T21:39:13.356" v="28"/>
          <ac:spMkLst>
            <pc:docMk/>
            <pc:sldMk cId="3784984852" sldId="266"/>
            <ac:spMk id="25" creationId="{7CA0DAA6-33B8-4A25-810D-2F4D816FB40E}"/>
          </ac:spMkLst>
        </pc:spChg>
        <pc:spChg chg="add del">
          <ac:chgData name="Mai Xiong" userId="S::mxiong@cde.ca.gov::e9953e61-0963-4231-9c4b-20f4af026609" providerId="AD" clId="Web-{AA5DE1B5-70E8-40F0-ACF3-279652A8BD75}" dt="2020-10-15T21:38:09.368" v="22"/>
          <ac:spMkLst>
            <pc:docMk/>
            <pc:sldMk cId="3784984852" sldId="266"/>
            <ac:spMk id="26" creationId="{04357C93-F0CB-4A1C-8F77-4E9063789819}"/>
          </ac:spMkLst>
        </pc:spChg>
        <pc:spChg chg="add del">
          <ac:chgData name="Mai Xiong" userId="S::mxiong@cde.ca.gov::e9953e61-0963-4231-9c4b-20f4af026609" providerId="AD" clId="Web-{AA5DE1B5-70E8-40F0-ACF3-279652A8BD75}" dt="2020-10-15T21:39:59.108" v="30"/>
          <ac:spMkLst>
            <pc:docMk/>
            <pc:sldMk cId="3784984852" sldId="266"/>
            <ac:spMk id="27" creationId="{7CA0DAA6-33B8-4A25-810D-2F4D816FB40E}"/>
          </ac:spMkLst>
        </pc:spChg>
        <pc:spChg chg="add del">
          <ac:chgData name="Mai Xiong" userId="S::mxiong@cde.ca.gov::e9953e61-0963-4231-9c4b-20f4af026609" providerId="AD" clId="Web-{AA5DE1B5-70E8-40F0-ACF3-279652A8BD75}" dt="2020-10-15T21:38:09.368" v="22"/>
          <ac:spMkLst>
            <pc:docMk/>
            <pc:sldMk cId="3784984852" sldId="266"/>
            <ac:spMk id="28" creationId="{90F533E9-6690-41A8-A372-4C6C622D028D}"/>
          </ac:spMkLst>
        </pc:spChg>
        <pc:spChg chg="add del">
          <ac:chgData name="Mai Xiong" userId="S::mxiong@cde.ca.gov::e9953e61-0963-4231-9c4b-20f4af026609" providerId="AD" clId="Web-{AA5DE1B5-70E8-40F0-ACF3-279652A8BD75}" dt="2020-10-15T21:40:06.905" v="32"/>
          <ac:spMkLst>
            <pc:docMk/>
            <pc:sldMk cId="3784984852" sldId="266"/>
            <ac:spMk id="29" creationId="{ACBE1851-2230-47A9-B000-CE9046EA61B9}"/>
          </ac:spMkLst>
        </pc:spChg>
        <pc:spChg chg="add del">
          <ac:chgData name="Mai Xiong" userId="S::mxiong@cde.ca.gov::e9953e61-0963-4231-9c4b-20f4af026609" providerId="AD" clId="Web-{AA5DE1B5-70E8-40F0-ACF3-279652A8BD75}" dt="2020-10-15T21:40:27.922" v="34"/>
          <ac:spMkLst>
            <pc:docMk/>
            <pc:sldMk cId="3784984852" sldId="266"/>
            <ac:spMk id="31" creationId="{71FC7D98-7B8B-402A-90FC-F027482F2142}"/>
          </ac:spMkLst>
        </pc:spChg>
        <pc:spChg chg="add del">
          <ac:chgData name="Mai Xiong" userId="S::mxiong@cde.ca.gov::e9953e61-0963-4231-9c4b-20f4af026609" providerId="AD" clId="Web-{AA5DE1B5-70E8-40F0-ACF3-279652A8BD75}" dt="2020-10-15T21:40:27.922" v="34"/>
          <ac:spMkLst>
            <pc:docMk/>
            <pc:sldMk cId="3784984852" sldId="266"/>
            <ac:spMk id="32" creationId="{AD7356EA-285B-4E5D-8FEC-104659A4FD2C}"/>
          </ac:spMkLst>
        </pc:spChg>
        <pc:spChg chg="add del">
          <ac:chgData name="Mai Xiong" userId="S::mxiong@cde.ca.gov::e9953e61-0963-4231-9c4b-20f4af026609" providerId="AD" clId="Web-{AA5DE1B5-70E8-40F0-ACF3-279652A8BD75}" dt="2020-10-15T21:40:46.157" v="36"/>
          <ac:spMkLst>
            <pc:docMk/>
            <pc:sldMk cId="3784984852" sldId="266"/>
            <ac:spMk id="37" creationId="{42285737-90EE-47DC-AC80-8AE156B11969}"/>
          </ac:spMkLst>
        </pc:spChg>
        <pc:grpChg chg="add del">
          <ac:chgData name="Mai Xiong" userId="S::mxiong@cde.ca.gov::e9953e61-0963-4231-9c4b-20f4af026609" providerId="AD" clId="Web-{AA5DE1B5-70E8-40F0-ACF3-279652A8BD75}" dt="2020-10-15T21:40:46.157" v="36"/>
          <ac:grpSpMkLst>
            <pc:docMk/>
            <pc:sldMk cId="3784984852" sldId="266"/>
            <ac:grpSpMk id="38" creationId="{B57BDC17-F1B3-455F-BBF1-680AA1F25C06}"/>
          </ac:grpSpMkLst>
        </pc:grpChg>
        <pc:picChg chg="mod ord modCrop">
          <ac:chgData name="Mai Xiong" userId="S::mxiong@cde.ca.gov::e9953e61-0963-4231-9c4b-20f4af026609" providerId="AD" clId="Web-{AA5DE1B5-70E8-40F0-ACF3-279652A8BD75}" dt="2020-10-15T21:41:37.503" v="39"/>
          <ac:picMkLst>
            <pc:docMk/>
            <pc:sldMk cId="3784984852" sldId="266"/>
            <ac:picMk id="17" creationId="{C633DAC2-ECC2-4313-A733-E38DF64D3448}"/>
          </ac:picMkLst>
        </pc:picChg>
        <pc:cxnChg chg="add del">
          <ac:chgData name="Mai Xiong" userId="S::mxiong@cde.ca.gov::e9953e61-0963-4231-9c4b-20f4af026609" providerId="AD" clId="Web-{AA5DE1B5-70E8-40F0-ACF3-279652A8BD75}" dt="2020-10-15T21:40:06.905" v="32"/>
          <ac:cxnSpMkLst>
            <pc:docMk/>
            <pc:sldMk cId="3784984852" sldId="266"/>
            <ac:cxnSpMk id="30" creationId="{23B93832-6514-44F4-849B-5EE2C8A2337D}"/>
          </ac:cxnSpMkLst>
        </pc:cxnChg>
      </pc:sldChg>
    </pc:docChg>
  </pc:docChgLst>
  <pc:docChgLst>
    <pc:chgData name="Crystal Devlin" userId="S::cdevlin@cde.ca.gov::45766686-1411-4f66-8b4e-ae85f8cf4551" providerId="AD" clId="Web-{3B305439-BCE1-44F3-ADBA-36AEBF9D44AA}"/>
    <pc:docChg chg="modSld">
      <pc:chgData name="Crystal Devlin" userId="S::cdevlin@cde.ca.gov::45766686-1411-4f66-8b4e-ae85f8cf4551" providerId="AD" clId="Web-{3B305439-BCE1-44F3-ADBA-36AEBF9D44AA}" dt="2020-09-16T19:15:54.546" v="173"/>
      <pc:docMkLst>
        <pc:docMk/>
      </pc:docMkLst>
    </pc:docChg>
  </pc:docChgLst>
  <pc:docChgLst>
    <pc:chgData name="Mai Xiong" userId="S::mxiong@cde.ca.gov::e9953e61-0963-4231-9c4b-20f4af026609" providerId="AD" clId="Web-{FF95AE98-8B15-4F65-9EB4-94BA738F7338}"/>
    <pc:docChg chg="addSld delSld modSld">
      <pc:chgData name="Mai Xiong" userId="S::mxiong@cde.ca.gov::e9953e61-0963-4231-9c4b-20f4af026609" providerId="AD" clId="Web-{FF95AE98-8B15-4F65-9EB4-94BA738F7338}" dt="2020-09-17T22:56:12.841" v="14" actId="20577"/>
      <pc:docMkLst>
        <pc:docMk/>
      </pc:docMkLst>
    </pc:docChg>
  </pc:docChgLst>
  <pc:docChgLst>
    <pc:chgData name="Stephen Propheter" userId="S::spropheter@cde.ca.gov::11fb58e5-2f2b-4a13-b081-018d2675a5df" providerId="AD" clId="Web-{B68E6339-51CF-40E0-8F55-F73F455393B0}"/>
    <pc:docChg chg="modSld">
      <pc:chgData name="Stephen Propheter" userId="S::spropheter@cde.ca.gov::11fb58e5-2f2b-4a13-b081-018d2675a5df" providerId="AD" clId="Web-{B68E6339-51CF-40E0-8F55-F73F455393B0}" dt="2020-09-18T16:52:14.437" v="297"/>
      <pc:docMkLst>
        <pc:docMk/>
      </pc:docMkLst>
      <pc:sldChg chg="modNotes">
        <pc:chgData name="Stephen Propheter" userId="S::spropheter@cde.ca.gov::11fb58e5-2f2b-4a13-b081-018d2675a5df" providerId="AD" clId="Web-{B68E6339-51CF-40E0-8F55-F73F455393B0}" dt="2020-09-18T16:52:14.437" v="297"/>
        <pc:sldMkLst>
          <pc:docMk/>
          <pc:sldMk cId="3465662035" sldId="257"/>
        </pc:sldMkLst>
      </pc:sldChg>
    </pc:docChg>
  </pc:docChgLst>
  <pc:docChgLst>
    <pc:chgData name="Virginia Early" userId="S::vearly@cde.ca.gov::42929ea7-4389-4ffc-bd0b-f8133d7ef99f" providerId="AD" clId="Web-{C9944843-ACD0-4485-89F6-016CD82FED76}"/>
    <pc:docChg chg="modSld">
      <pc:chgData name="Virginia Early" userId="S::vearly@cde.ca.gov::42929ea7-4389-4ffc-bd0b-f8133d7ef99f" providerId="AD" clId="Web-{C9944843-ACD0-4485-89F6-016CD82FED76}" dt="2020-09-18T01:43:21.713" v="164"/>
      <pc:docMkLst>
        <pc:docMk/>
      </pc:docMkLst>
    </pc:docChg>
  </pc:docChgLst>
  <pc:docChgLst>
    <pc:chgData name="Rosanne Pitz" userId="S::rpitz@cde.ca.gov::88625356-a6a5-4632-a3bf-7d29c8f84f38" providerId="AD" clId="Web-{845D0371-65DA-4B77-A62A-29D8C8E12CA4}"/>
    <pc:docChg chg="modSld">
      <pc:chgData name="Rosanne Pitz" userId="S::rpitz@cde.ca.gov::88625356-a6a5-4632-a3bf-7d29c8f84f38" providerId="AD" clId="Web-{845D0371-65DA-4B77-A62A-29D8C8E12CA4}" dt="2020-10-16T00:57:23.389" v="28" actId="14100"/>
      <pc:docMkLst>
        <pc:docMk/>
      </pc:docMkLst>
      <pc:sldChg chg="modSp">
        <pc:chgData name="Rosanne Pitz" userId="S::rpitz@cde.ca.gov::88625356-a6a5-4632-a3bf-7d29c8f84f38" providerId="AD" clId="Web-{845D0371-65DA-4B77-A62A-29D8C8E12CA4}" dt="2020-10-16T00:55:57.363" v="27" actId="1076"/>
        <pc:sldMkLst>
          <pc:docMk/>
          <pc:sldMk cId="3453696963" sldId="313"/>
        </pc:sldMkLst>
        <pc:spChg chg="mod">
          <ac:chgData name="Rosanne Pitz" userId="S::rpitz@cde.ca.gov::88625356-a6a5-4632-a3bf-7d29c8f84f38" providerId="AD" clId="Web-{845D0371-65DA-4B77-A62A-29D8C8E12CA4}" dt="2020-10-16T00:55:57.363" v="27" actId="1076"/>
          <ac:spMkLst>
            <pc:docMk/>
            <pc:sldMk cId="3453696963" sldId="313"/>
            <ac:spMk id="3" creationId="{E1C3D7AA-1230-4C09-A376-C8754D2808BC}"/>
          </ac:spMkLst>
        </pc:spChg>
      </pc:sldChg>
      <pc:sldChg chg="modSp">
        <pc:chgData name="Rosanne Pitz" userId="S::rpitz@cde.ca.gov::88625356-a6a5-4632-a3bf-7d29c8f84f38" providerId="AD" clId="Web-{845D0371-65DA-4B77-A62A-29D8C8E12CA4}" dt="2020-10-16T00:54:06.182" v="26" actId="14100"/>
        <pc:sldMkLst>
          <pc:docMk/>
          <pc:sldMk cId="4179686808" sldId="317"/>
        </pc:sldMkLst>
        <pc:spChg chg="mod">
          <ac:chgData name="Rosanne Pitz" userId="S::rpitz@cde.ca.gov::88625356-a6a5-4632-a3bf-7d29c8f84f38" providerId="AD" clId="Web-{845D0371-65DA-4B77-A62A-29D8C8E12CA4}" dt="2020-10-16T00:54:06.182" v="26" actId="14100"/>
          <ac:spMkLst>
            <pc:docMk/>
            <pc:sldMk cId="4179686808" sldId="317"/>
            <ac:spMk id="3" creationId="{D760E308-C5F4-4D2A-9484-81315E18120D}"/>
          </ac:spMkLst>
        </pc:spChg>
      </pc:sldChg>
      <pc:sldChg chg="modSp">
        <pc:chgData name="Rosanne Pitz" userId="S::rpitz@cde.ca.gov::88625356-a6a5-4632-a3bf-7d29c8f84f38" providerId="AD" clId="Web-{845D0371-65DA-4B77-A62A-29D8C8E12CA4}" dt="2020-10-16T00:50:45.435" v="2" actId="20577"/>
        <pc:sldMkLst>
          <pc:docMk/>
          <pc:sldMk cId="2261748940" sldId="321"/>
        </pc:sldMkLst>
        <pc:spChg chg="mod">
          <ac:chgData name="Rosanne Pitz" userId="S::rpitz@cde.ca.gov::88625356-a6a5-4632-a3bf-7d29c8f84f38" providerId="AD" clId="Web-{845D0371-65DA-4B77-A62A-29D8C8E12CA4}" dt="2020-10-16T00:50:45.435" v="2" actId="20577"/>
          <ac:spMkLst>
            <pc:docMk/>
            <pc:sldMk cId="2261748940" sldId="321"/>
            <ac:spMk id="3" creationId="{E1C3D7AA-1230-4C09-A376-C8754D2808BC}"/>
          </ac:spMkLst>
        </pc:spChg>
      </pc:sldChg>
      <pc:sldChg chg="modSp">
        <pc:chgData name="Rosanne Pitz" userId="S::rpitz@cde.ca.gov::88625356-a6a5-4632-a3bf-7d29c8f84f38" providerId="AD" clId="Web-{845D0371-65DA-4B77-A62A-29D8C8E12CA4}" dt="2020-10-16T00:57:23.389" v="28" actId="14100"/>
        <pc:sldMkLst>
          <pc:docMk/>
          <pc:sldMk cId="3090300900" sldId="322"/>
        </pc:sldMkLst>
        <pc:spChg chg="mod">
          <ac:chgData name="Rosanne Pitz" userId="S::rpitz@cde.ca.gov::88625356-a6a5-4632-a3bf-7d29c8f84f38" providerId="AD" clId="Web-{845D0371-65DA-4B77-A62A-29D8C8E12CA4}" dt="2020-10-16T00:57:23.389" v="28" actId="14100"/>
          <ac:spMkLst>
            <pc:docMk/>
            <pc:sldMk cId="3090300900" sldId="322"/>
            <ac:spMk id="3" creationId="{E1C3D7AA-1230-4C09-A376-C8754D2808BC}"/>
          </ac:spMkLst>
        </pc:spChg>
      </pc:sldChg>
    </pc:docChg>
  </pc:docChgLst>
  <pc:docChgLst>
    <pc:chgData name="Barbara Lindsay" userId="S::blindsay@cde.ca.gov::f58b8608-a674-4040-9f2a-f7fe56db570d" providerId="AD" clId="Web-{A2B174F3-E287-4793-B097-550621D1EAA0}"/>
    <pc:docChg chg="modSld">
      <pc:chgData name="Barbara Lindsay" userId="S::blindsay@cde.ca.gov::f58b8608-a674-4040-9f2a-f7fe56db570d" providerId="AD" clId="Web-{A2B174F3-E287-4793-B097-550621D1EAA0}" dt="2020-09-18T20:45:36.998" v="12"/>
      <pc:docMkLst>
        <pc:docMk/>
      </pc:docMkLst>
      <pc:sldChg chg="modSp modNotes">
        <pc:chgData name="Barbara Lindsay" userId="S::blindsay@cde.ca.gov::f58b8608-a674-4040-9f2a-f7fe56db570d" providerId="AD" clId="Web-{A2B174F3-E287-4793-B097-550621D1EAA0}" dt="2020-09-18T20:45:36.998" v="12"/>
        <pc:sldMkLst>
          <pc:docMk/>
          <pc:sldMk cId="4076758381" sldId="256"/>
        </pc:sldMkLst>
        <pc:spChg chg="mod">
          <ac:chgData name="Barbara Lindsay" userId="S::blindsay@cde.ca.gov::f58b8608-a674-4040-9f2a-f7fe56db570d" providerId="AD" clId="Web-{A2B174F3-E287-4793-B097-550621D1EAA0}" dt="2020-09-18T20:44:16.681" v="6" actId="20577"/>
          <ac:spMkLst>
            <pc:docMk/>
            <pc:sldMk cId="4076758381" sldId="256"/>
            <ac:spMk id="4" creationId="{78BF6BCE-C71D-40B6-9C07-461BE152E6A5}"/>
          </ac:spMkLst>
        </pc:spChg>
      </pc:sldChg>
    </pc:docChg>
  </pc:docChgLst>
  <pc:docChgLst>
    <pc:chgData name="Rosanne Pitz" userId="S::rpitz@cde.ca.gov::88625356-a6a5-4632-a3bf-7d29c8f84f38" providerId="AD" clId="Web-{E5D6D75F-998D-4A6B-811F-DDBB33FC23E0}"/>
    <pc:docChg chg="addSld delSld modSld sldOrd">
      <pc:chgData name="Rosanne Pitz" userId="S::rpitz@cde.ca.gov::88625356-a6a5-4632-a3bf-7d29c8f84f38" providerId="AD" clId="Web-{E5D6D75F-998D-4A6B-811F-DDBB33FC23E0}" dt="2020-09-25T01:45:57.739" v="828" actId="20577"/>
      <pc:docMkLst>
        <pc:docMk/>
      </pc:docMkLst>
      <pc:sldChg chg="modSp">
        <pc:chgData name="Rosanne Pitz" userId="S::rpitz@cde.ca.gov::88625356-a6a5-4632-a3bf-7d29c8f84f38" providerId="AD" clId="Web-{E5D6D75F-998D-4A6B-811F-DDBB33FC23E0}" dt="2020-09-25T01:45:57.739" v="827" actId="20577"/>
        <pc:sldMkLst>
          <pc:docMk/>
          <pc:sldMk cId="2914831237" sldId="293"/>
        </pc:sldMkLst>
        <pc:spChg chg="mod">
          <ac:chgData name="Rosanne Pitz" userId="S::rpitz@cde.ca.gov::88625356-a6a5-4632-a3bf-7d29c8f84f38" providerId="AD" clId="Web-{E5D6D75F-998D-4A6B-811F-DDBB33FC23E0}" dt="2020-09-25T01:45:57.739" v="827" actId="20577"/>
          <ac:spMkLst>
            <pc:docMk/>
            <pc:sldMk cId="2914831237" sldId="293"/>
            <ac:spMk id="7" creationId="{DC906241-6A13-496C-95A3-4A8AB4CFAF9B}"/>
          </ac:spMkLst>
        </pc:spChg>
      </pc:sldChg>
    </pc:docChg>
  </pc:docChgLst>
  <pc:docChgLst>
    <pc:chgData name="Erica Otiono" userId="S::eotiono@cde.ca.gov::e3afcc2f-f1f8-4d0d-baeb-5e275a816c2e" providerId="AD" clId="Web-{E08B243C-F366-4955-84C0-9196EE9446CC}"/>
    <pc:docChg chg="modSld">
      <pc:chgData name="Erica Otiono" userId="S::eotiono@cde.ca.gov::e3afcc2f-f1f8-4d0d-baeb-5e275a816c2e" providerId="AD" clId="Web-{E08B243C-F366-4955-84C0-9196EE9446CC}" dt="2020-09-18T14:27:49.646" v="0"/>
      <pc:docMkLst>
        <pc:docMk/>
      </pc:docMkLst>
      <pc:sldChg chg="addSp">
        <pc:chgData name="Erica Otiono" userId="S::eotiono@cde.ca.gov::e3afcc2f-f1f8-4d0d-baeb-5e275a816c2e" providerId="AD" clId="Web-{E08B243C-F366-4955-84C0-9196EE9446CC}" dt="2020-09-18T14:27:49.646" v="0"/>
        <pc:sldMkLst>
          <pc:docMk/>
          <pc:sldMk cId="4076758381" sldId="256"/>
        </pc:sldMkLst>
        <pc:spChg chg="add">
          <ac:chgData name="Erica Otiono" userId="S::eotiono@cde.ca.gov::e3afcc2f-f1f8-4d0d-baeb-5e275a816c2e" providerId="AD" clId="Web-{E08B243C-F366-4955-84C0-9196EE9446CC}" dt="2020-09-18T14:27:49.646" v="0"/>
          <ac:spMkLst>
            <pc:docMk/>
            <pc:sldMk cId="4076758381" sldId="256"/>
            <ac:spMk id="3" creationId="{5C6E182C-C470-4E66-A908-B8C6E2FC52CB}"/>
          </ac:spMkLst>
        </pc:spChg>
      </pc:sldChg>
    </pc:docChg>
  </pc:docChgLst>
  <pc:docChgLst>
    <pc:chgData name="Virginia Early" userId="S::vearly@cde.ca.gov::42929ea7-4389-4ffc-bd0b-f8133d7ef99f" providerId="AD" clId="Web-{38C4F970-31DC-40A4-96FE-43C1A9543E79}"/>
    <pc:docChg chg="modSld">
      <pc:chgData name="Virginia Early" userId="S::vearly@cde.ca.gov::42929ea7-4389-4ffc-bd0b-f8133d7ef99f" providerId="AD" clId="Web-{38C4F970-31DC-40A4-96FE-43C1A9543E79}" dt="2020-09-18T00:13:01.915" v="558" actId="1076"/>
      <pc:docMkLst>
        <pc:docMk/>
      </pc:docMkLst>
      <pc:sldChg chg="addCm modNotes">
        <pc:chgData name="Virginia Early" userId="S::vearly@cde.ca.gov::42929ea7-4389-4ffc-bd0b-f8133d7ef99f" providerId="AD" clId="Web-{38C4F970-31DC-40A4-96FE-43C1A9543E79}" dt="2020-09-18T00:08:06.985" v="406"/>
        <pc:sldMkLst>
          <pc:docMk/>
          <pc:sldMk cId="3465662035" sldId="257"/>
        </pc:sldMkLst>
      </pc:sldChg>
      <pc:sldChg chg="modNotes">
        <pc:chgData name="Virginia Early" userId="S::vearly@cde.ca.gov::42929ea7-4389-4ffc-bd0b-f8133d7ef99f" providerId="AD" clId="Web-{38C4F970-31DC-40A4-96FE-43C1A9543E79}" dt="2020-09-18T00:10:14.629" v="520"/>
        <pc:sldMkLst>
          <pc:docMk/>
          <pc:sldMk cId="170769648" sldId="264"/>
        </pc:sldMkLst>
      </pc:sldChg>
      <pc:sldChg chg="modSp">
        <pc:chgData name="Virginia Early" userId="S::vearly@cde.ca.gov::42929ea7-4389-4ffc-bd0b-f8133d7ef99f" providerId="AD" clId="Web-{38C4F970-31DC-40A4-96FE-43C1A9543E79}" dt="2020-09-18T00:13:01.915" v="558" actId="1076"/>
        <pc:sldMkLst>
          <pc:docMk/>
          <pc:sldMk cId="2914831237" sldId="293"/>
        </pc:sldMkLst>
        <pc:spChg chg="mod">
          <ac:chgData name="Virginia Early" userId="S::vearly@cde.ca.gov::42929ea7-4389-4ffc-bd0b-f8133d7ef99f" providerId="AD" clId="Web-{38C4F970-31DC-40A4-96FE-43C1A9543E79}" dt="2020-09-18T00:13:01.915" v="558" actId="1076"/>
          <ac:spMkLst>
            <pc:docMk/>
            <pc:sldMk cId="2914831237" sldId="293"/>
            <ac:spMk id="3" creationId="{528DD957-68F7-4DC9-8D9E-A554472AD5E2}"/>
          </ac:spMkLst>
        </pc:spChg>
      </pc:sldChg>
    </pc:docChg>
  </pc:docChgLst>
  <pc:docChgLst>
    <pc:chgData name="Barbara Lindsay" userId="S::blindsay@cde.ca.gov::f58b8608-a674-4040-9f2a-f7fe56db570d" providerId="AD" clId="Web-{E0CFC19C-0CB1-4CD2-A99C-6CF1F667296A}"/>
    <pc:docChg chg="addSld delSld sldOrd">
      <pc:chgData name="Barbara Lindsay" userId="S::blindsay@cde.ca.gov::f58b8608-a674-4040-9f2a-f7fe56db570d" providerId="AD" clId="Web-{E0CFC19C-0CB1-4CD2-A99C-6CF1F667296A}" dt="2020-09-23T17:03:45.802" v="4"/>
      <pc:docMkLst>
        <pc:docMk/>
      </pc:docMkLst>
    </pc:docChg>
  </pc:docChgLst>
  <pc:docChgLst>
    <pc:chgData name="Mai Xiong" userId="S::mxiong@cde.ca.gov::e9953e61-0963-4231-9c4b-20f4af026609" providerId="AD" clId="Web-{EE92C21C-DCD4-41C9-91A0-5DEEE5004ADA}"/>
    <pc:docChg chg="modSld">
      <pc:chgData name="Mai Xiong" userId="S::mxiong@cde.ca.gov::e9953e61-0963-4231-9c4b-20f4af026609" providerId="AD" clId="Web-{EE92C21C-DCD4-41C9-91A0-5DEEE5004ADA}" dt="2020-10-15T22:17:46.474" v="121" actId="20577"/>
      <pc:docMkLst>
        <pc:docMk/>
      </pc:docMkLst>
      <pc:sldChg chg="addSp delSp modSp mod setBg modShow">
        <pc:chgData name="Mai Xiong" userId="S::mxiong@cde.ca.gov::e9953e61-0963-4231-9c4b-20f4af026609" providerId="AD" clId="Web-{EE92C21C-DCD4-41C9-91A0-5DEEE5004ADA}" dt="2020-10-15T21:51:59.920" v="25"/>
        <pc:sldMkLst>
          <pc:docMk/>
          <pc:sldMk cId="3784984852" sldId="266"/>
        </pc:sldMkLst>
        <pc:spChg chg="mod">
          <ac:chgData name="Mai Xiong" userId="S::mxiong@cde.ca.gov::e9953e61-0963-4231-9c4b-20f4af026609" providerId="AD" clId="Web-{EE92C21C-DCD4-41C9-91A0-5DEEE5004ADA}" dt="2020-10-15T21:50:01.039" v="8" actId="14100"/>
          <ac:spMkLst>
            <pc:docMk/>
            <pc:sldMk cId="3784984852" sldId="266"/>
            <ac:spMk id="2" creationId="{F4077755-7B6B-4B38-9097-5E3871589240}"/>
          </ac:spMkLst>
        </pc:spChg>
        <pc:spChg chg="mod">
          <ac:chgData name="Mai Xiong" userId="S::mxiong@cde.ca.gov::e9953e61-0963-4231-9c4b-20f4af026609" providerId="AD" clId="Web-{EE92C21C-DCD4-41C9-91A0-5DEEE5004ADA}" dt="2020-10-15T21:51:02.917" v="21" actId="1076"/>
          <ac:spMkLst>
            <pc:docMk/>
            <pc:sldMk cId="3784984852" sldId="266"/>
            <ac:spMk id="9" creationId="{695E00E1-E4BC-4F05-893F-2C0A804A60D8}"/>
          </ac:spMkLst>
        </pc:spChg>
        <pc:spChg chg="add del">
          <ac:chgData name="Mai Xiong" userId="S::mxiong@cde.ca.gov::e9953e61-0963-4231-9c4b-20f4af026609" providerId="AD" clId="Web-{EE92C21C-DCD4-41C9-91A0-5DEEE5004ADA}" dt="2020-10-15T21:48:57.191" v="2"/>
          <ac:spMkLst>
            <pc:docMk/>
            <pc:sldMk cId="3784984852" sldId="266"/>
            <ac:spMk id="33" creationId="{7CA0DAA6-33B8-4A25-810D-2F4D816FB40E}"/>
          </ac:spMkLst>
        </pc:spChg>
        <pc:spChg chg="add">
          <ac:chgData name="Mai Xiong" userId="S::mxiong@cde.ca.gov::e9953e61-0963-4231-9c4b-20f4af026609" providerId="AD" clId="Web-{EE92C21C-DCD4-41C9-91A0-5DEEE5004ADA}" dt="2020-10-15T21:48:57.207" v="3"/>
          <ac:spMkLst>
            <pc:docMk/>
            <pc:sldMk cId="3784984852" sldId="266"/>
            <ac:spMk id="34" creationId="{CDA1A2E9-63FE-408D-A803-8E306ECAB4B3}"/>
          </ac:spMkLst>
        </pc:spChg>
        <pc:spChg chg="add">
          <ac:chgData name="Mai Xiong" userId="S::mxiong@cde.ca.gov::e9953e61-0963-4231-9c4b-20f4af026609" providerId="AD" clId="Web-{EE92C21C-DCD4-41C9-91A0-5DEEE5004ADA}" dt="2020-10-15T21:48:57.207" v="3"/>
          <ac:spMkLst>
            <pc:docMk/>
            <pc:sldMk cId="3784984852" sldId="266"/>
            <ac:spMk id="35" creationId="{FBE9F90C-C163-435B-9A68-D15C92D1CF2B}"/>
          </ac:spMkLst>
        </pc:spChg>
        <pc:spChg chg="add">
          <ac:chgData name="Mai Xiong" userId="S::mxiong@cde.ca.gov::e9953e61-0963-4231-9c4b-20f4af026609" providerId="AD" clId="Web-{EE92C21C-DCD4-41C9-91A0-5DEEE5004ADA}" dt="2020-10-15T21:48:57.207" v="3"/>
          <ac:spMkLst>
            <pc:docMk/>
            <pc:sldMk cId="3784984852" sldId="266"/>
            <ac:spMk id="36" creationId="{1A882A9F-F4E9-4E23-8F0B-20B5DF42EAA9}"/>
          </ac:spMkLst>
        </pc:spChg>
        <pc:picChg chg="mod ord">
          <ac:chgData name="Mai Xiong" userId="S::mxiong@cde.ca.gov::e9953e61-0963-4231-9c4b-20f4af026609" providerId="AD" clId="Web-{EE92C21C-DCD4-41C9-91A0-5DEEE5004ADA}" dt="2020-10-15T21:51:59.920" v="25"/>
          <ac:picMkLst>
            <pc:docMk/>
            <pc:sldMk cId="3784984852" sldId="266"/>
            <ac:picMk id="17" creationId="{C633DAC2-ECC2-4313-A733-E38DF64D3448}"/>
          </ac:picMkLst>
        </pc:picChg>
      </pc:sldChg>
      <pc:sldChg chg="addSp delSp modSp mod setBg modClrScheme modShow chgLayout">
        <pc:chgData name="Mai Xiong" userId="S::mxiong@cde.ca.gov::e9953e61-0963-4231-9c4b-20f4af026609" providerId="AD" clId="Web-{EE92C21C-DCD4-41C9-91A0-5DEEE5004ADA}" dt="2020-10-15T22:17:45.927" v="119" actId="20577"/>
        <pc:sldMkLst>
          <pc:docMk/>
          <pc:sldMk cId="2759510883" sldId="268"/>
        </pc:sldMkLst>
        <pc:spChg chg="mod ord">
          <ac:chgData name="Mai Xiong" userId="S::mxiong@cde.ca.gov::e9953e61-0963-4231-9c4b-20f4af026609" providerId="AD" clId="Web-{EE92C21C-DCD4-41C9-91A0-5DEEE5004ADA}" dt="2020-10-15T22:08:08.067" v="57" actId="20577"/>
          <ac:spMkLst>
            <pc:docMk/>
            <pc:sldMk cId="2759510883" sldId="268"/>
            <ac:spMk id="2" creationId="{4295CC55-E94B-413A-957B-4BCDF5D556E8}"/>
          </ac:spMkLst>
        </pc:spChg>
        <pc:spChg chg="del mod">
          <ac:chgData name="Mai Xiong" userId="S::mxiong@cde.ca.gov::e9953e61-0963-4231-9c4b-20f4af026609" providerId="AD" clId="Web-{EE92C21C-DCD4-41C9-91A0-5DEEE5004ADA}" dt="2020-10-15T22:06:42.906" v="38"/>
          <ac:spMkLst>
            <pc:docMk/>
            <pc:sldMk cId="2759510883" sldId="268"/>
            <ac:spMk id="3" creationId="{5A6AF242-ED55-472F-889B-24E9BC39E7B8}"/>
          </ac:spMkLst>
        </pc:spChg>
        <pc:spChg chg="add del mod">
          <ac:chgData name="Mai Xiong" userId="S::mxiong@cde.ca.gov::e9953e61-0963-4231-9c4b-20f4af026609" providerId="AD" clId="Web-{EE92C21C-DCD4-41C9-91A0-5DEEE5004ADA}" dt="2020-10-15T22:05:58.294" v="30"/>
          <ac:spMkLst>
            <pc:docMk/>
            <pc:sldMk cId="2759510883" sldId="268"/>
            <ac:spMk id="6" creationId="{4DCFFFE9-9A29-4E6B-929A-D26A7F2B8FD7}"/>
          </ac:spMkLst>
        </pc:spChg>
        <pc:spChg chg="add mod ord">
          <ac:chgData name="Mai Xiong" userId="S::mxiong@cde.ca.gov::e9953e61-0963-4231-9c4b-20f4af026609" providerId="AD" clId="Web-{EE92C21C-DCD4-41C9-91A0-5DEEE5004ADA}" dt="2020-10-15T22:17:45.927" v="119" actId="20577"/>
          <ac:spMkLst>
            <pc:docMk/>
            <pc:sldMk cId="2759510883" sldId="268"/>
            <ac:spMk id="8" creationId="{5CA819BA-EC27-4303-AA73-048D603D1144}"/>
          </ac:spMkLst>
        </pc:spChg>
        <pc:picChg chg="add del mod">
          <ac:chgData name="Mai Xiong" userId="S::mxiong@cde.ca.gov::e9953e61-0963-4231-9c4b-20f4af026609" providerId="AD" clId="Web-{EE92C21C-DCD4-41C9-91A0-5DEEE5004ADA}" dt="2020-10-15T22:05:36.434" v="27"/>
          <ac:picMkLst>
            <pc:docMk/>
            <pc:sldMk cId="2759510883" sldId="268"/>
            <ac:picMk id="4" creationId="{9EB5FD95-5C5F-49EF-84AB-29AA1379E29E}"/>
          </ac:picMkLst>
        </pc:picChg>
        <pc:picChg chg="add mod ord modCrop">
          <ac:chgData name="Mai Xiong" userId="S::mxiong@cde.ca.gov::e9953e61-0963-4231-9c4b-20f4af026609" providerId="AD" clId="Web-{EE92C21C-DCD4-41C9-91A0-5DEEE5004ADA}" dt="2020-10-15T22:08:44.678" v="64" actId="1076"/>
          <ac:picMkLst>
            <pc:docMk/>
            <pc:sldMk cId="2759510883" sldId="268"/>
            <ac:picMk id="7" creationId="{58F8E50C-3183-4310-B6E7-C217CB7272CC}"/>
          </ac:picMkLst>
        </pc:picChg>
        <pc:picChg chg="del mod">
          <ac:chgData name="Mai Xiong" userId="S::mxiong@cde.ca.gov::e9953e61-0963-4231-9c4b-20f4af026609" providerId="AD" clId="Web-{EE92C21C-DCD4-41C9-91A0-5DEEE5004ADA}" dt="2020-10-15T22:05:41.137" v="29"/>
          <ac:picMkLst>
            <pc:docMk/>
            <pc:sldMk cId="2759510883" sldId="268"/>
            <ac:picMk id="1026" creationId="{08A01566-FC40-EE47-BCFB-BEEEA8897430}"/>
          </ac:picMkLst>
        </pc:picChg>
        <pc:cxnChg chg="add">
          <ac:chgData name="Mai Xiong" userId="S::mxiong@cde.ca.gov::e9953e61-0963-4231-9c4b-20f4af026609" providerId="AD" clId="Web-{EE92C21C-DCD4-41C9-91A0-5DEEE5004ADA}" dt="2020-10-15T22:07:45.222" v="54"/>
          <ac:cxnSpMkLst>
            <pc:docMk/>
            <pc:sldMk cId="2759510883" sldId="268"/>
            <ac:cxnSpMk id="13" creationId="{A7F400EE-A8A5-48AF-B4D6-291B52C6F0B0}"/>
          </ac:cxnSpMkLst>
        </pc:cxnChg>
      </pc:sldChg>
    </pc:docChg>
  </pc:docChgLst>
  <pc:docChgLst>
    <pc:chgData name="Barbara Lindsay" userId="S::blindsay@cde.ca.gov::f58b8608-a674-4040-9f2a-f7fe56db570d" providerId="AD" clId="Web-{0E7AA698-BC68-40B9-891D-62444C3CEDDC}"/>
    <pc:docChg chg="modSld">
      <pc:chgData name="Barbara Lindsay" userId="S::blindsay@cde.ca.gov::f58b8608-a674-4040-9f2a-f7fe56db570d" providerId="AD" clId="Web-{0E7AA698-BC68-40B9-891D-62444C3CEDDC}" dt="2020-09-18T02:49:12.376" v="41"/>
      <pc:docMkLst>
        <pc:docMk/>
      </pc:docMkLst>
      <pc:sldChg chg="modNotes">
        <pc:chgData name="Barbara Lindsay" userId="S::blindsay@cde.ca.gov::f58b8608-a674-4040-9f2a-f7fe56db570d" providerId="AD" clId="Web-{0E7AA698-BC68-40B9-891D-62444C3CEDDC}" dt="2020-09-18T02:38:07.946" v="9"/>
        <pc:sldMkLst>
          <pc:docMk/>
          <pc:sldMk cId="3465662035" sldId="257"/>
        </pc:sldMkLst>
      </pc:sldChg>
      <pc:sldChg chg="modNotes">
        <pc:chgData name="Barbara Lindsay" userId="S::blindsay@cde.ca.gov::f58b8608-a674-4040-9f2a-f7fe56db570d" providerId="AD" clId="Web-{0E7AA698-BC68-40B9-891D-62444C3CEDDC}" dt="2020-09-18T02:49:12.376" v="41"/>
        <pc:sldMkLst>
          <pc:docMk/>
          <pc:sldMk cId="2914831237" sldId="293"/>
        </pc:sldMkLst>
      </pc:sldChg>
    </pc:docChg>
  </pc:docChgLst>
  <pc:docChgLst>
    <pc:chgData name="Eric Dunk" userId="S::edunk@cde.ca.gov::f740d23c-4660-4899-b5d9-25b5387e26f8" providerId="AD" clId="Web-{836F9B0F-983C-47D5-B8F8-40576951C6FD}"/>
    <pc:docChg chg="modSld">
      <pc:chgData name="Eric Dunk" userId="S::edunk@cde.ca.gov::f740d23c-4660-4899-b5d9-25b5387e26f8" providerId="AD" clId="Web-{836F9B0F-983C-47D5-B8F8-40576951C6FD}" dt="2020-09-17T17:20:17.574" v="37"/>
      <pc:docMkLst>
        <pc:docMk/>
      </pc:docMkLst>
    </pc:docChg>
  </pc:docChgLst>
  <pc:docChgLst>
    <pc:chgData name="Rosanne Pitz" userId="S::rpitz@cde.ca.gov::88625356-a6a5-4632-a3bf-7d29c8f84f38" providerId="AD" clId="Web-{3EE691C9-0D4F-43FE-9D35-4AE44D81B520}"/>
    <pc:docChg chg="modSld">
      <pc:chgData name="Rosanne Pitz" userId="S::rpitz@cde.ca.gov::88625356-a6a5-4632-a3bf-7d29c8f84f38" providerId="AD" clId="Web-{3EE691C9-0D4F-43FE-9D35-4AE44D81B520}" dt="2020-09-22T22:38:57.992" v="484" actId="20577"/>
      <pc:docMkLst>
        <pc:docMk/>
      </pc:docMkLst>
      <pc:sldChg chg="modSp">
        <pc:chgData name="Rosanne Pitz" userId="S::rpitz@cde.ca.gov::88625356-a6a5-4632-a3bf-7d29c8f84f38" providerId="AD" clId="Web-{3EE691C9-0D4F-43FE-9D35-4AE44D81B520}" dt="2020-09-22T22:38:57.945" v="482" actId="20577"/>
        <pc:sldMkLst>
          <pc:docMk/>
          <pc:sldMk cId="2914831237" sldId="293"/>
        </pc:sldMkLst>
        <pc:spChg chg="mod">
          <ac:chgData name="Rosanne Pitz" userId="S::rpitz@cde.ca.gov::88625356-a6a5-4632-a3bf-7d29c8f84f38" providerId="AD" clId="Web-{3EE691C9-0D4F-43FE-9D35-4AE44D81B520}" dt="2020-09-22T22:38:57.945" v="482" actId="20577"/>
          <ac:spMkLst>
            <pc:docMk/>
            <pc:sldMk cId="2914831237" sldId="293"/>
            <ac:spMk id="7" creationId="{DC906241-6A13-496C-95A3-4A8AB4CFAF9B}"/>
          </ac:spMkLst>
        </pc:spChg>
      </pc:sldChg>
    </pc:docChg>
  </pc:docChgLst>
  <pc:docChgLst>
    <pc:chgData name="Andrea Johnson" userId="S::anjohnson@cde.ca.gov::659d56c1-3249-4a22-853a-47134214c142" providerId="AD" clId="Web-{73135712-FC92-48B3-920A-CF1C49B7F888}"/>
    <pc:docChg chg="addSld modSld">
      <pc:chgData name="Andrea Johnson" userId="S::anjohnson@cde.ca.gov::659d56c1-3249-4a22-853a-47134214c142" providerId="AD" clId="Web-{73135712-FC92-48B3-920A-CF1C49B7F888}" dt="2020-09-16T18:29:47.793" v="2629"/>
      <pc:docMkLst>
        <pc:docMk/>
      </pc:docMkLst>
    </pc:docChg>
  </pc:docChgLst>
  <pc:docChgLst>
    <pc:chgData name="Barbara Lindsay" userId="S::blindsay@cde.ca.gov::f58b8608-a674-4040-9f2a-f7fe56db570d" providerId="AD" clId="Web-{6C4E8397-5F0E-46E0-808A-E465E80CACA7}"/>
    <pc:docChg chg="addSld delSld modSld sldOrd">
      <pc:chgData name="Barbara Lindsay" userId="S::blindsay@cde.ca.gov::f58b8608-a674-4040-9f2a-f7fe56db570d" providerId="AD" clId="Web-{6C4E8397-5F0E-46E0-808A-E465E80CACA7}" dt="2020-10-13T17:00:06.104" v="43"/>
      <pc:docMkLst>
        <pc:docMk/>
      </pc:docMkLst>
      <pc:sldChg chg="modSp">
        <pc:chgData name="Barbara Lindsay" userId="S::blindsay@cde.ca.gov::f58b8608-a674-4040-9f2a-f7fe56db570d" providerId="AD" clId="Web-{6C4E8397-5F0E-46E0-808A-E465E80CACA7}" dt="2020-10-13T16:58:55.868" v="1" actId="20577"/>
        <pc:sldMkLst>
          <pc:docMk/>
          <pc:sldMk cId="2914831237" sldId="293"/>
        </pc:sldMkLst>
        <pc:spChg chg="mod">
          <ac:chgData name="Barbara Lindsay" userId="S::blindsay@cde.ca.gov::f58b8608-a674-4040-9f2a-f7fe56db570d" providerId="AD" clId="Web-{6C4E8397-5F0E-46E0-808A-E465E80CACA7}" dt="2020-10-13T16:58:55.868" v="1" actId="20577"/>
          <ac:spMkLst>
            <pc:docMk/>
            <pc:sldMk cId="2914831237" sldId="293"/>
            <ac:spMk id="7" creationId="{DC906241-6A13-496C-95A3-4A8AB4CFAF9B}"/>
          </ac:spMkLst>
        </pc:spChg>
      </pc:sldChg>
      <pc:sldChg chg="modSp new ord">
        <pc:chgData name="Barbara Lindsay" userId="S::blindsay@cde.ca.gov::f58b8608-a674-4040-9f2a-f7fe56db570d" providerId="AD" clId="Web-{6C4E8397-5F0E-46E0-808A-E465E80CACA7}" dt="2020-10-13T16:59:25.618" v="39"/>
        <pc:sldMkLst>
          <pc:docMk/>
          <pc:sldMk cId="2443079149" sldId="312"/>
        </pc:sldMkLst>
        <pc:spChg chg="mod">
          <ac:chgData name="Barbara Lindsay" userId="S::blindsay@cde.ca.gov::f58b8608-a674-4040-9f2a-f7fe56db570d" providerId="AD" clId="Web-{6C4E8397-5F0E-46E0-808A-E465E80CACA7}" dt="2020-10-13T16:59:21.728" v="36" actId="20577"/>
          <ac:spMkLst>
            <pc:docMk/>
            <pc:sldMk cId="2443079149" sldId="312"/>
            <ac:spMk id="2" creationId="{2C19E27F-3C8C-4C5E-9AD4-C19695BA4EE0}"/>
          </ac:spMkLst>
        </pc:spChg>
      </pc:sldChg>
      <pc:sldChg chg="new ord">
        <pc:chgData name="Barbara Lindsay" userId="S::blindsay@cde.ca.gov::f58b8608-a674-4040-9f2a-f7fe56db570d" providerId="AD" clId="Web-{6C4E8397-5F0E-46E0-808A-E465E80CACA7}" dt="2020-10-13T17:00:06.104" v="43"/>
        <pc:sldMkLst>
          <pc:docMk/>
          <pc:sldMk cId="3453696963" sldId="313"/>
        </pc:sldMkLst>
      </pc:sldChg>
    </pc:docChg>
  </pc:docChgLst>
  <pc:docChgLst>
    <pc:chgData name="Corey Khan" userId="S::ckhan@cde.ca.gov::e39be4f5-a065-4613-a021-f6aa9124d380" providerId="AD" clId="Web-{9DF8C09B-B7DD-405C-B96C-C84EEB6802E6}"/>
    <pc:docChg chg="modSld">
      <pc:chgData name="Corey Khan" userId="S::ckhan@cde.ca.gov::e39be4f5-a065-4613-a021-f6aa9124d380" providerId="AD" clId="Web-{9DF8C09B-B7DD-405C-B96C-C84EEB6802E6}" dt="2020-09-23T16:45:00.122" v="795"/>
      <pc:docMkLst>
        <pc:docMk/>
      </pc:docMkLst>
    </pc:docChg>
  </pc:docChgLst>
  <pc:docChgLst>
    <pc:chgData name="Barbara Lindsay" userId="S::blindsay@cde.ca.gov::f58b8608-a674-4040-9f2a-f7fe56db570d" providerId="AD" clId="Web-{FA528F00-8A3B-4B3B-B376-427259B9CFE5}"/>
    <pc:docChg chg="addSld modSld sldOrd">
      <pc:chgData name="Barbara Lindsay" userId="S::blindsay@cde.ca.gov::f58b8608-a674-4040-9f2a-f7fe56db570d" providerId="AD" clId="Web-{FA528F00-8A3B-4B3B-B376-427259B9CFE5}" dt="2020-09-21T15:38:33.601" v="75"/>
      <pc:docMkLst>
        <pc:docMk/>
      </pc:docMkLst>
    </pc:docChg>
  </pc:docChgLst>
  <pc:docChgLst>
    <pc:chgData name="Barbara Lindsay" userId="S::blindsay@cde.ca.gov::f58b8608-a674-4040-9f2a-f7fe56db570d" providerId="AD" clId="Web-{C9FDF45E-8AE4-4EE5-84F6-3598435BD1D2}"/>
    <pc:docChg chg="delSld modSld">
      <pc:chgData name="Barbara Lindsay" userId="S::blindsay@cde.ca.gov::f58b8608-a674-4040-9f2a-f7fe56db570d" providerId="AD" clId="Web-{C9FDF45E-8AE4-4EE5-84F6-3598435BD1D2}" dt="2020-10-12T20:16:02.557" v="51"/>
      <pc:docMkLst>
        <pc:docMk/>
      </pc:docMkLst>
      <pc:sldChg chg="modSp">
        <pc:chgData name="Barbara Lindsay" userId="S::blindsay@cde.ca.gov::f58b8608-a674-4040-9f2a-f7fe56db570d" providerId="AD" clId="Web-{C9FDF45E-8AE4-4EE5-84F6-3598435BD1D2}" dt="2020-10-12T20:15:22.087" v="37" actId="20577"/>
        <pc:sldMkLst>
          <pc:docMk/>
          <pc:sldMk cId="4076758381" sldId="256"/>
        </pc:sldMkLst>
        <pc:spChg chg="mod">
          <ac:chgData name="Barbara Lindsay" userId="S::blindsay@cde.ca.gov::f58b8608-a674-4040-9f2a-f7fe56db570d" providerId="AD" clId="Web-{C9FDF45E-8AE4-4EE5-84F6-3598435BD1D2}" dt="2020-10-12T20:15:22.087" v="37" actId="20577"/>
          <ac:spMkLst>
            <pc:docMk/>
            <pc:sldMk cId="4076758381" sldId="256"/>
            <ac:spMk id="4" creationId="{78BF6BCE-C71D-40B6-9C07-461BE152E6A5}"/>
          </ac:spMkLst>
        </pc:spChg>
      </pc:sldChg>
      <pc:sldChg chg="modSp">
        <pc:chgData name="Barbara Lindsay" userId="S::blindsay@cde.ca.gov::f58b8608-a674-4040-9f2a-f7fe56db570d" providerId="AD" clId="Web-{C9FDF45E-8AE4-4EE5-84F6-3598435BD1D2}" dt="2020-10-12T20:15:44.869" v="48" actId="20577"/>
        <pc:sldMkLst>
          <pc:docMk/>
          <pc:sldMk cId="170769648" sldId="264"/>
        </pc:sldMkLst>
        <pc:spChg chg="mod">
          <ac:chgData name="Barbara Lindsay" userId="S::blindsay@cde.ca.gov::f58b8608-a674-4040-9f2a-f7fe56db570d" providerId="AD" clId="Web-{C9FDF45E-8AE4-4EE5-84F6-3598435BD1D2}" dt="2020-10-12T20:15:44.869" v="48" actId="20577"/>
          <ac:spMkLst>
            <pc:docMk/>
            <pc:sldMk cId="170769648" sldId="264"/>
            <ac:spMk id="3" creationId="{0CE9FDF7-D849-46D6-A060-473F9A2E249D}"/>
          </ac:spMkLst>
        </pc:spChg>
      </pc:sldChg>
      <pc:sldChg chg="modSp">
        <pc:chgData name="Barbara Lindsay" userId="S::blindsay@cde.ca.gov::f58b8608-a674-4040-9f2a-f7fe56db570d" providerId="AD" clId="Web-{C9FDF45E-8AE4-4EE5-84F6-3598435BD1D2}" dt="2020-10-12T20:15:06.415" v="10" actId="20577"/>
        <pc:sldMkLst>
          <pc:docMk/>
          <pc:sldMk cId="3265318397" sldId="282"/>
        </pc:sldMkLst>
        <pc:spChg chg="mod">
          <ac:chgData name="Barbara Lindsay" userId="S::blindsay@cde.ca.gov::f58b8608-a674-4040-9f2a-f7fe56db570d" providerId="AD" clId="Web-{C9FDF45E-8AE4-4EE5-84F6-3598435BD1D2}" dt="2020-10-12T20:15:06.415" v="10" actId="20577"/>
          <ac:spMkLst>
            <pc:docMk/>
            <pc:sldMk cId="3265318397" sldId="282"/>
            <ac:spMk id="2" creationId="{0B078164-FF05-4824-A33D-D64C9249BE3B}"/>
          </ac:spMkLst>
        </pc:spChg>
      </pc:sldChg>
    </pc:docChg>
  </pc:docChgLst>
  <pc:docChgLst>
    <pc:chgData name="Barbara Lindsay" userId="S::blindsay@cde.ca.gov::f58b8608-a674-4040-9f2a-f7fe56db570d" providerId="AD" clId="Web-{59D4133A-2A41-4A50-B253-A3EDF6BB3052}"/>
    <pc:docChg chg="addSld modSld">
      <pc:chgData name="Barbara Lindsay" userId="S::blindsay@cde.ca.gov::f58b8608-a674-4040-9f2a-f7fe56db570d" providerId="AD" clId="Web-{59D4133A-2A41-4A50-B253-A3EDF6BB3052}" dt="2020-09-25T02:43:33.634" v="217" actId="1076"/>
      <pc:docMkLst>
        <pc:docMk/>
      </pc:docMkLst>
      <pc:sldChg chg="modNotes">
        <pc:chgData name="Barbara Lindsay" userId="S::blindsay@cde.ca.gov::f58b8608-a674-4040-9f2a-f7fe56db570d" providerId="AD" clId="Web-{59D4133A-2A41-4A50-B253-A3EDF6BB3052}" dt="2020-09-25T02:29:25.102" v="5"/>
        <pc:sldMkLst>
          <pc:docMk/>
          <pc:sldMk cId="170769648" sldId="264"/>
        </pc:sldMkLst>
      </pc:sldChg>
    </pc:docChg>
  </pc:docChgLst>
  <pc:docChgLst>
    <pc:chgData name="Alana Andrade" userId="S::aandrade@cde.ca.gov::d336b2b8-3478-4328-8ca2-dbdae80dba75" providerId="AD" clId="Web-{D582B984-6C7C-42B0-8ACC-AECDE6B66BB2}"/>
    <pc:docChg chg="modSld">
      <pc:chgData name="Alana Andrade" userId="S::aandrade@cde.ca.gov::d336b2b8-3478-4328-8ca2-dbdae80dba75" providerId="AD" clId="Web-{D582B984-6C7C-42B0-8ACC-AECDE6B66BB2}" dt="2020-09-18T14:29:29.083" v="47"/>
      <pc:docMkLst>
        <pc:docMk/>
      </pc:docMkLst>
      <pc:sldChg chg="delSp modSp">
        <pc:chgData name="Alana Andrade" userId="S::aandrade@cde.ca.gov::d336b2b8-3478-4328-8ca2-dbdae80dba75" providerId="AD" clId="Web-{D582B984-6C7C-42B0-8ACC-AECDE6B66BB2}" dt="2020-09-18T14:29:29.083" v="47"/>
        <pc:sldMkLst>
          <pc:docMk/>
          <pc:sldMk cId="4076758381" sldId="256"/>
        </pc:sldMkLst>
        <pc:spChg chg="del mod">
          <ac:chgData name="Alana Andrade" userId="S::aandrade@cde.ca.gov::d336b2b8-3478-4328-8ca2-dbdae80dba75" providerId="AD" clId="Web-{D582B984-6C7C-42B0-8ACC-AECDE6B66BB2}" dt="2020-09-18T14:29:29.083" v="47"/>
          <ac:spMkLst>
            <pc:docMk/>
            <pc:sldMk cId="4076758381" sldId="256"/>
            <ac:spMk id="3" creationId="{5C6E182C-C470-4E66-A908-B8C6E2FC52CB}"/>
          </ac:spMkLst>
        </pc:spChg>
      </pc:sldChg>
      <pc:sldChg chg="modSp">
        <pc:chgData name="Alana Andrade" userId="S::aandrade@cde.ca.gov::d336b2b8-3478-4328-8ca2-dbdae80dba75" providerId="AD" clId="Web-{D582B984-6C7C-42B0-8ACC-AECDE6B66BB2}" dt="2020-09-18T14:29:12.176" v="43" actId="20577"/>
        <pc:sldMkLst>
          <pc:docMk/>
          <pc:sldMk cId="3265318397" sldId="282"/>
        </pc:sldMkLst>
        <pc:spChg chg="mod">
          <ac:chgData name="Alana Andrade" userId="S::aandrade@cde.ca.gov::d336b2b8-3478-4328-8ca2-dbdae80dba75" providerId="AD" clId="Web-{D582B984-6C7C-42B0-8ACC-AECDE6B66BB2}" dt="2020-09-18T14:29:12.176" v="43" actId="20577"/>
          <ac:spMkLst>
            <pc:docMk/>
            <pc:sldMk cId="3265318397" sldId="282"/>
            <ac:spMk id="2" creationId="{0B078164-FF05-4824-A33D-D64C9249BE3B}"/>
          </ac:spMkLst>
        </pc:spChg>
      </pc:sldChg>
    </pc:docChg>
  </pc:docChgLst>
  <pc:docChgLst>
    <pc:chgData name="Barbara Lindsay" userId="S::blindsay@cde.ca.gov::f58b8608-a674-4040-9f2a-f7fe56db570d" providerId="AD" clId="Web-{E00B4396-604D-490A-B176-D0438A31754F}"/>
    <pc:docChg chg="modSld">
      <pc:chgData name="Barbara Lindsay" userId="S::blindsay@cde.ca.gov::f58b8608-a674-4040-9f2a-f7fe56db570d" providerId="AD" clId="Web-{E00B4396-604D-490A-B176-D0438A31754F}" dt="2020-10-15T21:03:56.573" v="1138"/>
      <pc:docMkLst>
        <pc:docMk/>
      </pc:docMkLst>
      <pc:sldChg chg="modSp modNotes">
        <pc:chgData name="Barbara Lindsay" userId="S::blindsay@cde.ca.gov::f58b8608-a674-4040-9f2a-f7fe56db570d" providerId="AD" clId="Web-{E00B4396-604D-490A-B176-D0438A31754F}" dt="2020-10-15T20:42:09.111" v="111"/>
        <pc:sldMkLst>
          <pc:docMk/>
          <pc:sldMk cId="170769648" sldId="264"/>
        </pc:sldMkLst>
        <pc:spChg chg="mod">
          <ac:chgData name="Barbara Lindsay" userId="S::blindsay@cde.ca.gov::f58b8608-a674-4040-9f2a-f7fe56db570d" providerId="AD" clId="Web-{E00B4396-604D-490A-B176-D0438A31754F}" dt="2020-10-15T20:39:33.367" v="18" actId="20577"/>
          <ac:spMkLst>
            <pc:docMk/>
            <pc:sldMk cId="170769648" sldId="264"/>
            <ac:spMk id="3" creationId="{0CE9FDF7-D849-46D6-A060-473F9A2E249D}"/>
          </ac:spMkLst>
        </pc:spChg>
      </pc:sldChg>
      <pc:sldChg chg="modNotes">
        <pc:chgData name="Barbara Lindsay" userId="S::blindsay@cde.ca.gov::f58b8608-a674-4040-9f2a-f7fe56db570d" providerId="AD" clId="Web-{E00B4396-604D-490A-B176-D0438A31754F}" dt="2020-10-15T20:59:31.258" v="978"/>
        <pc:sldMkLst>
          <pc:docMk/>
          <pc:sldMk cId="2443079149" sldId="312"/>
        </pc:sldMkLst>
      </pc:sldChg>
      <pc:sldChg chg="modNotes">
        <pc:chgData name="Barbara Lindsay" userId="S::blindsay@cde.ca.gov::f58b8608-a674-4040-9f2a-f7fe56db570d" providerId="AD" clId="Web-{E00B4396-604D-490A-B176-D0438A31754F}" dt="2020-10-15T21:01:38.985" v="986"/>
        <pc:sldMkLst>
          <pc:docMk/>
          <pc:sldMk cId="3453696963" sldId="313"/>
        </pc:sldMkLst>
      </pc:sldChg>
      <pc:sldChg chg="modNotes">
        <pc:chgData name="Barbara Lindsay" userId="S::blindsay@cde.ca.gov::f58b8608-a674-4040-9f2a-f7fe56db570d" providerId="AD" clId="Web-{E00B4396-604D-490A-B176-D0438A31754F}" dt="2020-10-15T21:02:13.925" v="992"/>
        <pc:sldMkLst>
          <pc:docMk/>
          <pc:sldMk cId="2590800360" sldId="314"/>
        </pc:sldMkLst>
      </pc:sldChg>
      <pc:sldChg chg="modNotes">
        <pc:chgData name="Barbara Lindsay" userId="S::blindsay@cde.ca.gov::f58b8608-a674-4040-9f2a-f7fe56db570d" providerId="AD" clId="Web-{E00B4396-604D-490A-B176-D0438A31754F}" dt="2020-10-15T21:02:37.161" v="995"/>
        <pc:sldMkLst>
          <pc:docMk/>
          <pc:sldMk cId="1609154044" sldId="315"/>
        </pc:sldMkLst>
      </pc:sldChg>
      <pc:sldChg chg="modNotes">
        <pc:chgData name="Barbara Lindsay" userId="S::blindsay@cde.ca.gov::f58b8608-a674-4040-9f2a-f7fe56db570d" providerId="AD" clId="Web-{E00B4396-604D-490A-B176-D0438A31754F}" dt="2020-10-15T21:03:56.573" v="1138"/>
        <pc:sldMkLst>
          <pc:docMk/>
          <pc:sldMk cId="4003461549" sldId="316"/>
        </pc:sldMkLst>
      </pc:sldChg>
    </pc:docChg>
  </pc:docChgLst>
  <pc:docChgLst>
    <pc:chgData name="Barbara Lindsay" userId="S::blindsay@cde.ca.gov::f58b8608-a674-4040-9f2a-f7fe56db570d" providerId="AD" clId="Web-{B9895860-8571-41FA-9179-DCD40360ACFD}"/>
    <pc:docChg chg="delSld">
      <pc:chgData name="Barbara Lindsay" userId="S::blindsay@cde.ca.gov::f58b8608-a674-4040-9f2a-f7fe56db570d" providerId="AD" clId="Web-{B9895860-8571-41FA-9179-DCD40360ACFD}" dt="2020-09-18T15:00:41.952" v="0"/>
      <pc:docMkLst>
        <pc:docMk/>
      </pc:docMkLst>
    </pc:docChg>
  </pc:docChgLst>
  <pc:docChgLst>
    <pc:chgData name="Barbara Lindsay" userId="S::blindsay@cde.ca.gov::f58b8608-a674-4040-9f2a-f7fe56db570d" providerId="AD" clId="Web-{78766A76-602D-4E17-A1D6-F182528FFE28}"/>
    <pc:docChg chg="modSld">
      <pc:chgData name="Barbara Lindsay" userId="S::blindsay@cde.ca.gov::f58b8608-a674-4040-9f2a-f7fe56db570d" providerId="AD" clId="Web-{78766A76-602D-4E17-A1D6-F182528FFE28}" dt="2020-09-23T17:00:33.856" v="1"/>
      <pc:docMkLst>
        <pc:docMk/>
      </pc:docMkLst>
    </pc:docChg>
  </pc:docChgLst>
  <pc:docChgLst>
    <pc:chgData name="Barbara Lindsay" userId="S::blindsay@cde.ca.gov::f58b8608-a674-4040-9f2a-f7fe56db570d" providerId="AD" clId="Web-{1F905B5D-71B0-44FF-B5C9-77FABE1FC186}"/>
    <pc:docChg chg="modSld">
      <pc:chgData name="Barbara Lindsay" userId="S::blindsay@cde.ca.gov::f58b8608-a674-4040-9f2a-f7fe56db570d" providerId="AD" clId="Web-{1F905B5D-71B0-44FF-B5C9-77FABE1FC186}" dt="2020-09-25T16:05:43.745" v="80"/>
      <pc:docMkLst>
        <pc:docMk/>
      </pc:docMkLst>
      <pc:sldChg chg="modNotes">
        <pc:chgData name="Barbara Lindsay" userId="S::blindsay@cde.ca.gov::f58b8608-a674-4040-9f2a-f7fe56db570d" providerId="AD" clId="Web-{1F905B5D-71B0-44FF-B5C9-77FABE1FC186}" dt="2020-09-25T16:04:27.118" v="13"/>
        <pc:sldMkLst>
          <pc:docMk/>
          <pc:sldMk cId="3465662035" sldId="257"/>
        </pc:sldMkLst>
      </pc:sldChg>
    </pc:docChg>
  </pc:docChgLst>
  <pc:docChgLst>
    <pc:chgData name="Barbara Lindsay" userId="S::blindsay@cde.ca.gov::f58b8608-a674-4040-9f2a-f7fe56db570d" providerId="AD" clId="Web-{1FF5F079-A8AB-4FB7-BA57-F1EDD8A3FA2D}"/>
    <pc:docChg chg="modSld">
      <pc:chgData name="Barbara Lindsay" userId="S::blindsay@cde.ca.gov::f58b8608-a674-4040-9f2a-f7fe56db570d" providerId="AD" clId="Web-{1FF5F079-A8AB-4FB7-BA57-F1EDD8A3FA2D}" dt="2020-09-15T20:35:24.565" v="76"/>
      <pc:docMkLst>
        <pc:docMk/>
      </pc:docMkLst>
    </pc:docChg>
  </pc:docChgLst>
  <pc:docChgLst>
    <pc:chgData name="Rosanne Pitz" userId="S::rpitz@cde.ca.gov::88625356-a6a5-4632-a3bf-7d29c8f84f38" providerId="AD" clId="Web-{D816E682-7C52-4EFB-9457-389C0A46C3DB}"/>
    <pc:docChg chg="modSld">
      <pc:chgData name="Rosanne Pitz" userId="S::rpitz@cde.ca.gov::88625356-a6a5-4632-a3bf-7d29c8f84f38" providerId="AD" clId="Web-{D816E682-7C52-4EFB-9457-389C0A46C3DB}" dt="2020-10-14T21:13:45.294" v="5" actId="20577"/>
      <pc:docMkLst>
        <pc:docMk/>
      </pc:docMkLst>
      <pc:sldChg chg="modSp">
        <pc:chgData name="Rosanne Pitz" userId="S::rpitz@cde.ca.gov::88625356-a6a5-4632-a3bf-7d29c8f84f38" providerId="AD" clId="Web-{D816E682-7C52-4EFB-9457-389C0A46C3DB}" dt="2020-10-14T21:13:45.294" v="4" actId="20577"/>
        <pc:sldMkLst>
          <pc:docMk/>
          <pc:sldMk cId="2914831237" sldId="293"/>
        </pc:sldMkLst>
        <pc:spChg chg="mod">
          <ac:chgData name="Rosanne Pitz" userId="S::rpitz@cde.ca.gov::88625356-a6a5-4632-a3bf-7d29c8f84f38" providerId="AD" clId="Web-{D816E682-7C52-4EFB-9457-389C0A46C3DB}" dt="2020-10-14T21:13:45.294" v="4" actId="20577"/>
          <ac:spMkLst>
            <pc:docMk/>
            <pc:sldMk cId="2914831237" sldId="293"/>
            <ac:spMk id="7" creationId="{DC906241-6A13-496C-95A3-4A8AB4CFAF9B}"/>
          </ac:spMkLst>
        </pc:spChg>
      </pc:sldChg>
    </pc:docChg>
  </pc:docChgLst>
  <pc:docChgLst>
    <pc:chgData name="Stephen Propheter" userId="S::spropheter@cde.ca.gov::11fb58e5-2f2b-4a13-b081-018d2675a5df" providerId="AD" clId="Web-{5C23F7F7-3A7A-4DE3-889D-AD87E9FAB8A1}"/>
    <pc:docChg chg="modSld">
      <pc:chgData name="Stephen Propheter" userId="S::spropheter@cde.ca.gov::11fb58e5-2f2b-4a13-b081-018d2675a5df" providerId="AD" clId="Web-{5C23F7F7-3A7A-4DE3-889D-AD87E9FAB8A1}" dt="2020-10-16T06:22:37.853" v="0"/>
      <pc:docMkLst>
        <pc:docMk/>
      </pc:docMkLst>
      <pc:sldChg chg="modNotes">
        <pc:chgData name="Stephen Propheter" userId="S::spropheter@cde.ca.gov::11fb58e5-2f2b-4a13-b081-018d2675a5df" providerId="AD" clId="Web-{5C23F7F7-3A7A-4DE3-889D-AD87E9FAB8A1}" dt="2020-10-16T06:22:37.853" v="0"/>
        <pc:sldMkLst>
          <pc:docMk/>
          <pc:sldMk cId="3465662035" sldId="257"/>
        </pc:sldMkLst>
      </pc:sldChg>
    </pc:docChg>
  </pc:docChgLst>
  <pc:docChgLst>
    <pc:chgData name="Crystal Devlin" userId="S::cdevlin@cde.ca.gov::45766686-1411-4f66-8b4e-ae85f8cf4551" providerId="AD" clId="Web-{64A2E55B-BE7D-4A44-BA1B-48D745F9ECD9}"/>
    <pc:docChg chg="addSld modSld">
      <pc:chgData name="Crystal Devlin" userId="S::cdevlin@cde.ca.gov::45766686-1411-4f66-8b4e-ae85f8cf4551" providerId="AD" clId="Web-{64A2E55B-BE7D-4A44-BA1B-48D745F9ECD9}" dt="2020-09-15T19:09:39.882" v="363" actId="20577"/>
      <pc:docMkLst>
        <pc:docMk/>
      </pc:docMkLst>
    </pc:docChg>
  </pc:docChgLst>
  <pc:docChgLst>
    <pc:chgData name="Mai Xiong" userId="S::mxiong@cde.ca.gov::e9953e61-0963-4231-9c4b-20f4af026609" providerId="AD" clId="Web-{E811877B-7F6F-4810-9434-11336FFE91F3}"/>
    <pc:docChg chg="modSld modMainMaster">
      <pc:chgData name="Mai Xiong" userId="S::mxiong@cde.ca.gov::e9953e61-0963-4231-9c4b-20f4af026609" providerId="AD" clId="Web-{E811877B-7F6F-4810-9434-11336FFE91F3}" dt="2020-10-16T16:02:18.005" v="7"/>
      <pc:docMkLst>
        <pc:docMk/>
      </pc:docMkLst>
      <pc:sldChg chg="modSp">
        <pc:chgData name="Mai Xiong" userId="S::mxiong@cde.ca.gov::e9953e61-0963-4231-9c4b-20f4af026609" providerId="AD" clId="Web-{E811877B-7F6F-4810-9434-11336FFE91F3}" dt="2020-10-16T15:58:52.416" v="1"/>
        <pc:sldMkLst>
          <pc:docMk/>
          <pc:sldMk cId="3465662035" sldId="257"/>
        </pc:sldMkLst>
        <pc:picChg chg="mod">
          <ac:chgData name="Mai Xiong" userId="S::mxiong@cde.ca.gov::e9953e61-0963-4231-9c4b-20f4af026609" providerId="AD" clId="Web-{E811877B-7F6F-4810-9434-11336FFE91F3}" dt="2020-10-16T15:58:52.416" v="1"/>
          <ac:picMkLst>
            <pc:docMk/>
            <pc:sldMk cId="3465662035" sldId="257"/>
            <ac:picMk id="4" creationId="{AEEDEEF5-836A-479E-9CAA-0D355D04D83A}"/>
          </ac:picMkLst>
        </pc:picChg>
      </pc:sldChg>
      <pc:sldChg chg="modSp">
        <pc:chgData name="Mai Xiong" userId="S::mxiong@cde.ca.gov::e9953e61-0963-4231-9c4b-20f4af026609" providerId="AD" clId="Web-{E811877B-7F6F-4810-9434-11336FFE91F3}" dt="2020-10-16T16:00:59.250" v="3"/>
        <pc:sldMkLst>
          <pc:docMk/>
          <pc:sldMk cId="3784984852" sldId="266"/>
        </pc:sldMkLst>
        <pc:picChg chg="mod">
          <ac:chgData name="Mai Xiong" userId="S::mxiong@cde.ca.gov::e9953e61-0963-4231-9c4b-20f4af026609" providerId="AD" clId="Web-{E811877B-7F6F-4810-9434-11336FFE91F3}" dt="2020-10-16T16:00:59.250" v="3"/>
          <ac:picMkLst>
            <pc:docMk/>
            <pc:sldMk cId="3784984852" sldId="266"/>
            <ac:picMk id="17" creationId="{C633DAC2-ECC2-4313-A733-E38DF64D3448}"/>
          </ac:picMkLst>
        </pc:picChg>
      </pc:sldChg>
      <pc:sldChg chg="modSp">
        <pc:chgData name="Mai Xiong" userId="S::mxiong@cde.ca.gov::e9953e61-0963-4231-9c4b-20f4af026609" providerId="AD" clId="Web-{E811877B-7F6F-4810-9434-11336FFE91F3}" dt="2020-10-16T16:01:49.237" v="5"/>
        <pc:sldMkLst>
          <pc:docMk/>
          <pc:sldMk cId="2759510883" sldId="268"/>
        </pc:sldMkLst>
        <pc:picChg chg="mod">
          <ac:chgData name="Mai Xiong" userId="S::mxiong@cde.ca.gov::e9953e61-0963-4231-9c4b-20f4af026609" providerId="AD" clId="Web-{E811877B-7F6F-4810-9434-11336FFE91F3}" dt="2020-10-16T16:01:49.237" v="5"/>
          <ac:picMkLst>
            <pc:docMk/>
            <pc:sldMk cId="2759510883" sldId="268"/>
            <ac:picMk id="7" creationId="{58F8E50C-3183-4310-B6E7-C217CB7272CC}"/>
          </ac:picMkLst>
        </pc:picChg>
      </pc:sldChg>
      <pc:sldChg chg="modSp">
        <pc:chgData name="Mai Xiong" userId="S::mxiong@cde.ca.gov::e9953e61-0963-4231-9c4b-20f4af026609" providerId="AD" clId="Web-{E811877B-7F6F-4810-9434-11336FFE91F3}" dt="2020-10-16T15:59:36.262" v="2"/>
        <pc:sldMkLst>
          <pc:docMk/>
          <pc:sldMk cId="4179686808" sldId="317"/>
        </pc:sldMkLst>
        <pc:picChg chg="mod">
          <ac:chgData name="Mai Xiong" userId="S::mxiong@cde.ca.gov::e9953e61-0963-4231-9c4b-20f4af026609" providerId="AD" clId="Web-{E811877B-7F6F-4810-9434-11336FFE91F3}" dt="2020-10-16T15:59:36.262" v="2"/>
          <ac:picMkLst>
            <pc:docMk/>
            <pc:sldMk cId="4179686808" sldId="317"/>
            <ac:picMk id="11" creationId="{3A06F807-72AE-4770-BCDE-B88924D5D989}"/>
          </ac:picMkLst>
        </pc:picChg>
      </pc:sldChg>
      <pc:sldMasterChg chg="mod modSldLayout">
        <pc:chgData name="Mai Xiong" userId="S::mxiong@cde.ca.gov::e9953e61-0963-4231-9c4b-20f4af026609" providerId="AD" clId="Web-{E811877B-7F6F-4810-9434-11336FFE91F3}" dt="2020-10-16T16:02:18.005" v="7"/>
        <pc:sldMasterMkLst>
          <pc:docMk/>
          <pc:sldMasterMk cId="1877708683" sldId="2147483648"/>
        </pc:sldMasterMkLst>
        <pc:sldLayoutChg chg="mod">
          <pc:chgData name="Mai Xiong" userId="S::mxiong@cde.ca.gov::e9953e61-0963-4231-9c4b-20f4af026609" providerId="AD" clId="Web-{E811877B-7F6F-4810-9434-11336FFE91F3}" dt="2020-10-16T16:02:18.005" v="7"/>
          <pc:sldLayoutMkLst>
            <pc:docMk/>
            <pc:sldMasterMk cId="1877708683" sldId="2147483648"/>
            <pc:sldLayoutMk cId="465858863" sldId="2147483649"/>
          </pc:sldLayoutMkLst>
        </pc:sldLayoutChg>
        <pc:sldLayoutChg chg="mod">
          <pc:chgData name="Mai Xiong" userId="S::mxiong@cde.ca.gov::e9953e61-0963-4231-9c4b-20f4af026609" providerId="AD" clId="Web-{E811877B-7F6F-4810-9434-11336FFE91F3}" dt="2020-10-16T16:02:18.005" v="7"/>
          <pc:sldLayoutMkLst>
            <pc:docMk/>
            <pc:sldMasterMk cId="1877708683" sldId="2147483648"/>
            <pc:sldLayoutMk cId="1543729046" sldId="2147483650"/>
          </pc:sldLayoutMkLst>
        </pc:sldLayoutChg>
        <pc:sldLayoutChg chg="mod">
          <pc:chgData name="Mai Xiong" userId="S::mxiong@cde.ca.gov::e9953e61-0963-4231-9c4b-20f4af026609" providerId="AD" clId="Web-{E811877B-7F6F-4810-9434-11336FFE91F3}" dt="2020-10-16T16:02:18.005" v="7"/>
          <pc:sldLayoutMkLst>
            <pc:docMk/>
            <pc:sldMasterMk cId="1877708683" sldId="2147483648"/>
            <pc:sldLayoutMk cId="1232188366" sldId="2147483652"/>
          </pc:sldLayoutMkLst>
        </pc:sldLayoutChg>
        <pc:sldLayoutChg chg="mod">
          <pc:chgData name="Mai Xiong" userId="S::mxiong@cde.ca.gov::e9953e61-0963-4231-9c4b-20f4af026609" providerId="AD" clId="Web-{E811877B-7F6F-4810-9434-11336FFE91F3}" dt="2020-10-16T16:02:18.005" v="7"/>
          <pc:sldLayoutMkLst>
            <pc:docMk/>
            <pc:sldMasterMk cId="1877708683" sldId="2147483648"/>
            <pc:sldLayoutMk cId="2905458949" sldId="2147483653"/>
          </pc:sldLayoutMkLst>
        </pc:sldLayoutChg>
      </pc:sldMasterChg>
      <pc:sldMasterChg chg="mod modSldLayout">
        <pc:chgData name="Mai Xiong" userId="S::mxiong@cde.ca.gov::e9953e61-0963-4231-9c4b-20f4af026609" providerId="AD" clId="Web-{E811877B-7F6F-4810-9434-11336FFE91F3}" dt="2020-10-16T16:02:18.005" v="7"/>
        <pc:sldMasterMkLst>
          <pc:docMk/>
          <pc:sldMasterMk cId="2273882459" sldId="2147483654"/>
        </pc:sldMasterMkLst>
        <pc:sldLayoutChg chg="mod">
          <pc:chgData name="Mai Xiong" userId="S::mxiong@cde.ca.gov::e9953e61-0963-4231-9c4b-20f4af026609" providerId="AD" clId="Web-{E811877B-7F6F-4810-9434-11336FFE91F3}" dt="2020-10-16T16:02:18.005" v="7"/>
          <pc:sldLayoutMkLst>
            <pc:docMk/>
            <pc:sldMasterMk cId="2273882459" sldId="2147483654"/>
            <pc:sldLayoutMk cId="3054048436" sldId="2147483655"/>
          </pc:sldLayoutMkLst>
        </pc:sldLayoutChg>
        <pc:sldLayoutChg chg="mod">
          <pc:chgData name="Mai Xiong" userId="S::mxiong@cde.ca.gov::e9953e61-0963-4231-9c4b-20f4af026609" providerId="AD" clId="Web-{E811877B-7F6F-4810-9434-11336FFE91F3}" dt="2020-10-16T16:02:18.005" v="7"/>
          <pc:sldLayoutMkLst>
            <pc:docMk/>
            <pc:sldMasterMk cId="2273882459" sldId="2147483654"/>
            <pc:sldLayoutMk cId="3690796489" sldId="2147483656"/>
          </pc:sldLayoutMkLst>
        </pc:sldLayoutChg>
        <pc:sldLayoutChg chg="mod">
          <pc:chgData name="Mai Xiong" userId="S::mxiong@cde.ca.gov::e9953e61-0963-4231-9c4b-20f4af026609" providerId="AD" clId="Web-{E811877B-7F6F-4810-9434-11336FFE91F3}" dt="2020-10-16T16:02:18.005" v="7"/>
          <pc:sldLayoutMkLst>
            <pc:docMk/>
            <pc:sldMasterMk cId="2273882459" sldId="2147483654"/>
            <pc:sldLayoutMk cId="896593856" sldId="2147483657"/>
          </pc:sldLayoutMkLst>
        </pc:sldLayoutChg>
        <pc:sldLayoutChg chg="mod">
          <pc:chgData name="Mai Xiong" userId="S::mxiong@cde.ca.gov::e9953e61-0963-4231-9c4b-20f4af026609" providerId="AD" clId="Web-{E811877B-7F6F-4810-9434-11336FFE91F3}" dt="2020-10-16T16:02:18.005" v="7"/>
          <pc:sldLayoutMkLst>
            <pc:docMk/>
            <pc:sldMasterMk cId="2273882459" sldId="2147483654"/>
            <pc:sldLayoutMk cId="2526991564" sldId="2147483658"/>
          </pc:sldLayoutMkLst>
        </pc:sldLayoutChg>
      </pc:sldMasterChg>
      <pc:sldMasterChg chg="mod modSldLayout">
        <pc:chgData name="Mai Xiong" userId="S::mxiong@cde.ca.gov::e9953e61-0963-4231-9c4b-20f4af026609" providerId="AD" clId="Web-{E811877B-7F6F-4810-9434-11336FFE91F3}" dt="2020-10-16T16:02:18.005" v="7"/>
        <pc:sldMasterMkLst>
          <pc:docMk/>
          <pc:sldMasterMk cId="2402199638" sldId="2147483659"/>
        </pc:sldMasterMkLst>
        <pc:sldLayoutChg chg="mod">
          <pc:chgData name="Mai Xiong" userId="S::mxiong@cde.ca.gov::e9953e61-0963-4231-9c4b-20f4af026609" providerId="AD" clId="Web-{E811877B-7F6F-4810-9434-11336FFE91F3}" dt="2020-10-16T16:02:18.005" v="7"/>
          <pc:sldLayoutMkLst>
            <pc:docMk/>
            <pc:sldMasterMk cId="2402199638" sldId="2147483659"/>
            <pc:sldLayoutMk cId="1251570577" sldId="2147483661"/>
          </pc:sldLayoutMkLst>
        </pc:sldLayoutChg>
        <pc:sldLayoutChg chg="mod">
          <pc:chgData name="Mai Xiong" userId="S::mxiong@cde.ca.gov::e9953e61-0963-4231-9c4b-20f4af026609" providerId="AD" clId="Web-{E811877B-7F6F-4810-9434-11336FFE91F3}" dt="2020-10-16T16:02:18.005" v="7"/>
          <pc:sldLayoutMkLst>
            <pc:docMk/>
            <pc:sldMasterMk cId="2402199638" sldId="2147483659"/>
            <pc:sldLayoutMk cId="516547917" sldId="2147483662"/>
          </pc:sldLayoutMkLst>
        </pc:sldLayoutChg>
        <pc:sldLayoutChg chg="mod">
          <pc:chgData name="Mai Xiong" userId="S::mxiong@cde.ca.gov::e9953e61-0963-4231-9c4b-20f4af026609" providerId="AD" clId="Web-{E811877B-7F6F-4810-9434-11336FFE91F3}" dt="2020-10-16T16:02:18.005" v="7"/>
          <pc:sldLayoutMkLst>
            <pc:docMk/>
            <pc:sldMasterMk cId="2402199638" sldId="2147483659"/>
            <pc:sldLayoutMk cId="1131053959" sldId="2147483663"/>
          </pc:sldLayoutMkLst>
        </pc:sldLayoutChg>
        <pc:sldLayoutChg chg="mod">
          <pc:chgData name="Mai Xiong" userId="S::mxiong@cde.ca.gov::e9953e61-0963-4231-9c4b-20f4af026609" providerId="AD" clId="Web-{E811877B-7F6F-4810-9434-11336FFE91F3}" dt="2020-10-16T16:02:18.005" v="7"/>
          <pc:sldLayoutMkLst>
            <pc:docMk/>
            <pc:sldMasterMk cId="2402199638" sldId="2147483659"/>
            <pc:sldLayoutMk cId="1683886949" sldId="2147483669"/>
          </pc:sldLayoutMkLst>
        </pc:sldLayoutChg>
      </pc:sldMasterChg>
      <pc:sldMasterChg chg="mod modSldLayout">
        <pc:chgData name="Mai Xiong" userId="S::mxiong@cde.ca.gov::e9953e61-0963-4231-9c4b-20f4af026609" providerId="AD" clId="Web-{E811877B-7F6F-4810-9434-11336FFE91F3}" dt="2020-10-16T16:02:18.005" v="7"/>
        <pc:sldMasterMkLst>
          <pc:docMk/>
          <pc:sldMasterMk cId="3956017735" sldId="2147483664"/>
        </pc:sldMasterMkLst>
        <pc:sldLayoutChg chg="mod">
          <pc:chgData name="Mai Xiong" userId="S::mxiong@cde.ca.gov::e9953e61-0963-4231-9c4b-20f4af026609" providerId="AD" clId="Web-{E811877B-7F6F-4810-9434-11336FFE91F3}" dt="2020-10-16T16:02:18.005" v="7"/>
          <pc:sldLayoutMkLst>
            <pc:docMk/>
            <pc:sldMasterMk cId="3956017735" sldId="2147483664"/>
            <pc:sldLayoutMk cId="3612507755" sldId="2147483666"/>
          </pc:sldLayoutMkLst>
        </pc:sldLayoutChg>
        <pc:sldLayoutChg chg="mod">
          <pc:chgData name="Mai Xiong" userId="S::mxiong@cde.ca.gov::e9953e61-0963-4231-9c4b-20f4af026609" providerId="AD" clId="Web-{E811877B-7F6F-4810-9434-11336FFE91F3}" dt="2020-10-16T16:02:18.005" v="7"/>
          <pc:sldLayoutMkLst>
            <pc:docMk/>
            <pc:sldMasterMk cId="3956017735" sldId="2147483664"/>
            <pc:sldLayoutMk cId="2154873183" sldId="2147483667"/>
          </pc:sldLayoutMkLst>
        </pc:sldLayoutChg>
        <pc:sldLayoutChg chg="mod">
          <pc:chgData name="Mai Xiong" userId="S::mxiong@cde.ca.gov::e9953e61-0963-4231-9c4b-20f4af026609" providerId="AD" clId="Web-{E811877B-7F6F-4810-9434-11336FFE91F3}" dt="2020-10-16T16:02:18.005" v="7"/>
          <pc:sldLayoutMkLst>
            <pc:docMk/>
            <pc:sldMasterMk cId="3956017735" sldId="2147483664"/>
            <pc:sldLayoutMk cId="1345420008" sldId="2147483668"/>
          </pc:sldLayoutMkLst>
        </pc:sldLayoutChg>
        <pc:sldLayoutChg chg="mod">
          <pc:chgData name="Mai Xiong" userId="S::mxiong@cde.ca.gov::e9953e61-0963-4231-9c4b-20f4af026609" providerId="AD" clId="Web-{E811877B-7F6F-4810-9434-11336FFE91F3}" dt="2020-10-16T16:02:18.005" v="7"/>
          <pc:sldLayoutMkLst>
            <pc:docMk/>
            <pc:sldMasterMk cId="3956017735" sldId="2147483664"/>
            <pc:sldLayoutMk cId="4213720822" sldId="2147483670"/>
          </pc:sldLayoutMkLst>
        </pc:sldLayoutChg>
      </pc:sldMasterChg>
      <pc:sldMasterChg chg="mod modSldLayout">
        <pc:chgData name="Mai Xiong" userId="S::mxiong@cde.ca.gov::e9953e61-0963-4231-9c4b-20f4af026609" providerId="AD" clId="Web-{E811877B-7F6F-4810-9434-11336FFE91F3}" dt="2020-10-16T16:02:18.005" v="7"/>
        <pc:sldMasterMkLst>
          <pc:docMk/>
          <pc:sldMasterMk cId="229396915" sldId="2147483671"/>
        </pc:sldMasterMkLst>
        <pc:sldLayoutChg chg="mod">
          <pc:chgData name="Mai Xiong" userId="S::mxiong@cde.ca.gov::e9953e61-0963-4231-9c4b-20f4af026609" providerId="AD" clId="Web-{E811877B-7F6F-4810-9434-11336FFE91F3}" dt="2020-10-16T16:02:18.005" v="7"/>
          <pc:sldLayoutMkLst>
            <pc:docMk/>
            <pc:sldMasterMk cId="229396915" sldId="2147483671"/>
            <pc:sldLayoutMk cId="748797022" sldId="2147483672"/>
          </pc:sldLayoutMkLst>
        </pc:sldLayoutChg>
        <pc:sldLayoutChg chg="mod">
          <pc:chgData name="Mai Xiong" userId="S::mxiong@cde.ca.gov::e9953e61-0963-4231-9c4b-20f4af026609" providerId="AD" clId="Web-{E811877B-7F6F-4810-9434-11336FFE91F3}" dt="2020-10-16T16:02:18.005" v="7"/>
          <pc:sldLayoutMkLst>
            <pc:docMk/>
            <pc:sldMasterMk cId="229396915" sldId="2147483671"/>
            <pc:sldLayoutMk cId="2530804634" sldId="2147483673"/>
          </pc:sldLayoutMkLst>
        </pc:sldLayoutChg>
        <pc:sldLayoutChg chg="mod">
          <pc:chgData name="Mai Xiong" userId="S::mxiong@cde.ca.gov::e9953e61-0963-4231-9c4b-20f4af026609" providerId="AD" clId="Web-{E811877B-7F6F-4810-9434-11336FFE91F3}" dt="2020-10-16T16:02:18.005" v="7"/>
          <pc:sldLayoutMkLst>
            <pc:docMk/>
            <pc:sldMasterMk cId="229396915" sldId="2147483671"/>
            <pc:sldLayoutMk cId="2075933739" sldId="2147483674"/>
          </pc:sldLayoutMkLst>
        </pc:sldLayoutChg>
        <pc:sldLayoutChg chg="mod">
          <pc:chgData name="Mai Xiong" userId="S::mxiong@cde.ca.gov::e9953e61-0963-4231-9c4b-20f4af026609" providerId="AD" clId="Web-{E811877B-7F6F-4810-9434-11336FFE91F3}" dt="2020-10-16T16:02:18.005" v="7"/>
          <pc:sldLayoutMkLst>
            <pc:docMk/>
            <pc:sldMasterMk cId="229396915" sldId="2147483671"/>
            <pc:sldLayoutMk cId="1834092397" sldId="2147483675"/>
          </pc:sldLayoutMkLst>
        </pc:sldLayoutChg>
      </pc:sldMasterChg>
      <pc:sldMasterChg chg="mod modSldLayout">
        <pc:chgData name="Mai Xiong" userId="S::mxiong@cde.ca.gov::e9953e61-0963-4231-9c4b-20f4af026609" providerId="AD" clId="Web-{E811877B-7F6F-4810-9434-11336FFE91F3}" dt="2020-10-16T16:02:18.005" v="7"/>
        <pc:sldMasterMkLst>
          <pc:docMk/>
          <pc:sldMasterMk cId="1498434747" sldId="2147483676"/>
        </pc:sldMasterMkLst>
        <pc:sldLayoutChg chg="mod">
          <pc:chgData name="Mai Xiong" userId="S::mxiong@cde.ca.gov::e9953e61-0963-4231-9c4b-20f4af026609" providerId="AD" clId="Web-{E811877B-7F6F-4810-9434-11336FFE91F3}" dt="2020-10-16T16:02:18.005" v="7"/>
          <pc:sldLayoutMkLst>
            <pc:docMk/>
            <pc:sldMasterMk cId="1498434747" sldId="2147483676"/>
            <pc:sldLayoutMk cId="2670992876" sldId="2147483677"/>
          </pc:sldLayoutMkLst>
        </pc:sldLayoutChg>
        <pc:sldLayoutChg chg="mod">
          <pc:chgData name="Mai Xiong" userId="S::mxiong@cde.ca.gov::e9953e61-0963-4231-9c4b-20f4af026609" providerId="AD" clId="Web-{E811877B-7F6F-4810-9434-11336FFE91F3}" dt="2020-10-16T16:02:18.005" v="7"/>
          <pc:sldLayoutMkLst>
            <pc:docMk/>
            <pc:sldMasterMk cId="1498434747" sldId="2147483676"/>
            <pc:sldLayoutMk cId="997246616" sldId="2147483678"/>
          </pc:sldLayoutMkLst>
        </pc:sldLayoutChg>
        <pc:sldLayoutChg chg="mod">
          <pc:chgData name="Mai Xiong" userId="S::mxiong@cde.ca.gov::e9953e61-0963-4231-9c4b-20f4af026609" providerId="AD" clId="Web-{E811877B-7F6F-4810-9434-11336FFE91F3}" dt="2020-10-16T16:02:18.005" v="7"/>
          <pc:sldLayoutMkLst>
            <pc:docMk/>
            <pc:sldMasterMk cId="1498434747" sldId="2147483676"/>
            <pc:sldLayoutMk cId="3916044735" sldId="2147483679"/>
          </pc:sldLayoutMkLst>
        </pc:sldLayoutChg>
        <pc:sldLayoutChg chg="mod">
          <pc:chgData name="Mai Xiong" userId="S::mxiong@cde.ca.gov::e9953e61-0963-4231-9c4b-20f4af026609" providerId="AD" clId="Web-{E811877B-7F6F-4810-9434-11336FFE91F3}" dt="2020-10-16T16:02:18.005" v="7"/>
          <pc:sldLayoutMkLst>
            <pc:docMk/>
            <pc:sldMasterMk cId="1498434747" sldId="2147483676"/>
            <pc:sldLayoutMk cId="1033471622" sldId="2147483680"/>
          </pc:sldLayoutMkLst>
        </pc:sldLayoutChg>
      </pc:sldMasterChg>
      <pc:sldMasterChg chg="mod modSldLayout">
        <pc:chgData name="Mai Xiong" userId="S::mxiong@cde.ca.gov::e9953e61-0963-4231-9c4b-20f4af026609" providerId="AD" clId="Web-{E811877B-7F6F-4810-9434-11336FFE91F3}" dt="2020-10-16T16:02:18.005" v="7"/>
        <pc:sldMasterMkLst>
          <pc:docMk/>
          <pc:sldMasterMk cId="1599010289" sldId="2147483681"/>
        </pc:sldMasterMkLst>
        <pc:sldLayoutChg chg="mod">
          <pc:chgData name="Mai Xiong" userId="S::mxiong@cde.ca.gov::e9953e61-0963-4231-9c4b-20f4af026609" providerId="AD" clId="Web-{E811877B-7F6F-4810-9434-11336FFE91F3}" dt="2020-10-16T16:02:18.005" v="7"/>
          <pc:sldLayoutMkLst>
            <pc:docMk/>
            <pc:sldMasterMk cId="1599010289" sldId="2147483681"/>
            <pc:sldLayoutMk cId="2789737822" sldId="2147483682"/>
          </pc:sldLayoutMkLst>
        </pc:sldLayoutChg>
        <pc:sldLayoutChg chg="mod">
          <pc:chgData name="Mai Xiong" userId="S::mxiong@cde.ca.gov::e9953e61-0963-4231-9c4b-20f4af026609" providerId="AD" clId="Web-{E811877B-7F6F-4810-9434-11336FFE91F3}" dt="2020-10-16T16:02:18.005" v="7"/>
          <pc:sldLayoutMkLst>
            <pc:docMk/>
            <pc:sldMasterMk cId="1599010289" sldId="2147483681"/>
            <pc:sldLayoutMk cId="423396611" sldId="2147483683"/>
          </pc:sldLayoutMkLst>
        </pc:sldLayoutChg>
        <pc:sldLayoutChg chg="mod">
          <pc:chgData name="Mai Xiong" userId="S::mxiong@cde.ca.gov::e9953e61-0963-4231-9c4b-20f4af026609" providerId="AD" clId="Web-{E811877B-7F6F-4810-9434-11336FFE91F3}" dt="2020-10-16T16:02:18.005" v="7"/>
          <pc:sldLayoutMkLst>
            <pc:docMk/>
            <pc:sldMasterMk cId="1599010289" sldId="2147483681"/>
            <pc:sldLayoutMk cId="3451168796" sldId="2147483684"/>
          </pc:sldLayoutMkLst>
        </pc:sldLayoutChg>
        <pc:sldLayoutChg chg="mod">
          <pc:chgData name="Mai Xiong" userId="S::mxiong@cde.ca.gov::e9953e61-0963-4231-9c4b-20f4af026609" providerId="AD" clId="Web-{E811877B-7F6F-4810-9434-11336FFE91F3}" dt="2020-10-16T16:02:18.005" v="7"/>
          <pc:sldLayoutMkLst>
            <pc:docMk/>
            <pc:sldMasterMk cId="1599010289" sldId="2147483681"/>
            <pc:sldLayoutMk cId="536300978" sldId="2147483685"/>
          </pc:sldLayoutMkLst>
        </pc:sldLayoutChg>
      </pc:sldMasterChg>
    </pc:docChg>
  </pc:docChgLst>
  <pc:docChgLst>
    <pc:chgData name="Mai Xiong" userId="S::mxiong@cde.ca.gov::e9953e61-0963-4231-9c4b-20f4af026609" providerId="AD" clId="Web-{805D225D-DE45-4EFE-B162-D7A5F3608033}"/>
    <pc:docChg chg="modSld modMainMaster">
      <pc:chgData name="Mai Xiong" userId="S::mxiong@cde.ca.gov::e9953e61-0963-4231-9c4b-20f4af026609" providerId="AD" clId="Web-{805D225D-DE45-4EFE-B162-D7A5F3608033}" dt="2020-09-24T21:56:54.526" v="64" actId="1076"/>
      <pc:docMkLst>
        <pc:docMk/>
      </pc:docMkLst>
      <pc:sldChg chg="modSp">
        <pc:chgData name="Mai Xiong" userId="S::mxiong@cde.ca.gov::e9953e61-0963-4231-9c4b-20f4af026609" providerId="AD" clId="Web-{805D225D-DE45-4EFE-B162-D7A5F3608033}" dt="2020-09-24T21:56:54.526" v="64" actId="1076"/>
        <pc:sldMkLst>
          <pc:docMk/>
          <pc:sldMk cId="3784984852" sldId="266"/>
        </pc:sldMkLst>
        <pc:spChg chg="mod">
          <ac:chgData name="Mai Xiong" userId="S::mxiong@cde.ca.gov::e9953e61-0963-4231-9c4b-20f4af026609" providerId="AD" clId="Web-{805D225D-DE45-4EFE-B162-D7A5F3608033}" dt="2020-09-24T21:48:19.555" v="20" actId="1076"/>
          <ac:spMkLst>
            <pc:docMk/>
            <pc:sldMk cId="3784984852" sldId="266"/>
            <ac:spMk id="3" creationId="{30F4C387-BF40-4EB8-8B8C-8604E843C5C2}"/>
          </ac:spMkLst>
        </pc:spChg>
        <pc:picChg chg="mod modCrop">
          <ac:chgData name="Mai Xiong" userId="S::mxiong@cde.ca.gov::e9953e61-0963-4231-9c4b-20f4af026609" providerId="AD" clId="Web-{805D225D-DE45-4EFE-B162-D7A5F3608033}" dt="2020-09-24T21:56:54.526" v="64" actId="1076"/>
          <ac:picMkLst>
            <pc:docMk/>
            <pc:sldMk cId="3784984852" sldId="266"/>
            <ac:picMk id="4" creationId="{9B67045C-F9CF-4989-A774-5B0107B028BC}"/>
          </ac:picMkLst>
        </pc:picChg>
      </pc:sldChg>
      <pc:sldChg chg="modSp">
        <pc:chgData name="Mai Xiong" userId="S::mxiong@cde.ca.gov::e9953e61-0963-4231-9c4b-20f4af026609" providerId="AD" clId="Web-{805D225D-DE45-4EFE-B162-D7A5F3608033}" dt="2020-09-24T21:56:39.776" v="62" actId="1076"/>
        <pc:sldMkLst>
          <pc:docMk/>
          <pc:sldMk cId="2759510883" sldId="268"/>
        </pc:sldMkLst>
        <pc:spChg chg="mod">
          <ac:chgData name="Mai Xiong" userId="S::mxiong@cde.ca.gov::e9953e61-0963-4231-9c4b-20f4af026609" providerId="AD" clId="Web-{805D225D-DE45-4EFE-B162-D7A5F3608033}" dt="2020-09-24T21:52:24.384" v="51" actId="1076"/>
          <ac:spMkLst>
            <pc:docMk/>
            <pc:sldMk cId="2759510883" sldId="268"/>
            <ac:spMk id="3" creationId="{5A6AF242-ED55-472F-889B-24E9BC39E7B8}"/>
          </ac:spMkLst>
        </pc:spChg>
        <pc:picChg chg="mod modCrop">
          <ac:chgData name="Mai Xiong" userId="S::mxiong@cde.ca.gov::e9953e61-0963-4231-9c4b-20f4af026609" providerId="AD" clId="Web-{805D225D-DE45-4EFE-B162-D7A5F3608033}" dt="2020-09-24T21:56:39.776" v="62" actId="1076"/>
          <ac:picMkLst>
            <pc:docMk/>
            <pc:sldMk cId="2759510883" sldId="268"/>
            <ac:picMk id="1026" creationId="{08A01566-FC40-EE47-BCFB-BEEEA8897430}"/>
          </ac:picMkLst>
        </pc:picChg>
      </pc:sldChg>
      <pc:sldMasterChg chg="mod modSldLayout">
        <pc:chgData name="Mai Xiong" userId="S::mxiong@cde.ca.gov::e9953e61-0963-4231-9c4b-20f4af026609" providerId="AD" clId="Web-{805D225D-DE45-4EFE-B162-D7A5F3608033}" dt="2020-09-24T21:53:53.124" v="53"/>
        <pc:sldMasterMkLst>
          <pc:docMk/>
          <pc:sldMasterMk cId="1877708683" sldId="2147483648"/>
        </pc:sldMasterMkLst>
        <pc:sldLayoutChg chg="mod">
          <pc:chgData name="Mai Xiong" userId="S::mxiong@cde.ca.gov::e9953e61-0963-4231-9c4b-20f4af026609" providerId="AD" clId="Web-{805D225D-DE45-4EFE-B162-D7A5F3608033}" dt="2020-09-24T21:53:53.124" v="53"/>
          <pc:sldLayoutMkLst>
            <pc:docMk/>
            <pc:sldMasterMk cId="1877708683" sldId="2147483648"/>
            <pc:sldLayoutMk cId="465858863" sldId="2147483649"/>
          </pc:sldLayoutMkLst>
        </pc:sldLayoutChg>
        <pc:sldLayoutChg chg="mod">
          <pc:chgData name="Mai Xiong" userId="S::mxiong@cde.ca.gov::e9953e61-0963-4231-9c4b-20f4af026609" providerId="AD" clId="Web-{805D225D-DE45-4EFE-B162-D7A5F3608033}" dt="2020-09-24T21:53:53.124" v="53"/>
          <pc:sldLayoutMkLst>
            <pc:docMk/>
            <pc:sldMasterMk cId="1877708683" sldId="2147483648"/>
            <pc:sldLayoutMk cId="1543729046" sldId="2147483650"/>
          </pc:sldLayoutMkLst>
        </pc:sldLayoutChg>
        <pc:sldLayoutChg chg="mod">
          <pc:chgData name="Mai Xiong" userId="S::mxiong@cde.ca.gov::e9953e61-0963-4231-9c4b-20f4af026609" providerId="AD" clId="Web-{805D225D-DE45-4EFE-B162-D7A5F3608033}" dt="2020-09-24T21:53:53.124" v="53"/>
          <pc:sldLayoutMkLst>
            <pc:docMk/>
            <pc:sldMasterMk cId="1877708683" sldId="2147483648"/>
            <pc:sldLayoutMk cId="1232188366" sldId="2147483652"/>
          </pc:sldLayoutMkLst>
        </pc:sldLayoutChg>
        <pc:sldLayoutChg chg="mod">
          <pc:chgData name="Mai Xiong" userId="S::mxiong@cde.ca.gov::e9953e61-0963-4231-9c4b-20f4af026609" providerId="AD" clId="Web-{805D225D-DE45-4EFE-B162-D7A5F3608033}" dt="2020-09-24T21:53:53.124" v="53"/>
          <pc:sldLayoutMkLst>
            <pc:docMk/>
            <pc:sldMasterMk cId="1877708683" sldId="2147483648"/>
            <pc:sldLayoutMk cId="2905458949" sldId="2147483653"/>
          </pc:sldLayoutMkLst>
        </pc:sldLayoutChg>
      </pc:sldMasterChg>
      <pc:sldMasterChg chg="mod modSldLayout">
        <pc:chgData name="Mai Xiong" userId="S::mxiong@cde.ca.gov::e9953e61-0963-4231-9c4b-20f4af026609" providerId="AD" clId="Web-{805D225D-DE45-4EFE-B162-D7A5F3608033}" dt="2020-09-24T21:53:53.124" v="53"/>
        <pc:sldMasterMkLst>
          <pc:docMk/>
          <pc:sldMasterMk cId="2273882459" sldId="2147483654"/>
        </pc:sldMasterMkLst>
        <pc:sldLayoutChg chg="mod">
          <pc:chgData name="Mai Xiong" userId="S::mxiong@cde.ca.gov::e9953e61-0963-4231-9c4b-20f4af026609" providerId="AD" clId="Web-{805D225D-DE45-4EFE-B162-D7A5F3608033}" dt="2020-09-24T21:53:53.124" v="53"/>
          <pc:sldLayoutMkLst>
            <pc:docMk/>
            <pc:sldMasterMk cId="2273882459" sldId="2147483654"/>
            <pc:sldLayoutMk cId="3054048436" sldId="2147483655"/>
          </pc:sldLayoutMkLst>
        </pc:sldLayoutChg>
        <pc:sldLayoutChg chg="mod">
          <pc:chgData name="Mai Xiong" userId="S::mxiong@cde.ca.gov::e9953e61-0963-4231-9c4b-20f4af026609" providerId="AD" clId="Web-{805D225D-DE45-4EFE-B162-D7A5F3608033}" dt="2020-09-24T21:53:53.124" v="53"/>
          <pc:sldLayoutMkLst>
            <pc:docMk/>
            <pc:sldMasterMk cId="2273882459" sldId="2147483654"/>
            <pc:sldLayoutMk cId="3690796489" sldId="2147483656"/>
          </pc:sldLayoutMkLst>
        </pc:sldLayoutChg>
        <pc:sldLayoutChg chg="mod">
          <pc:chgData name="Mai Xiong" userId="S::mxiong@cde.ca.gov::e9953e61-0963-4231-9c4b-20f4af026609" providerId="AD" clId="Web-{805D225D-DE45-4EFE-B162-D7A5F3608033}" dt="2020-09-24T21:53:53.124" v="53"/>
          <pc:sldLayoutMkLst>
            <pc:docMk/>
            <pc:sldMasterMk cId="2273882459" sldId="2147483654"/>
            <pc:sldLayoutMk cId="896593856" sldId="2147483657"/>
          </pc:sldLayoutMkLst>
        </pc:sldLayoutChg>
        <pc:sldLayoutChg chg="mod">
          <pc:chgData name="Mai Xiong" userId="S::mxiong@cde.ca.gov::e9953e61-0963-4231-9c4b-20f4af026609" providerId="AD" clId="Web-{805D225D-DE45-4EFE-B162-D7A5F3608033}" dt="2020-09-24T21:53:53.124" v="53"/>
          <pc:sldLayoutMkLst>
            <pc:docMk/>
            <pc:sldMasterMk cId="2273882459" sldId="2147483654"/>
            <pc:sldLayoutMk cId="2526991564" sldId="2147483658"/>
          </pc:sldLayoutMkLst>
        </pc:sldLayoutChg>
      </pc:sldMasterChg>
      <pc:sldMasterChg chg="mod modSldLayout">
        <pc:chgData name="Mai Xiong" userId="S::mxiong@cde.ca.gov::e9953e61-0963-4231-9c4b-20f4af026609" providerId="AD" clId="Web-{805D225D-DE45-4EFE-B162-D7A5F3608033}" dt="2020-09-24T21:53:53.124" v="53"/>
        <pc:sldMasterMkLst>
          <pc:docMk/>
          <pc:sldMasterMk cId="2402199638" sldId="2147483659"/>
        </pc:sldMasterMkLst>
        <pc:sldLayoutChg chg="mod">
          <pc:chgData name="Mai Xiong" userId="S::mxiong@cde.ca.gov::e9953e61-0963-4231-9c4b-20f4af026609" providerId="AD" clId="Web-{805D225D-DE45-4EFE-B162-D7A5F3608033}" dt="2020-09-24T21:53:53.124" v="53"/>
          <pc:sldLayoutMkLst>
            <pc:docMk/>
            <pc:sldMasterMk cId="2402199638" sldId="2147483659"/>
            <pc:sldLayoutMk cId="1251570577" sldId="2147483661"/>
          </pc:sldLayoutMkLst>
        </pc:sldLayoutChg>
        <pc:sldLayoutChg chg="mod">
          <pc:chgData name="Mai Xiong" userId="S::mxiong@cde.ca.gov::e9953e61-0963-4231-9c4b-20f4af026609" providerId="AD" clId="Web-{805D225D-DE45-4EFE-B162-D7A5F3608033}" dt="2020-09-24T21:53:53.124" v="53"/>
          <pc:sldLayoutMkLst>
            <pc:docMk/>
            <pc:sldMasterMk cId="2402199638" sldId="2147483659"/>
            <pc:sldLayoutMk cId="516547917" sldId="2147483662"/>
          </pc:sldLayoutMkLst>
        </pc:sldLayoutChg>
        <pc:sldLayoutChg chg="mod">
          <pc:chgData name="Mai Xiong" userId="S::mxiong@cde.ca.gov::e9953e61-0963-4231-9c4b-20f4af026609" providerId="AD" clId="Web-{805D225D-DE45-4EFE-B162-D7A5F3608033}" dt="2020-09-24T21:53:53.124" v="53"/>
          <pc:sldLayoutMkLst>
            <pc:docMk/>
            <pc:sldMasterMk cId="2402199638" sldId="2147483659"/>
            <pc:sldLayoutMk cId="1131053959" sldId="2147483663"/>
          </pc:sldLayoutMkLst>
        </pc:sldLayoutChg>
        <pc:sldLayoutChg chg="mod">
          <pc:chgData name="Mai Xiong" userId="S::mxiong@cde.ca.gov::e9953e61-0963-4231-9c4b-20f4af026609" providerId="AD" clId="Web-{805D225D-DE45-4EFE-B162-D7A5F3608033}" dt="2020-09-24T21:53:53.124" v="53"/>
          <pc:sldLayoutMkLst>
            <pc:docMk/>
            <pc:sldMasterMk cId="2402199638" sldId="2147483659"/>
            <pc:sldLayoutMk cId="1683886949" sldId="2147483669"/>
          </pc:sldLayoutMkLst>
        </pc:sldLayoutChg>
      </pc:sldMasterChg>
      <pc:sldMasterChg chg="mod modSldLayout">
        <pc:chgData name="Mai Xiong" userId="S::mxiong@cde.ca.gov::e9953e61-0963-4231-9c4b-20f4af026609" providerId="AD" clId="Web-{805D225D-DE45-4EFE-B162-D7A5F3608033}" dt="2020-09-24T21:53:53.124" v="53"/>
        <pc:sldMasterMkLst>
          <pc:docMk/>
          <pc:sldMasterMk cId="3956017735" sldId="2147483664"/>
        </pc:sldMasterMkLst>
        <pc:sldLayoutChg chg="mod">
          <pc:chgData name="Mai Xiong" userId="S::mxiong@cde.ca.gov::e9953e61-0963-4231-9c4b-20f4af026609" providerId="AD" clId="Web-{805D225D-DE45-4EFE-B162-D7A5F3608033}" dt="2020-09-24T21:53:53.124" v="53"/>
          <pc:sldLayoutMkLst>
            <pc:docMk/>
            <pc:sldMasterMk cId="3956017735" sldId="2147483664"/>
            <pc:sldLayoutMk cId="3612507755" sldId="2147483666"/>
          </pc:sldLayoutMkLst>
        </pc:sldLayoutChg>
        <pc:sldLayoutChg chg="mod">
          <pc:chgData name="Mai Xiong" userId="S::mxiong@cde.ca.gov::e9953e61-0963-4231-9c4b-20f4af026609" providerId="AD" clId="Web-{805D225D-DE45-4EFE-B162-D7A5F3608033}" dt="2020-09-24T21:53:53.124" v="53"/>
          <pc:sldLayoutMkLst>
            <pc:docMk/>
            <pc:sldMasterMk cId="3956017735" sldId="2147483664"/>
            <pc:sldLayoutMk cId="2154873183" sldId="2147483667"/>
          </pc:sldLayoutMkLst>
        </pc:sldLayoutChg>
        <pc:sldLayoutChg chg="mod">
          <pc:chgData name="Mai Xiong" userId="S::mxiong@cde.ca.gov::e9953e61-0963-4231-9c4b-20f4af026609" providerId="AD" clId="Web-{805D225D-DE45-4EFE-B162-D7A5F3608033}" dt="2020-09-24T21:53:53.124" v="53"/>
          <pc:sldLayoutMkLst>
            <pc:docMk/>
            <pc:sldMasterMk cId="3956017735" sldId="2147483664"/>
            <pc:sldLayoutMk cId="1345420008" sldId="2147483668"/>
          </pc:sldLayoutMkLst>
        </pc:sldLayoutChg>
        <pc:sldLayoutChg chg="mod">
          <pc:chgData name="Mai Xiong" userId="S::mxiong@cde.ca.gov::e9953e61-0963-4231-9c4b-20f4af026609" providerId="AD" clId="Web-{805D225D-DE45-4EFE-B162-D7A5F3608033}" dt="2020-09-24T21:53:53.124" v="53"/>
          <pc:sldLayoutMkLst>
            <pc:docMk/>
            <pc:sldMasterMk cId="3956017735" sldId="2147483664"/>
            <pc:sldLayoutMk cId="4213720822" sldId="2147483670"/>
          </pc:sldLayoutMkLst>
        </pc:sldLayoutChg>
      </pc:sldMasterChg>
      <pc:sldMasterChg chg="mod modSldLayout">
        <pc:chgData name="Mai Xiong" userId="S::mxiong@cde.ca.gov::e9953e61-0963-4231-9c4b-20f4af026609" providerId="AD" clId="Web-{805D225D-DE45-4EFE-B162-D7A5F3608033}" dt="2020-09-24T21:53:53.124" v="53"/>
        <pc:sldMasterMkLst>
          <pc:docMk/>
          <pc:sldMasterMk cId="229396915" sldId="2147483671"/>
        </pc:sldMasterMkLst>
        <pc:sldLayoutChg chg="mod">
          <pc:chgData name="Mai Xiong" userId="S::mxiong@cde.ca.gov::e9953e61-0963-4231-9c4b-20f4af026609" providerId="AD" clId="Web-{805D225D-DE45-4EFE-B162-D7A5F3608033}" dt="2020-09-24T21:53:53.124" v="53"/>
          <pc:sldLayoutMkLst>
            <pc:docMk/>
            <pc:sldMasterMk cId="229396915" sldId="2147483671"/>
            <pc:sldLayoutMk cId="748797022" sldId="2147483672"/>
          </pc:sldLayoutMkLst>
        </pc:sldLayoutChg>
        <pc:sldLayoutChg chg="mod">
          <pc:chgData name="Mai Xiong" userId="S::mxiong@cde.ca.gov::e9953e61-0963-4231-9c4b-20f4af026609" providerId="AD" clId="Web-{805D225D-DE45-4EFE-B162-D7A5F3608033}" dt="2020-09-24T21:53:53.124" v="53"/>
          <pc:sldLayoutMkLst>
            <pc:docMk/>
            <pc:sldMasterMk cId="229396915" sldId="2147483671"/>
            <pc:sldLayoutMk cId="2530804634" sldId="2147483673"/>
          </pc:sldLayoutMkLst>
        </pc:sldLayoutChg>
        <pc:sldLayoutChg chg="mod">
          <pc:chgData name="Mai Xiong" userId="S::mxiong@cde.ca.gov::e9953e61-0963-4231-9c4b-20f4af026609" providerId="AD" clId="Web-{805D225D-DE45-4EFE-B162-D7A5F3608033}" dt="2020-09-24T21:53:53.124" v="53"/>
          <pc:sldLayoutMkLst>
            <pc:docMk/>
            <pc:sldMasterMk cId="229396915" sldId="2147483671"/>
            <pc:sldLayoutMk cId="2075933739" sldId="2147483674"/>
          </pc:sldLayoutMkLst>
        </pc:sldLayoutChg>
        <pc:sldLayoutChg chg="mod">
          <pc:chgData name="Mai Xiong" userId="S::mxiong@cde.ca.gov::e9953e61-0963-4231-9c4b-20f4af026609" providerId="AD" clId="Web-{805D225D-DE45-4EFE-B162-D7A5F3608033}" dt="2020-09-24T21:53:53.124" v="53"/>
          <pc:sldLayoutMkLst>
            <pc:docMk/>
            <pc:sldMasterMk cId="229396915" sldId="2147483671"/>
            <pc:sldLayoutMk cId="1834092397" sldId="2147483675"/>
          </pc:sldLayoutMkLst>
        </pc:sldLayoutChg>
      </pc:sldMasterChg>
      <pc:sldMasterChg chg="mod modSldLayout">
        <pc:chgData name="Mai Xiong" userId="S::mxiong@cde.ca.gov::e9953e61-0963-4231-9c4b-20f4af026609" providerId="AD" clId="Web-{805D225D-DE45-4EFE-B162-D7A5F3608033}" dt="2020-09-24T21:53:53.124" v="53"/>
        <pc:sldMasterMkLst>
          <pc:docMk/>
          <pc:sldMasterMk cId="1498434747" sldId="2147483676"/>
        </pc:sldMasterMkLst>
        <pc:sldLayoutChg chg="mod">
          <pc:chgData name="Mai Xiong" userId="S::mxiong@cde.ca.gov::e9953e61-0963-4231-9c4b-20f4af026609" providerId="AD" clId="Web-{805D225D-DE45-4EFE-B162-D7A5F3608033}" dt="2020-09-24T21:53:53.124" v="53"/>
          <pc:sldLayoutMkLst>
            <pc:docMk/>
            <pc:sldMasterMk cId="1498434747" sldId="2147483676"/>
            <pc:sldLayoutMk cId="2670992876" sldId="2147483677"/>
          </pc:sldLayoutMkLst>
        </pc:sldLayoutChg>
        <pc:sldLayoutChg chg="mod">
          <pc:chgData name="Mai Xiong" userId="S::mxiong@cde.ca.gov::e9953e61-0963-4231-9c4b-20f4af026609" providerId="AD" clId="Web-{805D225D-DE45-4EFE-B162-D7A5F3608033}" dt="2020-09-24T21:53:53.124" v="53"/>
          <pc:sldLayoutMkLst>
            <pc:docMk/>
            <pc:sldMasterMk cId="1498434747" sldId="2147483676"/>
            <pc:sldLayoutMk cId="997246616" sldId="2147483678"/>
          </pc:sldLayoutMkLst>
        </pc:sldLayoutChg>
        <pc:sldLayoutChg chg="mod">
          <pc:chgData name="Mai Xiong" userId="S::mxiong@cde.ca.gov::e9953e61-0963-4231-9c4b-20f4af026609" providerId="AD" clId="Web-{805D225D-DE45-4EFE-B162-D7A5F3608033}" dt="2020-09-24T21:53:53.124" v="53"/>
          <pc:sldLayoutMkLst>
            <pc:docMk/>
            <pc:sldMasterMk cId="1498434747" sldId="2147483676"/>
            <pc:sldLayoutMk cId="3916044735" sldId="2147483679"/>
          </pc:sldLayoutMkLst>
        </pc:sldLayoutChg>
        <pc:sldLayoutChg chg="mod">
          <pc:chgData name="Mai Xiong" userId="S::mxiong@cde.ca.gov::e9953e61-0963-4231-9c4b-20f4af026609" providerId="AD" clId="Web-{805D225D-DE45-4EFE-B162-D7A5F3608033}" dt="2020-09-24T21:53:53.124" v="53"/>
          <pc:sldLayoutMkLst>
            <pc:docMk/>
            <pc:sldMasterMk cId="1498434747" sldId="2147483676"/>
            <pc:sldLayoutMk cId="1033471622" sldId="2147483680"/>
          </pc:sldLayoutMkLst>
        </pc:sldLayoutChg>
      </pc:sldMasterChg>
      <pc:sldMasterChg chg="mod modSldLayout">
        <pc:chgData name="Mai Xiong" userId="S::mxiong@cde.ca.gov::e9953e61-0963-4231-9c4b-20f4af026609" providerId="AD" clId="Web-{805D225D-DE45-4EFE-B162-D7A5F3608033}" dt="2020-09-24T21:53:53.124" v="53"/>
        <pc:sldMasterMkLst>
          <pc:docMk/>
          <pc:sldMasterMk cId="1599010289" sldId="2147483681"/>
        </pc:sldMasterMkLst>
        <pc:sldLayoutChg chg="mod">
          <pc:chgData name="Mai Xiong" userId="S::mxiong@cde.ca.gov::e9953e61-0963-4231-9c4b-20f4af026609" providerId="AD" clId="Web-{805D225D-DE45-4EFE-B162-D7A5F3608033}" dt="2020-09-24T21:53:53.124" v="53"/>
          <pc:sldLayoutMkLst>
            <pc:docMk/>
            <pc:sldMasterMk cId="1599010289" sldId="2147483681"/>
            <pc:sldLayoutMk cId="2789737822" sldId="2147483682"/>
          </pc:sldLayoutMkLst>
        </pc:sldLayoutChg>
        <pc:sldLayoutChg chg="mod">
          <pc:chgData name="Mai Xiong" userId="S::mxiong@cde.ca.gov::e9953e61-0963-4231-9c4b-20f4af026609" providerId="AD" clId="Web-{805D225D-DE45-4EFE-B162-D7A5F3608033}" dt="2020-09-24T21:53:53.124" v="53"/>
          <pc:sldLayoutMkLst>
            <pc:docMk/>
            <pc:sldMasterMk cId="1599010289" sldId="2147483681"/>
            <pc:sldLayoutMk cId="423396611" sldId="2147483683"/>
          </pc:sldLayoutMkLst>
        </pc:sldLayoutChg>
        <pc:sldLayoutChg chg="mod">
          <pc:chgData name="Mai Xiong" userId="S::mxiong@cde.ca.gov::e9953e61-0963-4231-9c4b-20f4af026609" providerId="AD" clId="Web-{805D225D-DE45-4EFE-B162-D7A5F3608033}" dt="2020-09-24T21:53:53.124" v="53"/>
          <pc:sldLayoutMkLst>
            <pc:docMk/>
            <pc:sldMasterMk cId="1599010289" sldId="2147483681"/>
            <pc:sldLayoutMk cId="3451168796" sldId="2147483684"/>
          </pc:sldLayoutMkLst>
        </pc:sldLayoutChg>
        <pc:sldLayoutChg chg="mod">
          <pc:chgData name="Mai Xiong" userId="S::mxiong@cde.ca.gov::e9953e61-0963-4231-9c4b-20f4af026609" providerId="AD" clId="Web-{805D225D-DE45-4EFE-B162-D7A5F3608033}" dt="2020-09-24T21:53:53.124" v="53"/>
          <pc:sldLayoutMkLst>
            <pc:docMk/>
            <pc:sldMasterMk cId="1599010289" sldId="2147483681"/>
            <pc:sldLayoutMk cId="536300978" sldId="2147483685"/>
          </pc:sldLayoutMkLst>
        </pc:sldLayoutChg>
      </pc:sldMasterChg>
    </pc:docChg>
  </pc:docChgLst>
  <pc:docChgLst>
    <pc:chgData name="Mai Xiong" userId="S::mxiong@cde.ca.gov::e9953e61-0963-4231-9c4b-20f4af026609" providerId="AD" clId="Web-{8BF52256-635C-4532-BB65-E0D1201B6C01}"/>
    <pc:docChg chg="modSld">
      <pc:chgData name="Mai Xiong" userId="S::mxiong@cde.ca.gov::e9953e61-0963-4231-9c4b-20f4af026609" providerId="AD" clId="Web-{8BF52256-635C-4532-BB65-E0D1201B6C01}" dt="2020-09-17T22:37:56.667" v="62" actId="1076"/>
      <pc:docMkLst>
        <pc:docMk/>
      </pc:docMkLst>
      <pc:sldChg chg="addSp delSp modSp mod modClrScheme chgLayout">
        <pc:chgData name="Mai Xiong" userId="S::mxiong@cde.ca.gov::e9953e61-0963-4231-9c4b-20f4af026609" providerId="AD" clId="Web-{8BF52256-635C-4532-BB65-E0D1201B6C01}" dt="2020-09-17T22:37:56.667" v="62" actId="1076"/>
        <pc:sldMkLst>
          <pc:docMk/>
          <pc:sldMk cId="2914831237" sldId="293"/>
        </pc:sldMkLst>
        <pc:spChg chg="mod ord">
          <ac:chgData name="Mai Xiong" userId="S::mxiong@cde.ca.gov::e9953e61-0963-4231-9c4b-20f4af026609" providerId="AD" clId="Web-{8BF52256-635C-4532-BB65-E0D1201B6C01}" dt="2020-09-17T22:32:50.819" v="1"/>
          <ac:spMkLst>
            <pc:docMk/>
            <pc:sldMk cId="2914831237" sldId="293"/>
            <ac:spMk id="2" creationId="{FF21603F-96B4-4D58-A49C-E7D1BEB94FE6}"/>
          </ac:spMkLst>
        </pc:spChg>
        <pc:spChg chg="mod ord">
          <ac:chgData name="Mai Xiong" userId="S::mxiong@cde.ca.gov::e9953e61-0963-4231-9c4b-20f4af026609" providerId="AD" clId="Web-{8BF52256-635C-4532-BB65-E0D1201B6C01}" dt="2020-09-17T22:35:41.830" v="9" actId="14100"/>
          <ac:spMkLst>
            <pc:docMk/>
            <pc:sldMk cId="2914831237" sldId="293"/>
            <ac:spMk id="3" creationId="{528DD957-68F7-4DC9-8D9E-A554472AD5E2}"/>
          </ac:spMkLst>
        </pc:spChg>
        <pc:spChg chg="add del mod ord">
          <ac:chgData name="Mai Xiong" userId="S::mxiong@cde.ca.gov::e9953e61-0963-4231-9c4b-20f4af026609" providerId="AD" clId="Web-{8BF52256-635C-4532-BB65-E0D1201B6C01}" dt="2020-09-17T22:34:33.091" v="2"/>
          <ac:spMkLst>
            <pc:docMk/>
            <pc:sldMk cId="2914831237" sldId="293"/>
            <ac:spMk id="4" creationId="{B88C5DAE-AFA8-4112-9794-9196E6D8C040}"/>
          </ac:spMkLst>
        </pc:spChg>
        <pc:spChg chg="add mod">
          <ac:chgData name="Mai Xiong" userId="S::mxiong@cde.ca.gov::e9953e61-0963-4231-9c4b-20f4af026609" providerId="AD" clId="Web-{8BF52256-635C-4532-BB65-E0D1201B6C01}" dt="2020-09-17T22:37:56.667" v="62" actId="1076"/>
          <ac:spMkLst>
            <pc:docMk/>
            <pc:sldMk cId="2914831237" sldId="293"/>
            <ac:spMk id="6" creationId="{76AA35AF-5CEE-4A5E-8D69-0686DFFCC6BB}"/>
          </ac:spMkLst>
        </pc:spChg>
        <pc:picChg chg="add mod ord modCrop">
          <ac:chgData name="Mai Xiong" userId="S::mxiong@cde.ca.gov::e9953e61-0963-4231-9c4b-20f4af026609" providerId="AD" clId="Web-{8BF52256-635C-4532-BB65-E0D1201B6C01}" dt="2020-09-17T22:36:11.551" v="12" actId="14100"/>
          <ac:picMkLst>
            <pc:docMk/>
            <pc:sldMk cId="2914831237" sldId="293"/>
            <ac:picMk id="5" creationId="{9530B1EA-51B3-43B6-AB47-BB21703843E5}"/>
          </ac:picMkLst>
        </pc:picChg>
      </pc:sldChg>
    </pc:docChg>
  </pc:docChgLst>
  <pc:docChgLst>
    <pc:chgData name="Shane Diridoni" userId="S::sdiridoni@cde.ca.gov::a254f4f0-4c95-41c6-8387-8f403285e8f5" providerId="AD" clId="Web-{4425C66F-A046-47C0-8EE8-AE0402EA03EA}"/>
    <pc:docChg chg="modSld">
      <pc:chgData name="Shane Diridoni" userId="S::sdiridoni@cde.ca.gov::a254f4f0-4c95-41c6-8387-8f403285e8f5" providerId="AD" clId="Web-{4425C66F-A046-47C0-8EE8-AE0402EA03EA}" dt="2020-10-14T19:16:43.175" v="109" actId="20577"/>
      <pc:docMkLst>
        <pc:docMk/>
      </pc:docMkLst>
      <pc:sldChg chg="modSp">
        <pc:chgData name="Shane Diridoni" userId="S::sdiridoni@cde.ca.gov::a254f4f0-4c95-41c6-8387-8f403285e8f5" providerId="AD" clId="Web-{4425C66F-A046-47C0-8EE8-AE0402EA03EA}" dt="2020-10-14T19:08:31.257" v="74" actId="20577"/>
        <pc:sldMkLst>
          <pc:docMk/>
          <pc:sldMk cId="3453696963" sldId="313"/>
        </pc:sldMkLst>
        <pc:spChg chg="mod">
          <ac:chgData name="Shane Diridoni" userId="S::sdiridoni@cde.ca.gov::a254f4f0-4c95-41c6-8387-8f403285e8f5" providerId="AD" clId="Web-{4425C66F-A046-47C0-8EE8-AE0402EA03EA}" dt="2020-10-14T19:08:31.257" v="74" actId="20577"/>
          <ac:spMkLst>
            <pc:docMk/>
            <pc:sldMk cId="3453696963" sldId="313"/>
            <ac:spMk id="3" creationId="{E1C3D7AA-1230-4C09-A376-C8754D2808BC}"/>
          </ac:spMkLst>
        </pc:spChg>
      </pc:sldChg>
      <pc:sldChg chg="modSp">
        <pc:chgData name="Shane Diridoni" userId="S::sdiridoni@cde.ca.gov::a254f4f0-4c95-41c6-8387-8f403285e8f5" providerId="AD" clId="Web-{4425C66F-A046-47C0-8EE8-AE0402EA03EA}" dt="2020-10-14T19:16:27.331" v="87" actId="20577"/>
        <pc:sldMkLst>
          <pc:docMk/>
          <pc:sldMk cId="2590800360" sldId="314"/>
        </pc:sldMkLst>
        <pc:spChg chg="mod">
          <ac:chgData name="Shane Diridoni" userId="S::sdiridoni@cde.ca.gov::a254f4f0-4c95-41c6-8387-8f403285e8f5" providerId="AD" clId="Web-{4425C66F-A046-47C0-8EE8-AE0402EA03EA}" dt="2020-10-14T19:16:27.331" v="87" actId="20577"/>
          <ac:spMkLst>
            <pc:docMk/>
            <pc:sldMk cId="2590800360" sldId="314"/>
            <ac:spMk id="2" creationId="{B5969389-3FBC-4293-A73F-DECD1BDA5AA1}"/>
          </ac:spMkLst>
        </pc:spChg>
        <pc:spChg chg="mod">
          <ac:chgData name="Shane Diridoni" userId="S::sdiridoni@cde.ca.gov::a254f4f0-4c95-41c6-8387-8f403285e8f5" providerId="AD" clId="Web-{4425C66F-A046-47C0-8EE8-AE0402EA03EA}" dt="2020-10-14T19:14:08.151" v="82" actId="20577"/>
          <ac:spMkLst>
            <pc:docMk/>
            <pc:sldMk cId="2590800360" sldId="314"/>
            <ac:spMk id="3" creationId="{E1C3D7AA-1230-4C09-A376-C8754D2808BC}"/>
          </ac:spMkLst>
        </pc:spChg>
      </pc:sldChg>
      <pc:sldChg chg="modSp">
        <pc:chgData name="Shane Diridoni" userId="S::sdiridoni@cde.ca.gov::a254f4f0-4c95-41c6-8387-8f403285e8f5" providerId="AD" clId="Web-{4425C66F-A046-47C0-8EE8-AE0402EA03EA}" dt="2020-10-14T19:16:34.019" v="100" actId="20577"/>
        <pc:sldMkLst>
          <pc:docMk/>
          <pc:sldMk cId="1609154044" sldId="315"/>
        </pc:sldMkLst>
        <pc:spChg chg="mod">
          <ac:chgData name="Shane Diridoni" userId="S::sdiridoni@cde.ca.gov::a254f4f0-4c95-41c6-8387-8f403285e8f5" providerId="AD" clId="Web-{4425C66F-A046-47C0-8EE8-AE0402EA03EA}" dt="2020-10-14T19:16:34.019" v="100" actId="20577"/>
          <ac:spMkLst>
            <pc:docMk/>
            <pc:sldMk cId="1609154044" sldId="315"/>
            <ac:spMk id="2" creationId="{B5969389-3FBC-4293-A73F-DECD1BDA5AA1}"/>
          </ac:spMkLst>
        </pc:spChg>
      </pc:sldChg>
      <pc:sldChg chg="modSp">
        <pc:chgData name="Shane Diridoni" userId="S::sdiridoni@cde.ca.gov::a254f4f0-4c95-41c6-8387-8f403285e8f5" providerId="AD" clId="Web-{4425C66F-A046-47C0-8EE8-AE0402EA03EA}" dt="2020-10-14T19:16:40.285" v="107" actId="20577"/>
        <pc:sldMkLst>
          <pc:docMk/>
          <pc:sldMk cId="4003461549" sldId="316"/>
        </pc:sldMkLst>
        <pc:spChg chg="mod">
          <ac:chgData name="Shane Diridoni" userId="S::sdiridoni@cde.ca.gov::a254f4f0-4c95-41c6-8387-8f403285e8f5" providerId="AD" clId="Web-{4425C66F-A046-47C0-8EE8-AE0402EA03EA}" dt="2020-10-14T19:16:40.285" v="107" actId="20577"/>
          <ac:spMkLst>
            <pc:docMk/>
            <pc:sldMk cId="4003461549" sldId="316"/>
            <ac:spMk id="2" creationId="{B5969389-3FBC-4293-A73F-DECD1BDA5AA1}"/>
          </ac:spMkLst>
        </pc:spChg>
      </pc:sldChg>
    </pc:docChg>
  </pc:docChgLst>
  <pc:docChgLst>
    <pc:chgData name="Lisa Velarde" userId="S::lvelarde@cde.ca.gov::b29271e0-9596-4652-8d1f-ee6415fef153" providerId="AD" clId="Web-{F2542E33-56A7-433E-BC08-423ABB30AF58}"/>
    <pc:docChg chg="modSld">
      <pc:chgData name="Lisa Velarde" userId="S::lvelarde@cde.ca.gov::b29271e0-9596-4652-8d1f-ee6415fef153" providerId="AD" clId="Web-{F2542E33-56A7-433E-BC08-423ABB30AF58}" dt="2020-09-25T00:37:51.955" v="7"/>
      <pc:docMkLst>
        <pc:docMk/>
      </pc:docMkLst>
      <pc:sldChg chg="modNotes">
        <pc:chgData name="Lisa Velarde" userId="S::lvelarde@cde.ca.gov::b29271e0-9596-4652-8d1f-ee6415fef153" providerId="AD" clId="Web-{F2542E33-56A7-433E-BC08-423ABB30AF58}" dt="2020-09-25T00:37:51.955" v="7"/>
        <pc:sldMkLst>
          <pc:docMk/>
          <pc:sldMk cId="2914831237" sldId="293"/>
        </pc:sldMkLst>
      </pc:sldChg>
    </pc:docChg>
  </pc:docChgLst>
  <pc:docChgLst>
    <pc:chgData name="Barbara Lindsay" userId="S::blindsay@cde.ca.gov::f58b8608-a674-4040-9f2a-f7fe56db570d" providerId="AD" clId="Web-{6C04380E-0A58-4467-B0AE-2D357106B245}"/>
    <pc:docChg chg="modSld">
      <pc:chgData name="Barbara Lindsay" userId="S::blindsay@cde.ca.gov::f58b8608-a674-4040-9f2a-f7fe56db570d" providerId="AD" clId="Web-{6C04380E-0A58-4467-B0AE-2D357106B245}" dt="2020-09-23T21:55:50.897" v="244" actId="20577"/>
      <pc:docMkLst>
        <pc:docMk/>
      </pc:docMkLst>
      <pc:sldChg chg="modSp">
        <pc:chgData name="Barbara Lindsay" userId="S::blindsay@cde.ca.gov::f58b8608-a674-4040-9f2a-f7fe56db570d" providerId="AD" clId="Web-{6C04380E-0A58-4467-B0AE-2D357106B245}" dt="2020-09-23T21:53:16.311" v="215" actId="20577"/>
        <pc:sldMkLst>
          <pc:docMk/>
          <pc:sldMk cId="4076758381" sldId="256"/>
        </pc:sldMkLst>
        <pc:spChg chg="mod">
          <ac:chgData name="Barbara Lindsay" userId="S::blindsay@cde.ca.gov::f58b8608-a674-4040-9f2a-f7fe56db570d" providerId="AD" clId="Web-{6C04380E-0A58-4467-B0AE-2D357106B245}" dt="2020-09-23T21:52:56.216" v="210" actId="20577"/>
          <ac:spMkLst>
            <pc:docMk/>
            <pc:sldMk cId="4076758381" sldId="256"/>
            <ac:spMk id="2" creationId="{00000000-0000-0000-0000-000000000000}"/>
          </ac:spMkLst>
        </pc:spChg>
        <pc:spChg chg="mod">
          <ac:chgData name="Barbara Lindsay" userId="S::blindsay@cde.ca.gov::f58b8608-a674-4040-9f2a-f7fe56db570d" providerId="AD" clId="Web-{6C04380E-0A58-4467-B0AE-2D357106B245}" dt="2020-09-23T21:53:16.311" v="215" actId="20577"/>
          <ac:spMkLst>
            <pc:docMk/>
            <pc:sldMk cId="4076758381" sldId="256"/>
            <ac:spMk id="4" creationId="{78BF6BCE-C71D-40B6-9C07-461BE152E6A5}"/>
          </ac:spMkLst>
        </pc:spChg>
      </pc:sldChg>
      <pc:sldChg chg="modSp">
        <pc:chgData name="Barbara Lindsay" userId="S::blindsay@cde.ca.gov::f58b8608-a674-4040-9f2a-f7fe56db570d" providerId="AD" clId="Web-{6C04380E-0A58-4467-B0AE-2D357106B245}" dt="2020-09-23T21:53:25.608" v="217" actId="20577"/>
        <pc:sldMkLst>
          <pc:docMk/>
          <pc:sldMk cId="3465662035" sldId="257"/>
        </pc:sldMkLst>
        <pc:spChg chg="mod">
          <ac:chgData name="Barbara Lindsay" userId="S::blindsay@cde.ca.gov::f58b8608-a674-4040-9f2a-f7fe56db570d" providerId="AD" clId="Web-{6C04380E-0A58-4467-B0AE-2D357106B245}" dt="2020-09-23T21:53:25.608" v="217" actId="20577"/>
          <ac:spMkLst>
            <pc:docMk/>
            <pc:sldMk cId="3465662035" sldId="257"/>
            <ac:spMk id="2" creationId="{BEEDB00A-8284-43BE-9BF1-6A79D91741D4}"/>
          </ac:spMkLst>
        </pc:spChg>
      </pc:sldChg>
      <pc:sldChg chg="modSp">
        <pc:chgData name="Barbara Lindsay" userId="S::blindsay@cde.ca.gov::f58b8608-a674-4040-9f2a-f7fe56db570d" providerId="AD" clId="Web-{6C04380E-0A58-4467-B0AE-2D357106B245}" dt="2020-09-23T21:53:36.093" v="220" actId="20577"/>
        <pc:sldMkLst>
          <pc:docMk/>
          <pc:sldMk cId="170769648" sldId="264"/>
        </pc:sldMkLst>
        <pc:spChg chg="mod">
          <ac:chgData name="Barbara Lindsay" userId="S::blindsay@cde.ca.gov::f58b8608-a674-4040-9f2a-f7fe56db570d" providerId="AD" clId="Web-{6C04380E-0A58-4467-B0AE-2D357106B245}" dt="2020-09-23T21:53:36.093" v="220" actId="20577"/>
          <ac:spMkLst>
            <pc:docMk/>
            <pc:sldMk cId="170769648" sldId="264"/>
            <ac:spMk id="2" creationId="{6583AFC1-43B5-4C3E-9AC1-44AB5E1DD522}"/>
          </ac:spMkLst>
        </pc:spChg>
      </pc:sldChg>
      <pc:sldChg chg="modSp">
        <pc:chgData name="Barbara Lindsay" userId="S::blindsay@cde.ca.gov::f58b8608-a674-4040-9f2a-f7fe56db570d" providerId="AD" clId="Web-{6C04380E-0A58-4467-B0AE-2D357106B245}" dt="2020-09-23T21:55:28.958" v="237" actId="20577"/>
        <pc:sldMkLst>
          <pc:docMk/>
          <pc:sldMk cId="3784984852" sldId="266"/>
        </pc:sldMkLst>
        <pc:spChg chg="mod">
          <ac:chgData name="Barbara Lindsay" userId="S::blindsay@cde.ca.gov::f58b8608-a674-4040-9f2a-f7fe56db570d" providerId="AD" clId="Web-{6C04380E-0A58-4467-B0AE-2D357106B245}" dt="2020-09-23T21:55:28.958" v="237" actId="20577"/>
          <ac:spMkLst>
            <pc:docMk/>
            <pc:sldMk cId="3784984852" sldId="266"/>
            <ac:spMk id="2" creationId="{F4077755-7B6B-4B38-9097-5E3871589240}"/>
          </ac:spMkLst>
        </pc:spChg>
      </pc:sldChg>
      <pc:sldChg chg="modSp">
        <pc:chgData name="Barbara Lindsay" userId="S::blindsay@cde.ca.gov::f58b8608-a674-4040-9f2a-f7fe56db570d" providerId="AD" clId="Web-{6C04380E-0A58-4467-B0AE-2D357106B245}" dt="2020-09-23T21:55:50.897" v="243" actId="20577"/>
        <pc:sldMkLst>
          <pc:docMk/>
          <pc:sldMk cId="2759510883" sldId="268"/>
        </pc:sldMkLst>
        <pc:spChg chg="mod">
          <ac:chgData name="Barbara Lindsay" userId="S::blindsay@cde.ca.gov::f58b8608-a674-4040-9f2a-f7fe56db570d" providerId="AD" clId="Web-{6C04380E-0A58-4467-B0AE-2D357106B245}" dt="2020-09-23T21:55:50.897" v="243" actId="20577"/>
          <ac:spMkLst>
            <pc:docMk/>
            <pc:sldMk cId="2759510883" sldId="268"/>
            <ac:spMk id="2" creationId="{4295CC55-E94B-413A-957B-4BCDF5D556E8}"/>
          </ac:spMkLst>
        </pc:spChg>
      </pc:sldChg>
      <pc:sldChg chg="modSp">
        <pc:chgData name="Barbara Lindsay" userId="S::blindsay@cde.ca.gov::f58b8608-a674-4040-9f2a-f7fe56db570d" providerId="AD" clId="Web-{6C04380E-0A58-4467-B0AE-2D357106B245}" dt="2020-09-23T21:55:41.021" v="240" actId="20577"/>
        <pc:sldMkLst>
          <pc:docMk/>
          <pc:sldMk cId="2316967745" sldId="269"/>
        </pc:sldMkLst>
        <pc:spChg chg="mod">
          <ac:chgData name="Barbara Lindsay" userId="S::blindsay@cde.ca.gov::f58b8608-a674-4040-9f2a-f7fe56db570d" providerId="AD" clId="Web-{6C04380E-0A58-4467-B0AE-2D357106B245}" dt="2020-09-23T21:55:41.021" v="240" actId="20577"/>
          <ac:spMkLst>
            <pc:docMk/>
            <pc:sldMk cId="2316967745" sldId="269"/>
            <ac:spMk id="2" creationId="{EC165D0A-ACE7-4573-90AC-0580A2071039}"/>
          </ac:spMkLst>
        </pc:spChg>
      </pc:sldChg>
      <pc:sldChg chg="modSp">
        <pc:chgData name="Barbara Lindsay" userId="S::blindsay@cde.ca.gov::f58b8608-a674-4040-9f2a-f7fe56db570d" providerId="AD" clId="Web-{6C04380E-0A58-4467-B0AE-2D357106B245}" dt="2020-09-23T21:55:20.942" v="235" actId="20577"/>
        <pc:sldMkLst>
          <pc:docMk/>
          <pc:sldMk cId="2914831237" sldId="293"/>
        </pc:sldMkLst>
        <pc:spChg chg="mod">
          <ac:chgData name="Barbara Lindsay" userId="S::blindsay@cde.ca.gov::f58b8608-a674-4040-9f2a-f7fe56db570d" providerId="AD" clId="Web-{6C04380E-0A58-4467-B0AE-2D357106B245}" dt="2020-09-23T21:54:40.706" v="230" actId="20577"/>
          <ac:spMkLst>
            <pc:docMk/>
            <pc:sldMk cId="2914831237" sldId="293"/>
            <ac:spMk id="2" creationId="{FF21603F-96B4-4D58-A49C-E7D1BEB94FE6}"/>
          </ac:spMkLst>
        </pc:spChg>
        <pc:spChg chg="mod">
          <ac:chgData name="Barbara Lindsay" userId="S::blindsay@cde.ca.gov::f58b8608-a674-4040-9f2a-f7fe56db570d" providerId="AD" clId="Web-{6C04380E-0A58-4467-B0AE-2D357106B245}" dt="2020-09-23T21:55:20.942" v="235" actId="20577"/>
          <ac:spMkLst>
            <pc:docMk/>
            <pc:sldMk cId="2914831237" sldId="293"/>
            <ac:spMk id="7" creationId="{DC906241-6A13-496C-95A3-4A8AB4CFAF9B}"/>
          </ac:spMkLst>
        </pc:spChg>
      </pc:sldChg>
    </pc:docChg>
  </pc:docChgLst>
  <pc:docChgLst>
    <pc:chgData name="Alana Andrade" userId="S::aandrade@cde.ca.gov::d336b2b8-3478-4328-8ca2-dbdae80dba75" providerId="AD" clId="Web-{F8B0B2CA-D115-4BA3-BECC-1126FE67FB1F}"/>
    <pc:docChg chg="modSld">
      <pc:chgData name="Alana Andrade" userId="S::aandrade@cde.ca.gov::d336b2b8-3478-4328-8ca2-dbdae80dba75" providerId="AD" clId="Web-{F8B0B2CA-D115-4BA3-BECC-1126FE67FB1F}" dt="2020-09-21T22:37:22.054" v="1016" actId="20577"/>
      <pc:docMkLst>
        <pc:docMk/>
      </pc:docMkLst>
    </pc:docChg>
  </pc:docChgLst>
  <pc:docChgLst>
    <pc:chgData name="Rosanne Pitz" userId="S::rpitz@cde.ca.gov::88625356-a6a5-4632-a3bf-7d29c8f84f38" providerId="AD" clId="Web-{21D0BEA0-E0AA-4640-8744-3B70B9BD8235}"/>
    <pc:docChg chg="modSld">
      <pc:chgData name="Rosanne Pitz" userId="S::rpitz@cde.ca.gov::88625356-a6a5-4632-a3bf-7d29c8f84f38" providerId="AD" clId="Web-{21D0BEA0-E0AA-4640-8744-3B70B9BD8235}" dt="2020-09-18T02:54:25.445" v="13" actId="1076"/>
      <pc:docMkLst>
        <pc:docMk/>
      </pc:docMkLst>
      <pc:sldChg chg="modSp modNotes">
        <pc:chgData name="Rosanne Pitz" userId="S::rpitz@cde.ca.gov::88625356-a6a5-4632-a3bf-7d29c8f84f38" providerId="AD" clId="Web-{21D0BEA0-E0AA-4640-8744-3B70B9BD8235}" dt="2020-09-18T02:54:25.445" v="13" actId="1076"/>
        <pc:sldMkLst>
          <pc:docMk/>
          <pc:sldMk cId="2914831237" sldId="293"/>
        </pc:sldMkLst>
        <pc:spChg chg="mod">
          <ac:chgData name="Rosanne Pitz" userId="S::rpitz@cde.ca.gov::88625356-a6a5-4632-a3bf-7d29c8f84f38" providerId="AD" clId="Web-{21D0BEA0-E0AA-4640-8744-3B70B9BD8235}" dt="2020-09-18T02:53:34.113" v="11" actId="14100"/>
          <ac:spMkLst>
            <pc:docMk/>
            <pc:sldMk cId="2914831237" sldId="293"/>
            <ac:spMk id="3" creationId="{528DD957-68F7-4DC9-8D9E-A554472AD5E2}"/>
          </ac:spMkLst>
        </pc:spChg>
        <pc:spChg chg="mod">
          <ac:chgData name="Rosanne Pitz" userId="S::rpitz@cde.ca.gov::88625356-a6a5-4632-a3bf-7d29c8f84f38" providerId="AD" clId="Web-{21D0BEA0-E0AA-4640-8744-3B70B9BD8235}" dt="2020-09-18T02:54:25.445" v="13" actId="1076"/>
          <ac:spMkLst>
            <pc:docMk/>
            <pc:sldMk cId="2914831237" sldId="293"/>
            <ac:spMk id="6" creationId="{76AA35AF-5CEE-4A5E-8D69-0686DFFCC6BB}"/>
          </ac:spMkLst>
        </pc:spChg>
        <pc:picChg chg="mod">
          <ac:chgData name="Rosanne Pitz" userId="S::rpitz@cde.ca.gov::88625356-a6a5-4632-a3bf-7d29c8f84f38" providerId="AD" clId="Web-{21D0BEA0-E0AA-4640-8744-3B70B9BD8235}" dt="2020-09-18T02:53:38.817" v="12" actId="1076"/>
          <ac:picMkLst>
            <pc:docMk/>
            <pc:sldMk cId="2914831237" sldId="293"/>
            <ac:picMk id="5" creationId="{9530B1EA-51B3-43B6-AB47-BB21703843E5}"/>
          </ac:picMkLst>
        </pc:picChg>
      </pc:sldChg>
    </pc:docChg>
  </pc:docChgLst>
  <pc:docChgLst>
    <pc:chgData name="Barbara Lindsay" userId="S::blindsay@cde.ca.gov::f58b8608-a674-4040-9f2a-f7fe56db570d" providerId="AD" clId="Web-{20DF944F-9ADF-4115-B163-307F8CA841EF}"/>
    <pc:docChg chg="delSld modSld">
      <pc:chgData name="Barbara Lindsay" userId="S::blindsay@cde.ca.gov::f58b8608-a674-4040-9f2a-f7fe56db570d" providerId="AD" clId="Web-{20DF944F-9ADF-4115-B163-307F8CA841EF}" dt="2020-09-15T22:49:23.495" v="127" actId="20577"/>
      <pc:docMkLst>
        <pc:docMk/>
      </pc:docMkLst>
      <pc:sldChg chg="modSp">
        <pc:chgData name="Barbara Lindsay" userId="S::blindsay@cde.ca.gov::f58b8608-a674-4040-9f2a-f7fe56db570d" providerId="AD" clId="Web-{20DF944F-9ADF-4115-B163-307F8CA841EF}" dt="2020-09-15T22:31:17.711" v="11" actId="20577"/>
        <pc:sldMkLst>
          <pc:docMk/>
          <pc:sldMk cId="170769648" sldId="264"/>
        </pc:sldMkLst>
        <pc:spChg chg="mod">
          <ac:chgData name="Barbara Lindsay" userId="S::blindsay@cde.ca.gov::f58b8608-a674-4040-9f2a-f7fe56db570d" providerId="AD" clId="Web-{20DF944F-9ADF-4115-B163-307F8CA841EF}" dt="2020-09-15T22:31:17.711" v="11" actId="20577"/>
          <ac:spMkLst>
            <pc:docMk/>
            <pc:sldMk cId="170769648" sldId="264"/>
            <ac:spMk id="3" creationId="{0CE9FDF7-D849-46D6-A060-473F9A2E249D}"/>
          </ac:spMkLst>
        </pc:spChg>
      </pc:sldChg>
    </pc:docChg>
  </pc:docChgLst>
  <pc:docChgLst>
    <pc:chgData name="Mai Xiong" userId="S::mxiong@cde.ca.gov::e9953e61-0963-4231-9c4b-20f4af026609" providerId="AD" clId="Web-{91844020-DB72-471F-8C23-9901973AAA71}"/>
    <pc:docChg chg="delSld modSld">
      <pc:chgData name="Mai Xiong" userId="S::mxiong@cde.ca.gov::e9953e61-0963-4231-9c4b-20f4af026609" providerId="AD" clId="Web-{91844020-DB72-471F-8C23-9901973AAA71}" dt="2020-09-25T16:09:05.476" v="654" actId="20577"/>
      <pc:docMkLst>
        <pc:docMk/>
      </pc:docMkLst>
      <pc:sldChg chg="modSp">
        <pc:chgData name="Mai Xiong" userId="S::mxiong@cde.ca.gov::e9953e61-0963-4231-9c4b-20f4af026609" providerId="AD" clId="Web-{91844020-DB72-471F-8C23-9901973AAA71}" dt="2020-09-25T16:09:05.476" v="654" actId="20577"/>
        <pc:sldMkLst>
          <pc:docMk/>
          <pc:sldMk cId="170769648" sldId="264"/>
        </pc:sldMkLst>
        <pc:spChg chg="mod">
          <ac:chgData name="Mai Xiong" userId="S::mxiong@cde.ca.gov::e9953e61-0963-4231-9c4b-20f4af026609" providerId="AD" clId="Web-{91844020-DB72-471F-8C23-9901973AAA71}" dt="2020-09-25T16:09:05.476" v="654" actId="20577"/>
          <ac:spMkLst>
            <pc:docMk/>
            <pc:sldMk cId="170769648" sldId="264"/>
            <ac:spMk id="3" creationId="{0CE9FDF7-D849-46D6-A060-473F9A2E249D}"/>
          </ac:spMkLst>
        </pc:spChg>
      </pc:sldChg>
      <pc:sldChg chg="modSp">
        <pc:chgData name="Mai Xiong" userId="S::mxiong@cde.ca.gov::e9953e61-0963-4231-9c4b-20f4af026609" providerId="AD" clId="Web-{91844020-DB72-471F-8C23-9901973AAA71}" dt="2020-09-25T16:08:10.817" v="636" actId="20577"/>
        <pc:sldMkLst>
          <pc:docMk/>
          <pc:sldMk cId="2316967745" sldId="269"/>
        </pc:sldMkLst>
        <pc:spChg chg="mod">
          <ac:chgData name="Mai Xiong" userId="S::mxiong@cde.ca.gov::e9953e61-0963-4231-9c4b-20f4af026609" providerId="AD" clId="Web-{91844020-DB72-471F-8C23-9901973AAA71}" dt="2020-09-25T16:08:10.817" v="636" actId="20577"/>
          <ac:spMkLst>
            <pc:docMk/>
            <pc:sldMk cId="2316967745" sldId="269"/>
            <ac:spMk id="3" creationId="{4C1BAFC1-8BE9-4377-8016-60D037472562}"/>
          </ac:spMkLst>
        </pc:spChg>
      </pc:sldChg>
      <pc:sldChg chg="modSp">
        <pc:chgData name="Mai Xiong" userId="S::mxiong@cde.ca.gov::e9953e61-0963-4231-9c4b-20f4af026609" providerId="AD" clId="Web-{91844020-DB72-471F-8C23-9901973AAA71}" dt="2020-09-25T16:03:23.880" v="439" actId="20577"/>
        <pc:sldMkLst>
          <pc:docMk/>
          <pc:sldMk cId="2914831237" sldId="293"/>
        </pc:sldMkLst>
        <pc:spChg chg="mod">
          <ac:chgData name="Mai Xiong" userId="S::mxiong@cde.ca.gov::e9953e61-0963-4231-9c4b-20f4af026609" providerId="AD" clId="Web-{91844020-DB72-471F-8C23-9901973AAA71}" dt="2020-09-25T16:03:23.880" v="439" actId="20577"/>
          <ac:spMkLst>
            <pc:docMk/>
            <pc:sldMk cId="2914831237" sldId="293"/>
            <ac:spMk id="7" creationId="{DC906241-6A13-496C-95A3-4A8AB4CFAF9B}"/>
          </ac:spMkLst>
        </pc:spChg>
      </pc:sldChg>
    </pc:docChg>
  </pc:docChgLst>
  <pc:docChgLst>
    <pc:chgData name="Barbara Lindsay" userId="S::blindsay@cde.ca.gov::f58b8608-a674-4040-9f2a-f7fe56db570d" providerId="AD" clId="Web-{E689AD68-4D6D-4DB1-A151-D2EDD898397B}"/>
    <pc:docChg chg="addSld modSld">
      <pc:chgData name="Barbara Lindsay" userId="S::blindsay@cde.ca.gov::f58b8608-a674-4040-9f2a-f7fe56db570d" providerId="AD" clId="Web-{E689AD68-4D6D-4DB1-A151-D2EDD898397B}" dt="2020-09-15T21:51:21.622" v="556"/>
      <pc:docMkLst>
        <pc:docMk/>
      </pc:docMkLst>
      <pc:sldChg chg="modNotes">
        <pc:chgData name="Barbara Lindsay" userId="S::blindsay@cde.ca.gov::f58b8608-a674-4040-9f2a-f7fe56db570d" providerId="AD" clId="Web-{E689AD68-4D6D-4DB1-A151-D2EDD898397B}" dt="2020-09-15T21:21:40.995" v="276"/>
        <pc:sldMkLst>
          <pc:docMk/>
          <pc:sldMk cId="3465662035" sldId="257"/>
        </pc:sldMkLst>
      </pc:sldChg>
      <pc:sldChg chg="modNotes">
        <pc:chgData name="Barbara Lindsay" userId="S::blindsay@cde.ca.gov::f58b8608-a674-4040-9f2a-f7fe56db570d" providerId="AD" clId="Web-{E689AD68-4D6D-4DB1-A151-D2EDD898397B}" dt="2020-09-15T21:12:00.429" v="128"/>
        <pc:sldMkLst>
          <pc:docMk/>
          <pc:sldMk cId="3265318397" sldId="282"/>
        </pc:sldMkLst>
      </pc:sldChg>
      <pc:sldChg chg="modSp new modNotes">
        <pc:chgData name="Barbara Lindsay" userId="S::blindsay@cde.ca.gov::f58b8608-a674-4040-9f2a-f7fe56db570d" providerId="AD" clId="Web-{E689AD68-4D6D-4DB1-A151-D2EDD898397B}" dt="2020-09-15T21:48:08.710" v="459"/>
        <pc:sldMkLst>
          <pc:docMk/>
          <pc:sldMk cId="2914831237" sldId="293"/>
        </pc:sldMkLst>
        <pc:spChg chg="mod">
          <ac:chgData name="Barbara Lindsay" userId="S::blindsay@cde.ca.gov::f58b8608-a674-4040-9f2a-f7fe56db570d" providerId="AD" clId="Web-{E689AD68-4D6D-4DB1-A151-D2EDD898397B}" dt="2020-09-15T21:47:24.006" v="446" actId="20577"/>
          <ac:spMkLst>
            <pc:docMk/>
            <pc:sldMk cId="2914831237" sldId="293"/>
            <ac:spMk id="2" creationId="{FF21603F-96B4-4D58-A49C-E7D1BEB94FE6}"/>
          </ac:spMkLst>
        </pc:spChg>
        <pc:spChg chg="mod">
          <ac:chgData name="Barbara Lindsay" userId="S::blindsay@cde.ca.gov::f58b8608-a674-4040-9f2a-f7fe56db570d" providerId="AD" clId="Web-{E689AD68-4D6D-4DB1-A151-D2EDD898397B}" dt="2020-09-15T21:47:14.537" v="443" actId="20577"/>
          <ac:spMkLst>
            <pc:docMk/>
            <pc:sldMk cId="2914831237" sldId="293"/>
            <ac:spMk id="3" creationId="{528DD957-68F7-4DC9-8D9E-A554472AD5E2}"/>
          </ac:spMkLst>
        </pc:spChg>
      </pc:sldChg>
    </pc:docChg>
  </pc:docChgLst>
  <pc:docChgLst>
    <pc:chgData name="Erica Otiono" userId="S::eotiono@cde.ca.gov::e3afcc2f-f1f8-4d0d-baeb-5e275a816c2e" providerId="AD" clId="Web-{52E9BE2D-57A8-668D-D42F-329354135CD5}"/>
    <pc:docChg chg="">
      <pc:chgData name="Erica Otiono" userId="S::eotiono@cde.ca.gov::e3afcc2f-f1f8-4d0d-baeb-5e275a816c2e" providerId="AD" clId="Web-{52E9BE2D-57A8-668D-D42F-329354135CD5}" dt="2020-09-18T14:33:35.436" v="0"/>
      <pc:docMkLst>
        <pc:docMk/>
      </pc:docMkLst>
    </pc:docChg>
  </pc:docChgLst>
  <pc:docChgLst>
    <pc:chgData name="Virginia Early" userId="S::vearly@cde.ca.gov::42929ea7-4389-4ffc-bd0b-f8133d7ef99f" providerId="AD" clId="Web-{11341485-0DCA-4F92-B757-FC11E7B0DE08}"/>
    <pc:docChg chg="modSld">
      <pc:chgData name="Virginia Early" userId="S::vearly@cde.ca.gov::42929ea7-4389-4ffc-bd0b-f8133d7ef99f" providerId="AD" clId="Web-{11341485-0DCA-4F92-B757-FC11E7B0DE08}" dt="2020-10-15T15:53:29.416" v="78"/>
      <pc:docMkLst>
        <pc:docMk/>
      </pc:docMkLst>
      <pc:sldChg chg="modSp modNotes">
        <pc:chgData name="Virginia Early" userId="S::vearly@cde.ca.gov::42929ea7-4389-4ffc-bd0b-f8133d7ef99f" providerId="AD" clId="Web-{11341485-0DCA-4F92-B757-FC11E7B0DE08}" dt="2020-10-15T15:53:29.416" v="78"/>
        <pc:sldMkLst>
          <pc:docMk/>
          <pc:sldMk cId="2443079149" sldId="312"/>
        </pc:sldMkLst>
        <pc:spChg chg="mod">
          <ac:chgData name="Virginia Early" userId="S::vearly@cde.ca.gov::42929ea7-4389-4ffc-bd0b-f8133d7ef99f" providerId="AD" clId="Web-{11341485-0DCA-4F92-B757-FC11E7B0DE08}" dt="2020-10-15T15:52:57.899" v="73" actId="20577"/>
          <ac:spMkLst>
            <pc:docMk/>
            <pc:sldMk cId="2443079149" sldId="312"/>
            <ac:spMk id="3" creationId="{230BFC98-4933-43E4-A422-E6C8E81E4C1A}"/>
          </ac:spMkLst>
        </pc:spChg>
      </pc:sldChg>
    </pc:docChg>
  </pc:docChgLst>
  <pc:docChgLst>
    <pc:chgData name="Barbara Lindsay" userId="S::blindsay@cde.ca.gov::f58b8608-a674-4040-9f2a-f7fe56db570d" providerId="AD" clId="Web-{DAC7CF94-4AB6-4D0A-8774-9B8A77E7DBBF}"/>
    <pc:docChg chg="addSld delSld sldOrd">
      <pc:chgData name="Barbara Lindsay" userId="S::blindsay@cde.ca.gov::f58b8608-a674-4040-9f2a-f7fe56db570d" providerId="AD" clId="Web-{DAC7CF94-4AB6-4D0A-8774-9B8A77E7DBBF}" dt="2020-09-24T21:32:27.620" v="3"/>
      <pc:docMkLst>
        <pc:docMk/>
      </pc:docMkLst>
    </pc:docChg>
  </pc:docChgLst>
  <pc:docChgLst>
    <pc:chgData name="Andrea Johnson" userId="S::anjohnson@cde.ca.gov::659d56c1-3249-4a22-853a-47134214c142" providerId="AD" clId="Web-{E74F9B1F-6B4E-4E1E-AF26-5F29EF4C93B3}"/>
    <pc:docChg chg="modSld">
      <pc:chgData name="Andrea Johnson" userId="S::anjohnson@cde.ca.gov::659d56c1-3249-4a22-853a-47134214c142" providerId="AD" clId="Web-{E74F9B1F-6B4E-4E1E-AF26-5F29EF4C93B3}" dt="2020-09-17T17:26:58.606" v="519" actId="20577"/>
      <pc:docMkLst>
        <pc:docMk/>
      </pc:docMkLst>
    </pc:docChg>
  </pc:docChgLst>
  <pc:docChgLst>
    <pc:chgData name="Barbara Lindsay" userId="S::blindsay@cde.ca.gov::f58b8608-a674-4040-9f2a-f7fe56db570d" providerId="AD" clId="Web-{A424DC55-C428-4A2C-9319-5EED303C505B}"/>
    <pc:docChg chg="modSld">
      <pc:chgData name="Barbara Lindsay" userId="S::blindsay@cde.ca.gov::f58b8608-a674-4040-9f2a-f7fe56db570d" providerId="AD" clId="Web-{A424DC55-C428-4A2C-9319-5EED303C505B}" dt="2020-10-15T15:28:15.616" v="207"/>
      <pc:docMkLst>
        <pc:docMk/>
      </pc:docMkLst>
      <pc:sldChg chg="modSp modNotes">
        <pc:chgData name="Barbara Lindsay" userId="S::blindsay@cde.ca.gov::f58b8608-a674-4040-9f2a-f7fe56db570d" providerId="AD" clId="Web-{A424DC55-C428-4A2C-9319-5EED303C505B}" dt="2020-10-15T15:28:15.616" v="207"/>
        <pc:sldMkLst>
          <pc:docMk/>
          <pc:sldMk cId="2443079149" sldId="312"/>
        </pc:sldMkLst>
        <pc:spChg chg="mod">
          <ac:chgData name="Barbara Lindsay" userId="S::blindsay@cde.ca.gov::f58b8608-a674-4040-9f2a-f7fe56db570d" providerId="AD" clId="Web-{A424DC55-C428-4A2C-9319-5EED303C505B}" dt="2020-10-15T15:22:50.083" v="10" actId="20577"/>
          <ac:spMkLst>
            <pc:docMk/>
            <pc:sldMk cId="2443079149" sldId="312"/>
            <ac:spMk id="3" creationId="{230BFC98-4933-43E4-A422-E6C8E81E4C1A}"/>
          </ac:spMkLst>
        </pc:spChg>
      </pc:sldChg>
    </pc:docChg>
  </pc:docChgLst>
  <pc:docChgLst>
    <pc:chgData name="Barbara Lindsay" userId="S::blindsay@cde.ca.gov::f58b8608-a674-4040-9f2a-f7fe56db570d" providerId="AD" clId="Web-{6665A946-1ADC-41BB-9B05-0768FDBE04C5}"/>
    <pc:docChg chg="modSld">
      <pc:chgData name="Barbara Lindsay" userId="S::blindsay@cde.ca.gov::f58b8608-a674-4040-9f2a-f7fe56db570d" providerId="AD" clId="Web-{6665A946-1ADC-41BB-9B05-0768FDBE04C5}" dt="2020-09-15T23:08:39.158" v="96" actId="20577"/>
      <pc:docMkLst>
        <pc:docMk/>
      </pc:docMkLst>
    </pc:docChg>
  </pc:docChgLst>
  <pc:docChgLst>
    <pc:chgData name="Shane Diridoni" userId="S::sdiridoni@cde.ca.gov::a254f4f0-4c95-41c6-8387-8f403285e8f5" providerId="AD" clId="Web-{3CEAF657-34C8-420C-B6B4-79BC704A1EAD}"/>
    <pc:docChg chg="addSld modSld">
      <pc:chgData name="Shane Diridoni" userId="S::sdiridoni@cde.ca.gov::a254f4f0-4c95-41c6-8387-8f403285e8f5" providerId="AD" clId="Web-{3CEAF657-34C8-420C-B6B4-79BC704A1EAD}" dt="2020-10-14T18:19:34.393" v="150" actId="20577"/>
      <pc:docMkLst>
        <pc:docMk/>
      </pc:docMkLst>
      <pc:sldChg chg="modSp">
        <pc:chgData name="Shane Diridoni" userId="S::sdiridoni@cde.ca.gov::a254f4f0-4c95-41c6-8387-8f403285e8f5" providerId="AD" clId="Web-{3CEAF657-34C8-420C-B6B4-79BC704A1EAD}" dt="2020-10-14T18:17:46.715" v="94" actId="20577"/>
        <pc:sldMkLst>
          <pc:docMk/>
          <pc:sldMk cId="3453696963" sldId="313"/>
        </pc:sldMkLst>
        <pc:spChg chg="mod">
          <ac:chgData name="Shane Diridoni" userId="S::sdiridoni@cde.ca.gov::a254f4f0-4c95-41c6-8387-8f403285e8f5" providerId="AD" clId="Web-{3CEAF657-34C8-420C-B6B4-79BC704A1EAD}" dt="2020-10-14T18:17:46.715" v="94" actId="20577"/>
          <ac:spMkLst>
            <pc:docMk/>
            <pc:sldMk cId="3453696963" sldId="313"/>
            <ac:spMk id="3" creationId="{E1C3D7AA-1230-4C09-A376-C8754D2808BC}"/>
          </ac:spMkLst>
        </pc:spChg>
      </pc:sldChg>
      <pc:sldChg chg="modSp add replId">
        <pc:chgData name="Shane Diridoni" userId="S::sdiridoni@cde.ca.gov::a254f4f0-4c95-41c6-8387-8f403285e8f5" providerId="AD" clId="Web-{3CEAF657-34C8-420C-B6B4-79BC704A1EAD}" dt="2020-10-14T18:19:11.126" v="148" actId="20577"/>
        <pc:sldMkLst>
          <pc:docMk/>
          <pc:sldMk cId="2590800360" sldId="314"/>
        </pc:sldMkLst>
        <pc:spChg chg="mod">
          <ac:chgData name="Shane Diridoni" userId="S::sdiridoni@cde.ca.gov::a254f4f0-4c95-41c6-8387-8f403285e8f5" providerId="AD" clId="Web-{3CEAF657-34C8-420C-B6B4-79BC704A1EAD}" dt="2020-10-14T18:19:11.126" v="148" actId="20577"/>
          <ac:spMkLst>
            <pc:docMk/>
            <pc:sldMk cId="2590800360" sldId="314"/>
            <ac:spMk id="3" creationId="{E1C3D7AA-1230-4C09-A376-C8754D2808BC}"/>
          </ac:spMkLst>
        </pc:spChg>
      </pc:sldChg>
      <pc:sldChg chg="modSp add replId">
        <pc:chgData name="Shane Diridoni" userId="S::sdiridoni@cde.ca.gov::a254f4f0-4c95-41c6-8387-8f403285e8f5" providerId="AD" clId="Web-{3CEAF657-34C8-420C-B6B4-79BC704A1EAD}" dt="2020-10-14T18:16:34.915" v="37" actId="20577"/>
        <pc:sldMkLst>
          <pc:docMk/>
          <pc:sldMk cId="1609154044" sldId="315"/>
        </pc:sldMkLst>
        <pc:spChg chg="mod">
          <ac:chgData name="Shane Diridoni" userId="S::sdiridoni@cde.ca.gov::a254f4f0-4c95-41c6-8387-8f403285e8f5" providerId="AD" clId="Web-{3CEAF657-34C8-420C-B6B4-79BC704A1EAD}" dt="2020-10-14T18:16:34.915" v="37" actId="20577"/>
          <ac:spMkLst>
            <pc:docMk/>
            <pc:sldMk cId="1609154044" sldId="315"/>
            <ac:spMk id="3" creationId="{E1C3D7AA-1230-4C09-A376-C8754D2808BC}"/>
          </ac:spMkLst>
        </pc:spChg>
      </pc:sldChg>
      <pc:sldChg chg="modSp add replId">
        <pc:chgData name="Shane Diridoni" userId="S::sdiridoni@cde.ca.gov::a254f4f0-4c95-41c6-8387-8f403285e8f5" providerId="AD" clId="Web-{3CEAF657-34C8-420C-B6B4-79BC704A1EAD}" dt="2020-10-14T18:17:18.526" v="92" actId="20577"/>
        <pc:sldMkLst>
          <pc:docMk/>
          <pc:sldMk cId="4003461549" sldId="316"/>
        </pc:sldMkLst>
        <pc:spChg chg="mod">
          <ac:chgData name="Shane Diridoni" userId="S::sdiridoni@cde.ca.gov::a254f4f0-4c95-41c6-8387-8f403285e8f5" providerId="AD" clId="Web-{3CEAF657-34C8-420C-B6B4-79BC704A1EAD}" dt="2020-10-14T18:17:18.526" v="92" actId="20577"/>
          <ac:spMkLst>
            <pc:docMk/>
            <pc:sldMk cId="4003461549" sldId="316"/>
            <ac:spMk id="3" creationId="{E1C3D7AA-1230-4C09-A376-C8754D2808BC}"/>
          </ac:spMkLst>
        </pc:spChg>
      </pc:sldChg>
    </pc:docChg>
  </pc:docChgLst>
  <pc:docChgLst>
    <pc:chgData name="Rosanne Pitz" userId="S::rpitz@cde.ca.gov::88625356-a6a5-4632-a3bf-7d29c8f84f38" providerId="AD" clId="Web-{83923B98-7DC4-4D8D-B7A2-4DC82C6B7041}"/>
    <pc:docChg chg="addSld delSld modSld">
      <pc:chgData name="Rosanne Pitz" userId="S::rpitz@cde.ca.gov::88625356-a6a5-4632-a3bf-7d29c8f84f38" providerId="AD" clId="Web-{83923B98-7DC4-4D8D-B7A2-4DC82C6B7041}" dt="2020-09-17T23:01:13.342" v="100" actId="14100"/>
      <pc:docMkLst>
        <pc:docMk/>
      </pc:docMkLst>
      <pc:sldChg chg="modSp">
        <pc:chgData name="Rosanne Pitz" userId="S::rpitz@cde.ca.gov::88625356-a6a5-4632-a3bf-7d29c8f84f38" providerId="AD" clId="Web-{83923B98-7DC4-4D8D-B7A2-4DC82C6B7041}" dt="2020-09-17T23:01:13.342" v="100" actId="14100"/>
        <pc:sldMkLst>
          <pc:docMk/>
          <pc:sldMk cId="2914831237" sldId="293"/>
        </pc:sldMkLst>
        <pc:spChg chg="mod">
          <ac:chgData name="Rosanne Pitz" userId="S::rpitz@cde.ca.gov::88625356-a6a5-4632-a3bf-7d29c8f84f38" providerId="AD" clId="Web-{83923B98-7DC4-4D8D-B7A2-4DC82C6B7041}" dt="2020-09-17T23:00:21.229" v="97" actId="20577"/>
          <ac:spMkLst>
            <pc:docMk/>
            <pc:sldMk cId="2914831237" sldId="293"/>
            <ac:spMk id="3" creationId="{528DD957-68F7-4DC9-8D9E-A554472AD5E2}"/>
          </ac:spMkLst>
        </pc:spChg>
        <pc:spChg chg="mod">
          <ac:chgData name="Rosanne Pitz" userId="S::rpitz@cde.ca.gov::88625356-a6a5-4632-a3bf-7d29c8f84f38" providerId="AD" clId="Web-{83923B98-7DC4-4D8D-B7A2-4DC82C6B7041}" dt="2020-09-17T23:01:13.342" v="100" actId="14100"/>
          <ac:spMkLst>
            <pc:docMk/>
            <pc:sldMk cId="2914831237" sldId="293"/>
            <ac:spMk id="6" creationId="{76AA35AF-5CEE-4A5E-8D69-0686DFFCC6BB}"/>
          </ac:spMkLst>
        </pc:spChg>
        <pc:picChg chg="mod">
          <ac:chgData name="Rosanne Pitz" userId="S::rpitz@cde.ca.gov::88625356-a6a5-4632-a3bf-7d29c8f84f38" providerId="AD" clId="Web-{83923B98-7DC4-4D8D-B7A2-4DC82C6B7041}" dt="2020-09-17T23:01:07.826" v="99" actId="1076"/>
          <ac:picMkLst>
            <pc:docMk/>
            <pc:sldMk cId="2914831237" sldId="293"/>
            <ac:picMk id="5" creationId="{9530B1EA-51B3-43B6-AB47-BB21703843E5}"/>
          </ac:picMkLst>
        </pc:picChg>
      </pc:sldChg>
    </pc:docChg>
  </pc:docChgLst>
  <pc:docChgLst>
    <pc:chgData name="Barbara Lindsay" userId="S::blindsay@cde.ca.gov::f58b8608-a674-4040-9f2a-f7fe56db570d" providerId="AD" clId="Web-{F2B1261C-978C-41E3-9876-20D69D8BF601}"/>
    <pc:docChg chg="modSld">
      <pc:chgData name="Barbara Lindsay" userId="S::blindsay@cde.ca.gov::f58b8608-a674-4040-9f2a-f7fe56db570d" providerId="AD" clId="Web-{F2B1261C-978C-41E3-9876-20D69D8BF601}" dt="2020-10-13T18:35:29.950" v="42"/>
      <pc:docMkLst>
        <pc:docMk/>
      </pc:docMkLst>
      <pc:sldChg chg="modNotes">
        <pc:chgData name="Barbara Lindsay" userId="S::blindsay@cde.ca.gov::f58b8608-a674-4040-9f2a-f7fe56db570d" providerId="AD" clId="Web-{F2B1261C-978C-41E3-9876-20D69D8BF601}" dt="2020-10-13T18:34:37.871" v="19"/>
        <pc:sldMkLst>
          <pc:docMk/>
          <pc:sldMk cId="3465662035" sldId="257"/>
        </pc:sldMkLst>
      </pc:sldChg>
      <pc:sldChg chg="modNotes">
        <pc:chgData name="Barbara Lindsay" userId="S::blindsay@cde.ca.gov::f58b8608-a674-4040-9f2a-f7fe56db570d" providerId="AD" clId="Web-{F2B1261C-978C-41E3-9876-20D69D8BF601}" dt="2020-10-13T18:35:29.950" v="42"/>
        <pc:sldMkLst>
          <pc:docMk/>
          <pc:sldMk cId="170769648" sldId="264"/>
        </pc:sldMkLst>
      </pc:sldChg>
    </pc:docChg>
  </pc:docChgLst>
  <pc:docChgLst>
    <pc:chgData name="Barbara Lindsay" userId="S::blindsay@cde.ca.gov::f58b8608-a674-4040-9f2a-f7fe56db570d" providerId="AD" clId="Web-{298B1F16-5089-4599-BBFC-F12220576FEB}"/>
    <pc:docChg chg="delSld">
      <pc:chgData name="Barbara Lindsay" userId="S::blindsay@cde.ca.gov::f58b8608-a674-4040-9f2a-f7fe56db570d" providerId="AD" clId="Web-{298B1F16-5089-4599-BBFC-F12220576FEB}" dt="2020-09-15T22:24:05.865" v="0"/>
      <pc:docMkLst>
        <pc:docMk/>
      </pc:docMkLst>
    </pc:docChg>
  </pc:docChgLst>
  <pc:docChgLst>
    <pc:chgData name="Crystal Devlin" userId="S::cdevlin@cde.ca.gov::45766686-1411-4f66-8b4e-ae85f8cf4551" providerId="AD" clId="Web-{1EFEC9DB-8892-4D10-8150-92612249EF9C}"/>
    <pc:docChg chg="delSld modSld">
      <pc:chgData name="Crystal Devlin" userId="S::cdevlin@cde.ca.gov::45766686-1411-4f66-8b4e-ae85f8cf4551" providerId="AD" clId="Web-{1EFEC9DB-8892-4D10-8150-92612249EF9C}" dt="2020-09-15T19:36:01.881" v="1160"/>
      <pc:docMkLst>
        <pc:docMk/>
      </pc:docMkLst>
    </pc:docChg>
  </pc:docChgLst>
  <pc:docChgLst>
    <pc:chgData name="Barbara Lindsay" userId="S::blindsay@cde.ca.gov::f58b8608-a674-4040-9f2a-f7fe56db570d" providerId="AD" clId="Web-{B3A6B715-1C6F-4AF4-8011-A8DE13457642}"/>
    <pc:docChg chg="modSld">
      <pc:chgData name="Barbara Lindsay" userId="S::blindsay@cde.ca.gov::f58b8608-a674-4040-9f2a-f7fe56db570d" providerId="AD" clId="Web-{B3A6B715-1C6F-4AF4-8011-A8DE13457642}" dt="2020-09-24T23:04:48.401" v="55"/>
      <pc:docMkLst>
        <pc:docMk/>
      </pc:docMkLst>
      <pc:sldChg chg="modNotes">
        <pc:chgData name="Barbara Lindsay" userId="S::blindsay@cde.ca.gov::f58b8608-a674-4040-9f2a-f7fe56db570d" providerId="AD" clId="Web-{B3A6B715-1C6F-4AF4-8011-A8DE13457642}" dt="2020-09-24T23:03:39.006" v="14"/>
        <pc:sldMkLst>
          <pc:docMk/>
          <pc:sldMk cId="2914831237" sldId="293"/>
        </pc:sldMkLst>
      </pc:sldChg>
    </pc:docChg>
  </pc:docChgLst>
  <pc:docChgLst>
    <pc:chgData name="Serene Yee" userId="S::syee@cde.ca.gov::7a04afca-1e5d-4920-b184-7d3327a32982" providerId="AD" clId="Web-{8FBBEFA1-416C-4EEE-8169-FBD052F3976B}"/>
    <pc:docChg chg="delSld modSld">
      <pc:chgData name="Serene Yee" userId="S::syee@cde.ca.gov::7a04afca-1e5d-4920-b184-7d3327a32982" providerId="AD" clId="Web-{8FBBEFA1-416C-4EEE-8169-FBD052F3976B}" dt="2020-09-17T21:15:23.757" v="187" actId="20577"/>
      <pc:docMkLst>
        <pc:docMk/>
      </pc:docMkLst>
      <pc:sldChg chg="modSp modNotes">
        <pc:chgData name="Serene Yee" userId="S::syee@cde.ca.gov::7a04afca-1e5d-4920-b184-7d3327a32982" providerId="AD" clId="Web-{8FBBEFA1-416C-4EEE-8169-FBD052F3976B}" dt="2020-09-17T21:15:23.757" v="187" actId="20577"/>
        <pc:sldMkLst>
          <pc:docMk/>
          <pc:sldMk cId="2914831237" sldId="293"/>
        </pc:sldMkLst>
        <pc:spChg chg="mod">
          <ac:chgData name="Serene Yee" userId="S::syee@cde.ca.gov::7a04afca-1e5d-4920-b184-7d3327a32982" providerId="AD" clId="Web-{8FBBEFA1-416C-4EEE-8169-FBD052F3976B}" dt="2020-09-17T21:15:23.757" v="187" actId="20577"/>
          <ac:spMkLst>
            <pc:docMk/>
            <pc:sldMk cId="2914831237" sldId="293"/>
            <ac:spMk id="3" creationId="{528DD957-68F7-4DC9-8D9E-A554472AD5E2}"/>
          </ac:spMkLst>
        </pc:spChg>
      </pc:sldChg>
    </pc:docChg>
  </pc:docChgLst>
  <pc:docChgLst>
    <pc:chgData name="Corey Khan" userId="S::ckhan@cde.ca.gov::e39be4f5-a065-4613-a021-f6aa9124d380" providerId="AD" clId="Web-{78C72684-9838-4550-9761-D93DFD115ED1}"/>
    <pc:docChg chg="modSld">
      <pc:chgData name="Corey Khan" userId="S::ckhan@cde.ca.gov::e39be4f5-a065-4613-a021-f6aa9124d380" providerId="AD" clId="Web-{78C72684-9838-4550-9761-D93DFD115ED1}" dt="2020-09-23T16:30:45.155" v="554"/>
      <pc:docMkLst>
        <pc:docMk/>
      </pc:docMkLst>
    </pc:docChg>
  </pc:docChgLst>
  <pc:docChgLst>
    <pc:chgData name="Barbara Lindsay" userId="S::blindsay@cde.ca.gov::f58b8608-a674-4040-9f2a-f7fe56db570d" providerId="AD" clId="Web-{E4F9ED9D-EB6C-40D7-2A31-F3E9B3B98E82}"/>
    <pc:docChg chg="modSld">
      <pc:chgData name="Barbara Lindsay" userId="S::blindsay@cde.ca.gov::f58b8608-a674-4040-9f2a-f7fe56db570d" providerId="AD" clId="Web-{E4F9ED9D-EB6C-40D7-2A31-F3E9B3B98E82}" dt="2020-09-11T22:07:42.125" v="192" actId="20577"/>
      <pc:docMkLst>
        <pc:docMk/>
      </pc:docMkLst>
      <pc:sldChg chg="modSp modNotes">
        <pc:chgData name="Barbara Lindsay" userId="S::blindsay@cde.ca.gov::f58b8608-a674-4040-9f2a-f7fe56db570d" providerId="AD" clId="Web-{E4F9ED9D-EB6C-40D7-2A31-F3E9B3B98E82}" dt="2020-09-11T21:55:06.448" v="6"/>
        <pc:sldMkLst>
          <pc:docMk/>
          <pc:sldMk cId="4076758381" sldId="256"/>
        </pc:sldMkLst>
        <pc:spChg chg="mod">
          <ac:chgData name="Barbara Lindsay" userId="S::blindsay@cde.ca.gov::f58b8608-a674-4040-9f2a-f7fe56db570d" providerId="AD" clId="Web-{E4F9ED9D-EB6C-40D7-2A31-F3E9B3B98E82}" dt="2020-09-11T21:54:59.979" v="2" actId="20577"/>
          <ac:spMkLst>
            <pc:docMk/>
            <pc:sldMk cId="4076758381" sldId="256"/>
            <ac:spMk id="4" creationId="{78BF6BCE-C71D-40B6-9C07-461BE152E6A5}"/>
          </ac:spMkLst>
        </pc:spChg>
      </pc:sldChg>
      <pc:sldChg chg="modNotes">
        <pc:chgData name="Barbara Lindsay" userId="S::blindsay@cde.ca.gov::f58b8608-a674-4040-9f2a-f7fe56db570d" providerId="AD" clId="Web-{E4F9ED9D-EB6C-40D7-2A31-F3E9B3B98E82}" dt="2020-09-11T22:06:21.996" v="178"/>
        <pc:sldMkLst>
          <pc:docMk/>
          <pc:sldMk cId="3465662035" sldId="257"/>
        </pc:sldMkLst>
      </pc:sldChg>
      <pc:sldChg chg="modSp modNotes">
        <pc:chgData name="Barbara Lindsay" userId="S::blindsay@cde.ca.gov::f58b8608-a674-4040-9f2a-f7fe56db570d" providerId="AD" clId="Web-{E4F9ED9D-EB6C-40D7-2A31-F3E9B3B98E82}" dt="2020-09-11T22:07:42.125" v="192" actId="20577"/>
        <pc:sldMkLst>
          <pc:docMk/>
          <pc:sldMk cId="170769648" sldId="264"/>
        </pc:sldMkLst>
        <pc:spChg chg="mod">
          <ac:chgData name="Barbara Lindsay" userId="S::blindsay@cde.ca.gov::f58b8608-a674-4040-9f2a-f7fe56db570d" providerId="AD" clId="Web-{E4F9ED9D-EB6C-40D7-2A31-F3E9B3B98E82}" dt="2020-09-11T22:07:42.125" v="192" actId="20577"/>
          <ac:spMkLst>
            <pc:docMk/>
            <pc:sldMk cId="170769648" sldId="264"/>
            <ac:spMk id="3" creationId="{0CE9FDF7-D849-46D6-A060-473F9A2E249D}"/>
          </ac:spMkLst>
        </pc:spChg>
      </pc:sldChg>
    </pc:docChg>
  </pc:docChgLst>
  <pc:docChgLst>
    <pc:chgData name="Barbara Lindsay" userId="S::blindsay@cde.ca.gov::f58b8608-a674-4040-9f2a-f7fe56db570d" providerId="AD" clId="Web-{7B758CC6-1BBB-4DB2-AA82-38E2FB5FD58A}"/>
    <pc:docChg chg="modSld">
      <pc:chgData name="Barbara Lindsay" userId="S::blindsay@cde.ca.gov::f58b8608-a674-4040-9f2a-f7fe56db570d" providerId="AD" clId="Web-{7B758CC6-1BBB-4DB2-AA82-38E2FB5FD58A}" dt="2020-10-14T22:22:14.229" v="51"/>
      <pc:docMkLst>
        <pc:docMk/>
      </pc:docMkLst>
      <pc:sldChg chg="modSp">
        <pc:chgData name="Barbara Lindsay" userId="S::blindsay@cde.ca.gov::f58b8608-a674-4040-9f2a-f7fe56db570d" providerId="AD" clId="Web-{7B758CC6-1BBB-4DB2-AA82-38E2FB5FD58A}" dt="2020-10-14T22:20:00.569" v="11" actId="20577"/>
        <pc:sldMkLst>
          <pc:docMk/>
          <pc:sldMk cId="2914831237" sldId="293"/>
        </pc:sldMkLst>
        <pc:spChg chg="mod">
          <ac:chgData name="Barbara Lindsay" userId="S::blindsay@cde.ca.gov::f58b8608-a674-4040-9f2a-f7fe56db570d" providerId="AD" clId="Web-{7B758CC6-1BBB-4DB2-AA82-38E2FB5FD58A}" dt="2020-10-14T22:19:30.412" v="0" actId="20577"/>
          <ac:spMkLst>
            <pc:docMk/>
            <pc:sldMk cId="2914831237" sldId="293"/>
            <ac:spMk id="2" creationId="{FF21603F-96B4-4D58-A49C-E7D1BEB94FE6}"/>
          </ac:spMkLst>
        </pc:spChg>
        <pc:spChg chg="mod">
          <ac:chgData name="Barbara Lindsay" userId="S::blindsay@cde.ca.gov::f58b8608-a674-4040-9f2a-f7fe56db570d" providerId="AD" clId="Web-{7B758CC6-1BBB-4DB2-AA82-38E2FB5FD58A}" dt="2020-10-14T22:20:00.569" v="11" actId="20577"/>
          <ac:spMkLst>
            <pc:docMk/>
            <pc:sldMk cId="2914831237" sldId="293"/>
            <ac:spMk id="7" creationId="{DC906241-6A13-496C-95A3-4A8AB4CFAF9B}"/>
          </ac:spMkLst>
        </pc:spChg>
      </pc:sldChg>
      <pc:sldChg chg="modNotes">
        <pc:chgData name="Barbara Lindsay" userId="S::blindsay@cde.ca.gov::f58b8608-a674-4040-9f2a-f7fe56db570d" providerId="AD" clId="Web-{7B758CC6-1BBB-4DB2-AA82-38E2FB5FD58A}" dt="2020-10-14T22:22:14.229" v="51"/>
        <pc:sldMkLst>
          <pc:docMk/>
          <pc:sldMk cId="2443079149" sldId="312"/>
        </pc:sldMkLst>
      </pc:sldChg>
      <pc:sldChg chg="modSp">
        <pc:chgData name="Barbara Lindsay" userId="S::blindsay@cde.ca.gov::f58b8608-a674-4040-9f2a-f7fe56db570d" providerId="AD" clId="Web-{7B758CC6-1BBB-4DB2-AA82-38E2FB5FD58A}" dt="2020-10-14T22:20:28.382" v="21" actId="20577"/>
        <pc:sldMkLst>
          <pc:docMk/>
          <pc:sldMk cId="3453696963" sldId="313"/>
        </pc:sldMkLst>
        <pc:spChg chg="mod">
          <ac:chgData name="Barbara Lindsay" userId="S::blindsay@cde.ca.gov::f58b8608-a674-4040-9f2a-f7fe56db570d" providerId="AD" clId="Web-{7B758CC6-1BBB-4DB2-AA82-38E2FB5FD58A}" dt="2020-10-14T22:20:11.585" v="14" actId="20577"/>
          <ac:spMkLst>
            <pc:docMk/>
            <pc:sldMk cId="3453696963" sldId="313"/>
            <ac:spMk id="2" creationId="{B5969389-3FBC-4293-A73F-DECD1BDA5AA1}"/>
          </ac:spMkLst>
        </pc:spChg>
        <pc:spChg chg="mod">
          <ac:chgData name="Barbara Lindsay" userId="S::blindsay@cde.ca.gov::f58b8608-a674-4040-9f2a-f7fe56db570d" providerId="AD" clId="Web-{7B758CC6-1BBB-4DB2-AA82-38E2FB5FD58A}" dt="2020-10-14T22:20:28.382" v="21" actId="20577"/>
          <ac:spMkLst>
            <pc:docMk/>
            <pc:sldMk cId="3453696963" sldId="313"/>
            <ac:spMk id="3" creationId="{E1C3D7AA-1230-4C09-A376-C8754D2808BC}"/>
          </ac:spMkLst>
        </pc:spChg>
      </pc:sldChg>
      <pc:sldChg chg="modSp">
        <pc:chgData name="Barbara Lindsay" userId="S::blindsay@cde.ca.gov::f58b8608-a674-4040-9f2a-f7fe56db570d" providerId="AD" clId="Web-{7B758CC6-1BBB-4DB2-AA82-38E2FB5FD58A}" dt="2020-10-14T22:21:10.289" v="32" actId="20577"/>
        <pc:sldMkLst>
          <pc:docMk/>
          <pc:sldMk cId="2590800360" sldId="314"/>
        </pc:sldMkLst>
        <pc:spChg chg="mod">
          <ac:chgData name="Barbara Lindsay" userId="S::blindsay@cde.ca.gov::f58b8608-a674-4040-9f2a-f7fe56db570d" providerId="AD" clId="Web-{7B758CC6-1BBB-4DB2-AA82-38E2FB5FD58A}" dt="2020-10-14T22:20:46.867" v="27" actId="20577"/>
          <ac:spMkLst>
            <pc:docMk/>
            <pc:sldMk cId="2590800360" sldId="314"/>
            <ac:spMk id="2" creationId="{B5969389-3FBC-4293-A73F-DECD1BDA5AA1}"/>
          </ac:spMkLst>
        </pc:spChg>
        <pc:spChg chg="mod">
          <ac:chgData name="Barbara Lindsay" userId="S::blindsay@cde.ca.gov::f58b8608-a674-4040-9f2a-f7fe56db570d" providerId="AD" clId="Web-{7B758CC6-1BBB-4DB2-AA82-38E2FB5FD58A}" dt="2020-10-14T22:21:10.289" v="32" actId="20577"/>
          <ac:spMkLst>
            <pc:docMk/>
            <pc:sldMk cId="2590800360" sldId="314"/>
            <ac:spMk id="3" creationId="{E1C3D7AA-1230-4C09-A376-C8754D2808BC}"/>
          </ac:spMkLst>
        </pc:spChg>
      </pc:sldChg>
      <pc:sldChg chg="modSp">
        <pc:chgData name="Barbara Lindsay" userId="S::blindsay@cde.ca.gov::f58b8608-a674-4040-9f2a-f7fe56db570d" providerId="AD" clId="Web-{7B758CC6-1BBB-4DB2-AA82-38E2FB5FD58A}" dt="2020-10-14T22:21:35.618" v="41" actId="20577"/>
        <pc:sldMkLst>
          <pc:docMk/>
          <pc:sldMk cId="1609154044" sldId="315"/>
        </pc:sldMkLst>
        <pc:spChg chg="mod">
          <ac:chgData name="Barbara Lindsay" userId="S::blindsay@cde.ca.gov::f58b8608-a674-4040-9f2a-f7fe56db570d" providerId="AD" clId="Web-{7B758CC6-1BBB-4DB2-AA82-38E2FB5FD58A}" dt="2020-10-14T22:21:20.087" v="36" actId="20577"/>
          <ac:spMkLst>
            <pc:docMk/>
            <pc:sldMk cId="1609154044" sldId="315"/>
            <ac:spMk id="2" creationId="{B5969389-3FBC-4293-A73F-DECD1BDA5AA1}"/>
          </ac:spMkLst>
        </pc:spChg>
        <pc:spChg chg="mod">
          <ac:chgData name="Barbara Lindsay" userId="S::blindsay@cde.ca.gov::f58b8608-a674-4040-9f2a-f7fe56db570d" providerId="AD" clId="Web-{7B758CC6-1BBB-4DB2-AA82-38E2FB5FD58A}" dt="2020-10-14T22:21:35.618" v="41" actId="20577"/>
          <ac:spMkLst>
            <pc:docMk/>
            <pc:sldMk cId="1609154044" sldId="315"/>
            <ac:spMk id="3" creationId="{E1C3D7AA-1230-4C09-A376-C8754D2808BC}"/>
          </ac:spMkLst>
        </pc:spChg>
      </pc:sldChg>
    </pc:docChg>
  </pc:docChgLst>
  <pc:docChgLst>
    <pc:chgData name="Rosanne Pitz" userId="S::rpitz@cde.ca.gov::88625356-a6a5-4632-a3bf-7d29c8f84f38" providerId="AD" clId="Web-{53509CEB-65FB-4D01-9B4F-5EB49A657AF9}"/>
    <pc:docChg chg="modSld">
      <pc:chgData name="Rosanne Pitz" userId="S::rpitz@cde.ca.gov::88625356-a6a5-4632-a3bf-7d29c8f84f38" providerId="AD" clId="Web-{53509CEB-65FB-4D01-9B4F-5EB49A657AF9}" dt="2020-09-17T18:54:53.734" v="50" actId="20577"/>
      <pc:docMkLst>
        <pc:docMk/>
      </pc:docMkLst>
      <pc:sldChg chg="modSp modNotes">
        <pc:chgData name="Rosanne Pitz" userId="S::rpitz@cde.ca.gov::88625356-a6a5-4632-a3bf-7d29c8f84f38" providerId="AD" clId="Web-{53509CEB-65FB-4D01-9B4F-5EB49A657AF9}" dt="2020-09-17T18:54:53.718" v="49" actId="20577"/>
        <pc:sldMkLst>
          <pc:docMk/>
          <pc:sldMk cId="2914831237" sldId="293"/>
        </pc:sldMkLst>
        <pc:spChg chg="mod">
          <ac:chgData name="Rosanne Pitz" userId="S::rpitz@cde.ca.gov::88625356-a6a5-4632-a3bf-7d29c8f84f38" providerId="AD" clId="Web-{53509CEB-65FB-4D01-9B4F-5EB49A657AF9}" dt="2020-09-17T18:54:29.624" v="9" actId="14100"/>
          <ac:spMkLst>
            <pc:docMk/>
            <pc:sldMk cId="2914831237" sldId="293"/>
            <ac:spMk id="2" creationId="{FF21603F-96B4-4D58-A49C-E7D1BEB94FE6}"/>
          </ac:spMkLst>
        </pc:spChg>
        <pc:spChg chg="mod">
          <ac:chgData name="Rosanne Pitz" userId="S::rpitz@cde.ca.gov::88625356-a6a5-4632-a3bf-7d29c8f84f38" providerId="AD" clId="Web-{53509CEB-65FB-4D01-9B4F-5EB49A657AF9}" dt="2020-09-17T18:54:53.718" v="49" actId="20577"/>
          <ac:spMkLst>
            <pc:docMk/>
            <pc:sldMk cId="2914831237" sldId="293"/>
            <ac:spMk id="3" creationId="{528DD957-68F7-4DC9-8D9E-A554472AD5E2}"/>
          </ac:spMkLst>
        </pc:spChg>
      </pc:sldChg>
    </pc:docChg>
  </pc:docChgLst>
  <pc:docChgLst>
    <pc:chgData name="Andrea Johnson" userId="S::anjohnson@cde.ca.gov::659d56c1-3249-4a22-853a-47134214c142" providerId="AD" clId="Web-{2D265FD4-15B4-477D-B14C-BBB7543EAADF}"/>
    <pc:docChg chg="modSld">
      <pc:chgData name="Andrea Johnson" userId="S::anjohnson@cde.ca.gov::659d56c1-3249-4a22-853a-47134214c142" providerId="AD" clId="Web-{2D265FD4-15B4-477D-B14C-BBB7543EAADF}" dt="2020-09-18T15:43:29.290" v="1387"/>
      <pc:docMkLst>
        <pc:docMk/>
      </pc:docMkLst>
    </pc:docChg>
  </pc:docChgLst>
  <pc:docChgLst>
    <pc:chgData name="Shane Diridoni" userId="a254f4f0-4c95-41c6-8387-8f403285e8f5" providerId="ADAL" clId="{3EC31327-859A-494F-9A13-BE8686878436}"/>
    <pc:docChg chg="undo custSel modSld">
      <pc:chgData name="Shane Diridoni" userId="a254f4f0-4c95-41c6-8387-8f403285e8f5" providerId="ADAL" clId="{3EC31327-859A-494F-9A13-BE8686878436}" dt="2020-10-14T20:28:33.403" v="78" actId="20577"/>
      <pc:docMkLst>
        <pc:docMk/>
      </pc:docMkLst>
      <pc:sldChg chg="modSp modNotesTx">
        <pc:chgData name="Shane Diridoni" userId="a254f4f0-4c95-41c6-8387-8f403285e8f5" providerId="ADAL" clId="{3EC31327-859A-494F-9A13-BE8686878436}" dt="2020-10-14T20:28:33.403" v="78" actId="20577"/>
        <pc:sldMkLst>
          <pc:docMk/>
          <pc:sldMk cId="3453696963" sldId="313"/>
        </pc:sldMkLst>
        <pc:spChg chg="mod">
          <ac:chgData name="Shane Diridoni" userId="a254f4f0-4c95-41c6-8387-8f403285e8f5" providerId="ADAL" clId="{3EC31327-859A-494F-9A13-BE8686878436}" dt="2020-10-14T20:28:33.403" v="78" actId="20577"/>
          <ac:spMkLst>
            <pc:docMk/>
            <pc:sldMk cId="3453696963" sldId="313"/>
            <ac:spMk id="3" creationId="{E1C3D7AA-1230-4C09-A376-C8754D2808BC}"/>
          </ac:spMkLst>
        </pc:spChg>
      </pc:sldChg>
      <pc:sldChg chg="modSp modNotesTx">
        <pc:chgData name="Shane Diridoni" userId="a254f4f0-4c95-41c6-8387-8f403285e8f5" providerId="ADAL" clId="{3EC31327-859A-494F-9A13-BE8686878436}" dt="2020-10-14T20:23:26.850" v="65" actId="6549"/>
        <pc:sldMkLst>
          <pc:docMk/>
          <pc:sldMk cId="2590800360" sldId="314"/>
        </pc:sldMkLst>
        <pc:spChg chg="mod">
          <ac:chgData name="Shane Diridoni" userId="a254f4f0-4c95-41c6-8387-8f403285e8f5" providerId="ADAL" clId="{3EC31327-859A-494F-9A13-BE8686878436}" dt="2020-10-14T18:25:36.883" v="62" actId="179"/>
          <ac:spMkLst>
            <pc:docMk/>
            <pc:sldMk cId="2590800360" sldId="314"/>
            <ac:spMk id="3" creationId="{E1C3D7AA-1230-4C09-A376-C8754D2808BC}"/>
          </ac:spMkLst>
        </pc:spChg>
      </pc:sldChg>
      <pc:sldChg chg="modSp modNotesTx">
        <pc:chgData name="Shane Diridoni" userId="a254f4f0-4c95-41c6-8387-8f403285e8f5" providerId="ADAL" clId="{3EC31327-859A-494F-9A13-BE8686878436}" dt="2020-10-14T20:23:35.597" v="66" actId="20577"/>
        <pc:sldMkLst>
          <pc:docMk/>
          <pc:sldMk cId="1609154044" sldId="315"/>
        </pc:sldMkLst>
        <pc:spChg chg="mod">
          <ac:chgData name="Shane Diridoni" userId="a254f4f0-4c95-41c6-8387-8f403285e8f5" providerId="ADAL" clId="{3EC31327-859A-494F-9A13-BE8686878436}" dt="2020-10-14T18:25:27.713" v="61" actId="179"/>
          <ac:spMkLst>
            <pc:docMk/>
            <pc:sldMk cId="1609154044" sldId="315"/>
            <ac:spMk id="3" creationId="{E1C3D7AA-1230-4C09-A376-C8754D2808BC}"/>
          </ac:spMkLst>
        </pc:spChg>
      </pc:sldChg>
      <pc:sldChg chg="modSp modNotesTx">
        <pc:chgData name="Shane Diridoni" userId="a254f4f0-4c95-41c6-8387-8f403285e8f5" providerId="ADAL" clId="{3EC31327-859A-494F-9A13-BE8686878436}" dt="2020-10-14T20:23:45.259" v="67" actId="20577"/>
        <pc:sldMkLst>
          <pc:docMk/>
          <pc:sldMk cId="4003461549" sldId="316"/>
        </pc:sldMkLst>
        <pc:spChg chg="mod">
          <ac:chgData name="Shane Diridoni" userId="a254f4f0-4c95-41c6-8387-8f403285e8f5" providerId="ADAL" clId="{3EC31327-859A-494F-9A13-BE8686878436}" dt="2020-10-14T18:21:54.005" v="34" actId="403"/>
          <ac:spMkLst>
            <pc:docMk/>
            <pc:sldMk cId="4003461549" sldId="316"/>
            <ac:spMk id="3" creationId="{E1C3D7AA-1230-4C09-A376-C8754D2808BC}"/>
          </ac:spMkLst>
        </pc:spChg>
      </pc:sldChg>
    </pc:docChg>
  </pc:docChgLst>
  <pc:docChgLst>
    <pc:chgData name="Rosanne Pitz" userId="S::rpitz@cde.ca.gov::88625356-a6a5-4632-a3bf-7d29c8f84f38" providerId="AD" clId="Web-{F117E8C3-9978-4C26-8274-9272A845A1CE}"/>
    <pc:docChg chg="modSld">
      <pc:chgData name="Rosanne Pitz" userId="S::rpitz@cde.ca.gov::88625356-a6a5-4632-a3bf-7d29c8f84f38" providerId="AD" clId="Web-{F117E8C3-9978-4C26-8274-9272A845A1CE}" dt="2020-09-16T23:02:37" v="36" actId="20577"/>
      <pc:docMkLst>
        <pc:docMk/>
      </pc:docMkLst>
      <pc:sldChg chg="modSp">
        <pc:chgData name="Rosanne Pitz" userId="S::rpitz@cde.ca.gov::88625356-a6a5-4632-a3bf-7d29c8f84f38" providerId="AD" clId="Web-{F117E8C3-9978-4C26-8274-9272A845A1CE}" dt="2020-09-16T23:02:36.984" v="35" actId="20577"/>
        <pc:sldMkLst>
          <pc:docMk/>
          <pc:sldMk cId="2914831237" sldId="293"/>
        </pc:sldMkLst>
        <pc:spChg chg="mod">
          <ac:chgData name="Rosanne Pitz" userId="S::rpitz@cde.ca.gov::88625356-a6a5-4632-a3bf-7d29c8f84f38" providerId="AD" clId="Web-{F117E8C3-9978-4C26-8274-9272A845A1CE}" dt="2020-09-16T23:02:36.984" v="35" actId="20577"/>
          <ac:spMkLst>
            <pc:docMk/>
            <pc:sldMk cId="2914831237" sldId="293"/>
            <ac:spMk id="3" creationId="{528DD957-68F7-4DC9-8D9E-A554472AD5E2}"/>
          </ac:spMkLst>
        </pc:spChg>
      </pc:sldChg>
    </pc:docChg>
  </pc:docChgLst>
  <pc:docChgLst>
    <pc:chgData name="Mai Xiong" userId="S::mxiong@cde.ca.gov::e9953e61-0963-4231-9c4b-20f4af026609" providerId="AD" clId="Web-{2C7C895D-C03A-443A-AE2B-0825A8FD6BDD}"/>
    <pc:docChg chg="modSld">
      <pc:chgData name="Mai Xiong" userId="S::mxiong@cde.ca.gov::e9953e61-0963-4231-9c4b-20f4af026609" providerId="AD" clId="Web-{2C7C895D-C03A-443A-AE2B-0825A8FD6BDD}" dt="2020-09-17T20:13:25.105" v="99"/>
      <pc:docMkLst>
        <pc:docMk/>
      </pc:docMkLst>
      <pc:sldChg chg="modSp">
        <pc:chgData name="Mai Xiong" userId="S::mxiong@cde.ca.gov::e9953e61-0963-4231-9c4b-20f4af026609" providerId="AD" clId="Web-{2C7C895D-C03A-443A-AE2B-0825A8FD6BDD}" dt="2020-09-17T20:08:29.004" v="59" actId="1076"/>
        <pc:sldMkLst>
          <pc:docMk/>
          <pc:sldMk cId="3784984852" sldId="266"/>
        </pc:sldMkLst>
        <pc:spChg chg="mod">
          <ac:chgData name="Mai Xiong" userId="S::mxiong@cde.ca.gov::e9953e61-0963-4231-9c4b-20f4af026609" providerId="AD" clId="Web-{2C7C895D-C03A-443A-AE2B-0825A8FD6BDD}" dt="2020-09-17T20:08:29.004" v="59" actId="1076"/>
          <ac:spMkLst>
            <pc:docMk/>
            <pc:sldMk cId="3784984852" sldId="266"/>
            <ac:spMk id="3" creationId="{30F4C387-BF40-4EB8-8B8C-8604E843C5C2}"/>
          </ac:spMkLst>
        </pc:spChg>
        <pc:picChg chg="mod">
          <ac:chgData name="Mai Xiong" userId="S::mxiong@cde.ca.gov::e9953e61-0963-4231-9c4b-20f4af026609" providerId="AD" clId="Web-{2C7C895D-C03A-443A-AE2B-0825A8FD6BDD}" dt="2020-09-17T20:06:32.501" v="13"/>
          <ac:picMkLst>
            <pc:docMk/>
            <pc:sldMk cId="3784984852" sldId="266"/>
            <ac:picMk id="4" creationId="{9B67045C-F9CF-4989-A774-5B0107B028BC}"/>
          </ac:picMkLst>
        </pc:picChg>
      </pc:sldChg>
      <pc:sldChg chg="addSp delSp modSp">
        <pc:chgData name="Mai Xiong" userId="S::mxiong@cde.ca.gov::e9953e61-0963-4231-9c4b-20f4af026609" providerId="AD" clId="Web-{2C7C895D-C03A-443A-AE2B-0825A8FD6BDD}" dt="2020-09-17T20:13:25.105" v="99"/>
        <pc:sldMkLst>
          <pc:docMk/>
          <pc:sldMk cId="2759510883" sldId="268"/>
        </pc:sldMkLst>
        <pc:spChg chg="mod">
          <ac:chgData name="Mai Xiong" userId="S::mxiong@cde.ca.gov::e9953e61-0963-4231-9c4b-20f4af026609" providerId="AD" clId="Web-{2C7C895D-C03A-443A-AE2B-0825A8FD6BDD}" dt="2020-09-17T20:13:17.277" v="96" actId="1076"/>
          <ac:spMkLst>
            <pc:docMk/>
            <pc:sldMk cId="2759510883" sldId="268"/>
            <ac:spMk id="3" creationId="{5A6AF242-ED55-472F-889B-24E9BC39E7B8}"/>
          </ac:spMkLst>
        </pc:spChg>
        <pc:spChg chg="add del mod">
          <ac:chgData name="Mai Xiong" userId="S::mxiong@cde.ca.gov::e9953e61-0963-4231-9c4b-20f4af026609" providerId="AD" clId="Web-{2C7C895D-C03A-443A-AE2B-0825A8FD6BDD}" dt="2020-09-17T20:13:25.105" v="99"/>
          <ac:spMkLst>
            <pc:docMk/>
            <pc:sldMk cId="2759510883" sldId="268"/>
            <ac:spMk id="4" creationId="{6A054616-7ABB-4929-A4E0-D05FAA29609B}"/>
          </ac:spMkLst>
        </pc:spChg>
        <pc:picChg chg="mod modCrop">
          <ac:chgData name="Mai Xiong" userId="S::mxiong@cde.ca.gov::e9953e61-0963-4231-9c4b-20f4af026609" providerId="AD" clId="Web-{2C7C895D-C03A-443A-AE2B-0825A8FD6BDD}" dt="2020-09-17T20:11:52.243" v="74" actId="1076"/>
          <ac:picMkLst>
            <pc:docMk/>
            <pc:sldMk cId="2759510883" sldId="268"/>
            <ac:picMk id="1026" creationId="{08A01566-FC40-EE47-BCFB-BEEEA8897430}"/>
          </ac:picMkLst>
        </pc:picChg>
      </pc:sldChg>
    </pc:docChg>
  </pc:docChgLst>
  <pc:docChgLst>
    <pc:chgData name="Stephen Propheter" userId="S::spropheter@cde.ca.gov::11fb58e5-2f2b-4a13-b081-018d2675a5df" providerId="AD" clId="Web-{199AFFE4-37A8-47D5-9AE2-1477441567DD}"/>
    <pc:docChg chg="modSld">
      <pc:chgData name="Stephen Propheter" userId="S::spropheter@cde.ca.gov::11fb58e5-2f2b-4a13-b081-018d2675a5df" providerId="AD" clId="Web-{199AFFE4-37A8-47D5-9AE2-1477441567DD}" dt="2020-09-25T05:51:31.870" v="1332"/>
      <pc:docMkLst>
        <pc:docMk/>
      </pc:docMkLst>
      <pc:sldChg chg="modNotes">
        <pc:chgData name="Stephen Propheter" userId="S::spropheter@cde.ca.gov::11fb58e5-2f2b-4a13-b081-018d2675a5df" providerId="AD" clId="Web-{199AFFE4-37A8-47D5-9AE2-1477441567DD}" dt="2020-09-25T05:44:09.027" v="1127"/>
        <pc:sldMkLst>
          <pc:docMk/>
          <pc:sldMk cId="3465662035" sldId="257"/>
        </pc:sldMkLst>
      </pc:sldChg>
      <pc:sldChg chg="modNotes">
        <pc:chgData name="Stephen Propheter" userId="S::spropheter@cde.ca.gov::11fb58e5-2f2b-4a13-b081-018d2675a5df" providerId="AD" clId="Web-{199AFFE4-37A8-47D5-9AE2-1477441567DD}" dt="2020-09-25T05:46:07.108" v="1138"/>
        <pc:sldMkLst>
          <pc:docMk/>
          <pc:sldMk cId="170769648" sldId="264"/>
        </pc:sldMkLst>
      </pc:sldChg>
      <pc:sldChg chg="modNotes">
        <pc:chgData name="Stephen Propheter" userId="S::spropheter@cde.ca.gov::11fb58e5-2f2b-4a13-b081-018d2675a5df" providerId="AD" clId="Web-{199AFFE4-37A8-47D5-9AE2-1477441567DD}" dt="2020-09-25T05:51:31.870" v="1332"/>
        <pc:sldMkLst>
          <pc:docMk/>
          <pc:sldMk cId="2759510883" sldId="268"/>
        </pc:sldMkLst>
      </pc:sldChg>
    </pc:docChg>
  </pc:docChgLst>
  <pc:docChgLst>
    <pc:chgData name="Barbara Lindsay" userId="S::blindsay@cde.ca.gov::f58b8608-a674-4040-9f2a-f7fe56db570d" providerId="AD" clId="Web-{904E40C7-7805-4A87-AC3B-F8D504318CD4}"/>
    <pc:docChg chg="modSld">
      <pc:chgData name="Barbara Lindsay" userId="S::blindsay@cde.ca.gov::f58b8608-a674-4040-9f2a-f7fe56db570d" providerId="AD" clId="Web-{904E40C7-7805-4A87-AC3B-F8D504318CD4}" dt="2020-10-15T22:40:38.345" v="126" actId="20577"/>
      <pc:docMkLst>
        <pc:docMk/>
      </pc:docMkLst>
      <pc:sldChg chg="modSp">
        <pc:chgData name="Barbara Lindsay" userId="S::blindsay@cde.ca.gov::f58b8608-a674-4040-9f2a-f7fe56db570d" providerId="AD" clId="Web-{904E40C7-7805-4A87-AC3B-F8D504318CD4}" dt="2020-10-15T22:40:33.595" v="123" actId="20577"/>
        <pc:sldMkLst>
          <pc:docMk/>
          <pc:sldMk cId="2759510883" sldId="268"/>
        </pc:sldMkLst>
        <pc:spChg chg="mod">
          <ac:chgData name="Barbara Lindsay" userId="S::blindsay@cde.ca.gov::f58b8608-a674-4040-9f2a-f7fe56db570d" providerId="AD" clId="Web-{904E40C7-7805-4A87-AC3B-F8D504318CD4}" dt="2020-10-15T22:40:33.595" v="123" actId="20577"/>
          <ac:spMkLst>
            <pc:docMk/>
            <pc:sldMk cId="2759510883" sldId="268"/>
            <ac:spMk id="2" creationId="{4295CC55-E94B-413A-957B-4BCDF5D556E8}"/>
          </ac:spMkLst>
        </pc:spChg>
      </pc:sldChg>
      <pc:sldChg chg="modSp">
        <pc:chgData name="Barbara Lindsay" userId="S::blindsay@cde.ca.gov::f58b8608-a674-4040-9f2a-f7fe56db570d" providerId="AD" clId="Web-{904E40C7-7805-4A87-AC3B-F8D504318CD4}" dt="2020-10-15T22:37:53.575" v="58" actId="1076"/>
        <pc:sldMkLst>
          <pc:docMk/>
          <pc:sldMk cId="2443079149" sldId="312"/>
        </pc:sldMkLst>
        <pc:spChg chg="mod">
          <ac:chgData name="Barbara Lindsay" userId="S::blindsay@cde.ca.gov::f58b8608-a674-4040-9f2a-f7fe56db570d" providerId="AD" clId="Web-{904E40C7-7805-4A87-AC3B-F8D504318CD4}" dt="2020-10-15T22:37:53.575" v="58" actId="1076"/>
          <ac:spMkLst>
            <pc:docMk/>
            <pc:sldMk cId="2443079149" sldId="312"/>
            <ac:spMk id="3" creationId="{230BFC98-4933-43E4-A422-E6C8E81E4C1A}"/>
          </ac:spMkLst>
        </pc:spChg>
      </pc:sldChg>
      <pc:sldChg chg="modSp">
        <pc:chgData name="Barbara Lindsay" userId="S::blindsay@cde.ca.gov::f58b8608-a674-4040-9f2a-f7fe56db570d" providerId="AD" clId="Web-{904E40C7-7805-4A87-AC3B-F8D504318CD4}" dt="2020-10-15T22:38:29.889" v="73" actId="20577"/>
        <pc:sldMkLst>
          <pc:docMk/>
          <pc:sldMk cId="3453696963" sldId="313"/>
        </pc:sldMkLst>
        <pc:spChg chg="mod">
          <ac:chgData name="Barbara Lindsay" userId="S::blindsay@cde.ca.gov::f58b8608-a674-4040-9f2a-f7fe56db570d" providerId="AD" clId="Web-{904E40C7-7805-4A87-AC3B-F8D504318CD4}" dt="2020-10-15T22:38:29.889" v="73" actId="20577"/>
          <ac:spMkLst>
            <pc:docMk/>
            <pc:sldMk cId="3453696963" sldId="313"/>
            <ac:spMk id="2" creationId="{B5969389-3FBC-4293-A73F-DECD1BDA5AA1}"/>
          </ac:spMkLst>
        </pc:spChg>
      </pc:sldChg>
      <pc:sldChg chg="modSp">
        <pc:chgData name="Barbara Lindsay" userId="S::blindsay@cde.ca.gov::f58b8608-a674-4040-9f2a-f7fe56db570d" providerId="AD" clId="Web-{904E40C7-7805-4A87-AC3B-F8D504318CD4}" dt="2020-10-15T22:39:07.749" v="90" actId="20577"/>
        <pc:sldMkLst>
          <pc:docMk/>
          <pc:sldMk cId="2590800360" sldId="314"/>
        </pc:sldMkLst>
        <pc:spChg chg="mod">
          <ac:chgData name="Barbara Lindsay" userId="S::blindsay@cde.ca.gov::f58b8608-a674-4040-9f2a-f7fe56db570d" providerId="AD" clId="Web-{904E40C7-7805-4A87-AC3B-F8D504318CD4}" dt="2020-10-15T22:38:47.577" v="86" actId="20577"/>
          <ac:spMkLst>
            <pc:docMk/>
            <pc:sldMk cId="2590800360" sldId="314"/>
            <ac:spMk id="2" creationId="{B5969389-3FBC-4293-A73F-DECD1BDA5AA1}"/>
          </ac:spMkLst>
        </pc:spChg>
        <pc:spChg chg="mod">
          <ac:chgData name="Barbara Lindsay" userId="S::blindsay@cde.ca.gov::f58b8608-a674-4040-9f2a-f7fe56db570d" providerId="AD" clId="Web-{904E40C7-7805-4A87-AC3B-F8D504318CD4}" dt="2020-10-15T22:39:07.749" v="90" actId="20577"/>
          <ac:spMkLst>
            <pc:docMk/>
            <pc:sldMk cId="2590800360" sldId="314"/>
            <ac:spMk id="3" creationId="{E1C3D7AA-1230-4C09-A376-C8754D2808BC}"/>
          </ac:spMkLst>
        </pc:spChg>
      </pc:sldChg>
      <pc:sldChg chg="modSp">
        <pc:chgData name="Barbara Lindsay" userId="S::blindsay@cde.ca.gov::f58b8608-a674-4040-9f2a-f7fe56db570d" providerId="AD" clId="Web-{904E40C7-7805-4A87-AC3B-F8D504318CD4}" dt="2020-10-15T22:39:35.109" v="108" actId="20577"/>
        <pc:sldMkLst>
          <pc:docMk/>
          <pc:sldMk cId="1609154044" sldId="315"/>
        </pc:sldMkLst>
        <pc:spChg chg="mod">
          <ac:chgData name="Barbara Lindsay" userId="S::blindsay@cde.ca.gov::f58b8608-a674-4040-9f2a-f7fe56db570d" providerId="AD" clId="Web-{904E40C7-7805-4A87-AC3B-F8D504318CD4}" dt="2020-10-15T22:39:18.437" v="103" actId="20577"/>
          <ac:spMkLst>
            <pc:docMk/>
            <pc:sldMk cId="1609154044" sldId="315"/>
            <ac:spMk id="2" creationId="{B5969389-3FBC-4293-A73F-DECD1BDA5AA1}"/>
          </ac:spMkLst>
        </pc:spChg>
        <pc:spChg chg="mod">
          <ac:chgData name="Barbara Lindsay" userId="S::blindsay@cde.ca.gov::f58b8608-a674-4040-9f2a-f7fe56db570d" providerId="AD" clId="Web-{904E40C7-7805-4A87-AC3B-F8D504318CD4}" dt="2020-10-15T22:39:35.109" v="108" actId="20577"/>
          <ac:spMkLst>
            <pc:docMk/>
            <pc:sldMk cId="1609154044" sldId="315"/>
            <ac:spMk id="3" creationId="{E1C3D7AA-1230-4C09-A376-C8754D2808BC}"/>
          </ac:spMkLst>
        </pc:spChg>
      </pc:sldChg>
      <pc:sldChg chg="modSp">
        <pc:chgData name="Barbara Lindsay" userId="S::blindsay@cde.ca.gov::f58b8608-a674-4040-9f2a-f7fe56db570d" providerId="AD" clId="Web-{904E40C7-7805-4A87-AC3B-F8D504318CD4}" dt="2020-10-15T22:39:46.578" v="117" actId="20577"/>
        <pc:sldMkLst>
          <pc:docMk/>
          <pc:sldMk cId="4003461549" sldId="316"/>
        </pc:sldMkLst>
        <pc:spChg chg="mod">
          <ac:chgData name="Barbara Lindsay" userId="S::blindsay@cde.ca.gov::f58b8608-a674-4040-9f2a-f7fe56db570d" providerId="AD" clId="Web-{904E40C7-7805-4A87-AC3B-F8D504318CD4}" dt="2020-10-15T22:39:46.578" v="117" actId="20577"/>
          <ac:spMkLst>
            <pc:docMk/>
            <pc:sldMk cId="4003461549" sldId="316"/>
            <ac:spMk id="2" creationId="{B5969389-3FBC-4293-A73F-DECD1BDA5AA1}"/>
          </ac:spMkLst>
        </pc:spChg>
        <pc:spChg chg="mod">
          <ac:chgData name="Barbara Lindsay" userId="S::blindsay@cde.ca.gov::f58b8608-a674-4040-9f2a-f7fe56db570d" providerId="AD" clId="Web-{904E40C7-7805-4A87-AC3B-F8D504318CD4}" dt="2020-10-15T22:36:16.245" v="38" actId="20577"/>
          <ac:spMkLst>
            <pc:docMk/>
            <pc:sldMk cId="4003461549" sldId="316"/>
            <ac:spMk id="3" creationId="{E1C3D7AA-1230-4C09-A376-C8754D2808BC}"/>
          </ac:spMkLst>
        </pc:spChg>
      </pc:sldChg>
      <pc:sldChg chg="modSp modNotes">
        <pc:chgData name="Barbara Lindsay" userId="S::blindsay@cde.ca.gov::f58b8608-a674-4040-9f2a-f7fe56db570d" providerId="AD" clId="Web-{904E40C7-7805-4A87-AC3B-F8D504318CD4}" dt="2020-10-15T22:35:58.947" v="33" actId="20577"/>
        <pc:sldMkLst>
          <pc:docMk/>
          <pc:sldMk cId="1224857311" sldId="318"/>
        </pc:sldMkLst>
        <pc:spChg chg="mod">
          <ac:chgData name="Barbara Lindsay" userId="S::blindsay@cde.ca.gov::f58b8608-a674-4040-9f2a-f7fe56db570d" providerId="AD" clId="Web-{904E40C7-7805-4A87-AC3B-F8D504318CD4}" dt="2020-10-15T22:35:26.947" v="24" actId="20577"/>
          <ac:spMkLst>
            <pc:docMk/>
            <pc:sldMk cId="1224857311" sldId="318"/>
            <ac:spMk id="2" creationId="{B5969389-3FBC-4293-A73F-DECD1BDA5AA1}"/>
          </ac:spMkLst>
        </pc:spChg>
        <pc:spChg chg="mod">
          <ac:chgData name="Barbara Lindsay" userId="S::blindsay@cde.ca.gov::f58b8608-a674-4040-9f2a-f7fe56db570d" providerId="AD" clId="Web-{904E40C7-7805-4A87-AC3B-F8D504318CD4}" dt="2020-10-15T22:35:58.947" v="33" actId="20577"/>
          <ac:spMkLst>
            <pc:docMk/>
            <pc:sldMk cId="1224857311" sldId="318"/>
            <ac:spMk id="3" creationId="{E1C3D7AA-1230-4C09-A376-C8754D2808BC}"/>
          </ac:spMkLst>
        </pc:spChg>
      </pc:sldChg>
    </pc:docChg>
  </pc:docChgLst>
  <pc:docChgLst>
    <pc:chgData name="Rosanne Pitz" userId="S::rpitz@cde.ca.gov::88625356-a6a5-4632-a3bf-7d29c8f84f38" providerId="AD" clId="Web-{5B4B84BE-117B-4435-A4EC-00F01D1D730B}"/>
    <pc:docChg chg="modSld">
      <pc:chgData name="Rosanne Pitz" userId="S::rpitz@cde.ca.gov::88625356-a6a5-4632-a3bf-7d29c8f84f38" providerId="AD" clId="Web-{5B4B84BE-117B-4435-A4EC-00F01D1D730B}" dt="2020-09-16T19:14:13.879" v="80" actId="14100"/>
      <pc:docMkLst>
        <pc:docMk/>
      </pc:docMkLst>
    </pc:docChg>
  </pc:docChgLst>
  <pc:docChgLst>
    <pc:chgData name="Mai Xiong" userId="S::mxiong@cde.ca.gov::e9953e61-0963-4231-9c4b-20f4af026609" providerId="AD" clId="Web-{0A958E37-7880-4C95-9544-9B6E45F94CD5}"/>
    <pc:docChg chg="modSld">
      <pc:chgData name="Mai Xiong" userId="S::mxiong@cde.ca.gov::e9953e61-0963-4231-9c4b-20f4af026609" providerId="AD" clId="Web-{0A958E37-7880-4C95-9544-9B6E45F94CD5}" dt="2020-10-15T22:50:40.244" v="30" actId="1076"/>
      <pc:docMkLst>
        <pc:docMk/>
      </pc:docMkLst>
      <pc:sldChg chg="modSp">
        <pc:chgData name="Mai Xiong" userId="S::mxiong@cde.ca.gov::e9953e61-0963-4231-9c4b-20f4af026609" providerId="AD" clId="Web-{0A958E37-7880-4C95-9544-9B6E45F94CD5}" dt="2020-10-15T22:50:40.244" v="30" actId="1076"/>
        <pc:sldMkLst>
          <pc:docMk/>
          <pc:sldMk cId="4179686808" sldId="317"/>
        </pc:sldMkLst>
        <pc:spChg chg="mod">
          <ac:chgData name="Mai Xiong" userId="S::mxiong@cde.ca.gov::e9953e61-0963-4231-9c4b-20f4af026609" providerId="AD" clId="Web-{0A958E37-7880-4C95-9544-9B6E45F94CD5}" dt="2020-10-15T22:50:40.244" v="30" actId="1076"/>
          <ac:spMkLst>
            <pc:docMk/>
            <pc:sldMk cId="4179686808" sldId="317"/>
            <ac:spMk id="2" creationId="{469C4C73-9E35-4C3E-8CC3-776BD3BBAD06}"/>
          </ac:spMkLst>
        </pc:spChg>
      </pc:sldChg>
    </pc:docChg>
  </pc:docChgLst>
  <pc:docChgLst>
    <pc:chgData name="Barbara Lindsay" userId="S::blindsay@cde.ca.gov::f58b8608-a674-4040-9f2a-f7fe56db570d" providerId="AD" clId="Web-{4912E3BE-5D78-4A9C-91A2-A30C3E444D0C}"/>
    <pc:docChg chg="modSld">
      <pc:chgData name="Barbara Lindsay" userId="S::blindsay@cde.ca.gov::f58b8608-a674-4040-9f2a-f7fe56db570d" providerId="AD" clId="Web-{4912E3BE-5D78-4A9C-91A2-A30C3E444D0C}" dt="2020-10-16T02:29:39.838" v="67" actId="20577"/>
      <pc:docMkLst>
        <pc:docMk/>
      </pc:docMkLst>
      <pc:sldChg chg="modNotes">
        <pc:chgData name="Barbara Lindsay" userId="S::blindsay@cde.ca.gov::f58b8608-a674-4040-9f2a-f7fe56db570d" providerId="AD" clId="Web-{4912E3BE-5D78-4A9C-91A2-A30C3E444D0C}" dt="2020-10-16T02:25:26.041" v="11"/>
        <pc:sldMkLst>
          <pc:docMk/>
          <pc:sldMk cId="2914831237" sldId="293"/>
        </pc:sldMkLst>
      </pc:sldChg>
      <pc:sldChg chg="modNotes">
        <pc:chgData name="Barbara Lindsay" userId="S::blindsay@cde.ca.gov::f58b8608-a674-4040-9f2a-f7fe56db570d" providerId="AD" clId="Web-{4912E3BE-5D78-4A9C-91A2-A30C3E444D0C}" dt="2020-10-16T02:24:59.977" v="1"/>
        <pc:sldMkLst>
          <pc:docMk/>
          <pc:sldMk cId="4179686808" sldId="317"/>
        </pc:sldMkLst>
      </pc:sldChg>
      <pc:sldChg chg="modSp">
        <pc:chgData name="Barbara Lindsay" userId="S::blindsay@cde.ca.gov::f58b8608-a674-4040-9f2a-f7fe56db570d" providerId="AD" clId="Web-{4912E3BE-5D78-4A9C-91A2-A30C3E444D0C}" dt="2020-10-16T02:26:51.202" v="26" actId="20577"/>
        <pc:sldMkLst>
          <pc:docMk/>
          <pc:sldMk cId="1224857311" sldId="318"/>
        </pc:sldMkLst>
        <pc:spChg chg="mod">
          <ac:chgData name="Barbara Lindsay" userId="S::blindsay@cde.ca.gov::f58b8608-a674-4040-9f2a-f7fe56db570d" providerId="AD" clId="Web-{4912E3BE-5D78-4A9C-91A2-A30C3E444D0C}" dt="2020-10-16T02:25:48.949" v="18" actId="20577"/>
          <ac:spMkLst>
            <pc:docMk/>
            <pc:sldMk cId="1224857311" sldId="318"/>
            <ac:spMk id="2" creationId="{B5969389-3FBC-4293-A73F-DECD1BDA5AA1}"/>
          </ac:spMkLst>
        </pc:spChg>
        <pc:spChg chg="mod">
          <ac:chgData name="Barbara Lindsay" userId="S::blindsay@cde.ca.gov::f58b8608-a674-4040-9f2a-f7fe56db570d" providerId="AD" clId="Web-{4912E3BE-5D78-4A9C-91A2-A30C3E444D0C}" dt="2020-10-16T02:26:51.202" v="26" actId="20577"/>
          <ac:spMkLst>
            <pc:docMk/>
            <pc:sldMk cId="1224857311" sldId="318"/>
            <ac:spMk id="3" creationId="{E1C3D7AA-1230-4C09-A376-C8754D2808BC}"/>
          </ac:spMkLst>
        </pc:spChg>
      </pc:sldChg>
      <pc:sldChg chg="modSp">
        <pc:chgData name="Barbara Lindsay" userId="S::blindsay@cde.ca.gov::f58b8608-a674-4040-9f2a-f7fe56db570d" providerId="AD" clId="Web-{4912E3BE-5D78-4A9C-91A2-A30C3E444D0C}" dt="2020-10-16T02:27:24.001" v="35" actId="20577"/>
        <pc:sldMkLst>
          <pc:docMk/>
          <pc:sldMk cId="1727983108" sldId="319"/>
        </pc:sldMkLst>
        <pc:spChg chg="mod">
          <ac:chgData name="Barbara Lindsay" userId="S::blindsay@cde.ca.gov::f58b8608-a674-4040-9f2a-f7fe56db570d" providerId="AD" clId="Web-{4912E3BE-5D78-4A9C-91A2-A30C3E444D0C}" dt="2020-10-16T02:27:02.047" v="30" actId="20577"/>
          <ac:spMkLst>
            <pc:docMk/>
            <pc:sldMk cId="1727983108" sldId="319"/>
            <ac:spMk id="2" creationId="{B5969389-3FBC-4293-A73F-DECD1BDA5AA1}"/>
          </ac:spMkLst>
        </pc:spChg>
        <pc:spChg chg="mod">
          <ac:chgData name="Barbara Lindsay" userId="S::blindsay@cde.ca.gov::f58b8608-a674-4040-9f2a-f7fe56db570d" providerId="AD" clId="Web-{4912E3BE-5D78-4A9C-91A2-A30C3E444D0C}" dt="2020-10-16T02:27:24.001" v="35" actId="20577"/>
          <ac:spMkLst>
            <pc:docMk/>
            <pc:sldMk cId="1727983108" sldId="319"/>
            <ac:spMk id="3" creationId="{E1C3D7AA-1230-4C09-A376-C8754D2808BC}"/>
          </ac:spMkLst>
        </pc:spChg>
      </pc:sldChg>
      <pc:sldChg chg="modSp">
        <pc:chgData name="Barbara Lindsay" userId="S::blindsay@cde.ca.gov::f58b8608-a674-4040-9f2a-f7fe56db570d" providerId="AD" clId="Web-{4912E3BE-5D78-4A9C-91A2-A30C3E444D0C}" dt="2020-10-16T02:28:18.224" v="46" actId="20577"/>
        <pc:sldMkLst>
          <pc:docMk/>
          <pc:sldMk cId="559992399" sldId="320"/>
        </pc:sldMkLst>
        <pc:spChg chg="mod">
          <ac:chgData name="Barbara Lindsay" userId="S::blindsay@cde.ca.gov::f58b8608-a674-4040-9f2a-f7fe56db570d" providerId="AD" clId="Web-{4912E3BE-5D78-4A9C-91A2-A30C3E444D0C}" dt="2020-10-16T02:27:56.066" v="40" actId="20577"/>
          <ac:spMkLst>
            <pc:docMk/>
            <pc:sldMk cId="559992399" sldId="320"/>
            <ac:spMk id="2" creationId="{B5969389-3FBC-4293-A73F-DECD1BDA5AA1}"/>
          </ac:spMkLst>
        </pc:spChg>
        <pc:spChg chg="mod">
          <ac:chgData name="Barbara Lindsay" userId="S::blindsay@cde.ca.gov::f58b8608-a674-4040-9f2a-f7fe56db570d" providerId="AD" clId="Web-{4912E3BE-5D78-4A9C-91A2-A30C3E444D0C}" dt="2020-10-16T02:28:18.224" v="46" actId="20577"/>
          <ac:spMkLst>
            <pc:docMk/>
            <pc:sldMk cId="559992399" sldId="320"/>
            <ac:spMk id="3" creationId="{E1C3D7AA-1230-4C09-A376-C8754D2808BC}"/>
          </ac:spMkLst>
        </pc:spChg>
      </pc:sldChg>
      <pc:sldChg chg="modSp">
        <pc:chgData name="Barbara Lindsay" userId="S::blindsay@cde.ca.gov::f58b8608-a674-4040-9f2a-f7fe56db570d" providerId="AD" clId="Web-{4912E3BE-5D78-4A9C-91A2-A30C3E444D0C}" dt="2020-10-16T02:29:02.211" v="58" actId="20577"/>
        <pc:sldMkLst>
          <pc:docMk/>
          <pc:sldMk cId="2261748940" sldId="321"/>
        </pc:sldMkLst>
        <pc:spChg chg="mod">
          <ac:chgData name="Barbara Lindsay" userId="S::blindsay@cde.ca.gov::f58b8608-a674-4040-9f2a-f7fe56db570d" providerId="AD" clId="Web-{4912E3BE-5D78-4A9C-91A2-A30C3E444D0C}" dt="2020-10-16T02:28:38.569" v="50" actId="20577"/>
          <ac:spMkLst>
            <pc:docMk/>
            <pc:sldMk cId="2261748940" sldId="321"/>
            <ac:spMk id="2" creationId="{B5969389-3FBC-4293-A73F-DECD1BDA5AA1}"/>
          </ac:spMkLst>
        </pc:spChg>
        <pc:spChg chg="mod">
          <ac:chgData name="Barbara Lindsay" userId="S::blindsay@cde.ca.gov::f58b8608-a674-4040-9f2a-f7fe56db570d" providerId="AD" clId="Web-{4912E3BE-5D78-4A9C-91A2-A30C3E444D0C}" dt="2020-10-16T02:29:02.211" v="58" actId="20577"/>
          <ac:spMkLst>
            <pc:docMk/>
            <pc:sldMk cId="2261748940" sldId="321"/>
            <ac:spMk id="3" creationId="{E1C3D7AA-1230-4C09-A376-C8754D2808BC}"/>
          </ac:spMkLst>
        </pc:spChg>
      </pc:sldChg>
      <pc:sldChg chg="modSp">
        <pc:chgData name="Barbara Lindsay" userId="S::blindsay@cde.ca.gov::f58b8608-a674-4040-9f2a-f7fe56db570d" providerId="AD" clId="Web-{4912E3BE-5D78-4A9C-91A2-A30C3E444D0C}" dt="2020-10-16T02:29:38.447" v="65" actId="20577"/>
        <pc:sldMkLst>
          <pc:docMk/>
          <pc:sldMk cId="3090300900" sldId="322"/>
        </pc:sldMkLst>
        <pc:spChg chg="mod">
          <ac:chgData name="Barbara Lindsay" userId="S::blindsay@cde.ca.gov::f58b8608-a674-4040-9f2a-f7fe56db570d" providerId="AD" clId="Web-{4912E3BE-5D78-4A9C-91A2-A30C3E444D0C}" dt="2020-10-16T02:29:30.619" v="62" actId="20577"/>
          <ac:spMkLst>
            <pc:docMk/>
            <pc:sldMk cId="3090300900" sldId="322"/>
            <ac:spMk id="2" creationId="{B5969389-3FBC-4293-A73F-DECD1BDA5AA1}"/>
          </ac:spMkLst>
        </pc:spChg>
        <pc:spChg chg="mod">
          <ac:chgData name="Barbara Lindsay" userId="S::blindsay@cde.ca.gov::f58b8608-a674-4040-9f2a-f7fe56db570d" providerId="AD" clId="Web-{4912E3BE-5D78-4A9C-91A2-A30C3E444D0C}" dt="2020-10-16T02:29:38.447" v="65" actId="20577"/>
          <ac:spMkLst>
            <pc:docMk/>
            <pc:sldMk cId="3090300900" sldId="322"/>
            <ac:spMk id="3" creationId="{E1C3D7AA-1230-4C09-A376-C8754D2808BC}"/>
          </ac:spMkLst>
        </pc:spChg>
      </pc:sldChg>
    </pc:docChg>
  </pc:docChgLst>
  <pc:docChgLst>
    <pc:chgData name="Barbara Lindsay" userId="S::blindsay@cde.ca.gov::f58b8608-a674-4040-9f2a-f7fe56db570d" providerId="AD" clId="Web-{56FB970A-A068-4E27-B2FE-4CF89DE83C07}"/>
    <pc:docChg chg="modSld">
      <pc:chgData name="Barbara Lindsay" userId="S::blindsay@cde.ca.gov::f58b8608-a674-4040-9f2a-f7fe56db570d" providerId="AD" clId="Web-{56FB970A-A068-4E27-B2FE-4CF89DE83C07}" dt="2020-10-16T14:36:11.642" v="16"/>
      <pc:docMkLst>
        <pc:docMk/>
      </pc:docMkLst>
      <pc:sldChg chg="modNotes">
        <pc:chgData name="Barbara Lindsay" userId="S::blindsay@cde.ca.gov::f58b8608-a674-4040-9f2a-f7fe56db570d" providerId="AD" clId="Web-{56FB970A-A068-4E27-B2FE-4CF89DE83C07}" dt="2020-10-16T14:33:13.131" v="13"/>
        <pc:sldMkLst>
          <pc:docMk/>
          <pc:sldMk cId="3465662035" sldId="257"/>
        </pc:sldMkLst>
      </pc:sldChg>
      <pc:sldChg chg="modNotes">
        <pc:chgData name="Barbara Lindsay" userId="S::blindsay@cde.ca.gov::f58b8608-a674-4040-9f2a-f7fe56db570d" providerId="AD" clId="Web-{56FB970A-A068-4E27-B2FE-4CF89DE83C07}" dt="2020-10-16T14:35:17.638" v="15"/>
        <pc:sldMkLst>
          <pc:docMk/>
          <pc:sldMk cId="2443079149" sldId="312"/>
        </pc:sldMkLst>
      </pc:sldChg>
      <pc:sldChg chg="modNotes">
        <pc:chgData name="Barbara Lindsay" userId="S::blindsay@cde.ca.gov::f58b8608-a674-4040-9f2a-f7fe56db570d" providerId="AD" clId="Web-{56FB970A-A068-4E27-B2FE-4CF89DE83C07}" dt="2020-10-16T14:36:11.642" v="16"/>
        <pc:sldMkLst>
          <pc:docMk/>
          <pc:sldMk cId="2261748940" sldId="321"/>
        </pc:sldMkLst>
      </pc:sldChg>
    </pc:docChg>
  </pc:docChgLst>
  <pc:docChgLst>
    <pc:chgData name="Mai Xiong" userId="S::mxiong@cde.ca.gov::e9953e61-0963-4231-9c4b-20f4af026609" providerId="AD" clId="Web-{E3DE3D83-D3ED-449A-A278-62417B892788}"/>
    <pc:docChg chg="modSld">
      <pc:chgData name="Mai Xiong" userId="S::mxiong@cde.ca.gov::e9953e61-0963-4231-9c4b-20f4af026609" providerId="AD" clId="Web-{E3DE3D83-D3ED-449A-A278-62417B892788}" dt="2020-09-16T20:49:59.428" v="102" actId="14100"/>
      <pc:docMkLst>
        <pc:docMk/>
      </pc:docMkLst>
    </pc:docChg>
  </pc:docChgLst>
  <pc:docChgLst>
    <pc:chgData name="Rosanne Pitz" userId="S::rpitz@cde.ca.gov::88625356-a6a5-4632-a3bf-7d29c8f84f38" providerId="AD" clId="Web-{A370D705-ED8D-4956-BBDF-8FF0CADD572B}"/>
    <pc:docChg chg="addSld delSld modSld">
      <pc:chgData name="Rosanne Pitz" userId="S::rpitz@cde.ca.gov::88625356-a6a5-4632-a3bf-7d29c8f84f38" providerId="AD" clId="Web-{A370D705-ED8D-4956-BBDF-8FF0CADD572B}" dt="2020-09-16T18:47:15.957" v="183"/>
      <pc:docMkLst>
        <pc:docMk/>
      </pc:docMkLst>
      <pc:sldChg chg="modSp">
        <pc:chgData name="Rosanne Pitz" userId="S::rpitz@cde.ca.gov::88625356-a6a5-4632-a3bf-7d29c8f84f38" providerId="AD" clId="Web-{A370D705-ED8D-4956-BBDF-8FF0CADD572B}" dt="2020-09-16T18:47:13.301" v="181" actId="20577"/>
        <pc:sldMkLst>
          <pc:docMk/>
          <pc:sldMk cId="2914831237" sldId="293"/>
        </pc:sldMkLst>
        <pc:spChg chg="mod">
          <ac:chgData name="Rosanne Pitz" userId="S::rpitz@cde.ca.gov::88625356-a6a5-4632-a3bf-7d29c8f84f38" providerId="AD" clId="Web-{A370D705-ED8D-4956-BBDF-8FF0CADD572B}" dt="2020-09-16T18:33:11.720" v="5" actId="20577"/>
          <ac:spMkLst>
            <pc:docMk/>
            <pc:sldMk cId="2914831237" sldId="293"/>
            <ac:spMk id="2" creationId="{FF21603F-96B4-4D58-A49C-E7D1BEB94FE6}"/>
          </ac:spMkLst>
        </pc:spChg>
        <pc:spChg chg="mod">
          <ac:chgData name="Rosanne Pitz" userId="S::rpitz@cde.ca.gov::88625356-a6a5-4632-a3bf-7d29c8f84f38" providerId="AD" clId="Web-{A370D705-ED8D-4956-BBDF-8FF0CADD572B}" dt="2020-09-16T18:47:13.301" v="181" actId="20577"/>
          <ac:spMkLst>
            <pc:docMk/>
            <pc:sldMk cId="2914831237" sldId="293"/>
            <ac:spMk id="3" creationId="{528DD957-68F7-4DC9-8D9E-A554472AD5E2}"/>
          </ac:spMkLst>
        </pc:spChg>
      </pc:sldChg>
    </pc:docChg>
  </pc:docChgLst>
  <pc:docChgLst>
    <pc:chgData name="Barbara Lindsay" userId="S::blindsay@cde.ca.gov::f58b8608-a674-4040-9f2a-f7fe56db570d" providerId="AD" clId="Web-{5C9F0B69-8EA5-44AE-B562-89275669DBFF}"/>
    <pc:docChg chg="modSld">
      <pc:chgData name="Barbara Lindsay" userId="S::blindsay@cde.ca.gov::f58b8608-a674-4040-9f2a-f7fe56db570d" providerId="AD" clId="Web-{5C9F0B69-8EA5-44AE-B562-89275669DBFF}" dt="2020-10-13T17:49:34.505" v="1146"/>
      <pc:docMkLst>
        <pc:docMk/>
      </pc:docMkLst>
      <pc:sldChg chg="modNotes">
        <pc:chgData name="Barbara Lindsay" userId="S::blindsay@cde.ca.gov::f58b8608-a674-4040-9f2a-f7fe56db570d" providerId="AD" clId="Web-{5C9F0B69-8EA5-44AE-B562-89275669DBFF}" dt="2020-10-13T17:36:24.685" v="505"/>
        <pc:sldMkLst>
          <pc:docMk/>
          <pc:sldMk cId="4076758381" sldId="256"/>
        </pc:sldMkLst>
      </pc:sldChg>
      <pc:sldChg chg="modNotes">
        <pc:chgData name="Barbara Lindsay" userId="S::blindsay@cde.ca.gov::f58b8608-a674-4040-9f2a-f7fe56db570d" providerId="AD" clId="Web-{5C9F0B69-8EA5-44AE-B562-89275669DBFF}" dt="2020-10-13T17:49:34.505" v="1146"/>
        <pc:sldMkLst>
          <pc:docMk/>
          <pc:sldMk cId="3465662035" sldId="257"/>
        </pc:sldMkLst>
      </pc:sldChg>
      <pc:sldChg chg="modSp">
        <pc:chgData name="Barbara Lindsay" userId="S::blindsay@cde.ca.gov::f58b8608-a674-4040-9f2a-f7fe56db570d" providerId="AD" clId="Web-{5C9F0B69-8EA5-44AE-B562-89275669DBFF}" dt="2020-10-13T17:35:51.996" v="490" actId="20577"/>
        <pc:sldMkLst>
          <pc:docMk/>
          <pc:sldMk cId="2443079149" sldId="312"/>
        </pc:sldMkLst>
        <pc:spChg chg="mod">
          <ac:chgData name="Barbara Lindsay" userId="S::blindsay@cde.ca.gov::f58b8608-a674-4040-9f2a-f7fe56db570d" providerId="AD" clId="Web-{5C9F0B69-8EA5-44AE-B562-89275669DBFF}" dt="2020-10-13T17:35:51.996" v="490" actId="20577"/>
          <ac:spMkLst>
            <pc:docMk/>
            <pc:sldMk cId="2443079149" sldId="312"/>
            <ac:spMk id="3" creationId="{230BFC98-4933-43E4-A422-E6C8E81E4C1A}"/>
          </ac:spMkLst>
        </pc:spChg>
      </pc:sldChg>
    </pc:docChg>
  </pc:docChgLst>
  <pc:docChgLst>
    <pc:chgData name="Rosanne Pitz" userId="S::rpitz@cde.ca.gov::88625356-a6a5-4632-a3bf-7d29c8f84f38" providerId="AD" clId="Web-{DF7F57DE-C374-4C39-BE0F-22262073B5AB}"/>
    <pc:docChg chg="delSld modSld">
      <pc:chgData name="Rosanne Pitz" userId="S::rpitz@cde.ca.gov::88625356-a6a5-4632-a3bf-7d29c8f84f38" providerId="AD" clId="Web-{DF7F57DE-C374-4C39-BE0F-22262073B5AB}" dt="2020-09-17T22:27:04.148" v="135" actId="14100"/>
      <pc:docMkLst>
        <pc:docMk/>
      </pc:docMkLst>
      <pc:sldChg chg="modSp">
        <pc:chgData name="Rosanne Pitz" userId="S::rpitz@cde.ca.gov::88625356-a6a5-4632-a3bf-7d29c8f84f38" providerId="AD" clId="Web-{DF7F57DE-C374-4C39-BE0F-22262073B5AB}" dt="2020-09-17T22:27:04.148" v="135" actId="14100"/>
        <pc:sldMkLst>
          <pc:docMk/>
          <pc:sldMk cId="2914831237" sldId="293"/>
        </pc:sldMkLst>
        <pc:spChg chg="mod">
          <ac:chgData name="Rosanne Pitz" userId="S::rpitz@cde.ca.gov::88625356-a6a5-4632-a3bf-7d29c8f84f38" providerId="AD" clId="Web-{DF7F57DE-C374-4C39-BE0F-22262073B5AB}" dt="2020-09-17T22:20:51.302" v="18" actId="14100"/>
          <ac:spMkLst>
            <pc:docMk/>
            <pc:sldMk cId="2914831237" sldId="293"/>
            <ac:spMk id="2" creationId="{FF21603F-96B4-4D58-A49C-E7D1BEB94FE6}"/>
          </ac:spMkLst>
        </pc:spChg>
        <pc:spChg chg="mod">
          <ac:chgData name="Rosanne Pitz" userId="S::rpitz@cde.ca.gov::88625356-a6a5-4632-a3bf-7d29c8f84f38" providerId="AD" clId="Web-{DF7F57DE-C374-4C39-BE0F-22262073B5AB}" dt="2020-09-17T22:27:04.148" v="135" actId="14100"/>
          <ac:spMkLst>
            <pc:docMk/>
            <pc:sldMk cId="2914831237" sldId="293"/>
            <ac:spMk id="3" creationId="{528DD957-68F7-4DC9-8D9E-A554472AD5E2}"/>
          </ac:spMkLst>
        </pc:spChg>
      </pc:sldChg>
    </pc:docChg>
  </pc:docChgLst>
  <pc:docChgLst>
    <pc:chgData name="Rosanne Pitz" userId="S::rpitz@cde.ca.gov::88625356-a6a5-4632-a3bf-7d29c8f84f38" providerId="AD" clId="Web-{AF158F29-3269-4AFC-83FB-54505D00CA5B}"/>
    <pc:docChg chg="addSld modSld">
      <pc:chgData name="Rosanne Pitz" userId="S::rpitz@cde.ca.gov::88625356-a6a5-4632-a3bf-7d29c8f84f38" providerId="AD" clId="Web-{AF158F29-3269-4AFC-83FB-54505D00CA5B}" dt="2020-10-14T23:53:15.454" v="95" actId="14100"/>
      <pc:docMkLst>
        <pc:docMk/>
      </pc:docMkLst>
      <pc:sldChg chg="modSp">
        <pc:chgData name="Rosanne Pitz" userId="S::rpitz@cde.ca.gov::88625356-a6a5-4632-a3bf-7d29c8f84f38" providerId="AD" clId="Web-{AF158F29-3269-4AFC-83FB-54505D00CA5B}" dt="2020-10-14T23:45:33.814" v="14" actId="20577"/>
        <pc:sldMkLst>
          <pc:docMk/>
          <pc:sldMk cId="2914831237" sldId="293"/>
        </pc:sldMkLst>
        <pc:spChg chg="mod">
          <ac:chgData name="Rosanne Pitz" userId="S::rpitz@cde.ca.gov::88625356-a6a5-4632-a3bf-7d29c8f84f38" providerId="AD" clId="Web-{AF158F29-3269-4AFC-83FB-54505D00CA5B}" dt="2020-10-14T23:45:33.814" v="14" actId="20577"/>
          <ac:spMkLst>
            <pc:docMk/>
            <pc:sldMk cId="2914831237" sldId="293"/>
            <ac:spMk id="2" creationId="{FF21603F-96B4-4D58-A49C-E7D1BEB94FE6}"/>
          </ac:spMkLst>
        </pc:spChg>
      </pc:sldChg>
      <pc:sldChg chg="addSp delSp modSp new mod modClrScheme chgLayout">
        <pc:chgData name="Rosanne Pitz" userId="S::rpitz@cde.ca.gov::88625356-a6a5-4632-a3bf-7d29c8f84f38" providerId="AD" clId="Web-{AF158F29-3269-4AFC-83FB-54505D00CA5B}" dt="2020-10-14T23:53:15.454" v="95" actId="14100"/>
        <pc:sldMkLst>
          <pc:docMk/>
          <pc:sldMk cId="4179686808" sldId="317"/>
        </pc:sldMkLst>
        <pc:spChg chg="mod ord">
          <ac:chgData name="Rosanne Pitz" userId="S::rpitz@cde.ca.gov::88625356-a6a5-4632-a3bf-7d29c8f84f38" providerId="AD" clId="Web-{AF158F29-3269-4AFC-83FB-54505D00CA5B}" dt="2020-10-14T23:48:46.139" v="93"/>
          <ac:spMkLst>
            <pc:docMk/>
            <pc:sldMk cId="4179686808" sldId="317"/>
            <ac:spMk id="2" creationId="{47F6489A-C388-423F-9589-C4D7AC249B23}"/>
          </ac:spMkLst>
        </pc:spChg>
        <pc:spChg chg="mod ord">
          <ac:chgData name="Rosanne Pitz" userId="S::rpitz@cde.ca.gov::88625356-a6a5-4632-a3bf-7d29c8f84f38" providerId="AD" clId="Web-{AF158F29-3269-4AFC-83FB-54505D00CA5B}" dt="2020-10-14T23:48:46.139" v="93"/>
          <ac:spMkLst>
            <pc:docMk/>
            <pc:sldMk cId="4179686808" sldId="317"/>
            <ac:spMk id="3" creationId="{D760E308-C5F4-4D2A-9484-81315E18120D}"/>
          </ac:spMkLst>
        </pc:spChg>
        <pc:spChg chg="add del mod ord">
          <ac:chgData name="Rosanne Pitz" userId="S::rpitz@cde.ca.gov::88625356-a6a5-4632-a3bf-7d29c8f84f38" providerId="AD" clId="Web-{AF158F29-3269-4AFC-83FB-54505D00CA5B}" dt="2020-10-14T23:53:03.078" v="94"/>
          <ac:spMkLst>
            <pc:docMk/>
            <pc:sldMk cId="4179686808" sldId="317"/>
            <ac:spMk id="4" creationId="{8BD7910A-33D9-42B6-B832-2F0D49CE99CC}"/>
          </ac:spMkLst>
        </pc:spChg>
        <pc:picChg chg="add mod ord">
          <ac:chgData name="Rosanne Pitz" userId="S::rpitz@cde.ca.gov::88625356-a6a5-4632-a3bf-7d29c8f84f38" providerId="AD" clId="Web-{AF158F29-3269-4AFC-83FB-54505D00CA5B}" dt="2020-10-14T23:53:15.454" v="95" actId="14100"/>
          <ac:picMkLst>
            <pc:docMk/>
            <pc:sldMk cId="4179686808" sldId="317"/>
            <ac:picMk id="5" creationId="{6F41B366-1A46-4DB3-A340-1EF646CEFB20}"/>
          </ac:picMkLst>
        </pc:picChg>
      </pc:sldChg>
    </pc:docChg>
  </pc:docChgLst>
  <pc:docChgLst>
    <pc:chgData name="Alana Andrade" userId="S::aandrade@cde.ca.gov::d336b2b8-3478-4328-8ca2-dbdae80dba75" providerId="AD" clId="Web-{13D2DAA2-FF0C-4FFB-BA52-8A754BEAEFD4}"/>
    <pc:docChg chg="modSld">
      <pc:chgData name="Alana Andrade" userId="S::aandrade@cde.ca.gov::d336b2b8-3478-4328-8ca2-dbdae80dba75" providerId="AD" clId="Web-{13D2DAA2-FF0C-4FFB-BA52-8A754BEAEFD4}" dt="2020-09-25T15:05:45.014" v="125"/>
      <pc:docMkLst>
        <pc:docMk/>
      </pc:docMkLst>
      <pc:sldChg chg="modNotes">
        <pc:chgData name="Alana Andrade" userId="S::aandrade@cde.ca.gov::d336b2b8-3478-4328-8ca2-dbdae80dba75" providerId="AD" clId="Web-{13D2DAA2-FF0C-4FFB-BA52-8A754BEAEFD4}" dt="2020-09-25T15:05:45.014" v="125"/>
        <pc:sldMkLst>
          <pc:docMk/>
          <pc:sldMk cId="3465662035" sldId="257"/>
        </pc:sldMkLst>
      </pc:sldChg>
    </pc:docChg>
  </pc:docChgLst>
  <pc:docChgLst>
    <pc:chgData name="Barbara Lindsay" userId="S::blindsay@cde.ca.gov::f58b8608-a674-4040-9f2a-f7fe56db570d" providerId="AD" clId="Web-{D10C06A6-90FD-46BA-8A9C-4083D7DBB6A7}"/>
    <pc:docChg chg="modSld">
      <pc:chgData name="Barbara Lindsay" userId="S::blindsay@cde.ca.gov::f58b8608-a674-4040-9f2a-f7fe56db570d" providerId="AD" clId="Web-{D10C06A6-90FD-46BA-8A9C-4083D7DBB6A7}" dt="2020-09-17T15:44:44.697" v="293"/>
      <pc:docMkLst>
        <pc:docMk/>
      </pc:docMkLst>
      <pc:sldChg chg="modNotes">
        <pc:chgData name="Barbara Lindsay" userId="S::blindsay@cde.ca.gov::f58b8608-a674-4040-9f2a-f7fe56db570d" providerId="AD" clId="Web-{D10C06A6-90FD-46BA-8A9C-4083D7DBB6A7}" dt="2020-09-17T15:27:24.295" v="1"/>
        <pc:sldMkLst>
          <pc:docMk/>
          <pc:sldMk cId="4076758381" sldId="256"/>
        </pc:sldMkLst>
      </pc:sldChg>
      <pc:sldChg chg="modNotes">
        <pc:chgData name="Barbara Lindsay" userId="S::blindsay@cde.ca.gov::f58b8608-a674-4040-9f2a-f7fe56db570d" providerId="AD" clId="Web-{D10C06A6-90FD-46BA-8A9C-4083D7DBB6A7}" dt="2020-09-17T15:39:50.361" v="221"/>
        <pc:sldMkLst>
          <pc:docMk/>
          <pc:sldMk cId="3465662035" sldId="257"/>
        </pc:sldMkLst>
      </pc:sldChg>
      <pc:sldChg chg="modNotes">
        <pc:chgData name="Barbara Lindsay" userId="S::blindsay@cde.ca.gov::f58b8608-a674-4040-9f2a-f7fe56db570d" providerId="AD" clId="Web-{D10C06A6-90FD-46BA-8A9C-4083D7DBB6A7}" dt="2020-09-17T15:40:59.035" v="227"/>
        <pc:sldMkLst>
          <pc:docMk/>
          <pc:sldMk cId="170769648" sldId="264"/>
        </pc:sldMkLst>
      </pc:sldChg>
    </pc:docChg>
  </pc:docChgLst>
  <pc:docChgLst>
    <pc:chgData name="Virginia Early" userId="S::vearly@cde.ca.gov::42929ea7-4389-4ffc-bd0b-f8133d7ef99f" providerId="AD" clId="Web-{BE5CC3B3-32D0-4E6E-BB31-61A499CE165D}"/>
    <pc:docChg chg="modSld">
      <pc:chgData name="Virginia Early" userId="S::vearly@cde.ca.gov::42929ea7-4389-4ffc-bd0b-f8133d7ef99f" providerId="AD" clId="Web-{BE5CC3B3-32D0-4E6E-BB31-61A499CE165D}" dt="2020-10-16T03:41:10.881" v="189"/>
      <pc:docMkLst>
        <pc:docMk/>
      </pc:docMkLst>
      <pc:sldChg chg="modSp modNotes">
        <pc:chgData name="Virginia Early" userId="S::vearly@cde.ca.gov::42929ea7-4389-4ffc-bd0b-f8133d7ef99f" providerId="AD" clId="Web-{BE5CC3B3-32D0-4E6E-BB31-61A499CE165D}" dt="2020-10-16T03:39:53.098" v="186"/>
        <pc:sldMkLst>
          <pc:docMk/>
          <pc:sldMk cId="2443079149" sldId="312"/>
        </pc:sldMkLst>
        <pc:spChg chg="mod">
          <ac:chgData name="Virginia Early" userId="S::vearly@cde.ca.gov::42929ea7-4389-4ffc-bd0b-f8133d7ef99f" providerId="AD" clId="Web-{BE5CC3B3-32D0-4E6E-BB31-61A499CE165D}" dt="2020-10-16T03:35:11.949" v="0" actId="20577"/>
          <ac:spMkLst>
            <pc:docMk/>
            <pc:sldMk cId="2443079149" sldId="312"/>
            <ac:spMk id="2" creationId="{2C19E27F-3C8C-4C5E-9AD4-C19695BA4EE0}"/>
          </ac:spMkLst>
        </pc:spChg>
      </pc:sldChg>
      <pc:sldChg chg="modNotes">
        <pc:chgData name="Virginia Early" userId="S::vearly@cde.ca.gov::42929ea7-4389-4ffc-bd0b-f8133d7ef99f" providerId="AD" clId="Web-{BE5CC3B3-32D0-4E6E-BB31-61A499CE165D}" dt="2020-10-16T03:41:10.881" v="189"/>
        <pc:sldMkLst>
          <pc:docMk/>
          <pc:sldMk cId="1224857311" sldId="318"/>
        </pc:sldMkLst>
      </pc:sldChg>
    </pc:docChg>
  </pc:docChgLst>
  <pc:docChgLst>
    <pc:chgData name="Barbara Lindsay" userId="S::blindsay@cde.ca.gov::f58b8608-a674-4040-9f2a-f7fe56db570d" providerId="AD" clId="Web-{021631D9-C245-4D61-B057-A01608B8ECFF}"/>
    <pc:docChg chg="addSld modSld">
      <pc:chgData name="Barbara Lindsay" userId="S::blindsay@cde.ca.gov::f58b8608-a674-4040-9f2a-f7fe56db570d" providerId="AD" clId="Web-{021631D9-C245-4D61-B057-A01608B8ECFF}" dt="2020-09-21T20:44:21.183" v="362" actId="20577"/>
      <pc:docMkLst>
        <pc:docMk/>
      </pc:docMkLst>
      <pc:sldChg chg="modNotes">
        <pc:chgData name="Barbara Lindsay" userId="S::blindsay@cde.ca.gov::f58b8608-a674-4040-9f2a-f7fe56db570d" providerId="AD" clId="Web-{021631D9-C245-4D61-B057-A01608B8ECFF}" dt="2020-09-21T20:21:52.133" v="201"/>
        <pc:sldMkLst>
          <pc:docMk/>
          <pc:sldMk cId="3465662035" sldId="257"/>
        </pc:sldMkLst>
      </pc:sldChg>
      <pc:sldChg chg="modNotes">
        <pc:chgData name="Barbara Lindsay" userId="S::blindsay@cde.ca.gov::f58b8608-a674-4040-9f2a-f7fe56db570d" providerId="AD" clId="Web-{021631D9-C245-4D61-B057-A01608B8ECFF}" dt="2020-09-21T20:26:11.436" v="304"/>
        <pc:sldMkLst>
          <pc:docMk/>
          <pc:sldMk cId="170769648" sldId="264"/>
        </pc:sldMkLst>
      </pc:sldChg>
    </pc:docChg>
  </pc:docChgLst>
  <pc:docChgLst>
    <pc:chgData name="Lisa Velarde" userId="S::lvelarde@cde.ca.gov::b29271e0-9596-4652-8d1f-ee6415fef153" providerId="AD" clId="Web-{598D5A1A-1F73-4B4D-A687-A12C61FB2039}"/>
    <pc:docChg chg="modSld">
      <pc:chgData name="Lisa Velarde" userId="S::lvelarde@cde.ca.gov::b29271e0-9596-4652-8d1f-ee6415fef153" providerId="AD" clId="Web-{598D5A1A-1F73-4B4D-A687-A12C61FB2039}" dt="2020-09-24T23:31:25.776" v="28" actId="20577"/>
      <pc:docMkLst>
        <pc:docMk/>
      </pc:docMkLst>
    </pc:docChg>
  </pc:docChgLst>
  <pc:docChgLst>
    <pc:chgData name="Rosanne Pitz" userId="S::rpitz@cde.ca.gov::88625356-a6a5-4632-a3bf-7d29c8f84f38" providerId="AD" clId="Web-{EEF87A1B-9D6F-490D-81D4-024A6FC21A5D}"/>
    <pc:docChg chg="modSld">
      <pc:chgData name="Rosanne Pitz" userId="S::rpitz@cde.ca.gov::88625356-a6a5-4632-a3bf-7d29c8f84f38" providerId="AD" clId="Web-{EEF87A1B-9D6F-490D-81D4-024A6FC21A5D}" dt="2020-09-17T19:02:51.522" v="217" actId="20577"/>
      <pc:docMkLst>
        <pc:docMk/>
      </pc:docMkLst>
      <pc:sldChg chg="modSp">
        <pc:chgData name="Rosanne Pitz" userId="S::rpitz@cde.ca.gov::88625356-a6a5-4632-a3bf-7d29c8f84f38" providerId="AD" clId="Web-{EEF87A1B-9D6F-490D-81D4-024A6FC21A5D}" dt="2020-09-17T19:02:51.522" v="217" actId="20577"/>
        <pc:sldMkLst>
          <pc:docMk/>
          <pc:sldMk cId="2914831237" sldId="293"/>
        </pc:sldMkLst>
        <pc:spChg chg="mod">
          <ac:chgData name="Rosanne Pitz" userId="S::rpitz@cde.ca.gov::88625356-a6a5-4632-a3bf-7d29c8f84f38" providerId="AD" clId="Web-{EEF87A1B-9D6F-490D-81D4-024A6FC21A5D}" dt="2020-09-17T19:02:51.522" v="217" actId="20577"/>
          <ac:spMkLst>
            <pc:docMk/>
            <pc:sldMk cId="2914831237" sldId="293"/>
            <ac:spMk id="3" creationId="{528DD957-68F7-4DC9-8D9E-A554472AD5E2}"/>
          </ac:spMkLst>
        </pc:spChg>
      </pc:sldChg>
    </pc:docChg>
  </pc:docChgLst>
  <pc:docChgLst>
    <pc:chgData name="Barbara Lindsay" userId="S::blindsay@cde.ca.gov::f58b8608-a674-4040-9f2a-f7fe56db570d" providerId="AD" clId="Web-{F6EFD111-5AC1-4FE4-B770-E3BB8CBC2338}"/>
    <pc:docChg chg="modSld">
      <pc:chgData name="Barbara Lindsay" userId="S::blindsay@cde.ca.gov::f58b8608-a674-4040-9f2a-f7fe56db570d" providerId="AD" clId="Web-{F6EFD111-5AC1-4FE4-B770-E3BB8CBC2338}" dt="2020-09-18T15:05:34.431" v="85"/>
      <pc:docMkLst>
        <pc:docMk/>
      </pc:docMkLst>
      <pc:sldChg chg="modNotes">
        <pc:chgData name="Barbara Lindsay" userId="S::blindsay@cde.ca.gov::f58b8608-a674-4040-9f2a-f7fe56db570d" providerId="AD" clId="Web-{F6EFD111-5AC1-4FE4-B770-E3BB8CBC2338}" dt="2020-09-18T15:05:34.431" v="85"/>
        <pc:sldMkLst>
          <pc:docMk/>
          <pc:sldMk cId="2914831237" sldId="293"/>
        </pc:sldMkLst>
      </pc:sldChg>
    </pc:docChg>
  </pc:docChgLst>
  <pc:docChgLst>
    <pc:chgData name="Rosanne Pitz" userId="S::rpitz@cde.ca.gov::88625356-a6a5-4632-a3bf-7d29c8f84f38" providerId="AD" clId="Web-{F4F88EAF-5823-40C0-9CD9-63DB348AB03B}"/>
    <pc:docChg chg="modSld">
      <pc:chgData name="Rosanne Pitz" userId="S::rpitz@cde.ca.gov::88625356-a6a5-4632-a3bf-7d29c8f84f38" providerId="AD" clId="Web-{F4F88EAF-5823-40C0-9CD9-63DB348AB03B}" dt="2020-10-15T22:19:08.330" v="0" actId="1076"/>
      <pc:docMkLst>
        <pc:docMk/>
      </pc:docMkLst>
      <pc:sldChg chg="modSp">
        <pc:chgData name="Rosanne Pitz" userId="S::rpitz@cde.ca.gov::88625356-a6a5-4632-a3bf-7d29c8f84f38" providerId="AD" clId="Web-{F4F88EAF-5823-40C0-9CD9-63DB348AB03B}" dt="2020-10-15T22:19:08.330" v="0" actId="1076"/>
        <pc:sldMkLst>
          <pc:docMk/>
          <pc:sldMk cId="4179686808" sldId="317"/>
        </pc:sldMkLst>
        <pc:picChg chg="mod">
          <ac:chgData name="Rosanne Pitz" userId="S::rpitz@cde.ca.gov::88625356-a6a5-4632-a3bf-7d29c8f84f38" providerId="AD" clId="Web-{F4F88EAF-5823-40C0-9CD9-63DB348AB03B}" dt="2020-10-15T22:19:08.330" v="0" actId="1076"/>
          <ac:picMkLst>
            <pc:docMk/>
            <pc:sldMk cId="4179686808" sldId="317"/>
            <ac:picMk id="11" creationId="{3A06F807-72AE-4770-BCDE-B88924D5D989}"/>
          </ac:picMkLst>
        </pc:picChg>
      </pc:sldChg>
    </pc:docChg>
  </pc:docChgLst>
  <pc:docChgLst>
    <pc:chgData name="Barbara Lindsay" userId="S::blindsay@cde.ca.gov::f58b8608-a674-4040-9f2a-f7fe56db570d" providerId="AD" clId="Web-{FE138F59-8AB5-4110-9709-35502B6A893F}"/>
    <pc:docChg chg="modSld">
      <pc:chgData name="Barbara Lindsay" userId="S::blindsay@cde.ca.gov::f58b8608-a674-4040-9f2a-f7fe56db570d" providerId="AD" clId="Web-{FE138F59-8AB5-4110-9709-35502B6A893F}" dt="2020-09-21T20:55:14.720" v="17" actId="20577"/>
      <pc:docMkLst>
        <pc:docMk/>
      </pc:docMkLst>
    </pc:docChg>
  </pc:docChgLst>
  <pc:docChgLst>
    <pc:chgData name="Alana Andrade" userId="S::aandrade@cde.ca.gov::d336b2b8-3478-4328-8ca2-dbdae80dba75" providerId="AD" clId="Web-{7B4D3535-6D37-4261-BCAC-DE2D520CBF02}"/>
    <pc:docChg chg="modSld">
      <pc:chgData name="Alana Andrade" userId="S::aandrade@cde.ca.gov::d336b2b8-3478-4328-8ca2-dbdae80dba75" providerId="AD" clId="Web-{7B4D3535-6D37-4261-BCAC-DE2D520CBF02}" dt="2020-09-21T22:18:53.971" v="229"/>
      <pc:docMkLst>
        <pc:docMk/>
      </pc:docMkLst>
    </pc:docChg>
  </pc:docChgLst>
  <pc:docChgLst>
    <pc:chgData name="Rosanne Pitz" userId="S::rpitz@cde.ca.gov::88625356-a6a5-4632-a3bf-7d29c8f84f38" providerId="AD" clId="Web-{413EB563-0F1D-4250-9A37-2B6C7A73A27E}"/>
    <pc:docChg chg="addSld modSld">
      <pc:chgData name="Rosanne Pitz" userId="S::rpitz@cde.ca.gov::88625356-a6a5-4632-a3bf-7d29c8f84f38" providerId="AD" clId="Web-{413EB563-0F1D-4250-9A37-2B6C7A73A27E}" dt="2020-09-16T19:01:01.838" v="23" actId="1076"/>
      <pc:docMkLst>
        <pc:docMk/>
      </pc:docMkLst>
      <pc:sldChg chg="modSp">
        <pc:chgData name="Rosanne Pitz" userId="S::rpitz@cde.ca.gov::88625356-a6a5-4632-a3bf-7d29c8f84f38" providerId="AD" clId="Web-{413EB563-0F1D-4250-9A37-2B6C7A73A27E}" dt="2020-09-16T19:00:28.118" v="7" actId="20577"/>
        <pc:sldMkLst>
          <pc:docMk/>
          <pc:sldMk cId="2914831237" sldId="293"/>
        </pc:sldMkLst>
        <pc:spChg chg="mod">
          <ac:chgData name="Rosanne Pitz" userId="S::rpitz@cde.ca.gov::88625356-a6a5-4632-a3bf-7d29c8f84f38" providerId="AD" clId="Web-{413EB563-0F1D-4250-9A37-2B6C7A73A27E}" dt="2020-09-16T19:00:28.118" v="7" actId="20577"/>
          <ac:spMkLst>
            <pc:docMk/>
            <pc:sldMk cId="2914831237" sldId="293"/>
            <ac:spMk id="3" creationId="{528DD957-68F7-4DC9-8D9E-A554472AD5E2}"/>
          </ac:spMkLst>
        </pc:spChg>
      </pc:sldChg>
    </pc:docChg>
  </pc:docChgLst>
  <pc:docChgLst>
    <pc:chgData name="Barbara Lindsay" userId="S::blindsay@cde.ca.gov::f58b8608-a674-4040-9f2a-f7fe56db570d" providerId="AD" clId="Web-{081F60C8-1050-4016-A5AC-C2F30AA45C50}"/>
    <pc:docChg chg="modSld">
      <pc:chgData name="Barbara Lindsay" userId="S::blindsay@cde.ca.gov::f58b8608-a674-4040-9f2a-f7fe56db570d" providerId="AD" clId="Web-{081F60C8-1050-4016-A5AC-C2F30AA45C50}" dt="2020-09-25T14:04:39.080" v="116"/>
      <pc:docMkLst>
        <pc:docMk/>
      </pc:docMkLst>
      <pc:sldChg chg="modNotes">
        <pc:chgData name="Barbara Lindsay" userId="S::blindsay@cde.ca.gov::f58b8608-a674-4040-9f2a-f7fe56db570d" providerId="AD" clId="Web-{081F60C8-1050-4016-A5AC-C2F30AA45C50}" dt="2020-09-25T14:04:39.080" v="116"/>
        <pc:sldMkLst>
          <pc:docMk/>
          <pc:sldMk cId="3465662035" sldId="257"/>
        </pc:sldMkLst>
      </pc:sldChg>
      <pc:sldChg chg="modNotes">
        <pc:chgData name="Barbara Lindsay" userId="S::blindsay@cde.ca.gov::f58b8608-a674-4040-9f2a-f7fe56db570d" providerId="AD" clId="Web-{081F60C8-1050-4016-A5AC-C2F30AA45C50}" dt="2020-09-25T14:01:44.108" v="58"/>
        <pc:sldMkLst>
          <pc:docMk/>
          <pc:sldMk cId="170769648" sldId="264"/>
        </pc:sldMkLst>
      </pc:sldChg>
      <pc:sldChg chg="modNotes">
        <pc:chgData name="Barbara Lindsay" userId="S::blindsay@cde.ca.gov::f58b8608-a674-4040-9f2a-f7fe56db570d" providerId="AD" clId="Web-{081F60C8-1050-4016-A5AC-C2F30AA45C50}" dt="2020-09-25T14:02:19.874" v="60"/>
        <pc:sldMkLst>
          <pc:docMk/>
          <pc:sldMk cId="2914831237" sldId="293"/>
        </pc:sldMkLst>
      </pc:sldChg>
    </pc:docChg>
  </pc:docChgLst>
  <pc:docChgLst>
    <pc:chgData name="Alana Andrade" userId="S::aandrade@cde.ca.gov::d336b2b8-3478-4328-8ca2-dbdae80dba75" providerId="AD" clId="Web-{F2DD189B-6519-4073-8D3D-678D8239F7F2}"/>
    <pc:docChg chg="modSld">
      <pc:chgData name="Alana Andrade" userId="S::aandrade@cde.ca.gov::d336b2b8-3478-4328-8ca2-dbdae80dba75" providerId="AD" clId="Web-{F2DD189B-6519-4073-8D3D-678D8239F7F2}" dt="2020-09-18T14:54:27.452" v="1890"/>
      <pc:docMkLst>
        <pc:docMk/>
      </pc:docMkLst>
      <pc:sldChg chg="delCm modNotes">
        <pc:chgData name="Alana Andrade" userId="S::aandrade@cde.ca.gov::d336b2b8-3478-4328-8ca2-dbdae80dba75" providerId="AD" clId="Web-{F2DD189B-6519-4073-8D3D-678D8239F7F2}" dt="2020-09-18T14:54:27.452" v="1890"/>
        <pc:sldMkLst>
          <pc:docMk/>
          <pc:sldMk cId="3465662035" sldId="257"/>
        </pc:sldMkLst>
      </pc:sldChg>
    </pc:docChg>
  </pc:docChgLst>
  <pc:docChgLst>
    <pc:chgData name="Rosanne Pitz" userId="S::rpitz@cde.ca.gov::88625356-a6a5-4632-a3bf-7d29c8f84f38" providerId="AD" clId="Web-{7182D255-5B4E-4EFA-A0F0-06FBFD8F0DBA}"/>
    <pc:docChg chg="modSld">
      <pc:chgData name="Rosanne Pitz" userId="S::rpitz@cde.ca.gov::88625356-a6a5-4632-a3bf-7d29c8f84f38" providerId="AD" clId="Web-{7182D255-5B4E-4EFA-A0F0-06FBFD8F0DBA}" dt="2020-10-16T05:08:11.591" v="546" actId="14100"/>
      <pc:docMkLst>
        <pc:docMk/>
      </pc:docMkLst>
      <pc:sldChg chg="modSp modNotes">
        <pc:chgData name="Rosanne Pitz" userId="S::rpitz@cde.ca.gov::88625356-a6a5-4632-a3bf-7d29c8f84f38" providerId="AD" clId="Web-{7182D255-5B4E-4EFA-A0F0-06FBFD8F0DBA}" dt="2020-10-16T05:07:40.684" v="542"/>
        <pc:sldMkLst>
          <pc:docMk/>
          <pc:sldMk cId="2914831237" sldId="293"/>
        </pc:sldMkLst>
        <pc:spChg chg="mod">
          <ac:chgData name="Rosanne Pitz" userId="S::rpitz@cde.ca.gov::88625356-a6a5-4632-a3bf-7d29c8f84f38" providerId="AD" clId="Web-{7182D255-5B4E-4EFA-A0F0-06FBFD8F0DBA}" dt="2020-10-16T04:58:38.467" v="539" actId="20577"/>
          <ac:spMkLst>
            <pc:docMk/>
            <pc:sldMk cId="2914831237" sldId="293"/>
            <ac:spMk id="7" creationId="{DC906241-6A13-496C-95A3-4A8AB4CFAF9B}"/>
          </ac:spMkLst>
        </pc:spChg>
      </pc:sldChg>
      <pc:sldChg chg="modSp modNotes">
        <pc:chgData name="Rosanne Pitz" userId="S::rpitz@cde.ca.gov::88625356-a6a5-4632-a3bf-7d29c8f84f38" providerId="AD" clId="Web-{7182D255-5B4E-4EFA-A0F0-06FBFD8F0DBA}" dt="2020-10-16T05:08:11.591" v="546" actId="14100"/>
        <pc:sldMkLst>
          <pc:docMk/>
          <pc:sldMk cId="4179686808" sldId="317"/>
        </pc:sldMkLst>
        <pc:spChg chg="mod">
          <ac:chgData name="Rosanne Pitz" userId="S::rpitz@cde.ca.gov::88625356-a6a5-4632-a3bf-7d29c8f84f38" providerId="AD" clId="Web-{7182D255-5B4E-4EFA-A0F0-06FBFD8F0DBA}" dt="2020-10-16T05:07:55.903" v="543" actId="20577"/>
          <ac:spMkLst>
            <pc:docMk/>
            <pc:sldMk cId="4179686808" sldId="317"/>
            <ac:spMk id="3" creationId="{D760E308-C5F4-4D2A-9484-81315E18120D}"/>
          </ac:spMkLst>
        </pc:spChg>
        <pc:picChg chg="mod">
          <ac:chgData name="Rosanne Pitz" userId="S::rpitz@cde.ca.gov::88625356-a6a5-4632-a3bf-7d29c8f84f38" providerId="AD" clId="Web-{7182D255-5B4E-4EFA-A0F0-06FBFD8F0DBA}" dt="2020-10-16T05:08:11.591" v="546" actId="14100"/>
          <ac:picMkLst>
            <pc:docMk/>
            <pc:sldMk cId="4179686808" sldId="317"/>
            <ac:picMk id="11" creationId="{3A06F807-72AE-4770-BCDE-B88924D5D989}"/>
          </ac:picMkLst>
        </pc:picChg>
      </pc:sldChg>
    </pc:docChg>
  </pc:docChgLst>
  <pc:docChgLst>
    <pc:chgData name="Corey Khan" userId="S::ckhan@cde.ca.gov::e39be4f5-a065-4613-a021-f6aa9124d380" providerId="AD" clId="Web-{3593B5FC-975A-4A3A-95DD-0BC8391AC743}"/>
    <pc:docChg chg="addSld delSld modSld sldOrd">
      <pc:chgData name="Corey Khan" userId="S::ckhan@cde.ca.gov::e39be4f5-a065-4613-a021-f6aa9124d380" providerId="AD" clId="Web-{3593B5FC-975A-4A3A-95DD-0BC8391AC743}" dt="2020-09-16T18:24:11.783" v="1499" actId="1076"/>
      <pc:docMkLst>
        <pc:docMk/>
      </pc:docMkLst>
    </pc:docChg>
  </pc:docChgLst>
  <pc:docChgLst>
    <pc:chgData name="Barbara Lindsay" userId="S::blindsay@cde.ca.gov::f58b8608-a674-4040-9f2a-f7fe56db570d" providerId="AD" clId="Web-{5A624237-57F2-46EA-976B-00ED333BC30A}"/>
    <pc:docChg chg="modSld">
      <pc:chgData name="Barbara Lindsay" userId="S::blindsay@cde.ca.gov::f58b8608-a674-4040-9f2a-f7fe56db570d" providerId="AD" clId="Web-{5A624237-57F2-46EA-976B-00ED333BC30A}" dt="2020-09-21T15:45:16.709" v="308"/>
      <pc:docMkLst>
        <pc:docMk/>
      </pc:docMkLst>
      <pc:sldChg chg="modNotes">
        <pc:chgData name="Barbara Lindsay" userId="S::blindsay@cde.ca.gov::f58b8608-a674-4040-9f2a-f7fe56db570d" providerId="AD" clId="Web-{5A624237-57F2-46EA-976B-00ED333BC30A}" dt="2020-09-21T15:45:16.709" v="308"/>
        <pc:sldMkLst>
          <pc:docMk/>
          <pc:sldMk cId="3465662035" sldId="257"/>
        </pc:sldMkLst>
      </pc:sldChg>
    </pc:docChg>
  </pc:docChgLst>
  <pc:docChgLst>
    <pc:chgData name="Alana Andrade" userId="S::aandrade@cde.ca.gov::d336b2b8-3478-4328-8ca2-dbdae80dba75" providerId="AD" clId="Web-{2915F1D4-6BB0-40DF-9225-CEBC9B6FA62B}"/>
    <pc:docChg chg="modSld">
      <pc:chgData name="Alana Andrade" userId="S::aandrade@cde.ca.gov::d336b2b8-3478-4328-8ca2-dbdae80dba75" providerId="AD" clId="Web-{2915F1D4-6BB0-40DF-9225-CEBC9B6FA62B}" dt="2020-09-22T15:39:04.832" v="691"/>
      <pc:docMkLst>
        <pc:docMk/>
      </pc:docMkLst>
    </pc:docChg>
  </pc:docChgLst>
  <pc:docChgLst>
    <pc:chgData name="Rosanne Pitz" userId="S::rpitz@cde.ca.gov::88625356-a6a5-4632-a3bf-7d29c8f84f38" providerId="AD" clId="Web-{0CF8C0CC-7299-4162-A46C-1A65672DE576}"/>
    <pc:docChg chg="modSld">
      <pc:chgData name="Rosanne Pitz" userId="S::rpitz@cde.ca.gov::88625356-a6a5-4632-a3bf-7d29c8f84f38" providerId="AD" clId="Web-{0CF8C0CC-7299-4162-A46C-1A65672DE576}" dt="2020-10-15T00:28:44.873" v="149" actId="14100"/>
      <pc:docMkLst>
        <pc:docMk/>
      </pc:docMkLst>
      <pc:sldChg chg="addSp delSp modSp">
        <pc:chgData name="Rosanne Pitz" userId="S::rpitz@cde.ca.gov::88625356-a6a5-4632-a3bf-7d29c8f84f38" providerId="AD" clId="Web-{0CF8C0CC-7299-4162-A46C-1A65672DE576}" dt="2020-10-15T00:28:44.873" v="149" actId="14100"/>
        <pc:sldMkLst>
          <pc:docMk/>
          <pc:sldMk cId="4179686808" sldId="317"/>
        </pc:sldMkLst>
        <pc:spChg chg="del mod">
          <ac:chgData name="Rosanne Pitz" userId="S::rpitz@cde.ca.gov::88625356-a6a5-4632-a3bf-7d29c8f84f38" providerId="AD" clId="Web-{0CF8C0CC-7299-4162-A46C-1A65672DE576}" dt="2020-10-14T23:59:07.910" v="10"/>
          <ac:spMkLst>
            <pc:docMk/>
            <pc:sldMk cId="4179686808" sldId="317"/>
            <ac:spMk id="2" creationId="{47F6489A-C388-423F-9589-C4D7AC249B23}"/>
          </ac:spMkLst>
        </pc:spChg>
        <pc:spChg chg="mod">
          <ac:chgData name="Rosanne Pitz" userId="S::rpitz@cde.ca.gov::88625356-a6a5-4632-a3bf-7d29c8f84f38" providerId="AD" clId="Web-{0CF8C0CC-7299-4162-A46C-1A65672DE576}" dt="2020-10-15T00:28:44.873" v="149" actId="14100"/>
          <ac:spMkLst>
            <pc:docMk/>
            <pc:sldMk cId="4179686808" sldId="317"/>
            <ac:spMk id="3" creationId="{D760E308-C5F4-4D2A-9484-81315E18120D}"/>
          </ac:spMkLst>
        </pc:spChg>
        <pc:spChg chg="add mod">
          <ac:chgData name="Rosanne Pitz" userId="S::rpitz@cde.ca.gov::88625356-a6a5-4632-a3bf-7d29c8f84f38" providerId="AD" clId="Web-{0CF8C0CC-7299-4162-A46C-1A65672DE576}" dt="2020-10-14T23:59:56.444" v="13" actId="20577"/>
          <ac:spMkLst>
            <pc:docMk/>
            <pc:sldMk cId="4179686808" sldId="317"/>
            <ac:spMk id="6" creationId="{822ED246-5BC7-42F7-BDEF-F37A8ADA8791}"/>
          </ac:spMkLst>
        </pc:spChg>
        <pc:spChg chg="add del mod">
          <ac:chgData name="Rosanne Pitz" userId="S::rpitz@cde.ca.gov::88625356-a6a5-4632-a3bf-7d29c8f84f38" providerId="AD" clId="Web-{0CF8C0CC-7299-4162-A46C-1A65672DE576}" dt="2020-10-15T00:06:23.561" v="87"/>
          <ac:spMkLst>
            <pc:docMk/>
            <pc:sldMk cId="4179686808" sldId="317"/>
            <ac:spMk id="9" creationId="{908A1F6C-F419-456E-B571-1F802841E70A}"/>
          </ac:spMkLst>
        </pc:spChg>
        <pc:picChg chg="del mod">
          <ac:chgData name="Rosanne Pitz" userId="S::rpitz@cde.ca.gov::88625356-a6a5-4632-a3bf-7d29c8f84f38" providerId="AD" clId="Web-{0CF8C0CC-7299-4162-A46C-1A65672DE576}" dt="2020-10-15T00:04:40.961" v="70"/>
          <ac:picMkLst>
            <pc:docMk/>
            <pc:sldMk cId="4179686808" sldId="317"/>
            <ac:picMk id="5" creationId="{6F41B366-1A46-4DB3-A340-1EF646CEFB20}"/>
          </ac:picMkLst>
        </pc:picChg>
        <pc:picChg chg="add del mod modCrop">
          <ac:chgData name="Rosanne Pitz" userId="S::rpitz@cde.ca.gov::88625356-a6a5-4632-a3bf-7d29c8f84f38" providerId="AD" clId="Web-{0CF8C0CC-7299-4162-A46C-1A65672DE576}" dt="2020-10-15T00:20:16.843" v="92"/>
          <ac:picMkLst>
            <pc:docMk/>
            <pc:sldMk cId="4179686808" sldId="317"/>
            <ac:picMk id="7" creationId="{B1129C54-11DC-4500-8512-25AAFA8763DE}"/>
          </ac:picMkLst>
        </pc:picChg>
        <pc:picChg chg="add del mod">
          <ac:chgData name="Rosanne Pitz" userId="S::rpitz@cde.ca.gov::88625356-a6a5-4632-a3bf-7d29c8f84f38" providerId="AD" clId="Web-{0CF8C0CC-7299-4162-A46C-1A65672DE576}" dt="2020-10-15T00:21:36.035" v="118"/>
          <ac:picMkLst>
            <pc:docMk/>
            <pc:sldMk cId="4179686808" sldId="317"/>
            <ac:picMk id="10" creationId="{C0869603-FD57-42AD-B0A2-C6E7E3415C50}"/>
          </ac:picMkLst>
        </pc:picChg>
        <pc:picChg chg="add mod modCrop">
          <ac:chgData name="Rosanne Pitz" userId="S::rpitz@cde.ca.gov::88625356-a6a5-4632-a3bf-7d29c8f84f38" providerId="AD" clId="Web-{0CF8C0CC-7299-4162-A46C-1A65672DE576}" dt="2020-10-15T00:22:12.928" v="123"/>
          <ac:picMkLst>
            <pc:docMk/>
            <pc:sldMk cId="4179686808" sldId="317"/>
            <ac:picMk id="11" creationId="{3A06F807-72AE-4770-BCDE-B88924D5D989}"/>
          </ac:picMkLst>
        </pc:picChg>
        <pc:picChg chg="add del mod">
          <ac:chgData name="Rosanne Pitz" userId="S::rpitz@cde.ca.gov::88625356-a6a5-4632-a3bf-7d29c8f84f38" providerId="AD" clId="Web-{0CF8C0CC-7299-4162-A46C-1A65672DE576}" dt="2020-10-15T00:21:24.003" v="114"/>
          <ac:picMkLst>
            <pc:docMk/>
            <pc:sldMk cId="4179686808" sldId="317"/>
            <ac:picMk id="12" creationId="{528802EA-0DAC-405B-937C-204C7B053D1B}"/>
          </ac:picMkLst>
        </pc:picChg>
        <pc:picChg chg="add del mod">
          <ac:chgData name="Rosanne Pitz" userId="S::rpitz@cde.ca.gov::88625356-a6a5-4632-a3bf-7d29c8f84f38" providerId="AD" clId="Web-{0CF8C0CC-7299-4162-A46C-1A65672DE576}" dt="2020-10-15T00:21:19.925" v="113"/>
          <ac:picMkLst>
            <pc:docMk/>
            <pc:sldMk cId="4179686808" sldId="317"/>
            <ac:picMk id="13" creationId="{184AC85E-961A-40BF-ACBA-A312F43AD501}"/>
          </ac:picMkLst>
        </pc:picChg>
        <pc:picChg chg="add del mod">
          <ac:chgData name="Rosanne Pitz" userId="S::rpitz@cde.ca.gov::88625356-a6a5-4632-a3bf-7d29c8f84f38" providerId="AD" clId="Web-{0CF8C0CC-7299-4162-A46C-1A65672DE576}" dt="2020-10-15T00:21:05.471" v="112"/>
          <ac:picMkLst>
            <pc:docMk/>
            <pc:sldMk cId="4179686808" sldId="317"/>
            <ac:picMk id="14" creationId="{6D6C07F4-C25E-4AC1-9FE7-1D5B3F8904E3}"/>
          </ac:picMkLst>
        </pc:picChg>
        <pc:picChg chg="add del mod">
          <ac:chgData name="Rosanne Pitz" userId="S::rpitz@cde.ca.gov::88625356-a6a5-4632-a3bf-7d29c8f84f38" providerId="AD" clId="Web-{0CF8C0CC-7299-4162-A46C-1A65672DE576}" dt="2020-10-15T00:21:27.191" v="115"/>
          <ac:picMkLst>
            <pc:docMk/>
            <pc:sldMk cId="4179686808" sldId="317"/>
            <ac:picMk id="15" creationId="{CEC3DEF2-B7D9-43C9-8BBD-7F2B7AD9FBB0}"/>
          </ac:picMkLst>
        </pc:picChg>
        <pc:picChg chg="add del mod">
          <ac:chgData name="Rosanne Pitz" userId="S::rpitz@cde.ca.gov::88625356-a6a5-4632-a3bf-7d29c8f84f38" providerId="AD" clId="Web-{0CF8C0CC-7299-4162-A46C-1A65672DE576}" dt="2020-10-15T00:21:01.424" v="110"/>
          <ac:picMkLst>
            <pc:docMk/>
            <pc:sldMk cId="4179686808" sldId="317"/>
            <ac:picMk id="16" creationId="{07477150-460E-43C2-9E21-1B55A1C7915B}"/>
          </ac:picMkLst>
        </pc:picChg>
        <pc:picChg chg="add del mod">
          <ac:chgData name="Rosanne Pitz" userId="S::rpitz@cde.ca.gov::88625356-a6a5-4632-a3bf-7d29c8f84f38" providerId="AD" clId="Web-{0CF8C0CC-7299-4162-A46C-1A65672DE576}" dt="2020-10-15T00:20:59.783" v="105"/>
          <ac:picMkLst>
            <pc:docMk/>
            <pc:sldMk cId="4179686808" sldId="317"/>
            <ac:picMk id="17" creationId="{B8ED525A-8015-40D6-8DB9-84AEEBEBFC90}"/>
          </ac:picMkLst>
        </pc:picChg>
        <pc:picChg chg="add del mod">
          <ac:chgData name="Rosanne Pitz" userId="S::rpitz@cde.ca.gov::88625356-a6a5-4632-a3bf-7d29c8f84f38" providerId="AD" clId="Web-{0CF8C0CC-7299-4162-A46C-1A65672DE576}" dt="2020-10-15T00:20:59.768" v="104"/>
          <ac:picMkLst>
            <pc:docMk/>
            <pc:sldMk cId="4179686808" sldId="317"/>
            <ac:picMk id="18" creationId="{268655BA-E7DE-4FE4-928C-F2372291AB77}"/>
          </ac:picMkLst>
        </pc:picChg>
        <pc:picChg chg="add del mod">
          <ac:chgData name="Rosanne Pitz" userId="S::rpitz@cde.ca.gov::88625356-a6a5-4632-a3bf-7d29c8f84f38" providerId="AD" clId="Web-{0CF8C0CC-7299-4162-A46C-1A65672DE576}" dt="2020-10-15T00:20:59.971" v="108"/>
          <ac:picMkLst>
            <pc:docMk/>
            <pc:sldMk cId="4179686808" sldId="317"/>
            <ac:picMk id="19" creationId="{015CC510-0CEC-45FA-8CBF-30E77627517D}"/>
          </ac:picMkLst>
        </pc:picChg>
      </pc:sldChg>
    </pc:docChg>
  </pc:docChgLst>
  <pc:docChgLst>
    <pc:chgData name="Barbara Lindsay" userId="S::blindsay@cde.ca.gov::f58b8608-a674-4040-9f2a-f7fe56db570d" providerId="AD" clId="Web-{AA8E1C03-76DC-4D2B-84ED-A625093148CF}"/>
    <pc:docChg chg="modSld">
      <pc:chgData name="Barbara Lindsay" userId="S::blindsay@cde.ca.gov::f58b8608-a674-4040-9f2a-f7fe56db570d" providerId="AD" clId="Web-{AA8E1C03-76DC-4D2B-84ED-A625093148CF}" dt="2020-09-23T19:04:28.373" v="5" actId="20577"/>
      <pc:docMkLst>
        <pc:docMk/>
      </pc:docMkLst>
    </pc:docChg>
  </pc:docChgLst>
  <pc:docChgLst>
    <pc:chgData name="Barbara Lindsay" userId="S::blindsay@cde.ca.gov::f58b8608-a674-4040-9f2a-f7fe56db570d" providerId="AD" clId="Web-{BC4439C6-3C35-416C-A90B-EEACE0D63C60}"/>
    <pc:docChg chg="delSld modSld">
      <pc:chgData name="Barbara Lindsay" userId="S::blindsay@cde.ca.gov::f58b8608-a674-4040-9f2a-f7fe56db570d" providerId="AD" clId="Web-{BC4439C6-3C35-416C-A90B-EEACE0D63C60}" dt="2020-09-21T22:28:47.819" v="608"/>
      <pc:docMkLst>
        <pc:docMk/>
      </pc:docMkLst>
      <pc:sldChg chg="modNotes">
        <pc:chgData name="Barbara Lindsay" userId="S::blindsay@cde.ca.gov::f58b8608-a674-4040-9f2a-f7fe56db570d" providerId="AD" clId="Web-{BC4439C6-3C35-416C-A90B-EEACE0D63C60}" dt="2020-09-21T22:23:43.951" v="73"/>
        <pc:sldMkLst>
          <pc:docMk/>
          <pc:sldMk cId="3465662035" sldId="257"/>
        </pc:sldMkLst>
      </pc:sldChg>
      <pc:sldChg chg="modSp">
        <pc:chgData name="Barbara Lindsay" userId="S::blindsay@cde.ca.gov::f58b8608-a674-4040-9f2a-f7fe56db570d" providerId="AD" clId="Web-{BC4439C6-3C35-416C-A90B-EEACE0D63C60}" dt="2020-09-21T22:27:37.239" v="562" actId="20577"/>
        <pc:sldMkLst>
          <pc:docMk/>
          <pc:sldMk cId="2914831237" sldId="293"/>
        </pc:sldMkLst>
        <pc:spChg chg="mod">
          <ac:chgData name="Barbara Lindsay" userId="S::blindsay@cde.ca.gov::f58b8608-a674-4040-9f2a-f7fe56db570d" providerId="AD" clId="Web-{BC4439C6-3C35-416C-A90B-EEACE0D63C60}" dt="2020-09-21T22:27:37.239" v="562" actId="20577"/>
          <ac:spMkLst>
            <pc:docMk/>
            <pc:sldMk cId="2914831237" sldId="293"/>
            <ac:spMk id="3" creationId="{528DD957-68F7-4DC9-8D9E-A554472AD5E2}"/>
          </ac:spMkLst>
        </pc:spChg>
      </pc:sldChg>
    </pc:docChg>
  </pc:docChgLst>
  <pc:docChgLst>
    <pc:chgData name="Barbara Lindsay" userId="S::blindsay@cde.ca.gov::f58b8608-a674-4040-9f2a-f7fe56db570d" providerId="AD" clId="Web-{19B5A4CC-052B-40D2-8688-F9BC614D32AC}"/>
    <pc:docChg chg="modSld">
      <pc:chgData name="Barbara Lindsay" userId="S::blindsay@cde.ca.gov::f58b8608-a674-4040-9f2a-f7fe56db570d" providerId="AD" clId="Web-{19B5A4CC-052B-40D2-8688-F9BC614D32AC}" dt="2020-09-18T14:16:57.332" v="119"/>
      <pc:docMkLst>
        <pc:docMk/>
      </pc:docMkLst>
      <pc:sldChg chg="modNotes">
        <pc:chgData name="Barbara Lindsay" userId="S::blindsay@cde.ca.gov::f58b8608-a674-4040-9f2a-f7fe56db570d" providerId="AD" clId="Web-{19B5A4CC-052B-40D2-8688-F9BC614D32AC}" dt="2020-09-18T14:16:57.332" v="119"/>
        <pc:sldMkLst>
          <pc:docMk/>
          <pc:sldMk cId="2316967745" sldId="269"/>
        </pc:sldMkLst>
      </pc:sldChg>
      <pc:sldChg chg="modNotes">
        <pc:chgData name="Barbara Lindsay" userId="S::blindsay@cde.ca.gov::f58b8608-a674-4040-9f2a-f7fe56db570d" providerId="AD" clId="Web-{19B5A4CC-052B-40D2-8688-F9BC614D32AC}" dt="2020-09-18T14:09:29.793" v="11"/>
        <pc:sldMkLst>
          <pc:docMk/>
          <pc:sldMk cId="3265318397" sldId="282"/>
        </pc:sldMkLst>
      </pc:sldChg>
    </pc:docChg>
  </pc:docChgLst>
  <pc:docChgLst>
    <pc:chgData name="Barbara Lindsay" userId="S::blindsay@cde.ca.gov::f58b8608-a674-4040-9f2a-f7fe56db570d" providerId="AD" clId="Web-{5D07F3CA-5C56-4678-A5C1-932F6ADC039C}"/>
    <pc:docChg chg="delSld modSld">
      <pc:chgData name="Barbara Lindsay" userId="S::blindsay@cde.ca.gov::f58b8608-a674-4040-9f2a-f7fe56db570d" providerId="AD" clId="Web-{5D07F3CA-5C56-4678-A5C1-932F6ADC039C}" dt="2020-09-17T21:19:05.935" v="3684"/>
      <pc:docMkLst>
        <pc:docMk/>
      </pc:docMkLst>
      <pc:sldChg chg="modNotes">
        <pc:chgData name="Barbara Lindsay" userId="S::blindsay@cde.ca.gov::f58b8608-a674-4040-9f2a-f7fe56db570d" providerId="AD" clId="Web-{5D07F3CA-5C56-4678-A5C1-932F6ADC039C}" dt="2020-09-17T21:14:25.513" v="3386"/>
        <pc:sldMkLst>
          <pc:docMk/>
          <pc:sldMk cId="170769648" sldId="264"/>
        </pc:sldMkLst>
      </pc:sldChg>
      <pc:sldChg chg="modNotes">
        <pc:chgData name="Barbara Lindsay" userId="S::blindsay@cde.ca.gov::f58b8608-a674-4040-9f2a-f7fe56db570d" providerId="AD" clId="Web-{5D07F3CA-5C56-4678-A5C1-932F6ADC039C}" dt="2020-09-17T21:17:01.678" v="3602"/>
        <pc:sldMkLst>
          <pc:docMk/>
          <pc:sldMk cId="2914831237" sldId="293"/>
        </pc:sldMkLst>
      </pc:sldChg>
    </pc:docChg>
  </pc:docChgLst>
  <pc:docChgLst>
    <pc:chgData name="Mai Xiong" userId="S::mxiong@cde.ca.gov::e9953e61-0963-4231-9c4b-20f4af026609" providerId="AD" clId="Web-{849388C2-73CD-4AA8-864D-9A1C09D0777B}"/>
    <pc:docChg chg="modSld">
      <pc:chgData name="Mai Xiong" userId="S::mxiong@cde.ca.gov::e9953e61-0963-4231-9c4b-20f4af026609" providerId="AD" clId="Web-{849388C2-73CD-4AA8-864D-9A1C09D0777B}" dt="2020-09-18T00:10:15.475" v="2117"/>
      <pc:docMkLst>
        <pc:docMk/>
      </pc:docMkLst>
      <pc:sldChg chg="modSp">
        <pc:chgData name="Mai Xiong" userId="S::mxiong@cde.ca.gov::e9953e61-0963-4231-9c4b-20f4af026609" providerId="AD" clId="Web-{849388C2-73CD-4AA8-864D-9A1C09D0777B}" dt="2020-09-17T23:57:03.281" v="1977" actId="20577"/>
        <pc:sldMkLst>
          <pc:docMk/>
          <pc:sldMk cId="3465662035" sldId="257"/>
        </pc:sldMkLst>
        <pc:spChg chg="mod">
          <ac:chgData name="Mai Xiong" userId="S::mxiong@cde.ca.gov::e9953e61-0963-4231-9c4b-20f4af026609" providerId="AD" clId="Web-{849388C2-73CD-4AA8-864D-9A1C09D0777B}" dt="2020-09-17T23:57:03.281" v="1977" actId="20577"/>
          <ac:spMkLst>
            <pc:docMk/>
            <pc:sldMk cId="3465662035" sldId="257"/>
            <ac:spMk id="2" creationId="{BEEDB00A-8284-43BE-9BF1-6A79D91741D4}"/>
          </ac:spMkLst>
        </pc:spChg>
      </pc:sldChg>
      <pc:sldChg chg="modSp">
        <pc:chgData name="Mai Xiong" userId="S::mxiong@cde.ca.gov::e9953e61-0963-4231-9c4b-20f4af026609" providerId="AD" clId="Web-{849388C2-73CD-4AA8-864D-9A1C09D0777B}" dt="2020-09-17T23:57:12.219" v="1980" actId="20577"/>
        <pc:sldMkLst>
          <pc:docMk/>
          <pc:sldMk cId="170769648" sldId="264"/>
        </pc:sldMkLst>
        <pc:spChg chg="mod">
          <ac:chgData name="Mai Xiong" userId="S::mxiong@cde.ca.gov::e9953e61-0963-4231-9c4b-20f4af026609" providerId="AD" clId="Web-{849388C2-73CD-4AA8-864D-9A1C09D0777B}" dt="2020-09-17T23:57:12.219" v="1980" actId="20577"/>
          <ac:spMkLst>
            <pc:docMk/>
            <pc:sldMk cId="170769648" sldId="264"/>
            <ac:spMk id="2" creationId="{6583AFC1-43B5-4C3E-9AC1-44AB5E1DD522}"/>
          </ac:spMkLst>
        </pc:spChg>
      </pc:sldChg>
      <pc:sldChg chg="modSp">
        <pc:chgData name="Mai Xiong" userId="S::mxiong@cde.ca.gov::e9953e61-0963-4231-9c4b-20f4af026609" providerId="AD" clId="Web-{849388C2-73CD-4AA8-864D-9A1C09D0777B}" dt="2020-09-17T23:56:05.433" v="1967" actId="20577"/>
        <pc:sldMkLst>
          <pc:docMk/>
          <pc:sldMk cId="2914831237" sldId="293"/>
        </pc:sldMkLst>
        <pc:spChg chg="mod">
          <ac:chgData name="Mai Xiong" userId="S::mxiong@cde.ca.gov::e9953e61-0963-4231-9c4b-20f4af026609" providerId="AD" clId="Web-{849388C2-73CD-4AA8-864D-9A1C09D0777B}" dt="2020-09-17T23:56:05.433" v="1967" actId="20577"/>
          <ac:spMkLst>
            <pc:docMk/>
            <pc:sldMk cId="2914831237" sldId="293"/>
            <ac:spMk id="2" creationId="{FF21603F-96B4-4D58-A49C-E7D1BEB94FE6}"/>
          </ac:spMkLst>
        </pc:spChg>
        <pc:spChg chg="mod">
          <ac:chgData name="Mai Xiong" userId="S::mxiong@cde.ca.gov::e9953e61-0963-4231-9c4b-20f4af026609" providerId="AD" clId="Web-{849388C2-73CD-4AA8-864D-9A1C09D0777B}" dt="2020-09-17T23:46:39.677" v="1934" actId="14100"/>
          <ac:spMkLst>
            <pc:docMk/>
            <pc:sldMk cId="2914831237" sldId="293"/>
            <ac:spMk id="3" creationId="{528DD957-68F7-4DC9-8D9E-A554472AD5E2}"/>
          </ac:spMkLst>
        </pc:spChg>
        <pc:spChg chg="mod">
          <ac:chgData name="Mai Xiong" userId="S::mxiong@cde.ca.gov::e9953e61-0963-4231-9c4b-20f4af026609" providerId="AD" clId="Web-{849388C2-73CD-4AA8-864D-9A1C09D0777B}" dt="2020-09-17T23:45:59.033" v="1931" actId="1076"/>
          <ac:spMkLst>
            <pc:docMk/>
            <pc:sldMk cId="2914831237" sldId="293"/>
            <ac:spMk id="6" creationId="{76AA35AF-5CEE-4A5E-8D69-0686DFFCC6BB}"/>
          </ac:spMkLst>
        </pc:spChg>
        <pc:picChg chg="mod">
          <ac:chgData name="Mai Xiong" userId="S::mxiong@cde.ca.gov::e9953e61-0963-4231-9c4b-20f4af026609" providerId="AD" clId="Web-{849388C2-73CD-4AA8-864D-9A1C09D0777B}" dt="2020-09-17T23:45:49.580" v="1930" actId="1076"/>
          <ac:picMkLst>
            <pc:docMk/>
            <pc:sldMk cId="2914831237" sldId="293"/>
            <ac:picMk id="5" creationId="{9530B1EA-51B3-43B6-AB47-BB21703843E5}"/>
          </ac:picMkLst>
        </pc:picChg>
      </pc:sldChg>
    </pc:docChg>
  </pc:docChgLst>
  <pc:docChgLst>
    <pc:chgData name="Rosanne Pitz" userId="S::rpitz@cde.ca.gov::88625356-a6a5-4632-a3bf-7d29c8f84f38" providerId="AD" clId="Web-{7195F00F-60D3-4FD1-877D-77259B1505D3}"/>
    <pc:docChg chg="modSld">
      <pc:chgData name="Rosanne Pitz" userId="S::rpitz@cde.ca.gov::88625356-a6a5-4632-a3bf-7d29c8f84f38" providerId="AD" clId="Web-{7195F00F-60D3-4FD1-877D-77259B1505D3}" dt="2020-09-22T22:49:44.603" v="127" actId="20577"/>
      <pc:docMkLst>
        <pc:docMk/>
      </pc:docMkLst>
      <pc:sldChg chg="modSp">
        <pc:chgData name="Rosanne Pitz" userId="S::rpitz@cde.ca.gov::88625356-a6a5-4632-a3bf-7d29c8f84f38" providerId="AD" clId="Web-{7195F00F-60D3-4FD1-877D-77259B1505D3}" dt="2020-09-22T22:49:44.603" v="126" actId="20577"/>
        <pc:sldMkLst>
          <pc:docMk/>
          <pc:sldMk cId="2914831237" sldId="293"/>
        </pc:sldMkLst>
        <pc:spChg chg="mod">
          <ac:chgData name="Rosanne Pitz" userId="S::rpitz@cde.ca.gov::88625356-a6a5-4632-a3bf-7d29c8f84f38" providerId="AD" clId="Web-{7195F00F-60D3-4FD1-877D-77259B1505D3}" dt="2020-09-22T22:49:44.603" v="126" actId="20577"/>
          <ac:spMkLst>
            <pc:docMk/>
            <pc:sldMk cId="2914831237" sldId="293"/>
            <ac:spMk id="7" creationId="{DC906241-6A13-496C-95A3-4A8AB4CFAF9B}"/>
          </ac:spMkLst>
        </pc:spChg>
      </pc:sldChg>
    </pc:docChg>
  </pc:docChgLst>
  <pc:docChgLst>
    <pc:chgData name="Barbara Lindsay" userId="S::blindsay@cde.ca.gov::f58b8608-a674-4040-9f2a-f7fe56db570d" providerId="AD" clId="Web-{A9C16277-D621-4D97-AC59-2D2E526E088E}"/>
    <pc:docChg chg="modSld">
      <pc:chgData name="Barbara Lindsay" userId="S::blindsay@cde.ca.gov::f58b8608-a674-4040-9f2a-f7fe56db570d" providerId="AD" clId="Web-{A9C16277-D621-4D97-AC59-2D2E526E088E}" dt="2020-09-22T21:16:29.777" v="876"/>
      <pc:docMkLst>
        <pc:docMk/>
      </pc:docMkLst>
    </pc:docChg>
  </pc:docChgLst>
  <pc:docChgLst>
    <pc:chgData name="Virginia Early" userId="S::vearly@cde.ca.gov::42929ea7-4389-4ffc-bd0b-f8133d7ef99f" providerId="AD" clId="Web-{D5B4E2F1-947A-403D-9B2C-20E6EE0AEE8D}"/>
    <pc:docChg chg="modSld">
      <pc:chgData name="Virginia Early" userId="S::vearly@cde.ca.gov::42929ea7-4389-4ffc-bd0b-f8133d7ef99f" providerId="AD" clId="Web-{D5B4E2F1-947A-403D-9B2C-20E6EE0AEE8D}" dt="2020-09-23T20:41:04.474" v="3" actId="20577"/>
      <pc:docMkLst>
        <pc:docMk/>
      </pc:docMkLst>
    </pc:docChg>
  </pc:docChgLst>
  <pc:docChgLst>
    <pc:chgData name="Barbara Lindsay" userId="S::blindsay@cde.ca.gov::f58b8608-a674-4040-9f2a-f7fe56db570d" providerId="AD" clId="Web-{29CFD222-ABFE-4F0B-9B54-562BE44F2475}"/>
    <pc:docChg chg="modSld">
      <pc:chgData name="Barbara Lindsay" userId="S::blindsay@cde.ca.gov::f58b8608-a674-4040-9f2a-f7fe56db570d" providerId="AD" clId="Web-{29CFD222-ABFE-4F0B-9B54-562BE44F2475}" dt="2020-09-22T22:53:57.176" v="29"/>
      <pc:docMkLst>
        <pc:docMk/>
      </pc:docMkLst>
      <pc:sldChg chg="modSp">
        <pc:chgData name="Barbara Lindsay" userId="S::blindsay@cde.ca.gov::f58b8608-a674-4040-9f2a-f7fe56db570d" providerId="AD" clId="Web-{29CFD222-ABFE-4F0B-9B54-562BE44F2475}" dt="2020-09-22T22:51:12.401" v="2" actId="20577"/>
        <pc:sldMkLst>
          <pc:docMk/>
          <pc:sldMk cId="2914831237" sldId="293"/>
        </pc:sldMkLst>
        <pc:spChg chg="mod">
          <ac:chgData name="Barbara Lindsay" userId="S::blindsay@cde.ca.gov::f58b8608-a674-4040-9f2a-f7fe56db570d" providerId="AD" clId="Web-{29CFD222-ABFE-4F0B-9B54-562BE44F2475}" dt="2020-09-22T22:51:12.401" v="2" actId="20577"/>
          <ac:spMkLst>
            <pc:docMk/>
            <pc:sldMk cId="2914831237" sldId="293"/>
            <ac:spMk id="7" creationId="{DC906241-6A13-496C-95A3-4A8AB4CFAF9B}"/>
          </ac:spMkLst>
        </pc:spChg>
      </pc:sldChg>
    </pc:docChg>
  </pc:docChgLst>
  <pc:docChgLst>
    <pc:chgData name="Barbara Lindsay" userId="S::blindsay@cde.ca.gov::f58b8608-a674-4040-9f2a-f7fe56db570d" providerId="AD" clId="Web-{E634E458-FAFC-4DEE-B34E-436FCC30FC88}"/>
    <pc:docChg chg="modSld">
      <pc:chgData name="Barbara Lindsay" userId="S::blindsay@cde.ca.gov::f58b8608-a674-4040-9f2a-f7fe56db570d" providerId="AD" clId="Web-{E634E458-FAFC-4DEE-B34E-436FCC30FC88}" dt="2020-09-16T22:59:49.478" v="413" actId="20577"/>
      <pc:docMkLst>
        <pc:docMk/>
      </pc:docMkLst>
    </pc:docChg>
  </pc:docChgLst>
  <pc:docChgLst>
    <pc:chgData name="Crystal Devlin" userId="S::cdevlin@cde.ca.gov::45766686-1411-4f66-8b4e-ae85f8cf4551" providerId="AD" clId="Web-{A51F3188-7B97-49DA-8F84-8305D35CED0E}"/>
    <pc:docChg chg="modSld">
      <pc:chgData name="Crystal Devlin" userId="S::cdevlin@cde.ca.gov::45766686-1411-4f66-8b4e-ae85f8cf4551" providerId="AD" clId="Web-{A51F3188-7B97-49DA-8F84-8305D35CED0E}" dt="2020-09-16T19:10:09.849" v="137"/>
      <pc:docMkLst>
        <pc:docMk/>
      </pc:docMkLst>
    </pc:docChg>
  </pc:docChgLst>
  <pc:docChgLst>
    <pc:chgData name="Barbara Lindsay" userId="S::blindsay@cde.ca.gov::f58b8608-a674-4040-9f2a-f7fe56db570d" providerId="AD" clId="Web-{A2A99D9F-37FA-4CF7-9BEC-A23FAF45F772}"/>
    <pc:docChg chg="delSld modSld">
      <pc:chgData name="Barbara Lindsay" userId="S::blindsay@cde.ca.gov::f58b8608-a674-4040-9f2a-f7fe56db570d" providerId="AD" clId="Web-{A2A99D9F-37FA-4CF7-9BEC-A23FAF45F772}" dt="2020-09-15T17:53:09.911" v="128" actId="20577"/>
      <pc:docMkLst>
        <pc:docMk/>
      </pc:docMkLst>
    </pc:docChg>
  </pc:docChgLst>
  <pc:docChgLst>
    <pc:chgData name="Rosanne Pitz" userId="S::rpitz@cde.ca.gov::88625356-a6a5-4632-a3bf-7d29c8f84f38" providerId="AD" clId="Web-{3D8DF87F-9062-4004-8441-C88D087B0595}"/>
    <pc:docChg chg="addSld">
      <pc:chgData name="Rosanne Pitz" userId="S::rpitz@cde.ca.gov::88625356-a6a5-4632-a3bf-7d29c8f84f38" providerId="AD" clId="Web-{3D8DF87F-9062-4004-8441-C88D087B0595}" dt="2020-09-17T22:47:37.956" v="0"/>
      <pc:docMkLst>
        <pc:docMk/>
      </pc:docMkLst>
    </pc:docChg>
  </pc:docChgLst>
  <pc:docChgLst>
    <pc:chgData name="Barbara Lindsay" userId="S::blindsay@cde.ca.gov::f58b8608-a674-4040-9f2a-f7fe56db570d" providerId="AD" clId="Web-{C516F162-EFD6-4B5A-9C66-5C33E2DB0DD4}"/>
    <pc:docChg chg="modSld">
      <pc:chgData name="Barbara Lindsay" userId="S::blindsay@cde.ca.gov::f58b8608-a674-4040-9f2a-f7fe56db570d" providerId="AD" clId="Web-{C516F162-EFD6-4B5A-9C66-5C33E2DB0DD4}" dt="2020-09-22T15:30:18.112" v="6"/>
      <pc:docMkLst>
        <pc:docMk/>
      </pc:docMkLst>
      <pc:sldChg chg="modNotes">
        <pc:chgData name="Barbara Lindsay" userId="S::blindsay@cde.ca.gov::f58b8608-a674-4040-9f2a-f7fe56db570d" providerId="AD" clId="Web-{C516F162-EFD6-4B5A-9C66-5C33E2DB0DD4}" dt="2020-09-22T15:27:18.603" v="5"/>
        <pc:sldMkLst>
          <pc:docMk/>
          <pc:sldMk cId="3465662035" sldId="257"/>
        </pc:sldMkLst>
      </pc:sldChg>
    </pc:docChg>
  </pc:docChgLst>
  <pc:docChgLst>
    <pc:chgData name="Rosanne Pitz" userId="S::rpitz@cde.ca.gov::88625356-a6a5-4632-a3bf-7d29c8f84f38" providerId="AD" clId="Web-{D96FB391-1946-4EA3-A7CB-1B6BF2ADCDCB}"/>
    <pc:docChg chg="modSld">
      <pc:chgData name="Rosanne Pitz" userId="S::rpitz@cde.ca.gov::88625356-a6a5-4632-a3bf-7d29c8f84f38" providerId="AD" clId="Web-{D96FB391-1946-4EA3-A7CB-1B6BF2ADCDCB}" dt="2020-09-25T02:07:44.766" v="297"/>
      <pc:docMkLst>
        <pc:docMk/>
      </pc:docMkLst>
      <pc:sldChg chg="modSp modNotes">
        <pc:chgData name="Rosanne Pitz" userId="S::rpitz@cde.ca.gov::88625356-a6a5-4632-a3bf-7d29c8f84f38" providerId="AD" clId="Web-{D96FB391-1946-4EA3-A7CB-1B6BF2ADCDCB}" dt="2020-09-25T02:06:57.029" v="282"/>
        <pc:sldMkLst>
          <pc:docMk/>
          <pc:sldMk cId="2914831237" sldId="293"/>
        </pc:sldMkLst>
        <pc:spChg chg="mod">
          <ac:chgData name="Rosanne Pitz" userId="S::rpitz@cde.ca.gov::88625356-a6a5-4632-a3bf-7d29c8f84f38" providerId="AD" clId="Web-{D96FB391-1946-4EA3-A7CB-1B6BF2ADCDCB}" dt="2020-09-25T02:04:48.992" v="221" actId="20577"/>
          <ac:spMkLst>
            <pc:docMk/>
            <pc:sldMk cId="2914831237" sldId="293"/>
            <ac:spMk id="7" creationId="{DC906241-6A13-496C-95A3-4A8AB4CFAF9B}"/>
          </ac:spMkLst>
        </pc:spChg>
      </pc:sldChg>
    </pc:docChg>
  </pc:docChgLst>
  <pc:docChgLst>
    <pc:chgData name="Mai Xiong" userId="S::mxiong@cde.ca.gov::e9953e61-0963-4231-9c4b-20f4af026609" providerId="AD" clId="Web-{B1A4CC41-7BA2-461A-BECA-B01DB62D9EE4}"/>
    <pc:docChg chg="modSld">
      <pc:chgData name="Mai Xiong" userId="S::mxiong@cde.ca.gov::e9953e61-0963-4231-9c4b-20f4af026609" providerId="AD" clId="Web-{B1A4CC41-7BA2-461A-BECA-B01DB62D9EE4}" dt="2020-10-15T22:30:51.248" v="50" actId="14100"/>
      <pc:docMkLst>
        <pc:docMk/>
      </pc:docMkLst>
      <pc:sldChg chg="addSp modSp">
        <pc:chgData name="Mai Xiong" userId="S::mxiong@cde.ca.gov::e9953e61-0963-4231-9c4b-20f4af026609" providerId="AD" clId="Web-{B1A4CC41-7BA2-461A-BECA-B01DB62D9EE4}" dt="2020-10-15T22:30:51.248" v="50" actId="14100"/>
        <pc:sldMkLst>
          <pc:docMk/>
          <pc:sldMk cId="4179686808" sldId="317"/>
        </pc:sldMkLst>
        <pc:spChg chg="add mod">
          <ac:chgData name="Mai Xiong" userId="S::mxiong@cde.ca.gov::e9953e61-0963-4231-9c4b-20f4af026609" providerId="AD" clId="Web-{B1A4CC41-7BA2-461A-BECA-B01DB62D9EE4}" dt="2020-10-15T22:30:22.794" v="46" actId="1076"/>
          <ac:spMkLst>
            <pc:docMk/>
            <pc:sldMk cId="4179686808" sldId="317"/>
            <ac:spMk id="2" creationId="{469C4C73-9E35-4C3E-8CC3-776BD3BBAD06}"/>
          </ac:spMkLst>
        </pc:spChg>
        <pc:spChg chg="mod">
          <ac:chgData name="Mai Xiong" userId="S::mxiong@cde.ca.gov::e9953e61-0963-4231-9c4b-20f4af026609" providerId="AD" clId="Web-{B1A4CC41-7BA2-461A-BECA-B01DB62D9EE4}" dt="2020-10-15T22:30:51.248" v="50" actId="14100"/>
          <ac:spMkLst>
            <pc:docMk/>
            <pc:sldMk cId="4179686808" sldId="317"/>
            <ac:spMk id="3" creationId="{D760E308-C5F4-4D2A-9484-81315E18120D}"/>
          </ac:spMkLst>
        </pc:spChg>
        <pc:spChg chg="mod">
          <ac:chgData name="Mai Xiong" userId="S::mxiong@cde.ca.gov::e9953e61-0963-4231-9c4b-20f4af026609" providerId="AD" clId="Web-{B1A4CC41-7BA2-461A-BECA-B01DB62D9EE4}" dt="2020-10-15T22:28:52.214" v="36" actId="20577"/>
          <ac:spMkLst>
            <pc:docMk/>
            <pc:sldMk cId="4179686808" sldId="317"/>
            <ac:spMk id="6" creationId="{822ED246-5BC7-42F7-BDEF-F37A8ADA8791}"/>
          </ac:spMkLst>
        </pc:spChg>
        <pc:picChg chg="mod modCrop">
          <ac:chgData name="Mai Xiong" userId="S::mxiong@cde.ca.gov::e9953e61-0963-4231-9c4b-20f4af026609" providerId="AD" clId="Web-{B1A4CC41-7BA2-461A-BECA-B01DB62D9EE4}" dt="2020-10-15T22:28:18.697" v="13" actId="1076"/>
          <ac:picMkLst>
            <pc:docMk/>
            <pc:sldMk cId="4179686808" sldId="317"/>
            <ac:picMk id="11" creationId="{3A06F807-72AE-4770-BCDE-B88924D5D989}"/>
          </ac:picMkLst>
        </pc:picChg>
      </pc:sldChg>
    </pc:docChg>
  </pc:docChgLst>
  <pc:docChgLst>
    <pc:chgData name="Corey Khan" userId="S::ckhan@cde.ca.gov::e39be4f5-a065-4613-a021-f6aa9124d380" providerId="AD" clId="Web-{8963EC0F-5B19-4BAA-A0B7-5FFF3D64C51B}"/>
    <pc:docChg chg="addSld modSld">
      <pc:chgData name="Corey Khan" userId="S::ckhan@cde.ca.gov::e39be4f5-a065-4613-a021-f6aa9124d380" providerId="AD" clId="Web-{8963EC0F-5B19-4BAA-A0B7-5FFF3D64C51B}" dt="2020-09-16T17:57:47.525" v="708" actId="20577"/>
      <pc:docMkLst>
        <pc:docMk/>
      </pc:docMkLst>
    </pc:docChg>
  </pc:docChgLst>
  <pc:docChgLst>
    <pc:chgData name="Barbara Lindsay" userId="S::blindsay@cde.ca.gov::f58b8608-a674-4040-9f2a-f7fe56db570d" providerId="AD" clId="Web-{D282A9D5-ECA5-4FFC-B326-7B57F5E02425}"/>
    <pc:docChg chg="modSld">
      <pc:chgData name="Barbara Lindsay" userId="S::blindsay@cde.ca.gov::f58b8608-a674-4040-9f2a-f7fe56db570d" providerId="AD" clId="Web-{D282A9D5-ECA5-4FFC-B326-7B57F5E02425}" dt="2020-09-24T21:37:58.587" v="21"/>
      <pc:docMkLst>
        <pc:docMk/>
      </pc:docMkLst>
      <pc:sldChg chg="modNotes">
        <pc:chgData name="Barbara Lindsay" userId="S::blindsay@cde.ca.gov::f58b8608-a674-4040-9f2a-f7fe56db570d" providerId="AD" clId="Web-{D282A9D5-ECA5-4FFC-B326-7B57F5E02425}" dt="2020-09-24T21:37:58.587" v="21"/>
        <pc:sldMkLst>
          <pc:docMk/>
          <pc:sldMk cId="3465662035" sldId="257"/>
        </pc:sldMkLst>
      </pc:sldChg>
    </pc:docChg>
  </pc:docChgLst>
  <pc:docChgLst>
    <pc:chgData name="Stephen Propheter" userId="S::spropheter@cde.ca.gov::11fb58e5-2f2b-4a13-b081-018d2675a5df" providerId="AD" clId="Web-{E8DD7E9B-794E-4B2E-935D-9F7C26D1FC4B}"/>
    <pc:docChg chg="modSld">
      <pc:chgData name="Stephen Propheter" userId="S::spropheter@cde.ca.gov::11fb58e5-2f2b-4a13-b081-018d2675a5df" providerId="AD" clId="Web-{E8DD7E9B-794E-4B2E-935D-9F7C26D1FC4B}" dt="2020-09-25T14:31:24.360" v="312"/>
      <pc:docMkLst>
        <pc:docMk/>
      </pc:docMkLst>
      <pc:sldChg chg="modNotes">
        <pc:chgData name="Stephen Propheter" userId="S::spropheter@cde.ca.gov::11fb58e5-2f2b-4a13-b081-018d2675a5df" providerId="AD" clId="Web-{E8DD7E9B-794E-4B2E-935D-9F7C26D1FC4B}" dt="2020-09-25T14:31:24.360" v="312"/>
        <pc:sldMkLst>
          <pc:docMk/>
          <pc:sldMk cId="3465662035" sldId="257"/>
        </pc:sldMkLst>
      </pc:sldChg>
    </pc:docChg>
  </pc:docChgLst>
  <pc:docChgLst>
    <pc:chgData name="Rosanne Pitz" userId="S::rpitz@cde.ca.gov::88625356-a6a5-4632-a3bf-7d29c8f84f38" providerId="AD" clId="Web-{B5B5EB9F-67C9-4C21-ACC8-FA99E6D53EC8}"/>
    <pc:docChg chg="modSld">
      <pc:chgData name="Rosanne Pitz" userId="S::rpitz@cde.ca.gov::88625356-a6a5-4632-a3bf-7d29c8f84f38" providerId="AD" clId="Web-{B5B5EB9F-67C9-4C21-ACC8-FA99E6D53EC8}" dt="2020-10-15T20:22:55.268" v="755"/>
      <pc:docMkLst>
        <pc:docMk/>
      </pc:docMkLst>
      <pc:sldChg chg="modNotes">
        <pc:chgData name="Rosanne Pitz" userId="S::rpitz@cde.ca.gov::88625356-a6a5-4632-a3bf-7d29c8f84f38" providerId="AD" clId="Web-{B5B5EB9F-67C9-4C21-ACC8-FA99E6D53EC8}" dt="2020-10-15T20:22:55.268" v="755"/>
        <pc:sldMkLst>
          <pc:docMk/>
          <pc:sldMk cId="2914831237" sldId="293"/>
        </pc:sldMkLst>
      </pc:sldChg>
      <pc:sldChg chg="modSp modNotes">
        <pc:chgData name="Rosanne Pitz" userId="S::rpitz@cde.ca.gov::88625356-a6a5-4632-a3bf-7d29c8f84f38" providerId="AD" clId="Web-{B5B5EB9F-67C9-4C21-ACC8-FA99E6D53EC8}" dt="2020-10-15T20:18:07.047" v="585"/>
        <pc:sldMkLst>
          <pc:docMk/>
          <pc:sldMk cId="4179686808" sldId="317"/>
        </pc:sldMkLst>
        <pc:spChg chg="mod">
          <ac:chgData name="Rosanne Pitz" userId="S::rpitz@cde.ca.gov::88625356-a6a5-4632-a3bf-7d29c8f84f38" providerId="AD" clId="Web-{B5B5EB9F-67C9-4C21-ACC8-FA99E6D53EC8}" dt="2020-10-15T20:13:44.031" v="479" actId="20577"/>
          <ac:spMkLst>
            <pc:docMk/>
            <pc:sldMk cId="4179686808" sldId="317"/>
            <ac:spMk id="3" creationId="{D760E308-C5F4-4D2A-9484-81315E18120D}"/>
          </ac:spMkLst>
        </pc:spChg>
      </pc:sldChg>
    </pc:docChg>
  </pc:docChgLst>
  <pc:docChgLst>
    <pc:chgData name="Mai Xiong" userId="S::mxiong@cde.ca.gov::e9953e61-0963-4231-9c4b-20f4af026609" providerId="AD" clId="Web-{C55EE0AD-0D6A-45EE-BBD2-AEA619B02670}"/>
    <pc:docChg chg="modSld">
      <pc:chgData name="Mai Xiong" userId="S::mxiong@cde.ca.gov::e9953e61-0963-4231-9c4b-20f4af026609" providerId="AD" clId="Web-{C55EE0AD-0D6A-45EE-BBD2-AEA619B02670}" dt="2020-09-24T22:33:19.932" v="485" actId="20577"/>
      <pc:docMkLst>
        <pc:docMk/>
      </pc:docMkLst>
    </pc:docChg>
  </pc:docChgLst>
  <pc:docChgLst>
    <pc:chgData name="Barbara Lindsay" userId="S::blindsay@cde.ca.gov::f58b8608-a674-4040-9f2a-f7fe56db570d" providerId="AD" clId="Web-{BD12B114-C5F5-487E-8DED-37F2FD170E72}"/>
    <pc:docChg chg="modSld">
      <pc:chgData name="Barbara Lindsay" userId="S::blindsay@cde.ca.gov::f58b8608-a674-4040-9f2a-f7fe56db570d" providerId="AD" clId="Web-{BD12B114-C5F5-487E-8DED-37F2FD170E72}" dt="2020-09-17T18:03:16.370" v="12" actId="20577"/>
      <pc:docMkLst>
        <pc:docMk/>
      </pc:docMkLst>
      <pc:sldChg chg="modSp">
        <pc:chgData name="Barbara Lindsay" userId="S::blindsay@cde.ca.gov::f58b8608-a674-4040-9f2a-f7fe56db570d" providerId="AD" clId="Web-{BD12B114-C5F5-487E-8DED-37F2FD170E72}" dt="2020-09-17T18:03:15.683" v="10" actId="20577"/>
        <pc:sldMkLst>
          <pc:docMk/>
          <pc:sldMk cId="2759510883" sldId="268"/>
        </pc:sldMkLst>
        <pc:spChg chg="mod">
          <ac:chgData name="Barbara Lindsay" userId="S::blindsay@cde.ca.gov::f58b8608-a674-4040-9f2a-f7fe56db570d" providerId="AD" clId="Web-{BD12B114-C5F5-487E-8DED-37F2FD170E72}" dt="2020-09-17T18:03:15.683" v="10" actId="20577"/>
          <ac:spMkLst>
            <pc:docMk/>
            <pc:sldMk cId="2759510883" sldId="268"/>
            <ac:spMk id="2" creationId="{4295CC55-E94B-413A-957B-4BCDF5D556E8}"/>
          </ac:spMkLst>
        </pc:spChg>
      </pc:sldChg>
    </pc:docChg>
  </pc:docChgLst>
  <pc:docChgLst>
    <pc:chgData name="Barbara Lindsay" userId="S::blindsay@cde.ca.gov::f58b8608-a674-4040-9f2a-f7fe56db570d" providerId="AD" clId="Web-{2273FAC7-5ED6-4585-9C0D-3E26B0A92E8E}"/>
    <pc:docChg chg="modSld">
      <pc:chgData name="Barbara Lindsay" userId="S::blindsay@cde.ca.gov::f58b8608-a674-4040-9f2a-f7fe56db570d" providerId="AD" clId="Web-{2273FAC7-5ED6-4585-9C0D-3E26B0A92E8E}" dt="2020-09-23T15:58:52.476" v="255"/>
      <pc:docMkLst>
        <pc:docMk/>
      </pc:docMkLst>
    </pc:docChg>
  </pc:docChgLst>
  <pc:docChgLst>
    <pc:chgData name="Barbara Lindsay" userId="S::blindsay@cde.ca.gov::f58b8608-a674-4040-9f2a-f7fe56db570d" providerId="AD" clId="Web-{5452E3BE-A14E-4CB0-9735-E123C64CAF98}"/>
    <pc:docChg chg="modSld">
      <pc:chgData name="Barbara Lindsay" userId="S::blindsay@cde.ca.gov::f58b8608-a674-4040-9f2a-f7fe56db570d" providerId="AD" clId="Web-{5452E3BE-A14E-4CB0-9735-E123C64CAF98}" dt="2020-09-17T18:00:57.715" v="559" actId="20577"/>
      <pc:docMkLst>
        <pc:docMk/>
      </pc:docMkLst>
      <pc:sldChg chg="modSp modNotes">
        <pc:chgData name="Barbara Lindsay" userId="S::blindsay@cde.ca.gov::f58b8608-a674-4040-9f2a-f7fe56db570d" providerId="AD" clId="Web-{5452E3BE-A14E-4CB0-9735-E123C64CAF98}" dt="2020-09-17T17:51:19.387" v="127" actId="20577"/>
        <pc:sldMkLst>
          <pc:docMk/>
          <pc:sldMk cId="3465662035" sldId="257"/>
        </pc:sldMkLst>
        <pc:spChg chg="mod">
          <ac:chgData name="Barbara Lindsay" userId="S::blindsay@cde.ca.gov::f58b8608-a674-4040-9f2a-f7fe56db570d" providerId="AD" clId="Web-{5452E3BE-A14E-4CB0-9735-E123C64CAF98}" dt="2020-09-17T17:51:19.387" v="127" actId="20577"/>
          <ac:spMkLst>
            <pc:docMk/>
            <pc:sldMk cId="3465662035" sldId="257"/>
            <ac:spMk id="2" creationId="{BEEDB00A-8284-43BE-9BF1-6A79D91741D4}"/>
          </ac:spMkLst>
        </pc:spChg>
      </pc:sldChg>
      <pc:sldChg chg="modSp">
        <pc:chgData name="Barbara Lindsay" userId="S::blindsay@cde.ca.gov::f58b8608-a674-4040-9f2a-f7fe56db570d" providerId="AD" clId="Web-{5452E3BE-A14E-4CB0-9735-E123C64CAF98}" dt="2020-09-17T17:51:29.169" v="130" actId="20577"/>
        <pc:sldMkLst>
          <pc:docMk/>
          <pc:sldMk cId="170769648" sldId="264"/>
        </pc:sldMkLst>
        <pc:spChg chg="mod">
          <ac:chgData name="Barbara Lindsay" userId="S::blindsay@cde.ca.gov::f58b8608-a674-4040-9f2a-f7fe56db570d" providerId="AD" clId="Web-{5452E3BE-A14E-4CB0-9735-E123C64CAF98}" dt="2020-09-17T17:51:29.169" v="130" actId="20577"/>
          <ac:spMkLst>
            <pc:docMk/>
            <pc:sldMk cId="170769648" sldId="264"/>
            <ac:spMk id="2" creationId="{6583AFC1-43B5-4C3E-9AC1-44AB5E1DD522}"/>
          </ac:spMkLst>
        </pc:spChg>
      </pc:sldChg>
      <pc:sldChg chg="modSp">
        <pc:chgData name="Barbara Lindsay" userId="S::blindsay@cde.ca.gov::f58b8608-a674-4040-9f2a-f7fe56db570d" providerId="AD" clId="Web-{5452E3BE-A14E-4CB0-9735-E123C64CAF98}" dt="2020-09-17T18:00:28.589" v="549" actId="20577"/>
        <pc:sldMkLst>
          <pc:docMk/>
          <pc:sldMk cId="3784984852" sldId="266"/>
        </pc:sldMkLst>
        <pc:spChg chg="mod">
          <ac:chgData name="Barbara Lindsay" userId="S::blindsay@cde.ca.gov::f58b8608-a674-4040-9f2a-f7fe56db570d" providerId="AD" clId="Web-{5452E3BE-A14E-4CB0-9735-E123C64CAF98}" dt="2020-09-17T18:00:28.589" v="549" actId="20577"/>
          <ac:spMkLst>
            <pc:docMk/>
            <pc:sldMk cId="3784984852" sldId="266"/>
            <ac:spMk id="2" creationId="{F4077755-7B6B-4B38-9097-5E3871589240}"/>
          </ac:spMkLst>
        </pc:spChg>
      </pc:sldChg>
      <pc:sldChg chg="modSp modNotes">
        <pc:chgData name="Barbara Lindsay" userId="S::blindsay@cde.ca.gov::f58b8608-a674-4040-9f2a-f7fe56db570d" providerId="AD" clId="Web-{5452E3BE-A14E-4CB0-9735-E123C64CAF98}" dt="2020-09-17T18:00:37.761" v="552" actId="20577"/>
        <pc:sldMkLst>
          <pc:docMk/>
          <pc:sldMk cId="2316967745" sldId="269"/>
        </pc:sldMkLst>
        <pc:spChg chg="mod">
          <ac:chgData name="Barbara Lindsay" userId="S::blindsay@cde.ca.gov::f58b8608-a674-4040-9f2a-f7fe56db570d" providerId="AD" clId="Web-{5452E3BE-A14E-4CB0-9735-E123C64CAF98}" dt="2020-09-17T18:00:37.761" v="552" actId="20577"/>
          <ac:spMkLst>
            <pc:docMk/>
            <pc:sldMk cId="2316967745" sldId="269"/>
            <ac:spMk id="2" creationId="{EC165D0A-ACE7-4573-90AC-0580A2071039}"/>
          </ac:spMkLst>
        </pc:spChg>
      </pc:sldChg>
      <pc:sldChg chg="modSp">
        <pc:chgData name="Barbara Lindsay" userId="S::blindsay@cde.ca.gov::f58b8608-a674-4040-9f2a-f7fe56db570d" providerId="AD" clId="Web-{5452E3BE-A14E-4CB0-9735-E123C64CAF98}" dt="2020-09-17T17:56:15.785" v="197" actId="20577"/>
        <pc:sldMkLst>
          <pc:docMk/>
          <pc:sldMk cId="2914831237" sldId="293"/>
        </pc:sldMkLst>
        <pc:spChg chg="mod">
          <ac:chgData name="Barbara Lindsay" userId="S::blindsay@cde.ca.gov::f58b8608-a674-4040-9f2a-f7fe56db570d" providerId="AD" clId="Web-{5452E3BE-A14E-4CB0-9735-E123C64CAF98}" dt="2020-09-17T17:55:59.457" v="192" actId="14100"/>
          <ac:spMkLst>
            <pc:docMk/>
            <pc:sldMk cId="2914831237" sldId="293"/>
            <ac:spMk id="2" creationId="{FF21603F-96B4-4D58-A49C-E7D1BEB94FE6}"/>
          </ac:spMkLst>
        </pc:spChg>
        <pc:spChg chg="mod">
          <ac:chgData name="Barbara Lindsay" userId="S::blindsay@cde.ca.gov::f58b8608-a674-4040-9f2a-f7fe56db570d" providerId="AD" clId="Web-{5452E3BE-A14E-4CB0-9735-E123C64CAF98}" dt="2020-09-17T17:56:15.785" v="197" actId="20577"/>
          <ac:spMkLst>
            <pc:docMk/>
            <pc:sldMk cId="2914831237" sldId="293"/>
            <ac:spMk id="3" creationId="{528DD957-68F7-4DC9-8D9E-A554472AD5E2}"/>
          </ac:spMkLst>
        </pc:spChg>
      </pc:sldChg>
    </pc:docChg>
  </pc:docChgLst>
  <pc:docChgLst>
    <pc:chgData name="Andrea Johnson" userId="S::anjohnson@cde.ca.gov::659d56c1-3249-4a22-853a-47134214c142" providerId="AD" clId="Web-{8A33C706-4D02-4791-82AA-66F4D95E537E}"/>
    <pc:docChg chg="addSld delSld modSld sldOrd">
      <pc:chgData name="Andrea Johnson" userId="S::anjohnson@cde.ca.gov::659d56c1-3249-4a22-853a-47134214c142" providerId="AD" clId="Web-{8A33C706-4D02-4791-82AA-66F4D95E537E}" dt="2020-09-18T03:15:32.426" v="2523" actId="20577"/>
      <pc:docMkLst>
        <pc:docMk/>
      </pc:docMkLst>
    </pc:docChg>
  </pc:docChgLst>
  <pc:docChgLst>
    <pc:chgData name="Serene Yee" userId="S::syee@cde.ca.gov::7a04afca-1e5d-4920-b184-7d3327a32982" providerId="AD" clId="Web-{393AE5F4-29FA-4CF1-A80F-B03B30932742}"/>
    <pc:docChg chg="addSld modSld">
      <pc:chgData name="Serene Yee" userId="S::syee@cde.ca.gov::7a04afca-1e5d-4920-b184-7d3327a32982" providerId="AD" clId="Web-{393AE5F4-29FA-4CF1-A80F-B03B30932742}" dt="2020-09-17T18:04:52.620" v="269" actId="20577"/>
      <pc:docMkLst>
        <pc:docMk/>
      </pc:docMkLst>
      <pc:sldChg chg="modSp">
        <pc:chgData name="Serene Yee" userId="S::syee@cde.ca.gov::7a04afca-1e5d-4920-b184-7d3327a32982" providerId="AD" clId="Web-{393AE5F4-29FA-4CF1-A80F-B03B30932742}" dt="2020-09-17T18:04:52.620" v="268" actId="20577"/>
        <pc:sldMkLst>
          <pc:docMk/>
          <pc:sldMk cId="2914831237" sldId="293"/>
        </pc:sldMkLst>
        <pc:spChg chg="mod">
          <ac:chgData name="Serene Yee" userId="S::syee@cde.ca.gov::7a04afca-1e5d-4920-b184-7d3327a32982" providerId="AD" clId="Web-{393AE5F4-29FA-4CF1-A80F-B03B30932742}" dt="2020-09-17T18:04:52.620" v="268" actId="20577"/>
          <ac:spMkLst>
            <pc:docMk/>
            <pc:sldMk cId="2914831237" sldId="293"/>
            <ac:spMk id="3" creationId="{528DD957-68F7-4DC9-8D9E-A554472AD5E2}"/>
          </ac:spMkLst>
        </pc:spChg>
      </pc:sldChg>
    </pc:docChg>
  </pc:docChgLst>
  <pc:docChgLst>
    <pc:chgData name="Rosanne Pitz" userId="S::rpitz@cde.ca.gov::88625356-a6a5-4632-a3bf-7d29c8f84f38" providerId="AD" clId="Web-{859B2269-6061-44D2-8FFB-52CB8C3E69DE}"/>
    <pc:docChg chg="modSld">
      <pc:chgData name="Rosanne Pitz" userId="S::rpitz@cde.ca.gov::88625356-a6a5-4632-a3bf-7d29c8f84f38" providerId="AD" clId="Web-{859B2269-6061-44D2-8FFB-52CB8C3E69DE}" dt="2020-10-14T03:46:47.409" v="632" actId="20577"/>
      <pc:docMkLst>
        <pc:docMk/>
      </pc:docMkLst>
      <pc:sldChg chg="modSp modNotes">
        <pc:chgData name="Rosanne Pitz" userId="S::rpitz@cde.ca.gov::88625356-a6a5-4632-a3bf-7d29c8f84f38" providerId="AD" clId="Web-{859B2269-6061-44D2-8FFB-52CB8C3E69DE}" dt="2020-10-14T03:46:47.409" v="631" actId="20577"/>
        <pc:sldMkLst>
          <pc:docMk/>
          <pc:sldMk cId="2914831237" sldId="293"/>
        </pc:sldMkLst>
        <pc:spChg chg="mod">
          <ac:chgData name="Rosanne Pitz" userId="S::rpitz@cde.ca.gov::88625356-a6a5-4632-a3bf-7d29c8f84f38" providerId="AD" clId="Web-{859B2269-6061-44D2-8FFB-52CB8C3E69DE}" dt="2020-10-14T03:46:47.409" v="631" actId="20577"/>
          <ac:spMkLst>
            <pc:docMk/>
            <pc:sldMk cId="2914831237" sldId="293"/>
            <ac:spMk id="7" creationId="{DC906241-6A13-496C-95A3-4A8AB4CFAF9B}"/>
          </ac:spMkLst>
        </pc:spChg>
      </pc:sldChg>
      <pc:sldChg chg="modSp modNotes">
        <pc:chgData name="Rosanne Pitz" userId="S::rpitz@cde.ca.gov::88625356-a6a5-4632-a3bf-7d29c8f84f38" providerId="AD" clId="Web-{859B2269-6061-44D2-8FFB-52CB8C3E69DE}" dt="2020-10-14T03:45:06.325" v="620"/>
        <pc:sldMkLst>
          <pc:docMk/>
          <pc:sldMk cId="3453696963" sldId="313"/>
        </pc:sldMkLst>
        <pc:spChg chg="mod">
          <ac:chgData name="Rosanne Pitz" userId="S::rpitz@cde.ca.gov::88625356-a6a5-4632-a3bf-7d29c8f84f38" providerId="AD" clId="Web-{859B2269-6061-44D2-8FFB-52CB8C3E69DE}" dt="2020-10-14T03:43:48.352" v="610" actId="20577"/>
          <ac:spMkLst>
            <pc:docMk/>
            <pc:sldMk cId="3453696963" sldId="313"/>
            <ac:spMk id="2" creationId="{B5969389-3FBC-4293-A73F-DECD1BDA5AA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931343-2F6C-4EC9-9DC2-9270877BDB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B7EEC52-11A2-463D-8A0E-792EF2BC214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08BE69-669F-416A-93EF-12E394687B13}" type="datetimeFigureOut">
              <a:rPr lang="en-US" smtClean="0"/>
              <a:t>11/16/2023</a:t>
            </a:fld>
            <a:endParaRPr lang="en-US"/>
          </a:p>
        </p:txBody>
      </p:sp>
      <p:sp>
        <p:nvSpPr>
          <p:cNvPr id="4" name="Footer Placeholder 3">
            <a:extLst>
              <a:ext uri="{FF2B5EF4-FFF2-40B4-BE49-F238E27FC236}">
                <a16:creationId xmlns:a16="http://schemas.microsoft.com/office/drawing/2014/main" id="{CA2C21C6-577A-414D-80D9-7CC98EBCB7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8581264-43C8-4B2A-8249-E8564476D4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F29019-704D-4805-9B43-8A1089A67E53}" type="slidenum">
              <a:rPr lang="en-US" smtClean="0"/>
              <a:t>‹#›</a:t>
            </a:fld>
            <a:endParaRPr lang="en-US"/>
          </a:p>
        </p:txBody>
      </p:sp>
    </p:spTree>
    <p:extLst>
      <p:ext uri="{BB962C8B-B14F-4D97-AF65-F5344CB8AC3E}">
        <p14:creationId xmlns:p14="http://schemas.microsoft.com/office/powerpoint/2010/main" val="3507462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110321-FE7C-41D5-A6A6-9361CA1AFD5B}" type="datetimeFigureOut">
              <a:rPr lang="en-US" smtClean="0"/>
              <a:t>11/16/2023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52AC79-A108-4FDF-A0BE-96CEB0D6FF0B}" type="slidenum">
              <a:rPr lang="en-US" smtClean="0"/>
              <a:t>‹#›</a:t>
            </a:fld>
            <a:endParaRPr lang="en-US"/>
          </a:p>
        </p:txBody>
      </p:sp>
    </p:spTree>
    <p:extLst>
      <p:ext uri="{BB962C8B-B14F-4D97-AF65-F5344CB8AC3E}">
        <p14:creationId xmlns:p14="http://schemas.microsoft.com/office/powerpoint/2010/main" val="2042869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a:t>
            </a:fld>
            <a:endParaRPr lang="en-US"/>
          </a:p>
        </p:txBody>
      </p:sp>
    </p:spTree>
    <p:extLst>
      <p:ext uri="{BB962C8B-B14F-4D97-AF65-F5344CB8AC3E}">
        <p14:creationId xmlns:p14="http://schemas.microsoft.com/office/powerpoint/2010/main" val="1805921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10</a:t>
            </a:fld>
            <a:endParaRPr lang="en-US"/>
          </a:p>
        </p:txBody>
      </p:sp>
    </p:spTree>
    <p:extLst>
      <p:ext uri="{BB962C8B-B14F-4D97-AF65-F5344CB8AC3E}">
        <p14:creationId xmlns:p14="http://schemas.microsoft.com/office/powerpoint/2010/main" val="377017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11</a:t>
            </a:fld>
            <a:endParaRPr lang="en-US"/>
          </a:p>
        </p:txBody>
      </p:sp>
    </p:spTree>
    <p:extLst>
      <p:ext uri="{BB962C8B-B14F-4D97-AF65-F5344CB8AC3E}">
        <p14:creationId xmlns:p14="http://schemas.microsoft.com/office/powerpoint/2010/main" val="2015016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12</a:t>
            </a:fld>
            <a:endParaRPr lang="en-US"/>
          </a:p>
        </p:txBody>
      </p:sp>
    </p:spTree>
    <p:extLst>
      <p:ext uri="{BB962C8B-B14F-4D97-AF65-F5344CB8AC3E}">
        <p14:creationId xmlns:p14="http://schemas.microsoft.com/office/powerpoint/2010/main" val="1078307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13</a:t>
            </a:fld>
            <a:endParaRPr lang="en-US"/>
          </a:p>
        </p:txBody>
      </p:sp>
    </p:spTree>
    <p:extLst>
      <p:ext uri="{BB962C8B-B14F-4D97-AF65-F5344CB8AC3E}">
        <p14:creationId xmlns:p14="http://schemas.microsoft.com/office/powerpoint/2010/main" val="2659488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14</a:t>
            </a:fld>
            <a:endParaRPr lang="en-US"/>
          </a:p>
        </p:txBody>
      </p:sp>
    </p:spTree>
    <p:extLst>
      <p:ext uri="{BB962C8B-B14F-4D97-AF65-F5344CB8AC3E}">
        <p14:creationId xmlns:p14="http://schemas.microsoft.com/office/powerpoint/2010/main" val="3854938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15</a:t>
            </a:fld>
            <a:endParaRPr lang="en-US"/>
          </a:p>
        </p:txBody>
      </p:sp>
    </p:spTree>
    <p:extLst>
      <p:ext uri="{BB962C8B-B14F-4D97-AF65-F5344CB8AC3E}">
        <p14:creationId xmlns:p14="http://schemas.microsoft.com/office/powerpoint/2010/main" val="169791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16</a:t>
            </a:fld>
            <a:endParaRPr lang="en-US"/>
          </a:p>
        </p:txBody>
      </p:sp>
    </p:spTree>
    <p:extLst>
      <p:ext uri="{BB962C8B-B14F-4D97-AF65-F5344CB8AC3E}">
        <p14:creationId xmlns:p14="http://schemas.microsoft.com/office/powerpoint/2010/main" val="3465679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17</a:t>
            </a:fld>
            <a:endParaRPr lang="en-US"/>
          </a:p>
        </p:txBody>
      </p:sp>
    </p:spTree>
    <p:extLst>
      <p:ext uri="{BB962C8B-B14F-4D97-AF65-F5344CB8AC3E}">
        <p14:creationId xmlns:p14="http://schemas.microsoft.com/office/powerpoint/2010/main" val="3889211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18</a:t>
            </a:fld>
            <a:endParaRPr lang="en-US"/>
          </a:p>
        </p:txBody>
      </p:sp>
    </p:spTree>
    <p:extLst>
      <p:ext uri="{BB962C8B-B14F-4D97-AF65-F5344CB8AC3E}">
        <p14:creationId xmlns:p14="http://schemas.microsoft.com/office/powerpoint/2010/main" val="220574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2</a:t>
            </a:fld>
            <a:endParaRPr lang="en-US"/>
          </a:p>
        </p:txBody>
      </p:sp>
    </p:spTree>
    <p:extLst>
      <p:ext uri="{BB962C8B-B14F-4D97-AF65-F5344CB8AC3E}">
        <p14:creationId xmlns:p14="http://schemas.microsoft.com/office/powerpoint/2010/main" val="2865992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3</a:t>
            </a:fld>
            <a:endParaRPr lang="en-US"/>
          </a:p>
        </p:txBody>
      </p:sp>
    </p:spTree>
    <p:extLst>
      <p:ext uri="{BB962C8B-B14F-4D97-AF65-F5344CB8AC3E}">
        <p14:creationId xmlns:p14="http://schemas.microsoft.com/office/powerpoint/2010/main" val="2410401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4</a:t>
            </a:fld>
            <a:endParaRPr lang="en-US"/>
          </a:p>
        </p:txBody>
      </p:sp>
    </p:spTree>
    <p:extLst>
      <p:ext uri="{BB962C8B-B14F-4D97-AF65-F5344CB8AC3E}">
        <p14:creationId xmlns:p14="http://schemas.microsoft.com/office/powerpoint/2010/main" val="643557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5</a:t>
            </a:fld>
            <a:endParaRPr lang="en-US"/>
          </a:p>
        </p:txBody>
      </p:sp>
    </p:spTree>
    <p:extLst>
      <p:ext uri="{BB962C8B-B14F-4D97-AF65-F5344CB8AC3E}">
        <p14:creationId xmlns:p14="http://schemas.microsoft.com/office/powerpoint/2010/main" val="643368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6</a:t>
            </a:fld>
            <a:endParaRPr lang="en-US"/>
          </a:p>
        </p:txBody>
      </p:sp>
    </p:spTree>
    <p:extLst>
      <p:ext uri="{BB962C8B-B14F-4D97-AF65-F5344CB8AC3E}">
        <p14:creationId xmlns:p14="http://schemas.microsoft.com/office/powerpoint/2010/main" val="3886135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7</a:t>
            </a:fld>
            <a:endParaRPr lang="en-US"/>
          </a:p>
        </p:txBody>
      </p:sp>
    </p:spTree>
    <p:extLst>
      <p:ext uri="{BB962C8B-B14F-4D97-AF65-F5344CB8AC3E}">
        <p14:creationId xmlns:p14="http://schemas.microsoft.com/office/powerpoint/2010/main" val="1294600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8</a:t>
            </a:fld>
            <a:endParaRPr lang="en-US"/>
          </a:p>
        </p:txBody>
      </p:sp>
    </p:spTree>
    <p:extLst>
      <p:ext uri="{BB962C8B-B14F-4D97-AF65-F5344CB8AC3E}">
        <p14:creationId xmlns:p14="http://schemas.microsoft.com/office/powerpoint/2010/main" val="1647490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9</a:t>
            </a:fld>
            <a:endParaRPr lang="en-US"/>
          </a:p>
        </p:txBody>
      </p:sp>
    </p:spTree>
    <p:extLst>
      <p:ext uri="{BB962C8B-B14F-4D97-AF65-F5344CB8AC3E}">
        <p14:creationId xmlns:p14="http://schemas.microsoft.com/office/powerpoint/2010/main" val="20599237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2649"/>
            <a:ext cx="12191999" cy="6852702"/>
          </a:xfrm>
          <a:prstGeom prst="rect">
            <a:avLst/>
          </a:prstGeom>
          <a:solidFill>
            <a:srgbClr val="0C4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1514475" y="5057774"/>
            <a:ext cx="10677525" cy="409576"/>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341319" y="3900876"/>
            <a:ext cx="2355839" cy="2380379"/>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3500437" y="5705051"/>
            <a:ext cx="8477250" cy="830997"/>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CALIFORNIA DEPARTMENT OF EDUCATION</a:t>
            </a:r>
          </a:p>
          <a:p>
            <a:pPr algn="r"/>
            <a:r>
              <a:rPr lang="en-US" sz="2400">
                <a:solidFill>
                  <a:schemeClr val="bg1"/>
                </a:solidFill>
                <a:latin typeface="Arial" panose="020B0604020202020204" pitchFamily="34" charset="0"/>
                <a:cs typeface="Arial" panose="020B0604020202020204" pitchFamily="34" charset="0"/>
              </a:rPr>
              <a:t>Tony Thurmond, State Superintendent of Public Instruction</a:t>
            </a:r>
          </a:p>
        </p:txBody>
      </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2867816" y="1390650"/>
            <a:ext cx="9153525" cy="3347821"/>
          </a:xfrm>
        </p:spPr>
        <p:txBody>
          <a:bodyPr anchor="ctr"/>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3054048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43729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32188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2905458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5298"/>
            <a:ext cx="12191999" cy="685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a:solidFill>
                    <a:srgbClr val="0C4A6D"/>
                  </a:solidFill>
                  <a:latin typeface="Arial" panose="020B0604020202020204" pitchFamily="34" charset="0"/>
                  <a:cs typeface="Arial" panose="020B0604020202020204" pitchFamily="34" charset="0"/>
                </a:rPr>
                <a:t>CALIFORNIA DEPARTMENT OF EDUCATION</a:t>
              </a:r>
            </a:p>
            <a:p>
              <a:pPr algn="ctr"/>
              <a:r>
                <a:rPr lang="en-US" sz="240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4213720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12507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54873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345420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5298"/>
            <a:ext cx="12191999" cy="685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a:solidFill>
                    <a:srgbClr val="0C4A6D"/>
                  </a:solidFill>
                  <a:latin typeface="Arial" panose="020B0604020202020204" pitchFamily="34" charset="0"/>
                  <a:cs typeface="Arial" panose="020B0604020202020204" pitchFamily="34" charset="0"/>
                </a:rPr>
                <a:t>CALIFORNIA DEPARTMENT OF EDUCATION</a:t>
              </a:r>
            </a:p>
            <a:p>
              <a:pPr algn="ctr"/>
              <a:r>
                <a:rPr lang="en-US" sz="240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748797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normAutofit/>
          </a:bodyPr>
          <a:lstStyle>
            <a:lvl1pPr>
              <a:defRPr sz="3800" b="1"/>
            </a:lvl1p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hasCustomPrompt="1"/>
          </p:nvPr>
        </p:nvSpPr>
        <p:spPr>
          <a:xfrm>
            <a:off x="152400" y="1638300"/>
            <a:ext cx="11887200" cy="5015901"/>
          </a:xfrm>
        </p:spPr>
        <p:txBody>
          <a:bodyPr>
            <a:normAutofit/>
          </a:bodyPr>
          <a:lstStyle>
            <a:lvl1pPr>
              <a:defRPr sz="3200">
                <a:solidFill>
                  <a:schemeClr val="bg1"/>
                </a:solidFill>
              </a:defRPr>
            </a:lvl1pPr>
            <a:lvl2pPr marL="685800" indent="-228600">
              <a:buFont typeface="Arial" panose="020B0604020202020204" pitchFamily="34" charset="0"/>
              <a:buChar char="‒"/>
              <a:defRPr sz="2800">
                <a:solidFill>
                  <a:schemeClr val="bg1"/>
                </a:solidFill>
              </a:defRPr>
            </a:lvl2pPr>
            <a:lvl3pPr marL="1143000" indent="-228600">
              <a:buFont typeface="Courier New" panose="02070309020205020404" pitchFamily="49" charset="0"/>
              <a:buChar char="o"/>
              <a:defRPr>
                <a:solidFill>
                  <a:schemeClr val="bg1"/>
                </a:solidFill>
              </a:defRPr>
            </a:lvl3pPr>
            <a:lvl4pPr marL="1657350" indent="-285750">
              <a:buFont typeface="Wingdings" panose="05000000000000000000" pitchFamily="2" charset="2"/>
              <a:buChar char="§"/>
              <a:defRPr>
                <a:solidFill>
                  <a:schemeClr val="bg1"/>
                </a:solidFill>
              </a:defRPr>
            </a:lvl4pPr>
            <a:lvl5pPr marL="2114550" indent="-285750">
              <a:buFont typeface="Wingdings" panose="05000000000000000000" pitchFamily="2" charset="2"/>
              <a:buChar char="v"/>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0804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hasCustomPrompt="1"/>
          </p:nvPr>
        </p:nvSpPr>
        <p:spPr>
          <a:xfrm>
            <a:off x="152400" y="1638300"/>
            <a:ext cx="5852160" cy="5015901"/>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75933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hasCustomPrompt="1"/>
          </p:nvPr>
        </p:nvSpPr>
        <p:spPr>
          <a:xfrm>
            <a:off x="152400" y="1638300"/>
            <a:ext cx="11887200" cy="5015901"/>
          </a:xfrm>
        </p:spPr>
        <p:txBody>
          <a:bodyPr>
            <a:normAutofit/>
          </a:bodyPr>
          <a:lstStyle>
            <a:lvl1pPr>
              <a:defRPr sz="3200">
                <a:solidFill>
                  <a:schemeClr val="bg1"/>
                </a:solidFill>
              </a:defRPr>
            </a:lvl1pPr>
            <a:lvl2pPr marL="685800" indent="-228600">
              <a:buFont typeface="Arial" panose="020B0604020202020204" pitchFamily="34" charset="0"/>
              <a:buChar char="‒"/>
              <a:defRPr sz="2800">
                <a:solidFill>
                  <a:schemeClr val="bg1"/>
                </a:solidFill>
              </a:defRPr>
            </a:lvl2pPr>
            <a:lvl3pPr marL="1143000" indent="-228600">
              <a:buFont typeface="Courier New" panose="02070309020205020404" pitchFamily="49" charset="0"/>
              <a:buChar char="o"/>
              <a:defRPr sz="2400">
                <a:solidFill>
                  <a:schemeClr val="bg1"/>
                </a:solidFill>
              </a:defRPr>
            </a:lvl3pPr>
            <a:lvl4pPr marL="1600200" indent="-228600">
              <a:buFont typeface="Wingdings" panose="05000000000000000000" pitchFamily="2" charset="2"/>
              <a:buChar char="§"/>
              <a:defRPr sz="2400">
                <a:solidFill>
                  <a:schemeClr val="bg1"/>
                </a:solidFill>
              </a:defRPr>
            </a:lvl4pPr>
            <a:lvl5pPr marL="2057400" indent="-228600">
              <a:buFont typeface="Wingdings" panose="05000000000000000000" pitchFamily="2" charset="2"/>
              <a:buChar char="v"/>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2AA74813-043C-43CB-9E82-7CAA19F31821}" type="slidenum">
              <a:rPr lang="en-US" smtClean="0"/>
              <a:pPr/>
              <a:t>‹#›</a:t>
            </a:fld>
            <a:endParaRPr lang="en-US"/>
          </a:p>
        </p:txBody>
      </p:sp>
    </p:spTree>
    <p:extLst>
      <p:ext uri="{BB962C8B-B14F-4D97-AF65-F5344CB8AC3E}">
        <p14:creationId xmlns:p14="http://schemas.microsoft.com/office/powerpoint/2010/main" val="3690796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834092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5298"/>
            <a:ext cx="12191999" cy="685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a:solidFill>
                    <a:srgbClr val="0C4A6D"/>
                  </a:solidFill>
                  <a:latin typeface="Arial" panose="020B0604020202020204" pitchFamily="34" charset="0"/>
                  <a:cs typeface="Arial" panose="020B0604020202020204" pitchFamily="34" charset="0"/>
                </a:rPr>
                <a:t>CALIFORNIA DEPARTMENT OF EDUCATION</a:t>
              </a:r>
            </a:p>
            <a:p>
              <a:pPr algn="ctr"/>
              <a:r>
                <a:rPr lang="en-US" sz="240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2670992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972466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16044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033471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5298"/>
            <a:ext cx="12191999" cy="685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a:solidFill>
                    <a:srgbClr val="0C4A6D"/>
                  </a:solidFill>
                  <a:latin typeface="Arial" panose="020B0604020202020204" pitchFamily="34" charset="0"/>
                  <a:cs typeface="Arial" panose="020B0604020202020204" pitchFamily="34" charset="0"/>
                </a:rPr>
                <a:t>CALIFORNIA DEPARTMENT OF EDUCATION</a:t>
              </a:r>
            </a:p>
            <a:p>
              <a:pPr algn="ctr"/>
              <a:r>
                <a:rPr lang="en-US" sz="240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2789737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3396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511687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536300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
        <p:nvSpPr>
          <p:cNvPr id="5" name="Slide Number Placeholder 4"/>
          <p:cNvSpPr>
            <a:spLocks noGrp="1"/>
          </p:cNvSpPr>
          <p:nvPr>
            <p:ph type="sldNum" sz="quarter" idx="10"/>
          </p:nvPr>
        </p:nvSpPr>
        <p:spPr/>
        <p:txBody>
          <a:bodyPr/>
          <a:lstStyle/>
          <a:p>
            <a:fld id="{2AA74813-043C-43CB-9E82-7CAA19F31821}" type="slidenum">
              <a:rPr lang="en-US" smtClean="0"/>
              <a:pPr/>
              <a:t>‹#›</a:t>
            </a:fld>
            <a:endParaRPr lang="en-US"/>
          </a:p>
        </p:txBody>
      </p:sp>
    </p:spTree>
    <p:extLst>
      <p:ext uri="{BB962C8B-B14F-4D97-AF65-F5344CB8AC3E}">
        <p14:creationId xmlns:p14="http://schemas.microsoft.com/office/powerpoint/2010/main" val="896593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32449"/>
            <a:ext cx="11887200" cy="1325563"/>
          </a:xfrm>
        </p:spPr>
        <p:txBody>
          <a:bodyPr/>
          <a:lstStyle/>
          <a:p>
            <a:r>
              <a:rPr lang="en-US"/>
              <a:t>Click to edit Master title style</a:t>
            </a:r>
          </a:p>
        </p:txBody>
      </p:sp>
      <p:pic>
        <p:nvPicPr>
          <p:cNvPr id="3" name="Picture 2" descr="The official seal of the California Department of Education">
            <a:extLst>
              <a:ext uri="{FF2B5EF4-FFF2-40B4-BE49-F238E27FC236}">
                <a16:creationId xmlns:a16="http://schemas.microsoft.com/office/drawing/2014/main" id="{9327F4AD-5BBF-43C4-AF18-70C77C96173A}"/>
              </a:ext>
            </a:extLst>
          </p:cNvPr>
          <p:cNvPicPr>
            <a:picLocks noChangeAspect="1"/>
          </p:cNvPicPr>
          <p:nvPr userDrawn="1"/>
        </p:nvPicPr>
        <p:blipFill>
          <a:blip r:embed="rId2"/>
          <a:stretch>
            <a:fillRect/>
          </a:stretch>
        </p:blipFill>
        <p:spPr>
          <a:xfrm>
            <a:off x="4918081" y="2448361"/>
            <a:ext cx="2355839" cy="2380379"/>
          </a:xfrm>
          <a:prstGeom prst="rect">
            <a:avLst/>
          </a:prstGeom>
        </p:spPr>
      </p:pic>
      <p:sp>
        <p:nvSpPr>
          <p:cNvPr id="4" name="Slide Number Placeholder 3"/>
          <p:cNvSpPr>
            <a:spLocks noGrp="1"/>
          </p:cNvSpPr>
          <p:nvPr>
            <p:ph type="sldNum" sz="quarter" idx="10"/>
          </p:nvPr>
        </p:nvSpPr>
        <p:spPr/>
        <p:txBody>
          <a:bodyPr/>
          <a:lstStyle/>
          <a:p>
            <a:fld id="{2AA74813-043C-43CB-9E82-7CAA19F31821}" type="slidenum">
              <a:rPr lang="en-US" smtClean="0"/>
              <a:pPr/>
              <a:t>‹#›</a:t>
            </a:fld>
            <a:endParaRPr lang="en-US"/>
          </a:p>
        </p:txBody>
      </p:sp>
    </p:spTree>
    <p:extLst>
      <p:ext uri="{BB962C8B-B14F-4D97-AF65-F5344CB8AC3E}">
        <p14:creationId xmlns:p14="http://schemas.microsoft.com/office/powerpoint/2010/main" val="2526991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5298"/>
            <a:ext cx="12191999" cy="685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a:solidFill>
                    <a:srgbClr val="0C4A6D"/>
                  </a:solidFill>
                  <a:latin typeface="Arial" panose="020B0604020202020204" pitchFamily="34" charset="0"/>
                  <a:cs typeface="Arial" panose="020B0604020202020204" pitchFamily="34" charset="0"/>
                </a:rPr>
                <a:t>CALIFORNIA DEPARTMENT OF EDUCATION</a:t>
              </a:r>
            </a:p>
            <a:p>
              <a:pPr algn="ctr"/>
              <a:r>
                <a:rPr lang="en-US" sz="240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1683886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51570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16547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131053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5298"/>
            <a:ext cx="12191999" cy="685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a:solidFill>
                    <a:srgbClr val="0C4A6D"/>
                  </a:solidFill>
                  <a:latin typeface="Arial" panose="020B0604020202020204" pitchFamily="34" charset="0"/>
                  <a:cs typeface="Arial" panose="020B0604020202020204" pitchFamily="34" charset="0"/>
                </a:rPr>
                <a:t>CALIFORNIA DEPARTMENT OF EDUCATION</a:t>
              </a:r>
            </a:p>
            <a:p>
              <a:pPr algn="ctr"/>
              <a:r>
                <a:rPr lang="en-US" sz="240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4658588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7.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28EC11-7AAC-4049-9A83-CF2265C43055}"/>
              </a:ext>
            </a:extLst>
          </p:cNvPr>
          <p:cNvSpPr/>
          <p:nvPr userDrawn="1"/>
        </p:nvSpPr>
        <p:spPr>
          <a:xfrm rot="5400000">
            <a:off x="5730240" y="396240"/>
            <a:ext cx="731520" cy="12191998"/>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9296400" y="6309676"/>
            <a:ext cx="2743200" cy="365125"/>
          </a:xfrm>
          <a:prstGeom prst="rect">
            <a:avLst/>
          </a:prstGeom>
        </p:spPr>
        <p:txBody>
          <a:bodyPr vert="horz" lIns="91440" tIns="45720" rIns="91440" bIns="45720" rtlCol="0" anchor="ctr"/>
          <a:lstStyle>
            <a:lvl1pPr algn="r">
              <a:defRPr sz="2400">
                <a:solidFill>
                  <a:schemeClr val="bg1"/>
                </a:solidFill>
              </a:defRPr>
            </a:lvl1pPr>
          </a:lstStyle>
          <a:p>
            <a:fld id="{2AA74813-043C-43CB-9E82-7CAA19F31821}" type="slidenum">
              <a:rPr lang="en-US" smtClean="0"/>
              <a:pPr/>
              <a:t>‹#›</a:t>
            </a:fld>
            <a:endParaRPr lang="en-US"/>
          </a:p>
        </p:txBody>
      </p:sp>
    </p:spTree>
    <p:extLst>
      <p:ext uri="{BB962C8B-B14F-4D97-AF65-F5344CB8AC3E}">
        <p14:creationId xmlns:p14="http://schemas.microsoft.com/office/powerpoint/2010/main" val="227388245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Lst>
  <p:hf hdr="0" ft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52400" y="203800"/>
            <a:ext cx="11887200" cy="6450401"/>
          </a:xfrm>
          <a:prstGeom prst="rect">
            <a:avLst/>
          </a:prstGeom>
          <a:noFill/>
          <a:ln w="25400" cmpd="sng">
            <a:solidFill>
              <a:srgbClr val="ED8B6F"/>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02199638"/>
      </p:ext>
    </p:extLst>
  </p:cSld>
  <p:clrMap bg1="lt1" tx1="dk1" bg2="lt2" tx2="dk2" accent1="accent1" accent2="accent2" accent3="accent3" accent4="accent4" accent5="accent5" accent6="accent6" hlink="hlink" folHlink="folHlink"/>
  <p:sldLayoutIdLst>
    <p:sldLayoutId id="2147483669" r:id="rId1"/>
    <p:sldLayoutId id="2147483661" r:id="rId2"/>
    <p:sldLayoutId id="2147483662" r:id="rId3"/>
    <p:sldLayoutId id="2147483663" r:id="rId4"/>
  </p:sldLayoutIdLst>
  <p:hf hdr="0" ftr="0" dt="0"/>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52400" y="203800"/>
            <a:ext cx="11887200" cy="6450401"/>
          </a:xfrm>
          <a:prstGeom prst="rect">
            <a:avLst/>
          </a:prstGeom>
          <a:noFill/>
          <a:ln w="25400" cmpd="sng">
            <a:solidFill>
              <a:srgbClr val="ED8B6F"/>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708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ctr" defTabSz="914400" rtl="0" eaLnBrk="1" latinLnBrk="0" hangingPunct="1">
        <a:lnSpc>
          <a:spcPct val="90000"/>
        </a:lnSpc>
        <a:spcBef>
          <a:spcPct val="0"/>
        </a:spcBef>
        <a:buNone/>
        <a:defRPr sz="3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v"/>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0" y="0"/>
            <a:ext cx="152400" cy="6858000"/>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56017735"/>
      </p:ext>
    </p:extLst>
  </p:cSld>
  <p:clrMap bg1="lt1" tx1="dk1" bg2="lt2" tx2="dk2" accent1="accent1" accent2="accent2" accent3="accent3" accent4="accent4" accent5="accent5" accent6="accent6" hlink="hlink" folHlink="folHlink"/>
  <p:sldLayoutIdLst>
    <p:sldLayoutId id="2147483670" r:id="rId1"/>
    <p:sldLayoutId id="2147483666" r:id="rId2"/>
    <p:sldLayoutId id="2147483667" r:id="rId3"/>
    <p:sldLayoutId id="2147483668" r:id="rId4"/>
  </p:sldLayoutIdLst>
  <p:hf hdr="0" ftr="0" dt="0"/>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2039600" y="0"/>
            <a:ext cx="152400" cy="6858000"/>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3969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hf hdr="0" ftr="0" dt="0"/>
  <p:txStyles>
    <p:titleStyle>
      <a:lvl1pPr algn="ctr" defTabSz="914400" rtl="0" eaLnBrk="1" latinLnBrk="0" hangingPunct="1">
        <a:lnSpc>
          <a:spcPct val="90000"/>
        </a:lnSpc>
        <a:spcBef>
          <a:spcPct val="0"/>
        </a:spcBef>
        <a:buNone/>
        <a:defRPr sz="3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v"/>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 y="6654200"/>
            <a:ext cx="12192000" cy="203799"/>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9843474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hf hdr="0" ftr="0" dt="0"/>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 y="6654200"/>
            <a:ext cx="12192000" cy="203799"/>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9901028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hf hdr="0" ft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CFA@cde.ca.gov"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de.ca.gov/sp/cd/re/covid19elcdfaq.asp"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cde.ca.gov/sp/cd/re/elcdcovid19.asp"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cde.ca.gov/sp/cd/ci/assignments.asp" TargetMode="External"/><Relationship Id="rId4" Type="http://schemas.openxmlformats.org/officeDocument/2006/relationships/hyperlink" Target="mailto:ELCDEmergency@cde.ca.gov"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cde.ca.gov/sp/cd/ci/cfaforms2122.asp"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mailto:CFA@cde.ca.gov"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7714" y="413658"/>
            <a:ext cx="11803627" cy="1555690"/>
          </a:xfrm>
        </p:spPr>
        <p:txBody>
          <a:bodyPr>
            <a:normAutofit/>
          </a:bodyPr>
          <a:lstStyle/>
          <a:p>
            <a:r>
              <a:rPr lang="en-US" sz="3800" b="1"/>
              <a:t>Webinar on COVID-19 Guidance for </a:t>
            </a:r>
            <a:br>
              <a:rPr lang="en-US" sz="3800">
                <a:cs typeface="Arial"/>
              </a:rPr>
            </a:br>
            <a:r>
              <a:rPr lang="en-US" sz="3800" b="1"/>
              <a:t>Early Learning and Care Contractors</a:t>
            </a:r>
            <a:endParaRPr lang="en-US" sz="3800">
              <a:cs typeface="Arial"/>
            </a:endParaRPr>
          </a:p>
        </p:txBody>
      </p:sp>
      <p:sp>
        <p:nvSpPr>
          <p:cNvPr id="4" name="TextBox 3">
            <a:extLst>
              <a:ext uri="{FF2B5EF4-FFF2-40B4-BE49-F238E27FC236}">
                <a16:creationId xmlns:a16="http://schemas.microsoft.com/office/drawing/2014/main" id="{78BF6BCE-C71D-40B6-9C07-461BE152E6A5}"/>
              </a:ext>
            </a:extLst>
          </p:cNvPr>
          <p:cNvSpPr txBox="1"/>
          <p:nvPr/>
        </p:nvSpPr>
        <p:spPr>
          <a:xfrm>
            <a:off x="2260582" y="1969348"/>
            <a:ext cx="8267431"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b="1">
              <a:solidFill>
                <a:schemeClr val="bg1"/>
              </a:solidFill>
              <a:cs typeface="Arial"/>
            </a:endParaRPr>
          </a:p>
          <a:p>
            <a:pPr algn="ctr"/>
            <a:r>
              <a:rPr lang="en-US" sz="2800" b="1">
                <a:solidFill>
                  <a:schemeClr val="bg1"/>
                </a:solidFill>
                <a:ea typeface="+mn-lt"/>
                <a:cs typeface="+mn-lt"/>
              </a:rPr>
              <a:t>Early Learning and Care Division and </a:t>
            </a:r>
          </a:p>
          <a:p>
            <a:pPr algn="ctr"/>
            <a:r>
              <a:rPr lang="en-US" sz="2800" b="1">
                <a:solidFill>
                  <a:schemeClr val="bg1"/>
                </a:solidFill>
                <a:ea typeface="+mn-lt"/>
                <a:cs typeface="+mn-lt"/>
              </a:rPr>
              <a:t>Fiscal and Administrative Services Division</a:t>
            </a:r>
            <a:endParaRPr lang="en-US" sz="2800" b="1">
              <a:solidFill>
                <a:schemeClr val="bg1"/>
              </a:solidFill>
              <a:cs typeface="Arial"/>
            </a:endParaRPr>
          </a:p>
          <a:p>
            <a:pPr algn="ctr"/>
            <a:endParaRPr lang="en-US" sz="2400" b="1">
              <a:solidFill>
                <a:schemeClr val="bg1"/>
              </a:solidFill>
              <a:cs typeface="Arial"/>
            </a:endParaRPr>
          </a:p>
          <a:p>
            <a:pPr algn="ctr"/>
            <a:r>
              <a:rPr lang="en-US" sz="2800" b="1">
                <a:solidFill>
                  <a:schemeClr val="bg1"/>
                </a:solidFill>
                <a:cs typeface="Arial"/>
              </a:rPr>
              <a:t>Date:  October 16, 2020</a:t>
            </a:r>
          </a:p>
          <a:p>
            <a:pPr algn="ctr"/>
            <a:r>
              <a:rPr lang="en-US" sz="2800" b="1">
                <a:solidFill>
                  <a:schemeClr val="bg1"/>
                </a:solidFill>
                <a:cs typeface="Arial"/>
              </a:rPr>
              <a:t>Time:  10:00 AM–11:00 AM</a:t>
            </a:r>
          </a:p>
          <a:p>
            <a:endParaRPr lang="en-US">
              <a:cs typeface="Arial"/>
            </a:endParaRPr>
          </a:p>
        </p:txBody>
      </p:sp>
    </p:spTree>
    <p:extLst>
      <p:ext uri="{BB962C8B-B14F-4D97-AF65-F5344CB8AC3E}">
        <p14:creationId xmlns:p14="http://schemas.microsoft.com/office/powerpoint/2010/main" val="4076758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9389-3FBC-4293-A73F-DECD1BDA5AA1}"/>
              </a:ext>
            </a:extLst>
          </p:cNvPr>
          <p:cNvSpPr>
            <a:spLocks noGrp="1"/>
          </p:cNvSpPr>
          <p:nvPr>
            <p:ph type="title"/>
          </p:nvPr>
        </p:nvSpPr>
        <p:spPr/>
        <p:txBody>
          <a:bodyPr>
            <a:normAutofit/>
          </a:bodyPr>
          <a:lstStyle/>
          <a:p>
            <a:r>
              <a:rPr lang="en-US" sz="3800" b="1" dirty="0">
                <a:cs typeface="Arial"/>
              </a:rPr>
              <a:t>Continued Funding Applications (CFA) (4)</a:t>
            </a:r>
          </a:p>
        </p:txBody>
      </p:sp>
      <p:sp>
        <p:nvSpPr>
          <p:cNvPr id="3" name="Content Placeholder 2">
            <a:extLst>
              <a:ext uri="{FF2B5EF4-FFF2-40B4-BE49-F238E27FC236}">
                <a16:creationId xmlns:a16="http://schemas.microsoft.com/office/drawing/2014/main" id="{E1C3D7AA-1230-4C09-A376-C8754D2808BC}"/>
              </a:ext>
            </a:extLst>
          </p:cNvPr>
          <p:cNvSpPr>
            <a:spLocks noGrp="1"/>
          </p:cNvSpPr>
          <p:nvPr>
            <p:ph idx="1"/>
          </p:nvPr>
        </p:nvSpPr>
        <p:spPr>
          <a:xfrm>
            <a:off x="152400" y="2852382"/>
            <a:ext cx="11887200" cy="3275463"/>
          </a:xfrm>
        </p:spPr>
        <p:txBody>
          <a:bodyPr vert="horz" lIns="91440" tIns="45720" rIns="91440" bIns="45720" rtlCol="0" anchor="t">
            <a:normAutofit/>
          </a:bodyPr>
          <a:lstStyle/>
          <a:p>
            <a:pPr marL="0" indent="0" algn="ctr">
              <a:buNone/>
            </a:pPr>
            <a:r>
              <a:rPr lang="en-US" dirty="0">
                <a:ea typeface="+mn-lt"/>
                <a:cs typeface="+mn-lt"/>
              </a:rPr>
              <a:t>Thank you so much!</a:t>
            </a:r>
            <a:endParaRPr lang="en-US" dirty="0">
              <a:cs typeface="Arial" panose="020B0604020202020204"/>
            </a:endParaRPr>
          </a:p>
          <a:p>
            <a:pPr marL="0" indent="0" algn="ctr">
              <a:buNone/>
            </a:pPr>
            <a:r>
              <a:rPr lang="en-US" dirty="0">
                <a:ea typeface="+mn-lt"/>
                <a:cs typeface="+mn-lt"/>
              </a:rPr>
              <a:t>Please contact us at </a:t>
            </a:r>
            <a:r>
              <a:rPr lang="en-US" dirty="0">
                <a:ea typeface="+mn-lt"/>
                <a:cs typeface="+mn-lt"/>
                <a:hlinkClick r:id="rId3"/>
              </a:rPr>
              <a:t>CFA@cde.ca.gov</a:t>
            </a:r>
            <a:r>
              <a:rPr lang="en-US" dirty="0">
                <a:ea typeface="+mn-lt"/>
                <a:cs typeface="+mn-lt"/>
              </a:rPr>
              <a:t>.</a:t>
            </a:r>
            <a:endParaRPr lang="en-US" dirty="0">
              <a:cs typeface="Arial" panose="020B0604020202020204"/>
            </a:endParaRPr>
          </a:p>
        </p:txBody>
      </p:sp>
      <p:sp>
        <p:nvSpPr>
          <p:cNvPr id="4" name="Slide Number Placeholder 3"/>
          <p:cNvSpPr>
            <a:spLocks noGrp="1"/>
          </p:cNvSpPr>
          <p:nvPr>
            <p:ph type="sldNum" sz="quarter" idx="10"/>
          </p:nvPr>
        </p:nvSpPr>
        <p:spPr/>
        <p:txBody>
          <a:bodyPr/>
          <a:lstStyle/>
          <a:p>
            <a:fld id="{2AA74813-043C-43CB-9E82-7CAA19F31821}" type="slidenum">
              <a:rPr lang="en-US" smtClean="0"/>
              <a:pPr/>
              <a:t>10</a:t>
            </a:fld>
            <a:endParaRPr lang="en-US"/>
          </a:p>
        </p:txBody>
      </p:sp>
    </p:spTree>
    <p:extLst>
      <p:ext uri="{BB962C8B-B14F-4D97-AF65-F5344CB8AC3E}">
        <p14:creationId xmlns:p14="http://schemas.microsoft.com/office/powerpoint/2010/main" val="4003461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9389-3FBC-4293-A73F-DECD1BDA5AA1}"/>
              </a:ext>
            </a:extLst>
          </p:cNvPr>
          <p:cNvSpPr>
            <a:spLocks noGrp="1"/>
          </p:cNvSpPr>
          <p:nvPr>
            <p:ph type="title"/>
          </p:nvPr>
        </p:nvSpPr>
        <p:spPr/>
        <p:txBody>
          <a:bodyPr>
            <a:normAutofit/>
          </a:bodyPr>
          <a:lstStyle/>
          <a:p>
            <a:r>
              <a:rPr lang="en-US" sz="3800" b="1" dirty="0">
                <a:cs typeface="Arial"/>
              </a:rPr>
              <a:t>Frequently Asked Questions </a:t>
            </a:r>
            <a:endParaRPr lang="en-US" sz="3800" dirty="0">
              <a:cs typeface="Arial" panose="020B0604020202020204"/>
            </a:endParaRPr>
          </a:p>
        </p:txBody>
      </p:sp>
      <p:sp>
        <p:nvSpPr>
          <p:cNvPr id="3" name="Content Placeholder 2">
            <a:extLst>
              <a:ext uri="{FF2B5EF4-FFF2-40B4-BE49-F238E27FC236}">
                <a16:creationId xmlns:a16="http://schemas.microsoft.com/office/drawing/2014/main" id="{E1C3D7AA-1230-4C09-A376-C8754D2808BC}"/>
              </a:ext>
            </a:extLst>
          </p:cNvPr>
          <p:cNvSpPr>
            <a:spLocks noGrp="1"/>
          </p:cNvSpPr>
          <p:nvPr>
            <p:ph idx="1"/>
          </p:nvPr>
        </p:nvSpPr>
        <p:spPr>
          <a:xfrm>
            <a:off x="267419" y="1686560"/>
            <a:ext cx="11772180" cy="4139362"/>
          </a:xfrm>
        </p:spPr>
        <p:txBody>
          <a:bodyPr vert="horz" lIns="91440" tIns="45720" rIns="91440" bIns="45720" rtlCol="0" anchor="t">
            <a:normAutofit lnSpcReduction="10000"/>
          </a:bodyPr>
          <a:lstStyle/>
          <a:p>
            <a:r>
              <a:rPr lang="en-US" dirty="0">
                <a:cs typeface="Arial" panose="020B0604020202020204"/>
              </a:rPr>
              <a:t>The ELCD Frequently Asked Questions (FAQ) webpage can be found at:</a:t>
            </a:r>
          </a:p>
          <a:p>
            <a:pPr lvl="1">
              <a:buFont typeface="Wingdings" panose="05000000000000000000" pitchFamily="2" charset="2"/>
              <a:buChar char="Ø"/>
            </a:pPr>
            <a:r>
              <a:rPr lang="en-US" dirty="0">
                <a:cs typeface="Arial" panose="020B0604020202020204"/>
                <a:hlinkClick r:id="rId3" tooltip="The ELCD FAQ Webpage"/>
              </a:rPr>
              <a:t>https</a:t>
            </a:r>
            <a:r>
              <a:rPr lang="en-US" dirty="0">
                <a:ea typeface="+mn-lt"/>
                <a:cs typeface="+mn-lt"/>
                <a:hlinkClick r:id="rId3" tooltip="The ELCD FAQ Webpage"/>
              </a:rPr>
              <a:t>://www.cde.ca.gov/sp/cd/re/covid19elcdfaq.asp</a:t>
            </a:r>
            <a:endParaRPr lang="en-US" dirty="0">
              <a:ea typeface="+mn-lt"/>
              <a:cs typeface="+mn-lt"/>
            </a:endParaRPr>
          </a:p>
          <a:p>
            <a:pPr marL="0" indent="0">
              <a:buNone/>
            </a:pPr>
            <a:endParaRPr lang="en-US" dirty="0">
              <a:cs typeface="Arial" panose="020B0604020202020204"/>
            </a:endParaRPr>
          </a:p>
          <a:p>
            <a:pPr indent="-457200"/>
            <a:r>
              <a:rPr lang="en-US" dirty="0">
                <a:cs typeface="Arial" panose="020B0604020202020204"/>
              </a:rPr>
              <a:t>Steps to upload:</a:t>
            </a:r>
          </a:p>
          <a:p>
            <a:pPr marL="971550" lvl="1" indent="-514350">
              <a:buAutoNum type="arabicPeriod"/>
            </a:pPr>
            <a:r>
              <a:rPr lang="en-US" dirty="0">
                <a:cs typeface="Arial" panose="020B0604020202020204"/>
              </a:rPr>
              <a:t>Question received</a:t>
            </a:r>
          </a:p>
          <a:p>
            <a:pPr marL="971550" lvl="1" indent="-514350">
              <a:buAutoNum type="arabicPeriod"/>
            </a:pPr>
            <a:r>
              <a:rPr lang="en-US" dirty="0">
                <a:cs typeface="Arial" panose="020B0604020202020204"/>
              </a:rPr>
              <a:t>Response developed</a:t>
            </a:r>
          </a:p>
          <a:p>
            <a:pPr marL="971550" lvl="1" indent="-514350">
              <a:buAutoNum type="arabicPeriod"/>
            </a:pPr>
            <a:r>
              <a:rPr lang="en-US" dirty="0">
                <a:cs typeface="Arial" panose="020B0604020202020204"/>
              </a:rPr>
              <a:t>Response vetted</a:t>
            </a:r>
          </a:p>
          <a:p>
            <a:pPr marL="971550" lvl="1" indent="-514350">
              <a:buAutoNum type="arabicPeriod"/>
            </a:pPr>
            <a:r>
              <a:rPr lang="en-US" dirty="0">
                <a:cs typeface="Arial" panose="020B0604020202020204"/>
              </a:rPr>
              <a:t>Response is posted</a:t>
            </a:r>
          </a:p>
        </p:txBody>
      </p:sp>
      <p:sp>
        <p:nvSpPr>
          <p:cNvPr id="4" name="Slide Number Placeholder 3"/>
          <p:cNvSpPr>
            <a:spLocks noGrp="1"/>
          </p:cNvSpPr>
          <p:nvPr>
            <p:ph type="sldNum" sz="quarter" idx="10"/>
          </p:nvPr>
        </p:nvSpPr>
        <p:spPr/>
        <p:txBody>
          <a:bodyPr/>
          <a:lstStyle/>
          <a:p>
            <a:fld id="{2AA74813-043C-43CB-9E82-7CAA19F31821}" type="slidenum">
              <a:rPr lang="en-US" smtClean="0"/>
              <a:pPr/>
              <a:t>11</a:t>
            </a:fld>
            <a:endParaRPr lang="en-US"/>
          </a:p>
        </p:txBody>
      </p:sp>
    </p:spTree>
    <p:extLst>
      <p:ext uri="{BB962C8B-B14F-4D97-AF65-F5344CB8AC3E}">
        <p14:creationId xmlns:p14="http://schemas.microsoft.com/office/powerpoint/2010/main" val="1224857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9389-3FBC-4293-A73F-DECD1BDA5AA1}"/>
              </a:ext>
            </a:extLst>
          </p:cNvPr>
          <p:cNvSpPr>
            <a:spLocks noGrp="1"/>
          </p:cNvSpPr>
          <p:nvPr>
            <p:ph type="title"/>
          </p:nvPr>
        </p:nvSpPr>
        <p:spPr/>
        <p:txBody>
          <a:bodyPr>
            <a:normAutofit/>
          </a:bodyPr>
          <a:lstStyle/>
          <a:p>
            <a:r>
              <a:rPr lang="en-US" sz="3800" b="1" dirty="0">
                <a:cs typeface="Arial"/>
              </a:rPr>
              <a:t>Frequently Asked Questions (2) </a:t>
            </a:r>
            <a:endParaRPr lang="en-US" sz="3800" b="1" dirty="0"/>
          </a:p>
        </p:txBody>
      </p:sp>
      <p:sp>
        <p:nvSpPr>
          <p:cNvPr id="3" name="Content Placeholder 2">
            <a:extLst>
              <a:ext uri="{FF2B5EF4-FFF2-40B4-BE49-F238E27FC236}">
                <a16:creationId xmlns:a16="http://schemas.microsoft.com/office/drawing/2014/main" id="{E1C3D7AA-1230-4C09-A376-C8754D2808BC}"/>
              </a:ext>
            </a:extLst>
          </p:cNvPr>
          <p:cNvSpPr>
            <a:spLocks noGrp="1"/>
          </p:cNvSpPr>
          <p:nvPr>
            <p:ph idx="1"/>
          </p:nvPr>
        </p:nvSpPr>
        <p:spPr>
          <a:xfrm>
            <a:off x="339306" y="1529666"/>
            <a:ext cx="11700293" cy="4727576"/>
          </a:xfrm>
        </p:spPr>
        <p:txBody>
          <a:bodyPr vert="horz" lIns="91440" tIns="45720" rIns="91440" bIns="45720" rtlCol="0" anchor="t">
            <a:normAutofit/>
          </a:bodyPr>
          <a:lstStyle/>
          <a:p>
            <a:r>
              <a:rPr lang="en-US" dirty="0">
                <a:cs typeface="Arial" panose="020B0604020202020204"/>
              </a:rPr>
              <a:t>Some newly uploaded FAQS: </a:t>
            </a:r>
          </a:p>
          <a:p>
            <a:endParaRPr lang="en-US" dirty="0">
              <a:ea typeface="+mn-lt"/>
              <a:cs typeface="+mn-lt"/>
            </a:endParaRPr>
          </a:p>
          <a:p>
            <a:r>
              <a:rPr lang="en-US" dirty="0">
                <a:ea typeface="+mn-lt"/>
                <a:cs typeface="+mn-lt"/>
              </a:rPr>
              <a:t>Under the subcategory of: Closures/Reopening - </a:t>
            </a:r>
            <a:endParaRPr lang="en-US" dirty="0">
              <a:cs typeface="Arial"/>
            </a:endParaRPr>
          </a:p>
          <a:p>
            <a:pPr marL="914400" indent="-457200">
              <a:lnSpc>
                <a:spcPct val="100000"/>
              </a:lnSpc>
              <a:spcBef>
                <a:spcPts val="0"/>
              </a:spcBef>
            </a:pPr>
            <a:endParaRPr lang="en-US" dirty="0">
              <a:ea typeface="+mn-lt"/>
              <a:cs typeface="+mn-lt"/>
            </a:endParaRPr>
          </a:p>
          <a:p>
            <a:pPr marL="800100" indent="-342900">
              <a:lnSpc>
                <a:spcPct val="100000"/>
              </a:lnSpc>
              <a:spcBef>
                <a:spcPts val="0"/>
              </a:spcBef>
              <a:buFont typeface="Arial" panose="020B0604020202020204" pitchFamily="34" charset="0"/>
              <a:buChar char="‒"/>
            </a:pPr>
            <a:r>
              <a:rPr lang="en-US" sz="2800" dirty="0">
                <a:ea typeface="+mn-lt"/>
                <a:cs typeface="+mn-lt"/>
              </a:rPr>
              <a:t>Q</a:t>
            </a:r>
            <a:r>
              <a:rPr lang="en-US" dirty="0">
                <a:ea typeface="+mn-lt"/>
                <a:cs typeface="+mn-lt"/>
              </a:rPr>
              <a:t>: </a:t>
            </a:r>
            <a:r>
              <a:rPr lang="en-US" sz="2800" dirty="0">
                <a:ea typeface="+mn-lt"/>
                <a:cs typeface="+mn-lt"/>
              </a:rPr>
              <a:t>Is the 14 additional closure days due to COVID-19 only for licensed AP providers?</a:t>
            </a:r>
            <a:endParaRPr lang="en-US" sz="2800" dirty="0">
              <a:cs typeface="Arial"/>
            </a:endParaRPr>
          </a:p>
          <a:p>
            <a:pPr marL="800100" indent="-342900">
              <a:lnSpc>
                <a:spcPct val="100000"/>
              </a:lnSpc>
              <a:spcBef>
                <a:spcPts val="0"/>
              </a:spcBef>
              <a:buFont typeface="Arial" panose="020B0604020202020204" pitchFamily="34" charset="0"/>
              <a:buChar char="‒"/>
            </a:pPr>
            <a:endParaRPr lang="en-US" sz="2800" dirty="0">
              <a:ea typeface="+mn-lt"/>
              <a:cs typeface="+mn-lt"/>
            </a:endParaRPr>
          </a:p>
          <a:p>
            <a:pPr marL="800100" indent="-342900">
              <a:lnSpc>
                <a:spcPct val="100000"/>
              </a:lnSpc>
              <a:spcBef>
                <a:spcPts val="0"/>
              </a:spcBef>
              <a:buFont typeface="Arial" panose="020B0604020202020204" pitchFamily="34" charset="0"/>
              <a:buChar char="‒"/>
            </a:pPr>
            <a:r>
              <a:rPr lang="en-US" sz="2800" dirty="0">
                <a:ea typeface="+mn-lt"/>
                <a:cs typeface="+mn-lt"/>
              </a:rPr>
              <a:t>A: No, the 14 non-operational days COVID-19 related are for both licensed and licensed-exempt AP providers.</a:t>
            </a:r>
            <a:endParaRPr lang="en-US" sz="2800" dirty="0">
              <a:cs typeface="Arial" panose="020B0604020202020204"/>
            </a:endParaRPr>
          </a:p>
        </p:txBody>
      </p:sp>
      <p:sp>
        <p:nvSpPr>
          <p:cNvPr id="4" name="Slide Number Placeholder 3"/>
          <p:cNvSpPr>
            <a:spLocks noGrp="1"/>
          </p:cNvSpPr>
          <p:nvPr>
            <p:ph type="sldNum" sz="quarter" idx="10"/>
          </p:nvPr>
        </p:nvSpPr>
        <p:spPr/>
        <p:txBody>
          <a:bodyPr/>
          <a:lstStyle/>
          <a:p>
            <a:fld id="{2AA74813-043C-43CB-9E82-7CAA19F31821}" type="slidenum">
              <a:rPr lang="en-US" smtClean="0"/>
              <a:pPr/>
              <a:t>12</a:t>
            </a:fld>
            <a:endParaRPr lang="en-US"/>
          </a:p>
        </p:txBody>
      </p:sp>
    </p:spTree>
    <p:extLst>
      <p:ext uri="{BB962C8B-B14F-4D97-AF65-F5344CB8AC3E}">
        <p14:creationId xmlns:p14="http://schemas.microsoft.com/office/powerpoint/2010/main" val="1727983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9389-3FBC-4293-A73F-DECD1BDA5AA1}"/>
              </a:ext>
            </a:extLst>
          </p:cNvPr>
          <p:cNvSpPr>
            <a:spLocks noGrp="1"/>
          </p:cNvSpPr>
          <p:nvPr>
            <p:ph type="title"/>
          </p:nvPr>
        </p:nvSpPr>
        <p:spPr/>
        <p:txBody>
          <a:bodyPr>
            <a:normAutofit/>
          </a:bodyPr>
          <a:lstStyle/>
          <a:p>
            <a:r>
              <a:rPr lang="en-US" sz="3800" b="1" dirty="0">
                <a:cs typeface="Arial"/>
              </a:rPr>
              <a:t>Frequently Asked Questions (3) </a:t>
            </a:r>
            <a:endParaRPr lang="en-US" sz="3800" b="1" dirty="0"/>
          </a:p>
        </p:txBody>
      </p:sp>
      <p:sp>
        <p:nvSpPr>
          <p:cNvPr id="3" name="Content Placeholder 2">
            <a:extLst>
              <a:ext uri="{FF2B5EF4-FFF2-40B4-BE49-F238E27FC236}">
                <a16:creationId xmlns:a16="http://schemas.microsoft.com/office/drawing/2014/main" id="{E1C3D7AA-1230-4C09-A376-C8754D2808BC}"/>
              </a:ext>
            </a:extLst>
          </p:cNvPr>
          <p:cNvSpPr>
            <a:spLocks noGrp="1"/>
          </p:cNvSpPr>
          <p:nvPr>
            <p:ph idx="1"/>
          </p:nvPr>
        </p:nvSpPr>
        <p:spPr>
          <a:xfrm>
            <a:off x="339306" y="2011680"/>
            <a:ext cx="11700293" cy="4245562"/>
          </a:xfrm>
        </p:spPr>
        <p:txBody>
          <a:bodyPr vert="horz" lIns="91440" tIns="45720" rIns="91440" bIns="45720" rtlCol="0" anchor="t">
            <a:normAutofit/>
          </a:bodyPr>
          <a:lstStyle/>
          <a:p>
            <a:r>
              <a:rPr lang="en-US" sz="2800" dirty="0">
                <a:ea typeface="+mn-lt"/>
                <a:cs typeface="+mn-lt"/>
              </a:rPr>
              <a:t>Under the subcategory of: Reimbursement-</a:t>
            </a:r>
            <a:r>
              <a:rPr lang="en-US" dirty="0">
                <a:ea typeface="+mn-lt"/>
                <a:cs typeface="+mn-lt"/>
              </a:rPr>
              <a:t> </a:t>
            </a:r>
            <a:endParaRPr lang="en-US" dirty="0">
              <a:cs typeface="Arial"/>
            </a:endParaRPr>
          </a:p>
          <a:p>
            <a:pPr marL="457200" indent="0">
              <a:lnSpc>
                <a:spcPct val="100000"/>
              </a:lnSpc>
              <a:spcBef>
                <a:spcPts val="0"/>
              </a:spcBef>
              <a:buNone/>
            </a:pPr>
            <a:endParaRPr lang="en-US" dirty="0">
              <a:ea typeface="+mn-lt"/>
              <a:cs typeface="+mn-lt"/>
            </a:endParaRPr>
          </a:p>
          <a:p>
            <a:pPr marL="800100" indent="-342900">
              <a:lnSpc>
                <a:spcPct val="100000"/>
              </a:lnSpc>
              <a:spcBef>
                <a:spcPts val="0"/>
              </a:spcBef>
              <a:buFont typeface="Arial" panose="020B0604020202020204" pitchFamily="34" charset="0"/>
              <a:buChar char="‒"/>
            </a:pPr>
            <a:r>
              <a:rPr lang="en-US" sz="2400" dirty="0">
                <a:ea typeface="+mn-lt"/>
                <a:cs typeface="+mn-lt"/>
              </a:rPr>
              <a:t>Q: If an attendance sheet is submitted for reimbursement without the parent's signature, but the reason for no signature is not COVID-19 related, does the AP program still reimburse the provider?</a:t>
            </a:r>
          </a:p>
          <a:p>
            <a:pPr marL="800100" indent="-342900">
              <a:lnSpc>
                <a:spcPct val="100000"/>
              </a:lnSpc>
              <a:spcBef>
                <a:spcPts val="0"/>
              </a:spcBef>
              <a:buFont typeface="Arial" panose="020B0604020202020204" pitchFamily="34" charset="0"/>
              <a:buChar char="‒"/>
            </a:pPr>
            <a:endParaRPr lang="en-US" sz="2400" dirty="0">
              <a:ea typeface="+mn-lt"/>
              <a:cs typeface="+mn-lt"/>
            </a:endParaRPr>
          </a:p>
          <a:p>
            <a:pPr marL="800100" indent="-342900">
              <a:lnSpc>
                <a:spcPct val="100000"/>
              </a:lnSpc>
              <a:spcBef>
                <a:spcPts val="0"/>
              </a:spcBef>
              <a:buFont typeface="Arial" panose="020B0604020202020204" pitchFamily="34" charset="0"/>
              <a:buChar char="‒"/>
            </a:pPr>
            <a:r>
              <a:rPr lang="en-US" sz="2400" dirty="0">
                <a:ea typeface="+mn-lt"/>
                <a:cs typeface="+mn-lt"/>
              </a:rPr>
              <a:t>A: No. Contractors must only reimburse providers who submit an attendance record or invoice without a parent signature when the absence of a parent signature is due to the COVID-19 pandemic and there is documentation of the provider's attempts to collect the signature. Please see MB 20-15a.</a:t>
            </a:r>
          </a:p>
        </p:txBody>
      </p:sp>
      <p:sp>
        <p:nvSpPr>
          <p:cNvPr id="4" name="Slide Number Placeholder 3"/>
          <p:cNvSpPr>
            <a:spLocks noGrp="1"/>
          </p:cNvSpPr>
          <p:nvPr>
            <p:ph type="sldNum" sz="quarter" idx="10"/>
          </p:nvPr>
        </p:nvSpPr>
        <p:spPr/>
        <p:txBody>
          <a:bodyPr/>
          <a:lstStyle/>
          <a:p>
            <a:fld id="{2AA74813-043C-43CB-9E82-7CAA19F31821}" type="slidenum">
              <a:rPr lang="en-US" smtClean="0"/>
              <a:pPr/>
              <a:t>13</a:t>
            </a:fld>
            <a:endParaRPr lang="en-US"/>
          </a:p>
        </p:txBody>
      </p:sp>
    </p:spTree>
    <p:extLst>
      <p:ext uri="{BB962C8B-B14F-4D97-AF65-F5344CB8AC3E}">
        <p14:creationId xmlns:p14="http://schemas.microsoft.com/office/powerpoint/2010/main" val="559992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9389-3FBC-4293-A73F-DECD1BDA5AA1}"/>
              </a:ext>
            </a:extLst>
          </p:cNvPr>
          <p:cNvSpPr>
            <a:spLocks noGrp="1"/>
          </p:cNvSpPr>
          <p:nvPr>
            <p:ph type="title"/>
          </p:nvPr>
        </p:nvSpPr>
        <p:spPr/>
        <p:txBody>
          <a:bodyPr>
            <a:normAutofit/>
          </a:bodyPr>
          <a:lstStyle/>
          <a:p>
            <a:r>
              <a:rPr lang="en-US" sz="3800" b="1" dirty="0">
                <a:cs typeface="Arial"/>
              </a:rPr>
              <a:t>Frequently Asked Questions (4) </a:t>
            </a:r>
            <a:endParaRPr lang="en-US" sz="3800" b="1" dirty="0"/>
          </a:p>
        </p:txBody>
      </p:sp>
      <p:sp>
        <p:nvSpPr>
          <p:cNvPr id="3" name="Content Placeholder 2">
            <a:extLst>
              <a:ext uri="{FF2B5EF4-FFF2-40B4-BE49-F238E27FC236}">
                <a16:creationId xmlns:a16="http://schemas.microsoft.com/office/drawing/2014/main" id="{E1C3D7AA-1230-4C09-A376-C8754D2808BC}"/>
              </a:ext>
            </a:extLst>
          </p:cNvPr>
          <p:cNvSpPr>
            <a:spLocks noGrp="1"/>
          </p:cNvSpPr>
          <p:nvPr>
            <p:ph idx="1"/>
          </p:nvPr>
        </p:nvSpPr>
        <p:spPr>
          <a:xfrm>
            <a:off x="339306" y="1686560"/>
            <a:ext cx="11700293" cy="4570682"/>
          </a:xfrm>
        </p:spPr>
        <p:txBody>
          <a:bodyPr vert="horz" lIns="91440" tIns="45720" rIns="91440" bIns="45720" rtlCol="0" anchor="t">
            <a:normAutofit/>
          </a:bodyPr>
          <a:lstStyle/>
          <a:p>
            <a:r>
              <a:rPr lang="en-US" sz="2800" dirty="0">
                <a:ea typeface="+mn-lt"/>
                <a:cs typeface="+mn-lt"/>
              </a:rPr>
              <a:t>Under the subcategory of: Reimbursement - </a:t>
            </a:r>
            <a:endParaRPr lang="en-US" sz="2800" dirty="0">
              <a:cs typeface="Arial"/>
            </a:endParaRPr>
          </a:p>
          <a:p>
            <a:pPr marL="457200" indent="0">
              <a:lnSpc>
                <a:spcPct val="100000"/>
              </a:lnSpc>
              <a:spcBef>
                <a:spcPts val="0"/>
              </a:spcBef>
              <a:buNone/>
            </a:pPr>
            <a:endParaRPr lang="en-US" dirty="0">
              <a:ea typeface="+mn-lt"/>
              <a:cs typeface="+mn-lt"/>
            </a:endParaRPr>
          </a:p>
          <a:p>
            <a:pPr lvl="1">
              <a:lnSpc>
                <a:spcPct val="100000"/>
              </a:lnSpc>
              <a:spcBef>
                <a:spcPts val="0"/>
              </a:spcBef>
            </a:pPr>
            <a:r>
              <a:rPr lang="en-US" sz="2400" dirty="0">
                <a:ea typeface="+mn-lt"/>
                <a:cs typeface="+mn-lt"/>
              </a:rPr>
              <a:t>Q: How were the allocations determined for the most recent CAPP amendment?</a:t>
            </a:r>
          </a:p>
          <a:p>
            <a:pPr lvl="1">
              <a:lnSpc>
                <a:spcPct val="100000"/>
              </a:lnSpc>
              <a:spcBef>
                <a:spcPts val="0"/>
              </a:spcBef>
            </a:pPr>
            <a:endParaRPr lang="en-US" sz="2000" dirty="0">
              <a:ea typeface="+mn-lt"/>
              <a:cs typeface="+mn-lt"/>
            </a:endParaRPr>
          </a:p>
          <a:p>
            <a:pPr lvl="1">
              <a:lnSpc>
                <a:spcPct val="100000"/>
              </a:lnSpc>
              <a:spcBef>
                <a:spcPts val="0"/>
              </a:spcBef>
            </a:pPr>
            <a:r>
              <a:rPr lang="en-US" sz="2400" dirty="0">
                <a:ea typeface="+mn-lt"/>
                <a:cs typeface="+mn-lt"/>
              </a:rPr>
              <a:t>A: The Child Development and Nutrition Fiscal Services (CDNFS) Fiscal analysts sent emails to contractors during the week of September 15 regarding CAPP amendments. This email provides the allocation amounts by purpose and the methodology for each allocation. The CDNFS fiscal analysts would have sent the email to their agency's fiscal contact (i.e. probably the agency representative to submits fiscal reports). You may reach out to your agency's representative to obtain a copy of that email or your fiscal analyst.</a:t>
            </a:r>
            <a:endParaRPr lang="en-US" dirty="0">
              <a:ea typeface="+mn-lt"/>
              <a:cs typeface="+mn-lt"/>
            </a:endParaRPr>
          </a:p>
          <a:p>
            <a:pPr marL="457200" indent="0">
              <a:lnSpc>
                <a:spcPct val="100000"/>
              </a:lnSpc>
              <a:spcBef>
                <a:spcPts val="0"/>
              </a:spcBef>
              <a:buNone/>
            </a:pPr>
            <a:endParaRPr lang="en-US" dirty="0">
              <a:ea typeface="+mn-lt"/>
              <a:cs typeface="+mn-lt"/>
            </a:endParaRPr>
          </a:p>
        </p:txBody>
      </p:sp>
      <p:sp>
        <p:nvSpPr>
          <p:cNvPr id="4" name="Slide Number Placeholder 3"/>
          <p:cNvSpPr>
            <a:spLocks noGrp="1"/>
          </p:cNvSpPr>
          <p:nvPr>
            <p:ph type="sldNum" sz="quarter" idx="10"/>
          </p:nvPr>
        </p:nvSpPr>
        <p:spPr/>
        <p:txBody>
          <a:bodyPr/>
          <a:lstStyle/>
          <a:p>
            <a:fld id="{2AA74813-043C-43CB-9E82-7CAA19F31821}" type="slidenum">
              <a:rPr lang="en-US" smtClean="0"/>
              <a:pPr/>
              <a:t>14</a:t>
            </a:fld>
            <a:endParaRPr lang="en-US"/>
          </a:p>
        </p:txBody>
      </p:sp>
    </p:spTree>
    <p:extLst>
      <p:ext uri="{BB962C8B-B14F-4D97-AF65-F5344CB8AC3E}">
        <p14:creationId xmlns:p14="http://schemas.microsoft.com/office/powerpoint/2010/main" val="2261748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9389-3FBC-4293-A73F-DECD1BDA5AA1}"/>
              </a:ext>
            </a:extLst>
          </p:cNvPr>
          <p:cNvSpPr>
            <a:spLocks noGrp="1"/>
          </p:cNvSpPr>
          <p:nvPr>
            <p:ph type="title"/>
          </p:nvPr>
        </p:nvSpPr>
        <p:spPr/>
        <p:txBody>
          <a:bodyPr>
            <a:normAutofit/>
          </a:bodyPr>
          <a:lstStyle/>
          <a:p>
            <a:r>
              <a:rPr lang="en-US" sz="3800" b="1" dirty="0">
                <a:cs typeface="Arial"/>
              </a:rPr>
              <a:t>Frequently Asked Questions (5) </a:t>
            </a:r>
            <a:endParaRPr lang="en-US" sz="3800" b="1" dirty="0"/>
          </a:p>
        </p:txBody>
      </p:sp>
      <p:sp>
        <p:nvSpPr>
          <p:cNvPr id="3" name="Content Placeholder 2">
            <a:extLst>
              <a:ext uri="{FF2B5EF4-FFF2-40B4-BE49-F238E27FC236}">
                <a16:creationId xmlns:a16="http://schemas.microsoft.com/office/drawing/2014/main" id="{E1C3D7AA-1230-4C09-A376-C8754D2808BC}"/>
              </a:ext>
            </a:extLst>
          </p:cNvPr>
          <p:cNvSpPr>
            <a:spLocks noGrp="1"/>
          </p:cNvSpPr>
          <p:nvPr>
            <p:ph idx="1"/>
          </p:nvPr>
        </p:nvSpPr>
        <p:spPr>
          <a:xfrm>
            <a:off x="148806" y="2926080"/>
            <a:ext cx="11890793" cy="3331162"/>
          </a:xfrm>
        </p:spPr>
        <p:txBody>
          <a:bodyPr vert="horz" lIns="91440" tIns="45720" rIns="91440" bIns="45720" rtlCol="0" anchor="t">
            <a:normAutofit/>
          </a:bodyPr>
          <a:lstStyle/>
          <a:p>
            <a:pPr marL="457200" indent="0" algn="ctr">
              <a:lnSpc>
                <a:spcPct val="100000"/>
              </a:lnSpc>
              <a:spcBef>
                <a:spcPts val="0"/>
              </a:spcBef>
              <a:buNone/>
            </a:pPr>
            <a:r>
              <a:rPr lang="en-US" sz="2800" dirty="0">
                <a:ea typeface="+mn-lt"/>
                <a:cs typeface="+mn-lt"/>
              </a:rPr>
              <a:t>Other ideas you have for getting information out?</a:t>
            </a:r>
            <a:r>
              <a:rPr lang="en-US" dirty="0">
                <a:ea typeface="+mn-lt"/>
                <a:cs typeface="+mn-lt"/>
              </a:rPr>
              <a:t> </a:t>
            </a:r>
          </a:p>
        </p:txBody>
      </p:sp>
      <p:sp>
        <p:nvSpPr>
          <p:cNvPr id="4" name="Slide Number Placeholder 3"/>
          <p:cNvSpPr>
            <a:spLocks noGrp="1"/>
          </p:cNvSpPr>
          <p:nvPr>
            <p:ph type="sldNum" sz="quarter" idx="10"/>
          </p:nvPr>
        </p:nvSpPr>
        <p:spPr/>
        <p:txBody>
          <a:bodyPr/>
          <a:lstStyle/>
          <a:p>
            <a:fld id="{2AA74813-043C-43CB-9E82-7CAA19F31821}" type="slidenum">
              <a:rPr lang="en-US" smtClean="0"/>
              <a:pPr/>
              <a:t>15</a:t>
            </a:fld>
            <a:endParaRPr lang="en-US"/>
          </a:p>
        </p:txBody>
      </p:sp>
    </p:spTree>
    <p:extLst>
      <p:ext uri="{BB962C8B-B14F-4D97-AF65-F5344CB8AC3E}">
        <p14:creationId xmlns:p14="http://schemas.microsoft.com/office/powerpoint/2010/main" val="3090300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4A6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77755-7B6B-4B38-9097-5E3871589240}"/>
              </a:ext>
            </a:extLst>
          </p:cNvPr>
          <p:cNvSpPr>
            <a:spLocks noGrp="1"/>
          </p:cNvSpPr>
          <p:nvPr>
            <p:ph type="title"/>
          </p:nvPr>
        </p:nvSpPr>
        <p:spPr>
          <a:xfrm>
            <a:off x="8100127" y="932688"/>
            <a:ext cx="3361677" cy="1835817"/>
          </a:xfrm>
        </p:spPr>
        <p:txBody>
          <a:bodyPr vert="horz" lIns="91440" tIns="45720" rIns="91440" bIns="45720" rtlCol="0" anchor="ctr">
            <a:normAutofit/>
          </a:bodyPr>
          <a:lstStyle/>
          <a:p>
            <a:pPr algn="l"/>
            <a:r>
              <a:rPr lang="en-US" sz="5000" b="1" dirty="0">
                <a:solidFill>
                  <a:srgbClr val="FFFFFF"/>
                </a:solidFill>
              </a:rPr>
              <a:t>Questions</a:t>
            </a:r>
          </a:p>
        </p:txBody>
      </p:sp>
      <p:pic>
        <p:nvPicPr>
          <p:cNvPr id="17" name="Picture 17" descr="A picture containing two boys playing together with small toys. &#10;&#10;">
            <a:extLst>
              <a:ext uri="{FF2B5EF4-FFF2-40B4-BE49-F238E27FC236}">
                <a16:creationId xmlns:a16="http://schemas.microsoft.com/office/drawing/2014/main" id="{C633DAC2-ECC2-4313-A733-E38DF64D3448}"/>
              </a:ext>
            </a:extLst>
          </p:cNvPr>
          <p:cNvPicPr>
            <a:picLocks noGrp="1" noChangeAspect="1"/>
          </p:cNvPicPr>
          <p:nvPr>
            <p:ph sz="half" idx="1"/>
          </p:nvPr>
        </p:nvPicPr>
        <p:blipFill rotWithShape="1">
          <a:blip r:embed="rId3"/>
          <a:srcRect l="9592"/>
          <a:stretch/>
        </p:blipFill>
        <p:spPr>
          <a:xfrm>
            <a:off x="466344" y="450221"/>
            <a:ext cx="7205515" cy="5957557"/>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ontent Placeholder 8">
            <a:extLst>
              <a:ext uri="{FF2B5EF4-FFF2-40B4-BE49-F238E27FC236}">
                <a16:creationId xmlns:a16="http://schemas.microsoft.com/office/drawing/2014/main" id="{695E00E1-E4BC-4F05-893F-2C0A804A60D8}"/>
              </a:ext>
            </a:extLst>
          </p:cNvPr>
          <p:cNvSpPr>
            <a:spLocks noGrp="1"/>
          </p:cNvSpPr>
          <p:nvPr>
            <p:ph sz="half" idx="2"/>
          </p:nvPr>
        </p:nvSpPr>
        <p:spPr>
          <a:xfrm>
            <a:off x="7841335" y="3057998"/>
            <a:ext cx="3886045" cy="1641086"/>
          </a:xfrm>
        </p:spPr>
        <p:txBody>
          <a:bodyPr vert="horz" lIns="91440" tIns="45720" rIns="91440" bIns="45720" rtlCol="0" anchor="ctr">
            <a:noAutofit/>
          </a:bodyPr>
          <a:lstStyle/>
          <a:p>
            <a:pPr marL="0" indent="0" algn="ctr">
              <a:buNone/>
            </a:pPr>
            <a:r>
              <a:rPr lang="en-US" sz="2400" b="1" dirty="0">
                <a:solidFill>
                  <a:srgbClr val="FFFFFF"/>
                </a:solidFill>
              </a:rPr>
              <a:t>Photo Credit:</a:t>
            </a:r>
            <a:endParaRPr lang="en-US" dirty="0"/>
          </a:p>
          <a:p>
            <a:pPr marL="0" indent="0" algn="ctr">
              <a:buNone/>
            </a:pPr>
            <a:r>
              <a:rPr lang="en-US" sz="2400" b="1" dirty="0">
                <a:solidFill>
                  <a:srgbClr val="FFFFFF"/>
                </a:solidFill>
              </a:rPr>
              <a:t>University Preparation School at CSU Channel Islands</a:t>
            </a:r>
            <a:endParaRPr lang="en-US" dirty="0">
              <a:cs typeface="Arial"/>
            </a:endParaRPr>
          </a:p>
        </p:txBody>
      </p:sp>
      <p:sp>
        <p:nvSpPr>
          <p:cNvPr id="3" name="Slide Number Placeholder 2"/>
          <p:cNvSpPr>
            <a:spLocks noGrp="1"/>
          </p:cNvSpPr>
          <p:nvPr>
            <p:ph type="sldNum" sz="quarter" idx="10"/>
          </p:nvPr>
        </p:nvSpPr>
        <p:spPr/>
        <p:txBody>
          <a:bodyPr/>
          <a:lstStyle/>
          <a:p>
            <a:fld id="{2AA74813-043C-43CB-9E82-7CAA19F31821}" type="slidenum">
              <a:rPr lang="en-US" smtClean="0"/>
              <a:pPr/>
              <a:t>16</a:t>
            </a:fld>
            <a:endParaRPr lang="en-US"/>
          </a:p>
        </p:txBody>
      </p:sp>
    </p:spTree>
    <p:extLst>
      <p:ext uri="{BB962C8B-B14F-4D97-AF65-F5344CB8AC3E}">
        <p14:creationId xmlns:p14="http://schemas.microsoft.com/office/powerpoint/2010/main" val="3784984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65D0A-ACE7-4573-90AC-0580A2071039}"/>
              </a:ext>
            </a:extLst>
          </p:cNvPr>
          <p:cNvSpPr>
            <a:spLocks noGrp="1"/>
          </p:cNvSpPr>
          <p:nvPr>
            <p:ph type="title"/>
          </p:nvPr>
        </p:nvSpPr>
        <p:spPr>
          <a:xfrm>
            <a:off x="152400" y="255138"/>
            <a:ext cx="11887200" cy="933266"/>
          </a:xfrm>
        </p:spPr>
        <p:txBody>
          <a:bodyPr>
            <a:normAutofit/>
          </a:bodyPr>
          <a:lstStyle/>
          <a:p>
            <a:r>
              <a:rPr lang="en-US" sz="3800" b="1" dirty="0">
                <a:cs typeface="Arial"/>
              </a:rPr>
              <a:t>Resources</a:t>
            </a:r>
            <a:endParaRPr lang="en-US" sz="3800" dirty="0">
              <a:cs typeface="Arial" panose="020B0604020202020204"/>
            </a:endParaRPr>
          </a:p>
        </p:txBody>
      </p:sp>
      <p:sp>
        <p:nvSpPr>
          <p:cNvPr id="3" name="Content Placeholder 2">
            <a:extLst>
              <a:ext uri="{FF2B5EF4-FFF2-40B4-BE49-F238E27FC236}">
                <a16:creationId xmlns:a16="http://schemas.microsoft.com/office/drawing/2014/main" id="{4C1BAFC1-8BE9-4377-8016-60D037472562}"/>
              </a:ext>
            </a:extLst>
          </p:cNvPr>
          <p:cNvSpPr>
            <a:spLocks noGrp="1"/>
          </p:cNvSpPr>
          <p:nvPr>
            <p:ph idx="1"/>
          </p:nvPr>
        </p:nvSpPr>
        <p:spPr>
          <a:xfrm>
            <a:off x="152400" y="1422400"/>
            <a:ext cx="11887200" cy="4653280"/>
          </a:xfrm>
        </p:spPr>
        <p:txBody>
          <a:bodyPr vert="horz" lIns="91440" tIns="45720" rIns="91440" bIns="45720" rtlCol="0" anchor="t">
            <a:normAutofit fontScale="85000" lnSpcReduction="20000"/>
          </a:bodyPr>
          <a:lstStyle/>
          <a:p>
            <a:pPr>
              <a:buFont typeface="Arial"/>
            </a:pPr>
            <a:r>
              <a:rPr lang="en-US" dirty="0">
                <a:ea typeface="+mn-lt"/>
                <a:cs typeface="+mn-lt"/>
              </a:rPr>
              <a:t>Webinar slides, MBs, Frequently Asked Questions (FAQs), can be found on the ELCD COVID-19 Guidance web page at:</a:t>
            </a:r>
            <a:r>
              <a:rPr lang="en-US" sz="2400" dirty="0">
                <a:ea typeface="+mn-lt"/>
                <a:cs typeface="+mn-lt"/>
              </a:rPr>
              <a:t> </a:t>
            </a:r>
          </a:p>
          <a:p>
            <a:pPr lvl="1">
              <a:buFont typeface="Wingdings" panose="05000000000000000000" pitchFamily="2" charset="2"/>
              <a:buChar char="Ø"/>
            </a:pPr>
            <a:r>
              <a:rPr lang="en-US" u="sng" dirty="0">
                <a:solidFill>
                  <a:srgbClr val="FFFF80"/>
                </a:solidFill>
                <a:ea typeface="+mn-lt"/>
                <a:cs typeface="+mn-lt"/>
                <a:hlinkClick r:id="rId3" tooltip="ELCD COVID-19 Guidance web page "/>
              </a:rPr>
              <a:t>https://www.cde.ca.gov/sp/cd/re/elcdcovid19.asp</a:t>
            </a:r>
            <a:r>
              <a:rPr lang="en-US" u="sng" dirty="0">
                <a:solidFill>
                  <a:srgbClr val="FFFF80"/>
                </a:solidFill>
                <a:ea typeface="+mn-lt"/>
                <a:cs typeface="+mn-lt"/>
              </a:rPr>
              <a:t> </a:t>
            </a:r>
            <a:endParaRPr lang="en-US" dirty="0">
              <a:solidFill>
                <a:srgbClr val="FFFF80"/>
              </a:solidFill>
              <a:ea typeface="+mn-lt"/>
              <a:cs typeface="+mn-lt"/>
            </a:endParaRPr>
          </a:p>
          <a:p>
            <a:pPr>
              <a:buFont typeface="Arial"/>
            </a:pPr>
            <a:endParaRPr lang="en-US" sz="2400" dirty="0">
              <a:ea typeface="+mn-lt"/>
              <a:cs typeface="+mn-lt"/>
            </a:endParaRPr>
          </a:p>
          <a:p>
            <a:pPr>
              <a:buFont typeface="Arial"/>
            </a:pPr>
            <a:r>
              <a:rPr lang="en-US" dirty="0">
                <a:ea typeface="+mn-lt"/>
                <a:cs typeface="+mn-lt"/>
              </a:rPr>
              <a:t>You may submit additional questions to the ELCD Emergency email inbox at:</a:t>
            </a:r>
            <a:endParaRPr lang="en-US" dirty="0"/>
          </a:p>
          <a:p>
            <a:pPr lvl="1">
              <a:buFont typeface="Wingdings" panose="05000000000000000000" pitchFamily="2" charset="2"/>
              <a:buChar char="Ø"/>
            </a:pPr>
            <a:r>
              <a:rPr lang="en-US" u="sng" dirty="0">
                <a:solidFill>
                  <a:srgbClr val="FFFF80"/>
                </a:solidFill>
                <a:ea typeface="+mn-lt"/>
                <a:cs typeface="+mn-lt"/>
                <a:hlinkClick r:id="rId4" tooltip="ELCD Emergency email inbox "/>
              </a:rPr>
              <a:t>ELCDEmergency@cde.ca.gov</a:t>
            </a:r>
            <a:r>
              <a:rPr lang="en-US" u="sng" dirty="0">
                <a:solidFill>
                  <a:srgbClr val="FFFF80"/>
                </a:solidFill>
                <a:ea typeface="+mn-lt"/>
                <a:cs typeface="+mn-lt"/>
              </a:rPr>
              <a:t> </a:t>
            </a:r>
            <a:endParaRPr lang="en-US" dirty="0">
              <a:solidFill>
                <a:srgbClr val="FFFF80"/>
              </a:solidFill>
              <a:ea typeface="+mn-lt"/>
              <a:cs typeface="+mn-lt"/>
            </a:endParaRPr>
          </a:p>
          <a:p>
            <a:pPr>
              <a:buFont typeface="Arial"/>
            </a:pPr>
            <a:endParaRPr lang="en-US" sz="2400" dirty="0">
              <a:ea typeface="+mn-lt"/>
              <a:cs typeface="+mn-lt"/>
            </a:endParaRPr>
          </a:p>
          <a:p>
            <a:pPr>
              <a:buFont typeface="Arial"/>
            </a:pPr>
            <a:r>
              <a:rPr lang="en-US" dirty="0">
                <a:ea typeface="+mn-lt"/>
                <a:cs typeface="+mn-lt"/>
              </a:rPr>
              <a:t>To contact your assigned PQI Office Regional Consultant, a list of consultants can be found on the </a:t>
            </a:r>
            <a:r>
              <a:rPr lang="en-US" i="1" dirty="0">
                <a:ea typeface="+mn-lt"/>
                <a:cs typeface="+mn-lt"/>
              </a:rPr>
              <a:t>ELCD Consultant Regional Assignments</a:t>
            </a:r>
            <a:r>
              <a:rPr lang="en-US" dirty="0">
                <a:ea typeface="+mn-lt"/>
                <a:cs typeface="+mn-lt"/>
              </a:rPr>
              <a:t> web page at</a:t>
            </a:r>
            <a:r>
              <a:rPr lang="en-US" sz="2400" dirty="0">
                <a:ea typeface="+mn-lt"/>
                <a:cs typeface="+mn-lt"/>
              </a:rPr>
              <a:t>:</a:t>
            </a:r>
            <a:r>
              <a:rPr lang="en-US" sz="2400" dirty="0">
                <a:cs typeface="Arial" panose="020B0604020202020204"/>
              </a:rPr>
              <a:t> </a:t>
            </a:r>
            <a:endParaRPr lang="en-US" dirty="0"/>
          </a:p>
          <a:p>
            <a:pPr lvl="1">
              <a:buFont typeface="Wingdings" panose="05000000000000000000" pitchFamily="2" charset="2"/>
              <a:buChar char="Ø"/>
            </a:pPr>
            <a:r>
              <a:rPr lang="en-US" u="sng" dirty="0">
                <a:solidFill>
                  <a:srgbClr val="FFFF80"/>
                </a:solidFill>
                <a:cs typeface="Arial" panose="020B0604020202020204"/>
                <a:hlinkClick r:id="rId5" tooltip="ELCD Consultant Regional Assignments web page"/>
              </a:rPr>
              <a:t>https://www.cde.ca.gov/sp/cd/ci/assignments.asp</a:t>
            </a:r>
            <a:r>
              <a:rPr lang="en-US" u="sng" dirty="0">
                <a:solidFill>
                  <a:srgbClr val="FFFF80"/>
                </a:solidFill>
                <a:cs typeface="Arial" panose="020B0604020202020204"/>
              </a:rPr>
              <a:t> </a:t>
            </a:r>
          </a:p>
          <a:p>
            <a:pPr lvl="1">
              <a:buFont typeface="Wingdings" panose="05000000000000000000" pitchFamily="2" charset="2"/>
              <a:buChar char="Ø"/>
            </a:pPr>
            <a:r>
              <a:rPr lang="en-US" dirty="0">
                <a:cs typeface="Arial" panose="020B0604020202020204"/>
              </a:rPr>
              <a:t>Consultants are most easily reached by email </a:t>
            </a:r>
          </a:p>
          <a:p>
            <a:pPr lvl="1">
              <a:buFont typeface="Wingdings" panose="05000000000000000000" pitchFamily="2" charset="2"/>
              <a:buChar char="Ø"/>
            </a:pPr>
            <a:r>
              <a:rPr lang="en-US" dirty="0">
                <a:cs typeface="Arial" panose="020B0604020202020204"/>
              </a:rPr>
              <a:t>or</a:t>
            </a:r>
            <a:r>
              <a:rPr lang="en-US" dirty="0">
                <a:ea typeface="+mn-lt"/>
                <a:cs typeface="+mn-lt"/>
              </a:rPr>
              <a:t> by phone at 916-322-6233</a:t>
            </a:r>
            <a:endParaRPr lang="en-US" dirty="0">
              <a:cs typeface="Arial"/>
            </a:endParaRPr>
          </a:p>
        </p:txBody>
      </p:sp>
      <p:sp>
        <p:nvSpPr>
          <p:cNvPr id="4" name="Slide Number Placeholder 3"/>
          <p:cNvSpPr>
            <a:spLocks noGrp="1"/>
          </p:cNvSpPr>
          <p:nvPr>
            <p:ph type="sldNum" sz="quarter" idx="10"/>
          </p:nvPr>
        </p:nvSpPr>
        <p:spPr/>
        <p:txBody>
          <a:bodyPr/>
          <a:lstStyle/>
          <a:p>
            <a:fld id="{2AA74813-043C-43CB-9E82-7CAA19F31821}" type="slidenum">
              <a:rPr lang="en-US" smtClean="0"/>
              <a:pPr/>
              <a:t>17</a:t>
            </a:fld>
            <a:endParaRPr lang="en-US"/>
          </a:p>
        </p:txBody>
      </p:sp>
    </p:spTree>
    <p:extLst>
      <p:ext uri="{BB962C8B-B14F-4D97-AF65-F5344CB8AC3E}">
        <p14:creationId xmlns:p14="http://schemas.microsoft.com/office/powerpoint/2010/main" val="2316967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C4A6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5CC55-E94B-413A-957B-4BCDF5D556E8}"/>
              </a:ext>
            </a:extLst>
          </p:cNvPr>
          <p:cNvSpPr>
            <a:spLocks noGrp="1"/>
          </p:cNvSpPr>
          <p:nvPr>
            <p:ph type="title"/>
          </p:nvPr>
        </p:nvSpPr>
        <p:spPr>
          <a:xfrm>
            <a:off x="4965430" y="629268"/>
            <a:ext cx="6586491" cy="1286160"/>
          </a:xfrm>
        </p:spPr>
        <p:txBody>
          <a:bodyPr vert="horz" lIns="91440" tIns="45720" rIns="91440" bIns="45720" rtlCol="0" anchor="t">
            <a:normAutofit/>
          </a:bodyPr>
          <a:lstStyle/>
          <a:p>
            <a:r>
              <a:rPr lang="en-US" sz="3800" b="1" dirty="0"/>
              <a:t>Closing</a:t>
            </a:r>
            <a:endParaRPr lang="en-US" sz="3800" b="1" dirty="0">
              <a:cs typeface="Arial"/>
            </a:endParaRPr>
          </a:p>
        </p:txBody>
      </p:sp>
      <p:pic>
        <p:nvPicPr>
          <p:cNvPr id="7" name="Picture 7" descr="A photo containing two young girls reading a book together. &#10;">
            <a:extLst>
              <a:ext uri="{FF2B5EF4-FFF2-40B4-BE49-F238E27FC236}">
                <a16:creationId xmlns:a16="http://schemas.microsoft.com/office/drawing/2014/main" id="{58F8E50C-3183-4310-B6E7-C217CB7272CC}"/>
              </a:ext>
            </a:extLst>
          </p:cNvPr>
          <p:cNvPicPr>
            <a:picLocks noGrp="1" noChangeAspect="1"/>
          </p:cNvPicPr>
          <p:nvPr>
            <p:ph sz="half" idx="1"/>
          </p:nvPr>
        </p:nvPicPr>
        <p:blipFill rotWithShape="1">
          <a:blip r:embed="rId3"/>
          <a:srcRect r="2" b="1250"/>
          <a:stretch/>
        </p:blipFill>
        <p:spPr>
          <a:xfrm>
            <a:off x="230058" y="172538"/>
            <a:ext cx="4405534" cy="65129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ontent Placeholder 7">
            <a:extLst>
              <a:ext uri="{FF2B5EF4-FFF2-40B4-BE49-F238E27FC236}">
                <a16:creationId xmlns:a16="http://schemas.microsoft.com/office/drawing/2014/main" id="{5CA819BA-EC27-4303-AA73-048D603D1144}"/>
              </a:ext>
            </a:extLst>
          </p:cNvPr>
          <p:cNvSpPr>
            <a:spLocks noGrp="1"/>
          </p:cNvSpPr>
          <p:nvPr>
            <p:ph sz="half" idx="2"/>
          </p:nvPr>
        </p:nvSpPr>
        <p:spPr>
          <a:xfrm>
            <a:off x="4965431" y="2438400"/>
            <a:ext cx="6586489" cy="3785419"/>
          </a:xfrm>
        </p:spPr>
        <p:txBody>
          <a:bodyPr vert="horz" lIns="91440" tIns="45720" rIns="91440" bIns="45720" rtlCol="0" anchor="t">
            <a:normAutofit/>
          </a:bodyPr>
          <a:lstStyle/>
          <a:p>
            <a:pPr marL="0" indent="0">
              <a:buNone/>
            </a:pPr>
            <a:r>
              <a:rPr lang="en-US" sz="2400" b="1">
                <a:solidFill>
                  <a:srgbClr val="FFFFFF"/>
                </a:solidFill>
              </a:rPr>
              <a:t>Photo Credit: American River College Child Development Center</a:t>
            </a:r>
            <a:endParaRPr lang="en-US" sz="2400" b="1">
              <a:cs typeface="Arial"/>
            </a:endParaRPr>
          </a:p>
          <a:p>
            <a:pPr marL="0"/>
            <a:endParaRPr lang="en-US" sz="2000">
              <a:solidFill>
                <a:srgbClr val="FFFFFF"/>
              </a:solidFill>
            </a:endParaRPr>
          </a:p>
        </p:txBody>
      </p:sp>
      <p:sp>
        <p:nvSpPr>
          <p:cNvPr id="3" name="Slide Number Placeholder 2"/>
          <p:cNvSpPr>
            <a:spLocks noGrp="1"/>
          </p:cNvSpPr>
          <p:nvPr>
            <p:ph type="sldNum" sz="quarter" idx="10"/>
          </p:nvPr>
        </p:nvSpPr>
        <p:spPr/>
        <p:txBody>
          <a:bodyPr/>
          <a:lstStyle/>
          <a:p>
            <a:fld id="{2AA74813-043C-43CB-9E82-7CAA19F31821}" type="slidenum">
              <a:rPr lang="en-US" smtClean="0"/>
              <a:pPr/>
              <a:t>18</a:t>
            </a:fld>
            <a:endParaRPr lang="en-US"/>
          </a:p>
        </p:txBody>
      </p:sp>
    </p:spTree>
    <p:extLst>
      <p:ext uri="{BB962C8B-B14F-4D97-AF65-F5344CB8AC3E}">
        <p14:creationId xmlns:p14="http://schemas.microsoft.com/office/powerpoint/2010/main" val="2759510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DB00A-8284-43BE-9BF1-6A79D91741D4}"/>
              </a:ext>
            </a:extLst>
          </p:cNvPr>
          <p:cNvSpPr>
            <a:spLocks noGrp="1"/>
          </p:cNvSpPr>
          <p:nvPr>
            <p:ph type="title"/>
          </p:nvPr>
        </p:nvSpPr>
        <p:spPr/>
        <p:txBody>
          <a:bodyPr>
            <a:normAutofit/>
          </a:bodyPr>
          <a:lstStyle/>
          <a:p>
            <a:r>
              <a:rPr lang="en-US" sz="3800" b="1">
                <a:cs typeface="Arial"/>
              </a:rPr>
              <a:t>Welcome and Introductions</a:t>
            </a:r>
          </a:p>
        </p:txBody>
      </p:sp>
      <p:pic>
        <p:nvPicPr>
          <p:cNvPr id="4" name="Picture 4" descr="Children in early learning programs, a sign saying &quot;Everyone Belongs, Todos Somos Unidos&quot;">
            <a:extLst>
              <a:ext uri="{FF2B5EF4-FFF2-40B4-BE49-F238E27FC236}">
                <a16:creationId xmlns:a16="http://schemas.microsoft.com/office/drawing/2014/main" id="{AEEDEEF5-836A-479E-9CAA-0D355D04D83A}"/>
              </a:ext>
            </a:extLst>
          </p:cNvPr>
          <p:cNvPicPr>
            <a:picLocks noGrp="1" noChangeAspect="1"/>
          </p:cNvPicPr>
          <p:nvPr>
            <p:ph idx="1"/>
          </p:nvPr>
        </p:nvPicPr>
        <p:blipFill rotWithShape="1">
          <a:blip r:embed="rId3"/>
          <a:srcRect t="850" r="2037" b="3858"/>
          <a:stretch/>
        </p:blipFill>
        <p:spPr>
          <a:xfrm>
            <a:off x="2622742" y="1674726"/>
            <a:ext cx="6917719" cy="4254212"/>
          </a:xfrm>
        </p:spPr>
      </p:pic>
      <p:sp>
        <p:nvSpPr>
          <p:cNvPr id="3" name="Slide Number Placeholder 2"/>
          <p:cNvSpPr>
            <a:spLocks noGrp="1"/>
          </p:cNvSpPr>
          <p:nvPr>
            <p:ph type="sldNum" sz="quarter" idx="10"/>
          </p:nvPr>
        </p:nvSpPr>
        <p:spPr/>
        <p:txBody>
          <a:bodyPr/>
          <a:lstStyle/>
          <a:p>
            <a:fld id="{2AA74813-043C-43CB-9E82-7CAA19F31821}" type="slidenum">
              <a:rPr lang="en-US" smtClean="0"/>
              <a:pPr/>
              <a:t>2</a:t>
            </a:fld>
            <a:endParaRPr lang="en-US"/>
          </a:p>
        </p:txBody>
      </p:sp>
    </p:spTree>
    <p:extLst>
      <p:ext uri="{BB962C8B-B14F-4D97-AF65-F5344CB8AC3E}">
        <p14:creationId xmlns:p14="http://schemas.microsoft.com/office/powerpoint/2010/main" val="3465662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3AFC1-43B5-4C3E-9AC1-44AB5E1DD522}"/>
              </a:ext>
            </a:extLst>
          </p:cNvPr>
          <p:cNvSpPr>
            <a:spLocks noGrp="1"/>
          </p:cNvSpPr>
          <p:nvPr>
            <p:ph type="title"/>
          </p:nvPr>
        </p:nvSpPr>
        <p:spPr/>
        <p:txBody>
          <a:bodyPr>
            <a:normAutofit/>
          </a:bodyPr>
          <a:lstStyle/>
          <a:p>
            <a:r>
              <a:rPr lang="en-US" sz="3800" b="1" dirty="0">
                <a:cs typeface="Arial"/>
              </a:rPr>
              <a:t>Meeting Agenda</a:t>
            </a:r>
          </a:p>
        </p:txBody>
      </p:sp>
      <p:sp>
        <p:nvSpPr>
          <p:cNvPr id="3" name="Content Placeholder 2">
            <a:extLst>
              <a:ext uri="{FF2B5EF4-FFF2-40B4-BE49-F238E27FC236}">
                <a16:creationId xmlns:a16="http://schemas.microsoft.com/office/drawing/2014/main" id="{0CE9FDF7-D849-46D6-A060-473F9A2E249D}"/>
              </a:ext>
            </a:extLst>
          </p:cNvPr>
          <p:cNvSpPr>
            <a:spLocks noGrp="1"/>
          </p:cNvSpPr>
          <p:nvPr>
            <p:ph idx="1"/>
          </p:nvPr>
        </p:nvSpPr>
        <p:spPr>
          <a:xfrm>
            <a:off x="415636" y="1810871"/>
            <a:ext cx="11388437" cy="4156792"/>
          </a:xfrm>
        </p:spPr>
        <p:txBody>
          <a:bodyPr vert="horz" lIns="91440" tIns="45720" rIns="91440" bIns="45720" rtlCol="0" anchor="t">
            <a:noAutofit/>
          </a:bodyPr>
          <a:lstStyle/>
          <a:p>
            <a:pPr>
              <a:lnSpc>
                <a:spcPct val="100000"/>
              </a:lnSpc>
              <a:spcBef>
                <a:spcPts val="0"/>
              </a:spcBef>
            </a:pPr>
            <a:r>
              <a:rPr lang="en-US" sz="2800">
                <a:ea typeface="+mn-lt"/>
                <a:cs typeface="+mn-lt"/>
              </a:rPr>
              <a:t>Introduction and Director's Welcome</a:t>
            </a:r>
          </a:p>
          <a:p>
            <a:pPr marL="0" indent="0">
              <a:lnSpc>
                <a:spcPct val="100000"/>
              </a:lnSpc>
              <a:spcBef>
                <a:spcPts val="0"/>
              </a:spcBef>
              <a:buNone/>
            </a:pPr>
            <a:endParaRPr lang="en-US" sz="2800">
              <a:ea typeface="+mn-lt"/>
              <a:cs typeface="+mn-lt"/>
            </a:endParaRPr>
          </a:p>
          <a:p>
            <a:pPr>
              <a:lnSpc>
                <a:spcPct val="100000"/>
              </a:lnSpc>
              <a:spcBef>
                <a:spcPts val="0"/>
              </a:spcBef>
            </a:pPr>
            <a:r>
              <a:rPr lang="en-US" sz="2800">
                <a:ea typeface="+mn-lt"/>
                <a:cs typeface="+mn-lt"/>
              </a:rPr>
              <a:t>Ongoing CDE Guidance Work–What's New and What's Ahead</a:t>
            </a:r>
          </a:p>
          <a:p>
            <a:pPr marL="0" indent="0">
              <a:lnSpc>
                <a:spcPct val="100000"/>
              </a:lnSpc>
              <a:spcBef>
                <a:spcPts val="0"/>
              </a:spcBef>
              <a:buNone/>
            </a:pPr>
            <a:endParaRPr lang="en-US" sz="2800">
              <a:ea typeface="+mn-lt"/>
              <a:cs typeface="+mn-lt"/>
            </a:endParaRPr>
          </a:p>
          <a:p>
            <a:pPr>
              <a:lnSpc>
                <a:spcPct val="100000"/>
              </a:lnSpc>
              <a:spcBef>
                <a:spcPts val="0"/>
              </a:spcBef>
            </a:pPr>
            <a:r>
              <a:rPr lang="en-US" sz="2800">
                <a:ea typeface="+mn-lt"/>
                <a:cs typeface="+mn-lt"/>
              </a:rPr>
              <a:t>Program Quality Implementation Updates</a:t>
            </a:r>
          </a:p>
          <a:p>
            <a:pPr marL="0" indent="0">
              <a:lnSpc>
                <a:spcPct val="100000"/>
              </a:lnSpc>
              <a:spcBef>
                <a:spcPts val="0"/>
              </a:spcBef>
              <a:buNone/>
            </a:pPr>
            <a:endParaRPr lang="en-US" sz="2800">
              <a:ea typeface="+mn-lt"/>
              <a:cs typeface="+mn-lt"/>
            </a:endParaRPr>
          </a:p>
          <a:p>
            <a:pPr>
              <a:lnSpc>
                <a:spcPct val="100000"/>
              </a:lnSpc>
              <a:spcBef>
                <a:spcPts val="0"/>
              </a:spcBef>
            </a:pPr>
            <a:r>
              <a:rPr lang="en-US" sz="2800">
                <a:ea typeface="+mn-lt"/>
                <a:cs typeface="+mn-lt"/>
              </a:rPr>
              <a:t>Questions</a:t>
            </a:r>
            <a:endParaRPr lang="en-US" sz="2800">
              <a:cs typeface="Arial"/>
            </a:endParaRPr>
          </a:p>
        </p:txBody>
      </p:sp>
      <p:sp>
        <p:nvSpPr>
          <p:cNvPr id="4" name="Slide Number Placeholder 3"/>
          <p:cNvSpPr>
            <a:spLocks noGrp="1"/>
          </p:cNvSpPr>
          <p:nvPr>
            <p:ph type="sldNum" sz="quarter" idx="10"/>
          </p:nvPr>
        </p:nvSpPr>
        <p:spPr/>
        <p:txBody>
          <a:bodyPr/>
          <a:lstStyle/>
          <a:p>
            <a:fld id="{2AA74813-043C-43CB-9E82-7CAA19F31821}" type="slidenum">
              <a:rPr lang="en-US" smtClean="0"/>
              <a:pPr/>
              <a:t>3</a:t>
            </a:fld>
            <a:endParaRPr lang="en-US"/>
          </a:p>
        </p:txBody>
      </p:sp>
    </p:spTree>
    <p:extLst>
      <p:ext uri="{BB962C8B-B14F-4D97-AF65-F5344CB8AC3E}">
        <p14:creationId xmlns:p14="http://schemas.microsoft.com/office/powerpoint/2010/main" val="170769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9E27F-3C8C-4C5E-9AD4-C19695BA4EE0}"/>
              </a:ext>
            </a:extLst>
          </p:cNvPr>
          <p:cNvSpPr>
            <a:spLocks noGrp="1"/>
          </p:cNvSpPr>
          <p:nvPr>
            <p:ph type="title"/>
          </p:nvPr>
        </p:nvSpPr>
        <p:spPr/>
        <p:txBody>
          <a:bodyPr>
            <a:normAutofit/>
          </a:bodyPr>
          <a:lstStyle/>
          <a:p>
            <a:r>
              <a:rPr lang="en-US" sz="3800" b="1" dirty="0">
                <a:cs typeface="Arial"/>
              </a:rPr>
              <a:t>Upcoming CDE Guidance</a:t>
            </a:r>
            <a:endParaRPr lang="en-US" sz="3800" b="1" dirty="0"/>
          </a:p>
        </p:txBody>
      </p:sp>
      <p:sp>
        <p:nvSpPr>
          <p:cNvPr id="3" name="Content Placeholder 2">
            <a:extLst>
              <a:ext uri="{FF2B5EF4-FFF2-40B4-BE49-F238E27FC236}">
                <a16:creationId xmlns:a16="http://schemas.microsoft.com/office/drawing/2014/main" id="{230BFC98-4933-43E4-A422-E6C8E81E4C1A}"/>
              </a:ext>
            </a:extLst>
          </p:cNvPr>
          <p:cNvSpPr>
            <a:spLocks noGrp="1"/>
          </p:cNvSpPr>
          <p:nvPr>
            <p:ph idx="1"/>
          </p:nvPr>
        </p:nvSpPr>
        <p:spPr>
          <a:xfrm>
            <a:off x="152400" y="1810827"/>
            <a:ext cx="11887200" cy="4340166"/>
          </a:xfrm>
        </p:spPr>
        <p:txBody>
          <a:bodyPr vert="horz" lIns="91440" tIns="45720" rIns="91440" bIns="45720" rtlCol="0" anchor="t">
            <a:normAutofit/>
          </a:bodyPr>
          <a:lstStyle/>
          <a:p>
            <a:pPr marL="457200" indent="-457200"/>
            <a:r>
              <a:rPr lang="en-US" sz="2800" dirty="0">
                <a:cs typeface="Arial" panose="020B0604020202020204"/>
              </a:rPr>
              <a:t>Guidance on Program Quality</a:t>
            </a:r>
          </a:p>
          <a:p>
            <a:pPr marL="0" indent="0">
              <a:buNone/>
            </a:pPr>
            <a:endParaRPr lang="en-US" sz="2800" dirty="0">
              <a:cs typeface="Arial" panose="020B0604020202020204"/>
            </a:endParaRPr>
          </a:p>
          <a:p>
            <a:pPr marL="457200" indent="-457200"/>
            <a:r>
              <a:rPr lang="en-US" sz="2800" dirty="0">
                <a:cs typeface="Arial" panose="020B0604020202020204"/>
              </a:rPr>
              <a:t>Guidance for </a:t>
            </a:r>
            <a:r>
              <a:rPr lang="en-US" sz="2800" dirty="0">
                <a:ea typeface="+mn-lt"/>
                <a:cs typeface="+mn-lt"/>
              </a:rPr>
              <a:t>Resource and Referral (R&amp;R) Agencies</a:t>
            </a:r>
          </a:p>
          <a:p>
            <a:pPr marL="0" indent="0">
              <a:buNone/>
            </a:pPr>
            <a:endParaRPr lang="en-US" sz="2800" dirty="0">
              <a:cs typeface="Arial" panose="020B0604020202020204"/>
            </a:endParaRPr>
          </a:p>
          <a:p>
            <a:pPr marL="457200" indent="-457200"/>
            <a:r>
              <a:rPr lang="en-US" sz="2800" dirty="0">
                <a:cs typeface="Arial" panose="020B0604020202020204"/>
              </a:rPr>
              <a:t>Guidance on Non-COVID-19 Emergency Closures </a:t>
            </a:r>
          </a:p>
          <a:p>
            <a:pPr marL="0" indent="0">
              <a:buNone/>
            </a:pPr>
            <a:endParaRPr lang="en-US" sz="2800" dirty="0">
              <a:cs typeface="Arial" panose="020B0604020202020204"/>
            </a:endParaRPr>
          </a:p>
          <a:p>
            <a:pPr marL="457200" indent="-457200"/>
            <a:r>
              <a:rPr lang="en-US" sz="2800" dirty="0">
                <a:cs typeface="Arial" panose="020B0604020202020204"/>
              </a:rPr>
              <a:t>Guidance on Transitional Kindergarten (TK) and Kindergarten Eligible Children in the California State Preschool Program (CSPP)</a:t>
            </a:r>
          </a:p>
          <a:p>
            <a:pPr marL="0" indent="0">
              <a:buNone/>
            </a:pPr>
            <a:endParaRPr lang="en-US" dirty="0">
              <a:cs typeface="Arial" panose="020B0604020202020204"/>
            </a:endParaRPr>
          </a:p>
          <a:p>
            <a:pPr marL="0" indent="0">
              <a:buNone/>
            </a:pPr>
            <a:endParaRPr lang="en-US" dirty="0">
              <a:cs typeface="Arial" panose="020B0604020202020204"/>
            </a:endParaRPr>
          </a:p>
        </p:txBody>
      </p:sp>
      <p:sp>
        <p:nvSpPr>
          <p:cNvPr id="4" name="Slide Number Placeholder 3"/>
          <p:cNvSpPr>
            <a:spLocks noGrp="1"/>
          </p:cNvSpPr>
          <p:nvPr>
            <p:ph type="sldNum" sz="quarter" idx="10"/>
          </p:nvPr>
        </p:nvSpPr>
        <p:spPr/>
        <p:txBody>
          <a:bodyPr/>
          <a:lstStyle/>
          <a:p>
            <a:fld id="{2AA74813-043C-43CB-9E82-7CAA19F31821}" type="slidenum">
              <a:rPr lang="en-US" smtClean="0"/>
              <a:pPr/>
              <a:t>4</a:t>
            </a:fld>
            <a:endParaRPr lang="en-US"/>
          </a:p>
        </p:txBody>
      </p:sp>
    </p:spTree>
    <p:extLst>
      <p:ext uri="{BB962C8B-B14F-4D97-AF65-F5344CB8AC3E}">
        <p14:creationId xmlns:p14="http://schemas.microsoft.com/office/powerpoint/2010/main" val="2443079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2ED246-5BC7-42F7-BDEF-F37A8ADA8791}"/>
              </a:ext>
            </a:extLst>
          </p:cNvPr>
          <p:cNvSpPr>
            <a:spLocks noGrp="1"/>
          </p:cNvSpPr>
          <p:nvPr>
            <p:ph type="title"/>
          </p:nvPr>
        </p:nvSpPr>
        <p:spPr/>
        <p:txBody>
          <a:bodyPr>
            <a:normAutofit/>
          </a:bodyPr>
          <a:lstStyle/>
          <a:p>
            <a:r>
              <a:rPr lang="en-US" sz="3800" b="1" dirty="0">
                <a:ea typeface="+mj-lt"/>
                <a:cs typeface="+mj-lt"/>
              </a:rPr>
              <a:t>Program Quality Implementation Update</a:t>
            </a:r>
            <a:endParaRPr lang="en-US" sz="3800" b="1" dirty="0">
              <a:cs typeface="Arial"/>
            </a:endParaRPr>
          </a:p>
        </p:txBody>
      </p:sp>
      <p:sp>
        <p:nvSpPr>
          <p:cNvPr id="3" name="Content Placeholder 2">
            <a:extLst>
              <a:ext uri="{FF2B5EF4-FFF2-40B4-BE49-F238E27FC236}">
                <a16:creationId xmlns:a16="http://schemas.microsoft.com/office/drawing/2014/main" id="{D760E308-C5F4-4D2A-9484-81315E18120D}"/>
              </a:ext>
            </a:extLst>
          </p:cNvPr>
          <p:cNvSpPr>
            <a:spLocks noGrp="1"/>
          </p:cNvSpPr>
          <p:nvPr>
            <p:ph sz="half" idx="1"/>
          </p:nvPr>
        </p:nvSpPr>
        <p:spPr>
          <a:xfrm>
            <a:off x="626411" y="1636862"/>
            <a:ext cx="5755315" cy="4430023"/>
          </a:xfrm>
        </p:spPr>
        <p:txBody>
          <a:bodyPr vert="horz" lIns="91440" tIns="45720" rIns="91440" bIns="45720" rtlCol="0" anchor="t">
            <a:normAutofit/>
          </a:bodyPr>
          <a:lstStyle/>
          <a:p>
            <a:pPr marL="0" indent="0">
              <a:buNone/>
            </a:pPr>
            <a:r>
              <a:rPr lang="en-US" sz="2800" dirty="0">
                <a:cs typeface="Arial"/>
              </a:rPr>
              <a:t>Trainings being developed:</a:t>
            </a:r>
            <a:endParaRPr lang="en-US" sz="2800" dirty="0"/>
          </a:p>
          <a:p>
            <a:pPr marL="0" indent="0">
              <a:buNone/>
            </a:pPr>
            <a:endParaRPr lang="en-US" sz="2800" dirty="0">
              <a:cs typeface="Arial"/>
            </a:endParaRPr>
          </a:p>
          <a:p>
            <a:r>
              <a:rPr lang="en-US" sz="2400" dirty="0">
                <a:cs typeface="Arial"/>
              </a:rPr>
              <a:t>Overview of Remote Monitoring</a:t>
            </a:r>
          </a:p>
          <a:p>
            <a:r>
              <a:rPr lang="en-US" sz="2400" dirty="0">
                <a:ea typeface="+mn-lt"/>
                <a:cs typeface="+mn-lt"/>
              </a:rPr>
              <a:t>How to Get Ready for a Review</a:t>
            </a:r>
            <a:endParaRPr lang="en-US" sz="2400" dirty="0">
              <a:cs typeface="Arial"/>
            </a:endParaRPr>
          </a:p>
          <a:p>
            <a:r>
              <a:rPr lang="en-US" sz="2400" dirty="0">
                <a:cs typeface="Arial"/>
              </a:rPr>
              <a:t>Certification and Recertification in a Remote Environment</a:t>
            </a:r>
          </a:p>
          <a:p>
            <a:r>
              <a:rPr lang="en-US" sz="2400" dirty="0">
                <a:cs typeface="Arial"/>
              </a:rPr>
              <a:t>Maintaining Program Quality during COVID</a:t>
            </a:r>
          </a:p>
          <a:p>
            <a:r>
              <a:rPr lang="en-US" sz="2400" dirty="0">
                <a:cs typeface="Arial"/>
              </a:rPr>
              <a:t>New Contractor Orientation</a:t>
            </a:r>
          </a:p>
          <a:p>
            <a:endParaRPr lang="en-US" dirty="0">
              <a:cs typeface="Arial"/>
            </a:endParaRPr>
          </a:p>
        </p:txBody>
      </p:sp>
      <p:pic>
        <p:nvPicPr>
          <p:cNvPr id="11" name="Picture 11" descr="Child climbing on bars.">
            <a:extLst>
              <a:ext uri="{FF2B5EF4-FFF2-40B4-BE49-F238E27FC236}">
                <a16:creationId xmlns:a16="http://schemas.microsoft.com/office/drawing/2014/main" id="{3A06F807-72AE-4770-BCDE-B88924D5D989}"/>
              </a:ext>
            </a:extLst>
          </p:cNvPr>
          <p:cNvPicPr>
            <a:picLocks noChangeAspect="1"/>
          </p:cNvPicPr>
          <p:nvPr/>
        </p:nvPicPr>
        <p:blipFill rotWithShape="1">
          <a:blip r:embed="rId3"/>
          <a:srcRect l="2041" t="1829" r="21633" b="13719"/>
          <a:stretch/>
        </p:blipFill>
        <p:spPr>
          <a:xfrm>
            <a:off x="7419402" y="1351498"/>
            <a:ext cx="3028229" cy="4262759"/>
          </a:xfrm>
          <a:prstGeom prst="rect">
            <a:avLst/>
          </a:prstGeom>
        </p:spPr>
      </p:pic>
      <p:sp>
        <p:nvSpPr>
          <p:cNvPr id="2" name="TextBox 1">
            <a:extLst>
              <a:ext uri="{FF2B5EF4-FFF2-40B4-BE49-F238E27FC236}">
                <a16:creationId xmlns:a16="http://schemas.microsoft.com/office/drawing/2014/main" id="{469C4C73-9E35-4C3E-8CC3-776BD3BBAD06}"/>
              </a:ext>
            </a:extLst>
          </p:cNvPr>
          <p:cNvSpPr txBox="1"/>
          <p:nvPr/>
        </p:nvSpPr>
        <p:spPr>
          <a:xfrm>
            <a:off x="7233919" y="5614627"/>
            <a:ext cx="35461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cs typeface="Arial"/>
              </a:rPr>
              <a:t>Photo Credit: CAPE, Inc.</a:t>
            </a:r>
          </a:p>
        </p:txBody>
      </p:sp>
      <p:sp>
        <p:nvSpPr>
          <p:cNvPr id="4" name="Slide Number Placeholder 3"/>
          <p:cNvSpPr>
            <a:spLocks noGrp="1"/>
          </p:cNvSpPr>
          <p:nvPr>
            <p:ph type="sldNum" sz="quarter" idx="10"/>
          </p:nvPr>
        </p:nvSpPr>
        <p:spPr/>
        <p:txBody>
          <a:bodyPr/>
          <a:lstStyle/>
          <a:p>
            <a:fld id="{2AA74813-043C-43CB-9E82-7CAA19F31821}" type="slidenum">
              <a:rPr lang="en-US" smtClean="0"/>
              <a:pPr/>
              <a:t>5</a:t>
            </a:fld>
            <a:endParaRPr lang="en-US"/>
          </a:p>
        </p:txBody>
      </p:sp>
    </p:spTree>
    <p:extLst>
      <p:ext uri="{BB962C8B-B14F-4D97-AF65-F5344CB8AC3E}">
        <p14:creationId xmlns:p14="http://schemas.microsoft.com/office/powerpoint/2010/main" val="4179686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603F-96B4-4D58-A49C-E7D1BEB94FE6}"/>
              </a:ext>
            </a:extLst>
          </p:cNvPr>
          <p:cNvSpPr>
            <a:spLocks noGrp="1"/>
          </p:cNvSpPr>
          <p:nvPr>
            <p:ph type="title"/>
          </p:nvPr>
        </p:nvSpPr>
        <p:spPr/>
        <p:txBody>
          <a:bodyPr>
            <a:normAutofit/>
          </a:bodyPr>
          <a:lstStyle/>
          <a:p>
            <a:r>
              <a:rPr lang="en-US" sz="3800" b="1" dirty="0">
                <a:cs typeface="Arial"/>
              </a:rPr>
              <a:t>Program Quality Implementation Update (2)</a:t>
            </a:r>
          </a:p>
        </p:txBody>
      </p:sp>
      <p:sp>
        <p:nvSpPr>
          <p:cNvPr id="7" name="Content Placeholder 6">
            <a:extLst>
              <a:ext uri="{FF2B5EF4-FFF2-40B4-BE49-F238E27FC236}">
                <a16:creationId xmlns:a16="http://schemas.microsoft.com/office/drawing/2014/main" id="{DC906241-6A13-496C-95A3-4A8AB4CFAF9B}"/>
              </a:ext>
            </a:extLst>
          </p:cNvPr>
          <p:cNvSpPr>
            <a:spLocks noGrp="1"/>
          </p:cNvSpPr>
          <p:nvPr>
            <p:ph sz="half" idx="2"/>
          </p:nvPr>
        </p:nvSpPr>
        <p:spPr>
          <a:xfrm>
            <a:off x="393365" y="1717752"/>
            <a:ext cx="11459329" cy="4735165"/>
          </a:xfrm>
        </p:spPr>
        <p:txBody>
          <a:bodyPr vert="horz" lIns="91440" tIns="45720" rIns="91440" bIns="45720" rtlCol="0" anchor="t">
            <a:normAutofit/>
          </a:bodyPr>
          <a:lstStyle/>
          <a:p>
            <a:pPr marL="0" indent="0">
              <a:buNone/>
            </a:pPr>
            <a:r>
              <a:rPr lang="en-US" sz="2800" dirty="0">
                <a:cs typeface="Arial" panose="020B0604020202020204"/>
              </a:rPr>
              <a:t>Continued Funding Application (CFA)</a:t>
            </a:r>
          </a:p>
          <a:p>
            <a:pPr marL="0" indent="0">
              <a:buNone/>
            </a:pPr>
            <a:endParaRPr lang="en-US" sz="2800" dirty="0">
              <a:cs typeface="Arial" panose="020B0604020202020204"/>
            </a:endParaRPr>
          </a:p>
          <a:p>
            <a:r>
              <a:rPr lang="en-US" sz="2400" dirty="0">
                <a:cs typeface="Arial" panose="020B0604020202020204"/>
              </a:rPr>
              <a:t>Contractors that intend to accept the offer to continue services in the subsequent contract period shall respond to a CFA request from CDE in accordance with the instructions and timelines specified in the request </a:t>
            </a:r>
            <a:r>
              <a:rPr lang="en-US" sz="2400" i="1" dirty="0">
                <a:cs typeface="Arial" panose="020B0604020202020204"/>
              </a:rPr>
              <a:t>(California Code of Regulations, </a:t>
            </a:r>
            <a:r>
              <a:rPr lang="en-US" sz="2400" dirty="0">
                <a:cs typeface="Arial" panose="020B0604020202020204"/>
              </a:rPr>
              <a:t>Title 5 [5 </a:t>
            </a:r>
            <a:r>
              <a:rPr lang="en-US" sz="2400" i="1" dirty="0">
                <a:cs typeface="Arial" panose="020B0604020202020204"/>
              </a:rPr>
              <a:t>CCR</a:t>
            </a:r>
            <a:r>
              <a:rPr lang="en-US" sz="2400" dirty="0">
                <a:cs typeface="Arial" panose="020B0604020202020204"/>
              </a:rPr>
              <a:t>] 18010[d])</a:t>
            </a:r>
          </a:p>
          <a:p>
            <a:pPr marL="0" indent="0">
              <a:buNone/>
            </a:pPr>
            <a:endParaRPr lang="en-US" sz="2400" dirty="0">
              <a:cs typeface="Arial" panose="020B0604020202020204"/>
            </a:endParaRPr>
          </a:p>
          <a:p>
            <a:r>
              <a:rPr lang="en-US" sz="2400" dirty="0">
                <a:cs typeface="Arial" panose="020B0604020202020204"/>
              </a:rPr>
              <a:t>Failure to respond within the timelines specified in the CFA shall constitute the contractor's intent to discontinue services at the end of the current contract period (5 </a:t>
            </a:r>
            <a:r>
              <a:rPr lang="en-US" sz="2400" i="1" dirty="0">
                <a:cs typeface="Arial" panose="020B0604020202020204"/>
              </a:rPr>
              <a:t>CCR</a:t>
            </a:r>
            <a:r>
              <a:rPr lang="en-US" sz="2400" dirty="0">
                <a:cs typeface="Arial" panose="020B0604020202020204"/>
              </a:rPr>
              <a:t> 18010[e])</a:t>
            </a:r>
          </a:p>
        </p:txBody>
      </p:sp>
      <p:sp>
        <p:nvSpPr>
          <p:cNvPr id="3" name="Slide Number Placeholder 2"/>
          <p:cNvSpPr>
            <a:spLocks noGrp="1"/>
          </p:cNvSpPr>
          <p:nvPr>
            <p:ph type="sldNum" sz="quarter" idx="10"/>
          </p:nvPr>
        </p:nvSpPr>
        <p:spPr/>
        <p:txBody>
          <a:bodyPr/>
          <a:lstStyle/>
          <a:p>
            <a:fld id="{2AA74813-043C-43CB-9E82-7CAA19F31821}" type="slidenum">
              <a:rPr lang="en-US" smtClean="0"/>
              <a:pPr/>
              <a:t>6</a:t>
            </a:fld>
            <a:endParaRPr lang="en-US"/>
          </a:p>
        </p:txBody>
      </p:sp>
    </p:spTree>
    <p:extLst>
      <p:ext uri="{BB962C8B-B14F-4D97-AF65-F5344CB8AC3E}">
        <p14:creationId xmlns:p14="http://schemas.microsoft.com/office/powerpoint/2010/main" val="2914831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9389-3FBC-4293-A73F-DECD1BDA5AA1}"/>
              </a:ext>
            </a:extLst>
          </p:cNvPr>
          <p:cNvSpPr>
            <a:spLocks noGrp="1"/>
          </p:cNvSpPr>
          <p:nvPr>
            <p:ph type="title"/>
          </p:nvPr>
        </p:nvSpPr>
        <p:spPr/>
        <p:txBody>
          <a:bodyPr>
            <a:normAutofit/>
          </a:bodyPr>
          <a:lstStyle/>
          <a:p>
            <a:r>
              <a:rPr lang="en-US" sz="3800" b="1" dirty="0">
                <a:cs typeface="Arial"/>
              </a:rPr>
              <a:t>Continued Funding Applications (CFA)</a:t>
            </a:r>
            <a:endParaRPr lang="en-US" sz="3800" b="1" dirty="0"/>
          </a:p>
        </p:txBody>
      </p:sp>
      <p:sp>
        <p:nvSpPr>
          <p:cNvPr id="3" name="Content Placeholder 2">
            <a:extLst>
              <a:ext uri="{FF2B5EF4-FFF2-40B4-BE49-F238E27FC236}">
                <a16:creationId xmlns:a16="http://schemas.microsoft.com/office/drawing/2014/main" id="{E1C3D7AA-1230-4C09-A376-C8754D2808BC}"/>
              </a:ext>
            </a:extLst>
          </p:cNvPr>
          <p:cNvSpPr>
            <a:spLocks noGrp="1"/>
          </p:cNvSpPr>
          <p:nvPr>
            <p:ph idx="1"/>
          </p:nvPr>
        </p:nvSpPr>
        <p:spPr>
          <a:xfrm>
            <a:off x="152400" y="1244600"/>
            <a:ext cx="11887200" cy="5015901"/>
          </a:xfrm>
        </p:spPr>
        <p:txBody>
          <a:bodyPr vert="horz" lIns="91440" tIns="45720" rIns="91440" bIns="45720" rtlCol="0" anchor="t">
            <a:normAutofit/>
          </a:bodyPr>
          <a:lstStyle/>
          <a:p>
            <a:pPr>
              <a:lnSpc>
                <a:spcPct val="100000"/>
              </a:lnSpc>
              <a:spcAft>
                <a:spcPts val="1200"/>
              </a:spcAft>
            </a:pPr>
            <a:endParaRPr lang="en-US" sz="2800" dirty="0">
              <a:ea typeface="+mn-lt"/>
              <a:cs typeface="+mn-lt"/>
            </a:endParaRPr>
          </a:p>
          <a:p>
            <a:pPr>
              <a:lnSpc>
                <a:spcPct val="100000"/>
              </a:lnSpc>
              <a:spcAft>
                <a:spcPts val="1200"/>
              </a:spcAft>
            </a:pPr>
            <a:r>
              <a:rPr lang="en-US" sz="2800" dirty="0">
                <a:ea typeface="+mn-lt"/>
                <a:cs typeface="+mn-lt"/>
              </a:rPr>
              <a:t>The CFA for Fiscal Year (FY) 2021–22 is now available at:</a:t>
            </a:r>
          </a:p>
          <a:p>
            <a:pPr lvl="1">
              <a:lnSpc>
                <a:spcPct val="100000"/>
              </a:lnSpc>
              <a:spcAft>
                <a:spcPts val="1200"/>
              </a:spcAft>
              <a:buFont typeface="Wingdings" panose="05000000000000000000" pitchFamily="2" charset="2"/>
              <a:buChar char="Ø"/>
            </a:pPr>
            <a:r>
              <a:rPr lang="en-US" sz="2400" dirty="0">
                <a:ea typeface="+mn-lt"/>
                <a:cs typeface="+mn-lt"/>
                <a:hlinkClick r:id="rId3" tooltip="Fiscal Year 2021-22 Continued Funding Application web page"/>
              </a:rPr>
              <a:t>https://www.cde.ca.gov/sp/cd/ci/cfaforms2122.asp</a:t>
            </a:r>
            <a:r>
              <a:rPr lang="en-US" sz="2400" dirty="0">
                <a:ea typeface="+mn-lt"/>
                <a:cs typeface="+mn-lt"/>
              </a:rPr>
              <a:t>. </a:t>
            </a:r>
            <a:endParaRPr lang="en-US" sz="2400" dirty="0">
              <a:cs typeface="Arial" panose="020B0604020202020204"/>
            </a:endParaRPr>
          </a:p>
          <a:p>
            <a:pPr>
              <a:lnSpc>
                <a:spcPct val="100000"/>
              </a:lnSpc>
              <a:spcAft>
                <a:spcPts val="1200"/>
              </a:spcAft>
            </a:pPr>
            <a:r>
              <a:rPr lang="en-US" sz="2800" dirty="0">
                <a:ea typeface="+mn-lt"/>
                <a:cs typeface="+mn-lt"/>
              </a:rPr>
              <a:t>The due date is November 10, 2020.</a:t>
            </a:r>
            <a:endParaRPr lang="en-US" sz="2800" dirty="0">
              <a:cs typeface="Arial" panose="020B0604020202020204"/>
            </a:endParaRPr>
          </a:p>
          <a:p>
            <a:pPr>
              <a:lnSpc>
                <a:spcPct val="100000"/>
              </a:lnSpc>
              <a:spcAft>
                <a:spcPts val="1200"/>
              </a:spcAft>
            </a:pPr>
            <a:r>
              <a:rPr lang="en-US" sz="2800" dirty="0">
                <a:ea typeface="+mn-lt"/>
                <a:cs typeface="+mn-lt"/>
              </a:rPr>
              <a:t>The informational webinar is now available.</a:t>
            </a:r>
          </a:p>
          <a:p>
            <a:pPr>
              <a:lnSpc>
                <a:spcPct val="100000"/>
              </a:lnSpc>
              <a:spcAft>
                <a:spcPts val="1200"/>
              </a:spcAft>
            </a:pPr>
            <a:r>
              <a:rPr lang="en-US" sz="2800" dirty="0">
                <a:ea typeface="+mn-lt"/>
                <a:cs typeface="+mn-lt"/>
              </a:rPr>
              <a:t>Please contact us at </a:t>
            </a:r>
            <a:r>
              <a:rPr lang="en-US" sz="2800" dirty="0">
                <a:ea typeface="+mn-lt"/>
                <a:cs typeface="+mn-lt"/>
                <a:hlinkClick r:id="rId4"/>
              </a:rPr>
              <a:t>CFA@cde.ca.gov</a:t>
            </a:r>
            <a:r>
              <a:rPr lang="en-US" sz="2800" dirty="0">
                <a:ea typeface="+mn-lt"/>
                <a:cs typeface="+mn-lt"/>
              </a:rPr>
              <a:t> if you have questions.</a:t>
            </a:r>
            <a:endParaRPr lang="en-US" sz="2800" dirty="0">
              <a:cs typeface="Arial" panose="020B0604020202020204"/>
            </a:endParaRPr>
          </a:p>
          <a:p>
            <a:pPr marL="0" indent="0">
              <a:buNone/>
            </a:pPr>
            <a:endParaRPr lang="en-US" dirty="0">
              <a:cs typeface="Arial" panose="020B0604020202020204"/>
            </a:endParaRPr>
          </a:p>
        </p:txBody>
      </p:sp>
      <p:sp>
        <p:nvSpPr>
          <p:cNvPr id="4" name="Slide Number Placeholder 3"/>
          <p:cNvSpPr>
            <a:spLocks noGrp="1"/>
          </p:cNvSpPr>
          <p:nvPr>
            <p:ph type="sldNum" sz="quarter" idx="10"/>
          </p:nvPr>
        </p:nvSpPr>
        <p:spPr/>
        <p:txBody>
          <a:bodyPr/>
          <a:lstStyle/>
          <a:p>
            <a:fld id="{2AA74813-043C-43CB-9E82-7CAA19F31821}" type="slidenum">
              <a:rPr lang="en-US" smtClean="0"/>
              <a:pPr/>
              <a:t>7</a:t>
            </a:fld>
            <a:endParaRPr lang="en-US"/>
          </a:p>
        </p:txBody>
      </p:sp>
    </p:spTree>
    <p:extLst>
      <p:ext uri="{BB962C8B-B14F-4D97-AF65-F5344CB8AC3E}">
        <p14:creationId xmlns:p14="http://schemas.microsoft.com/office/powerpoint/2010/main" val="3453696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9389-3FBC-4293-A73F-DECD1BDA5AA1}"/>
              </a:ext>
            </a:extLst>
          </p:cNvPr>
          <p:cNvSpPr>
            <a:spLocks noGrp="1"/>
          </p:cNvSpPr>
          <p:nvPr>
            <p:ph type="title"/>
          </p:nvPr>
        </p:nvSpPr>
        <p:spPr/>
        <p:txBody>
          <a:bodyPr>
            <a:normAutofit/>
          </a:bodyPr>
          <a:lstStyle/>
          <a:p>
            <a:r>
              <a:rPr lang="en-US" sz="3800" b="1" dirty="0">
                <a:cs typeface="Arial"/>
              </a:rPr>
              <a:t>Continued Funding Applications (CFA) (2)</a:t>
            </a:r>
          </a:p>
        </p:txBody>
      </p:sp>
      <p:sp>
        <p:nvSpPr>
          <p:cNvPr id="3" name="Content Placeholder 2">
            <a:extLst>
              <a:ext uri="{FF2B5EF4-FFF2-40B4-BE49-F238E27FC236}">
                <a16:creationId xmlns:a16="http://schemas.microsoft.com/office/drawing/2014/main" id="{E1C3D7AA-1230-4C09-A376-C8754D2808BC}"/>
              </a:ext>
            </a:extLst>
          </p:cNvPr>
          <p:cNvSpPr>
            <a:spLocks noGrp="1"/>
          </p:cNvSpPr>
          <p:nvPr>
            <p:ph idx="1"/>
          </p:nvPr>
        </p:nvSpPr>
        <p:spPr>
          <a:xfrm>
            <a:off x="152400" y="1638300"/>
            <a:ext cx="11887200" cy="4493134"/>
          </a:xfrm>
        </p:spPr>
        <p:txBody>
          <a:bodyPr vert="horz" lIns="91440" tIns="45720" rIns="91440" bIns="45720" rtlCol="0" anchor="t">
            <a:normAutofit/>
          </a:bodyPr>
          <a:lstStyle/>
          <a:p>
            <a:pPr marL="0" indent="0">
              <a:lnSpc>
                <a:spcPct val="100000"/>
              </a:lnSpc>
              <a:spcAft>
                <a:spcPts val="1200"/>
              </a:spcAft>
              <a:buNone/>
            </a:pPr>
            <a:r>
              <a:rPr lang="en-US" sz="2800"/>
              <a:t>Please ensure the following:</a:t>
            </a:r>
            <a:endParaRPr lang="en-US" sz="2800">
              <a:cs typeface="Arial"/>
            </a:endParaRPr>
          </a:p>
          <a:p>
            <a:pPr marL="914400" indent="-450850">
              <a:lnSpc>
                <a:spcPct val="100000"/>
              </a:lnSpc>
              <a:spcAft>
                <a:spcPts val="1200"/>
              </a:spcAft>
              <a:buFont typeface="+mj-lt"/>
              <a:buAutoNum type="arabicPeriod"/>
            </a:pPr>
            <a:r>
              <a:rPr lang="en-US" sz="2400"/>
              <a:t>The CFA for 2021–22 is submitted.</a:t>
            </a:r>
            <a:endParaRPr lang="en-US" sz="2400">
              <a:cs typeface="Arial"/>
            </a:endParaRPr>
          </a:p>
          <a:p>
            <a:pPr marL="914400" indent="-450850">
              <a:lnSpc>
                <a:spcPct val="100000"/>
              </a:lnSpc>
              <a:spcAft>
                <a:spcPts val="1200"/>
              </a:spcAft>
              <a:buFont typeface="+mj-lt"/>
              <a:buAutoNum type="arabicPeriod"/>
            </a:pPr>
            <a:r>
              <a:rPr lang="en-US" sz="2400"/>
              <a:t>The Contractor Information (Page 2) is consistent with the CDMIS form.</a:t>
            </a:r>
            <a:endParaRPr lang="en-US" sz="2400">
              <a:cs typeface="Arial"/>
            </a:endParaRPr>
          </a:p>
          <a:p>
            <a:pPr marL="914400" indent="-450850">
              <a:lnSpc>
                <a:spcPct val="100000"/>
              </a:lnSpc>
              <a:spcAft>
                <a:spcPts val="1200"/>
              </a:spcAft>
              <a:buFont typeface="+mj-lt"/>
              <a:buAutoNum type="arabicPeriod"/>
            </a:pPr>
            <a:r>
              <a:rPr lang="en-US" sz="2400"/>
              <a:t>All boxes are checked on the Board of Directors form (page 4).</a:t>
            </a:r>
            <a:endParaRPr lang="en-US" sz="2400">
              <a:cs typeface="Arial"/>
            </a:endParaRPr>
          </a:p>
          <a:p>
            <a:pPr marL="914400" indent="-450850">
              <a:lnSpc>
                <a:spcPct val="100000"/>
              </a:lnSpc>
              <a:spcAft>
                <a:spcPts val="1200"/>
              </a:spcAft>
              <a:buFont typeface="+mj-lt"/>
              <a:buAutoNum type="arabicPeriod"/>
            </a:pPr>
            <a:r>
              <a:rPr lang="en-US" sz="2400"/>
              <a:t>The Subcontract Certification form (Page 7) is included.</a:t>
            </a:r>
            <a:endParaRPr lang="en-US" sz="2400">
              <a:cs typeface="Arial"/>
            </a:endParaRPr>
          </a:p>
          <a:p>
            <a:pPr marL="914400" indent="-450850">
              <a:lnSpc>
                <a:spcPct val="100000"/>
              </a:lnSpc>
              <a:spcAft>
                <a:spcPts val="1200"/>
              </a:spcAft>
              <a:buFont typeface="+mj-lt"/>
              <a:buAutoNum type="arabicPeriod"/>
            </a:pPr>
            <a:r>
              <a:rPr lang="en-US" sz="2400"/>
              <a:t>Calendars are included and header information is populated.</a:t>
            </a:r>
            <a:endParaRPr lang="en-US" sz="2400">
              <a:cs typeface="Arial"/>
            </a:endParaRPr>
          </a:p>
        </p:txBody>
      </p:sp>
      <p:sp>
        <p:nvSpPr>
          <p:cNvPr id="4" name="Slide Number Placeholder 3"/>
          <p:cNvSpPr>
            <a:spLocks noGrp="1"/>
          </p:cNvSpPr>
          <p:nvPr>
            <p:ph type="sldNum" sz="quarter" idx="10"/>
          </p:nvPr>
        </p:nvSpPr>
        <p:spPr/>
        <p:txBody>
          <a:bodyPr/>
          <a:lstStyle/>
          <a:p>
            <a:fld id="{2AA74813-043C-43CB-9E82-7CAA19F31821}" type="slidenum">
              <a:rPr lang="en-US" smtClean="0"/>
              <a:pPr/>
              <a:t>8</a:t>
            </a:fld>
            <a:endParaRPr lang="en-US"/>
          </a:p>
        </p:txBody>
      </p:sp>
    </p:spTree>
    <p:extLst>
      <p:ext uri="{BB962C8B-B14F-4D97-AF65-F5344CB8AC3E}">
        <p14:creationId xmlns:p14="http://schemas.microsoft.com/office/powerpoint/2010/main" val="2590800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9389-3FBC-4293-A73F-DECD1BDA5AA1}"/>
              </a:ext>
            </a:extLst>
          </p:cNvPr>
          <p:cNvSpPr>
            <a:spLocks noGrp="1"/>
          </p:cNvSpPr>
          <p:nvPr>
            <p:ph type="title"/>
          </p:nvPr>
        </p:nvSpPr>
        <p:spPr/>
        <p:txBody>
          <a:bodyPr>
            <a:normAutofit/>
          </a:bodyPr>
          <a:lstStyle/>
          <a:p>
            <a:r>
              <a:rPr lang="en-US" sz="3800" b="1" dirty="0">
                <a:cs typeface="Arial"/>
              </a:rPr>
              <a:t>Continued Funding Applications (CFA) (3)</a:t>
            </a:r>
          </a:p>
        </p:txBody>
      </p:sp>
      <p:sp>
        <p:nvSpPr>
          <p:cNvPr id="3" name="Content Placeholder 2">
            <a:extLst>
              <a:ext uri="{FF2B5EF4-FFF2-40B4-BE49-F238E27FC236}">
                <a16:creationId xmlns:a16="http://schemas.microsoft.com/office/drawing/2014/main" id="{E1C3D7AA-1230-4C09-A376-C8754D2808BC}"/>
              </a:ext>
            </a:extLst>
          </p:cNvPr>
          <p:cNvSpPr>
            <a:spLocks noGrp="1"/>
          </p:cNvSpPr>
          <p:nvPr>
            <p:ph idx="1"/>
          </p:nvPr>
        </p:nvSpPr>
        <p:spPr/>
        <p:txBody>
          <a:bodyPr vert="horz" lIns="91440" tIns="45720" rIns="91440" bIns="45720" rtlCol="0" anchor="t">
            <a:normAutofit/>
          </a:bodyPr>
          <a:lstStyle/>
          <a:p>
            <a:pPr marL="0" indent="0">
              <a:spcAft>
                <a:spcPts val="1200"/>
              </a:spcAft>
              <a:buNone/>
            </a:pPr>
            <a:r>
              <a:rPr lang="en-US" sz="2800"/>
              <a:t>Please ensure the following (continued):</a:t>
            </a:r>
            <a:endParaRPr lang="en-US" sz="2800">
              <a:cs typeface="Arial"/>
            </a:endParaRPr>
          </a:p>
          <a:p>
            <a:pPr marL="914400" lvl="1" indent="-450850">
              <a:lnSpc>
                <a:spcPct val="100000"/>
              </a:lnSpc>
              <a:spcAft>
                <a:spcPts val="1200"/>
              </a:spcAft>
              <a:buFont typeface="+mj-lt"/>
              <a:buAutoNum type="arabicPeriod" startAt="5"/>
            </a:pPr>
            <a:r>
              <a:rPr lang="en-US" sz="2400"/>
              <a:t>The form ELCD 3704A: Program Narrative Change is included when there is a program or Minimum Days of Operation (MDO) change.</a:t>
            </a:r>
            <a:endParaRPr lang="en-US" sz="2400">
              <a:cs typeface="Arial"/>
            </a:endParaRPr>
          </a:p>
          <a:p>
            <a:pPr marL="914400" lvl="1" indent="-450850">
              <a:lnSpc>
                <a:spcPct val="100000"/>
              </a:lnSpc>
              <a:spcAft>
                <a:spcPts val="1200"/>
              </a:spcAft>
              <a:buFont typeface="+mj-lt"/>
              <a:buAutoNum type="arabicPeriod" startAt="5"/>
            </a:pPr>
            <a:r>
              <a:rPr lang="en-US" sz="2400"/>
              <a:t>The form ELCD 3704B Subcontractor Certification is included when your agency has a subcontract.</a:t>
            </a:r>
            <a:endParaRPr lang="en-US" sz="2400">
              <a:cs typeface="Arial"/>
            </a:endParaRPr>
          </a:p>
          <a:p>
            <a:pPr marL="914400" lvl="1" indent="-450850">
              <a:lnSpc>
                <a:spcPct val="100000"/>
              </a:lnSpc>
              <a:spcAft>
                <a:spcPts val="1200"/>
              </a:spcAft>
              <a:buFont typeface="+mj-lt"/>
              <a:buAutoNum type="arabicPeriod" startAt="5"/>
            </a:pPr>
            <a:r>
              <a:rPr lang="en-US" sz="2400"/>
              <a:t>All forms and documents requiring a signature are signed.</a:t>
            </a:r>
            <a:endParaRPr lang="en-US" sz="2400">
              <a:cs typeface="Arial"/>
            </a:endParaRPr>
          </a:p>
        </p:txBody>
      </p:sp>
      <p:sp>
        <p:nvSpPr>
          <p:cNvPr id="4" name="Slide Number Placeholder 3"/>
          <p:cNvSpPr>
            <a:spLocks noGrp="1"/>
          </p:cNvSpPr>
          <p:nvPr>
            <p:ph type="sldNum" sz="quarter" idx="10"/>
          </p:nvPr>
        </p:nvSpPr>
        <p:spPr/>
        <p:txBody>
          <a:bodyPr/>
          <a:lstStyle/>
          <a:p>
            <a:fld id="{2AA74813-043C-43CB-9E82-7CAA19F31821}" type="slidenum">
              <a:rPr lang="en-US" smtClean="0"/>
              <a:pPr/>
              <a:t>9</a:t>
            </a:fld>
            <a:endParaRPr lang="en-US"/>
          </a:p>
        </p:txBody>
      </p:sp>
    </p:spTree>
    <p:extLst>
      <p:ext uri="{BB962C8B-B14F-4D97-AF65-F5344CB8AC3E}">
        <p14:creationId xmlns:p14="http://schemas.microsoft.com/office/powerpoint/2010/main" val="1609154044"/>
      </p:ext>
    </p:extLst>
  </p:cSld>
  <p:clrMapOvr>
    <a:masterClrMapping/>
  </p:clrMapOvr>
</p:sld>
</file>

<file path=ppt/theme/theme1.xml><?xml version="1.0" encoding="utf-8"?>
<a:theme xmlns:a="http://schemas.openxmlformats.org/drawingml/2006/main" name="CDE Set 1">
  <a:themeElements>
    <a:clrScheme name="Custom 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E1E180"/>
      </a:hlink>
      <a:folHlink>
        <a:srgbClr val="FFC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DE Set 2">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DE Set 3">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DE Set 4">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DE Set 5">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DE Set 6">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DE Set 7">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534ED83EA0B5E468033F72E96A6CA4D" ma:contentTypeVersion="11" ma:contentTypeDescription="Create a new document." ma:contentTypeScope="" ma:versionID="918ff4c5409a1b526be784040c314c56">
  <xsd:schema xmlns:xsd="http://www.w3.org/2001/XMLSchema" xmlns:xs="http://www.w3.org/2001/XMLSchema" xmlns:p="http://schemas.microsoft.com/office/2006/metadata/properties" xmlns:ns2="f89dec18-d0c2-45d2-8a15-31051f2519f8" xmlns:ns3="1aae30ff-d7bc-47e3-882e-cd3423d00d62" targetNamespace="http://schemas.microsoft.com/office/2006/metadata/properties" ma:root="true" ma:fieldsID="67c2e0de8315951159b03addbfd79343" ns2:_="" ns3:_="">
    <xsd:import namespace="f89dec18-d0c2-45d2-8a15-31051f2519f8"/>
    <xsd:import namespace="1aae30ff-d7bc-47e3-882e-cd3423d00d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9dec18-d0c2-45d2-8a15-31051f2519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ae30ff-d7bc-47e3-882e-cd3423d00d6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DA24223-1B0F-4CD5-B668-16E6DC505D10}">
  <ds:schemaRefs>
    <ds:schemaRef ds:uri="http://schemas.microsoft.com/sharepoint/v3/contenttype/forms"/>
  </ds:schemaRefs>
</ds:datastoreItem>
</file>

<file path=customXml/itemProps2.xml><?xml version="1.0" encoding="utf-8"?>
<ds:datastoreItem xmlns:ds="http://schemas.openxmlformats.org/officeDocument/2006/customXml" ds:itemID="{F6DDBD8E-7735-484B-AAFD-5B36BF4927D9}">
  <ds:schemaRefs>
    <ds:schemaRef ds:uri="1aae30ff-d7bc-47e3-882e-cd3423d00d62"/>
    <ds:schemaRef ds:uri="f89dec18-d0c2-45d2-8a15-31051f2519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0E1FD2-2660-4B81-9AF6-B47E34FB289B}">
  <ds:schemaRefs>
    <ds:schemaRef ds:uri="http://schemas.microsoft.com/office/2006/documentManagement/types"/>
    <ds:schemaRef ds:uri="http://purl.org/dc/terms/"/>
    <ds:schemaRef ds:uri="f89dec18-d0c2-45d2-8a15-31051f2519f8"/>
    <ds:schemaRef ds:uri="http://purl.org/dc/dcmitype/"/>
    <ds:schemaRef ds:uri="http://schemas.microsoft.com/office/infopath/2007/PartnerControls"/>
    <ds:schemaRef ds:uri="http://purl.org/dc/elements/1.1/"/>
    <ds:schemaRef ds:uri="http://schemas.microsoft.com/office/2006/metadata/properties"/>
    <ds:schemaRef ds:uri="1aae30ff-d7bc-47e3-882e-cd3423d00d62"/>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51</TotalTime>
  <Words>983</Words>
  <Application>Microsoft Office PowerPoint</Application>
  <PresentationFormat>Widescreen</PresentationFormat>
  <Paragraphs>143</Paragraphs>
  <Slides>18</Slides>
  <Notes>18</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18</vt:i4>
      </vt:variant>
    </vt:vector>
  </HeadingPairs>
  <TitlesOfParts>
    <vt:vector size="29" baseType="lpstr">
      <vt:lpstr>Arial</vt:lpstr>
      <vt:lpstr>Calibri</vt:lpstr>
      <vt:lpstr>Courier New</vt:lpstr>
      <vt:lpstr>Wingdings</vt:lpstr>
      <vt:lpstr>CDE Set 1</vt:lpstr>
      <vt:lpstr>CDE Set 2</vt:lpstr>
      <vt:lpstr>CDE Set 3</vt:lpstr>
      <vt:lpstr>CDE Set 4</vt:lpstr>
      <vt:lpstr>CDE Set 5</vt:lpstr>
      <vt:lpstr>CDE Set 6</vt:lpstr>
      <vt:lpstr>CDE Set 7</vt:lpstr>
      <vt:lpstr>Webinar on COVID-19 Guidance for  Early Learning and Care Contractors</vt:lpstr>
      <vt:lpstr>Welcome and Introductions</vt:lpstr>
      <vt:lpstr>Meeting Agenda</vt:lpstr>
      <vt:lpstr>Upcoming CDE Guidance</vt:lpstr>
      <vt:lpstr>Program Quality Implementation Update</vt:lpstr>
      <vt:lpstr>Program Quality Implementation Update (2)</vt:lpstr>
      <vt:lpstr>Continued Funding Applications (CFA)</vt:lpstr>
      <vt:lpstr>Continued Funding Applications (CFA) (2)</vt:lpstr>
      <vt:lpstr>Continued Funding Applications (CFA) (3)</vt:lpstr>
      <vt:lpstr>Continued Funding Applications (CFA) (4)</vt:lpstr>
      <vt:lpstr>Frequently Asked Questions </vt:lpstr>
      <vt:lpstr>Frequently Asked Questions (2) </vt:lpstr>
      <vt:lpstr>Frequently Asked Questions (3) </vt:lpstr>
      <vt:lpstr>Frequently Asked Questions (4) </vt:lpstr>
      <vt:lpstr>Frequently Asked Questions (5) </vt:lpstr>
      <vt:lpstr>Questions</vt:lpstr>
      <vt:lpstr>Resources</vt:lpstr>
      <vt:lpstr>Closing</vt:lpstr>
    </vt:vector>
  </TitlesOfParts>
  <Manager/>
  <Company>California Department of Education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 19 Guidance 1016 - Resources (CA Dept of Education)</dc:title>
  <dc:subject>Early Learning and Care Division Webinar on COVID-19 Guidance October 16 2020.</dc:subject>
  <dc:creator/>
  <cp:keywords/>
  <dc:description/>
  <cp:lastModifiedBy>Alice Ludwig</cp:lastModifiedBy>
  <cp:revision>418</cp:revision>
  <dcterms:created xsi:type="dcterms:W3CDTF">2020-08-25T03:09:04Z</dcterms:created>
  <dcterms:modified xsi:type="dcterms:W3CDTF">2023-11-16T21:43:57Z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0x0101003534ED83EA0B5E468033F72E96A6CA4D</vt:lpwstr>
  </property>
</Properties>
</file>