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4.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embedTrueTypeFonts="1" saveSubsetFonts="1">
  <p:sldMasterIdLst>
    <p:sldMasterId id="2147483672" r:id="rId1"/>
    <p:sldMasterId id="2147483677" r:id="rId2"/>
    <p:sldMasterId id="2147483689" r:id="rId3"/>
    <p:sldMasterId id="2147483732" r:id="rId4"/>
    <p:sldMasterId id="2147483745" r:id="rId5"/>
  </p:sldMasterIdLst>
  <p:notesMasterIdLst>
    <p:notesMasterId r:id="rId13"/>
  </p:notesMasterIdLst>
  <p:sldIdLst>
    <p:sldId id="260" r:id="rId6"/>
    <p:sldId id="2147470717" r:id="rId7"/>
    <p:sldId id="2147470724" r:id="rId8"/>
    <p:sldId id="2147470725" r:id="rId9"/>
    <p:sldId id="2147470721" r:id="rId10"/>
    <p:sldId id="2147470723" r:id="rId11"/>
    <p:sldId id="2147470722" r:id="rId12"/>
  </p:sldIdLst>
  <p:sldSz cx="18288000" cy="10287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BBD8D8"/>
    <a:srgbClr val="245365"/>
    <a:srgbClr val="CC0000"/>
    <a:srgbClr val="0142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CC948A-F23C-40E1-9D18-4424EB9FA93F}" v="10" dt="2026-02-10T23:18:37.689"/>
    <p1510:client id="{769E1445-B6B3-4C86-BDBF-90CBB93FEA50}" v="61" dt="2026-02-09T23:23:32.740"/>
    <p1510:client id="{A44C8C8B-12C2-4B89-AB02-C26EA772DA59}" v="1961" dt="2026-02-09T23:59:22.8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52" autoAdjust="0"/>
  </p:normalViewPr>
  <p:slideViewPr>
    <p:cSldViewPr snapToGrid="0">
      <p:cViewPr varScale="1">
        <p:scale>
          <a:sx n="66" d="100"/>
          <a:sy n="66" d="100"/>
        </p:scale>
        <p:origin x="936"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C32BAA3-B6DD-44B8-934D-83555DDB7655}" type="datetimeFigureOut">
              <a:rPr lang="en-US" smtClean="0"/>
              <a:t>4/1/2026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17DACC3-E17D-4A3D-9E26-F8662F843123}" type="slidenum">
              <a:rPr lang="en-US" smtClean="0"/>
              <a:t>‹#›</a:t>
            </a:fld>
            <a:endParaRPr lang="en-US"/>
          </a:p>
        </p:txBody>
      </p:sp>
    </p:spTree>
    <p:extLst>
      <p:ext uri="{BB962C8B-B14F-4D97-AF65-F5344CB8AC3E}">
        <p14:creationId xmlns:p14="http://schemas.microsoft.com/office/powerpoint/2010/main" val="22692034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75E594D-4DE1-4C24-99A5-313A72DC1E4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9987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17DACC3-E17D-4A3D-9E26-F8662F843123}" type="slidenum">
              <a:rPr lang="en-US" smtClean="0"/>
              <a:t>2</a:t>
            </a:fld>
            <a:endParaRPr lang="en-US"/>
          </a:p>
        </p:txBody>
      </p:sp>
    </p:spTree>
    <p:extLst>
      <p:ext uri="{BB962C8B-B14F-4D97-AF65-F5344CB8AC3E}">
        <p14:creationId xmlns:p14="http://schemas.microsoft.com/office/powerpoint/2010/main" val="4046389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17DACC3-E17D-4A3D-9E26-F8662F843123}" type="slidenum">
              <a:rPr lang="en-US" smtClean="0"/>
              <a:t>5</a:t>
            </a:fld>
            <a:endParaRPr lang="en-US"/>
          </a:p>
        </p:txBody>
      </p:sp>
    </p:spTree>
    <p:extLst>
      <p:ext uri="{BB962C8B-B14F-4D97-AF65-F5344CB8AC3E}">
        <p14:creationId xmlns:p14="http://schemas.microsoft.com/office/powerpoint/2010/main" val="1580833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6CE33-A0C4-6E80-8C45-5B1A07A658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AB81AF-A990-DA91-61EC-85BCCF359FB8}"/>
              </a:ext>
            </a:extLst>
          </p:cNvPr>
          <p:cNvSpPr>
            <a:spLocks noGrp="1" noRot="1" noChangeAspect="1"/>
          </p:cNvSpPr>
          <p:nvPr>
            <p:ph type="sldImg"/>
          </p:nvPr>
        </p:nvSpPr>
        <p:spPr>
          <a:xfrm>
            <a:off x="717550" y="1162050"/>
            <a:ext cx="5575300" cy="3136900"/>
          </a:xfrm>
        </p:spPr>
      </p:sp>
      <p:sp>
        <p:nvSpPr>
          <p:cNvPr id="3" name="Notes Placeholder 2">
            <a:extLst>
              <a:ext uri="{FF2B5EF4-FFF2-40B4-BE49-F238E27FC236}">
                <a16:creationId xmlns:a16="http://schemas.microsoft.com/office/drawing/2014/main" id="{0486C5C4-D392-FC0F-DB45-DC561964794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A08A066-4216-D1EE-CC6F-C772F63362E8}"/>
              </a:ext>
            </a:extLst>
          </p:cNvPr>
          <p:cNvSpPr>
            <a:spLocks noGrp="1"/>
          </p:cNvSpPr>
          <p:nvPr>
            <p:ph type="sldNum" sz="quarter" idx="5"/>
          </p:nvPr>
        </p:nvSpPr>
        <p:spPr/>
        <p:txBody>
          <a:bodyPr/>
          <a:lstStyle/>
          <a:p>
            <a:fld id="{D17DACC3-E17D-4A3D-9E26-F8662F843123}" type="slidenum">
              <a:rPr lang="en-US" smtClean="0"/>
              <a:t>6</a:t>
            </a:fld>
            <a:endParaRPr lang="en-US"/>
          </a:p>
        </p:txBody>
      </p:sp>
    </p:spTree>
    <p:extLst>
      <p:ext uri="{BB962C8B-B14F-4D97-AF65-F5344CB8AC3E}">
        <p14:creationId xmlns:p14="http://schemas.microsoft.com/office/powerpoint/2010/main" val="27122548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7550" y="1162050"/>
            <a:ext cx="5575300"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17DACC3-E17D-4A3D-9E26-F8662F843123}" type="slidenum">
              <a:rPr lang="en-US" smtClean="0"/>
              <a:t>7</a:t>
            </a:fld>
            <a:endParaRPr lang="en-US"/>
          </a:p>
        </p:txBody>
      </p:sp>
    </p:spTree>
    <p:extLst>
      <p:ext uri="{BB962C8B-B14F-4D97-AF65-F5344CB8AC3E}">
        <p14:creationId xmlns:p14="http://schemas.microsoft.com/office/powerpoint/2010/main" val="602922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7949"/>
            <a:ext cx="18287999" cy="102790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a:ln>
                <a:noFill/>
              </a:ln>
              <a:solidFill>
                <a:prstClr val="white"/>
              </a:solidFill>
              <a:effectLst/>
              <a:uLnTx/>
              <a:uFillTx/>
              <a:latin typeface="Arial" panose="020B0604020202020204"/>
              <a:ea typeface="+mn-ea"/>
              <a:cs typeface="+mn-cs"/>
            </a:endParaRPr>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1485900"/>
            <a:ext cx="18288000" cy="6968238"/>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a:ln>
                  <a:noFill/>
                </a:ln>
                <a:solidFill>
                  <a:prstClr val="white"/>
                </a:solidFill>
                <a:effectLst/>
                <a:uLnTx/>
                <a:uFillTx/>
                <a:latin typeface="Arial" panose="020B0604020202020204"/>
                <a:ea typeface="+mn-ea"/>
                <a:cs typeface="+mn-cs"/>
              </a:endParaRPr>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228596" y="242889"/>
            <a:ext cx="17830800" cy="9647612"/>
            <a:chOff x="152397" y="161925"/>
            <a:chExt cx="11887200" cy="6431741"/>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00219"/>
            </a:xfrm>
            <a:prstGeom prst="rect">
              <a:avLst/>
            </a:prstGeom>
            <a:noFill/>
          </p:spPr>
          <p:txBody>
            <a:bodyPr wrap="square" rtlCol="0">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0C4A6D"/>
                  </a:solidFill>
                  <a:effectLst/>
                  <a:uLnTx/>
                  <a:uFillTx/>
                  <a:latin typeface="Arial" panose="020B0604020202020204" pitchFamily="34" charset="0"/>
                  <a:ea typeface="+mn-ea"/>
                  <a:cs typeface="Arial" panose="020B0604020202020204" pitchFamily="34" charset="0"/>
                </a:rPr>
                <a:t>CALIFORNIA DEPARTMENT OF EDUCATION</a:t>
              </a:r>
            </a:p>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a:ln>
                    <a:noFill/>
                  </a:ln>
                  <a:solidFill>
                    <a:srgbClr val="0C4A6D"/>
                  </a:solidFill>
                  <a:effectLst/>
                  <a:uLnTx/>
                  <a:uFillTx/>
                  <a:latin typeface="Arial" panose="020B0604020202020204" pitchFamily="34" charset="0"/>
                  <a:ea typeface="+mn-ea"/>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286000" y="3771900"/>
            <a:ext cx="13716000" cy="2743200"/>
          </a:xfrm>
        </p:spPr>
        <p:txBody>
          <a:bodyPr anchor="ctr"/>
          <a:lstStyle>
            <a:lvl1pPr algn="ctr">
              <a:defRPr sz="9000">
                <a:solidFill>
                  <a:schemeClr val="bg1"/>
                </a:solidFill>
              </a:defRPr>
            </a:lvl1pPr>
          </a:lstStyle>
          <a:p>
            <a:r>
              <a:rPr lang="en-US"/>
              <a:t>Click to edit Master title style</a:t>
            </a:r>
          </a:p>
        </p:txBody>
      </p:sp>
    </p:spTree>
    <p:extLst>
      <p:ext uri="{BB962C8B-B14F-4D97-AF65-F5344CB8AC3E}">
        <p14:creationId xmlns:p14="http://schemas.microsoft.com/office/powerpoint/2010/main" val="1080526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85516-452F-A5FB-96D7-2648B62F665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5B8D0A-898C-9AEA-4A3A-6C6CBF8CC07C}"/>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ED457216-E50D-7585-72D4-64D054BC202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B37EE56-4DE1-2A64-657F-4288EF0A971E}"/>
              </a:ext>
            </a:extLst>
          </p:cNvPr>
          <p:cNvSpPr>
            <a:spLocks noGrp="1"/>
          </p:cNvSpPr>
          <p:nvPr>
            <p:ph type="sldNum" sz="quarter" idx="12"/>
          </p:nvPr>
        </p:nvSpPr>
        <p:spPr/>
        <p:txBody>
          <a:bodyPr/>
          <a:lstStyle/>
          <a:p>
            <a:fld id="{26B25FBA-CD96-4BE0-9951-8D2FCF89C0C4}" type="slidenum">
              <a:rPr lang="en-US" smtClean="0"/>
              <a:t>‹#›</a:t>
            </a:fld>
            <a:endParaRPr lang="en-US"/>
          </a:p>
        </p:txBody>
      </p:sp>
    </p:spTree>
    <p:extLst>
      <p:ext uri="{BB962C8B-B14F-4D97-AF65-F5344CB8AC3E}">
        <p14:creationId xmlns:p14="http://schemas.microsoft.com/office/powerpoint/2010/main" val="3098526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E147C6-1666-3E26-7DF6-AE4A3826989F}"/>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0F43DD71-9FA0-FA8E-27EB-A370318B8A7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66348CA-8BC4-B65D-88D9-86C56BF22996}"/>
              </a:ext>
            </a:extLst>
          </p:cNvPr>
          <p:cNvSpPr>
            <a:spLocks noGrp="1"/>
          </p:cNvSpPr>
          <p:nvPr>
            <p:ph type="sldNum" sz="quarter" idx="12"/>
          </p:nvPr>
        </p:nvSpPr>
        <p:spPr/>
        <p:txBody>
          <a:bodyPr/>
          <a:lstStyle/>
          <a:p>
            <a:fld id="{26B25FBA-CD96-4BE0-9951-8D2FCF89C0C4}" type="slidenum">
              <a:rPr lang="en-US" smtClean="0"/>
              <a:t>‹#›</a:t>
            </a:fld>
            <a:endParaRPr lang="en-US"/>
          </a:p>
        </p:txBody>
      </p:sp>
    </p:spTree>
    <p:extLst>
      <p:ext uri="{BB962C8B-B14F-4D97-AF65-F5344CB8AC3E}">
        <p14:creationId xmlns:p14="http://schemas.microsoft.com/office/powerpoint/2010/main" val="4374760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0A0F2-0613-E319-AEC3-A97B74D81E37}"/>
              </a:ext>
            </a:extLst>
          </p:cNvPr>
          <p:cNvSpPr>
            <a:spLocks noGrp="1"/>
          </p:cNvSpPr>
          <p:nvPr>
            <p:ph type="title"/>
          </p:nvPr>
        </p:nvSpPr>
        <p:spPr>
          <a:xfrm>
            <a:off x="1260476" y="685800"/>
            <a:ext cx="5897563" cy="24003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9F6DEFE-76A0-2795-8C7B-E3A54ABE83C6}"/>
              </a:ext>
            </a:extLst>
          </p:cNvPr>
          <p:cNvSpPr>
            <a:spLocks noGrp="1"/>
          </p:cNvSpPr>
          <p:nvPr>
            <p:ph idx="1"/>
          </p:nvPr>
        </p:nvSpPr>
        <p:spPr>
          <a:xfrm>
            <a:off x="7775575" y="1481140"/>
            <a:ext cx="9258300" cy="731043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1BC907-4267-70AE-3866-ED081F14A039}"/>
              </a:ext>
            </a:extLst>
          </p:cNvPr>
          <p:cNvSpPr>
            <a:spLocks noGrp="1"/>
          </p:cNvSpPr>
          <p:nvPr>
            <p:ph type="body" sz="half" idx="2"/>
          </p:nvPr>
        </p:nvSpPr>
        <p:spPr>
          <a:xfrm>
            <a:off x="1260476" y="3086101"/>
            <a:ext cx="5897563" cy="5718175"/>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18E9E18-8805-2295-66A3-895638918636}"/>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705B8343-0D35-F6D2-44F1-417002D616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BD02F4-B4DF-5C6D-0789-FF39C2421E3A}"/>
              </a:ext>
            </a:extLst>
          </p:cNvPr>
          <p:cNvSpPr>
            <a:spLocks noGrp="1"/>
          </p:cNvSpPr>
          <p:nvPr>
            <p:ph type="sldNum" sz="quarter" idx="12"/>
          </p:nvPr>
        </p:nvSpPr>
        <p:spPr/>
        <p:txBody>
          <a:bodyPr/>
          <a:lstStyle/>
          <a:p>
            <a:fld id="{26B25FBA-CD96-4BE0-9951-8D2FCF89C0C4}" type="slidenum">
              <a:rPr lang="en-US" smtClean="0"/>
              <a:t>‹#›</a:t>
            </a:fld>
            <a:endParaRPr lang="en-US"/>
          </a:p>
        </p:txBody>
      </p:sp>
    </p:spTree>
    <p:extLst>
      <p:ext uri="{BB962C8B-B14F-4D97-AF65-F5344CB8AC3E}">
        <p14:creationId xmlns:p14="http://schemas.microsoft.com/office/powerpoint/2010/main" val="32871667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3DABC-A565-34FF-4407-8A888BBF7A23}"/>
              </a:ext>
            </a:extLst>
          </p:cNvPr>
          <p:cNvSpPr>
            <a:spLocks noGrp="1"/>
          </p:cNvSpPr>
          <p:nvPr>
            <p:ph type="title"/>
          </p:nvPr>
        </p:nvSpPr>
        <p:spPr>
          <a:xfrm>
            <a:off x="1260476" y="685800"/>
            <a:ext cx="5897563" cy="24003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86C424-31CB-8D3E-0DFE-50D66F738BDD}"/>
              </a:ext>
            </a:extLst>
          </p:cNvPr>
          <p:cNvSpPr>
            <a:spLocks noGrp="1"/>
          </p:cNvSpPr>
          <p:nvPr>
            <p:ph type="pic" idx="1"/>
          </p:nvPr>
        </p:nvSpPr>
        <p:spPr>
          <a:xfrm>
            <a:off x="7775575" y="1481140"/>
            <a:ext cx="9258300" cy="7310437"/>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8260D3DE-4638-8BCF-2C89-811F3C7C3B98}"/>
              </a:ext>
            </a:extLst>
          </p:cNvPr>
          <p:cNvSpPr>
            <a:spLocks noGrp="1"/>
          </p:cNvSpPr>
          <p:nvPr>
            <p:ph type="body" sz="half" idx="2"/>
          </p:nvPr>
        </p:nvSpPr>
        <p:spPr>
          <a:xfrm>
            <a:off x="1260476" y="3086101"/>
            <a:ext cx="5897563" cy="5718175"/>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5736E8-8685-3330-120D-E727AF166E10}"/>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14F1ACF6-D8BC-A95A-C81F-A1AACA6D1E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46FC7C-954C-B140-19CD-5B3150D99248}"/>
              </a:ext>
            </a:extLst>
          </p:cNvPr>
          <p:cNvSpPr>
            <a:spLocks noGrp="1"/>
          </p:cNvSpPr>
          <p:nvPr>
            <p:ph type="sldNum" sz="quarter" idx="12"/>
          </p:nvPr>
        </p:nvSpPr>
        <p:spPr/>
        <p:txBody>
          <a:bodyPr/>
          <a:lstStyle/>
          <a:p>
            <a:fld id="{26B25FBA-CD96-4BE0-9951-8D2FCF89C0C4}" type="slidenum">
              <a:rPr lang="en-US" smtClean="0"/>
              <a:t>‹#›</a:t>
            </a:fld>
            <a:endParaRPr lang="en-US"/>
          </a:p>
        </p:txBody>
      </p:sp>
    </p:spTree>
    <p:extLst>
      <p:ext uri="{BB962C8B-B14F-4D97-AF65-F5344CB8AC3E}">
        <p14:creationId xmlns:p14="http://schemas.microsoft.com/office/powerpoint/2010/main" val="28040254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7018C-E4CF-E218-9108-F3BB2F8834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A73C36C-0F68-CC56-9637-405EBC861E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D0D03C-C1E8-6859-67FA-A6D8409AE6C8}"/>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D366C04C-5F0D-22BB-272F-844C5B9C78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E46ACB-E7F7-7EAF-C3A5-45E33F05D032}"/>
              </a:ext>
            </a:extLst>
          </p:cNvPr>
          <p:cNvSpPr>
            <a:spLocks noGrp="1"/>
          </p:cNvSpPr>
          <p:nvPr>
            <p:ph type="sldNum" sz="quarter" idx="12"/>
          </p:nvPr>
        </p:nvSpPr>
        <p:spPr/>
        <p:txBody>
          <a:bodyPr/>
          <a:lstStyle/>
          <a:p>
            <a:fld id="{26B25FBA-CD96-4BE0-9951-8D2FCF89C0C4}" type="slidenum">
              <a:rPr lang="en-US" smtClean="0"/>
              <a:t>‹#›</a:t>
            </a:fld>
            <a:endParaRPr lang="en-US"/>
          </a:p>
        </p:txBody>
      </p:sp>
    </p:spTree>
    <p:extLst>
      <p:ext uri="{BB962C8B-B14F-4D97-AF65-F5344CB8AC3E}">
        <p14:creationId xmlns:p14="http://schemas.microsoft.com/office/powerpoint/2010/main" val="21052232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2176D2E-A156-37FE-80E6-BB35667752CB}"/>
              </a:ext>
            </a:extLst>
          </p:cNvPr>
          <p:cNvSpPr>
            <a:spLocks noGrp="1"/>
          </p:cNvSpPr>
          <p:nvPr>
            <p:ph type="title" orient="vert"/>
          </p:nvPr>
        </p:nvSpPr>
        <p:spPr>
          <a:xfrm>
            <a:off x="13087350" y="547688"/>
            <a:ext cx="3943351" cy="871855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7F484FF-D4A7-5867-6CE5-DCCB13707933}"/>
              </a:ext>
            </a:extLst>
          </p:cNvPr>
          <p:cNvSpPr>
            <a:spLocks noGrp="1"/>
          </p:cNvSpPr>
          <p:nvPr>
            <p:ph type="body" orient="vert" idx="1"/>
          </p:nvPr>
        </p:nvSpPr>
        <p:spPr>
          <a:xfrm>
            <a:off x="1257300" y="547688"/>
            <a:ext cx="11677651" cy="87185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A605C0-3B88-1CDA-3C5E-310EA5780A8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A0239F4A-BA5A-D758-50BB-0671C9A94A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22DA1B-C3B1-DF59-1745-12917FB265F9}"/>
              </a:ext>
            </a:extLst>
          </p:cNvPr>
          <p:cNvSpPr>
            <a:spLocks noGrp="1"/>
          </p:cNvSpPr>
          <p:nvPr>
            <p:ph type="sldNum" sz="quarter" idx="12"/>
          </p:nvPr>
        </p:nvSpPr>
        <p:spPr/>
        <p:txBody>
          <a:bodyPr/>
          <a:lstStyle/>
          <a:p>
            <a:fld id="{26B25FBA-CD96-4BE0-9951-8D2FCF89C0C4}" type="slidenum">
              <a:rPr lang="en-US" smtClean="0"/>
              <a:t>‹#›</a:t>
            </a:fld>
            <a:endParaRPr lang="en-US"/>
          </a:p>
        </p:txBody>
      </p:sp>
    </p:spTree>
    <p:extLst>
      <p:ext uri="{BB962C8B-B14F-4D97-AF65-F5344CB8AC3E}">
        <p14:creationId xmlns:p14="http://schemas.microsoft.com/office/powerpoint/2010/main" val="14449266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7949"/>
            <a:ext cx="18287999" cy="102790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1485900"/>
            <a:ext cx="18288000" cy="6968238"/>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228596" y="242889"/>
            <a:ext cx="17830800" cy="9647612"/>
            <a:chOff x="152397" y="161925"/>
            <a:chExt cx="11887200" cy="6431741"/>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00219"/>
            </a:xfrm>
            <a:prstGeom prst="rect">
              <a:avLst/>
            </a:prstGeom>
            <a:noFill/>
          </p:spPr>
          <p:txBody>
            <a:bodyPr wrap="square" rtlCol="0">
              <a:spAutoFit/>
            </a:bodyPr>
            <a:lstStyle/>
            <a:p>
              <a:pPr algn="ctr"/>
              <a:r>
                <a:rPr lang="en-US" sz="3600" b="1">
                  <a:solidFill>
                    <a:srgbClr val="0C4A6D"/>
                  </a:solidFill>
                  <a:latin typeface="Arial" panose="020B0604020202020204" pitchFamily="34" charset="0"/>
                  <a:cs typeface="Arial" panose="020B0604020202020204" pitchFamily="34" charset="0"/>
                </a:rPr>
                <a:t>CALIFORNIA DEPARTMENT OF EDUCATION</a:t>
              </a:r>
            </a:p>
            <a:p>
              <a:pPr algn="ctr"/>
              <a:r>
                <a:rPr lang="en-US" sz="36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286000" y="3771900"/>
            <a:ext cx="13716000" cy="2743200"/>
          </a:xfrm>
        </p:spPr>
        <p:txBody>
          <a:bodyPr anchor="ctr"/>
          <a:lstStyle>
            <a:lvl1pPr algn="ctr">
              <a:defRPr sz="9000">
                <a:solidFill>
                  <a:schemeClr val="bg1"/>
                </a:solidFill>
              </a:defRPr>
            </a:lvl1pPr>
          </a:lstStyle>
          <a:p>
            <a:r>
              <a:rPr lang="en-US"/>
              <a:t>Click to edit Master title style</a:t>
            </a:r>
          </a:p>
        </p:txBody>
      </p:sp>
    </p:spTree>
    <p:extLst>
      <p:ext uri="{BB962C8B-B14F-4D97-AF65-F5344CB8AC3E}">
        <p14:creationId xmlns:p14="http://schemas.microsoft.com/office/powerpoint/2010/main" val="22349593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228600" y="2457451"/>
            <a:ext cx="17830800" cy="7523852"/>
          </a:xfrm>
        </p:spPr>
        <p:txBody>
          <a:bodyPr>
            <a:normAutofit/>
          </a:bodyPr>
          <a:lstStyle>
            <a:lvl1pPr>
              <a:defRPr sz="4800"/>
            </a:lvl1pPr>
            <a:lvl2pPr>
              <a:defRPr sz="42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7733291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228600" y="2457451"/>
            <a:ext cx="8778240" cy="7523852"/>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9281160" y="2457449"/>
            <a:ext cx="8778240" cy="7523852"/>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0770692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228600" y="1348689"/>
            <a:ext cx="17830800" cy="1988345"/>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7572228" y="4216004"/>
            <a:ext cx="3143544" cy="3176291"/>
          </a:xfrm>
          <a:prstGeom prst="rect">
            <a:avLst/>
          </a:prstGeom>
        </p:spPr>
      </p:pic>
    </p:spTree>
    <p:extLst>
      <p:ext uri="{BB962C8B-B14F-4D97-AF65-F5344CB8AC3E}">
        <p14:creationId xmlns:p14="http://schemas.microsoft.com/office/powerpoint/2010/main" val="77002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228600" y="2457451"/>
            <a:ext cx="17830800" cy="7523852"/>
          </a:xfrm>
        </p:spPr>
        <p:txBody>
          <a:bodyPr>
            <a:normAutofit/>
          </a:bodyPr>
          <a:lstStyle>
            <a:lvl1pPr>
              <a:defRPr sz="4800"/>
            </a:lvl1pPr>
            <a:lvl2pPr>
              <a:defRPr sz="42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813277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683545"/>
            <a:ext cx="13716000" cy="3581400"/>
          </a:xfrm>
        </p:spPr>
        <p:txBody>
          <a:bodyPr anchor="b"/>
          <a:lstStyle>
            <a:lvl1pPr algn="ctr">
              <a:defRPr sz="9000"/>
            </a:lvl1pPr>
          </a:lstStyle>
          <a:p>
            <a:r>
              <a:rPr lang="en-US"/>
              <a:t>Click to edit Master title style</a:t>
            </a:r>
            <a:endParaRPr lang="en-US" dirty="0"/>
          </a:p>
        </p:txBody>
      </p:sp>
      <p:sp>
        <p:nvSpPr>
          <p:cNvPr id="3" name="Subtitle 2"/>
          <p:cNvSpPr>
            <a:spLocks noGrp="1"/>
          </p:cNvSpPr>
          <p:nvPr>
            <p:ph type="subTitle" idx="1"/>
          </p:nvPr>
        </p:nvSpPr>
        <p:spPr>
          <a:xfrm>
            <a:off x="2286000" y="5403057"/>
            <a:ext cx="13716000" cy="2483643"/>
          </a:xfrm>
        </p:spPr>
        <p:txBody>
          <a:bodyPr/>
          <a:lstStyle>
            <a:lvl1pPr marL="0" indent="0" algn="ctr">
              <a:buNone/>
              <a:defRPr sz="360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09601277"/>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1864834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47775" y="2564608"/>
            <a:ext cx="15773400" cy="4279106"/>
          </a:xfrm>
        </p:spPr>
        <p:txBody>
          <a:bodyPr anchor="b"/>
          <a:lstStyle>
            <a:lvl1pPr>
              <a:defRPr sz="9000"/>
            </a:lvl1pPr>
          </a:lstStyle>
          <a:p>
            <a:r>
              <a:rPr lang="en-US"/>
              <a:t>Click to edit Master title style</a:t>
            </a:r>
            <a:endParaRPr lang="en-US" dirty="0"/>
          </a:p>
        </p:txBody>
      </p:sp>
      <p:sp>
        <p:nvSpPr>
          <p:cNvPr id="3" name="Text Placeholder 2"/>
          <p:cNvSpPr>
            <a:spLocks noGrp="1"/>
          </p:cNvSpPr>
          <p:nvPr>
            <p:ph type="body" idx="1"/>
          </p:nvPr>
        </p:nvSpPr>
        <p:spPr>
          <a:xfrm>
            <a:off x="1247775" y="6884195"/>
            <a:ext cx="15773400" cy="2250281"/>
          </a:xfrm>
        </p:spPr>
        <p:txBody>
          <a:bodyPr/>
          <a:lstStyle>
            <a:lvl1pPr marL="0" indent="0">
              <a:buNone/>
              <a:defRPr sz="3600">
                <a:solidFill>
                  <a:schemeClr val="tx1">
                    <a:tint val="75000"/>
                  </a:schemeClr>
                </a:solidFill>
              </a:defRPr>
            </a:lvl1pPr>
            <a:lvl2pPr marL="685800" indent="0">
              <a:buNone/>
              <a:defRPr sz="3000">
                <a:solidFill>
                  <a:schemeClr val="tx1">
                    <a:tint val="75000"/>
                  </a:schemeClr>
                </a:solidFill>
              </a:defRPr>
            </a:lvl2pPr>
            <a:lvl3pPr marL="1371600" indent="0">
              <a:buNone/>
              <a:defRPr sz="2700">
                <a:solidFill>
                  <a:schemeClr val="tx1">
                    <a:tint val="75000"/>
                  </a:schemeClr>
                </a:solidFill>
              </a:defRPr>
            </a:lvl3pPr>
            <a:lvl4pPr marL="2057400" indent="0">
              <a:buNone/>
              <a:defRPr sz="2400">
                <a:solidFill>
                  <a:schemeClr val="tx1">
                    <a:tint val="75000"/>
                  </a:schemeClr>
                </a:solidFill>
              </a:defRPr>
            </a:lvl4pPr>
            <a:lvl5pPr marL="2743200" indent="0">
              <a:buNone/>
              <a:defRPr sz="2400">
                <a:solidFill>
                  <a:schemeClr val="tx1">
                    <a:tint val="75000"/>
                  </a:schemeClr>
                </a:solidFill>
              </a:defRPr>
            </a:lvl5pPr>
            <a:lvl6pPr marL="3429000" indent="0">
              <a:buNone/>
              <a:defRPr sz="2400">
                <a:solidFill>
                  <a:schemeClr val="tx1">
                    <a:tint val="75000"/>
                  </a:schemeClr>
                </a:solidFill>
              </a:defRPr>
            </a:lvl6pPr>
            <a:lvl7pPr marL="4114800" indent="0">
              <a:buNone/>
              <a:defRPr sz="2400">
                <a:solidFill>
                  <a:schemeClr val="tx1">
                    <a:tint val="75000"/>
                  </a:schemeClr>
                </a:solidFill>
              </a:defRPr>
            </a:lvl7pPr>
            <a:lvl8pPr marL="4800600" indent="0">
              <a:buNone/>
              <a:defRPr sz="2400">
                <a:solidFill>
                  <a:schemeClr val="tx1">
                    <a:tint val="75000"/>
                  </a:schemeClr>
                </a:solidFill>
              </a:defRPr>
            </a:lvl8pPr>
            <a:lvl9pPr marL="5486400" indent="0">
              <a:buNone/>
              <a:defRPr sz="2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70316490"/>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9258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434716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9682" y="547688"/>
            <a:ext cx="15773400" cy="198834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9683" y="2521745"/>
            <a:ext cx="7736681"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4" name="Content Placeholder 3"/>
          <p:cNvSpPr>
            <a:spLocks noGrp="1"/>
          </p:cNvSpPr>
          <p:nvPr>
            <p:ph sz="half" idx="2"/>
          </p:nvPr>
        </p:nvSpPr>
        <p:spPr>
          <a:xfrm>
            <a:off x="1259683" y="3757613"/>
            <a:ext cx="7736681"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9258300" y="2521745"/>
            <a:ext cx="7774782"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6" name="Content Placeholder 5"/>
          <p:cNvSpPr>
            <a:spLocks noGrp="1"/>
          </p:cNvSpPr>
          <p:nvPr>
            <p:ph sz="quarter" idx="4"/>
          </p:nvPr>
        </p:nvSpPr>
        <p:spPr>
          <a:xfrm>
            <a:off x="9258300" y="3757613"/>
            <a:ext cx="7774782"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176330253"/>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79871274"/>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003280784"/>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59683" y="685800"/>
            <a:ext cx="5898356" cy="2400300"/>
          </a:xfrm>
        </p:spPr>
        <p:txBody>
          <a:bodyPr anchor="b"/>
          <a:lstStyle>
            <a:lvl1pPr>
              <a:defRPr sz="4800"/>
            </a:lvl1pPr>
          </a:lstStyle>
          <a:p>
            <a:r>
              <a:rPr lang="en-US"/>
              <a:t>Click to edit Master title style</a:t>
            </a:r>
            <a:endParaRPr lang="en-US" dirty="0"/>
          </a:p>
        </p:txBody>
      </p:sp>
      <p:sp>
        <p:nvSpPr>
          <p:cNvPr id="3" name="Content Placeholder 2"/>
          <p:cNvSpPr>
            <a:spLocks noGrp="1"/>
          </p:cNvSpPr>
          <p:nvPr>
            <p:ph idx="1"/>
          </p:nvPr>
        </p:nvSpPr>
        <p:spPr>
          <a:xfrm>
            <a:off x="7774782" y="1481138"/>
            <a:ext cx="9258300" cy="7310438"/>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82515669"/>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59683" y="685800"/>
            <a:ext cx="5898356" cy="2400300"/>
          </a:xfrm>
        </p:spPr>
        <p:txBody>
          <a:bodyPr anchor="b"/>
          <a:lstStyle>
            <a:lvl1pPr>
              <a:defRPr sz="4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774782" y="1481138"/>
            <a:ext cx="9258300" cy="7310438"/>
          </a:xfrm>
        </p:spPr>
        <p:txBody>
          <a:bodyPr anchor="t"/>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r>
              <a:rPr lang="en-US"/>
              <a:t>Click icon to add picture</a:t>
            </a:r>
            <a:endParaRPr lang="en-US" dirty="0"/>
          </a:p>
        </p:txBody>
      </p:sp>
      <p:sp>
        <p:nvSpPr>
          <p:cNvPr id="4" name="Text Placeholder 3"/>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467096111"/>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9738518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228600" y="2457451"/>
            <a:ext cx="8778240" cy="7523852"/>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9281160" y="2457449"/>
            <a:ext cx="8778240" cy="7523852"/>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2479419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087350" y="547688"/>
            <a:ext cx="3943350" cy="871775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547688"/>
            <a:ext cx="11601450" cy="871775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67325462"/>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7949"/>
            <a:ext cx="18287999" cy="102790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1485900"/>
            <a:ext cx="18288000" cy="6968238"/>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228596" y="242889"/>
            <a:ext cx="17830800" cy="9647612"/>
            <a:chOff x="152397" y="161925"/>
            <a:chExt cx="11887200" cy="6431741"/>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00219"/>
            </a:xfrm>
            <a:prstGeom prst="rect">
              <a:avLst/>
            </a:prstGeom>
            <a:noFill/>
          </p:spPr>
          <p:txBody>
            <a:bodyPr wrap="square" rtlCol="0">
              <a:spAutoFit/>
            </a:bodyPr>
            <a:lstStyle/>
            <a:p>
              <a:pPr algn="ctr"/>
              <a:r>
                <a:rPr lang="en-US" sz="3600" b="1">
                  <a:solidFill>
                    <a:srgbClr val="0C4A6D"/>
                  </a:solidFill>
                  <a:latin typeface="Arial" panose="020B0604020202020204" pitchFamily="34" charset="0"/>
                  <a:cs typeface="Arial" panose="020B0604020202020204" pitchFamily="34" charset="0"/>
                </a:rPr>
                <a:t>CALIFORNIA DEPARTMENT OF EDUCATION</a:t>
              </a:r>
            </a:p>
            <a:p>
              <a:pPr algn="ctr"/>
              <a:r>
                <a:rPr lang="en-US" sz="36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286000" y="3771900"/>
            <a:ext cx="13716000" cy="2743200"/>
          </a:xfrm>
        </p:spPr>
        <p:txBody>
          <a:bodyPr anchor="ctr"/>
          <a:lstStyle>
            <a:lvl1pPr algn="ctr">
              <a:defRPr sz="9000">
                <a:solidFill>
                  <a:schemeClr val="bg1"/>
                </a:solidFill>
              </a:defRPr>
            </a:lvl1pPr>
          </a:lstStyle>
          <a:p>
            <a:r>
              <a:rPr lang="en-US"/>
              <a:t>Click to edit Master title style</a:t>
            </a:r>
          </a:p>
        </p:txBody>
      </p:sp>
    </p:spTree>
    <p:extLst>
      <p:ext uri="{BB962C8B-B14F-4D97-AF65-F5344CB8AC3E}">
        <p14:creationId xmlns:p14="http://schemas.microsoft.com/office/powerpoint/2010/main" val="24000618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683545"/>
            <a:ext cx="13716000" cy="3581400"/>
          </a:xfrm>
        </p:spPr>
        <p:txBody>
          <a:bodyPr anchor="b"/>
          <a:lstStyle>
            <a:lvl1pPr algn="ctr">
              <a:defRPr sz="9000"/>
            </a:lvl1pPr>
          </a:lstStyle>
          <a:p>
            <a:r>
              <a:rPr lang="en-US"/>
              <a:t>Click to edit Master title style</a:t>
            </a:r>
            <a:endParaRPr lang="en-US" dirty="0"/>
          </a:p>
        </p:txBody>
      </p:sp>
      <p:sp>
        <p:nvSpPr>
          <p:cNvPr id="3" name="Subtitle 2"/>
          <p:cNvSpPr>
            <a:spLocks noGrp="1"/>
          </p:cNvSpPr>
          <p:nvPr>
            <p:ph type="subTitle" idx="1"/>
          </p:nvPr>
        </p:nvSpPr>
        <p:spPr>
          <a:xfrm>
            <a:off x="2286000" y="5403057"/>
            <a:ext cx="13716000" cy="2483643"/>
          </a:xfrm>
        </p:spPr>
        <p:txBody>
          <a:bodyPr/>
          <a:lstStyle>
            <a:lvl1pPr marL="0" indent="0" algn="ctr">
              <a:buNone/>
              <a:defRPr sz="360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96982169"/>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335345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47775" y="2564608"/>
            <a:ext cx="15773400" cy="4279106"/>
          </a:xfrm>
        </p:spPr>
        <p:txBody>
          <a:bodyPr anchor="b"/>
          <a:lstStyle>
            <a:lvl1pPr>
              <a:defRPr sz="9000"/>
            </a:lvl1pPr>
          </a:lstStyle>
          <a:p>
            <a:r>
              <a:rPr lang="en-US"/>
              <a:t>Click to edit Master title style</a:t>
            </a:r>
            <a:endParaRPr lang="en-US" dirty="0"/>
          </a:p>
        </p:txBody>
      </p:sp>
      <p:sp>
        <p:nvSpPr>
          <p:cNvPr id="3" name="Text Placeholder 2"/>
          <p:cNvSpPr>
            <a:spLocks noGrp="1"/>
          </p:cNvSpPr>
          <p:nvPr>
            <p:ph type="body" idx="1"/>
          </p:nvPr>
        </p:nvSpPr>
        <p:spPr>
          <a:xfrm>
            <a:off x="1247775" y="6884195"/>
            <a:ext cx="15773400" cy="2250281"/>
          </a:xfrm>
        </p:spPr>
        <p:txBody>
          <a:bodyPr/>
          <a:lstStyle>
            <a:lvl1pPr marL="0" indent="0">
              <a:buNone/>
              <a:defRPr sz="3600">
                <a:solidFill>
                  <a:schemeClr val="tx1">
                    <a:tint val="75000"/>
                  </a:schemeClr>
                </a:solidFill>
              </a:defRPr>
            </a:lvl1pPr>
            <a:lvl2pPr marL="685800" indent="0">
              <a:buNone/>
              <a:defRPr sz="3000">
                <a:solidFill>
                  <a:schemeClr val="tx1">
                    <a:tint val="75000"/>
                  </a:schemeClr>
                </a:solidFill>
              </a:defRPr>
            </a:lvl2pPr>
            <a:lvl3pPr marL="1371600" indent="0">
              <a:buNone/>
              <a:defRPr sz="2700">
                <a:solidFill>
                  <a:schemeClr val="tx1">
                    <a:tint val="75000"/>
                  </a:schemeClr>
                </a:solidFill>
              </a:defRPr>
            </a:lvl3pPr>
            <a:lvl4pPr marL="2057400" indent="0">
              <a:buNone/>
              <a:defRPr sz="2400">
                <a:solidFill>
                  <a:schemeClr val="tx1">
                    <a:tint val="75000"/>
                  </a:schemeClr>
                </a:solidFill>
              </a:defRPr>
            </a:lvl4pPr>
            <a:lvl5pPr marL="2743200" indent="0">
              <a:buNone/>
              <a:defRPr sz="2400">
                <a:solidFill>
                  <a:schemeClr val="tx1">
                    <a:tint val="75000"/>
                  </a:schemeClr>
                </a:solidFill>
              </a:defRPr>
            </a:lvl5pPr>
            <a:lvl6pPr marL="3429000" indent="0">
              <a:buNone/>
              <a:defRPr sz="2400">
                <a:solidFill>
                  <a:schemeClr val="tx1">
                    <a:tint val="75000"/>
                  </a:schemeClr>
                </a:solidFill>
              </a:defRPr>
            </a:lvl6pPr>
            <a:lvl7pPr marL="4114800" indent="0">
              <a:buNone/>
              <a:defRPr sz="2400">
                <a:solidFill>
                  <a:schemeClr val="tx1">
                    <a:tint val="75000"/>
                  </a:schemeClr>
                </a:solidFill>
              </a:defRPr>
            </a:lvl7pPr>
            <a:lvl8pPr marL="4800600" indent="0">
              <a:buNone/>
              <a:defRPr sz="2400">
                <a:solidFill>
                  <a:schemeClr val="tx1">
                    <a:tint val="75000"/>
                  </a:schemeClr>
                </a:solidFill>
              </a:defRPr>
            </a:lvl8pPr>
            <a:lvl9pPr marL="5486400" indent="0">
              <a:buNone/>
              <a:defRPr sz="2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62046462"/>
      </p:ext>
    </p:extLst>
  </p:cSld>
  <p:clrMapOvr>
    <a:masterClrMapping/>
  </p:clrMapOvr>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9258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12215551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9682" y="547688"/>
            <a:ext cx="15773400" cy="198834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9683" y="2521745"/>
            <a:ext cx="7736681"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4" name="Content Placeholder 3"/>
          <p:cNvSpPr>
            <a:spLocks noGrp="1"/>
          </p:cNvSpPr>
          <p:nvPr>
            <p:ph sz="half" idx="2"/>
          </p:nvPr>
        </p:nvSpPr>
        <p:spPr>
          <a:xfrm>
            <a:off x="1259683" y="3757613"/>
            <a:ext cx="7736681"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9258300" y="2521745"/>
            <a:ext cx="7774782"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6" name="Content Placeholder 5"/>
          <p:cNvSpPr>
            <a:spLocks noGrp="1"/>
          </p:cNvSpPr>
          <p:nvPr>
            <p:ph sz="quarter" idx="4"/>
          </p:nvPr>
        </p:nvSpPr>
        <p:spPr>
          <a:xfrm>
            <a:off x="9258300" y="3757613"/>
            <a:ext cx="7774782"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00176042"/>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30125040"/>
      </p:ext>
    </p:extLst>
  </p:cSld>
  <p:clrMapOvr>
    <a:masterClrMapping/>
  </p:clrMapOvr>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91616955"/>
      </p:ext>
    </p:extLst>
  </p:cSld>
  <p:clrMapOvr>
    <a:masterClrMapping/>
  </p:clrMapOvr>
  <p:hf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59683" y="685800"/>
            <a:ext cx="5898356" cy="2400300"/>
          </a:xfrm>
        </p:spPr>
        <p:txBody>
          <a:bodyPr anchor="b"/>
          <a:lstStyle>
            <a:lvl1pPr>
              <a:defRPr sz="4800"/>
            </a:lvl1pPr>
          </a:lstStyle>
          <a:p>
            <a:r>
              <a:rPr lang="en-US"/>
              <a:t>Click to edit Master title style</a:t>
            </a:r>
            <a:endParaRPr lang="en-US" dirty="0"/>
          </a:p>
        </p:txBody>
      </p:sp>
      <p:sp>
        <p:nvSpPr>
          <p:cNvPr id="3" name="Content Placeholder 2"/>
          <p:cNvSpPr>
            <a:spLocks noGrp="1"/>
          </p:cNvSpPr>
          <p:nvPr>
            <p:ph idx="1"/>
          </p:nvPr>
        </p:nvSpPr>
        <p:spPr>
          <a:xfrm>
            <a:off x="7774782" y="1481138"/>
            <a:ext cx="9258300" cy="7310438"/>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38983666"/>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228600" y="1348689"/>
            <a:ext cx="17830800" cy="1988345"/>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7572228" y="4216004"/>
            <a:ext cx="3143544" cy="3176291"/>
          </a:xfrm>
          <a:prstGeom prst="rect">
            <a:avLst/>
          </a:prstGeom>
        </p:spPr>
      </p:pic>
    </p:spTree>
    <p:extLst>
      <p:ext uri="{BB962C8B-B14F-4D97-AF65-F5344CB8AC3E}">
        <p14:creationId xmlns:p14="http://schemas.microsoft.com/office/powerpoint/2010/main" val="84522037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59683" y="685800"/>
            <a:ext cx="5898356" cy="2400300"/>
          </a:xfrm>
        </p:spPr>
        <p:txBody>
          <a:bodyPr anchor="b"/>
          <a:lstStyle>
            <a:lvl1pPr>
              <a:defRPr sz="4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774782" y="1481138"/>
            <a:ext cx="9258300" cy="7310438"/>
          </a:xfrm>
        </p:spPr>
        <p:txBody>
          <a:bodyPr anchor="t"/>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r>
              <a:rPr lang="en-US"/>
              <a:t>Click icon to add picture</a:t>
            </a:r>
            <a:endParaRPr lang="en-US" dirty="0"/>
          </a:p>
        </p:txBody>
      </p:sp>
      <p:sp>
        <p:nvSpPr>
          <p:cNvPr id="4" name="Text Placeholder 3"/>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7698974"/>
      </p:ext>
    </p:extLst>
  </p:cSld>
  <p:clrMapOvr>
    <a:masterClrMapping/>
  </p:clrMapOvr>
  <p:hf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523949912"/>
      </p:ext>
    </p:extLst>
  </p:cSld>
  <p:clrMapOvr>
    <a:masterClrMapping/>
  </p:clrMapOvr>
  <p:hf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087350" y="547688"/>
            <a:ext cx="3943350" cy="871775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547688"/>
            <a:ext cx="11601450" cy="871775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4/1/2026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04664747"/>
      </p:ext>
    </p:extLst>
  </p:cSld>
  <p:clrMapOvr>
    <a:masterClrMapping/>
  </p:clrMapOvr>
  <p:hf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228600" y="1348689"/>
            <a:ext cx="17830800" cy="1988345"/>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7572228" y="4216004"/>
            <a:ext cx="3143544" cy="3176291"/>
          </a:xfrm>
          <a:prstGeom prst="rect">
            <a:avLst/>
          </a:prstGeom>
        </p:spPr>
      </p:pic>
    </p:spTree>
    <p:extLst>
      <p:ext uri="{BB962C8B-B14F-4D97-AF65-F5344CB8AC3E}">
        <p14:creationId xmlns:p14="http://schemas.microsoft.com/office/powerpoint/2010/main" val="3272410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6E38E-D811-4815-1035-30FE00F0DF90}"/>
              </a:ext>
            </a:extLst>
          </p:cNvPr>
          <p:cNvSpPr>
            <a:spLocks noGrp="1"/>
          </p:cNvSpPr>
          <p:nvPr>
            <p:ph type="ctrTitle"/>
          </p:nvPr>
        </p:nvSpPr>
        <p:spPr>
          <a:xfrm>
            <a:off x="2286000" y="1684338"/>
            <a:ext cx="13716000" cy="35814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FB238A-E60E-8DF7-EA03-8E78C8CE8F4E}"/>
              </a:ext>
            </a:extLst>
          </p:cNvPr>
          <p:cNvSpPr>
            <a:spLocks noGrp="1"/>
          </p:cNvSpPr>
          <p:nvPr>
            <p:ph type="subTitle" idx="1"/>
          </p:nvPr>
        </p:nvSpPr>
        <p:spPr>
          <a:xfrm>
            <a:off x="2286000" y="5403850"/>
            <a:ext cx="13716000" cy="2482850"/>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E4AAF61-6B86-63DA-7F19-F03D1E23E222}"/>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4CD4EF7E-1A91-079F-F901-80D2430DE7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1D2540-D16E-49E8-3855-707615E8C823}"/>
              </a:ext>
            </a:extLst>
          </p:cNvPr>
          <p:cNvSpPr>
            <a:spLocks noGrp="1"/>
          </p:cNvSpPr>
          <p:nvPr>
            <p:ph type="sldNum" sz="quarter" idx="12"/>
          </p:nvPr>
        </p:nvSpPr>
        <p:spPr/>
        <p:txBody>
          <a:bodyPr/>
          <a:lstStyle/>
          <a:p>
            <a:fld id="{26B25FBA-CD96-4BE0-9951-8D2FCF89C0C4}" type="slidenum">
              <a:rPr lang="en-US" smtClean="0"/>
              <a:t>‹#›</a:t>
            </a:fld>
            <a:endParaRPr lang="en-US"/>
          </a:p>
        </p:txBody>
      </p:sp>
    </p:spTree>
    <p:extLst>
      <p:ext uri="{BB962C8B-B14F-4D97-AF65-F5344CB8AC3E}">
        <p14:creationId xmlns:p14="http://schemas.microsoft.com/office/powerpoint/2010/main" val="2193355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5B3D4-D62B-0E3F-A467-FC992A486F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40CA06-A284-70F6-4ECE-EA972E3BE4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31CFD2-20B8-901E-3426-F78F36326E32}"/>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98C2A79C-18E3-17D4-609F-FAC392D423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D091C2-6054-885C-DF8C-AB05F49086ED}"/>
              </a:ext>
            </a:extLst>
          </p:cNvPr>
          <p:cNvSpPr>
            <a:spLocks noGrp="1"/>
          </p:cNvSpPr>
          <p:nvPr>
            <p:ph type="sldNum" sz="quarter" idx="12"/>
          </p:nvPr>
        </p:nvSpPr>
        <p:spPr/>
        <p:txBody>
          <a:bodyPr/>
          <a:lstStyle/>
          <a:p>
            <a:fld id="{26B25FBA-CD96-4BE0-9951-8D2FCF89C0C4}" type="slidenum">
              <a:rPr lang="en-US" smtClean="0"/>
              <a:t>‹#›</a:t>
            </a:fld>
            <a:endParaRPr lang="en-US"/>
          </a:p>
        </p:txBody>
      </p:sp>
    </p:spTree>
    <p:extLst>
      <p:ext uri="{BB962C8B-B14F-4D97-AF65-F5344CB8AC3E}">
        <p14:creationId xmlns:p14="http://schemas.microsoft.com/office/powerpoint/2010/main" val="55276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4D622D-0919-F956-20EB-E8B34A54B817}"/>
              </a:ext>
            </a:extLst>
          </p:cNvPr>
          <p:cNvSpPr>
            <a:spLocks noGrp="1"/>
          </p:cNvSpPr>
          <p:nvPr>
            <p:ph type="title"/>
          </p:nvPr>
        </p:nvSpPr>
        <p:spPr>
          <a:xfrm>
            <a:off x="1247775" y="2565402"/>
            <a:ext cx="15773400" cy="427831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9DFB63-95AE-3F77-7ACF-8DE239B50808}"/>
              </a:ext>
            </a:extLst>
          </p:cNvPr>
          <p:cNvSpPr>
            <a:spLocks noGrp="1"/>
          </p:cNvSpPr>
          <p:nvPr>
            <p:ph type="body" idx="1"/>
          </p:nvPr>
        </p:nvSpPr>
        <p:spPr>
          <a:xfrm>
            <a:off x="1247775" y="6884990"/>
            <a:ext cx="15773400" cy="2249487"/>
          </a:xfrm>
        </p:spPr>
        <p:txBody>
          <a:bodyPr/>
          <a:lstStyle>
            <a:lvl1pPr marL="0" indent="0">
              <a:buNone/>
              <a:defRPr sz="2400">
                <a:solidFill>
                  <a:schemeClr val="tx1">
                    <a:tint val="82000"/>
                  </a:schemeClr>
                </a:solidFill>
              </a:defRPr>
            </a:lvl1pPr>
            <a:lvl2pPr marL="457189" indent="0">
              <a:buNone/>
              <a:defRPr sz="2000">
                <a:solidFill>
                  <a:schemeClr val="tx1">
                    <a:tint val="82000"/>
                  </a:schemeClr>
                </a:solidFill>
              </a:defRPr>
            </a:lvl2pPr>
            <a:lvl3pPr marL="914377" indent="0">
              <a:buNone/>
              <a:defRPr sz="1800">
                <a:solidFill>
                  <a:schemeClr val="tx1">
                    <a:tint val="82000"/>
                  </a:schemeClr>
                </a:solidFill>
              </a:defRPr>
            </a:lvl3pPr>
            <a:lvl4pPr marL="1371566" indent="0">
              <a:buNone/>
              <a:defRPr sz="1600">
                <a:solidFill>
                  <a:schemeClr val="tx1">
                    <a:tint val="82000"/>
                  </a:schemeClr>
                </a:solidFill>
              </a:defRPr>
            </a:lvl4pPr>
            <a:lvl5pPr marL="1828754" indent="0">
              <a:buNone/>
              <a:defRPr sz="1600">
                <a:solidFill>
                  <a:schemeClr val="tx1">
                    <a:tint val="82000"/>
                  </a:schemeClr>
                </a:solidFill>
              </a:defRPr>
            </a:lvl5pPr>
            <a:lvl6pPr marL="2285943" indent="0">
              <a:buNone/>
              <a:defRPr sz="1600">
                <a:solidFill>
                  <a:schemeClr val="tx1">
                    <a:tint val="82000"/>
                  </a:schemeClr>
                </a:solidFill>
              </a:defRPr>
            </a:lvl6pPr>
            <a:lvl7pPr marL="2743131" indent="0">
              <a:buNone/>
              <a:defRPr sz="1600">
                <a:solidFill>
                  <a:schemeClr val="tx1">
                    <a:tint val="82000"/>
                  </a:schemeClr>
                </a:solidFill>
              </a:defRPr>
            </a:lvl7pPr>
            <a:lvl8pPr marL="3200320" indent="0">
              <a:buNone/>
              <a:defRPr sz="1600">
                <a:solidFill>
                  <a:schemeClr val="tx1">
                    <a:tint val="82000"/>
                  </a:schemeClr>
                </a:solidFill>
              </a:defRPr>
            </a:lvl8pPr>
            <a:lvl9pPr marL="3657509"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14562C-9D9E-1CC6-844F-D8452223B872}"/>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BED03604-2A4C-9C56-04EF-BD6FA2706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AA438D-2361-643B-0EE1-D4EDABD65B75}"/>
              </a:ext>
            </a:extLst>
          </p:cNvPr>
          <p:cNvSpPr>
            <a:spLocks noGrp="1"/>
          </p:cNvSpPr>
          <p:nvPr>
            <p:ph type="sldNum" sz="quarter" idx="12"/>
          </p:nvPr>
        </p:nvSpPr>
        <p:spPr/>
        <p:txBody>
          <a:bodyPr/>
          <a:lstStyle/>
          <a:p>
            <a:fld id="{26B25FBA-CD96-4BE0-9951-8D2FCF89C0C4}" type="slidenum">
              <a:rPr lang="en-US" smtClean="0"/>
              <a:t>‹#›</a:t>
            </a:fld>
            <a:endParaRPr lang="en-US"/>
          </a:p>
        </p:txBody>
      </p:sp>
    </p:spTree>
    <p:extLst>
      <p:ext uri="{BB962C8B-B14F-4D97-AF65-F5344CB8AC3E}">
        <p14:creationId xmlns:p14="http://schemas.microsoft.com/office/powerpoint/2010/main" val="94000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80A76-579A-CFF6-A586-4D49FCF27B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A6300BF-0824-2D8B-F016-868E2A14D03F}"/>
              </a:ext>
            </a:extLst>
          </p:cNvPr>
          <p:cNvSpPr>
            <a:spLocks noGrp="1"/>
          </p:cNvSpPr>
          <p:nvPr>
            <p:ph sz="half" idx="1"/>
          </p:nvPr>
        </p:nvSpPr>
        <p:spPr>
          <a:xfrm>
            <a:off x="1257301" y="2738438"/>
            <a:ext cx="7810500" cy="652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A51033-F62F-F234-1B86-868C166630E3}"/>
              </a:ext>
            </a:extLst>
          </p:cNvPr>
          <p:cNvSpPr>
            <a:spLocks noGrp="1"/>
          </p:cNvSpPr>
          <p:nvPr>
            <p:ph sz="half" idx="2"/>
          </p:nvPr>
        </p:nvSpPr>
        <p:spPr>
          <a:xfrm>
            <a:off x="9220201" y="2738438"/>
            <a:ext cx="7810500" cy="652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80277B1-E811-3ECF-7E30-08F2CE7BCF44}"/>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CACE898A-7351-474F-5E7E-5CBBC7E5EB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0E0C56-91D9-0D1C-D584-C28221F158E6}"/>
              </a:ext>
            </a:extLst>
          </p:cNvPr>
          <p:cNvSpPr>
            <a:spLocks noGrp="1"/>
          </p:cNvSpPr>
          <p:nvPr>
            <p:ph type="sldNum" sz="quarter" idx="12"/>
          </p:nvPr>
        </p:nvSpPr>
        <p:spPr/>
        <p:txBody>
          <a:bodyPr/>
          <a:lstStyle/>
          <a:p>
            <a:fld id="{26B25FBA-CD96-4BE0-9951-8D2FCF89C0C4}" type="slidenum">
              <a:rPr lang="en-US" smtClean="0"/>
              <a:t>‹#›</a:t>
            </a:fld>
            <a:endParaRPr lang="en-US"/>
          </a:p>
        </p:txBody>
      </p:sp>
    </p:spTree>
    <p:extLst>
      <p:ext uri="{BB962C8B-B14F-4D97-AF65-F5344CB8AC3E}">
        <p14:creationId xmlns:p14="http://schemas.microsoft.com/office/powerpoint/2010/main" val="262870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6180BB-6041-9D36-61C9-02F339586BC0}"/>
              </a:ext>
            </a:extLst>
          </p:cNvPr>
          <p:cNvSpPr>
            <a:spLocks noGrp="1"/>
          </p:cNvSpPr>
          <p:nvPr>
            <p:ph type="title"/>
          </p:nvPr>
        </p:nvSpPr>
        <p:spPr>
          <a:xfrm>
            <a:off x="1260475" y="547690"/>
            <a:ext cx="15773400" cy="1989137"/>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36B194-E7B4-5DF2-0D96-0BF4C430E8B9}"/>
              </a:ext>
            </a:extLst>
          </p:cNvPr>
          <p:cNvSpPr>
            <a:spLocks noGrp="1"/>
          </p:cNvSpPr>
          <p:nvPr>
            <p:ph type="body" idx="1"/>
          </p:nvPr>
        </p:nvSpPr>
        <p:spPr>
          <a:xfrm>
            <a:off x="1260475" y="2522538"/>
            <a:ext cx="7735888" cy="1235075"/>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5F0246-0474-E6A8-84F2-36F59E09AB95}"/>
              </a:ext>
            </a:extLst>
          </p:cNvPr>
          <p:cNvSpPr>
            <a:spLocks noGrp="1"/>
          </p:cNvSpPr>
          <p:nvPr>
            <p:ph sz="half" idx="2"/>
          </p:nvPr>
        </p:nvSpPr>
        <p:spPr>
          <a:xfrm>
            <a:off x="1260475" y="3757615"/>
            <a:ext cx="7735888" cy="5527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9DA4763-AF96-E69E-ECBB-8280864CEBFC}"/>
              </a:ext>
            </a:extLst>
          </p:cNvPr>
          <p:cNvSpPr>
            <a:spLocks noGrp="1"/>
          </p:cNvSpPr>
          <p:nvPr>
            <p:ph type="body" sz="quarter" idx="3"/>
          </p:nvPr>
        </p:nvSpPr>
        <p:spPr>
          <a:xfrm>
            <a:off x="9258302" y="2522538"/>
            <a:ext cx="7775575" cy="1235075"/>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F1595B-F7F4-0F78-34C5-7B56C6B4FBFF}"/>
              </a:ext>
            </a:extLst>
          </p:cNvPr>
          <p:cNvSpPr>
            <a:spLocks noGrp="1"/>
          </p:cNvSpPr>
          <p:nvPr>
            <p:ph sz="quarter" idx="4"/>
          </p:nvPr>
        </p:nvSpPr>
        <p:spPr>
          <a:xfrm>
            <a:off x="9258302" y="3757615"/>
            <a:ext cx="7775575" cy="5527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529C65-8935-F3EB-FF81-2981025F0D23}"/>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024403B4-F91F-E78F-1DCA-328F72C763D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0DB60D0-6466-E437-3EBA-C56A6BA48607}"/>
              </a:ext>
            </a:extLst>
          </p:cNvPr>
          <p:cNvSpPr>
            <a:spLocks noGrp="1"/>
          </p:cNvSpPr>
          <p:nvPr>
            <p:ph type="sldNum" sz="quarter" idx="12"/>
          </p:nvPr>
        </p:nvSpPr>
        <p:spPr/>
        <p:txBody>
          <a:bodyPr/>
          <a:lstStyle/>
          <a:p>
            <a:fld id="{26B25FBA-CD96-4BE0-9951-8D2FCF89C0C4}" type="slidenum">
              <a:rPr lang="en-US" smtClean="0"/>
              <a:t>‹#›</a:t>
            </a:fld>
            <a:endParaRPr lang="en-US"/>
          </a:p>
        </p:txBody>
      </p:sp>
    </p:spTree>
    <p:extLst>
      <p:ext uri="{BB962C8B-B14F-4D97-AF65-F5344CB8AC3E}">
        <p14:creationId xmlns:p14="http://schemas.microsoft.com/office/powerpoint/2010/main" val="22620856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8.xml"/><Relationship Id="rId2" Type="http://schemas.openxmlformats.org/officeDocument/2006/relationships/slideLayout" Target="../slideLayouts/slideLayout17.xml"/><Relationship Id="rId1" Type="http://schemas.openxmlformats.org/officeDocument/2006/relationships/slideLayout" Target="../slideLayouts/slideLayout16.xml"/><Relationship Id="rId5" Type="http://schemas.openxmlformats.org/officeDocument/2006/relationships/theme" Target="../theme/theme3.xml"/><Relationship Id="rId4" Type="http://schemas.openxmlformats.org/officeDocument/2006/relationships/slideLayout" Target="../slideLayouts/slideLayout1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theme" Target="../theme/theme4.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9.xml"/><Relationship Id="rId13" Type="http://schemas.openxmlformats.org/officeDocument/2006/relationships/theme" Target="../theme/theme5.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slideLayout" Target="../slideLayouts/slideLayout4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228600" y="305701"/>
            <a:ext cx="17830800" cy="9675602"/>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228600" y="305701"/>
            <a:ext cx="17830800" cy="198834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228600" y="2457451"/>
            <a:ext cx="17830800" cy="75238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
        <p:nvSpPr>
          <p:cNvPr id="5" name="TextBox 4">
            <a:extLst>
              <a:ext uri="{FF2B5EF4-FFF2-40B4-BE49-F238E27FC236}">
                <a16:creationId xmlns:a16="http://schemas.microsoft.com/office/drawing/2014/main" id="{953AA3B2-8A04-DA29-D3EB-A8C00E1930F5}"/>
              </a:ext>
            </a:extLst>
          </p:cNvPr>
          <p:cNvSpPr txBox="1"/>
          <p:nvPr userDrawn="1"/>
        </p:nvSpPr>
        <p:spPr>
          <a:xfrm>
            <a:off x="17614901" y="9519635"/>
            <a:ext cx="673100" cy="461665"/>
          </a:xfrm>
          <a:prstGeom prst="rect">
            <a:avLst/>
          </a:prstGeom>
          <a:noFill/>
        </p:spPr>
        <p:txBody>
          <a:bodyPr wrap="square" rtlCol="0">
            <a:spAutoFit/>
          </a:bodyPr>
          <a:lstStyle/>
          <a:p>
            <a:fld id="{D701FFA7-16C1-45EF-AC5A-D750AB2A8EE1}" type="slidenum">
              <a:rPr lang="en-US" sz="2400" smtClean="0">
                <a:solidFill>
                  <a:schemeClr val="bg1"/>
                </a:solidFill>
              </a:rPr>
              <a:t>‹#›</a:t>
            </a:fld>
            <a:endParaRPr lang="en-US" sz="2400">
              <a:solidFill>
                <a:schemeClr val="bg1"/>
              </a:solidFill>
            </a:endParaRPr>
          </a:p>
        </p:txBody>
      </p:sp>
    </p:spTree>
    <p:extLst>
      <p:ext uri="{BB962C8B-B14F-4D97-AF65-F5344CB8AC3E}">
        <p14:creationId xmlns:p14="http://schemas.microsoft.com/office/powerpoint/2010/main" val="14370002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Lst>
  <p:hf hdr="0" ftr="0" dt="0"/>
  <p:txStyles>
    <p:titleStyle>
      <a:lvl1pPr algn="ctr" defTabSz="1371566" rtl="0" eaLnBrk="1" latinLnBrk="0" hangingPunct="1">
        <a:lnSpc>
          <a:spcPct val="90000"/>
        </a:lnSpc>
        <a:spcBef>
          <a:spcPct val="0"/>
        </a:spcBef>
        <a:buNone/>
        <a:defRPr sz="6600" kern="1200">
          <a:solidFill>
            <a:schemeClr val="bg1"/>
          </a:solidFill>
          <a:latin typeface="+mj-lt"/>
          <a:ea typeface="+mj-ea"/>
          <a:cs typeface="+mj-cs"/>
        </a:defRPr>
      </a:lvl1pPr>
    </p:titleStyle>
    <p:bodyStyle>
      <a:lvl1pPr marL="342891" indent="-342891" algn="l" defTabSz="1371566" rtl="0" eaLnBrk="1" latinLnBrk="0" hangingPunct="1">
        <a:lnSpc>
          <a:spcPct val="90000"/>
        </a:lnSpc>
        <a:spcBef>
          <a:spcPts val="1500"/>
        </a:spcBef>
        <a:buFont typeface="Arial" panose="020B0604020202020204" pitchFamily="34" charset="0"/>
        <a:buChar char="•"/>
        <a:defRPr sz="4800" kern="1200">
          <a:solidFill>
            <a:schemeClr val="bg1"/>
          </a:solidFill>
          <a:latin typeface="+mn-lt"/>
          <a:ea typeface="+mn-ea"/>
          <a:cs typeface="+mn-cs"/>
        </a:defRPr>
      </a:lvl1pPr>
      <a:lvl2pPr marL="1028674" indent="-342891" algn="l" defTabSz="1371566" rtl="0" eaLnBrk="1" latinLnBrk="0" hangingPunct="1">
        <a:lnSpc>
          <a:spcPct val="90000"/>
        </a:lnSpc>
        <a:spcBef>
          <a:spcPts val="751"/>
        </a:spcBef>
        <a:buFont typeface="Arial" panose="020B0604020202020204" pitchFamily="34" charset="0"/>
        <a:buChar char="•"/>
        <a:defRPr sz="4200" kern="1200">
          <a:solidFill>
            <a:schemeClr val="bg1"/>
          </a:solidFill>
          <a:latin typeface="+mn-lt"/>
          <a:ea typeface="+mn-ea"/>
          <a:cs typeface="+mn-cs"/>
        </a:defRPr>
      </a:lvl2pPr>
      <a:lvl3pPr marL="1714457" indent="-342891" algn="l" defTabSz="1371566" rtl="0" eaLnBrk="1" latinLnBrk="0" hangingPunct="1">
        <a:lnSpc>
          <a:spcPct val="90000"/>
        </a:lnSpc>
        <a:spcBef>
          <a:spcPts val="751"/>
        </a:spcBef>
        <a:buFont typeface="Arial" panose="020B0604020202020204" pitchFamily="34" charset="0"/>
        <a:buChar char="•"/>
        <a:defRPr sz="3000" kern="1200">
          <a:solidFill>
            <a:schemeClr val="tx1"/>
          </a:solidFill>
          <a:latin typeface="+mn-lt"/>
          <a:ea typeface="+mn-ea"/>
          <a:cs typeface="+mn-cs"/>
        </a:defRPr>
      </a:lvl3pPr>
      <a:lvl4pPr marL="2400240" indent="-342891" algn="l" defTabSz="1371566" rtl="0" eaLnBrk="1" latinLnBrk="0" hangingPunct="1">
        <a:lnSpc>
          <a:spcPct val="90000"/>
        </a:lnSpc>
        <a:spcBef>
          <a:spcPts val="751"/>
        </a:spcBef>
        <a:buFont typeface="Arial" panose="020B0604020202020204" pitchFamily="34" charset="0"/>
        <a:buChar char="•"/>
        <a:defRPr sz="2700" kern="1200">
          <a:solidFill>
            <a:schemeClr val="tx1"/>
          </a:solidFill>
          <a:latin typeface="+mn-lt"/>
          <a:ea typeface="+mn-ea"/>
          <a:cs typeface="+mn-cs"/>
        </a:defRPr>
      </a:lvl4pPr>
      <a:lvl5pPr marL="3086023" indent="-342891" algn="l" defTabSz="1371566" rtl="0" eaLnBrk="1" latinLnBrk="0" hangingPunct="1">
        <a:lnSpc>
          <a:spcPct val="90000"/>
        </a:lnSpc>
        <a:spcBef>
          <a:spcPts val="751"/>
        </a:spcBef>
        <a:buFont typeface="Arial" panose="020B0604020202020204" pitchFamily="34" charset="0"/>
        <a:buChar char="•"/>
        <a:defRPr sz="2700" kern="1200">
          <a:solidFill>
            <a:schemeClr val="tx1"/>
          </a:solidFill>
          <a:latin typeface="+mn-lt"/>
          <a:ea typeface="+mn-ea"/>
          <a:cs typeface="+mn-cs"/>
        </a:defRPr>
      </a:lvl5pPr>
      <a:lvl6pPr marL="3771806" indent="-342891" algn="l" defTabSz="1371566" rtl="0" eaLnBrk="1" latinLnBrk="0" hangingPunct="1">
        <a:lnSpc>
          <a:spcPct val="90000"/>
        </a:lnSpc>
        <a:spcBef>
          <a:spcPts val="751"/>
        </a:spcBef>
        <a:buFont typeface="Arial" panose="020B0604020202020204" pitchFamily="34" charset="0"/>
        <a:buChar char="•"/>
        <a:defRPr sz="2700" kern="1200">
          <a:solidFill>
            <a:schemeClr val="tx1"/>
          </a:solidFill>
          <a:latin typeface="+mn-lt"/>
          <a:ea typeface="+mn-ea"/>
          <a:cs typeface="+mn-cs"/>
        </a:defRPr>
      </a:lvl6pPr>
      <a:lvl7pPr marL="4457589" indent="-342891" algn="l" defTabSz="1371566" rtl="0" eaLnBrk="1" latinLnBrk="0" hangingPunct="1">
        <a:lnSpc>
          <a:spcPct val="90000"/>
        </a:lnSpc>
        <a:spcBef>
          <a:spcPts val="751"/>
        </a:spcBef>
        <a:buFont typeface="Arial" panose="020B0604020202020204" pitchFamily="34" charset="0"/>
        <a:buChar char="•"/>
        <a:defRPr sz="2700" kern="1200">
          <a:solidFill>
            <a:schemeClr val="tx1"/>
          </a:solidFill>
          <a:latin typeface="+mn-lt"/>
          <a:ea typeface="+mn-ea"/>
          <a:cs typeface="+mn-cs"/>
        </a:defRPr>
      </a:lvl7pPr>
      <a:lvl8pPr marL="5143371" indent="-342891" algn="l" defTabSz="1371566" rtl="0" eaLnBrk="1" latinLnBrk="0" hangingPunct="1">
        <a:lnSpc>
          <a:spcPct val="90000"/>
        </a:lnSpc>
        <a:spcBef>
          <a:spcPts val="751"/>
        </a:spcBef>
        <a:buFont typeface="Arial" panose="020B0604020202020204" pitchFamily="34" charset="0"/>
        <a:buChar char="•"/>
        <a:defRPr sz="2700" kern="1200">
          <a:solidFill>
            <a:schemeClr val="tx1"/>
          </a:solidFill>
          <a:latin typeface="+mn-lt"/>
          <a:ea typeface="+mn-ea"/>
          <a:cs typeface="+mn-cs"/>
        </a:defRPr>
      </a:lvl8pPr>
      <a:lvl9pPr marL="5829154" indent="-342891" algn="l" defTabSz="1371566" rtl="0" eaLnBrk="1" latinLnBrk="0" hangingPunct="1">
        <a:lnSpc>
          <a:spcPct val="90000"/>
        </a:lnSpc>
        <a:spcBef>
          <a:spcPts val="751"/>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566" rtl="0" eaLnBrk="1" latinLnBrk="0" hangingPunct="1">
        <a:defRPr sz="2700" kern="1200">
          <a:solidFill>
            <a:schemeClr val="tx1"/>
          </a:solidFill>
          <a:latin typeface="+mn-lt"/>
          <a:ea typeface="+mn-ea"/>
          <a:cs typeface="+mn-cs"/>
        </a:defRPr>
      </a:lvl1pPr>
      <a:lvl2pPr marL="685783" algn="l" defTabSz="1371566" rtl="0" eaLnBrk="1" latinLnBrk="0" hangingPunct="1">
        <a:defRPr sz="2700" kern="1200">
          <a:solidFill>
            <a:schemeClr val="tx1"/>
          </a:solidFill>
          <a:latin typeface="+mn-lt"/>
          <a:ea typeface="+mn-ea"/>
          <a:cs typeface="+mn-cs"/>
        </a:defRPr>
      </a:lvl2pPr>
      <a:lvl3pPr marL="1371566" algn="l" defTabSz="1371566" rtl="0" eaLnBrk="1" latinLnBrk="0" hangingPunct="1">
        <a:defRPr sz="2700" kern="1200">
          <a:solidFill>
            <a:schemeClr val="tx1"/>
          </a:solidFill>
          <a:latin typeface="+mn-lt"/>
          <a:ea typeface="+mn-ea"/>
          <a:cs typeface="+mn-cs"/>
        </a:defRPr>
      </a:lvl3pPr>
      <a:lvl4pPr marL="2057349" algn="l" defTabSz="1371566" rtl="0" eaLnBrk="1" latinLnBrk="0" hangingPunct="1">
        <a:defRPr sz="2700" kern="1200">
          <a:solidFill>
            <a:schemeClr val="tx1"/>
          </a:solidFill>
          <a:latin typeface="+mn-lt"/>
          <a:ea typeface="+mn-ea"/>
          <a:cs typeface="+mn-cs"/>
        </a:defRPr>
      </a:lvl4pPr>
      <a:lvl5pPr marL="2743131" algn="l" defTabSz="1371566" rtl="0" eaLnBrk="1" latinLnBrk="0" hangingPunct="1">
        <a:defRPr sz="2700" kern="1200">
          <a:solidFill>
            <a:schemeClr val="tx1"/>
          </a:solidFill>
          <a:latin typeface="+mn-lt"/>
          <a:ea typeface="+mn-ea"/>
          <a:cs typeface="+mn-cs"/>
        </a:defRPr>
      </a:lvl5pPr>
      <a:lvl6pPr marL="3428914" algn="l" defTabSz="1371566" rtl="0" eaLnBrk="1" latinLnBrk="0" hangingPunct="1">
        <a:defRPr sz="2700" kern="1200">
          <a:solidFill>
            <a:schemeClr val="tx1"/>
          </a:solidFill>
          <a:latin typeface="+mn-lt"/>
          <a:ea typeface="+mn-ea"/>
          <a:cs typeface="+mn-cs"/>
        </a:defRPr>
      </a:lvl6pPr>
      <a:lvl7pPr marL="4114697" algn="l" defTabSz="1371566" rtl="0" eaLnBrk="1" latinLnBrk="0" hangingPunct="1">
        <a:defRPr sz="2700" kern="1200">
          <a:solidFill>
            <a:schemeClr val="tx1"/>
          </a:solidFill>
          <a:latin typeface="+mn-lt"/>
          <a:ea typeface="+mn-ea"/>
          <a:cs typeface="+mn-cs"/>
        </a:defRPr>
      </a:lvl7pPr>
      <a:lvl8pPr marL="4800480" algn="l" defTabSz="1371566" rtl="0" eaLnBrk="1" latinLnBrk="0" hangingPunct="1">
        <a:defRPr sz="2700" kern="1200">
          <a:solidFill>
            <a:schemeClr val="tx1"/>
          </a:solidFill>
          <a:latin typeface="+mn-lt"/>
          <a:ea typeface="+mn-ea"/>
          <a:cs typeface="+mn-cs"/>
        </a:defRPr>
      </a:lvl8pPr>
      <a:lvl9pPr marL="5486263" algn="l" defTabSz="1371566" rtl="0" eaLnBrk="1" latinLnBrk="0" hangingPunct="1">
        <a:defRPr sz="27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911C811-4EE8-6ADB-C2C6-F3A7A9EDC12D}"/>
              </a:ext>
            </a:extLst>
          </p:cNvPr>
          <p:cNvSpPr>
            <a:spLocks noGrp="1"/>
          </p:cNvSpPr>
          <p:nvPr>
            <p:ph type="title"/>
          </p:nvPr>
        </p:nvSpPr>
        <p:spPr>
          <a:xfrm>
            <a:off x="1257300" y="547690"/>
            <a:ext cx="15773400" cy="198913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5342D4-8D80-59BB-39E5-D03A44B3D0E8}"/>
              </a:ext>
            </a:extLst>
          </p:cNvPr>
          <p:cNvSpPr>
            <a:spLocks noGrp="1"/>
          </p:cNvSpPr>
          <p:nvPr>
            <p:ph type="body" idx="1"/>
          </p:nvPr>
        </p:nvSpPr>
        <p:spPr>
          <a:xfrm>
            <a:off x="1257300" y="2738438"/>
            <a:ext cx="15773400" cy="6527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EB51AD-FCE4-43DC-B85E-E4E0BEF7DBA2}"/>
              </a:ext>
            </a:extLst>
          </p:cNvPr>
          <p:cNvSpPr>
            <a:spLocks noGrp="1"/>
          </p:cNvSpPr>
          <p:nvPr>
            <p:ph type="dt" sz="half" idx="2"/>
          </p:nvPr>
        </p:nvSpPr>
        <p:spPr>
          <a:xfrm>
            <a:off x="1257300" y="9534525"/>
            <a:ext cx="4114800" cy="547688"/>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US"/>
          </a:p>
        </p:txBody>
      </p:sp>
      <p:sp>
        <p:nvSpPr>
          <p:cNvPr id="5" name="Footer Placeholder 4">
            <a:extLst>
              <a:ext uri="{FF2B5EF4-FFF2-40B4-BE49-F238E27FC236}">
                <a16:creationId xmlns:a16="http://schemas.microsoft.com/office/drawing/2014/main" id="{590FCEE5-B9FF-E690-1187-8DF67693A4D6}"/>
              </a:ext>
            </a:extLst>
          </p:cNvPr>
          <p:cNvSpPr>
            <a:spLocks noGrp="1"/>
          </p:cNvSpPr>
          <p:nvPr>
            <p:ph type="ftr" sz="quarter" idx="3"/>
          </p:nvPr>
        </p:nvSpPr>
        <p:spPr>
          <a:xfrm>
            <a:off x="6057900" y="9534525"/>
            <a:ext cx="6172200" cy="547688"/>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16AD3429-F3A1-F351-CF3C-A9EC90EDDDF2}"/>
              </a:ext>
            </a:extLst>
          </p:cNvPr>
          <p:cNvSpPr>
            <a:spLocks noGrp="1"/>
          </p:cNvSpPr>
          <p:nvPr>
            <p:ph type="sldNum" sz="quarter" idx="4"/>
          </p:nvPr>
        </p:nvSpPr>
        <p:spPr>
          <a:xfrm>
            <a:off x="12915900" y="9534525"/>
            <a:ext cx="4114800" cy="547688"/>
          </a:xfrm>
          <a:prstGeom prst="rect">
            <a:avLst/>
          </a:prstGeom>
        </p:spPr>
        <p:txBody>
          <a:bodyPr vert="horz" lIns="91440" tIns="45720" rIns="91440" bIns="45720" rtlCol="0" anchor="ctr"/>
          <a:lstStyle>
            <a:lvl1pPr algn="r">
              <a:defRPr sz="1200">
                <a:solidFill>
                  <a:schemeClr val="tx1">
                    <a:tint val="82000"/>
                  </a:schemeClr>
                </a:solidFill>
              </a:defRPr>
            </a:lvl1pPr>
          </a:lstStyle>
          <a:p>
            <a:fld id="{26B25FBA-CD96-4BE0-9951-8D2FCF89C0C4}" type="slidenum">
              <a:rPr lang="en-US" smtClean="0"/>
              <a:t>‹#›</a:t>
            </a:fld>
            <a:endParaRPr lang="en-US"/>
          </a:p>
        </p:txBody>
      </p:sp>
    </p:spTree>
    <p:extLst>
      <p:ext uri="{BB962C8B-B14F-4D97-AF65-F5344CB8AC3E}">
        <p14:creationId xmlns:p14="http://schemas.microsoft.com/office/powerpoint/2010/main" val="418848061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hf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228600" y="305701"/>
            <a:ext cx="17830800" cy="9675602"/>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228600" y="305701"/>
            <a:ext cx="17830800" cy="198834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228600" y="2457451"/>
            <a:ext cx="17830800" cy="75238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
        <p:nvSpPr>
          <p:cNvPr id="5" name="TextBox 4">
            <a:extLst>
              <a:ext uri="{FF2B5EF4-FFF2-40B4-BE49-F238E27FC236}">
                <a16:creationId xmlns:a16="http://schemas.microsoft.com/office/drawing/2014/main" id="{9C4565A8-5428-D051-A9F4-616BF504DCDC}"/>
              </a:ext>
            </a:extLst>
          </p:cNvPr>
          <p:cNvSpPr txBox="1"/>
          <p:nvPr userDrawn="1"/>
        </p:nvSpPr>
        <p:spPr>
          <a:xfrm>
            <a:off x="17614901" y="9437794"/>
            <a:ext cx="571500" cy="430887"/>
          </a:xfrm>
          <a:prstGeom prst="rect">
            <a:avLst/>
          </a:prstGeom>
          <a:noFill/>
        </p:spPr>
        <p:txBody>
          <a:bodyPr wrap="square" rtlCol="0">
            <a:spAutoFit/>
          </a:bodyPr>
          <a:lstStyle/>
          <a:p>
            <a:fld id="{9FDD0A55-7F58-4653-9E2A-584E50128153}" type="slidenum">
              <a:rPr lang="en-US" sz="2200" smtClean="0">
                <a:solidFill>
                  <a:schemeClr val="bg1"/>
                </a:solidFill>
              </a:rPr>
              <a:t>‹#›</a:t>
            </a:fld>
            <a:endParaRPr lang="en-US" sz="2200">
              <a:solidFill>
                <a:schemeClr val="bg1"/>
              </a:solidFill>
            </a:endParaRPr>
          </a:p>
        </p:txBody>
      </p:sp>
    </p:spTree>
    <p:extLst>
      <p:ext uri="{BB962C8B-B14F-4D97-AF65-F5344CB8AC3E}">
        <p14:creationId xmlns:p14="http://schemas.microsoft.com/office/powerpoint/2010/main" val="413407723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hdr="0" ftr="0" dt="0"/>
  <p:txStyles>
    <p:titleStyle>
      <a:lvl1pPr algn="ctr" defTabSz="1371566" rtl="0" eaLnBrk="1" latinLnBrk="0" hangingPunct="1">
        <a:lnSpc>
          <a:spcPct val="90000"/>
        </a:lnSpc>
        <a:spcBef>
          <a:spcPct val="0"/>
        </a:spcBef>
        <a:buNone/>
        <a:defRPr sz="6600" kern="1200">
          <a:solidFill>
            <a:schemeClr val="bg1"/>
          </a:solidFill>
          <a:latin typeface="+mj-lt"/>
          <a:ea typeface="+mj-ea"/>
          <a:cs typeface="+mj-cs"/>
        </a:defRPr>
      </a:lvl1pPr>
    </p:titleStyle>
    <p:bodyStyle>
      <a:lvl1pPr marL="342891" indent="-342891" algn="l" defTabSz="1371566" rtl="0" eaLnBrk="1" latinLnBrk="0" hangingPunct="1">
        <a:lnSpc>
          <a:spcPct val="90000"/>
        </a:lnSpc>
        <a:spcBef>
          <a:spcPts val="1500"/>
        </a:spcBef>
        <a:buFont typeface="Arial" panose="020B0604020202020204" pitchFamily="34" charset="0"/>
        <a:buChar char="•"/>
        <a:defRPr sz="4800" kern="1200">
          <a:solidFill>
            <a:schemeClr val="bg1"/>
          </a:solidFill>
          <a:latin typeface="+mn-lt"/>
          <a:ea typeface="+mn-ea"/>
          <a:cs typeface="+mn-cs"/>
        </a:defRPr>
      </a:lvl1pPr>
      <a:lvl2pPr marL="1028674" indent="-342891" algn="l" defTabSz="1371566" rtl="0" eaLnBrk="1" latinLnBrk="0" hangingPunct="1">
        <a:lnSpc>
          <a:spcPct val="90000"/>
        </a:lnSpc>
        <a:spcBef>
          <a:spcPts val="751"/>
        </a:spcBef>
        <a:buFont typeface="Arial" panose="020B0604020202020204" pitchFamily="34" charset="0"/>
        <a:buChar char="•"/>
        <a:defRPr sz="4200" kern="1200">
          <a:solidFill>
            <a:schemeClr val="bg1"/>
          </a:solidFill>
          <a:latin typeface="+mn-lt"/>
          <a:ea typeface="+mn-ea"/>
          <a:cs typeface="+mn-cs"/>
        </a:defRPr>
      </a:lvl2pPr>
      <a:lvl3pPr marL="1714457" indent="-342891" algn="l" defTabSz="1371566" rtl="0" eaLnBrk="1" latinLnBrk="0" hangingPunct="1">
        <a:lnSpc>
          <a:spcPct val="90000"/>
        </a:lnSpc>
        <a:spcBef>
          <a:spcPts val="751"/>
        </a:spcBef>
        <a:buFont typeface="Arial" panose="020B0604020202020204" pitchFamily="34" charset="0"/>
        <a:buChar char="•"/>
        <a:defRPr sz="3000" kern="1200">
          <a:solidFill>
            <a:schemeClr val="tx1"/>
          </a:solidFill>
          <a:latin typeface="+mn-lt"/>
          <a:ea typeface="+mn-ea"/>
          <a:cs typeface="+mn-cs"/>
        </a:defRPr>
      </a:lvl3pPr>
      <a:lvl4pPr marL="2400240" indent="-342891" algn="l" defTabSz="1371566" rtl="0" eaLnBrk="1" latinLnBrk="0" hangingPunct="1">
        <a:lnSpc>
          <a:spcPct val="90000"/>
        </a:lnSpc>
        <a:spcBef>
          <a:spcPts val="751"/>
        </a:spcBef>
        <a:buFont typeface="Arial" panose="020B0604020202020204" pitchFamily="34" charset="0"/>
        <a:buChar char="•"/>
        <a:defRPr sz="2700" kern="1200">
          <a:solidFill>
            <a:schemeClr val="tx1"/>
          </a:solidFill>
          <a:latin typeface="+mn-lt"/>
          <a:ea typeface="+mn-ea"/>
          <a:cs typeface="+mn-cs"/>
        </a:defRPr>
      </a:lvl4pPr>
      <a:lvl5pPr marL="3086023" indent="-342891" algn="l" defTabSz="1371566" rtl="0" eaLnBrk="1" latinLnBrk="0" hangingPunct="1">
        <a:lnSpc>
          <a:spcPct val="90000"/>
        </a:lnSpc>
        <a:spcBef>
          <a:spcPts val="751"/>
        </a:spcBef>
        <a:buFont typeface="Arial" panose="020B0604020202020204" pitchFamily="34" charset="0"/>
        <a:buChar char="•"/>
        <a:defRPr sz="2700" kern="1200">
          <a:solidFill>
            <a:schemeClr val="tx1"/>
          </a:solidFill>
          <a:latin typeface="+mn-lt"/>
          <a:ea typeface="+mn-ea"/>
          <a:cs typeface="+mn-cs"/>
        </a:defRPr>
      </a:lvl5pPr>
      <a:lvl6pPr marL="3771806" indent="-342891" algn="l" defTabSz="1371566" rtl="0" eaLnBrk="1" latinLnBrk="0" hangingPunct="1">
        <a:lnSpc>
          <a:spcPct val="90000"/>
        </a:lnSpc>
        <a:spcBef>
          <a:spcPts val="751"/>
        </a:spcBef>
        <a:buFont typeface="Arial" panose="020B0604020202020204" pitchFamily="34" charset="0"/>
        <a:buChar char="•"/>
        <a:defRPr sz="2700" kern="1200">
          <a:solidFill>
            <a:schemeClr val="tx1"/>
          </a:solidFill>
          <a:latin typeface="+mn-lt"/>
          <a:ea typeface="+mn-ea"/>
          <a:cs typeface="+mn-cs"/>
        </a:defRPr>
      </a:lvl6pPr>
      <a:lvl7pPr marL="4457589" indent="-342891" algn="l" defTabSz="1371566" rtl="0" eaLnBrk="1" latinLnBrk="0" hangingPunct="1">
        <a:lnSpc>
          <a:spcPct val="90000"/>
        </a:lnSpc>
        <a:spcBef>
          <a:spcPts val="751"/>
        </a:spcBef>
        <a:buFont typeface="Arial" panose="020B0604020202020204" pitchFamily="34" charset="0"/>
        <a:buChar char="•"/>
        <a:defRPr sz="2700" kern="1200">
          <a:solidFill>
            <a:schemeClr val="tx1"/>
          </a:solidFill>
          <a:latin typeface="+mn-lt"/>
          <a:ea typeface="+mn-ea"/>
          <a:cs typeface="+mn-cs"/>
        </a:defRPr>
      </a:lvl7pPr>
      <a:lvl8pPr marL="5143371" indent="-342891" algn="l" defTabSz="1371566" rtl="0" eaLnBrk="1" latinLnBrk="0" hangingPunct="1">
        <a:lnSpc>
          <a:spcPct val="90000"/>
        </a:lnSpc>
        <a:spcBef>
          <a:spcPts val="751"/>
        </a:spcBef>
        <a:buFont typeface="Arial" panose="020B0604020202020204" pitchFamily="34" charset="0"/>
        <a:buChar char="•"/>
        <a:defRPr sz="2700" kern="1200">
          <a:solidFill>
            <a:schemeClr val="tx1"/>
          </a:solidFill>
          <a:latin typeface="+mn-lt"/>
          <a:ea typeface="+mn-ea"/>
          <a:cs typeface="+mn-cs"/>
        </a:defRPr>
      </a:lvl8pPr>
      <a:lvl9pPr marL="5829154" indent="-342891" algn="l" defTabSz="1371566" rtl="0" eaLnBrk="1" latinLnBrk="0" hangingPunct="1">
        <a:lnSpc>
          <a:spcPct val="90000"/>
        </a:lnSpc>
        <a:spcBef>
          <a:spcPts val="751"/>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566" rtl="0" eaLnBrk="1" latinLnBrk="0" hangingPunct="1">
        <a:defRPr sz="2700" kern="1200">
          <a:solidFill>
            <a:schemeClr val="tx1"/>
          </a:solidFill>
          <a:latin typeface="+mn-lt"/>
          <a:ea typeface="+mn-ea"/>
          <a:cs typeface="+mn-cs"/>
        </a:defRPr>
      </a:lvl1pPr>
      <a:lvl2pPr marL="685783" algn="l" defTabSz="1371566" rtl="0" eaLnBrk="1" latinLnBrk="0" hangingPunct="1">
        <a:defRPr sz="2700" kern="1200">
          <a:solidFill>
            <a:schemeClr val="tx1"/>
          </a:solidFill>
          <a:latin typeface="+mn-lt"/>
          <a:ea typeface="+mn-ea"/>
          <a:cs typeface="+mn-cs"/>
        </a:defRPr>
      </a:lvl2pPr>
      <a:lvl3pPr marL="1371566" algn="l" defTabSz="1371566" rtl="0" eaLnBrk="1" latinLnBrk="0" hangingPunct="1">
        <a:defRPr sz="2700" kern="1200">
          <a:solidFill>
            <a:schemeClr val="tx1"/>
          </a:solidFill>
          <a:latin typeface="+mn-lt"/>
          <a:ea typeface="+mn-ea"/>
          <a:cs typeface="+mn-cs"/>
        </a:defRPr>
      </a:lvl3pPr>
      <a:lvl4pPr marL="2057349" algn="l" defTabSz="1371566" rtl="0" eaLnBrk="1" latinLnBrk="0" hangingPunct="1">
        <a:defRPr sz="2700" kern="1200">
          <a:solidFill>
            <a:schemeClr val="tx1"/>
          </a:solidFill>
          <a:latin typeface="+mn-lt"/>
          <a:ea typeface="+mn-ea"/>
          <a:cs typeface="+mn-cs"/>
        </a:defRPr>
      </a:lvl4pPr>
      <a:lvl5pPr marL="2743131" algn="l" defTabSz="1371566" rtl="0" eaLnBrk="1" latinLnBrk="0" hangingPunct="1">
        <a:defRPr sz="2700" kern="1200">
          <a:solidFill>
            <a:schemeClr val="tx1"/>
          </a:solidFill>
          <a:latin typeface="+mn-lt"/>
          <a:ea typeface="+mn-ea"/>
          <a:cs typeface="+mn-cs"/>
        </a:defRPr>
      </a:lvl5pPr>
      <a:lvl6pPr marL="3428914" algn="l" defTabSz="1371566" rtl="0" eaLnBrk="1" latinLnBrk="0" hangingPunct="1">
        <a:defRPr sz="2700" kern="1200">
          <a:solidFill>
            <a:schemeClr val="tx1"/>
          </a:solidFill>
          <a:latin typeface="+mn-lt"/>
          <a:ea typeface="+mn-ea"/>
          <a:cs typeface="+mn-cs"/>
        </a:defRPr>
      </a:lvl6pPr>
      <a:lvl7pPr marL="4114697" algn="l" defTabSz="1371566" rtl="0" eaLnBrk="1" latinLnBrk="0" hangingPunct="1">
        <a:defRPr sz="2700" kern="1200">
          <a:solidFill>
            <a:schemeClr val="tx1"/>
          </a:solidFill>
          <a:latin typeface="+mn-lt"/>
          <a:ea typeface="+mn-ea"/>
          <a:cs typeface="+mn-cs"/>
        </a:defRPr>
      </a:lvl7pPr>
      <a:lvl8pPr marL="4800480" algn="l" defTabSz="1371566" rtl="0" eaLnBrk="1" latinLnBrk="0" hangingPunct="1">
        <a:defRPr sz="2700" kern="1200">
          <a:solidFill>
            <a:schemeClr val="tx1"/>
          </a:solidFill>
          <a:latin typeface="+mn-lt"/>
          <a:ea typeface="+mn-ea"/>
          <a:cs typeface="+mn-cs"/>
        </a:defRPr>
      </a:lvl8pPr>
      <a:lvl9pPr marL="5486263" algn="l" defTabSz="1371566" rtl="0" eaLnBrk="1" latinLnBrk="0" hangingPunct="1">
        <a:defRPr sz="27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7300" y="547688"/>
            <a:ext cx="15773400" cy="198834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57300" y="2738438"/>
            <a:ext cx="15773400" cy="65270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7300" y="9534526"/>
            <a:ext cx="4114800" cy="547688"/>
          </a:xfrm>
          <a:prstGeom prst="rect">
            <a:avLst/>
          </a:prstGeom>
        </p:spPr>
        <p:txBody>
          <a:bodyPr vert="horz" lIns="91440" tIns="45720" rIns="91440" bIns="45720" rtlCol="0" anchor="ctr"/>
          <a:lstStyle>
            <a:lvl1pPr algn="l">
              <a:defRPr sz="1800">
                <a:solidFill>
                  <a:schemeClr val="tx1">
                    <a:tint val="75000"/>
                  </a:schemeClr>
                </a:solidFill>
              </a:defRPr>
            </a:lvl1pPr>
          </a:lstStyle>
          <a:p>
            <a:fld id="{C764DE79-268F-4C1A-8933-263129D2AF90}" type="datetimeFigureOut">
              <a:rPr lang="en-US" dirty="0"/>
              <a:t>4/1/2026</a:t>
            </a:fld>
            <a:endParaRPr lang="en-US" dirty="0"/>
          </a:p>
        </p:txBody>
      </p:sp>
      <p:sp>
        <p:nvSpPr>
          <p:cNvPr id="5" name="Footer Placeholder 4"/>
          <p:cNvSpPr>
            <a:spLocks noGrp="1"/>
          </p:cNvSpPr>
          <p:nvPr>
            <p:ph type="ftr" sz="quarter" idx="3"/>
          </p:nvPr>
        </p:nvSpPr>
        <p:spPr>
          <a:xfrm>
            <a:off x="6057900" y="9534526"/>
            <a:ext cx="6172200" cy="547688"/>
          </a:xfrm>
          <a:prstGeom prst="rect">
            <a:avLst/>
          </a:prstGeom>
        </p:spPr>
        <p:txBody>
          <a:bodyPr vert="horz" lIns="91440" tIns="45720" rIns="91440" bIns="45720" rtlCol="0" anchor="ctr"/>
          <a:lstStyle>
            <a:lvl1pPr algn="ctr">
              <a:defRPr sz="1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2915900" y="9534526"/>
            <a:ext cx="4114800" cy="547688"/>
          </a:xfrm>
          <a:prstGeom prst="rect">
            <a:avLst/>
          </a:prstGeom>
        </p:spPr>
        <p:txBody>
          <a:bodyPr vert="horz" lIns="91440" tIns="45720" rIns="91440" bIns="45720" rtlCol="0" anchor="ctr"/>
          <a:lstStyle>
            <a:lvl1pPr algn="r">
              <a:defRPr sz="18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ADFB18CC-521A-208C-22E8-AB6CA6124060}"/>
              </a:ext>
            </a:extLst>
          </p:cNvPr>
          <p:cNvSpPr/>
          <p:nvPr userDrawn="1"/>
        </p:nvSpPr>
        <p:spPr>
          <a:xfrm>
            <a:off x="228600" y="305701"/>
            <a:ext cx="17830800" cy="9675602"/>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700"/>
          </a:p>
        </p:txBody>
      </p:sp>
      <p:sp>
        <p:nvSpPr>
          <p:cNvPr id="8" name="TextBox 7">
            <a:extLst>
              <a:ext uri="{FF2B5EF4-FFF2-40B4-BE49-F238E27FC236}">
                <a16:creationId xmlns:a16="http://schemas.microsoft.com/office/drawing/2014/main" id="{F30B039C-3BDA-559A-576A-11B6B6AEAEE3}"/>
              </a:ext>
            </a:extLst>
          </p:cNvPr>
          <p:cNvSpPr txBox="1"/>
          <p:nvPr userDrawn="1"/>
        </p:nvSpPr>
        <p:spPr>
          <a:xfrm>
            <a:off x="17614901" y="9437795"/>
            <a:ext cx="571500" cy="430887"/>
          </a:xfrm>
          <a:prstGeom prst="rect">
            <a:avLst/>
          </a:prstGeom>
          <a:noFill/>
        </p:spPr>
        <p:txBody>
          <a:bodyPr wrap="square" rtlCol="0">
            <a:spAutoFit/>
          </a:bodyPr>
          <a:lstStyle/>
          <a:p>
            <a:fld id="{9FDD0A55-7F58-4653-9E2A-584E50128153}" type="slidenum">
              <a:rPr lang="en-US" sz="2200" smtClean="0">
                <a:solidFill>
                  <a:schemeClr val="bg1"/>
                </a:solidFill>
              </a:rPr>
              <a:t>‹#›</a:t>
            </a:fld>
            <a:endParaRPr lang="en-US" sz="2200">
              <a:solidFill>
                <a:schemeClr val="bg1"/>
              </a:solidFill>
            </a:endParaRPr>
          </a:p>
        </p:txBody>
      </p:sp>
    </p:spTree>
    <p:extLst>
      <p:ext uri="{BB962C8B-B14F-4D97-AF65-F5344CB8AC3E}">
        <p14:creationId xmlns:p14="http://schemas.microsoft.com/office/powerpoint/2010/main" val="303692673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Lst>
  <p:hf hdr="0" ftr="0" dt="0"/>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7300" y="547688"/>
            <a:ext cx="15773400" cy="198834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57300" y="2738438"/>
            <a:ext cx="15773400" cy="65270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7300" y="9534526"/>
            <a:ext cx="4114800" cy="547688"/>
          </a:xfrm>
          <a:prstGeom prst="rect">
            <a:avLst/>
          </a:prstGeom>
        </p:spPr>
        <p:txBody>
          <a:bodyPr vert="horz" lIns="91440" tIns="45720" rIns="91440" bIns="45720" rtlCol="0" anchor="ctr"/>
          <a:lstStyle>
            <a:lvl1pPr algn="l">
              <a:defRPr sz="1800">
                <a:solidFill>
                  <a:schemeClr val="tx1">
                    <a:tint val="75000"/>
                  </a:schemeClr>
                </a:solidFill>
              </a:defRPr>
            </a:lvl1pPr>
          </a:lstStyle>
          <a:p>
            <a:fld id="{C764DE79-268F-4C1A-8933-263129D2AF90}" type="datetimeFigureOut">
              <a:rPr lang="en-US" dirty="0"/>
              <a:t>4/1/2026</a:t>
            </a:fld>
            <a:endParaRPr lang="en-US" dirty="0"/>
          </a:p>
        </p:txBody>
      </p:sp>
      <p:sp>
        <p:nvSpPr>
          <p:cNvPr id="5" name="Footer Placeholder 4"/>
          <p:cNvSpPr>
            <a:spLocks noGrp="1"/>
          </p:cNvSpPr>
          <p:nvPr>
            <p:ph type="ftr" sz="quarter" idx="3"/>
          </p:nvPr>
        </p:nvSpPr>
        <p:spPr>
          <a:xfrm>
            <a:off x="6057900" y="9534526"/>
            <a:ext cx="6172200" cy="547688"/>
          </a:xfrm>
          <a:prstGeom prst="rect">
            <a:avLst/>
          </a:prstGeom>
        </p:spPr>
        <p:txBody>
          <a:bodyPr vert="horz" lIns="91440" tIns="45720" rIns="91440" bIns="45720" rtlCol="0" anchor="ctr"/>
          <a:lstStyle>
            <a:lvl1pPr algn="ctr">
              <a:defRPr sz="1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2915900" y="9534526"/>
            <a:ext cx="4114800" cy="547688"/>
          </a:xfrm>
          <a:prstGeom prst="rect">
            <a:avLst/>
          </a:prstGeom>
        </p:spPr>
        <p:txBody>
          <a:bodyPr vert="horz" lIns="91440" tIns="45720" rIns="91440" bIns="45720" rtlCol="0" anchor="ctr"/>
          <a:lstStyle>
            <a:lvl1pPr algn="r">
              <a:defRPr sz="18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FAA5F477-1669-5292-782D-521F9CFEDE3A}"/>
              </a:ext>
            </a:extLst>
          </p:cNvPr>
          <p:cNvSpPr/>
          <p:nvPr userDrawn="1"/>
        </p:nvSpPr>
        <p:spPr>
          <a:xfrm>
            <a:off x="228600" y="305701"/>
            <a:ext cx="17830800" cy="9675602"/>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27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8" name="TextBox 7">
            <a:extLst>
              <a:ext uri="{FF2B5EF4-FFF2-40B4-BE49-F238E27FC236}">
                <a16:creationId xmlns:a16="http://schemas.microsoft.com/office/drawing/2014/main" id="{9EE11D69-ECC5-6B4C-DFE5-C02BDEF91A37}"/>
              </a:ext>
            </a:extLst>
          </p:cNvPr>
          <p:cNvSpPr txBox="1"/>
          <p:nvPr userDrawn="1"/>
        </p:nvSpPr>
        <p:spPr>
          <a:xfrm>
            <a:off x="17614901" y="9519635"/>
            <a:ext cx="673100" cy="461665"/>
          </a:xfrm>
          <a:prstGeom prst="rect">
            <a:avLst/>
          </a:prstGeom>
          <a:noFill/>
        </p:spPr>
        <p:txBody>
          <a:bodyPr wrap="square" rtlCol="0">
            <a:spAutoFit/>
          </a:bodyPr>
          <a:lstStyle/>
          <a:p>
            <a:fld id="{D701FFA7-16C1-45EF-AC5A-D750AB2A8EE1}" type="slidenum">
              <a:rPr lang="en-US" sz="2400" smtClean="0">
                <a:solidFill>
                  <a:schemeClr val="bg1"/>
                </a:solidFill>
              </a:rPr>
              <a:t>‹#›</a:t>
            </a:fld>
            <a:endParaRPr lang="en-US" sz="2400">
              <a:solidFill>
                <a:schemeClr val="bg1"/>
              </a:solidFill>
            </a:endParaRPr>
          </a:p>
        </p:txBody>
      </p:sp>
    </p:spTree>
    <p:extLst>
      <p:ext uri="{BB962C8B-B14F-4D97-AF65-F5344CB8AC3E}">
        <p14:creationId xmlns:p14="http://schemas.microsoft.com/office/powerpoint/2010/main" val="3685622805"/>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Lst>
  <p:hf hdr="0" ftr="0" dt="0"/>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leginfo.legislature.ca.gov/faces/billNavClient.xhtml?bill_id=202520260AB560" TargetMode="External"/><Relationship Id="rId2" Type="http://schemas.openxmlformats.org/officeDocument/2006/relationships/notesSlide" Target="../notesSlides/notesSlide2.xml"/><Relationship Id="rId1" Type="http://schemas.openxmlformats.org/officeDocument/2006/relationships/slideLayout" Target="../slideLayouts/slideLayout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3" Type="http://schemas.openxmlformats.org/officeDocument/2006/relationships/hyperlink" Target="mailto:join-ab560@mlist.cde.ca.gov" TargetMode="External"/><Relationship Id="rId2" Type="http://schemas.openxmlformats.org/officeDocument/2006/relationships/notesSlide" Target="../notesSlides/notesSlide4.xml"/><Relationship Id="rId1" Type="http://schemas.openxmlformats.org/officeDocument/2006/relationships/slideLayout" Target="../slideLayouts/slideLayout35.xml"/><Relationship Id="rId4" Type="http://schemas.openxmlformats.org/officeDocument/2006/relationships/hyperlink" Target="https://www.cde.ca.gov/sp/se/lr/ab560.asp"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mailto:SEDPOLICY@CDE.CA.GOV" TargetMode="External"/><Relationship Id="rId2" Type="http://schemas.openxmlformats.org/officeDocument/2006/relationships/notesSlide" Target="../notesSlides/notesSlide5.xml"/><Relationship Id="rId1" Type="http://schemas.openxmlformats.org/officeDocument/2006/relationships/slideLayout" Target="../slideLayouts/slideLayout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F5EE8-02C3-4923-874A-BE7747195DFD}"/>
              </a:ext>
            </a:extLst>
          </p:cNvPr>
          <p:cNvSpPr>
            <a:spLocks noGrp="1"/>
          </p:cNvSpPr>
          <p:nvPr>
            <p:ph type="ctrTitle"/>
          </p:nvPr>
        </p:nvSpPr>
        <p:spPr>
          <a:xfrm>
            <a:off x="2286000" y="3009900"/>
            <a:ext cx="13716000" cy="2743200"/>
          </a:xfrm>
        </p:spPr>
        <p:txBody>
          <a:bodyPr>
            <a:normAutofit/>
          </a:bodyPr>
          <a:lstStyle/>
          <a:p>
            <a:r>
              <a:rPr lang="en-US" sz="7200" dirty="0">
                <a:solidFill>
                  <a:prstClr val="white"/>
                </a:solidFill>
              </a:rPr>
              <a:t>Informational Webinar:</a:t>
            </a:r>
            <a:br>
              <a:rPr lang="en-US" sz="7200" dirty="0">
                <a:solidFill>
                  <a:prstClr val="white"/>
                </a:solidFill>
              </a:rPr>
            </a:br>
            <a:r>
              <a:rPr lang="en-US" sz="7200" dirty="0">
                <a:solidFill>
                  <a:prstClr val="white"/>
                </a:solidFill>
              </a:rPr>
              <a:t>Assembly Bill 560</a:t>
            </a:r>
            <a:endParaRPr lang="en-US" sz="7200" dirty="0"/>
          </a:p>
        </p:txBody>
      </p:sp>
      <p:sp>
        <p:nvSpPr>
          <p:cNvPr id="6" name="Subtitle 5">
            <a:extLst>
              <a:ext uri="{FF2B5EF4-FFF2-40B4-BE49-F238E27FC236}">
                <a16:creationId xmlns:a16="http://schemas.microsoft.com/office/drawing/2014/main" id="{EDDCC0A3-50BE-46E0-9AAB-D66DCD677597}"/>
              </a:ext>
            </a:extLst>
          </p:cNvPr>
          <p:cNvSpPr>
            <a:spLocks noGrp="1"/>
          </p:cNvSpPr>
          <p:nvPr>
            <p:ph type="subTitle" idx="4294967295"/>
          </p:nvPr>
        </p:nvSpPr>
        <p:spPr>
          <a:xfrm>
            <a:off x="3714750" y="5753100"/>
            <a:ext cx="11220450" cy="1790700"/>
          </a:xfrm>
        </p:spPr>
        <p:txBody>
          <a:bodyPr>
            <a:normAutofit fontScale="85000" lnSpcReduction="20000"/>
          </a:bodyPr>
          <a:lstStyle/>
          <a:p>
            <a:pPr marL="0" indent="0" algn="ctr">
              <a:buNone/>
            </a:pPr>
            <a:r>
              <a:rPr lang="en-US" dirty="0">
                <a:solidFill>
                  <a:schemeClr val="bg1"/>
                </a:solidFill>
              </a:rPr>
              <a:t>Nora Parella</a:t>
            </a:r>
          </a:p>
          <a:p>
            <a:pPr marL="0" indent="0" algn="ctr">
              <a:buNone/>
            </a:pPr>
            <a:r>
              <a:rPr lang="en-US" dirty="0">
                <a:solidFill>
                  <a:schemeClr val="bg1"/>
                </a:solidFill>
              </a:rPr>
              <a:t>Policy &amp; Initiatives Unit</a:t>
            </a:r>
            <a:endParaRPr lang="en-US" dirty="0">
              <a:solidFill>
                <a:schemeClr val="bg1"/>
              </a:solidFill>
              <a:cs typeface="Arial" panose="020B0604020202020204" pitchFamily="34" charset="0"/>
            </a:endParaRPr>
          </a:p>
          <a:p>
            <a:pPr marL="0" indent="0" algn="ctr">
              <a:buNone/>
            </a:pPr>
            <a:r>
              <a:rPr lang="en-US" dirty="0">
                <a:solidFill>
                  <a:schemeClr val="bg1"/>
                </a:solidFill>
                <a:cs typeface="Arial" panose="020B0604020202020204" pitchFamily="34" charset="0"/>
              </a:rPr>
              <a:t>February 10, 2024</a:t>
            </a:r>
          </a:p>
          <a:p>
            <a:endParaRPr lang="en-US" dirty="0"/>
          </a:p>
        </p:txBody>
      </p:sp>
    </p:spTree>
    <p:extLst>
      <p:ext uri="{BB962C8B-B14F-4D97-AF65-F5344CB8AC3E}">
        <p14:creationId xmlns:p14="http://schemas.microsoft.com/office/powerpoint/2010/main" val="3196704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9812F-DF13-8C26-829F-E81029488A22}"/>
              </a:ext>
            </a:extLst>
          </p:cNvPr>
          <p:cNvSpPr>
            <a:spLocks noGrp="1"/>
          </p:cNvSpPr>
          <p:nvPr>
            <p:ph type="title"/>
          </p:nvPr>
        </p:nvSpPr>
        <p:spPr/>
        <p:txBody>
          <a:bodyPr>
            <a:normAutofit/>
          </a:bodyPr>
          <a:lstStyle/>
          <a:p>
            <a:pPr algn="ctr"/>
            <a:r>
              <a:rPr lang="en-US" sz="7000" b="1" dirty="0">
                <a:latin typeface="Arial" panose="020B0604020202020204" pitchFamily="34" charset="0"/>
                <a:cs typeface="Arial" panose="020B0604020202020204" pitchFamily="34" charset="0"/>
              </a:rPr>
              <a:t>Objectives</a:t>
            </a:r>
          </a:p>
        </p:txBody>
      </p:sp>
      <p:sp>
        <p:nvSpPr>
          <p:cNvPr id="3" name="Content Placeholder 2">
            <a:extLst>
              <a:ext uri="{FF2B5EF4-FFF2-40B4-BE49-F238E27FC236}">
                <a16:creationId xmlns:a16="http://schemas.microsoft.com/office/drawing/2014/main" id="{382B516C-8CEA-05F5-CA46-0F58920CD478}"/>
              </a:ext>
            </a:extLst>
          </p:cNvPr>
          <p:cNvSpPr>
            <a:spLocks noGrp="1"/>
          </p:cNvSpPr>
          <p:nvPr>
            <p:ph idx="1"/>
          </p:nvPr>
        </p:nvSpPr>
        <p:spPr/>
        <p:txBody>
          <a:bodyPr vert="horz" lIns="91440" tIns="45720" rIns="91440" bIns="45720" rtlCol="0" anchor="t">
            <a:normAutofit/>
          </a:bodyPr>
          <a:lstStyle/>
          <a:p>
            <a:r>
              <a:rPr lang="en-US" dirty="0">
                <a:latin typeface="Arial" panose="020B0604020202020204" pitchFamily="34" charset="0"/>
                <a:cs typeface="Arial" panose="020B0604020202020204" pitchFamily="34" charset="0"/>
              </a:rPr>
              <a:t>Provide an overview of </a:t>
            </a:r>
            <a:r>
              <a:rPr lang="en-US" dirty="0">
                <a:solidFill>
                  <a:srgbClr val="0070C0"/>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Assembly Bill (AB) 560</a:t>
            </a:r>
            <a:r>
              <a:rPr lang="en-US" dirty="0">
                <a:solidFill>
                  <a:srgbClr val="0070C0"/>
                </a:solidFill>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and statutory requirements.</a:t>
            </a:r>
          </a:p>
          <a:p>
            <a:r>
              <a:rPr lang="en-US" dirty="0">
                <a:latin typeface="Arial" panose="020B0604020202020204" pitchFamily="34" charset="0"/>
                <a:cs typeface="Arial" panose="020B0604020202020204" pitchFamily="34" charset="0"/>
              </a:rPr>
              <a:t>Explain the California Department of Education’s (CDE’s) role and responsibilities under the bill.</a:t>
            </a:r>
          </a:p>
          <a:p>
            <a:r>
              <a:rPr lang="en-US" dirty="0">
                <a:latin typeface="Arial" panose="020B0604020202020204" pitchFamily="34" charset="0"/>
                <a:cs typeface="Arial" panose="020B0604020202020204" pitchFamily="34" charset="0"/>
              </a:rPr>
              <a:t>Share CDE’s process to gather information and input from the field.</a:t>
            </a:r>
          </a:p>
          <a:p>
            <a:r>
              <a:rPr lang="en-US" dirty="0">
                <a:latin typeface="Arial" panose="020B0604020202020204" pitchFamily="34" charset="0"/>
                <a:cs typeface="Arial" panose="020B0604020202020204" pitchFamily="34" charset="0"/>
              </a:rPr>
              <a:t>Explain how external partners can participate in upcoming consultation opportunities.</a:t>
            </a:r>
          </a:p>
        </p:txBody>
      </p:sp>
    </p:spTree>
    <p:extLst>
      <p:ext uri="{BB962C8B-B14F-4D97-AF65-F5344CB8AC3E}">
        <p14:creationId xmlns:p14="http://schemas.microsoft.com/office/powerpoint/2010/main" val="4044717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6B6EE-724E-C055-59F3-2AD41278B47B}"/>
              </a:ext>
            </a:extLst>
          </p:cNvPr>
          <p:cNvSpPr>
            <a:spLocks noGrp="1"/>
          </p:cNvSpPr>
          <p:nvPr>
            <p:ph type="title"/>
          </p:nvPr>
        </p:nvSpPr>
        <p:spPr/>
        <p:txBody>
          <a:bodyPr/>
          <a:lstStyle/>
          <a:p>
            <a:r>
              <a:rPr lang="en-US" b="1" dirty="0">
                <a:solidFill>
                  <a:prstClr val="black"/>
                </a:solidFill>
                <a:latin typeface="Arial"/>
                <a:cs typeface="Arial"/>
              </a:rPr>
              <a:t>Overview of Assembly Bill 560 (1 of 2)</a:t>
            </a:r>
            <a:endParaRPr lang="en-US" dirty="0"/>
          </a:p>
        </p:txBody>
      </p:sp>
      <p:sp>
        <p:nvSpPr>
          <p:cNvPr id="3" name="Content Placeholder 2">
            <a:extLst>
              <a:ext uri="{FF2B5EF4-FFF2-40B4-BE49-F238E27FC236}">
                <a16:creationId xmlns:a16="http://schemas.microsoft.com/office/drawing/2014/main" id="{1D511BEA-D82E-B24F-0754-14403FF112BF}"/>
              </a:ext>
            </a:extLst>
          </p:cNvPr>
          <p:cNvSpPr>
            <a:spLocks noGrp="1"/>
          </p:cNvSpPr>
          <p:nvPr>
            <p:ph idx="1"/>
          </p:nvPr>
        </p:nvSpPr>
        <p:spPr/>
        <p:txBody>
          <a:bodyPr/>
          <a:lstStyle/>
          <a:p>
            <a:r>
              <a:rPr lang="en-US" sz="3600" dirty="0">
                <a:latin typeface="Arial"/>
                <a:cs typeface="Arial"/>
              </a:rPr>
              <a:t>Amended Section 56362 – added subsection (g): </a:t>
            </a:r>
            <a:endParaRPr lang="en-US" sz="3600" dirty="0">
              <a:solidFill>
                <a:srgbClr val="000000"/>
              </a:solidFill>
              <a:latin typeface="Arial"/>
              <a:cs typeface="Arial"/>
            </a:endParaRPr>
          </a:p>
          <a:p>
            <a:pPr lvl="1"/>
            <a:r>
              <a:rPr lang="en-US" dirty="0">
                <a:solidFill>
                  <a:srgbClr val="000000"/>
                </a:solidFill>
                <a:latin typeface="Arial"/>
                <a:cs typeface="Arial"/>
              </a:rPr>
              <a:t>Local educational agencies (LEAs) shall take all reasonable steps to distribute the workload associated with initial assessments across all resource specialists employed by the local educational agency in an equal manner, unless otherwise collectively bargained. </a:t>
            </a:r>
            <a:r>
              <a:rPr lang="en-US" dirty="0">
                <a:latin typeface="Arial"/>
                <a:cs typeface="Arial"/>
              </a:rPr>
              <a:t> </a:t>
            </a:r>
          </a:p>
          <a:p>
            <a:r>
              <a:rPr lang="en-US" sz="4000" dirty="0">
                <a:latin typeface="Arial"/>
                <a:cs typeface="Arial"/>
              </a:rPr>
              <a:t>This section went into effect when the bill was chaptered.</a:t>
            </a:r>
            <a:endParaRPr lang="en-US" sz="1800" dirty="0">
              <a:solidFill>
                <a:srgbClr val="000000"/>
              </a:solidFill>
              <a:latin typeface="Times New Roman" panose="02020603050405020304" pitchFamily="18" charset="0"/>
            </a:endParaRPr>
          </a:p>
          <a:p>
            <a:pPr marL="0" indent="0">
              <a:buNone/>
            </a:pPr>
            <a:endParaRPr lang="en-US" dirty="0"/>
          </a:p>
        </p:txBody>
      </p:sp>
      <p:sp>
        <p:nvSpPr>
          <p:cNvPr id="4" name="Slide Number Placeholder 3">
            <a:extLst>
              <a:ext uri="{FF2B5EF4-FFF2-40B4-BE49-F238E27FC236}">
                <a16:creationId xmlns:a16="http://schemas.microsoft.com/office/drawing/2014/main" id="{36C9A3E0-0C23-1697-F01D-3162C23CB28B}"/>
              </a:ext>
            </a:extLst>
          </p:cNvPr>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116350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139DE-8355-C8FE-B4B1-7C6EF99EB85C}"/>
              </a:ext>
            </a:extLst>
          </p:cNvPr>
          <p:cNvSpPr>
            <a:spLocks noGrp="1"/>
          </p:cNvSpPr>
          <p:nvPr>
            <p:ph type="title"/>
          </p:nvPr>
        </p:nvSpPr>
        <p:spPr/>
        <p:txBody>
          <a:bodyPr/>
          <a:lstStyle/>
          <a:p>
            <a:r>
              <a:rPr lang="en-US" b="1" dirty="0">
                <a:solidFill>
                  <a:prstClr val="black"/>
                </a:solidFill>
                <a:latin typeface="Arial" panose="020B0604020202020204" pitchFamily="34" charset="0"/>
                <a:cs typeface="Arial" panose="020B0604020202020204" pitchFamily="34" charset="0"/>
              </a:rPr>
              <a:t>Overview of AB 560 (2 of 2)</a:t>
            </a:r>
            <a:endParaRPr lang="en-US" dirty="0"/>
          </a:p>
        </p:txBody>
      </p:sp>
      <p:sp>
        <p:nvSpPr>
          <p:cNvPr id="3" name="Content Placeholder 2">
            <a:extLst>
              <a:ext uri="{FF2B5EF4-FFF2-40B4-BE49-F238E27FC236}">
                <a16:creationId xmlns:a16="http://schemas.microsoft.com/office/drawing/2014/main" id="{C650012E-4DB8-6C64-58F4-57A1F6C4898E}"/>
              </a:ext>
            </a:extLst>
          </p:cNvPr>
          <p:cNvSpPr>
            <a:spLocks noGrp="1"/>
          </p:cNvSpPr>
          <p:nvPr>
            <p:ph idx="1"/>
          </p:nvPr>
        </p:nvSpPr>
        <p:spPr/>
        <p:txBody>
          <a:bodyPr/>
          <a:lstStyle/>
          <a:p>
            <a:r>
              <a:rPr lang="en-US" sz="3600" dirty="0">
                <a:latin typeface="Arial" panose="020B0604020202020204" pitchFamily="34" charset="0"/>
                <a:cs typeface="Arial" panose="020B0604020202020204" pitchFamily="34" charset="0"/>
              </a:rPr>
              <a:t>Added Section 56364.3:</a:t>
            </a:r>
          </a:p>
          <a:p>
            <a:pPr lvl="1"/>
            <a:r>
              <a:rPr lang="en-US" dirty="0">
                <a:solidFill>
                  <a:srgbClr val="000000"/>
                </a:solidFill>
                <a:latin typeface="Arial" panose="020B0604020202020204" pitchFamily="34" charset="0"/>
                <a:cs typeface="Arial" panose="020B0604020202020204" pitchFamily="34" charset="0"/>
              </a:rPr>
              <a:t>(a) On or before </a:t>
            </a:r>
            <a:r>
              <a:rPr lang="en-US" b="1" dirty="0">
                <a:solidFill>
                  <a:srgbClr val="000000"/>
                </a:solidFill>
                <a:latin typeface="Arial" panose="020B0604020202020204" pitchFamily="34" charset="0"/>
                <a:cs typeface="Arial" panose="020B0604020202020204" pitchFamily="34" charset="0"/>
              </a:rPr>
              <a:t>July 1, 2027</a:t>
            </a:r>
            <a:r>
              <a:rPr lang="en-US" dirty="0">
                <a:solidFill>
                  <a:srgbClr val="000000"/>
                </a:solidFill>
                <a:latin typeface="Arial" panose="020B0604020202020204" pitchFamily="34" charset="0"/>
                <a:cs typeface="Arial" panose="020B0604020202020204" pitchFamily="34" charset="0"/>
              </a:rPr>
              <a:t>, the Superintendent shall recommend a maximum adult-to-pupil staffing ratio for special classes authorized pursuant to Section 56364.2 for pupils 3 to 22 years of age, inclusive, and post the recommendation on the department’s internet website. </a:t>
            </a:r>
          </a:p>
          <a:p>
            <a:pPr lvl="1"/>
            <a:r>
              <a:rPr lang="en-US" dirty="0">
                <a:latin typeface="Arial" panose="020B0604020202020204" pitchFamily="34" charset="0"/>
                <a:cs typeface="Arial" panose="020B0604020202020204" pitchFamily="34" charset="0"/>
              </a:rPr>
              <a:t>(c) Notwithstanding Section 10231.5 of the Government Code, the Superintendent shall report their recommendations to the appropriate policy and fiscal committees of the Legislature and the state board on or before </a:t>
            </a:r>
            <a:r>
              <a:rPr lang="en-US" b="1" dirty="0">
                <a:latin typeface="Arial" panose="020B0604020202020204" pitchFamily="34" charset="0"/>
                <a:cs typeface="Arial" panose="020B0604020202020204" pitchFamily="34" charset="0"/>
              </a:rPr>
              <a:t>April 1, 2027</a:t>
            </a:r>
            <a:r>
              <a:rPr lang="en-US" dirty="0">
                <a:latin typeface="Arial" panose="020B0604020202020204" pitchFamily="34" charset="0"/>
                <a:cs typeface="Arial" panose="020B0604020202020204" pitchFamily="34" charset="0"/>
              </a:rPr>
              <a:t>, consistent with the requirements of Section 9795 of the Government Code.</a:t>
            </a:r>
          </a:p>
          <a:p>
            <a:endParaRPr lang="en-US" dirty="0"/>
          </a:p>
        </p:txBody>
      </p:sp>
      <p:sp>
        <p:nvSpPr>
          <p:cNvPr id="4" name="Slide Number Placeholder 3">
            <a:extLst>
              <a:ext uri="{FF2B5EF4-FFF2-40B4-BE49-F238E27FC236}">
                <a16:creationId xmlns:a16="http://schemas.microsoft.com/office/drawing/2014/main" id="{A52D7DE5-044D-2C9C-23E2-63E1942D82E5}"/>
              </a:ext>
            </a:extLst>
          </p:cNvPr>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3206320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69738-F79C-702A-954F-8AB8FEB71640}"/>
              </a:ext>
            </a:extLst>
          </p:cNvPr>
          <p:cNvSpPr>
            <a:spLocks noGrp="1"/>
          </p:cNvSpPr>
          <p:nvPr>
            <p:ph type="title"/>
          </p:nvPr>
        </p:nvSpPr>
        <p:spPr/>
        <p:txBody>
          <a:bodyPr>
            <a:normAutofit/>
          </a:bodyPr>
          <a:lstStyle/>
          <a:p>
            <a:pPr algn="ctr"/>
            <a:r>
              <a:rPr lang="en-US" sz="7000" b="1" dirty="0">
                <a:latin typeface="Arial" panose="020B0604020202020204" pitchFamily="34" charset="0"/>
                <a:cs typeface="Arial" panose="020B0604020202020204" pitchFamily="34" charset="0"/>
              </a:rPr>
              <a:t>Outreach &amp; Considerations</a:t>
            </a:r>
          </a:p>
        </p:txBody>
      </p:sp>
      <p:sp>
        <p:nvSpPr>
          <p:cNvPr id="3" name="Content Placeholder 2">
            <a:extLst>
              <a:ext uri="{FF2B5EF4-FFF2-40B4-BE49-F238E27FC236}">
                <a16:creationId xmlns:a16="http://schemas.microsoft.com/office/drawing/2014/main" id="{36D0FCCA-C57F-D464-EF52-2976DC4DF6A3}"/>
              </a:ext>
            </a:extLst>
          </p:cNvPr>
          <p:cNvSpPr>
            <a:spLocks noGrp="1"/>
          </p:cNvSpPr>
          <p:nvPr>
            <p:ph sz="half" idx="1"/>
          </p:nvPr>
        </p:nvSpPr>
        <p:spPr/>
        <p:txBody>
          <a:bodyPr vert="horz" lIns="91440" tIns="45720" rIns="91440" bIns="45720" rtlCol="0" anchor="t">
            <a:normAutofit lnSpcReduction="10000"/>
          </a:bodyPr>
          <a:lstStyle/>
          <a:p>
            <a:r>
              <a:rPr lang="en-US" dirty="0">
                <a:latin typeface="Arial" panose="020B0604020202020204" pitchFamily="34" charset="0"/>
                <a:cs typeface="Arial" panose="020B0604020202020204" pitchFamily="34" charset="0"/>
              </a:rPr>
              <a:t>The CDE must consult:</a:t>
            </a:r>
          </a:p>
          <a:p>
            <a:pPr lvl="1"/>
            <a:r>
              <a:rPr lang="en-US" dirty="0">
                <a:latin typeface="Arial" panose="020B0604020202020204" pitchFamily="34" charset="0"/>
                <a:cs typeface="Arial" panose="020B0604020202020204" pitchFamily="34" charset="0"/>
              </a:rPr>
              <a:t>Credentialed education specialists</a:t>
            </a:r>
          </a:p>
          <a:p>
            <a:pPr lvl="1"/>
            <a:r>
              <a:rPr lang="en-US" dirty="0">
                <a:latin typeface="Arial" panose="020B0604020202020204" pitchFamily="34" charset="0"/>
                <a:cs typeface="Arial" panose="020B0604020202020204" pitchFamily="34" charset="0"/>
              </a:rPr>
              <a:t>Administrators and chief business officials</a:t>
            </a:r>
          </a:p>
          <a:p>
            <a:pPr lvl="1"/>
            <a:r>
              <a:rPr lang="en-US" dirty="0">
                <a:latin typeface="Arial" panose="020B0604020202020204" pitchFamily="34" charset="0"/>
                <a:cs typeface="Arial" panose="020B0604020202020204" pitchFamily="34" charset="0"/>
              </a:rPr>
              <a:t>Paraprofessionals</a:t>
            </a:r>
          </a:p>
          <a:p>
            <a:pPr lvl="1"/>
            <a:r>
              <a:rPr lang="en-US" dirty="0">
                <a:latin typeface="Arial" panose="020B0604020202020204" pitchFamily="34" charset="0"/>
                <a:cs typeface="Arial" panose="020B0604020202020204" pitchFamily="34" charset="0"/>
              </a:rPr>
              <a:t>Parents</a:t>
            </a:r>
          </a:p>
          <a:p>
            <a:pPr lvl="1"/>
            <a:r>
              <a:rPr lang="en-US" dirty="0">
                <a:latin typeface="Arial" panose="020B0604020202020204" pitchFamily="34" charset="0"/>
                <a:cs typeface="Arial" panose="020B0604020202020204" pitchFamily="34" charset="0"/>
              </a:rPr>
              <a:t>Researchers with expertise in inclusive practices</a:t>
            </a:r>
          </a:p>
          <a:p>
            <a:r>
              <a:rPr lang="en-US" dirty="0">
                <a:latin typeface="Arial" panose="020B0604020202020204" pitchFamily="34" charset="0"/>
                <a:cs typeface="Arial" panose="020B0604020202020204" pitchFamily="34" charset="0"/>
              </a:rPr>
              <a:t>The individuals should represent the State’s geographic diversity</a:t>
            </a:r>
          </a:p>
        </p:txBody>
      </p:sp>
      <p:sp>
        <p:nvSpPr>
          <p:cNvPr id="4" name="Content Placeholder 3">
            <a:extLst>
              <a:ext uri="{FF2B5EF4-FFF2-40B4-BE49-F238E27FC236}">
                <a16:creationId xmlns:a16="http://schemas.microsoft.com/office/drawing/2014/main" id="{622CEE2D-E8FD-092A-13CD-7BB5BB8A545E}"/>
              </a:ext>
            </a:extLst>
          </p:cNvPr>
          <p:cNvSpPr>
            <a:spLocks noGrp="1"/>
          </p:cNvSpPr>
          <p:nvPr>
            <p:ph sz="half" idx="2"/>
          </p:nvPr>
        </p:nvSpPr>
        <p:spPr/>
        <p:txBody>
          <a:bodyPr vert="horz" lIns="91440" tIns="45720" rIns="91440" bIns="45720" rtlCol="0" anchor="t">
            <a:normAutofit lnSpcReduction="10000"/>
          </a:bodyPr>
          <a:lstStyle/>
          <a:p>
            <a:r>
              <a:rPr lang="en-US" dirty="0">
                <a:latin typeface="Arial" panose="020B0604020202020204" pitchFamily="34" charset="0"/>
                <a:cs typeface="Arial" panose="020B0604020202020204" pitchFamily="34" charset="0"/>
              </a:rPr>
              <a:t>The following must be considered:</a:t>
            </a:r>
          </a:p>
          <a:p>
            <a:pPr lvl="1"/>
            <a:r>
              <a:rPr lang="en-US" dirty="0">
                <a:latin typeface="Arial" panose="020B0604020202020204" pitchFamily="34" charset="0"/>
                <a:cs typeface="Arial" panose="020B0604020202020204" pitchFamily="34" charset="0"/>
              </a:rPr>
              <a:t>Varying needs of pupils</a:t>
            </a:r>
          </a:p>
          <a:p>
            <a:pPr lvl="1"/>
            <a:r>
              <a:rPr lang="en-US" dirty="0">
                <a:latin typeface="Arial" panose="020B0604020202020204" pitchFamily="34" charset="0"/>
                <a:cs typeface="Arial" panose="020B0604020202020204" pitchFamily="34" charset="0"/>
              </a:rPr>
              <a:t>Types of school settings</a:t>
            </a:r>
          </a:p>
          <a:p>
            <a:pPr lvl="1"/>
            <a:r>
              <a:rPr lang="en-US" dirty="0">
                <a:latin typeface="Arial" panose="020B0604020202020204" pitchFamily="34" charset="0"/>
                <a:cs typeface="Arial" panose="020B0604020202020204" pitchFamily="34" charset="0"/>
              </a:rPr>
              <a:t>Existing practices and examples from other states’</a:t>
            </a:r>
          </a:p>
          <a:p>
            <a:pPr lvl="1"/>
            <a:r>
              <a:rPr lang="en-US" dirty="0">
                <a:latin typeface="Arial" panose="020B0604020202020204" pitchFamily="34" charset="0"/>
                <a:cs typeface="Arial" panose="020B0604020202020204" pitchFamily="34" charset="0"/>
              </a:rPr>
              <a:t>Workforce and facility constraints</a:t>
            </a:r>
          </a:p>
          <a:p>
            <a:pPr lvl="1"/>
            <a:r>
              <a:rPr lang="en-US" dirty="0">
                <a:latin typeface="Arial" panose="020B0604020202020204" pitchFamily="34" charset="0"/>
                <a:cs typeface="Arial" panose="020B0604020202020204" pitchFamily="34" charset="0"/>
              </a:rPr>
              <a:t>Least Restrictive Environment</a:t>
            </a:r>
          </a:p>
          <a:p>
            <a:pPr lvl="1"/>
            <a:r>
              <a:rPr lang="en-US" dirty="0">
                <a:latin typeface="Arial" panose="020B0604020202020204" pitchFamily="34" charset="0"/>
                <a:cs typeface="Arial" panose="020B0604020202020204" pitchFamily="34" charset="0"/>
              </a:rPr>
              <a:t>Educator needs</a:t>
            </a:r>
          </a:p>
          <a:p>
            <a:pPr lvl="1"/>
            <a:r>
              <a:rPr lang="en-US" dirty="0">
                <a:latin typeface="Arial" panose="020B0604020202020204" pitchFamily="34" charset="0"/>
                <a:cs typeface="Arial" panose="020B0604020202020204" pitchFamily="34" charset="0"/>
              </a:rPr>
              <a:t>Staffing ratios and student outcomes</a:t>
            </a:r>
          </a:p>
        </p:txBody>
      </p:sp>
    </p:spTree>
    <p:extLst>
      <p:ext uri="{BB962C8B-B14F-4D97-AF65-F5344CB8AC3E}">
        <p14:creationId xmlns:p14="http://schemas.microsoft.com/office/powerpoint/2010/main" val="14292287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0EC20-EB27-C0FE-F4CB-BA2B63DF9B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49604E-5F0E-8B30-8B54-CC87E03D412E}"/>
              </a:ext>
            </a:extLst>
          </p:cNvPr>
          <p:cNvSpPr>
            <a:spLocks noGrp="1"/>
          </p:cNvSpPr>
          <p:nvPr>
            <p:ph type="title"/>
          </p:nvPr>
        </p:nvSpPr>
        <p:spPr/>
        <p:txBody>
          <a:bodyPr>
            <a:normAutofit/>
          </a:bodyPr>
          <a:lstStyle/>
          <a:p>
            <a:r>
              <a:rPr lang="en-US" sz="7000" b="1" dirty="0">
                <a:latin typeface="Arial" panose="020B0604020202020204" pitchFamily="34" charset="0"/>
                <a:cs typeface="Arial" panose="020B0604020202020204" pitchFamily="34" charset="0"/>
              </a:rPr>
              <a:t>Public Engagement &amp; Participation</a:t>
            </a:r>
          </a:p>
        </p:txBody>
      </p:sp>
      <p:sp>
        <p:nvSpPr>
          <p:cNvPr id="3" name="Content Placeholder 2">
            <a:extLst>
              <a:ext uri="{FF2B5EF4-FFF2-40B4-BE49-F238E27FC236}">
                <a16:creationId xmlns:a16="http://schemas.microsoft.com/office/drawing/2014/main" id="{1A6EAC52-D986-5FE8-2FC7-58237A29E0BE}"/>
              </a:ext>
            </a:extLst>
          </p:cNvPr>
          <p:cNvSpPr>
            <a:spLocks noGrp="1"/>
          </p:cNvSpPr>
          <p:nvPr>
            <p:ph sz="half" idx="1"/>
          </p:nvPr>
        </p:nvSpPr>
        <p:spPr/>
        <p:txBody>
          <a:bodyPr>
            <a:normAutofit/>
          </a:bodyPr>
          <a:lstStyle/>
          <a:p>
            <a:r>
              <a:rPr lang="en-US" dirty="0">
                <a:latin typeface="Arial" panose="020B0604020202020204" pitchFamily="34" charset="0"/>
                <a:cs typeface="Arial" panose="020B0604020202020204" pitchFamily="34" charset="0"/>
              </a:rPr>
              <a:t>Approach:	</a:t>
            </a:r>
          </a:p>
          <a:p>
            <a:pPr lvl="1"/>
            <a:r>
              <a:rPr lang="en-US" dirty="0">
                <a:latin typeface="Arial" panose="020B0604020202020204" pitchFamily="34" charset="0"/>
                <a:cs typeface="Arial" panose="020B0604020202020204" pitchFamily="34" charset="0"/>
              </a:rPr>
              <a:t>Information gathering</a:t>
            </a:r>
          </a:p>
          <a:p>
            <a:pPr lvl="1"/>
            <a:r>
              <a:rPr lang="en-US" dirty="0">
                <a:latin typeface="Arial" panose="020B0604020202020204" pitchFamily="34" charset="0"/>
                <a:cs typeface="Arial" panose="020B0604020202020204" pitchFamily="34" charset="0"/>
              </a:rPr>
              <a:t>Analysis of current practices</a:t>
            </a:r>
          </a:p>
          <a:p>
            <a:pPr lvl="1"/>
            <a:r>
              <a:rPr lang="en-US" dirty="0">
                <a:latin typeface="Arial" panose="020B0604020202020204" pitchFamily="34" charset="0"/>
                <a:cs typeface="Arial" panose="020B0604020202020204" pitchFamily="34" charset="0"/>
              </a:rPr>
              <a:t>Drafting recommendations</a:t>
            </a:r>
          </a:p>
          <a:p>
            <a:pPr lvl="1"/>
            <a:r>
              <a:rPr lang="en-US" dirty="0">
                <a:latin typeface="Arial" panose="020B0604020202020204" pitchFamily="34" charset="0"/>
                <a:cs typeface="Arial" panose="020B0604020202020204" pitchFamily="34" charset="0"/>
              </a:rPr>
              <a:t>Soliciting feedback before finalizing</a:t>
            </a:r>
          </a:p>
        </p:txBody>
      </p:sp>
      <p:sp>
        <p:nvSpPr>
          <p:cNvPr id="4" name="Content Placeholder 3">
            <a:extLst>
              <a:ext uri="{FF2B5EF4-FFF2-40B4-BE49-F238E27FC236}">
                <a16:creationId xmlns:a16="http://schemas.microsoft.com/office/drawing/2014/main" id="{61BDB8C0-DAD5-B60E-0FC5-A380635B3D3A}"/>
              </a:ext>
            </a:extLst>
          </p:cNvPr>
          <p:cNvSpPr>
            <a:spLocks noGrp="1"/>
          </p:cNvSpPr>
          <p:nvPr>
            <p:ph sz="half" idx="2"/>
          </p:nvPr>
        </p:nvSpPr>
        <p:spPr/>
        <p:txBody>
          <a:bodyPr>
            <a:normAutofit/>
          </a:bodyPr>
          <a:lstStyle/>
          <a:p>
            <a:r>
              <a:rPr lang="en-US" dirty="0">
                <a:latin typeface="Arial" panose="020B0604020202020204" pitchFamily="34" charset="0"/>
                <a:cs typeface="Arial" panose="020B0604020202020204" pitchFamily="34" charset="0"/>
              </a:rPr>
              <a:t>How to participate:</a:t>
            </a:r>
          </a:p>
          <a:p>
            <a:pPr lvl="1"/>
            <a:r>
              <a:rPr lang="en-US" dirty="0">
                <a:latin typeface="Arial" panose="020B0604020202020204" pitchFamily="34" charset="0"/>
                <a:cs typeface="Arial" panose="020B0604020202020204" pitchFamily="34" charset="0"/>
              </a:rPr>
              <a:t>AB 560 Listserv</a:t>
            </a:r>
          </a:p>
          <a:p>
            <a:pPr lvl="2"/>
            <a:r>
              <a:rPr lang="en-US" dirty="0">
                <a:latin typeface="Arial" panose="020B0604020202020204" pitchFamily="34" charset="0"/>
                <a:cs typeface="Arial" panose="020B0604020202020204" pitchFamily="34" charset="0"/>
                <a:hlinkClick r:id="rId3"/>
              </a:rPr>
              <a:t>join-ab560@mlist.cde.ca.gov</a:t>
            </a:r>
            <a:r>
              <a:rPr lang="en-US" dirty="0">
                <a:latin typeface="Arial" panose="020B0604020202020204" pitchFamily="34" charset="0"/>
                <a:cs typeface="Arial" panose="020B0604020202020204" pitchFamily="34" charset="0"/>
              </a:rPr>
              <a:t>  </a:t>
            </a:r>
          </a:p>
          <a:p>
            <a:pPr lvl="2"/>
            <a:r>
              <a:rPr lang="en-US" dirty="0">
                <a:latin typeface="Arial" panose="020B0604020202020204" pitchFamily="34" charset="0"/>
                <a:cs typeface="Arial" panose="020B0604020202020204" pitchFamily="34" charset="0"/>
              </a:rPr>
              <a:t>Send a “blank” email</a:t>
            </a:r>
          </a:p>
          <a:p>
            <a:pPr lvl="1"/>
            <a:r>
              <a:rPr lang="en-US" dirty="0">
                <a:latin typeface="Arial" panose="020B0604020202020204" pitchFamily="34" charset="0"/>
                <a:cs typeface="Arial" panose="020B0604020202020204" pitchFamily="34" charset="0"/>
                <a:hlinkClick r:id="rId4"/>
              </a:rPr>
              <a:t>CDE AB 560 website</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Share this opportunity with colleagues, parents, and community partners.</a:t>
            </a:r>
          </a:p>
        </p:txBody>
      </p:sp>
    </p:spTree>
    <p:extLst>
      <p:ext uri="{BB962C8B-B14F-4D97-AF65-F5344CB8AC3E}">
        <p14:creationId xmlns:p14="http://schemas.microsoft.com/office/powerpoint/2010/main" val="9153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DBE528F-07F6-4751-D86D-C1A0566E5DD7}"/>
              </a:ext>
            </a:extLst>
          </p:cNvPr>
          <p:cNvSpPr>
            <a:spLocks noGrp="1"/>
          </p:cNvSpPr>
          <p:nvPr>
            <p:ph type="title"/>
          </p:nvPr>
        </p:nvSpPr>
        <p:spPr/>
        <p:txBody>
          <a:bodyPr>
            <a:normAutofit/>
          </a:bodyPr>
          <a:lstStyle/>
          <a:p>
            <a:pPr algn="ctr"/>
            <a:r>
              <a:rPr lang="en-US" sz="7000" b="1" dirty="0">
                <a:latin typeface="Arial" panose="020B0604020202020204" pitchFamily="34" charset="0"/>
                <a:cs typeface="Arial" panose="020B0604020202020204" pitchFamily="34" charset="0"/>
              </a:rPr>
              <a:t>THANK YOU</a:t>
            </a:r>
          </a:p>
        </p:txBody>
      </p:sp>
      <p:sp>
        <p:nvSpPr>
          <p:cNvPr id="6" name="TextBox 5">
            <a:extLst>
              <a:ext uri="{FF2B5EF4-FFF2-40B4-BE49-F238E27FC236}">
                <a16:creationId xmlns:a16="http://schemas.microsoft.com/office/drawing/2014/main" id="{767C1A8B-4B1D-DB76-375F-924F3698526C}"/>
              </a:ext>
            </a:extLst>
          </p:cNvPr>
          <p:cNvSpPr txBox="1"/>
          <p:nvPr/>
        </p:nvSpPr>
        <p:spPr>
          <a:xfrm>
            <a:off x="5237019" y="8354413"/>
            <a:ext cx="7813963" cy="707886"/>
          </a:xfrm>
          <a:prstGeom prst="rect">
            <a:avLst/>
          </a:prstGeom>
          <a:noFill/>
        </p:spPr>
        <p:txBody>
          <a:bodyPr wrap="square" rtlCol="0">
            <a:spAutoFit/>
          </a:bodyPr>
          <a:lstStyle/>
          <a:p>
            <a:pPr algn="ctr"/>
            <a:r>
              <a:rPr lang="en-US" sz="4000" dirty="0">
                <a:solidFill>
                  <a:srgbClr val="BBD8D8"/>
                </a:solidFill>
                <a:latin typeface="Arial" panose="020B0604020202020204" pitchFamily="34" charset="0"/>
                <a:cs typeface="Arial" panose="020B0604020202020204" pitchFamily="34" charset="0"/>
                <a:hlinkClick r:id="rId3"/>
              </a:rPr>
              <a:t>SEDPOLICY@CDE.CA.GOV</a:t>
            </a:r>
            <a:r>
              <a:rPr lang="en-US" sz="4000" dirty="0">
                <a:solidFill>
                  <a:srgbClr val="BBD8D8"/>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913633830"/>
      </p:ext>
    </p:extLst>
  </p:cSld>
  <p:clrMapOvr>
    <a:masterClrMapping/>
  </p:clrMapOvr>
</p:sld>
</file>

<file path=ppt/theme/theme1.xml><?xml version="1.0" encoding="utf-8"?>
<a:theme xmlns:a="http://schemas.openxmlformats.org/drawingml/2006/main" name="CDE Set 3">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1_CDE Set 3">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5.xml><?xml version="1.0" encoding="utf-8"?>
<a:theme xmlns:a="http://schemas.openxmlformats.org/drawingml/2006/main" name="1_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TM10001115[[fn=Parcel]]</Template>
  <TotalTime>0</TotalTime>
  <Words>394</Words>
  <Application>Microsoft Office PowerPoint</Application>
  <PresentationFormat>Custom</PresentationFormat>
  <Paragraphs>54</Paragraphs>
  <Slides>7</Slides>
  <Notes>5</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7</vt:i4>
      </vt:variant>
    </vt:vector>
  </HeadingPairs>
  <TitlesOfParts>
    <vt:vector size="18" baseType="lpstr">
      <vt:lpstr>Calibri</vt:lpstr>
      <vt:lpstr>Calibri Light</vt:lpstr>
      <vt:lpstr>Arial</vt:lpstr>
      <vt:lpstr>Times New Roman</vt:lpstr>
      <vt:lpstr>Aptos Display</vt:lpstr>
      <vt:lpstr>Aptos</vt:lpstr>
      <vt:lpstr>CDE Set 3</vt:lpstr>
      <vt:lpstr>Custom Design</vt:lpstr>
      <vt:lpstr>1_CDE Set 3</vt:lpstr>
      <vt:lpstr>Office 2013 - 2022 Theme</vt:lpstr>
      <vt:lpstr>1_Office 2013 - 2022 Theme</vt:lpstr>
      <vt:lpstr>Informational Webinar: Assembly Bill 560</vt:lpstr>
      <vt:lpstr>Objectives</vt:lpstr>
      <vt:lpstr>Overview of Assembly Bill 560 (1 of 2)</vt:lpstr>
      <vt:lpstr>Overview of AB 560 (2 of 2)</vt:lpstr>
      <vt:lpstr>Outreach &amp; Considerations</vt:lpstr>
      <vt:lpstr>Public Engagement &amp; Participation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Pres-26: AB 560 Informational Webinar - Laws, Regulations, and Policies (CA Dept of Education)</dc:title>
  <dc:subject>An overview of Assembly Bill (AB) 560 and its statutory requirements.</dc:subject>
  <dc:creator/>
  <cp:lastModifiedBy/>
  <cp:revision>1</cp:revision>
  <dcterms:created xsi:type="dcterms:W3CDTF">2026-03-25T16:08:07Z</dcterms:created>
  <dcterms:modified xsi:type="dcterms:W3CDTF">2026-04-01T23:25:18Z</dcterms:modified>
  <dc:identifier/>
</cp:coreProperties>
</file>