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r>
              <a:rPr lang="en-US" altLang="en-US" sz="3200" dirty="0" smtClean="0"/>
              <a:t>Item </a:t>
            </a:r>
            <a:r>
              <a:rPr lang="en-US" altLang="en-US" sz="3200" dirty="0"/>
              <a:t>#6</a:t>
            </a:r>
            <a:br>
              <a:rPr lang="en-US" altLang="en-US" sz="3200" dirty="0"/>
            </a:br>
            <a:r>
              <a:rPr lang="en-US" altLang="en-US" sz="3200" dirty="0"/>
              <a:t>Knowledge is Power Program (KIPP) East Side High </a:t>
            </a:r>
            <a:r>
              <a:rPr lang="en-US" altLang="en-US" sz="3200" dirty="0" smtClean="0"/>
              <a:t>School (KESHS)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State Board of Education</a:t>
            </a:r>
            <a:br>
              <a:rPr lang="en-US" altLang="en-US" sz="3200" dirty="0"/>
            </a:br>
            <a:r>
              <a:rPr lang="en-US" altLang="en-US" sz="3200" dirty="0"/>
              <a:t>March 14, 2018</a:t>
            </a:r>
            <a:br>
              <a:rPr lang="en-US" altLang="en-US" sz="3200" dirty="0"/>
            </a:br>
            <a:endParaRPr lang="en-US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KESHS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August 17, </a:t>
            </a:r>
            <a:r>
              <a:rPr lang="en-US" sz="2400" dirty="0" smtClean="0"/>
              <a:t>2017 - </a:t>
            </a:r>
            <a:r>
              <a:rPr lang="en-US" sz="2400" dirty="0"/>
              <a:t>East Side High School District  (ESHSD) voted to deny the petition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of three – </a:t>
            </a:r>
            <a:r>
              <a:rPr lang="en-US" sz="2400" dirty="0" smtClean="0"/>
              <a:t>two</a:t>
            </a:r>
            <a:endParaRPr lang="en-US" sz="1200" dirty="0"/>
          </a:p>
          <a:p>
            <a:r>
              <a:rPr lang="en-US" sz="2400" dirty="0"/>
              <a:t>November 1, </a:t>
            </a:r>
            <a:r>
              <a:rPr lang="en-US" sz="2400" dirty="0" smtClean="0"/>
              <a:t>2017 - </a:t>
            </a:r>
            <a:r>
              <a:rPr lang="en-US" sz="2400" dirty="0"/>
              <a:t>Santa Clara County Office of Education </a:t>
            </a:r>
            <a:r>
              <a:rPr lang="en-US" sz="2400" dirty="0" smtClean="0"/>
              <a:t>(SCCOE) voted </a:t>
            </a:r>
            <a:r>
              <a:rPr lang="en-US" sz="2400" dirty="0"/>
              <a:t>to deny the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of four – </a:t>
            </a:r>
            <a:r>
              <a:rPr lang="en-US" sz="2400" dirty="0" smtClean="0"/>
              <a:t>two</a:t>
            </a:r>
            <a:endParaRPr lang="en-US" sz="1200" dirty="0"/>
          </a:p>
          <a:p>
            <a:r>
              <a:rPr lang="en-US" sz="2400" dirty="0" smtClean="0"/>
              <a:t>November 28, 2017 - KESHS submitted </a:t>
            </a:r>
            <a:r>
              <a:rPr lang="en-US" sz="2400" dirty="0"/>
              <a:t>a petition on appeal to the </a:t>
            </a:r>
            <a:r>
              <a:rPr lang="en-US" sz="2400" dirty="0" smtClean="0"/>
              <a:t>State Board of Education (SBE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</a:t>
            </a:r>
            <a:r>
              <a:rPr lang="en-US" dirty="0" smtClean="0"/>
              <a:t>– </a:t>
            </a:r>
            <a:r>
              <a:rPr lang="en-US" dirty="0" smtClean="0"/>
              <a:t>KESHS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Proposed grade </a:t>
            </a:r>
            <a:r>
              <a:rPr lang="en-US" sz="2800" dirty="0" smtClean="0"/>
              <a:t>levels:  9–12</a:t>
            </a:r>
            <a:r>
              <a:rPr lang="en-US" sz="2800" dirty="0"/>
              <a:t>, Site based </a:t>
            </a:r>
            <a:r>
              <a:rPr lang="en-US" sz="2800" dirty="0" smtClean="0"/>
              <a:t>program</a:t>
            </a:r>
            <a:endParaRPr lang="en-US" sz="2800" dirty="0"/>
          </a:p>
          <a:p>
            <a:r>
              <a:rPr lang="en-US" sz="2800" dirty="0"/>
              <a:t>Targeted </a:t>
            </a:r>
            <a:r>
              <a:rPr lang="en-US" sz="2800" dirty="0" smtClean="0"/>
              <a:t>enrollment: 134 </a:t>
            </a:r>
            <a:r>
              <a:rPr lang="en-US" sz="2800" dirty="0"/>
              <a:t>in </a:t>
            </a:r>
            <a:r>
              <a:rPr lang="en-US" sz="2800" dirty="0" smtClean="0"/>
              <a:t>2018–19</a:t>
            </a:r>
            <a:endParaRPr lang="en-US" sz="2800" dirty="0"/>
          </a:p>
          <a:p>
            <a:r>
              <a:rPr lang="en-US" sz="2800" dirty="0"/>
              <a:t>Enrollment increasing to 500 by year </a:t>
            </a:r>
            <a:r>
              <a:rPr lang="en-US" sz="2800" dirty="0" smtClean="0"/>
              <a:t>2022–23</a:t>
            </a:r>
            <a:endParaRPr lang="en-US" sz="2800" dirty="0"/>
          </a:p>
          <a:p>
            <a:r>
              <a:rPr lang="en-US" sz="2800" dirty="0"/>
              <a:t>Targeting traditionally underserved pupils in </a:t>
            </a:r>
            <a:r>
              <a:rPr lang="en-US" sz="2800" dirty="0" smtClean="0"/>
              <a:t>ESHSD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0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Commission on Charter </a:t>
            </a:r>
            <a:r>
              <a:rPr lang="en-US" dirty="0" smtClean="0"/>
              <a:t>Schools (ACCS)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February 7, 2018 meeting</a:t>
            </a:r>
          </a:p>
          <a:p>
            <a:r>
              <a:rPr lang="en-US" sz="2800" dirty="0" smtClean="0"/>
              <a:t>ACCS moved to </a:t>
            </a:r>
            <a:r>
              <a:rPr lang="en-US" sz="2800" dirty="0"/>
              <a:t>recommend approval of the </a:t>
            </a:r>
            <a:r>
              <a:rPr lang="en-US" sz="2800" dirty="0" smtClean="0"/>
              <a:t>petition</a:t>
            </a:r>
            <a:endParaRPr lang="en-US" sz="2800" dirty="0"/>
          </a:p>
          <a:p>
            <a:r>
              <a:rPr lang="en-US" sz="2800" dirty="0"/>
              <a:t>Motion passed with six – one </a:t>
            </a:r>
            <a:r>
              <a:rPr lang="en-US" sz="2800" dirty="0" smtClean="0"/>
              <a:t>vote</a:t>
            </a:r>
            <a:endParaRPr lang="en-US" sz="2800" dirty="0"/>
          </a:p>
          <a:p>
            <a:r>
              <a:rPr lang="en-US" sz="2800" dirty="0"/>
              <a:t>Petitioner submitted additional information after the ACCS meeting that was reviewed by </a:t>
            </a:r>
            <a:r>
              <a:rPr lang="en-US" sz="2800" dirty="0" smtClean="0"/>
              <a:t>California Department of Education (CDE) staff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CDE </a:t>
            </a:r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CDE recommends that </a:t>
            </a:r>
            <a:r>
              <a:rPr lang="en-US" sz="2400" dirty="0" smtClean="0"/>
              <a:t>the SBE </a:t>
            </a:r>
            <a:r>
              <a:rPr lang="en-US" sz="2400" dirty="0"/>
              <a:t>hold a public hearing to </a:t>
            </a:r>
            <a:r>
              <a:rPr lang="en-US" sz="2400" b="1" dirty="0"/>
              <a:t>approve</a:t>
            </a:r>
            <a:r>
              <a:rPr lang="en-US" sz="2400" dirty="0"/>
              <a:t> the request to establish </a:t>
            </a:r>
            <a:r>
              <a:rPr lang="en-US" sz="2400" dirty="0" smtClean="0"/>
              <a:t>KESHS for </a:t>
            </a:r>
            <a:r>
              <a:rPr lang="en-US" sz="2400" dirty="0"/>
              <a:t>a 5 year term</a:t>
            </a:r>
          </a:p>
          <a:p>
            <a:r>
              <a:rPr lang="en-US" sz="2400" dirty="0"/>
              <a:t>Recommendation based on:</a:t>
            </a:r>
          </a:p>
          <a:p>
            <a:pPr lvl="1"/>
            <a:r>
              <a:rPr lang="en-US" sz="2400" dirty="0"/>
              <a:t>Demonstrably likely to implement the intended program due to realistic financial and operational plan</a:t>
            </a:r>
          </a:p>
          <a:p>
            <a:pPr lvl="1"/>
            <a:r>
              <a:rPr lang="en-US" sz="2400" dirty="0"/>
              <a:t>Sound Educational Practice and comprehensive description of the Educational Program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77486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167</TotalTime>
  <Words>201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Courier New</vt:lpstr>
      <vt:lpstr>Times</vt:lpstr>
      <vt:lpstr>Blank Presentation</vt:lpstr>
      <vt:lpstr>  Item #6 Knowledge is Power Program (KIPP) East Side High School (KESHS)  State Board of Education March 14, 2018 </vt:lpstr>
      <vt:lpstr>Summary – KESHS</vt:lpstr>
      <vt:lpstr>Program – KESHS</vt:lpstr>
      <vt:lpstr>Advisory Commission on Charter Schools (ACCS) </vt:lpstr>
      <vt:lpstr>CDE Recommendation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Agenda Item 06 Slides - Meeting Agendas (CA State Board of Education)</dc:title>
  <dc:subject>Item 06 Knowledge is Power Program (KIPP) East Side High School (KESHS). Presentation of March 2018 SBE Agenda Item 06.</dc:subject>
  <dc:creator/>
  <cp:keywords/>
  <dc:description/>
  <cp:revision>34</cp:revision>
  <cp:lastPrinted>2004-03-18T19:17:10Z</cp:lastPrinted>
  <dcterms:created xsi:type="dcterms:W3CDTF">2004-03-18T18:57:21Z</dcterms:created>
  <dcterms:modified xsi:type="dcterms:W3CDTF">2018-03-09T16:44:33Z</dcterms:modified>
  <cp:category/>
</cp:coreProperties>
</file>