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96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743200"/>
            <a:ext cx="7010400" cy="226853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Item </a:t>
            </a:r>
            <a:r>
              <a:rPr lang="en-US" sz="3200" dirty="0"/>
              <a:t>#21  </a:t>
            </a:r>
            <a:br>
              <a:rPr lang="en-US" sz="3200" dirty="0"/>
            </a:br>
            <a:r>
              <a:rPr lang="en-US" sz="3200" dirty="0"/>
              <a:t>Baypoint Preparatory </a:t>
            </a:r>
            <a:r>
              <a:rPr lang="en-US" sz="3200" dirty="0" smtClean="0"/>
              <a:t>Academy-San Diego (BPA-SD)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State Board of Education</a:t>
            </a:r>
            <a:br>
              <a:rPr lang="en-US" sz="3200" dirty="0"/>
            </a:br>
            <a:r>
              <a:rPr lang="en-US" sz="3200" dirty="0"/>
              <a:t>March 15, 2018</a:t>
            </a:r>
            <a:endParaRPr lang="en-US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BPA-SD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August 15, </a:t>
            </a:r>
            <a:r>
              <a:rPr lang="en-US" sz="2400" dirty="0" smtClean="0"/>
              <a:t>2017 - </a:t>
            </a:r>
            <a:r>
              <a:rPr lang="en-US" sz="2400" dirty="0"/>
              <a:t>San Marcos Unified School District  (SMUSD) voted to deny the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of </a:t>
            </a:r>
            <a:r>
              <a:rPr lang="en-US" sz="2400" dirty="0" smtClean="0"/>
              <a:t>five–zero</a:t>
            </a:r>
            <a:endParaRPr lang="en-US" sz="2400" dirty="0"/>
          </a:p>
          <a:p>
            <a:r>
              <a:rPr lang="en-US" sz="2400" dirty="0"/>
              <a:t>November 8, </a:t>
            </a:r>
            <a:r>
              <a:rPr lang="en-US" sz="2400" dirty="0" smtClean="0"/>
              <a:t>2017 - </a:t>
            </a:r>
            <a:r>
              <a:rPr lang="en-US" sz="2400" dirty="0"/>
              <a:t>San Diego County Board of Education voted to deny the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</a:t>
            </a:r>
            <a:r>
              <a:rPr lang="en-US" sz="2400" dirty="0" smtClean="0"/>
              <a:t>of three–two</a:t>
            </a:r>
            <a:endParaRPr lang="en-US" sz="2400" dirty="0"/>
          </a:p>
          <a:p>
            <a:r>
              <a:rPr lang="en-US" sz="2400" dirty="0"/>
              <a:t>November 29, 2017 - Baypoint submitted a petition on appeal to the </a:t>
            </a:r>
            <a:r>
              <a:rPr lang="en-US" sz="2400" dirty="0" smtClean="0"/>
              <a:t>State Board of Education (SBE)</a:t>
            </a:r>
            <a:endParaRPr lang="en-US" sz="2400" dirty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– </a:t>
            </a:r>
            <a:r>
              <a:rPr lang="en-US" dirty="0" smtClean="0"/>
              <a:t>BPA-SD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Proposed grade </a:t>
            </a:r>
            <a:r>
              <a:rPr lang="en-US" sz="2400" dirty="0" smtClean="0"/>
              <a:t>levels: Transitional Kindergarten (</a:t>
            </a:r>
            <a:r>
              <a:rPr lang="en-US" sz="2400" dirty="0"/>
              <a:t>TK</a:t>
            </a:r>
            <a:r>
              <a:rPr lang="en-US" sz="2400"/>
              <a:t>) </a:t>
            </a:r>
            <a:r>
              <a:rPr lang="en-US" sz="2400" smtClean="0"/>
              <a:t>– 8</a:t>
            </a:r>
            <a:r>
              <a:rPr lang="en-US" sz="2400" dirty="0" smtClean="0"/>
              <a:t>, </a:t>
            </a:r>
            <a:r>
              <a:rPr lang="en-US" sz="2400" dirty="0"/>
              <a:t>Site based program</a:t>
            </a:r>
          </a:p>
          <a:p>
            <a:r>
              <a:rPr lang="en-US" sz="2400" dirty="0"/>
              <a:t>Targeted </a:t>
            </a:r>
            <a:r>
              <a:rPr lang="en-US" sz="2400" dirty="0" smtClean="0"/>
              <a:t>enrollment: </a:t>
            </a:r>
            <a:r>
              <a:rPr lang="en-US" sz="2400" dirty="0"/>
              <a:t>200 in 2018–19</a:t>
            </a:r>
          </a:p>
          <a:p>
            <a:r>
              <a:rPr lang="en-US" sz="2400" dirty="0"/>
              <a:t>Enrollment increasing to 600 by year 2022–23</a:t>
            </a:r>
          </a:p>
          <a:p>
            <a:r>
              <a:rPr lang="en-US" sz="2400" dirty="0"/>
              <a:t>Existing </a:t>
            </a:r>
            <a:r>
              <a:rPr lang="en-US" sz="2400" dirty="0" smtClean="0"/>
              <a:t>school: </a:t>
            </a:r>
            <a:r>
              <a:rPr lang="en-US" sz="2400" dirty="0"/>
              <a:t>Baypoint Preparatory Academy </a:t>
            </a:r>
          </a:p>
          <a:p>
            <a:pPr lvl="1"/>
            <a:r>
              <a:rPr lang="en-US" sz="2400" dirty="0"/>
              <a:t>Currently authorized by SBE </a:t>
            </a:r>
          </a:p>
          <a:p>
            <a:pPr lvl="1"/>
            <a:r>
              <a:rPr lang="en-US" sz="2400" dirty="0"/>
              <a:t>K–12, classroom based</a:t>
            </a:r>
          </a:p>
          <a:p>
            <a:pPr lvl="1"/>
            <a:r>
              <a:rPr lang="en-US" sz="2400" dirty="0"/>
              <a:t>Hemet, 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1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Commission on Charter </a:t>
            </a:r>
            <a:r>
              <a:rPr lang="en-US" dirty="0" smtClean="0"/>
              <a:t>Schools (ACCS)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February 7, 2018 </a:t>
            </a:r>
            <a:r>
              <a:rPr lang="en-US" sz="2400" dirty="0" smtClean="0"/>
              <a:t>meeting</a:t>
            </a:r>
            <a:endParaRPr lang="en-US" sz="2400" dirty="0"/>
          </a:p>
          <a:p>
            <a:r>
              <a:rPr lang="en-US" sz="2400" dirty="0" smtClean="0"/>
              <a:t>ACCS </a:t>
            </a:r>
            <a:r>
              <a:rPr lang="en-US" sz="2400" dirty="0"/>
              <a:t>moved to recommend approval of the petition subject to verification by </a:t>
            </a:r>
            <a:r>
              <a:rPr lang="en-US" sz="2400" dirty="0" smtClean="0"/>
              <a:t>California Department of Education (CDE) </a:t>
            </a:r>
            <a:r>
              <a:rPr lang="en-US" sz="2400" dirty="0"/>
              <a:t>that the petitioners revised budget was </a:t>
            </a:r>
            <a:r>
              <a:rPr lang="en-US" sz="2400" dirty="0" smtClean="0"/>
              <a:t>sound </a:t>
            </a:r>
            <a:endParaRPr lang="en-US" sz="2400" dirty="0"/>
          </a:p>
          <a:p>
            <a:r>
              <a:rPr lang="en-US" sz="2400" dirty="0"/>
              <a:t>Motion passed with six–one </a:t>
            </a:r>
            <a:r>
              <a:rPr lang="en-US" sz="2400" dirty="0" smtClean="0"/>
              <a:t>vote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653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CDE </a:t>
            </a:r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CDE staff reviewed the revised budget, as requested by the </a:t>
            </a:r>
            <a:r>
              <a:rPr lang="en-US" sz="2400" dirty="0" smtClean="0"/>
              <a:t>ACCS</a:t>
            </a:r>
            <a:endParaRPr lang="en-US" sz="2400" dirty="0"/>
          </a:p>
          <a:p>
            <a:r>
              <a:rPr lang="en-US" sz="2400" dirty="0"/>
              <a:t>The CDE recommends that the SBE hold a public hearing to </a:t>
            </a:r>
            <a:r>
              <a:rPr lang="en-US" sz="2400" b="1" dirty="0"/>
              <a:t>deny</a:t>
            </a:r>
            <a:r>
              <a:rPr lang="en-US" sz="2400" dirty="0"/>
              <a:t> the request to establish </a:t>
            </a:r>
            <a:r>
              <a:rPr lang="en-US" sz="2400" dirty="0" smtClean="0"/>
              <a:t>BPA-SD</a:t>
            </a:r>
            <a:endParaRPr lang="en-US" sz="2400" dirty="0"/>
          </a:p>
          <a:p>
            <a:r>
              <a:rPr lang="en-US" sz="2400" dirty="0"/>
              <a:t>Recommendation based 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Demonstrably unlikely to implement </a:t>
            </a:r>
            <a:r>
              <a:rPr lang="en-US" sz="2400"/>
              <a:t>the </a:t>
            </a:r>
            <a:r>
              <a:rPr lang="en-US" sz="2400" smtClean="0"/>
              <a:t>program</a:t>
            </a:r>
            <a:endParaRPr lang="en-US" sz="24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Minimal fiscal </a:t>
            </a:r>
            <a:r>
              <a:rPr lang="en-US" dirty="0" smtClean="0"/>
              <a:t>reserves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15945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157</TotalTime>
  <Words>200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Courier New</vt:lpstr>
      <vt:lpstr>Times</vt:lpstr>
      <vt:lpstr>Wingdings</vt:lpstr>
      <vt:lpstr>Blank Presentation</vt:lpstr>
      <vt:lpstr> Item #21   Baypoint Preparatory Academy-San Diego (BPA-SD)   State Board of Education March 15, 2018</vt:lpstr>
      <vt:lpstr>Summary – BPA-SD</vt:lpstr>
      <vt:lpstr>Program – BPA-SD</vt:lpstr>
      <vt:lpstr>Advisory Commission on Charter Schools (ACCS)</vt:lpstr>
      <vt:lpstr>CDE Recommendation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Agenda Item 21 Slides - Meeting Agendas (CA State Board of Education)</dc:title>
  <dc:subject>Item 21 Baypoint Preparatory Academy-San Diego (BPA-SD). Presentation of March 2018 SBE Agenda Item 21.</dc:subject>
  <dc:creator/>
  <cp:keywords/>
  <dc:description/>
  <cp:revision>38</cp:revision>
  <cp:lastPrinted>2004-03-18T19:17:10Z</cp:lastPrinted>
  <dcterms:created xsi:type="dcterms:W3CDTF">2004-03-18T18:57:21Z</dcterms:created>
  <dcterms:modified xsi:type="dcterms:W3CDTF">2018-03-13T20:36:40Z</dcterms:modified>
  <cp:category/>
</cp:coreProperties>
</file>