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4.xml" ContentType="application/vnd.openxmlformats-officedocument.theme+xml"/>
  <Override PartName="/ppt/slideLayouts/slideLayout28.xml" ContentType="application/vnd.openxmlformats-officedocument.presentationml.slideLayout+xml"/>
  <Override PartName="/ppt/theme/theme5.xml" ContentType="application/vnd.openxmlformats-officedocument.theme+xml"/>
  <Override PartName="/ppt/slideLayouts/slideLayout29.xml" ContentType="application/vnd.openxmlformats-officedocument.presentationml.slideLayout+xml"/>
  <Override PartName="/ppt/theme/theme6.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6" r:id="rId4"/>
    <p:sldMasterId id="2147483821" r:id="rId5"/>
    <p:sldMasterId id="2147483849" r:id="rId6"/>
    <p:sldMasterId id="2147483872" r:id="rId7"/>
    <p:sldMasterId id="2147483875" r:id="rId8"/>
    <p:sldMasterId id="2147483877" r:id="rId9"/>
    <p:sldMasterId id="2147483879" r:id="rId10"/>
  </p:sldMasterIdLst>
  <p:notesMasterIdLst>
    <p:notesMasterId r:id="rId33"/>
  </p:notesMasterIdLst>
  <p:handoutMasterIdLst>
    <p:handoutMasterId r:id="rId34"/>
  </p:handoutMasterIdLst>
  <p:sldIdLst>
    <p:sldId id="257" r:id="rId11"/>
    <p:sldId id="743" r:id="rId12"/>
    <p:sldId id="744" r:id="rId13"/>
    <p:sldId id="734" r:id="rId14"/>
    <p:sldId id="739" r:id="rId15"/>
    <p:sldId id="731" r:id="rId16"/>
    <p:sldId id="732" r:id="rId17"/>
    <p:sldId id="733" r:id="rId18"/>
    <p:sldId id="745" r:id="rId19"/>
    <p:sldId id="746" r:id="rId20"/>
    <p:sldId id="747" r:id="rId21"/>
    <p:sldId id="749" r:id="rId22"/>
    <p:sldId id="748" r:id="rId23"/>
    <p:sldId id="723" r:id="rId24"/>
    <p:sldId id="724" r:id="rId25"/>
    <p:sldId id="680" r:id="rId26"/>
    <p:sldId id="725" r:id="rId27"/>
    <p:sldId id="735" r:id="rId28"/>
    <p:sldId id="741" r:id="rId29"/>
    <p:sldId id="726" r:id="rId30"/>
    <p:sldId id="742" r:id="rId31"/>
    <p:sldId id="729" r:id="rId32"/>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tem 2: Update on the Every Student Succeeds Act" id="{6D868DD5-77C9-4DD5-BFB1-6B6804863071}">
          <p14:sldIdLst>
            <p14:sldId id="257"/>
            <p14:sldId id="743"/>
            <p14:sldId id="744"/>
          </p14:sldIdLst>
        </p14:section>
        <p14:section name="Background on ESSA" id="{AB0E9396-7E45-434A-90B8-F37FC27B32FA}">
          <p14:sldIdLst>
            <p14:sldId id="734"/>
            <p14:sldId id="739"/>
            <p14:sldId id="731"/>
            <p14:sldId id="732"/>
            <p14:sldId id="733"/>
            <p14:sldId id="745"/>
          </p14:sldIdLst>
        </p14:section>
        <p14:section name="Modified Methods for Dashboard Alternative School Status" id="{D75AF5BF-87BC-47E1-A152-59D1CD45AA40}">
          <p14:sldIdLst>
            <p14:sldId id="746"/>
            <p14:sldId id="747"/>
            <p14:sldId id="749"/>
            <p14:sldId id="748"/>
            <p14:sldId id="723"/>
            <p14:sldId id="724"/>
            <p14:sldId id="680"/>
            <p14:sldId id="725"/>
          </p14:sldIdLst>
        </p14:section>
        <p14:section name="2020–21 School Year COVID-19 State Plan Addendum" id="{EB5DF08C-C974-4C17-BDCC-5E301BA4DC14}">
          <p14:sldIdLst>
            <p14:sldId id="735"/>
            <p14:sldId id="741"/>
            <p14:sldId id="726"/>
            <p14:sldId id="742"/>
            <p14:sldId id="72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y Singh" initials="JS" lastIdx="36" clrIdx="0">
    <p:extLst>
      <p:ext uri="{19B8F6BF-5375-455C-9EA6-DF929625EA0E}">
        <p15:presenceInfo xmlns:p15="http://schemas.microsoft.com/office/powerpoint/2012/main" userId="S-1-5-21-2608872058-1432505909-2668327341-1593" providerId="AD"/>
      </p:ext>
    </p:extLst>
  </p:cmAuthor>
  <p:cmAuthor id="2" name="Betty Miura" initials="BM" lastIdx="51" clrIdx="1">
    <p:extLst>
      <p:ext uri="{19B8F6BF-5375-455C-9EA6-DF929625EA0E}">
        <p15:presenceInfo xmlns:p15="http://schemas.microsoft.com/office/powerpoint/2012/main" userId="S-1-5-21-2608872058-1432505909-2668327341-1257" providerId="AD"/>
      </p:ext>
    </p:extLst>
  </p:cmAuthor>
  <p:cmAuthor id="3" name="Syma Solovitch" initials="SS" lastIdx="12" clrIdx="2">
    <p:extLst>
      <p:ext uri="{19B8F6BF-5375-455C-9EA6-DF929625EA0E}">
        <p15:presenceInfo xmlns:p15="http://schemas.microsoft.com/office/powerpoint/2012/main" userId="S-1-5-21-2608872058-1432505909-2668327341-5111" providerId="AD"/>
      </p:ext>
    </p:extLst>
  </p:cmAuthor>
  <p:cmAuthor id="4" name="Kimberly Mundhenk" initials="KM" lastIdx="1" clrIdx="3">
    <p:extLst>
      <p:ext uri="{19B8F6BF-5375-455C-9EA6-DF929625EA0E}">
        <p15:presenceInfo xmlns:p15="http://schemas.microsoft.com/office/powerpoint/2012/main" userId="S-1-5-21-2608872058-1432505909-2668327341-21335" providerId="AD"/>
      </p:ext>
    </p:extLst>
  </p:cmAuthor>
  <p:cmAuthor id="5" name="Cindy Kazanis" initials="CK" lastIdx="18" clrIdx="4">
    <p:extLst>
      <p:ext uri="{19B8F6BF-5375-455C-9EA6-DF929625EA0E}">
        <p15:presenceInfo xmlns:p15="http://schemas.microsoft.com/office/powerpoint/2012/main" userId="Cindy Kazanis" providerId="None"/>
      </p:ext>
    </p:extLst>
  </p:cmAuthor>
  <p:cmAuthor id="6" name="Kimberly Mundhenk" initials="KM [2]" lastIdx="1" clrIdx="5">
    <p:extLst>
      <p:ext uri="{19B8F6BF-5375-455C-9EA6-DF929625EA0E}">
        <p15:presenceInfo xmlns:p15="http://schemas.microsoft.com/office/powerpoint/2012/main" userId="Kimberly Mundhenk" providerId="None"/>
      </p:ext>
    </p:extLst>
  </p:cmAuthor>
  <p:cmAuthor id="7" name="Betty Miura" initials="BM [2]" lastIdx="8" clrIdx="6">
    <p:extLst>
      <p:ext uri="{19B8F6BF-5375-455C-9EA6-DF929625EA0E}">
        <p15:presenceInfo xmlns:p15="http://schemas.microsoft.com/office/powerpoint/2012/main" userId="Betty Miura" providerId="None"/>
      </p:ext>
    </p:extLst>
  </p:cmAuthor>
  <p:cmAuthor id="8" name="Ryan" initials="RL" lastIdx="2" clrIdx="7">
    <p:extLst>
      <p:ext uri="{19B8F6BF-5375-455C-9EA6-DF929625EA0E}">
        <p15:presenceInfo xmlns:p15="http://schemas.microsoft.com/office/powerpoint/2012/main" userId="Ryan" providerId="None"/>
      </p:ext>
    </p:extLst>
  </p:cmAuthor>
  <p:cmAuthor id="9" name="Betty Miura" initials="BM [3]" lastIdx="24" clrIdx="8">
    <p:extLst>
      <p:ext uri="{19B8F6BF-5375-455C-9EA6-DF929625EA0E}">
        <p15:presenceInfo xmlns:p15="http://schemas.microsoft.com/office/powerpoint/2012/main" userId="S::bmiura@cde.ca.gov::bc6e3cf6-8031-4b83-a6ec-7a73fd09e851" providerId="AD"/>
      </p:ext>
    </p:extLst>
  </p:cmAuthor>
  <p:cmAuthor id="10" name="Ryan Lam" initials="RL" lastIdx="6" clrIdx="9">
    <p:extLst>
      <p:ext uri="{19B8F6BF-5375-455C-9EA6-DF929625EA0E}">
        <p15:presenceInfo xmlns:p15="http://schemas.microsoft.com/office/powerpoint/2012/main" userId="S::rlam@cde.ca.gov::b63ab543-b6b7-47a8-a550-bf46529db94d" providerId="AD"/>
      </p:ext>
    </p:extLst>
  </p:cmAuthor>
  <p:cmAuthor id="11" name="Ryan Lam" initials="RL [2]" lastIdx="1" clrIdx="10">
    <p:extLst>
      <p:ext uri="{19B8F6BF-5375-455C-9EA6-DF929625EA0E}">
        <p15:presenceInfo xmlns:p15="http://schemas.microsoft.com/office/powerpoint/2012/main" userId="Ryan Lam" providerId="None"/>
      </p:ext>
    </p:extLst>
  </p:cmAuthor>
  <p:cmAuthor id="12" name="Tao Li" initials="TL" lastIdx="2" clrIdx="11">
    <p:extLst>
      <p:ext uri="{19B8F6BF-5375-455C-9EA6-DF929625EA0E}">
        <p15:presenceInfo xmlns:p15="http://schemas.microsoft.com/office/powerpoint/2012/main" userId="S-1-5-21-2608872058-1432505909-2668327341-22982" providerId="AD"/>
      </p:ext>
    </p:extLst>
  </p:cmAuthor>
  <p:cmAuthor id="13" name="Jenny Singh" initials="JS [2]" lastIdx="4" clrIdx="12">
    <p:extLst>
      <p:ext uri="{19B8F6BF-5375-455C-9EA6-DF929625EA0E}">
        <p15:presenceInfo xmlns:p15="http://schemas.microsoft.com/office/powerpoint/2012/main" userId="S::jsingh@cde.ca.gov::dc8f28c4-48dd-4cb6-afc2-5b36a3c3a0b3" providerId="AD"/>
      </p:ext>
    </p:extLst>
  </p:cmAuthor>
  <p:cmAuthor id="14" name="Katrina Gonzalez" initials="KG" lastIdx="18" clrIdx="13">
    <p:extLst>
      <p:ext uri="{19B8F6BF-5375-455C-9EA6-DF929625EA0E}">
        <p15:presenceInfo xmlns:p15="http://schemas.microsoft.com/office/powerpoint/2012/main" userId="S::kgonzalez@cde.ca.gov::a3ded385-9d19-4998-8fae-d8a487d6a4c5" providerId="AD"/>
      </p:ext>
    </p:extLst>
  </p:cmAuthor>
  <p:cmAuthor id="15" name="Jenny Singh" initials="JS [3]" lastIdx="7" clrIdx="14">
    <p:extLst>
      <p:ext uri="{19B8F6BF-5375-455C-9EA6-DF929625EA0E}">
        <p15:presenceInfo xmlns:p15="http://schemas.microsoft.com/office/powerpoint/2012/main" userId="Jenny Singh" providerId="None"/>
      </p:ext>
    </p:extLst>
  </p:cmAuthor>
  <p:cmAuthor id="16" name="Sara Pietrowski" initials="SP" lastIdx="1" clrIdx="15">
    <p:extLst>
      <p:ext uri="{19B8F6BF-5375-455C-9EA6-DF929625EA0E}">
        <p15:presenceInfo xmlns:p15="http://schemas.microsoft.com/office/powerpoint/2012/main" userId="S::spietrowski@cde.ca.gov::9d2a0492-d973-4277-bd76-9a0512636044" providerId="AD"/>
      </p:ext>
    </p:extLst>
  </p:cmAuthor>
  <p:cmAuthor id="17" name="Joseph Saenz" initials="JS" lastIdx="1" clrIdx="16">
    <p:extLst>
      <p:ext uri="{19B8F6BF-5375-455C-9EA6-DF929625EA0E}">
        <p15:presenceInfo xmlns:p15="http://schemas.microsoft.com/office/powerpoint/2012/main" userId="S::jsaenz@cde.ca.gov::d677c171-20bb-4c4d-bf36-6181e8cc97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F2FA"/>
    <a:srgbClr val="FFFF00"/>
    <a:srgbClr val="74350A"/>
    <a:srgbClr val="9A470E"/>
    <a:srgbClr val="AD4F0F"/>
    <a:srgbClr val="542708"/>
    <a:srgbClr val="70330A"/>
    <a:srgbClr val="833C0B"/>
    <a:srgbClr val="95440D"/>
    <a:srgbClr val="7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FF5BD3-C870-496F-8460-4CF7238CBDEC}" v="7" dt="2023-06-02T18:42:03.2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4788" y="10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1.xml"/><Relationship Id="rId34"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presProps" Target="presProps.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slide" Target="slides/slide2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 Pietrowski" userId="S::spietrowski@cde.ca.gov::9d2a0492-d973-4277-bd76-9a0512636044" providerId="AD" clId="Web-{17855DBF-43BE-47D3-9EDD-3C78B959E158}"/>
    <pc:docChg chg="modSld">
      <pc:chgData name="Sara Pietrowski" userId="S::spietrowski@cde.ca.gov::9d2a0492-d973-4277-bd76-9a0512636044" providerId="AD" clId="Web-{17855DBF-43BE-47D3-9EDD-3C78B959E158}" dt="2020-12-01T21:38:04.527" v="5" actId="20577"/>
      <pc:docMkLst>
        <pc:docMk/>
      </pc:docMkLst>
      <pc:sldChg chg="modSp">
        <pc:chgData name="Sara Pietrowski" userId="S::spietrowski@cde.ca.gov::9d2a0492-d973-4277-bd76-9a0512636044" providerId="AD" clId="Web-{17855DBF-43BE-47D3-9EDD-3C78B959E158}" dt="2020-12-01T21:38:04.527" v="4" actId="20577"/>
        <pc:sldMkLst>
          <pc:docMk/>
          <pc:sldMk cId="84011906" sldId="743"/>
        </pc:sldMkLst>
        <pc:spChg chg="mod">
          <ac:chgData name="Sara Pietrowski" userId="S::spietrowski@cde.ca.gov::9d2a0492-d973-4277-bd76-9a0512636044" providerId="AD" clId="Web-{17855DBF-43BE-47D3-9EDD-3C78B959E158}" dt="2020-12-01T21:38:04.527" v="4" actId="20577"/>
          <ac:spMkLst>
            <pc:docMk/>
            <pc:sldMk cId="84011906" sldId="743"/>
            <ac:spMk id="3" creationId="{4E3195B7-8D7E-4C5D-852C-0D8EE83C9E8B}"/>
          </ac:spMkLst>
        </pc:spChg>
      </pc:sldChg>
    </pc:docChg>
  </pc:docChgLst>
  <pc:docChgLst>
    <pc:chgData name="Christopher Aban" userId="df8db3ce-d580-4bcf-a0bf-f5ef6073aeb9" providerId="ADAL" clId="{C6729C76-46F1-4905-97F2-2525963D880C}"/>
    <pc:docChg chg="custSel modSld modMainMaster">
      <pc:chgData name="Christopher Aban" userId="df8db3ce-d580-4bcf-a0bf-f5ef6073aeb9" providerId="ADAL" clId="{C6729C76-46F1-4905-97F2-2525963D880C}" dt="2020-12-01T18:35:30.520" v="4" actId="478"/>
      <pc:docMkLst>
        <pc:docMk/>
      </pc:docMkLst>
      <pc:sldChg chg="addSp delSp modSp mod">
        <pc:chgData name="Christopher Aban" userId="df8db3ce-d580-4bcf-a0bf-f5ef6073aeb9" providerId="ADAL" clId="{C6729C76-46F1-4905-97F2-2525963D880C}" dt="2020-12-01T18:35:30.520" v="4" actId="478"/>
        <pc:sldMkLst>
          <pc:docMk/>
          <pc:sldMk cId="1391552143" sldId="680"/>
        </pc:sldMkLst>
        <pc:spChg chg="add del mod">
          <ac:chgData name="Christopher Aban" userId="df8db3ce-d580-4bcf-a0bf-f5ef6073aeb9" providerId="ADAL" clId="{C6729C76-46F1-4905-97F2-2525963D880C}" dt="2020-12-01T18:35:30.520" v="4" actId="478"/>
          <ac:spMkLst>
            <pc:docMk/>
            <pc:sldMk cId="1391552143" sldId="680"/>
            <ac:spMk id="4" creationId="{D5102B37-F4CB-4A21-8ECE-E959D05C6462}"/>
          </ac:spMkLst>
        </pc:spChg>
        <pc:spChg chg="del">
          <ac:chgData name="Christopher Aban" userId="df8db3ce-d580-4bcf-a0bf-f5ef6073aeb9" providerId="ADAL" clId="{C6729C76-46F1-4905-97F2-2525963D880C}" dt="2020-12-01T18:35:22.426" v="1" actId="478"/>
          <ac:spMkLst>
            <pc:docMk/>
            <pc:sldMk cId="1391552143" sldId="680"/>
            <ac:spMk id="24" creationId="{00000000-0000-0000-0000-000000000000}"/>
          </ac:spMkLst>
        </pc:spChg>
      </pc:sldChg>
      <pc:sldMasterChg chg="modSldLayout">
        <pc:chgData name="Christopher Aban" userId="df8db3ce-d580-4bcf-a0bf-f5ef6073aeb9" providerId="ADAL" clId="{C6729C76-46F1-4905-97F2-2525963D880C}" dt="2020-12-01T18:34:40.507" v="0"/>
        <pc:sldMasterMkLst>
          <pc:docMk/>
          <pc:sldMasterMk cId="2538478875" sldId="2147483877"/>
        </pc:sldMasterMkLst>
        <pc:sldLayoutChg chg="modSp">
          <pc:chgData name="Christopher Aban" userId="df8db3ce-d580-4bcf-a0bf-f5ef6073aeb9" providerId="ADAL" clId="{C6729C76-46F1-4905-97F2-2525963D880C}" dt="2020-12-01T18:34:40.507" v="0"/>
          <pc:sldLayoutMkLst>
            <pc:docMk/>
            <pc:sldMasterMk cId="2538478875" sldId="2147483877"/>
            <pc:sldLayoutMk cId="555262018" sldId="2147483878"/>
          </pc:sldLayoutMkLst>
          <pc:picChg chg="mod">
            <ac:chgData name="Christopher Aban" userId="df8db3ce-d580-4bcf-a0bf-f5ef6073aeb9" providerId="ADAL" clId="{C6729C76-46F1-4905-97F2-2525963D880C}" dt="2020-12-01T18:34:40.507" v="0"/>
            <ac:picMkLst>
              <pc:docMk/>
              <pc:sldMasterMk cId="2538478875" sldId="2147483877"/>
              <pc:sldLayoutMk cId="555262018" sldId="2147483878"/>
              <ac:picMk id="8" creationId="{00000000-0000-0000-0000-000000000000}"/>
            </ac:picMkLst>
          </pc:picChg>
        </pc:sldLayoutChg>
      </pc:sldMasterChg>
    </pc:docChg>
  </pc:docChgLst>
  <pc:docChgLst>
    <pc:chgData name="Sara Pietrowski" userId="S::spietrowski@cde.ca.gov::9d2a0492-d973-4277-bd76-9a0512636044" providerId="AD" clId="Web-{5169D4E6-6807-4E68-A863-852CC08427E3}"/>
    <pc:docChg chg="">
      <pc:chgData name="Sara Pietrowski" userId="S::spietrowski@cde.ca.gov::9d2a0492-d973-4277-bd76-9a0512636044" providerId="AD" clId="Web-{5169D4E6-6807-4E68-A863-852CC08427E3}" dt="2020-11-23T19:09:08.253" v="0"/>
      <pc:docMkLst>
        <pc:docMk/>
      </pc:docMkLst>
      <pc:sldChg chg="addCm">
        <pc:chgData name="Sara Pietrowski" userId="S::spietrowski@cde.ca.gov::9d2a0492-d973-4277-bd76-9a0512636044" providerId="AD" clId="Web-{5169D4E6-6807-4E68-A863-852CC08427E3}" dt="2020-11-23T19:09:08.253" v="0"/>
        <pc:sldMkLst>
          <pc:docMk/>
          <pc:sldMk cId="691723622" sldId="725"/>
        </pc:sldMkLst>
      </pc:sldChg>
    </pc:docChg>
  </pc:docChgLst>
  <pc:docChgLst>
    <pc:chgData name="Cindy Kazanis" userId="S::ckazanis@cde.ca.gov::5f62355c-b30f-4951-8fef-673dd7a5e7d9" providerId="AD" clId="Web-{76A9980A-748C-4A9D-99E5-B0A6328DE8EF}"/>
    <pc:docChg chg="modSld">
      <pc:chgData name="Cindy Kazanis" userId="S::ckazanis@cde.ca.gov::5f62355c-b30f-4951-8fef-673dd7a5e7d9" providerId="AD" clId="Web-{76A9980A-748C-4A9D-99E5-B0A6328DE8EF}" dt="2020-11-20T18:30:38.536" v="3" actId="20577"/>
      <pc:docMkLst>
        <pc:docMk/>
      </pc:docMkLst>
      <pc:sldChg chg="modSp">
        <pc:chgData name="Cindy Kazanis" userId="S::ckazanis@cde.ca.gov::5f62355c-b30f-4951-8fef-673dd7a5e7d9" providerId="AD" clId="Web-{76A9980A-748C-4A9D-99E5-B0A6328DE8EF}" dt="2020-11-20T18:30:38.536" v="2" actId="20577"/>
        <pc:sldMkLst>
          <pc:docMk/>
          <pc:sldMk cId="397822941" sldId="257"/>
        </pc:sldMkLst>
        <pc:spChg chg="mod">
          <ac:chgData name="Cindy Kazanis" userId="S::ckazanis@cde.ca.gov::5f62355c-b30f-4951-8fef-673dd7a5e7d9" providerId="AD" clId="Web-{76A9980A-748C-4A9D-99E5-B0A6328DE8EF}" dt="2020-11-20T18:30:38.536" v="2" actId="20577"/>
          <ac:spMkLst>
            <pc:docMk/>
            <pc:sldMk cId="397822941" sldId="257"/>
            <ac:spMk id="4" creationId="{00000000-0000-0000-0000-000000000000}"/>
          </ac:spMkLst>
        </pc:spChg>
      </pc:sldChg>
    </pc:docChg>
  </pc:docChgLst>
  <pc:docChgLst>
    <pc:chgData name="Joseph Saenz" userId="S::jsaenz@cde.ca.gov::d677c171-20bb-4c4d-bf36-6181e8cc9792" providerId="AD" clId="Web-{75B4108E-2B74-47C8-B1AF-4AED770A56C4}"/>
    <pc:docChg chg="addSld modSld sldOrd modSection">
      <pc:chgData name="Joseph Saenz" userId="S::jsaenz@cde.ca.gov::d677c171-20bb-4c4d-bf36-6181e8cc9792" providerId="AD" clId="Web-{75B4108E-2B74-47C8-B1AF-4AED770A56C4}" dt="2020-11-24T23:14:46.661" v="953" actId="20577"/>
      <pc:docMkLst>
        <pc:docMk/>
      </pc:docMkLst>
      <pc:sldChg chg="modSp addCm">
        <pc:chgData name="Joseph Saenz" userId="S::jsaenz@cde.ca.gov::d677c171-20bb-4c4d-bf36-6181e8cc9792" providerId="AD" clId="Web-{75B4108E-2B74-47C8-B1AF-4AED770A56C4}" dt="2020-11-24T23:09:17.910" v="736"/>
        <pc:sldMkLst>
          <pc:docMk/>
          <pc:sldMk cId="2897975817" sldId="726"/>
        </pc:sldMkLst>
        <pc:spChg chg="mod">
          <ac:chgData name="Joseph Saenz" userId="S::jsaenz@cde.ca.gov::d677c171-20bb-4c4d-bf36-6181e8cc9792" providerId="AD" clId="Web-{75B4108E-2B74-47C8-B1AF-4AED770A56C4}" dt="2020-11-24T22:59:52.095" v="735" actId="14100"/>
          <ac:spMkLst>
            <pc:docMk/>
            <pc:sldMk cId="2897975817" sldId="726"/>
            <ac:spMk id="6" creationId="{855A2A00-1664-4CB3-BA5F-CEB120726A11}"/>
          </ac:spMkLst>
        </pc:spChg>
      </pc:sldChg>
      <pc:sldChg chg="modSp ord">
        <pc:chgData name="Joseph Saenz" userId="S::jsaenz@cde.ca.gov::d677c171-20bb-4c4d-bf36-6181e8cc9792" providerId="AD" clId="Web-{75B4108E-2B74-47C8-B1AF-4AED770A56C4}" dt="2020-11-24T23:12:10.145" v="800" actId="20577"/>
        <pc:sldMkLst>
          <pc:docMk/>
          <pc:sldMk cId="1681001064" sldId="731"/>
        </pc:sldMkLst>
        <pc:spChg chg="mod">
          <ac:chgData name="Joseph Saenz" userId="S::jsaenz@cde.ca.gov::d677c171-20bb-4c4d-bf36-6181e8cc9792" providerId="AD" clId="Web-{75B4108E-2B74-47C8-B1AF-4AED770A56C4}" dt="2020-11-24T22:23:13.289" v="219" actId="20577"/>
          <ac:spMkLst>
            <pc:docMk/>
            <pc:sldMk cId="1681001064" sldId="731"/>
            <ac:spMk id="2" creationId="{B4325376-26F1-4171-AAB1-A5014C823B0A}"/>
          </ac:spMkLst>
        </pc:spChg>
        <pc:spChg chg="mod">
          <ac:chgData name="Joseph Saenz" userId="S::jsaenz@cde.ca.gov::d677c171-20bb-4c4d-bf36-6181e8cc9792" providerId="AD" clId="Web-{75B4108E-2B74-47C8-B1AF-4AED770A56C4}" dt="2020-11-24T23:12:10.145" v="800" actId="20577"/>
          <ac:spMkLst>
            <pc:docMk/>
            <pc:sldMk cId="1681001064" sldId="731"/>
            <ac:spMk id="4" creationId="{132BE138-A4EF-4B8B-9DF1-1EB1981811C3}"/>
          </ac:spMkLst>
        </pc:spChg>
      </pc:sldChg>
      <pc:sldChg chg="modSp ord">
        <pc:chgData name="Joseph Saenz" userId="S::jsaenz@cde.ca.gov::d677c171-20bb-4c4d-bf36-6181e8cc9792" providerId="AD" clId="Web-{75B4108E-2B74-47C8-B1AF-4AED770A56C4}" dt="2020-11-24T22:23:43.774" v="228" actId="20577"/>
        <pc:sldMkLst>
          <pc:docMk/>
          <pc:sldMk cId="1425727938" sldId="732"/>
        </pc:sldMkLst>
        <pc:spChg chg="mod">
          <ac:chgData name="Joseph Saenz" userId="S::jsaenz@cde.ca.gov::d677c171-20bb-4c4d-bf36-6181e8cc9792" providerId="AD" clId="Web-{75B4108E-2B74-47C8-B1AF-4AED770A56C4}" dt="2020-11-24T22:23:43.774" v="228" actId="20577"/>
          <ac:spMkLst>
            <pc:docMk/>
            <pc:sldMk cId="1425727938" sldId="732"/>
            <ac:spMk id="2" creationId="{EF5549BF-5220-4DBC-8A5B-127E679758FB}"/>
          </ac:spMkLst>
        </pc:spChg>
      </pc:sldChg>
      <pc:sldChg chg="modSp ord">
        <pc:chgData name="Joseph Saenz" userId="S::jsaenz@cde.ca.gov::d677c171-20bb-4c4d-bf36-6181e8cc9792" providerId="AD" clId="Web-{75B4108E-2B74-47C8-B1AF-4AED770A56C4}" dt="2020-11-24T23:14:28.207" v="945" actId="20577"/>
        <pc:sldMkLst>
          <pc:docMk/>
          <pc:sldMk cId="1045801004" sldId="733"/>
        </pc:sldMkLst>
        <pc:spChg chg="mod">
          <ac:chgData name="Joseph Saenz" userId="S::jsaenz@cde.ca.gov::d677c171-20bb-4c4d-bf36-6181e8cc9792" providerId="AD" clId="Web-{75B4108E-2B74-47C8-B1AF-4AED770A56C4}" dt="2020-11-24T22:23:48.539" v="231" actId="20577"/>
          <ac:spMkLst>
            <pc:docMk/>
            <pc:sldMk cId="1045801004" sldId="733"/>
            <ac:spMk id="2" creationId="{E19D17D6-8F45-4E45-9330-8BB0E3A0D3C5}"/>
          </ac:spMkLst>
        </pc:spChg>
        <pc:spChg chg="mod">
          <ac:chgData name="Joseph Saenz" userId="S::jsaenz@cde.ca.gov::d677c171-20bb-4c4d-bf36-6181e8cc9792" providerId="AD" clId="Web-{75B4108E-2B74-47C8-B1AF-4AED770A56C4}" dt="2020-11-24T23:14:28.207" v="945" actId="20577"/>
          <ac:spMkLst>
            <pc:docMk/>
            <pc:sldMk cId="1045801004" sldId="733"/>
            <ac:spMk id="4" creationId="{D33E3F69-6541-4BA4-9564-3546B9182C0D}"/>
          </ac:spMkLst>
        </pc:spChg>
      </pc:sldChg>
      <pc:sldChg chg="addSp modSp new mod modClrScheme chgLayout">
        <pc:chgData name="Joseph Saenz" userId="S::jsaenz@cde.ca.gov::d677c171-20bb-4c4d-bf36-6181e8cc9792" providerId="AD" clId="Web-{75B4108E-2B74-47C8-B1AF-4AED770A56C4}" dt="2020-11-24T23:11:50.769" v="794" actId="20577"/>
        <pc:sldMkLst>
          <pc:docMk/>
          <pc:sldMk cId="3988649804" sldId="739"/>
        </pc:sldMkLst>
        <pc:spChg chg="mod ord">
          <ac:chgData name="Joseph Saenz" userId="S::jsaenz@cde.ca.gov::d677c171-20bb-4c4d-bf36-6181e8cc9792" providerId="AD" clId="Web-{75B4108E-2B74-47C8-B1AF-4AED770A56C4}" dt="2020-11-24T22:11:12.709" v="7" actId="20577"/>
          <ac:spMkLst>
            <pc:docMk/>
            <pc:sldMk cId="3988649804" sldId="739"/>
            <ac:spMk id="2" creationId="{479D6492-9360-4AAF-A465-B5EDDE5A9F55}"/>
          </ac:spMkLst>
        </pc:spChg>
        <pc:spChg chg="mod ord">
          <ac:chgData name="Joseph Saenz" userId="S::jsaenz@cde.ca.gov::d677c171-20bb-4c4d-bf36-6181e8cc9792" providerId="AD" clId="Web-{75B4108E-2B74-47C8-B1AF-4AED770A56C4}" dt="2020-11-24T22:10:57.474" v="6"/>
          <ac:spMkLst>
            <pc:docMk/>
            <pc:sldMk cId="3988649804" sldId="739"/>
            <ac:spMk id="3" creationId="{865C1020-9316-45C3-88DC-2262CC41BFCD}"/>
          </ac:spMkLst>
        </pc:spChg>
        <pc:spChg chg="add mod ord">
          <ac:chgData name="Joseph Saenz" userId="S::jsaenz@cde.ca.gov::d677c171-20bb-4c4d-bf36-6181e8cc9792" providerId="AD" clId="Web-{75B4108E-2B74-47C8-B1AF-4AED770A56C4}" dt="2020-11-24T23:11:50.769" v="794" actId="20577"/>
          <ac:spMkLst>
            <pc:docMk/>
            <pc:sldMk cId="3988649804" sldId="739"/>
            <ac:spMk id="4" creationId="{9C0164E3-B061-4AD1-A1DD-845970056BA7}"/>
          </ac:spMkLst>
        </pc:spChg>
      </pc:sldChg>
      <pc:sldChg chg="modSp new">
        <pc:chgData name="Joseph Saenz" userId="S::jsaenz@cde.ca.gov::d677c171-20bb-4c4d-bf36-6181e8cc9792" providerId="AD" clId="Web-{75B4108E-2B74-47C8-B1AF-4AED770A56C4}" dt="2020-11-24T22:55:15.859" v="732" actId="20577"/>
        <pc:sldMkLst>
          <pc:docMk/>
          <pc:sldMk cId="67459846" sldId="741"/>
        </pc:sldMkLst>
        <pc:spChg chg="mod">
          <ac:chgData name="Joseph Saenz" userId="S::jsaenz@cde.ca.gov::d677c171-20bb-4c4d-bf36-6181e8cc9792" providerId="AD" clId="Web-{75B4108E-2B74-47C8-B1AF-4AED770A56C4}" dt="2020-11-24T22:50:12.764" v="529" actId="14100"/>
          <ac:spMkLst>
            <pc:docMk/>
            <pc:sldMk cId="67459846" sldId="741"/>
            <ac:spMk id="2" creationId="{A953A004-BA78-4B53-8FE3-C23DF3B7F7EF}"/>
          </ac:spMkLst>
        </pc:spChg>
        <pc:spChg chg="mod">
          <ac:chgData name="Joseph Saenz" userId="S::jsaenz@cde.ca.gov::d677c171-20bb-4c4d-bf36-6181e8cc9792" providerId="AD" clId="Web-{75B4108E-2B74-47C8-B1AF-4AED770A56C4}" dt="2020-11-24T22:55:15.859" v="732" actId="20577"/>
          <ac:spMkLst>
            <pc:docMk/>
            <pc:sldMk cId="67459846" sldId="741"/>
            <ac:spMk id="3" creationId="{B0AF9D38-AC3D-4ECF-9CB1-51814201B01F}"/>
          </ac:spMkLst>
        </pc:spChg>
      </pc:sldChg>
    </pc:docChg>
  </pc:docChgLst>
  <pc:docChgLst>
    <pc:chgData name="Cindy Kazanis" userId="S::ckazanis@cde.ca.gov::5f62355c-b30f-4951-8fef-673dd7a5e7d9" providerId="AD" clId="Web-{39C36E98-E88B-4950-96B4-CFB131B3AB76}"/>
    <pc:docChg chg="modSld">
      <pc:chgData name="Cindy Kazanis" userId="S::ckazanis@cde.ca.gov::5f62355c-b30f-4951-8fef-673dd7a5e7d9" providerId="AD" clId="Web-{39C36E98-E88B-4950-96B4-CFB131B3AB76}" dt="2020-11-20T18:58:45.232" v="7" actId="20577"/>
      <pc:docMkLst>
        <pc:docMk/>
      </pc:docMkLst>
      <pc:sldChg chg="modSp">
        <pc:chgData name="Cindy Kazanis" userId="S::ckazanis@cde.ca.gov::5f62355c-b30f-4951-8fef-673dd7a5e7d9" providerId="AD" clId="Web-{39C36E98-E88B-4950-96B4-CFB131B3AB76}" dt="2020-11-20T18:58:45.232" v="6" actId="20577"/>
        <pc:sldMkLst>
          <pc:docMk/>
          <pc:sldMk cId="397822941" sldId="257"/>
        </pc:sldMkLst>
        <pc:spChg chg="mod">
          <ac:chgData name="Cindy Kazanis" userId="S::ckazanis@cde.ca.gov::5f62355c-b30f-4951-8fef-673dd7a5e7d9" providerId="AD" clId="Web-{39C36E98-E88B-4950-96B4-CFB131B3AB76}" dt="2020-11-20T18:58:45.232" v="6" actId="20577"/>
          <ac:spMkLst>
            <pc:docMk/>
            <pc:sldMk cId="397822941" sldId="257"/>
            <ac:spMk id="4" creationId="{00000000-0000-0000-0000-000000000000}"/>
          </ac:spMkLst>
        </pc:spChg>
      </pc:sldChg>
    </pc:docChg>
  </pc:docChgLst>
  <pc:docChgLst>
    <pc:chgData name="Sarajean Zocklein" userId="c2a66239-7126-4f04-a627-d1bc25c3c624" providerId="ADAL" clId="{4BA8D64B-9B05-49E7-AEB0-8F3B3112CD32}"/>
    <pc:docChg chg="undo custSel addSld delSld modSld modSection">
      <pc:chgData name="Sarajean Zocklein" userId="c2a66239-7126-4f04-a627-d1bc25c3c624" providerId="ADAL" clId="{4BA8D64B-9B05-49E7-AEB0-8F3B3112CD32}" dt="2020-12-01T00:27:30.952" v="270" actId="5793"/>
      <pc:docMkLst>
        <pc:docMk/>
      </pc:docMkLst>
      <pc:sldChg chg="del">
        <pc:chgData name="Sarajean Zocklein" userId="c2a66239-7126-4f04-a627-d1bc25c3c624" providerId="ADAL" clId="{4BA8D64B-9B05-49E7-AEB0-8F3B3112CD32}" dt="2020-11-30T20:19:10.306" v="185" actId="2696"/>
        <pc:sldMkLst>
          <pc:docMk/>
          <pc:sldMk cId="3927932835" sldId="259"/>
        </pc:sldMkLst>
      </pc:sldChg>
      <pc:sldChg chg="modSp del">
        <pc:chgData name="Sarajean Zocklein" userId="c2a66239-7126-4f04-a627-d1bc25c3c624" providerId="ADAL" clId="{4BA8D64B-9B05-49E7-AEB0-8F3B3112CD32}" dt="2020-11-30T20:29:16.885" v="254" actId="2696"/>
        <pc:sldMkLst>
          <pc:docMk/>
          <pc:sldMk cId="4069877090" sldId="264"/>
        </pc:sldMkLst>
        <pc:graphicFrameChg chg="mod">
          <ac:chgData name="Sarajean Zocklein" userId="c2a66239-7126-4f04-a627-d1bc25c3c624" providerId="ADAL" clId="{4BA8D64B-9B05-49E7-AEB0-8F3B3112CD32}" dt="2020-11-24T22:44:43.826" v="65" actId="962"/>
          <ac:graphicFrameMkLst>
            <pc:docMk/>
            <pc:sldMk cId="4069877090" sldId="264"/>
            <ac:graphicFrameMk id="6" creationId="{634DA479-6327-4A6C-8AA3-04E5C7110838}"/>
          </ac:graphicFrameMkLst>
        </pc:graphicFrameChg>
      </pc:sldChg>
      <pc:sldChg chg="modSp del">
        <pc:chgData name="Sarajean Zocklein" userId="c2a66239-7126-4f04-a627-d1bc25c3c624" providerId="ADAL" clId="{4BA8D64B-9B05-49E7-AEB0-8F3B3112CD32}" dt="2020-11-30T20:19:59.349" v="194" actId="2696"/>
        <pc:sldMkLst>
          <pc:docMk/>
          <pc:sldMk cId="815239557" sldId="266"/>
        </pc:sldMkLst>
        <pc:spChg chg="mod">
          <ac:chgData name="Sarajean Zocklein" userId="c2a66239-7126-4f04-a627-d1bc25c3c624" providerId="ADAL" clId="{4BA8D64B-9B05-49E7-AEB0-8F3B3112CD32}" dt="2020-11-30T20:19:45.665" v="191" actId="20577"/>
          <ac:spMkLst>
            <pc:docMk/>
            <pc:sldMk cId="815239557" sldId="266"/>
            <ac:spMk id="5" creationId="{BFDC8069-DDE0-44A0-BEDB-543786211C8C}"/>
          </ac:spMkLst>
        </pc:spChg>
      </pc:sldChg>
      <pc:sldChg chg="addSp delSp modSp del">
        <pc:chgData name="Sarajean Zocklein" userId="c2a66239-7126-4f04-a627-d1bc25c3c624" providerId="ADAL" clId="{4BA8D64B-9B05-49E7-AEB0-8F3B3112CD32}" dt="2020-11-30T20:25:19.816" v="230" actId="2696"/>
        <pc:sldMkLst>
          <pc:docMk/>
          <pc:sldMk cId="2121470045" sldId="268"/>
        </pc:sldMkLst>
        <pc:spChg chg="add del mod">
          <ac:chgData name="Sarajean Zocklein" userId="c2a66239-7126-4f04-a627-d1bc25c3c624" providerId="ADAL" clId="{4BA8D64B-9B05-49E7-AEB0-8F3B3112CD32}" dt="2020-11-30T20:23:22.639" v="218"/>
          <ac:spMkLst>
            <pc:docMk/>
            <pc:sldMk cId="2121470045" sldId="268"/>
            <ac:spMk id="3" creationId="{0FA5C390-C7A0-4C61-B863-26628D0396F5}"/>
          </ac:spMkLst>
        </pc:spChg>
        <pc:graphicFrameChg chg="add del mod">
          <ac:chgData name="Sarajean Zocklein" userId="c2a66239-7126-4f04-a627-d1bc25c3c624" providerId="ADAL" clId="{4BA8D64B-9B05-49E7-AEB0-8F3B3112CD32}" dt="2020-11-30T20:23:22.639" v="218"/>
          <ac:graphicFrameMkLst>
            <pc:docMk/>
            <pc:sldMk cId="2121470045" sldId="268"/>
            <ac:graphicFrameMk id="6" creationId="{634DA479-6327-4A6C-8AA3-04E5C7110838}"/>
          </ac:graphicFrameMkLst>
        </pc:graphicFrameChg>
      </pc:sldChg>
      <pc:sldChg chg="del">
        <pc:chgData name="Sarajean Zocklein" userId="c2a66239-7126-4f04-a627-d1bc25c3c624" providerId="ADAL" clId="{4BA8D64B-9B05-49E7-AEB0-8F3B3112CD32}" dt="2020-11-30T20:18:37.256" v="181" actId="2696"/>
        <pc:sldMkLst>
          <pc:docMk/>
          <pc:sldMk cId="3176791188" sldId="271"/>
        </pc:sldMkLst>
      </pc:sldChg>
      <pc:sldChg chg="addSp delSp modSp">
        <pc:chgData name="Sarajean Zocklein" userId="c2a66239-7126-4f04-a627-d1bc25c3c624" providerId="ADAL" clId="{4BA8D64B-9B05-49E7-AEB0-8F3B3112CD32}" dt="2020-11-30T20:06:27.474" v="163"/>
        <pc:sldMkLst>
          <pc:docMk/>
          <pc:sldMk cId="2779531797" sldId="723"/>
        </pc:sldMkLst>
        <pc:spChg chg="del">
          <ac:chgData name="Sarajean Zocklein" userId="c2a66239-7126-4f04-a627-d1bc25c3c624" providerId="ADAL" clId="{4BA8D64B-9B05-49E7-AEB0-8F3B3112CD32}" dt="2020-11-30T20:06:14.852" v="162"/>
          <ac:spMkLst>
            <pc:docMk/>
            <pc:sldMk cId="2779531797" sldId="723"/>
            <ac:spMk id="6" creationId="{00000000-0000-0000-0000-000000000000}"/>
          </ac:spMkLst>
        </pc:spChg>
        <pc:spChg chg="add del mod">
          <ac:chgData name="Sarajean Zocklein" userId="c2a66239-7126-4f04-a627-d1bc25c3c624" providerId="ADAL" clId="{4BA8D64B-9B05-49E7-AEB0-8F3B3112CD32}" dt="2020-11-30T20:06:27.474" v="163"/>
          <ac:spMkLst>
            <pc:docMk/>
            <pc:sldMk cId="2779531797" sldId="723"/>
            <ac:spMk id="8" creationId="{1D09C041-48C3-4964-B7B4-9DB4EE619ECE}"/>
          </ac:spMkLst>
        </pc:spChg>
        <pc:picChg chg="mod">
          <ac:chgData name="Sarajean Zocklein" userId="c2a66239-7126-4f04-a627-d1bc25c3c624" providerId="ADAL" clId="{4BA8D64B-9B05-49E7-AEB0-8F3B3112CD32}" dt="2020-11-24T22:46:14.813" v="161" actId="962"/>
          <ac:picMkLst>
            <pc:docMk/>
            <pc:sldMk cId="2779531797" sldId="723"/>
            <ac:picMk id="7" creationId="{00000000-0000-0000-0000-000000000000}"/>
          </ac:picMkLst>
        </pc:picChg>
      </pc:sldChg>
      <pc:sldChg chg="modSp">
        <pc:chgData name="Sarajean Zocklein" userId="c2a66239-7126-4f04-a627-d1bc25c3c624" providerId="ADAL" clId="{4BA8D64B-9B05-49E7-AEB0-8F3B3112CD32}" dt="2020-12-01T00:25:08.656" v="259" actId="5793"/>
        <pc:sldMkLst>
          <pc:docMk/>
          <pc:sldMk cId="3753074928" sldId="724"/>
        </pc:sldMkLst>
        <pc:spChg chg="mod">
          <ac:chgData name="Sarajean Zocklein" userId="c2a66239-7126-4f04-a627-d1bc25c3c624" providerId="ADAL" clId="{4BA8D64B-9B05-49E7-AEB0-8F3B3112CD32}" dt="2020-12-01T00:25:08.656" v="259" actId="5793"/>
          <ac:spMkLst>
            <pc:docMk/>
            <pc:sldMk cId="3753074928" sldId="724"/>
            <ac:spMk id="7" creationId="{A2285717-7C18-423A-B5D8-0B435CB5FA17}"/>
          </ac:spMkLst>
        </pc:spChg>
      </pc:sldChg>
      <pc:sldChg chg="modSp">
        <pc:chgData name="Sarajean Zocklein" userId="c2a66239-7126-4f04-a627-d1bc25c3c624" providerId="ADAL" clId="{4BA8D64B-9B05-49E7-AEB0-8F3B3112CD32}" dt="2020-12-01T00:25:45.198" v="260" actId="5793"/>
        <pc:sldMkLst>
          <pc:docMk/>
          <pc:sldMk cId="691723622" sldId="725"/>
        </pc:sldMkLst>
        <pc:spChg chg="mod">
          <ac:chgData name="Sarajean Zocklein" userId="c2a66239-7126-4f04-a627-d1bc25c3c624" providerId="ADAL" clId="{4BA8D64B-9B05-49E7-AEB0-8F3B3112CD32}" dt="2020-12-01T00:25:45.198" v="260" actId="5793"/>
          <ac:spMkLst>
            <pc:docMk/>
            <pc:sldMk cId="691723622" sldId="725"/>
            <ac:spMk id="19" creationId="{6B4F133C-B028-4AEE-9E5F-65DEEEDB2997}"/>
          </ac:spMkLst>
        </pc:spChg>
      </pc:sldChg>
      <pc:sldChg chg="modSp">
        <pc:chgData name="Sarajean Zocklein" userId="c2a66239-7126-4f04-a627-d1bc25c3c624" providerId="ADAL" clId="{4BA8D64B-9B05-49E7-AEB0-8F3B3112CD32}" dt="2020-12-01T00:26:11.804" v="261" actId="5793"/>
        <pc:sldMkLst>
          <pc:docMk/>
          <pc:sldMk cId="2897975817" sldId="726"/>
        </pc:sldMkLst>
        <pc:spChg chg="mod">
          <ac:chgData name="Sarajean Zocklein" userId="c2a66239-7126-4f04-a627-d1bc25c3c624" providerId="ADAL" clId="{4BA8D64B-9B05-49E7-AEB0-8F3B3112CD32}" dt="2020-12-01T00:26:11.804" v="261" actId="5793"/>
          <ac:spMkLst>
            <pc:docMk/>
            <pc:sldMk cId="2897975817" sldId="726"/>
            <ac:spMk id="6" creationId="{855A2A00-1664-4CB3-BA5F-CEB120726A11}"/>
          </ac:spMkLst>
        </pc:spChg>
      </pc:sldChg>
      <pc:sldChg chg="modSp">
        <pc:chgData name="Sarajean Zocklein" userId="c2a66239-7126-4f04-a627-d1bc25c3c624" providerId="ADAL" clId="{4BA8D64B-9B05-49E7-AEB0-8F3B3112CD32}" dt="2020-12-01T00:26:33.640" v="263" actId="5793"/>
        <pc:sldMkLst>
          <pc:docMk/>
          <pc:sldMk cId="3681551144" sldId="729"/>
        </pc:sldMkLst>
        <pc:spChg chg="mod">
          <ac:chgData name="Sarajean Zocklein" userId="c2a66239-7126-4f04-a627-d1bc25c3c624" providerId="ADAL" clId="{4BA8D64B-9B05-49E7-AEB0-8F3B3112CD32}" dt="2020-12-01T00:26:33.640" v="263" actId="5793"/>
          <ac:spMkLst>
            <pc:docMk/>
            <pc:sldMk cId="3681551144" sldId="729"/>
            <ac:spMk id="4" creationId="{51335051-F668-4FB3-9C21-F0EBF9377E51}"/>
          </ac:spMkLst>
        </pc:spChg>
      </pc:sldChg>
      <pc:sldChg chg="del">
        <pc:chgData name="Sarajean Zocklein" userId="c2a66239-7126-4f04-a627-d1bc25c3c624" providerId="ADAL" clId="{4BA8D64B-9B05-49E7-AEB0-8F3B3112CD32}" dt="2020-11-30T20:16:54.189" v="171" actId="2696"/>
        <pc:sldMkLst>
          <pc:docMk/>
          <pc:sldMk cId="1394756281" sldId="730"/>
        </pc:sldMkLst>
      </pc:sldChg>
      <pc:sldChg chg="modSp">
        <pc:chgData name="Sarajean Zocklein" userId="c2a66239-7126-4f04-a627-d1bc25c3c624" providerId="ADAL" clId="{4BA8D64B-9B05-49E7-AEB0-8F3B3112CD32}" dt="2020-12-01T00:27:09.586" v="265" actId="5793"/>
        <pc:sldMkLst>
          <pc:docMk/>
          <pc:sldMk cId="1681001064" sldId="731"/>
        </pc:sldMkLst>
        <pc:spChg chg="mod">
          <ac:chgData name="Sarajean Zocklein" userId="c2a66239-7126-4f04-a627-d1bc25c3c624" providerId="ADAL" clId="{4BA8D64B-9B05-49E7-AEB0-8F3B3112CD32}" dt="2020-12-01T00:27:09.586" v="265" actId="5793"/>
          <ac:spMkLst>
            <pc:docMk/>
            <pc:sldMk cId="1681001064" sldId="731"/>
            <ac:spMk id="4" creationId="{132BE138-A4EF-4B8B-9DF1-1EB1981811C3}"/>
          </ac:spMkLst>
        </pc:spChg>
      </pc:sldChg>
      <pc:sldChg chg="del">
        <pc:chgData name="Sarajean Zocklein" userId="c2a66239-7126-4f04-a627-d1bc25c3c624" providerId="ADAL" clId="{4BA8D64B-9B05-49E7-AEB0-8F3B3112CD32}" dt="2020-11-30T20:17:33.707" v="176" actId="2696"/>
        <pc:sldMkLst>
          <pc:docMk/>
          <pc:sldMk cId="2136030492" sldId="738"/>
        </pc:sldMkLst>
      </pc:sldChg>
      <pc:sldChg chg="modSp">
        <pc:chgData name="Sarajean Zocklein" userId="c2a66239-7126-4f04-a627-d1bc25c3c624" providerId="ADAL" clId="{4BA8D64B-9B05-49E7-AEB0-8F3B3112CD32}" dt="2020-12-01T00:22:14.777" v="256" actId="20577"/>
        <pc:sldMkLst>
          <pc:docMk/>
          <pc:sldMk cId="3988649804" sldId="739"/>
        </pc:sldMkLst>
        <pc:spChg chg="mod">
          <ac:chgData name="Sarajean Zocklein" userId="c2a66239-7126-4f04-a627-d1bc25c3c624" providerId="ADAL" clId="{4BA8D64B-9B05-49E7-AEB0-8F3B3112CD32}" dt="2020-12-01T00:22:14.777" v="256" actId="20577"/>
          <ac:spMkLst>
            <pc:docMk/>
            <pc:sldMk cId="3988649804" sldId="739"/>
            <ac:spMk id="4" creationId="{9C0164E3-B061-4AD1-A1DD-845970056BA7}"/>
          </ac:spMkLst>
        </pc:spChg>
      </pc:sldChg>
      <pc:sldChg chg="modSp">
        <pc:chgData name="Sarajean Zocklein" userId="c2a66239-7126-4f04-a627-d1bc25c3c624" providerId="ADAL" clId="{4BA8D64B-9B05-49E7-AEB0-8F3B3112CD32}" dt="2020-12-01T00:26:26.168" v="262" actId="5793"/>
        <pc:sldMkLst>
          <pc:docMk/>
          <pc:sldMk cId="1241944768" sldId="742"/>
        </pc:sldMkLst>
        <pc:spChg chg="mod">
          <ac:chgData name="Sarajean Zocklein" userId="c2a66239-7126-4f04-a627-d1bc25c3c624" providerId="ADAL" clId="{4BA8D64B-9B05-49E7-AEB0-8F3B3112CD32}" dt="2020-12-01T00:26:26.168" v="262" actId="5793"/>
          <ac:spMkLst>
            <pc:docMk/>
            <pc:sldMk cId="1241944768" sldId="742"/>
            <ac:spMk id="4" creationId="{1FDC8099-969B-45DD-8181-21DF6E9CB6E7}"/>
          </ac:spMkLst>
        </pc:spChg>
      </pc:sldChg>
      <pc:sldChg chg="modSp add">
        <pc:chgData name="Sarajean Zocklein" userId="c2a66239-7126-4f04-a627-d1bc25c3c624" providerId="ADAL" clId="{4BA8D64B-9B05-49E7-AEB0-8F3B3112CD32}" dt="2020-12-01T00:27:30.952" v="270" actId="5793"/>
        <pc:sldMkLst>
          <pc:docMk/>
          <pc:sldMk cId="84011906" sldId="743"/>
        </pc:sldMkLst>
        <pc:spChg chg="mod">
          <ac:chgData name="Sarajean Zocklein" userId="c2a66239-7126-4f04-a627-d1bc25c3c624" providerId="ADAL" clId="{4BA8D64B-9B05-49E7-AEB0-8F3B3112CD32}" dt="2020-11-30T20:16:38.723" v="169"/>
          <ac:spMkLst>
            <pc:docMk/>
            <pc:sldMk cId="84011906" sldId="743"/>
            <ac:spMk id="2" creationId="{53BF2063-6C38-4283-8740-2F0505BA194D}"/>
          </ac:spMkLst>
        </pc:spChg>
        <pc:spChg chg="mod">
          <ac:chgData name="Sarajean Zocklein" userId="c2a66239-7126-4f04-a627-d1bc25c3c624" providerId="ADAL" clId="{4BA8D64B-9B05-49E7-AEB0-8F3B3112CD32}" dt="2020-12-01T00:27:30.952" v="270" actId="5793"/>
          <ac:spMkLst>
            <pc:docMk/>
            <pc:sldMk cId="84011906" sldId="743"/>
            <ac:spMk id="3" creationId="{4E3195B7-8D7E-4C5D-852C-0D8EE83C9E8B}"/>
          </ac:spMkLst>
        </pc:spChg>
      </pc:sldChg>
      <pc:sldChg chg="add del">
        <pc:chgData name="Sarajean Zocklein" userId="c2a66239-7126-4f04-a627-d1bc25c3c624" providerId="ADAL" clId="{4BA8D64B-9B05-49E7-AEB0-8F3B3112CD32}" dt="2020-11-30T20:16:17.069" v="167"/>
        <pc:sldMkLst>
          <pc:docMk/>
          <pc:sldMk cId="2705480526" sldId="743"/>
        </pc:sldMkLst>
      </pc:sldChg>
      <pc:sldChg chg="add del">
        <pc:chgData name="Sarajean Zocklein" userId="c2a66239-7126-4f04-a627-d1bc25c3c624" providerId="ADAL" clId="{4BA8D64B-9B05-49E7-AEB0-8F3B3112CD32}" dt="2020-11-30T20:16:09.182" v="165" actId="2696"/>
        <pc:sldMkLst>
          <pc:docMk/>
          <pc:sldMk cId="3794245530" sldId="743"/>
        </pc:sldMkLst>
      </pc:sldChg>
      <pc:sldChg chg="modSp add">
        <pc:chgData name="Sarajean Zocklein" userId="c2a66239-7126-4f04-a627-d1bc25c3c624" providerId="ADAL" clId="{4BA8D64B-9B05-49E7-AEB0-8F3B3112CD32}" dt="2020-11-30T20:17:24.067" v="175"/>
        <pc:sldMkLst>
          <pc:docMk/>
          <pc:sldMk cId="3173861475" sldId="744"/>
        </pc:sldMkLst>
        <pc:spChg chg="mod">
          <ac:chgData name="Sarajean Zocklein" userId="c2a66239-7126-4f04-a627-d1bc25c3c624" providerId="ADAL" clId="{4BA8D64B-9B05-49E7-AEB0-8F3B3112CD32}" dt="2020-11-30T20:17:24.067" v="175"/>
          <ac:spMkLst>
            <pc:docMk/>
            <pc:sldMk cId="3173861475" sldId="744"/>
            <ac:spMk id="2" creationId="{C5ECC882-252A-4A0A-87FD-82D9D972BFFF}"/>
          </ac:spMkLst>
        </pc:spChg>
        <pc:spChg chg="mod">
          <ac:chgData name="Sarajean Zocklein" userId="c2a66239-7126-4f04-a627-d1bc25c3c624" providerId="ADAL" clId="{4BA8D64B-9B05-49E7-AEB0-8F3B3112CD32}" dt="2020-11-30T20:17:14.588" v="174" actId="5793"/>
          <ac:spMkLst>
            <pc:docMk/>
            <pc:sldMk cId="3173861475" sldId="744"/>
            <ac:spMk id="3" creationId="{A8274F7D-BB19-4CE3-B439-1DFAAA5AFA5F}"/>
          </ac:spMkLst>
        </pc:spChg>
      </pc:sldChg>
      <pc:sldChg chg="modSp add">
        <pc:chgData name="Sarajean Zocklein" userId="c2a66239-7126-4f04-a627-d1bc25c3c624" providerId="ADAL" clId="{4BA8D64B-9B05-49E7-AEB0-8F3B3112CD32}" dt="2020-11-30T20:18:32.926" v="180" actId="27636"/>
        <pc:sldMkLst>
          <pc:docMk/>
          <pc:sldMk cId="1413623456" sldId="745"/>
        </pc:sldMkLst>
        <pc:spChg chg="mod">
          <ac:chgData name="Sarajean Zocklein" userId="c2a66239-7126-4f04-a627-d1bc25c3c624" providerId="ADAL" clId="{4BA8D64B-9B05-49E7-AEB0-8F3B3112CD32}" dt="2020-11-30T20:18:21.526" v="178"/>
          <ac:spMkLst>
            <pc:docMk/>
            <pc:sldMk cId="1413623456" sldId="745"/>
            <ac:spMk id="2" creationId="{26EF467A-2B4E-48A4-9BC7-6F6AC02B186C}"/>
          </ac:spMkLst>
        </pc:spChg>
        <pc:spChg chg="mod">
          <ac:chgData name="Sarajean Zocklein" userId="c2a66239-7126-4f04-a627-d1bc25c3c624" providerId="ADAL" clId="{4BA8D64B-9B05-49E7-AEB0-8F3B3112CD32}" dt="2020-11-30T20:18:32.926" v="180" actId="27636"/>
          <ac:spMkLst>
            <pc:docMk/>
            <pc:sldMk cId="1413623456" sldId="745"/>
            <ac:spMk id="3" creationId="{BBCCB72D-3A41-406E-8284-445C3AAF96E3}"/>
          </ac:spMkLst>
        </pc:spChg>
      </pc:sldChg>
      <pc:sldChg chg="modSp add">
        <pc:chgData name="Sarajean Zocklein" userId="c2a66239-7126-4f04-a627-d1bc25c3c624" providerId="ADAL" clId="{4BA8D64B-9B05-49E7-AEB0-8F3B3112CD32}" dt="2020-11-30T20:19:20.509" v="187" actId="403"/>
        <pc:sldMkLst>
          <pc:docMk/>
          <pc:sldMk cId="1820240305" sldId="746"/>
        </pc:sldMkLst>
        <pc:spChg chg="mod">
          <ac:chgData name="Sarajean Zocklein" userId="c2a66239-7126-4f04-a627-d1bc25c3c624" providerId="ADAL" clId="{4BA8D64B-9B05-49E7-AEB0-8F3B3112CD32}" dt="2020-11-30T20:19:20.509" v="187" actId="403"/>
          <ac:spMkLst>
            <pc:docMk/>
            <pc:sldMk cId="1820240305" sldId="746"/>
            <ac:spMk id="2" creationId="{760E5148-B210-48DA-B062-7F4EDF5FB8AA}"/>
          </ac:spMkLst>
        </pc:spChg>
      </pc:sldChg>
      <pc:sldChg chg="modSp add">
        <pc:chgData name="Sarajean Zocklein" userId="c2a66239-7126-4f04-a627-d1bc25c3c624" providerId="ADAL" clId="{4BA8D64B-9B05-49E7-AEB0-8F3B3112CD32}" dt="2020-12-01T00:26:44.193" v="264" actId="5793"/>
        <pc:sldMkLst>
          <pc:docMk/>
          <pc:sldMk cId="795419073" sldId="747"/>
        </pc:sldMkLst>
        <pc:spChg chg="mod">
          <ac:chgData name="Sarajean Zocklein" userId="c2a66239-7126-4f04-a627-d1bc25c3c624" providerId="ADAL" clId="{4BA8D64B-9B05-49E7-AEB0-8F3B3112CD32}" dt="2020-11-30T20:19:36.633" v="189"/>
          <ac:spMkLst>
            <pc:docMk/>
            <pc:sldMk cId="795419073" sldId="747"/>
            <ac:spMk id="2" creationId="{5FEE0C4F-621B-489C-BC12-0CC6C754BDFD}"/>
          </ac:spMkLst>
        </pc:spChg>
        <pc:spChg chg="mod">
          <ac:chgData name="Sarajean Zocklein" userId="c2a66239-7126-4f04-a627-d1bc25c3c624" providerId="ADAL" clId="{4BA8D64B-9B05-49E7-AEB0-8F3B3112CD32}" dt="2020-12-01T00:26:44.193" v="264" actId="5793"/>
          <ac:spMkLst>
            <pc:docMk/>
            <pc:sldMk cId="795419073" sldId="747"/>
            <ac:spMk id="3" creationId="{129023CE-67B6-4428-B528-7F8A96078859}"/>
          </ac:spMkLst>
        </pc:spChg>
      </pc:sldChg>
      <pc:sldChg chg="addSp delSp modSp add">
        <pc:chgData name="Sarajean Zocklein" userId="c2a66239-7126-4f04-a627-d1bc25c3c624" providerId="ADAL" clId="{4BA8D64B-9B05-49E7-AEB0-8F3B3112CD32}" dt="2020-11-30T20:24:42.980" v="229" actId="255"/>
        <pc:sldMkLst>
          <pc:docMk/>
          <pc:sldMk cId="1085906523" sldId="748"/>
        </pc:sldMkLst>
        <pc:spChg chg="mod">
          <ac:chgData name="Sarajean Zocklein" userId="c2a66239-7126-4f04-a627-d1bc25c3c624" providerId="ADAL" clId="{4BA8D64B-9B05-49E7-AEB0-8F3B3112CD32}" dt="2020-11-30T20:21:59.632" v="205" actId="403"/>
          <ac:spMkLst>
            <pc:docMk/>
            <pc:sldMk cId="1085906523" sldId="748"/>
            <ac:spMk id="2" creationId="{7CEAA366-45EE-44B6-9268-63514CF73D92}"/>
          </ac:spMkLst>
        </pc:spChg>
        <pc:spChg chg="add del">
          <ac:chgData name="Sarajean Zocklein" userId="c2a66239-7126-4f04-a627-d1bc25c3c624" providerId="ADAL" clId="{4BA8D64B-9B05-49E7-AEB0-8F3B3112CD32}" dt="2020-11-30T20:23:37.033" v="219"/>
          <ac:spMkLst>
            <pc:docMk/>
            <pc:sldMk cId="1085906523" sldId="748"/>
            <ac:spMk id="3" creationId="{A0A04A30-6C22-4630-9008-38CB02581A17}"/>
          </ac:spMkLst>
        </pc:spChg>
        <pc:spChg chg="mod">
          <ac:chgData name="Sarajean Zocklein" userId="c2a66239-7126-4f04-a627-d1bc25c3c624" providerId="ADAL" clId="{4BA8D64B-9B05-49E7-AEB0-8F3B3112CD32}" dt="2020-11-30T20:24:42.980" v="229" actId="255"/>
          <ac:spMkLst>
            <pc:docMk/>
            <pc:sldMk cId="1085906523" sldId="748"/>
            <ac:spMk id="4" creationId="{4D3AF074-AB3A-432A-95EE-F8A986DF8515}"/>
          </ac:spMkLst>
        </pc:spChg>
        <pc:spChg chg="add del">
          <ac:chgData name="Sarajean Zocklein" userId="c2a66239-7126-4f04-a627-d1bc25c3c624" providerId="ADAL" clId="{4BA8D64B-9B05-49E7-AEB0-8F3B3112CD32}" dt="2020-11-30T20:21:40.343" v="203"/>
          <ac:spMkLst>
            <pc:docMk/>
            <pc:sldMk cId="1085906523" sldId="748"/>
            <ac:spMk id="6" creationId="{0F266D67-3B37-4CFB-993C-4FC446DF0130}"/>
          </ac:spMkLst>
        </pc:spChg>
        <pc:graphicFrameChg chg="add del mod">
          <ac:chgData name="Sarajean Zocklein" userId="c2a66239-7126-4f04-a627-d1bc25c3c624" providerId="ADAL" clId="{4BA8D64B-9B05-49E7-AEB0-8F3B3112CD32}" dt="2020-11-30T20:23:21.955" v="217"/>
          <ac:graphicFrameMkLst>
            <pc:docMk/>
            <pc:sldMk cId="1085906523" sldId="748"/>
            <ac:graphicFrameMk id="7" creationId="{F81BA0F7-1B0A-4231-B89E-D0B95D8E90C0}"/>
          </ac:graphicFrameMkLst>
        </pc:graphicFrameChg>
        <pc:graphicFrameChg chg="add mod">
          <ac:chgData name="Sarajean Zocklein" userId="c2a66239-7126-4f04-a627-d1bc25c3c624" providerId="ADAL" clId="{4BA8D64B-9B05-49E7-AEB0-8F3B3112CD32}" dt="2020-11-30T20:23:59.035" v="223" actId="1076"/>
          <ac:graphicFrameMkLst>
            <pc:docMk/>
            <pc:sldMk cId="1085906523" sldId="748"/>
            <ac:graphicFrameMk id="8" creationId="{A5064D09-1128-4557-893A-064E022B0B47}"/>
          </ac:graphicFrameMkLst>
        </pc:graphicFrameChg>
      </pc:sldChg>
      <pc:sldChg chg="del">
        <pc:chgData name="Sarajean Zocklein" userId="c2a66239-7126-4f04-a627-d1bc25c3c624" providerId="ADAL" clId="{4BA8D64B-9B05-49E7-AEB0-8F3B3112CD32}" dt="2020-11-30T20:23:02.083" v="212"/>
        <pc:sldMkLst>
          <pc:docMk/>
          <pc:sldMk cId="992452961" sldId="749"/>
        </pc:sldMkLst>
      </pc:sldChg>
      <pc:sldChg chg="modSp add">
        <pc:chgData name="Sarajean Zocklein" userId="c2a66239-7126-4f04-a627-d1bc25c3c624" providerId="ADAL" clId="{4BA8D64B-9B05-49E7-AEB0-8F3B3112CD32}" dt="2020-12-01T00:24:48.954" v="258" actId="5793"/>
        <pc:sldMkLst>
          <pc:docMk/>
          <pc:sldMk cId="2108611525" sldId="749"/>
        </pc:sldMkLst>
        <pc:spChg chg="mod">
          <ac:chgData name="Sarajean Zocklein" userId="c2a66239-7126-4f04-a627-d1bc25c3c624" providerId="ADAL" clId="{4BA8D64B-9B05-49E7-AEB0-8F3B3112CD32}" dt="2020-11-30T20:27:20.239" v="242" actId="27636"/>
          <ac:spMkLst>
            <pc:docMk/>
            <pc:sldMk cId="2108611525" sldId="749"/>
            <ac:spMk id="2" creationId="{7CEAA366-45EE-44B6-9268-63514CF73D92}"/>
          </ac:spMkLst>
        </pc:spChg>
        <pc:spChg chg="mod">
          <ac:chgData name="Sarajean Zocklein" userId="c2a66239-7126-4f04-a627-d1bc25c3c624" providerId="ADAL" clId="{4BA8D64B-9B05-49E7-AEB0-8F3B3112CD32}" dt="2020-12-01T00:24:48.954" v="258" actId="5793"/>
          <ac:spMkLst>
            <pc:docMk/>
            <pc:sldMk cId="2108611525" sldId="749"/>
            <ac:spMk id="4" creationId="{4D3AF074-AB3A-432A-95EE-F8A986DF8515}"/>
          </ac:spMkLst>
        </pc:spChg>
        <pc:graphicFrameChg chg="mod">
          <ac:chgData name="Sarajean Zocklein" userId="c2a66239-7126-4f04-a627-d1bc25c3c624" providerId="ADAL" clId="{4BA8D64B-9B05-49E7-AEB0-8F3B3112CD32}" dt="2020-11-30T20:25:40.145" v="232"/>
          <ac:graphicFrameMkLst>
            <pc:docMk/>
            <pc:sldMk cId="2108611525" sldId="749"/>
            <ac:graphicFrameMk id="8" creationId="{A5064D09-1128-4557-893A-064E022B0B47}"/>
          </ac:graphicFrameMkLst>
        </pc:graphicFrameChg>
      </pc:sldChg>
    </pc:docChg>
  </pc:docChgLst>
  <pc:docChgLst>
    <pc:chgData name="Sara Pietrowski" userId="S::spietrowski@cde.ca.gov::9d2a0492-d973-4277-bd76-9a0512636044" providerId="AD" clId="Web-{3A8D3D00-3CF9-480D-892E-1C9C81C020D0}"/>
    <pc:docChg chg="modSld">
      <pc:chgData name="Sara Pietrowski" userId="S::spietrowski@cde.ca.gov::9d2a0492-d973-4277-bd76-9a0512636044" providerId="AD" clId="Web-{3A8D3D00-3CF9-480D-892E-1C9C81C020D0}" dt="2020-11-30T19:50:59.834" v="166"/>
      <pc:docMkLst>
        <pc:docMk/>
      </pc:docMkLst>
      <pc:sldChg chg="modSp addCm">
        <pc:chgData name="Sara Pietrowski" userId="S::spietrowski@cde.ca.gov::9d2a0492-d973-4277-bd76-9a0512636044" providerId="AD" clId="Web-{3A8D3D00-3CF9-480D-892E-1C9C81C020D0}" dt="2020-11-30T19:50:59.834" v="166"/>
        <pc:sldMkLst>
          <pc:docMk/>
          <pc:sldMk cId="3681551144" sldId="729"/>
        </pc:sldMkLst>
        <pc:spChg chg="mod">
          <ac:chgData name="Sara Pietrowski" userId="S::spietrowski@cde.ca.gov::9d2a0492-d973-4277-bd76-9a0512636044" providerId="AD" clId="Web-{3A8D3D00-3CF9-480D-892E-1C9C81C020D0}" dt="2020-11-30T19:50:36.098" v="164" actId="20577"/>
          <ac:spMkLst>
            <pc:docMk/>
            <pc:sldMk cId="3681551144" sldId="729"/>
            <ac:spMk id="4" creationId="{51335051-F668-4FB3-9C21-F0EBF9377E51}"/>
          </ac:spMkLst>
        </pc:spChg>
      </pc:sldChg>
    </pc:docChg>
  </pc:docChgLst>
  <pc:docChgLst>
    <pc:chgData name="Sara Pietrowski" userId="S::spietrowski@cde.ca.gov::9d2a0492-d973-4277-bd76-9a0512636044" providerId="AD" clId="Web-{F1B68FDE-3A61-4990-A6D6-BDA02A7EBD9B}"/>
    <pc:docChg chg="delSld modSld modSection">
      <pc:chgData name="Sara Pietrowski" userId="S::spietrowski@cde.ca.gov::9d2a0492-d973-4277-bd76-9a0512636044" providerId="AD" clId="Web-{F1B68FDE-3A61-4990-A6D6-BDA02A7EBD9B}" dt="2020-11-30T21:28:50.093" v="186"/>
      <pc:docMkLst>
        <pc:docMk/>
      </pc:docMkLst>
      <pc:sldChg chg="del">
        <pc:chgData name="Sara Pietrowski" userId="S::spietrowski@cde.ca.gov::9d2a0492-d973-4277-bd76-9a0512636044" providerId="AD" clId="Web-{F1B68FDE-3A61-4990-A6D6-BDA02A7EBD9B}" dt="2020-11-30T21:28:48.374" v="185"/>
        <pc:sldMkLst>
          <pc:docMk/>
          <pc:sldMk cId="3094554340" sldId="727"/>
        </pc:sldMkLst>
      </pc:sldChg>
      <pc:sldChg chg="del">
        <pc:chgData name="Sara Pietrowski" userId="S::spietrowski@cde.ca.gov::9d2a0492-d973-4277-bd76-9a0512636044" providerId="AD" clId="Web-{F1B68FDE-3A61-4990-A6D6-BDA02A7EBD9B}" dt="2020-11-30T21:28:43.296" v="183"/>
        <pc:sldMkLst>
          <pc:docMk/>
          <pc:sldMk cId="4206279742" sldId="728"/>
        </pc:sldMkLst>
      </pc:sldChg>
      <pc:sldChg chg="modSp">
        <pc:chgData name="Sara Pietrowski" userId="S::spietrowski@cde.ca.gov::9d2a0492-d973-4277-bd76-9a0512636044" providerId="AD" clId="Web-{F1B68FDE-3A61-4990-A6D6-BDA02A7EBD9B}" dt="2020-11-30T21:28:40.171" v="181" actId="20577"/>
        <pc:sldMkLst>
          <pc:docMk/>
          <pc:sldMk cId="3681551144" sldId="729"/>
        </pc:sldMkLst>
        <pc:spChg chg="mod">
          <ac:chgData name="Sara Pietrowski" userId="S::spietrowski@cde.ca.gov::9d2a0492-d973-4277-bd76-9a0512636044" providerId="AD" clId="Web-{F1B68FDE-3A61-4990-A6D6-BDA02A7EBD9B}" dt="2020-11-30T21:28:40.171" v="181" actId="20577"/>
          <ac:spMkLst>
            <pc:docMk/>
            <pc:sldMk cId="3681551144" sldId="729"/>
            <ac:spMk id="4" creationId="{51335051-F668-4FB3-9C21-F0EBF9377E51}"/>
          </ac:spMkLst>
        </pc:spChg>
      </pc:sldChg>
      <pc:sldChg chg="del">
        <pc:chgData name="Sara Pietrowski" userId="S::spietrowski@cde.ca.gov::9d2a0492-d973-4277-bd76-9a0512636044" providerId="AD" clId="Web-{F1B68FDE-3A61-4990-A6D6-BDA02A7EBD9B}" dt="2020-11-30T21:28:46.093" v="184"/>
        <pc:sldMkLst>
          <pc:docMk/>
          <pc:sldMk cId="3212282959" sldId="736"/>
        </pc:sldMkLst>
      </pc:sldChg>
      <pc:sldChg chg="del">
        <pc:chgData name="Sara Pietrowski" userId="S::spietrowski@cde.ca.gov::9d2a0492-d973-4277-bd76-9a0512636044" providerId="AD" clId="Web-{F1B68FDE-3A61-4990-A6D6-BDA02A7EBD9B}" dt="2020-11-30T21:28:50.093" v="186"/>
        <pc:sldMkLst>
          <pc:docMk/>
          <pc:sldMk cId="3082715472" sldId="737"/>
        </pc:sldMkLst>
      </pc:sldChg>
    </pc:docChg>
  </pc:docChgLst>
  <pc:docChgLst>
    <pc:chgData name="Christopher Aban" userId="S::caban@cde.ca.gov::df8db3ce-d580-4bcf-a0bf-f5ef6073aeb9" providerId="AD" clId="Web-{E1200A9A-4F99-4B29-AF39-CB6651B16BAB}"/>
    <pc:docChg chg="modSld">
      <pc:chgData name="Christopher Aban" userId="S::caban@cde.ca.gov::df8db3ce-d580-4bcf-a0bf-f5ef6073aeb9" providerId="AD" clId="Web-{E1200A9A-4F99-4B29-AF39-CB6651B16BAB}" dt="2020-11-30T17:08:45.045" v="2"/>
      <pc:docMkLst>
        <pc:docMk/>
      </pc:docMkLst>
      <pc:sldChg chg="modSp">
        <pc:chgData name="Christopher Aban" userId="S::caban@cde.ca.gov::df8db3ce-d580-4bcf-a0bf-f5ef6073aeb9" providerId="AD" clId="Web-{E1200A9A-4F99-4B29-AF39-CB6651B16BAB}" dt="2020-11-30T17:08:45.045" v="2"/>
        <pc:sldMkLst>
          <pc:docMk/>
          <pc:sldMk cId="1391552143" sldId="680"/>
        </pc:sldMkLst>
        <pc:spChg chg="ord">
          <ac:chgData name="Christopher Aban" userId="S::caban@cde.ca.gov::df8db3ce-d580-4bcf-a0bf-f5ef6073aeb9" providerId="AD" clId="Web-{E1200A9A-4F99-4B29-AF39-CB6651B16BAB}" dt="2020-11-30T17:08:38.295" v="1"/>
          <ac:spMkLst>
            <pc:docMk/>
            <pc:sldMk cId="1391552143" sldId="680"/>
            <ac:spMk id="23" creationId="{00000000-0000-0000-0000-000000000000}"/>
          </ac:spMkLst>
        </pc:spChg>
        <pc:spChg chg="ord">
          <ac:chgData name="Christopher Aban" userId="S::caban@cde.ca.gov::df8db3ce-d580-4bcf-a0bf-f5ef6073aeb9" providerId="AD" clId="Web-{E1200A9A-4F99-4B29-AF39-CB6651B16BAB}" dt="2020-11-30T17:08:45.045" v="2"/>
          <ac:spMkLst>
            <pc:docMk/>
            <pc:sldMk cId="1391552143" sldId="680"/>
            <ac:spMk id="24" creationId="{00000000-0000-0000-0000-000000000000}"/>
          </ac:spMkLst>
        </pc:spChg>
      </pc:sldChg>
    </pc:docChg>
  </pc:docChgLst>
  <pc:docChgLst>
    <pc:chgData name="Cindy Kazanis" userId="S::ckazanis@cde.ca.gov::5f62355c-b30f-4951-8fef-673dd7a5e7d9" providerId="AD" clId="Web-{012944E4-6A95-4922-925D-CF113286B2C1}"/>
    <pc:docChg chg="modSld">
      <pc:chgData name="Cindy Kazanis" userId="S::ckazanis@cde.ca.gov::5f62355c-b30f-4951-8fef-673dd7a5e7d9" providerId="AD" clId="Web-{012944E4-6A95-4922-925D-CF113286B2C1}" dt="2020-11-30T19:20:50.057" v="5" actId="20577"/>
      <pc:docMkLst>
        <pc:docMk/>
      </pc:docMkLst>
      <pc:sldChg chg="delCm">
        <pc:chgData name="Cindy Kazanis" userId="S::ckazanis@cde.ca.gov::5f62355c-b30f-4951-8fef-673dd7a5e7d9" providerId="AD" clId="Web-{012944E4-6A95-4922-925D-CF113286B2C1}" dt="2020-11-30T19:18:26.370" v="0"/>
        <pc:sldMkLst>
          <pc:docMk/>
          <pc:sldMk cId="3176791188" sldId="271"/>
        </pc:sldMkLst>
      </pc:sldChg>
      <pc:sldChg chg="modSp delCm">
        <pc:chgData name="Cindy Kazanis" userId="S::ckazanis@cde.ca.gov::5f62355c-b30f-4951-8fef-673dd7a5e7d9" providerId="AD" clId="Web-{012944E4-6A95-4922-925D-CF113286B2C1}" dt="2020-11-30T19:20:50.057" v="4" actId="20577"/>
        <pc:sldMkLst>
          <pc:docMk/>
          <pc:sldMk cId="3082715472" sldId="737"/>
        </pc:sldMkLst>
        <pc:spChg chg="mod">
          <ac:chgData name="Cindy Kazanis" userId="S::ckazanis@cde.ca.gov::5f62355c-b30f-4951-8fef-673dd7a5e7d9" providerId="AD" clId="Web-{012944E4-6A95-4922-925D-CF113286B2C1}" dt="2020-11-30T19:20:50.057" v="4" actId="20577"/>
          <ac:spMkLst>
            <pc:docMk/>
            <pc:sldMk cId="3082715472" sldId="737"/>
            <ac:spMk id="4" creationId="{98380277-7AE4-4AB5-8D0E-A799EB5B3BA5}"/>
          </ac:spMkLst>
        </pc:spChg>
      </pc:sldChg>
    </pc:docChg>
  </pc:docChgLst>
  <pc:docChgLst>
    <pc:chgData name="Cindy Kazanis" userId="S::ckazanis@cde.ca.gov::5f62355c-b30f-4951-8fef-673dd7a5e7d9" providerId="AD" clId="Web-{5A1216A9-2C77-41C8-BA4A-25ECB69F04E3}"/>
    <pc:docChg chg="">
      <pc:chgData name="Cindy Kazanis" userId="S::ckazanis@cde.ca.gov::5f62355c-b30f-4951-8fef-673dd7a5e7d9" providerId="AD" clId="Web-{5A1216A9-2C77-41C8-BA4A-25ECB69F04E3}" dt="2020-11-30T19:59:12.044" v="0"/>
      <pc:docMkLst>
        <pc:docMk/>
      </pc:docMkLst>
      <pc:sldChg chg="delCm">
        <pc:chgData name="Cindy Kazanis" userId="S::ckazanis@cde.ca.gov::5f62355c-b30f-4951-8fef-673dd7a5e7d9" providerId="AD" clId="Web-{5A1216A9-2C77-41C8-BA4A-25ECB69F04E3}" dt="2020-11-30T19:59:12.044" v="0"/>
        <pc:sldMkLst>
          <pc:docMk/>
          <pc:sldMk cId="3681551144" sldId="729"/>
        </pc:sldMkLst>
      </pc:sldChg>
    </pc:docChg>
  </pc:docChgLst>
  <pc:docChgLst>
    <pc:chgData name="Jenny Singh" userId="dc8f28c4-48dd-4cb6-afc2-5b36a3c3a0b3" providerId="ADAL" clId="{93409DDD-5904-4E1C-B4D5-43F753B8C304}"/>
    <pc:docChg chg="custSel modSld">
      <pc:chgData name="Jenny Singh" userId="dc8f28c4-48dd-4cb6-afc2-5b36a3c3a0b3" providerId="ADAL" clId="{93409DDD-5904-4E1C-B4D5-43F753B8C304}" dt="2020-11-30T19:16:08.103" v="195"/>
      <pc:docMkLst>
        <pc:docMk/>
      </pc:docMkLst>
      <pc:sldChg chg="modSp">
        <pc:chgData name="Jenny Singh" userId="dc8f28c4-48dd-4cb6-afc2-5b36a3c3a0b3" providerId="ADAL" clId="{93409DDD-5904-4E1C-B4D5-43F753B8C304}" dt="2020-11-30T19:08:15.393" v="5" actId="948"/>
        <pc:sldMkLst>
          <pc:docMk/>
          <pc:sldMk cId="2897975817" sldId="726"/>
        </pc:sldMkLst>
        <pc:spChg chg="mod">
          <ac:chgData name="Jenny Singh" userId="dc8f28c4-48dd-4cb6-afc2-5b36a3c3a0b3" providerId="ADAL" clId="{93409DDD-5904-4E1C-B4D5-43F753B8C304}" dt="2020-11-30T19:08:15.393" v="5" actId="948"/>
          <ac:spMkLst>
            <pc:docMk/>
            <pc:sldMk cId="2897975817" sldId="726"/>
            <ac:spMk id="6" creationId="{855A2A00-1664-4CB3-BA5F-CEB120726A11}"/>
          </ac:spMkLst>
        </pc:spChg>
      </pc:sldChg>
      <pc:sldChg chg="addCm modCm">
        <pc:chgData name="Jenny Singh" userId="dc8f28c4-48dd-4cb6-afc2-5b36a3c3a0b3" providerId="ADAL" clId="{93409DDD-5904-4E1C-B4D5-43F753B8C304}" dt="2020-11-30T19:16:08.103" v="195"/>
        <pc:sldMkLst>
          <pc:docMk/>
          <pc:sldMk cId="3681551144" sldId="729"/>
        </pc:sldMkLst>
      </pc:sldChg>
      <pc:sldChg chg="modSp">
        <pc:chgData name="Jenny Singh" userId="dc8f28c4-48dd-4cb6-afc2-5b36a3c3a0b3" providerId="ADAL" clId="{93409DDD-5904-4E1C-B4D5-43F753B8C304}" dt="2020-11-30T19:03:34.017" v="3" actId="948"/>
        <pc:sldMkLst>
          <pc:docMk/>
          <pc:sldMk cId="1394756281" sldId="730"/>
        </pc:sldMkLst>
        <pc:spChg chg="mod">
          <ac:chgData name="Jenny Singh" userId="dc8f28c4-48dd-4cb6-afc2-5b36a3c3a0b3" providerId="ADAL" clId="{93409DDD-5904-4E1C-B4D5-43F753B8C304}" dt="2020-11-30T19:03:34.017" v="3" actId="948"/>
          <ac:spMkLst>
            <pc:docMk/>
            <pc:sldMk cId="1394756281" sldId="730"/>
            <ac:spMk id="5" creationId="{455834A6-E143-48B2-9158-489CE6432984}"/>
          </ac:spMkLst>
        </pc:spChg>
      </pc:sldChg>
      <pc:sldChg chg="modSp">
        <pc:chgData name="Jenny Singh" userId="dc8f28c4-48dd-4cb6-afc2-5b36a3c3a0b3" providerId="ADAL" clId="{93409DDD-5904-4E1C-B4D5-43F753B8C304}" dt="2020-11-30T19:05:14.866" v="4" actId="948"/>
        <pc:sldMkLst>
          <pc:docMk/>
          <pc:sldMk cId="1045801004" sldId="733"/>
        </pc:sldMkLst>
        <pc:spChg chg="mod">
          <ac:chgData name="Jenny Singh" userId="dc8f28c4-48dd-4cb6-afc2-5b36a3c3a0b3" providerId="ADAL" clId="{93409DDD-5904-4E1C-B4D5-43F753B8C304}" dt="2020-11-30T19:05:14.866" v="4" actId="948"/>
          <ac:spMkLst>
            <pc:docMk/>
            <pc:sldMk cId="1045801004" sldId="733"/>
            <ac:spMk id="4" creationId="{D33E3F69-6541-4BA4-9564-3546B9182C0D}"/>
          </ac:spMkLst>
        </pc:spChg>
      </pc:sldChg>
      <pc:sldChg chg="modSp">
        <pc:chgData name="Jenny Singh" userId="dc8f28c4-48dd-4cb6-afc2-5b36a3c3a0b3" providerId="ADAL" clId="{93409DDD-5904-4E1C-B4D5-43F753B8C304}" dt="2020-11-30T19:10:55.646" v="93" actId="20577"/>
        <pc:sldMkLst>
          <pc:docMk/>
          <pc:sldMk cId="3212282959" sldId="736"/>
        </pc:sldMkLst>
        <pc:spChg chg="mod">
          <ac:chgData name="Jenny Singh" userId="dc8f28c4-48dd-4cb6-afc2-5b36a3c3a0b3" providerId="ADAL" clId="{93409DDD-5904-4E1C-B4D5-43F753B8C304}" dt="2020-11-30T19:10:55.646" v="93" actId="20577"/>
          <ac:spMkLst>
            <pc:docMk/>
            <pc:sldMk cId="3212282959" sldId="736"/>
            <ac:spMk id="4" creationId="{E9267E05-6E58-4DFF-AE2F-C523E8F29AAB}"/>
          </ac:spMkLst>
        </pc:spChg>
      </pc:sldChg>
      <pc:sldChg chg="modSp addCm modCm">
        <pc:chgData name="Jenny Singh" userId="dc8f28c4-48dd-4cb6-afc2-5b36a3c3a0b3" providerId="ADAL" clId="{93409DDD-5904-4E1C-B4D5-43F753B8C304}" dt="2020-11-30T19:14:47.983" v="193" actId="27636"/>
        <pc:sldMkLst>
          <pc:docMk/>
          <pc:sldMk cId="3082715472" sldId="737"/>
        </pc:sldMkLst>
        <pc:spChg chg="mod">
          <ac:chgData name="Jenny Singh" userId="dc8f28c4-48dd-4cb6-afc2-5b36a3c3a0b3" providerId="ADAL" clId="{93409DDD-5904-4E1C-B4D5-43F753B8C304}" dt="2020-11-30T19:14:47.983" v="193" actId="27636"/>
          <ac:spMkLst>
            <pc:docMk/>
            <pc:sldMk cId="3082715472" sldId="737"/>
            <ac:spMk id="4" creationId="{98380277-7AE4-4AB5-8D0E-A799EB5B3BA5}"/>
          </ac:spMkLst>
        </pc:spChg>
      </pc:sldChg>
      <pc:sldChg chg="modSp">
        <pc:chgData name="Jenny Singh" userId="dc8f28c4-48dd-4cb6-afc2-5b36a3c3a0b3" providerId="ADAL" clId="{93409DDD-5904-4E1C-B4D5-43F753B8C304}" dt="2020-11-30T19:03:09.597" v="0" actId="20577"/>
        <pc:sldMkLst>
          <pc:docMk/>
          <pc:sldMk cId="2136030492" sldId="738"/>
        </pc:sldMkLst>
        <pc:spChg chg="mod">
          <ac:chgData name="Jenny Singh" userId="dc8f28c4-48dd-4cb6-afc2-5b36a3c3a0b3" providerId="ADAL" clId="{93409DDD-5904-4E1C-B4D5-43F753B8C304}" dt="2020-11-30T19:03:09.597" v="0" actId="20577"/>
          <ac:spMkLst>
            <pc:docMk/>
            <pc:sldMk cId="2136030492" sldId="738"/>
            <ac:spMk id="5" creationId="{8DFD2F1F-36A1-4959-92C5-AD4945CAD779}"/>
          </ac:spMkLst>
        </pc:spChg>
      </pc:sldChg>
      <pc:sldChg chg="modSp">
        <pc:chgData name="Jenny Singh" userId="dc8f28c4-48dd-4cb6-afc2-5b36a3c3a0b3" providerId="ADAL" clId="{93409DDD-5904-4E1C-B4D5-43F753B8C304}" dt="2020-11-30T19:08:34.876" v="7" actId="27636"/>
        <pc:sldMkLst>
          <pc:docMk/>
          <pc:sldMk cId="1241944768" sldId="742"/>
        </pc:sldMkLst>
        <pc:spChg chg="mod">
          <ac:chgData name="Jenny Singh" userId="dc8f28c4-48dd-4cb6-afc2-5b36a3c3a0b3" providerId="ADAL" clId="{93409DDD-5904-4E1C-B4D5-43F753B8C304}" dt="2020-11-30T19:08:34.876" v="7" actId="27636"/>
          <ac:spMkLst>
            <pc:docMk/>
            <pc:sldMk cId="1241944768" sldId="742"/>
            <ac:spMk id="4" creationId="{1FDC8099-969B-45DD-8181-21DF6E9CB6E7}"/>
          </ac:spMkLst>
        </pc:spChg>
      </pc:sldChg>
    </pc:docChg>
  </pc:docChgLst>
  <pc:docChgLst>
    <pc:chgData name="Christopher Aban" userId="S::caban@cde.ca.gov::df8db3ce-d580-4bcf-a0bf-f5ef6073aeb9" providerId="AD" clId="Web-{30A4DB40-EADC-4137-ACF1-35C5E34546AD}"/>
    <pc:docChg chg="modSld">
      <pc:chgData name="Christopher Aban" userId="S::caban@cde.ca.gov::df8db3ce-d580-4bcf-a0bf-f5ef6073aeb9" providerId="AD" clId="Web-{30A4DB40-EADC-4137-ACF1-35C5E34546AD}" dt="2020-12-01T00:33:09.782" v="1"/>
      <pc:docMkLst>
        <pc:docMk/>
      </pc:docMkLst>
      <pc:sldChg chg="modSp">
        <pc:chgData name="Christopher Aban" userId="S::caban@cde.ca.gov::df8db3ce-d580-4bcf-a0bf-f5ef6073aeb9" providerId="AD" clId="Web-{30A4DB40-EADC-4137-ACF1-35C5E34546AD}" dt="2020-12-01T00:33:09.782" v="1"/>
        <pc:sldMkLst>
          <pc:docMk/>
          <pc:sldMk cId="1085906523" sldId="748"/>
        </pc:sldMkLst>
        <pc:graphicFrameChg chg="ord">
          <ac:chgData name="Christopher Aban" userId="S::caban@cde.ca.gov::df8db3ce-d580-4bcf-a0bf-f5ef6073aeb9" providerId="AD" clId="Web-{30A4DB40-EADC-4137-ACF1-35C5E34546AD}" dt="2020-12-01T00:33:09.782" v="1"/>
          <ac:graphicFrameMkLst>
            <pc:docMk/>
            <pc:sldMk cId="1085906523" sldId="748"/>
            <ac:graphicFrameMk id="8" creationId="{A5064D09-1128-4557-893A-064E022B0B47}"/>
          </ac:graphicFrameMkLst>
        </pc:graphicFrameChg>
      </pc:sldChg>
      <pc:sldChg chg="modSp">
        <pc:chgData name="Christopher Aban" userId="S::caban@cde.ca.gov::df8db3ce-d580-4bcf-a0bf-f5ef6073aeb9" providerId="AD" clId="Web-{30A4DB40-EADC-4137-ACF1-35C5E34546AD}" dt="2020-12-01T00:32:53.142" v="0"/>
        <pc:sldMkLst>
          <pc:docMk/>
          <pc:sldMk cId="2108611525" sldId="749"/>
        </pc:sldMkLst>
        <pc:graphicFrameChg chg="ord">
          <ac:chgData name="Christopher Aban" userId="S::caban@cde.ca.gov::df8db3ce-d580-4bcf-a0bf-f5ef6073aeb9" providerId="AD" clId="Web-{30A4DB40-EADC-4137-ACF1-35C5E34546AD}" dt="2020-12-01T00:32:53.142" v="0"/>
          <ac:graphicFrameMkLst>
            <pc:docMk/>
            <pc:sldMk cId="2108611525" sldId="749"/>
            <ac:graphicFrameMk id="8" creationId="{A5064D09-1128-4557-893A-064E022B0B47}"/>
          </ac:graphicFrameMkLst>
        </pc:graphicFrameChg>
      </pc:sldChg>
    </pc:docChg>
  </pc:docChgLst>
  <pc:docChgLst>
    <pc:chgData name="Cindy Kazanis" userId="5f62355c-b30f-4951-8fef-673dd7a5e7d9" providerId="ADAL" clId="{E0E8987E-3716-49F5-9283-2E2EC871E4B0}"/>
    <pc:docChg chg="undo custSel addSld delSld modSld sldOrd modSection">
      <pc:chgData name="Cindy Kazanis" userId="5f62355c-b30f-4951-8fef-673dd7a5e7d9" providerId="ADAL" clId="{E0E8987E-3716-49F5-9283-2E2EC871E4B0}" dt="2020-11-30T17:54:16.456" v="3504" actId="20577"/>
      <pc:docMkLst>
        <pc:docMk/>
      </pc:docMkLst>
      <pc:sldChg chg="modSp">
        <pc:chgData name="Cindy Kazanis" userId="5f62355c-b30f-4951-8fef-673dd7a5e7d9" providerId="ADAL" clId="{E0E8987E-3716-49F5-9283-2E2EC871E4B0}" dt="2020-11-30T17:53:05.555" v="3492" actId="403"/>
        <pc:sldMkLst>
          <pc:docMk/>
          <pc:sldMk cId="2121470045" sldId="268"/>
        </pc:sldMkLst>
        <pc:spChg chg="mod">
          <ac:chgData name="Cindy Kazanis" userId="5f62355c-b30f-4951-8fef-673dd7a5e7d9" providerId="ADAL" clId="{E0E8987E-3716-49F5-9283-2E2EC871E4B0}" dt="2020-11-30T17:53:05.555" v="3492" actId="403"/>
          <ac:spMkLst>
            <pc:docMk/>
            <pc:sldMk cId="2121470045" sldId="268"/>
            <ac:spMk id="2" creationId="{B5ACA6EF-1A6F-46F1-96D8-0A681466A941}"/>
          </ac:spMkLst>
        </pc:spChg>
      </pc:sldChg>
      <pc:sldChg chg="modSp addCm delCm modCm">
        <pc:chgData name="Cindy Kazanis" userId="5f62355c-b30f-4951-8fef-673dd7a5e7d9" providerId="ADAL" clId="{E0E8987E-3716-49F5-9283-2E2EC871E4B0}" dt="2020-11-30T17:52:38.241" v="3491" actId="20577"/>
        <pc:sldMkLst>
          <pc:docMk/>
          <pc:sldMk cId="3176791188" sldId="271"/>
        </pc:sldMkLst>
        <pc:spChg chg="mod">
          <ac:chgData name="Cindy Kazanis" userId="5f62355c-b30f-4951-8fef-673dd7a5e7d9" providerId="ADAL" clId="{E0E8987E-3716-49F5-9283-2E2EC871E4B0}" dt="2020-11-30T17:52:38.241" v="3491" actId="20577"/>
          <ac:spMkLst>
            <pc:docMk/>
            <pc:sldMk cId="3176791188" sldId="271"/>
            <ac:spMk id="4" creationId="{5D1D4649-CBD8-4930-B517-770B548E5F60}"/>
          </ac:spMkLst>
        </pc:spChg>
        <pc:spChg chg="mod">
          <ac:chgData name="Cindy Kazanis" userId="5f62355c-b30f-4951-8fef-673dd7a5e7d9" providerId="ADAL" clId="{E0E8987E-3716-49F5-9283-2E2EC871E4B0}" dt="2020-11-30T17:51:37.073" v="3488" actId="20577"/>
          <ac:spMkLst>
            <pc:docMk/>
            <pc:sldMk cId="3176791188" sldId="271"/>
            <ac:spMk id="5" creationId="{6D316434-A76D-4C14-BA5F-1006949AC770}"/>
          </ac:spMkLst>
        </pc:spChg>
      </pc:sldChg>
      <pc:sldChg chg="modSp">
        <pc:chgData name="Cindy Kazanis" userId="5f62355c-b30f-4951-8fef-673dd7a5e7d9" providerId="ADAL" clId="{E0E8987E-3716-49F5-9283-2E2EC871E4B0}" dt="2020-11-30T17:53:25.401" v="3495" actId="403"/>
        <pc:sldMkLst>
          <pc:docMk/>
          <pc:sldMk cId="1391552143" sldId="680"/>
        </pc:sldMkLst>
        <pc:spChg chg="mod">
          <ac:chgData name="Cindy Kazanis" userId="5f62355c-b30f-4951-8fef-673dd7a5e7d9" providerId="ADAL" clId="{E0E8987E-3716-49F5-9283-2E2EC871E4B0}" dt="2020-11-30T17:53:25.401" v="3495" actId="403"/>
          <ac:spMkLst>
            <pc:docMk/>
            <pc:sldMk cId="1391552143" sldId="680"/>
            <ac:spMk id="11" creationId="{00000000-0000-0000-0000-000000000000}"/>
          </ac:spMkLst>
        </pc:spChg>
        <pc:spChg chg="mod">
          <ac:chgData name="Cindy Kazanis" userId="5f62355c-b30f-4951-8fef-673dd7a5e7d9" providerId="ADAL" clId="{E0E8987E-3716-49F5-9283-2E2EC871E4B0}" dt="2020-11-24T19:14:14.748" v="257"/>
          <ac:spMkLst>
            <pc:docMk/>
            <pc:sldMk cId="1391552143" sldId="680"/>
            <ac:spMk id="23" creationId="{00000000-0000-0000-0000-000000000000}"/>
          </ac:spMkLst>
        </pc:spChg>
      </pc:sldChg>
      <pc:sldChg chg="modSp">
        <pc:chgData name="Cindy Kazanis" userId="5f62355c-b30f-4951-8fef-673dd7a5e7d9" providerId="ADAL" clId="{E0E8987E-3716-49F5-9283-2E2EC871E4B0}" dt="2020-11-30T17:53:13.697" v="3494" actId="20577"/>
        <pc:sldMkLst>
          <pc:docMk/>
          <pc:sldMk cId="2779531797" sldId="723"/>
        </pc:sldMkLst>
        <pc:spChg chg="mod">
          <ac:chgData name="Cindy Kazanis" userId="5f62355c-b30f-4951-8fef-673dd7a5e7d9" providerId="ADAL" clId="{E0E8987E-3716-49F5-9283-2E2EC871E4B0}" dt="2020-11-30T17:53:13.697" v="3494" actId="20577"/>
          <ac:spMkLst>
            <pc:docMk/>
            <pc:sldMk cId="2779531797" sldId="723"/>
            <ac:spMk id="4" creationId="{00000000-0000-0000-0000-000000000000}"/>
          </ac:spMkLst>
        </pc:spChg>
      </pc:sldChg>
      <pc:sldChg chg="modSp delCm">
        <pc:chgData name="Cindy Kazanis" userId="5f62355c-b30f-4951-8fef-673dd7a5e7d9" providerId="ADAL" clId="{E0E8987E-3716-49F5-9283-2E2EC871E4B0}" dt="2020-11-30T17:53:32.650" v="3496" actId="403"/>
        <pc:sldMkLst>
          <pc:docMk/>
          <pc:sldMk cId="691723622" sldId="725"/>
        </pc:sldMkLst>
        <pc:spChg chg="mod">
          <ac:chgData name="Cindy Kazanis" userId="5f62355c-b30f-4951-8fef-673dd7a5e7d9" providerId="ADAL" clId="{E0E8987E-3716-49F5-9283-2E2EC871E4B0}" dt="2020-11-30T17:53:32.650" v="3496" actId="403"/>
          <ac:spMkLst>
            <pc:docMk/>
            <pc:sldMk cId="691723622" sldId="725"/>
            <ac:spMk id="17" creationId="{583C3A8A-9987-4798-8245-EA44912EBCCA}"/>
          </ac:spMkLst>
        </pc:spChg>
        <pc:spChg chg="mod">
          <ac:chgData name="Cindy Kazanis" userId="5f62355c-b30f-4951-8fef-673dd7a5e7d9" providerId="ADAL" clId="{E0E8987E-3716-49F5-9283-2E2EC871E4B0}" dt="2020-11-24T20:19:10.474" v="1521" actId="20577"/>
          <ac:spMkLst>
            <pc:docMk/>
            <pc:sldMk cId="691723622" sldId="725"/>
            <ac:spMk id="19" creationId="{6B4F133C-B028-4AEE-9E5F-65DEEEDB2997}"/>
          </ac:spMkLst>
        </pc:spChg>
      </pc:sldChg>
      <pc:sldChg chg="modSp ord addCm delCm modCm">
        <pc:chgData name="Cindy Kazanis" userId="5f62355c-b30f-4951-8fef-673dd7a5e7d9" providerId="ADAL" clId="{E0E8987E-3716-49F5-9283-2E2EC871E4B0}" dt="2020-11-30T17:44:11.202" v="3051" actId="20577"/>
        <pc:sldMkLst>
          <pc:docMk/>
          <pc:sldMk cId="2897975817" sldId="726"/>
        </pc:sldMkLst>
        <pc:spChg chg="mod">
          <ac:chgData name="Cindy Kazanis" userId="5f62355c-b30f-4951-8fef-673dd7a5e7d9" providerId="ADAL" clId="{E0E8987E-3716-49F5-9283-2E2EC871E4B0}" dt="2020-11-30T17:38:29.551" v="2649" actId="403"/>
          <ac:spMkLst>
            <pc:docMk/>
            <pc:sldMk cId="2897975817" sldId="726"/>
            <ac:spMk id="5" creationId="{8100E962-04BC-4921-BABB-AFD15C2E6BAE}"/>
          </ac:spMkLst>
        </pc:spChg>
        <pc:spChg chg="mod">
          <ac:chgData name="Cindy Kazanis" userId="5f62355c-b30f-4951-8fef-673dd7a5e7d9" providerId="ADAL" clId="{E0E8987E-3716-49F5-9283-2E2EC871E4B0}" dt="2020-11-30T17:44:11.202" v="3051" actId="20577"/>
          <ac:spMkLst>
            <pc:docMk/>
            <pc:sldMk cId="2897975817" sldId="726"/>
            <ac:spMk id="6" creationId="{855A2A00-1664-4CB3-BA5F-CEB120726A11}"/>
          </ac:spMkLst>
        </pc:spChg>
      </pc:sldChg>
      <pc:sldChg chg="modSp addCm delCm">
        <pc:chgData name="Cindy Kazanis" userId="5f62355c-b30f-4951-8fef-673dd7a5e7d9" providerId="ADAL" clId="{E0E8987E-3716-49F5-9283-2E2EC871E4B0}" dt="2020-11-30T17:54:01.564" v="3500" actId="403"/>
        <pc:sldMkLst>
          <pc:docMk/>
          <pc:sldMk cId="3094554340" sldId="727"/>
        </pc:sldMkLst>
        <pc:spChg chg="mod">
          <ac:chgData name="Cindy Kazanis" userId="5f62355c-b30f-4951-8fef-673dd7a5e7d9" providerId="ADAL" clId="{E0E8987E-3716-49F5-9283-2E2EC871E4B0}" dt="2020-11-30T17:54:01.564" v="3500" actId="403"/>
          <ac:spMkLst>
            <pc:docMk/>
            <pc:sldMk cId="3094554340" sldId="727"/>
            <ac:spMk id="2" creationId="{CA3E4ECA-FF3A-48D7-A196-33F5EDEDD3F0}"/>
          </ac:spMkLst>
        </pc:spChg>
        <pc:spChg chg="mod">
          <ac:chgData name="Cindy Kazanis" userId="5f62355c-b30f-4951-8fef-673dd7a5e7d9" providerId="ADAL" clId="{E0E8987E-3716-49F5-9283-2E2EC871E4B0}" dt="2020-11-30T17:44:48.123" v="3063" actId="20577"/>
          <ac:spMkLst>
            <pc:docMk/>
            <pc:sldMk cId="3094554340" sldId="727"/>
            <ac:spMk id="4" creationId="{5930A7D7-2E67-4EE2-A61F-AE75C9F27581}"/>
          </ac:spMkLst>
        </pc:spChg>
      </pc:sldChg>
      <pc:sldChg chg="modSp">
        <pc:chgData name="Cindy Kazanis" userId="5f62355c-b30f-4951-8fef-673dd7a5e7d9" providerId="ADAL" clId="{E0E8987E-3716-49F5-9283-2E2EC871E4B0}" dt="2020-11-30T17:45:28.693" v="3092" actId="20577"/>
        <pc:sldMkLst>
          <pc:docMk/>
          <pc:sldMk cId="4206279742" sldId="728"/>
        </pc:sldMkLst>
        <pc:spChg chg="mod">
          <ac:chgData name="Cindy Kazanis" userId="5f62355c-b30f-4951-8fef-673dd7a5e7d9" providerId="ADAL" clId="{E0E8987E-3716-49F5-9283-2E2EC871E4B0}" dt="2020-11-30T17:45:28.693" v="3092" actId="20577"/>
          <ac:spMkLst>
            <pc:docMk/>
            <pc:sldMk cId="4206279742" sldId="728"/>
            <ac:spMk id="2" creationId="{2026851B-D059-4664-89BD-778B22D43C97}"/>
          </ac:spMkLst>
        </pc:spChg>
        <pc:spChg chg="mod">
          <ac:chgData name="Cindy Kazanis" userId="5f62355c-b30f-4951-8fef-673dd7a5e7d9" providerId="ADAL" clId="{E0E8987E-3716-49F5-9283-2E2EC871E4B0}" dt="2020-11-24T19:36:04.456" v="735" actId="20577"/>
          <ac:spMkLst>
            <pc:docMk/>
            <pc:sldMk cId="4206279742" sldId="728"/>
            <ac:spMk id="4" creationId="{65C057B0-2477-49B8-9901-0A9760F872B5}"/>
          </ac:spMkLst>
        </pc:spChg>
      </pc:sldChg>
      <pc:sldChg chg="addSp delSp modSp">
        <pc:chgData name="Cindy Kazanis" userId="5f62355c-b30f-4951-8fef-673dd7a5e7d9" providerId="ADAL" clId="{E0E8987E-3716-49F5-9283-2E2EC871E4B0}" dt="2020-11-30T17:54:16.456" v="3504" actId="20577"/>
        <pc:sldMkLst>
          <pc:docMk/>
          <pc:sldMk cId="3681551144" sldId="729"/>
        </pc:sldMkLst>
        <pc:spChg chg="mod">
          <ac:chgData name="Cindy Kazanis" userId="5f62355c-b30f-4951-8fef-673dd7a5e7d9" providerId="ADAL" clId="{E0E8987E-3716-49F5-9283-2E2EC871E4B0}" dt="2020-11-30T17:54:16.456" v="3504" actId="20577"/>
          <ac:spMkLst>
            <pc:docMk/>
            <pc:sldMk cId="3681551144" sldId="729"/>
            <ac:spMk id="2" creationId="{826F021E-1789-4BA6-8C2D-26DA25C00677}"/>
          </ac:spMkLst>
        </pc:spChg>
        <pc:spChg chg="add del mod">
          <ac:chgData name="Cindy Kazanis" userId="5f62355c-b30f-4951-8fef-673dd7a5e7d9" providerId="ADAL" clId="{E0E8987E-3716-49F5-9283-2E2EC871E4B0}" dt="2020-11-24T20:20:03.135" v="1652" actId="20577"/>
          <ac:spMkLst>
            <pc:docMk/>
            <pc:sldMk cId="3681551144" sldId="729"/>
            <ac:spMk id="4" creationId="{51335051-F668-4FB3-9C21-F0EBF9377E51}"/>
          </ac:spMkLst>
        </pc:spChg>
      </pc:sldChg>
      <pc:sldChg chg="modSp delCm">
        <pc:chgData name="Cindy Kazanis" userId="5f62355c-b30f-4951-8fef-673dd7a5e7d9" providerId="ADAL" clId="{E0E8987E-3716-49F5-9283-2E2EC871E4B0}" dt="2020-11-30T17:48:38.639" v="3238" actId="14100"/>
        <pc:sldMkLst>
          <pc:docMk/>
          <pc:sldMk cId="1394756281" sldId="730"/>
        </pc:sldMkLst>
        <pc:spChg chg="mod">
          <ac:chgData name="Cindy Kazanis" userId="5f62355c-b30f-4951-8fef-673dd7a5e7d9" providerId="ADAL" clId="{E0E8987E-3716-49F5-9283-2E2EC871E4B0}" dt="2020-11-30T17:48:38.639" v="3238" actId="14100"/>
          <ac:spMkLst>
            <pc:docMk/>
            <pc:sldMk cId="1394756281" sldId="730"/>
            <ac:spMk id="5" creationId="{455834A6-E143-48B2-9158-489CE6432984}"/>
          </ac:spMkLst>
        </pc:spChg>
      </pc:sldChg>
      <pc:sldChg chg="modSp">
        <pc:chgData name="Cindy Kazanis" userId="5f62355c-b30f-4951-8fef-673dd7a5e7d9" providerId="ADAL" clId="{E0E8987E-3716-49F5-9283-2E2EC871E4B0}" dt="2020-11-30T17:49:02.941" v="3242" actId="20577"/>
        <pc:sldMkLst>
          <pc:docMk/>
          <pc:sldMk cId="1681001064" sldId="731"/>
        </pc:sldMkLst>
        <pc:spChg chg="mod">
          <ac:chgData name="Cindy Kazanis" userId="5f62355c-b30f-4951-8fef-673dd7a5e7d9" providerId="ADAL" clId="{E0E8987E-3716-49F5-9283-2E2EC871E4B0}" dt="2020-11-30T17:49:02.941" v="3242" actId="20577"/>
          <ac:spMkLst>
            <pc:docMk/>
            <pc:sldMk cId="1681001064" sldId="731"/>
            <ac:spMk id="2" creationId="{B4325376-26F1-4171-AAB1-A5014C823B0A}"/>
          </ac:spMkLst>
        </pc:spChg>
        <pc:spChg chg="mod">
          <ac:chgData name="Cindy Kazanis" userId="5f62355c-b30f-4951-8fef-673dd7a5e7d9" providerId="ADAL" clId="{E0E8987E-3716-49F5-9283-2E2EC871E4B0}" dt="2020-11-30T17:12:02.393" v="1685" actId="15"/>
          <ac:spMkLst>
            <pc:docMk/>
            <pc:sldMk cId="1681001064" sldId="731"/>
            <ac:spMk id="4" creationId="{132BE138-A4EF-4B8B-9DF1-1EB1981811C3}"/>
          </ac:spMkLst>
        </pc:spChg>
      </pc:sldChg>
      <pc:sldChg chg="modSp">
        <pc:chgData name="Cindy Kazanis" userId="5f62355c-b30f-4951-8fef-673dd7a5e7d9" providerId="ADAL" clId="{E0E8987E-3716-49F5-9283-2E2EC871E4B0}" dt="2020-11-30T17:49:25.222" v="3244" actId="20577"/>
        <pc:sldMkLst>
          <pc:docMk/>
          <pc:sldMk cId="1425727938" sldId="732"/>
        </pc:sldMkLst>
        <pc:spChg chg="mod">
          <ac:chgData name="Cindy Kazanis" userId="5f62355c-b30f-4951-8fef-673dd7a5e7d9" providerId="ADAL" clId="{E0E8987E-3716-49F5-9283-2E2EC871E4B0}" dt="2020-11-30T17:49:25.222" v="3244" actId="20577"/>
          <ac:spMkLst>
            <pc:docMk/>
            <pc:sldMk cId="1425727938" sldId="732"/>
            <ac:spMk id="2" creationId="{EF5549BF-5220-4DBC-8A5B-127E679758FB}"/>
          </ac:spMkLst>
        </pc:spChg>
        <pc:spChg chg="mod">
          <ac:chgData name="Cindy Kazanis" userId="5f62355c-b30f-4951-8fef-673dd7a5e7d9" providerId="ADAL" clId="{E0E8987E-3716-49F5-9283-2E2EC871E4B0}" dt="2020-11-30T17:15:38.375" v="1774" actId="20577"/>
          <ac:spMkLst>
            <pc:docMk/>
            <pc:sldMk cId="1425727938" sldId="732"/>
            <ac:spMk id="4" creationId="{2C0D948C-9ABC-4ECF-AA42-72C2C8428393}"/>
          </ac:spMkLst>
        </pc:spChg>
      </pc:sldChg>
      <pc:sldChg chg="modSp addCm delCm modCm">
        <pc:chgData name="Cindy Kazanis" userId="5f62355c-b30f-4951-8fef-673dd7a5e7d9" providerId="ADAL" clId="{E0E8987E-3716-49F5-9283-2E2EC871E4B0}" dt="2020-11-30T17:17:41.800" v="1915" actId="20577"/>
        <pc:sldMkLst>
          <pc:docMk/>
          <pc:sldMk cId="1045801004" sldId="733"/>
        </pc:sldMkLst>
        <pc:spChg chg="mod">
          <ac:chgData name="Cindy Kazanis" userId="5f62355c-b30f-4951-8fef-673dd7a5e7d9" providerId="ADAL" clId="{E0E8987E-3716-49F5-9283-2E2EC871E4B0}" dt="2020-11-30T17:17:41.800" v="1915" actId="20577"/>
          <ac:spMkLst>
            <pc:docMk/>
            <pc:sldMk cId="1045801004" sldId="733"/>
            <ac:spMk id="2" creationId="{E19D17D6-8F45-4E45-9330-8BB0E3A0D3C5}"/>
          </ac:spMkLst>
        </pc:spChg>
        <pc:spChg chg="mod">
          <ac:chgData name="Cindy Kazanis" userId="5f62355c-b30f-4951-8fef-673dd7a5e7d9" providerId="ADAL" clId="{E0E8987E-3716-49F5-9283-2E2EC871E4B0}" dt="2020-11-30T17:17:33.128" v="1895" actId="14100"/>
          <ac:spMkLst>
            <pc:docMk/>
            <pc:sldMk cId="1045801004" sldId="733"/>
            <ac:spMk id="4" creationId="{D33E3F69-6541-4BA4-9564-3546B9182C0D}"/>
          </ac:spMkLst>
        </pc:spChg>
      </pc:sldChg>
      <pc:sldChg chg="addSp delSp modSp add addCm delCm modCm">
        <pc:chgData name="Cindy Kazanis" userId="5f62355c-b30f-4951-8fef-673dd7a5e7d9" providerId="ADAL" clId="{E0E8987E-3716-49F5-9283-2E2EC871E4B0}" dt="2020-11-24T19:46:11.259" v="1321" actId="20577"/>
        <pc:sldMkLst>
          <pc:docMk/>
          <pc:sldMk cId="1459189449" sldId="734"/>
        </pc:sldMkLst>
        <pc:spChg chg="add del">
          <ac:chgData name="Cindy Kazanis" userId="5f62355c-b30f-4951-8fef-673dd7a5e7d9" providerId="ADAL" clId="{E0E8987E-3716-49F5-9283-2E2EC871E4B0}" dt="2020-11-24T19:14:40.107" v="258"/>
          <ac:spMkLst>
            <pc:docMk/>
            <pc:sldMk cId="1459189449" sldId="734"/>
            <ac:spMk id="2" creationId="{01FEBC31-2D02-4099-8AD5-3222C4082B35}"/>
          </ac:spMkLst>
        </pc:spChg>
        <pc:spChg chg="add del mod">
          <ac:chgData name="Cindy Kazanis" userId="5f62355c-b30f-4951-8fef-673dd7a5e7d9" providerId="ADAL" clId="{E0E8987E-3716-49F5-9283-2E2EC871E4B0}" dt="2020-11-24T19:14:14.748" v="257"/>
          <ac:spMkLst>
            <pc:docMk/>
            <pc:sldMk cId="1459189449" sldId="734"/>
            <ac:spMk id="4" creationId="{1A7548C4-8065-4F16-9EFF-37767B944C5C}"/>
          </ac:spMkLst>
        </pc:spChg>
        <pc:spChg chg="add mod">
          <ac:chgData name="Cindy Kazanis" userId="5f62355c-b30f-4951-8fef-673dd7a5e7d9" providerId="ADAL" clId="{E0E8987E-3716-49F5-9283-2E2EC871E4B0}" dt="2020-11-24T19:46:11.259" v="1321" actId="20577"/>
          <ac:spMkLst>
            <pc:docMk/>
            <pc:sldMk cId="1459189449" sldId="734"/>
            <ac:spMk id="5" creationId="{BFAB2034-524A-4F21-9485-40A5372F7C0B}"/>
          </ac:spMkLst>
        </pc:spChg>
      </pc:sldChg>
      <pc:sldChg chg="addSp delSp modSp add addCm delCm modCm">
        <pc:chgData name="Cindy Kazanis" userId="5f62355c-b30f-4951-8fef-673dd7a5e7d9" providerId="ADAL" clId="{E0E8987E-3716-49F5-9283-2E2EC871E4B0}" dt="2020-11-30T17:19:08.198" v="1920"/>
        <pc:sldMkLst>
          <pc:docMk/>
          <pc:sldMk cId="3788158732" sldId="735"/>
        </pc:sldMkLst>
        <pc:spChg chg="del">
          <ac:chgData name="Cindy Kazanis" userId="5f62355c-b30f-4951-8fef-673dd7a5e7d9" providerId="ADAL" clId="{E0E8987E-3716-49F5-9283-2E2EC871E4B0}" dt="2020-11-24T18:42:58.818" v="161"/>
          <ac:spMkLst>
            <pc:docMk/>
            <pc:sldMk cId="3788158732" sldId="735"/>
            <ac:spMk id="2" creationId="{6219C590-74CC-4735-889D-A51EB57C6D3C}"/>
          </ac:spMkLst>
        </pc:spChg>
        <pc:spChg chg="del">
          <ac:chgData name="Cindy Kazanis" userId="5f62355c-b30f-4951-8fef-673dd7a5e7d9" providerId="ADAL" clId="{E0E8987E-3716-49F5-9283-2E2EC871E4B0}" dt="2020-11-24T18:42:58.818" v="161"/>
          <ac:spMkLst>
            <pc:docMk/>
            <pc:sldMk cId="3788158732" sldId="735"/>
            <ac:spMk id="3" creationId="{DD4718E4-7E27-46C6-B6DA-2436F1AEE3ED}"/>
          </ac:spMkLst>
        </pc:spChg>
        <pc:spChg chg="add mod">
          <ac:chgData name="Cindy Kazanis" userId="5f62355c-b30f-4951-8fef-673dd7a5e7d9" providerId="ADAL" clId="{E0E8987E-3716-49F5-9283-2E2EC871E4B0}" dt="2020-11-24T19:32:29.486" v="594" actId="20577"/>
          <ac:spMkLst>
            <pc:docMk/>
            <pc:sldMk cId="3788158732" sldId="735"/>
            <ac:spMk id="5" creationId="{1F0B3628-9FC3-46C2-9C84-914F47685E6B}"/>
          </ac:spMkLst>
        </pc:spChg>
      </pc:sldChg>
      <pc:sldChg chg="modSp add addCm delCm">
        <pc:chgData name="Cindy Kazanis" userId="5f62355c-b30f-4951-8fef-673dd7a5e7d9" providerId="ADAL" clId="{E0E8987E-3716-49F5-9283-2E2EC871E4B0}" dt="2020-11-30T17:53:55.690" v="3499" actId="403"/>
        <pc:sldMkLst>
          <pc:docMk/>
          <pc:sldMk cId="3212282959" sldId="736"/>
        </pc:sldMkLst>
        <pc:spChg chg="mod">
          <ac:chgData name="Cindy Kazanis" userId="5f62355c-b30f-4951-8fef-673dd7a5e7d9" providerId="ADAL" clId="{E0E8987E-3716-49F5-9283-2E2EC871E4B0}" dt="2020-11-30T17:53:55.690" v="3499" actId="403"/>
          <ac:spMkLst>
            <pc:docMk/>
            <pc:sldMk cId="3212282959" sldId="736"/>
            <ac:spMk id="2" creationId="{566EEF76-EF28-4899-9299-33B200916EC0}"/>
          </ac:spMkLst>
        </pc:spChg>
        <pc:spChg chg="mod">
          <ac:chgData name="Cindy Kazanis" userId="5f62355c-b30f-4951-8fef-673dd7a5e7d9" providerId="ADAL" clId="{E0E8987E-3716-49F5-9283-2E2EC871E4B0}" dt="2020-11-24T19:38:24.125" v="973" actId="20577"/>
          <ac:spMkLst>
            <pc:docMk/>
            <pc:sldMk cId="3212282959" sldId="736"/>
            <ac:spMk id="4" creationId="{E9267E05-6E58-4DFF-AE2F-C523E8F29AAB}"/>
          </ac:spMkLst>
        </pc:spChg>
      </pc:sldChg>
      <pc:sldChg chg="modSp add ord">
        <pc:chgData name="Cindy Kazanis" userId="5f62355c-b30f-4951-8fef-673dd7a5e7d9" providerId="ADAL" clId="{E0E8987E-3716-49F5-9283-2E2EC871E4B0}" dt="2020-11-30T17:54:07.483" v="3501" actId="403"/>
        <pc:sldMkLst>
          <pc:docMk/>
          <pc:sldMk cId="3082715472" sldId="737"/>
        </pc:sldMkLst>
        <pc:spChg chg="mod">
          <ac:chgData name="Cindy Kazanis" userId="5f62355c-b30f-4951-8fef-673dd7a5e7d9" providerId="ADAL" clId="{E0E8987E-3716-49F5-9283-2E2EC871E4B0}" dt="2020-11-30T17:54:07.483" v="3501" actId="403"/>
          <ac:spMkLst>
            <pc:docMk/>
            <pc:sldMk cId="3082715472" sldId="737"/>
            <ac:spMk id="2" creationId="{153CFD2F-CFAF-46C3-BC1B-AEF5A6998382}"/>
          </ac:spMkLst>
        </pc:spChg>
        <pc:spChg chg="mod">
          <ac:chgData name="Cindy Kazanis" userId="5f62355c-b30f-4951-8fef-673dd7a5e7d9" providerId="ADAL" clId="{E0E8987E-3716-49F5-9283-2E2EC871E4B0}" dt="2020-11-30T17:46:28.970" v="3136" actId="14100"/>
          <ac:spMkLst>
            <pc:docMk/>
            <pc:sldMk cId="3082715472" sldId="737"/>
            <ac:spMk id="4" creationId="{98380277-7AE4-4AB5-8D0E-A799EB5B3BA5}"/>
          </ac:spMkLst>
        </pc:spChg>
      </pc:sldChg>
      <pc:sldChg chg="addSp delSp modSp add addCm delCm modCm">
        <pc:chgData name="Cindy Kazanis" userId="5f62355c-b30f-4951-8fef-673dd7a5e7d9" providerId="ADAL" clId="{E0E8987E-3716-49F5-9283-2E2EC871E4B0}" dt="2020-11-30T17:11:34.353" v="1682"/>
        <pc:sldMkLst>
          <pc:docMk/>
          <pc:sldMk cId="2136030492" sldId="738"/>
        </pc:sldMkLst>
        <pc:spChg chg="del">
          <ac:chgData name="Cindy Kazanis" userId="5f62355c-b30f-4951-8fef-673dd7a5e7d9" providerId="ADAL" clId="{E0E8987E-3716-49F5-9283-2E2EC871E4B0}" dt="2020-11-24T20:34:47.934" v="1656"/>
          <ac:spMkLst>
            <pc:docMk/>
            <pc:sldMk cId="2136030492" sldId="738"/>
            <ac:spMk id="2" creationId="{844F4622-0C50-44BF-9D04-8E306F6052F9}"/>
          </ac:spMkLst>
        </pc:spChg>
        <pc:spChg chg="add mod">
          <ac:chgData name="Cindy Kazanis" userId="5f62355c-b30f-4951-8fef-673dd7a5e7d9" providerId="ADAL" clId="{E0E8987E-3716-49F5-9283-2E2EC871E4B0}" dt="2020-11-24T20:34:53.200" v="1670" actId="20577"/>
          <ac:spMkLst>
            <pc:docMk/>
            <pc:sldMk cId="2136030492" sldId="738"/>
            <ac:spMk id="4" creationId="{CF937609-C977-4DF4-A0DB-F8BDE580E090}"/>
          </ac:spMkLst>
        </pc:spChg>
        <pc:spChg chg="add mod">
          <ac:chgData name="Cindy Kazanis" userId="5f62355c-b30f-4951-8fef-673dd7a5e7d9" providerId="ADAL" clId="{E0E8987E-3716-49F5-9283-2E2EC871E4B0}" dt="2020-11-24T20:43:43.814" v="1675" actId="20577"/>
          <ac:spMkLst>
            <pc:docMk/>
            <pc:sldMk cId="2136030492" sldId="738"/>
            <ac:spMk id="5" creationId="{8DFD2F1F-36A1-4959-92C5-AD4945CAD779}"/>
          </ac:spMkLst>
        </pc:spChg>
      </pc:sldChg>
      <pc:sldChg chg="modSp">
        <pc:chgData name="Cindy Kazanis" userId="5f62355c-b30f-4951-8fef-673dd7a5e7d9" providerId="ADAL" clId="{E0E8987E-3716-49F5-9283-2E2EC871E4B0}" dt="2020-11-30T17:11:42.668" v="1683" actId="113"/>
        <pc:sldMkLst>
          <pc:docMk/>
          <pc:sldMk cId="3988649804" sldId="739"/>
        </pc:sldMkLst>
        <pc:spChg chg="mod">
          <ac:chgData name="Cindy Kazanis" userId="5f62355c-b30f-4951-8fef-673dd7a5e7d9" providerId="ADAL" clId="{E0E8987E-3716-49F5-9283-2E2EC871E4B0}" dt="2020-11-30T17:11:42.668" v="1683" actId="113"/>
          <ac:spMkLst>
            <pc:docMk/>
            <pc:sldMk cId="3988649804" sldId="739"/>
            <ac:spMk id="2" creationId="{479D6492-9360-4AAF-A465-B5EDDE5A9F55}"/>
          </ac:spMkLst>
        </pc:spChg>
      </pc:sldChg>
      <pc:sldChg chg="del addCm delCm modCm">
        <pc:chgData name="Cindy Kazanis" userId="5f62355c-b30f-4951-8fef-673dd7a5e7d9" providerId="ADAL" clId="{E0E8987E-3716-49F5-9283-2E2EC871E4B0}" dt="2020-11-30T17:48:59.519" v="3240" actId="2696"/>
        <pc:sldMkLst>
          <pc:docMk/>
          <pc:sldMk cId="901197752" sldId="740"/>
        </pc:sldMkLst>
      </pc:sldChg>
      <pc:sldChg chg="modSp">
        <pc:chgData name="Cindy Kazanis" userId="5f62355c-b30f-4951-8fef-673dd7a5e7d9" providerId="ADAL" clId="{E0E8987E-3716-49F5-9283-2E2EC871E4B0}" dt="2020-11-30T17:53:41.005" v="3497" actId="403"/>
        <pc:sldMkLst>
          <pc:docMk/>
          <pc:sldMk cId="67459846" sldId="741"/>
        </pc:sldMkLst>
        <pc:spChg chg="mod">
          <ac:chgData name="Cindy Kazanis" userId="5f62355c-b30f-4951-8fef-673dd7a5e7d9" providerId="ADAL" clId="{E0E8987E-3716-49F5-9283-2E2EC871E4B0}" dt="2020-11-30T17:53:41.005" v="3497" actId="403"/>
          <ac:spMkLst>
            <pc:docMk/>
            <pc:sldMk cId="67459846" sldId="741"/>
            <ac:spMk id="2" creationId="{A953A004-BA78-4B53-8FE3-C23DF3B7F7EF}"/>
          </ac:spMkLst>
        </pc:spChg>
      </pc:sldChg>
      <pc:sldChg chg="modSp add">
        <pc:chgData name="Cindy Kazanis" userId="5f62355c-b30f-4951-8fef-673dd7a5e7d9" providerId="ADAL" clId="{E0E8987E-3716-49F5-9283-2E2EC871E4B0}" dt="2020-11-30T17:53:50.638" v="3498" actId="403"/>
        <pc:sldMkLst>
          <pc:docMk/>
          <pc:sldMk cId="1241944768" sldId="742"/>
        </pc:sldMkLst>
        <pc:spChg chg="mod">
          <ac:chgData name="Cindy Kazanis" userId="5f62355c-b30f-4951-8fef-673dd7a5e7d9" providerId="ADAL" clId="{E0E8987E-3716-49F5-9283-2E2EC871E4B0}" dt="2020-11-30T17:53:50.638" v="3498" actId="403"/>
          <ac:spMkLst>
            <pc:docMk/>
            <pc:sldMk cId="1241944768" sldId="742"/>
            <ac:spMk id="2" creationId="{884BB28D-99B9-432A-A00C-7877F8807E15}"/>
          </ac:spMkLst>
        </pc:spChg>
        <pc:spChg chg="mod">
          <ac:chgData name="Cindy Kazanis" userId="5f62355c-b30f-4951-8fef-673dd7a5e7d9" providerId="ADAL" clId="{E0E8987E-3716-49F5-9283-2E2EC871E4B0}" dt="2020-11-30T17:44:01.298" v="3045" actId="255"/>
          <ac:spMkLst>
            <pc:docMk/>
            <pc:sldMk cId="1241944768" sldId="742"/>
            <ac:spMk id="4" creationId="{1FDC8099-969B-45DD-8181-21DF6E9CB6E7}"/>
          </ac:spMkLst>
        </pc:spChg>
      </pc:sldChg>
    </pc:docChg>
  </pc:docChgLst>
  <pc:docChgLst>
    <pc:chgData name="Joseph Saenz" userId="S::jsaenz@cde.ca.gov::d677c171-20bb-4c4d-bf36-6181e8cc9792" providerId="AD" clId="Web-{8128A53C-EFDE-4EA8-BC33-92ECEF4A2888}"/>
    <pc:docChg chg="modSld">
      <pc:chgData name="Joseph Saenz" userId="S::jsaenz@cde.ca.gov::d677c171-20bb-4c4d-bf36-6181e8cc9792" providerId="AD" clId="Web-{8128A53C-EFDE-4EA8-BC33-92ECEF4A2888}" dt="2020-11-25T00:02:08.018" v="5" actId="20577"/>
      <pc:docMkLst>
        <pc:docMk/>
      </pc:docMkLst>
    </pc:docChg>
  </pc:docChgLst>
  <pc:docChgLst>
    <pc:chgData name="Sara Pietrowski" userId="S::spietrowski@cde.ca.gov::9d2a0492-d973-4277-bd76-9a0512636044" providerId="AD" clId="Web-{E1BFFEF7-FD19-464F-B6B3-D83B90871FF4}"/>
    <pc:docChg chg="modSld">
      <pc:chgData name="Sara Pietrowski" userId="S::spietrowski@cde.ca.gov::9d2a0492-d973-4277-bd76-9a0512636044" providerId="AD" clId="Web-{E1BFFEF7-FD19-464F-B6B3-D83B90871FF4}" dt="2020-12-01T21:37:19.994" v="1" actId="20577"/>
      <pc:docMkLst>
        <pc:docMk/>
      </pc:docMkLst>
      <pc:sldChg chg="modSp">
        <pc:chgData name="Sara Pietrowski" userId="S::spietrowski@cde.ca.gov::9d2a0492-d973-4277-bd76-9a0512636044" providerId="AD" clId="Web-{E1BFFEF7-FD19-464F-B6B3-D83B90871FF4}" dt="2020-12-01T21:37:19.994" v="0" actId="20577"/>
        <pc:sldMkLst>
          <pc:docMk/>
          <pc:sldMk cId="84011906" sldId="743"/>
        </pc:sldMkLst>
        <pc:spChg chg="mod">
          <ac:chgData name="Sara Pietrowski" userId="S::spietrowski@cde.ca.gov::9d2a0492-d973-4277-bd76-9a0512636044" providerId="AD" clId="Web-{E1BFFEF7-FD19-464F-B6B3-D83B90871FF4}" dt="2020-12-01T21:37:19.994" v="0" actId="20577"/>
          <ac:spMkLst>
            <pc:docMk/>
            <pc:sldMk cId="84011906" sldId="743"/>
            <ac:spMk id="3" creationId="{4E3195B7-8D7E-4C5D-852C-0D8EE83C9E8B}"/>
          </ac:spMkLst>
        </pc:spChg>
      </pc:sldChg>
    </pc:docChg>
  </pc:docChgLst>
  <pc:docChgLst>
    <pc:chgData name="Christopher Aban" userId="df8db3ce-d580-4bcf-a0bf-f5ef6073aeb9" providerId="ADAL" clId="{EDFF5BD3-C870-496F-8460-4CF7238CBDEC}"/>
    <pc:docChg chg="custSel modSld">
      <pc:chgData name="Christopher Aban" userId="df8db3ce-d580-4bcf-a0bf-f5ef6073aeb9" providerId="ADAL" clId="{EDFF5BD3-C870-496F-8460-4CF7238CBDEC}" dt="2023-06-02T18:41:56.566" v="19" actId="3626"/>
      <pc:docMkLst>
        <pc:docMk/>
      </pc:docMkLst>
      <pc:sldChg chg="modSp mod">
        <pc:chgData name="Christopher Aban" userId="df8db3ce-d580-4bcf-a0bf-f5ef6073aeb9" providerId="ADAL" clId="{EDFF5BD3-C870-496F-8460-4CF7238CBDEC}" dt="2023-06-02T18:41:56.566" v="19" actId="3626"/>
        <pc:sldMkLst>
          <pc:docMk/>
          <pc:sldMk cId="1241944768" sldId="742"/>
        </pc:sldMkLst>
        <pc:spChg chg="mod">
          <ac:chgData name="Christopher Aban" userId="df8db3ce-d580-4bcf-a0bf-f5ef6073aeb9" providerId="ADAL" clId="{EDFF5BD3-C870-496F-8460-4CF7238CBDEC}" dt="2023-06-02T18:41:56.566" v="19" actId="3626"/>
          <ac:spMkLst>
            <pc:docMk/>
            <pc:sldMk cId="1241944768" sldId="742"/>
            <ac:spMk id="4" creationId="{1FDC8099-969B-45DD-8181-21DF6E9CB6E7}"/>
          </ac:spMkLst>
        </pc:spChg>
      </pc:sldChg>
      <pc:sldChg chg="modSp mod">
        <pc:chgData name="Christopher Aban" userId="df8db3ce-d580-4bcf-a0bf-f5ef6073aeb9" providerId="ADAL" clId="{EDFF5BD3-C870-496F-8460-4CF7238CBDEC}" dt="2023-06-02T18:41:07.371" v="8" actId="3626"/>
        <pc:sldMkLst>
          <pc:docMk/>
          <pc:sldMk cId="1413623456" sldId="745"/>
        </pc:sldMkLst>
        <pc:spChg chg="mod">
          <ac:chgData name="Christopher Aban" userId="df8db3ce-d580-4bcf-a0bf-f5ef6073aeb9" providerId="ADAL" clId="{EDFF5BD3-C870-496F-8460-4CF7238CBDEC}" dt="2023-06-02T18:41:07.371" v="8" actId="3626"/>
          <ac:spMkLst>
            <pc:docMk/>
            <pc:sldMk cId="1413623456" sldId="745"/>
            <ac:spMk id="3" creationId="{BBCCB72D-3A41-406E-8284-445C3AAF96E3}"/>
          </ac:spMkLst>
        </pc:spChg>
      </pc:sldChg>
    </pc:docChg>
  </pc:docChgLst>
  <pc:docChgLst>
    <pc:chgData clId="Web-{CE9153B7-1A79-46B2-A9D7-FDE2E4C765F3}"/>
    <pc:docChg chg="modSld">
      <pc:chgData name="" userId="" providerId="" clId="Web-{CE9153B7-1A79-46B2-A9D7-FDE2E4C765F3}" dt="2020-11-20T18:32:30.488" v="1" actId="20577"/>
      <pc:docMkLst>
        <pc:docMk/>
      </pc:docMkLst>
      <pc:sldChg chg="modSp">
        <pc:chgData name="" userId="" providerId="" clId="Web-{CE9153B7-1A79-46B2-A9D7-FDE2E4C765F3}" dt="2020-11-20T18:32:30.488" v="0" actId="20577"/>
        <pc:sldMkLst>
          <pc:docMk/>
          <pc:sldMk cId="397822941" sldId="257"/>
        </pc:sldMkLst>
        <pc:spChg chg="mod">
          <ac:chgData name="" userId="" providerId="" clId="Web-{CE9153B7-1A79-46B2-A9D7-FDE2E4C765F3}" dt="2020-11-20T18:32:30.488" v="0" actId="20577"/>
          <ac:spMkLst>
            <pc:docMk/>
            <pc:sldMk cId="397822941" sldId="257"/>
            <ac:spMk id="4" creationId="{00000000-0000-0000-0000-000000000000}"/>
          </ac:spMkLst>
        </pc:spChg>
      </pc:sldChg>
    </pc:docChg>
  </pc:docChgLst>
  <pc:docChgLst>
    <pc:chgData name="Cindy Kazanis" userId="S::ckazanis@cde.ca.gov::5f62355c-b30f-4951-8fef-673dd7a5e7d9" providerId="AD" clId="Web-{CE9153B7-1A79-46B2-A9D7-FDE2E4C765F3}"/>
    <pc:docChg chg="modSld">
      <pc:chgData name="Cindy Kazanis" userId="S::ckazanis@cde.ca.gov::5f62355c-b30f-4951-8fef-673dd7a5e7d9" providerId="AD" clId="Web-{CE9153B7-1A79-46B2-A9D7-FDE2E4C765F3}" dt="2020-11-20T18:32:32.035" v="1" actId="20577"/>
      <pc:docMkLst>
        <pc:docMk/>
      </pc:docMkLst>
      <pc:sldChg chg="modSp">
        <pc:chgData name="Cindy Kazanis" userId="S::ckazanis@cde.ca.gov::5f62355c-b30f-4951-8fef-673dd7a5e7d9" providerId="AD" clId="Web-{CE9153B7-1A79-46B2-A9D7-FDE2E4C765F3}" dt="2020-11-20T18:32:32.035" v="0" actId="20577"/>
        <pc:sldMkLst>
          <pc:docMk/>
          <pc:sldMk cId="397822941" sldId="257"/>
        </pc:sldMkLst>
        <pc:spChg chg="mod">
          <ac:chgData name="Cindy Kazanis" userId="S::ckazanis@cde.ca.gov::5f62355c-b30f-4951-8fef-673dd7a5e7d9" providerId="AD" clId="Web-{CE9153B7-1A79-46B2-A9D7-FDE2E4C765F3}" dt="2020-11-20T18:32:32.035" v="0" actId="20577"/>
          <ac:spMkLst>
            <pc:docMk/>
            <pc:sldMk cId="397822941" sldId="257"/>
            <ac:spMk id="4" creationId="{00000000-0000-0000-0000-000000000000}"/>
          </ac:spMkLst>
        </pc:spChg>
      </pc:sldChg>
    </pc:docChg>
  </pc:docChgLst>
  <pc:docChgLst>
    <pc:chgData name="Joseph Saenz" userId="S::jsaenz@cde.ca.gov::d677c171-20bb-4c4d-bf36-6181e8cc9792" providerId="AD" clId="Web-{2A69B16A-A4A6-47BA-9F42-4157B8B4CC27}"/>
    <pc:docChg chg="addSld modSld">
      <pc:chgData name="Joseph Saenz" userId="S::jsaenz@cde.ca.gov::d677c171-20bb-4c4d-bf36-6181e8cc9792" providerId="AD" clId="Web-{2A69B16A-A4A6-47BA-9F42-4157B8B4CC27}" dt="2020-11-24T00:30:36.163" v="55" actId="14100"/>
      <pc:docMkLst>
        <pc:docMk/>
      </pc:docMkLst>
      <pc:sldChg chg="addSp modSp new mod modClrScheme chgLayout">
        <pc:chgData name="Joseph Saenz" userId="S::jsaenz@cde.ca.gov::d677c171-20bb-4c4d-bf36-6181e8cc9792" providerId="AD" clId="Web-{2A69B16A-A4A6-47BA-9F42-4157B8B4CC27}" dt="2020-11-24T00:24:13.518" v="14" actId="14100"/>
        <pc:sldMkLst>
          <pc:docMk/>
          <pc:sldMk cId="1681001064" sldId="731"/>
        </pc:sldMkLst>
        <pc:spChg chg="mod ord">
          <ac:chgData name="Joseph Saenz" userId="S::jsaenz@cde.ca.gov::d677c171-20bb-4c4d-bf36-6181e8cc9792" providerId="AD" clId="Web-{2A69B16A-A4A6-47BA-9F42-4157B8B4CC27}" dt="2020-11-24T00:23:38.049" v="4" actId="20577"/>
          <ac:spMkLst>
            <pc:docMk/>
            <pc:sldMk cId="1681001064" sldId="731"/>
            <ac:spMk id="2" creationId="{B4325376-26F1-4171-AAB1-A5014C823B0A}"/>
          </ac:spMkLst>
        </pc:spChg>
        <pc:spChg chg="mod ord">
          <ac:chgData name="Joseph Saenz" userId="S::jsaenz@cde.ca.gov::d677c171-20bb-4c4d-bf36-6181e8cc9792" providerId="AD" clId="Web-{2A69B16A-A4A6-47BA-9F42-4157B8B4CC27}" dt="2020-11-24T00:23:11.158" v="1"/>
          <ac:spMkLst>
            <pc:docMk/>
            <pc:sldMk cId="1681001064" sldId="731"/>
            <ac:spMk id="3" creationId="{B7E098F0-31AD-44D8-9C0C-708CBF2BB31D}"/>
          </ac:spMkLst>
        </pc:spChg>
        <pc:spChg chg="add mod ord">
          <ac:chgData name="Joseph Saenz" userId="S::jsaenz@cde.ca.gov::d677c171-20bb-4c4d-bf36-6181e8cc9792" providerId="AD" clId="Web-{2A69B16A-A4A6-47BA-9F42-4157B8B4CC27}" dt="2020-11-24T00:24:13.518" v="14" actId="14100"/>
          <ac:spMkLst>
            <pc:docMk/>
            <pc:sldMk cId="1681001064" sldId="731"/>
            <ac:spMk id="4" creationId="{132BE138-A4EF-4B8B-9DF1-1EB1981811C3}"/>
          </ac:spMkLst>
        </pc:spChg>
      </pc:sldChg>
      <pc:sldChg chg="modSp new">
        <pc:chgData name="Joseph Saenz" userId="S::jsaenz@cde.ca.gov::d677c171-20bb-4c4d-bf36-6181e8cc9792" providerId="AD" clId="Web-{2A69B16A-A4A6-47BA-9F42-4157B8B4CC27}" dt="2020-11-24T00:25:38.472" v="37" actId="14100"/>
        <pc:sldMkLst>
          <pc:docMk/>
          <pc:sldMk cId="1425727938" sldId="732"/>
        </pc:sldMkLst>
        <pc:spChg chg="mod">
          <ac:chgData name="Joseph Saenz" userId="S::jsaenz@cde.ca.gov::d677c171-20bb-4c4d-bf36-6181e8cc9792" providerId="AD" clId="Web-{2A69B16A-A4A6-47BA-9F42-4157B8B4CC27}" dt="2020-11-24T00:25:09.112" v="20" actId="20577"/>
          <ac:spMkLst>
            <pc:docMk/>
            <pc:sldMk cId="1425727938" sldId="732"/>
            <ac:spMk id="2" creationId="{EF5549BF-5220-4DBC-8A5B-127E679758FB}"/>
          </ac:spMkLst>
        </pc:spChg>
        <pc:spChg chg="mod">
          <ac:chgData name="Joseph Saenz" userId="S::jsaenz@cde.ca.gov::d677c171-20bb-4c4d-bf36-6181e8cc9792" providerId="AD" clId="Web-{2A69B16A-A4A6-47BA-9F42-4157B8B4CC27}" dt="2020-11-24T00:25:38.472" v="37" actId="14100"/>
          <ac:spMkLst>
            <pc:docMk/>
            <pc:sldMk cId="1425727938" sldId="732"/>
            <ac:spMk id="4" creationId="{2C0D948C-9ABC-4ECF-AA42-72C2C8428393}"/>
          </ac:spMkLst>
        </pc:spChg>
      </pc:sldChg>
      <pc:sldChg chg="modSp new">
        <pc:chgData name="Joseph Saenz" userId="S::jsaenz@cde.ca.gov::d677c171-20bb-4c4d-bf36-6181e8cc9792" providerId="AD" clId="Web-{2A69B16A-A4A6-47BA-9F42-4157B8B4CC27}" dt="2020-11-24T00:30:36.163" v="55" actId="14100"/>
        <pc:sldMkLst>
          <pc:docMk/>
          <pc:sldMk cId="1045801004" sldId="733"/>
        </pc:sldMkLst>
        <pc:spChg chg="mod">
          <ac:chgData name="Joseph Saenz" userId="S::jsaenz@cde.ca.gov::d677c171-20bb-4c4d-bf36-6181e8cc9792" providerId="AD" clId="Web-{2A69B16A-A4A6-47BA-9F42-4157B8B4CC27}" dt="2020-11-24T00:30:06.272" v="41" actId="20577"/>
          <ac:spMkLst>
            <pc:docMk/>
            <pc:sldMk cId="1045801004" sldId="733"/>
            <ac:spMk id="2" creationId="{E19D17D6-8F45-4E45-9330-8BB0E3A0D3C5}"/>
          </ac:spMkLst>
        </pc:spChg>
        <pc:spChg chg="mod">
          <ac:chgData name="Joseph Saenz" userId="S::jsaenz@cde.ca.gov::d677c171-20bb-4c4d-bf36-6181e8cc9792" providerId="AD" clId="Web-{2A69B16A-A4A6-47BA-9F42-4157B8B4CC27}" dt="2020-11-24T00:30:36.163" v="55" actId="14100"/>
          <ac:spMkLst>
            <pc:docMk/>
            <pc:sldMk cId="1045801004" sldId="733"/>
            <ac:spMk id="4" creationId="{D33E3F69-6541-4BA4-9564-3546B9182C0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26833" cy="465797"/>
          </a:xfrm>
          <a:prstGeom prst="rect">
            <a:avLst/>
          </a:prstGeom>
        </p:spPr>
        <p:txBody>
          <a:bodyPr vert="horz" lIns="92934" tIns="46468" rIns="92934" bIns="46468" rtlCol="0"/>
          <a:lstStyle>
            <a:lvl1pPr algn="l">
              <a:defRPr sz="1300"/>
            </a:lvl1pPr>
          </a:lstStyle>
          <a:p>
            <a:endParaRPr lang="en-US"/>
          </a:p>
        </p:txBody>
      </p:sp>
      <p:sp>
        <p:nvSpPr>
          <p:cNvPr id="3" name="Date Placeholder 2"/>
          <p:cNvSpPr>
            <a:spLocks noGrp="1"/>
          </p:cNvSpPr>
          <p:nvPr>
            <p:ph type="dt" sz="quarter" idx="1"/>
          </p:nvPr>
        </p:nvSpPr>
        <p:spPr>
          <a:xfrm>
            <a:off x="3956552" y="2"/>
            <a:ext cx="3026833" cy="465797"/>
          </a:xfrm>
          <a:prstGeom prst="rect">
            <a:avLst/>
          </a:prstGeom>
        </p:spPr>
        <p:txBody>
          <a:bodyPr vert="horz" lIns="92934" tIns="46468" rIns="92934" bIns="46468" rtlCol="0"/>
          <a:lstStyle>
            <a:lvl1pPr algn="r">
              <a:defRPr sz="1300"/>
            </a:lvl1pPr>
          </a:lstStyle>
          <a:p>
            <a:fld id="{2A447464-972E-4486-A7D2-77A0E5B9949D}" type="datetimeFigureOut">
              <a:rPr lang="en-US" smtClean="0"/>
              <a:t>6/2/2023</a:t>
            </a:fld>
            <a:endParaRPr lang="en-US"/>
          </a:p>
        </p:txBody>
      </p:sp>
      <p:sp>
        <p:nvSpPr>
          <p:cNvPr id="4" name="Footer Placeholder 3"/>
          <p:cNvSpPr>
            <a:spLocks noGrp="1"/>
          </p:cNvSpPr>
          <p:nvPr>
            <p:ph type="ftr" sz="quarter" idx="2"/>
          </p:nvPr>
        </p:nvSpPr>
        <p:spPr>
          <a:xfrm>
            <a:off x="1" y="8817907"/>
            <a:ext cx="3026833" cy="465796"/>
          </a:xfrm>
          <a:prstGeom prst="rect">
            <a:avLst/>
          </a:prstGeom>
        </p:spPr>
        <p:txBody>
          <a:bodyPr vert="horz" lIns="92934" tIns="46468" rIns="92934" bIns="46468" rtlCol="0" anchor="b"/>
          <a:lstStyle>
            <a:lvl1pPr algn="l">
              <a:defRPr sz="1300"/>
            </a:lvl1pPr>
          </a:lstStyle>
          <a:p>
            <a:endParaRPr lang="en-US"/>
          </a:p>
        </p:txBody>
      </p:sp>
      <p:sp>
        <p:nvSpPr>
          <p:cNvPr id="5" name="Slide Number Placeholder 4"/>
          <p:cNvSpPr>
            <a:spLocks noGrp="1"/>
          </p:cNvSpPr>
          <p:nvPr>
            <p:ph type="sldNum" sz="quarter" idx="3"/>
          </p:nvPr>
        </p:nvSpPr>
        <p:spPr>
          <a:xfrm>
            <a:off x="3956552" y="8817907"/>
            <a:ext cx="3026833" cy="465796"/>
          </a:xfrm>
          <a:prstGeom prst="rect">
            <a:avLst/>
          </a:prstGeom>
        </p:spPr>
        <p:txBody>
          <a:bodyPr vert="horz" lIns="92934" tIns="46468" rIns="92934" bIns="46468" rtlCol="0" anchor="b"/>
          <a:lstStyle>
            <a:lvl1pPr algn="r">
              <a:defRPr sz="1300"/>
            </a:lvl1pPr>
          </a:lstStyle>
          <a:p>
            <a:fld id="{00106763-975D-4BC1-97EB-65184B29572D}" type="slidenum">
              <a:rPr lang="en-US" smtClean="0"/>
              <a:t>‹#›</a:t>
            </a:fld>
            <a:endParaRPr lang="en-US"/>
          </a:p>
        </p:txBody>
      </p:sp>
    </p:spTree>
    <p:extLst>
      <p:ext uri="{BB962C8B-B14F-4D97-AF65-F5344CB8AC3E}">
        <p14:creationId xmlns:p14="http://schemas.microsoft.com/office/powerpoint/2010/main" val="34279878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26833" cy="465797"/>
          </a:xfrm>
          <a:prstGeom prst="rect">
            <a:avLst/>
          </a:prstGeom>
        </p:spPr>
        <p:txBody>
          <a:bodyPr vert="horz" lIns="92934" tIns="46468" rIns="92934" bIns="46468" rtlCol="0"/>
          <a:lstStyle>
            <a:lvl1pPr algn="l">
              <a:defRPr sz="1300"/>
            </a:lvl1pPr>
          </a:lstStyle>
          <a:p>
            <a:endParaRPr lang="en-US"/>
          </a:p>
        </p:txBody>
      </p:sp>
      <p:sp>
        <p:nvSpPr>
          <p:cNvPr id="3" name="Date Placeholder 2"/>
          <p:cNvSpPr>
            <a:spLocks noGrp="1"/>
          </p:cNvSpPr>
          <p:nvPr>
            <p:ph type="dt" idx="1"/>
          </p:nvPr>
        </p:nvSpPr>
        <p:spPr>
          <a:xfrm>
            <a:off x="3956552" y="2"/>
            <a:ext cx="3026833" cy="465797"/>
          </a:xfrm>
          <a:prstGeom prst="rect">
            <a:avLst/>
          </a:prstGeom>
        </p:spPr>
        <p:txBody>
          <a:bodyPr vert="horz" lIns="92934" tIns="46468" rIns="92934" bIns="46468" rtlCol="0"/>
          <a:lstStyle>
            <a:lvl1pPr algn="r">
              <a:defRPr sz="1300"/>
            </a:lvl1pPr>
          </a:lstStyle>
          <a:p>
            <a:fld id="{D529C2FB-6DF0-44D3-8FE9-27F3BB9FAAC8}" type="datetimeFigureOut">
              <a:rPr lang="en-US" smtClean="0"/>
              <a:t>6/2/2023</a:t>
            </a:fld>
            <a:endParaRPr lang="en-US"/>
          </a:p>
        </p:txBody>
      </p:sp>
      <p:sp>
        <p:nvSpPr>
          <p:cNvPr id="4" name="Slide Image Placeholder 3"/>
          <p:cNvSpPr>
            <a:spLocks noGrp="1" noRot="1" noChangeAspect="1"/>
          </p:cNvSpPr>
          <p:nvPr>
            <p:ph type="sldImg" idx="2"/>
          </p:nvPr>
        </p:nvSpPr>
        <p:spPr>
          <a:xfrm>
            <a:off x="708025" y="1160463"/>
            <a:ext cx="5568950" cy="3132137"/>
          </a:xfrm>
          <a:prstGeom prst="rect">
            <a:avLst/>
          </a:prstGeom>
          <a:noFill/>
          <a:ln w="12700">
            <a:solidFill>
              <a:prstClr val="black"/>
            </a:solidFill>
          </a:ln>
        </p:spPr>
        <p:txBody>
          <a:bodyPr vert="horz" lIns="92934" tIns="46468" rIns="92934" bIns="46468" rtlCol="0" anchor="ctr"/>
          <a:lstStyle/>
          <a:p>
            <a:endParaRPr lang="en-US"/>
          </a:p>
        </p:txBody>
      </p:sp>
      <p:sp>
        <p:nvSpPr>
          <p:cNvPr id="5" name="Notes Placeholder 4"/>
          <p:cNvSpPr>
            <a:spLocks noGrp="1"/>
          </p:cNvSpPr>
          <p:nvPr>
            <p:ph type="body" sz="quarter" idx="3"/>
          </p:nvPr>
        </p:nvSpPr>
        <p:spPr>
          <a:xfrm>
            <a:off x="698501" y="4467780"/>
            <a:ext cx="5588000" cy="3655457"/>
          </a:xfrm>
          <a:prstGeom prst="rect">
            <a:avLst/>
          </a:prstGeom>
        </p:spPr>
        <p:txBody>
          <a:bodyPr vert="horz" lIns="92934" tIns="46468" rIns="92934" bIns="464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17907"/>
            <a:ext cx="3026833" cy="465796"/>
          </a:xfrm>
          <a:prstGeom prst="rect">
            <a:avLst/>
          </a:prstGeom>
        </p:spPr>
        <p:txBody>
          <a:bodyPr vert="horz" lIns="92934" tIns="46468" rIns="92934" bIns="46468" rtlCol="0" anchor="b"/>
          <a:lstStyle>
            <a:lvl1pPr algn="l">
              <a:defRPr sz="1300"/>
            </a:lvl1pPr>
          </a:lstStyle>
          <a:p>
            <a:endParaRPr lang="en-US"/>
          </a:p>
        </p:txBody>
      </p:sp>
      <p:sp>
        <p:nvSpPr>
          <p:cNvPr id="7" name="Slide Number Placeholder 6"/>
          <p:cNvSpPr>
            <a:spLocks noGrp="1"/>
          </p:cNvSpPr>
          <p:nvPr>
            <p:ph type="sldNum" sz="quarter" idx="5"/>
          </p:nvPr>
        </p:nvSpPr>
        <p:spPr>
          <a:xfrm>
            <a:off x="3956552" y="8817907"/>
            <a:ext cx="3026833" cy="465796"/>
          </a:xfrm>
          <a:prstGeom prst="rect">
            <a:avLst/>
          </a:prstGeom>
        </p:spPr>
        <p:txBody>
          <a:bodyPr vert="horz" lIns="92934" tIns="46468" rIns="92934" bIns="46468" rtlCol="0" anchor="b"/>
          <a:lstStyle>
            <a:lvl1pPr algn="r">
              <a:defRPr sz="1300"/>
            </a:lvl1pPr>
          </a:lstStyle>
          <a:p>
            <a:fld id="{A2AF5477-A919-46E9-BEBB-A72DF7B34052}" type="slidenum">
              <a:rPr lang="en-US" smtClean="0"/>
              <a:t>‹#›</a:t>
            </a:fld>
            <a:endParaRPr lang="en-US"/>
          </a:p>
        </p:txBody>
      </p:sp>
    </p:spTree>
    <p:extLst>
      <p:ext uri="{BB962C8B-B14F-4D97-AF65-F5344CB8AC3E}">
        <p14:creationId xmlns:p14="http://schemas.microsoft.com/office/powerpoint/2010/main" val="1926569011"/>
      </p:ext>
    </p:extLst>
  </p:cSld>
  <p:clrMap bg1="lt1" tx1="dk1" bg2="lt2" tx2="dk2" accent1="accent1" accent2="accent2" accent3="accent3" accent4="accent4" accent5="accent5" accent6="accent6" hlink="hlink" folHlink="folHlink"/>
  <p:notesStyle>
    <a:lvl1pPr marL="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4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ingl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Slide Number Placeholder 2"/>
          <p:cNvSpPr>
            <a:spLocks noGrp="1"/>
          </p:cNvSpPr>
          <p:nvPr>
            <p:ph type="sldNum" sz="quarter" idx="10"/>
          </p:nvPr>
        </p:nvSpPr>
        <p:spPr/>
        <p:txBody>
          <a:bodyPr/>
          <a:lstStyle/>
          <a:p>
            <a:fld id="{BD4257AD-90F9-4636-AD93-EC01DBF603ED}"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quarter" idx="11"/>
          </p:nvPr>
        </p:nvSpPr>
        <p:spPr>
          <a:xfrm>
            <a:off x="414867" y="1870687"/>
            <a:ext cx="6501981" cy="4268855"/>
          </a:xfrm>
        </p:spPr>
        <p:txBody>
          <a:bodyPr/>
          <a:lstStyle/>
          <a:p>
            <a:pPr lvl="0"/>
            <a:r>
              <a:rPr lang="en-US"/>
              <a:t>Edit Master text styles</a:t>
            </a:r>
          </a:p>
        </p:txBody>
      </p:sp>
      <p:sp>
        <p:nvSpPr>
          <p:cNvPr id="6" name="Content Placeholder 4"/>
          <p:cNvSpPr>
            <a:spLocks noGrp="1"/>
          </p:cNvSpPr>
          <p:nvPr>
            <p:ph sz="quarter" idx="12"/>
          </p:nvPr>
        </p:nvSpPr>
        <p:spPr>
          <a:xfrm>
            <a:off x="7007382" y="1870686"/>
            <a:ext cx="4904202" cy="4268855"/>
          </a:xfrm>
        </p:spPr>
        <p:txBody>
          <a:bodyPr/>
          <a:lstStyle/>
          <a:p>
            <a:pPr lvl="0"/>
            <a:r>
              <a:rPr lang="en-US"/>
              <a:t>Edit Master text styles</a:t>
            </a:r>
          </a:p>
        </p:txBody>
      </p:sp>
    </p:spTree>
    <p:extLst>
      <p:ext uri="{BB962C8B-B14F-4D97-AF65-F5344CB8AC3E}">
        <p14:creationId xmlns:p14="http://schemas.microsoft.com/office/powerpoint/2010/main" val="2479772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8758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2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8" y="0"/>
            <a:ext cx="11558013" cy="1572768"/>
          </a:xfrm>
        </p:spPr>
        <p:txBody>
          <a:bodyPr anchor="ctr"/>
          <a:lstStyle>
            <a:lvl1pPr>
              <a:defRPr sz="3200"/>
            </a:lvl1pPr>
          </a:lstStyle>
          <a:p>
            <a:r>
              <a:rPr lang="en-US"/>
              <a:t>Click to edit Master title style</a:t>
            </a:r>
          </a:p>
        </p:txBody>
      </p:sp>
      <p:sp>
        <p:nvSpPr>
          <p:cNvPr id="3" name="Picture Placeholder 2"/>
          <p:cNvSpPr>
            <a:spLocks noGrp="1"/>
          </p:cNvSpPr>
          <p:nvPr>
            <p:ph type="pic" idx="1"/>
          </p:nvPr>
        </p:nvSpPr>
        <p:spPr>
          <a:xfrm>
            <a:off x="4840221" y="1782985"/>
            <a:ext cx="7010400" cy="4087368"/>
          </a:xfrm>
        </p:spPr>
        <p:txBody>
          <a:bodyPr anchor="t"/>
          <a:lstStyle>
            <a:lvl1pPr marL="0" indent="0">
              <a:lnSpc>
                <a:spcPct val="100000"/>
              </a:lnSpc>
              <a:spcBef>
                <a:spcPts val="1200"/>
              </a:spcBef>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92608" y="1782985"/>
            <a:ext cx="4315968" cy="4087368"/>
          </a:xfrm>
        </p:spPr>
        <p:txBody>
          <a:bodyPr>
            <a:normAutofit/>
          </a:bodyPr>
          <a:lstStyle>
            <a:lvl1pPr marL="0" indent="0">
              <a:lnSpc>
                <a:spcPct val="100000"/>
              </a:lnSpc>
              <a:spcBef>
                <a:spcPts val="1200"/>
              </a:spcBef>
              <a:buNone/>
              <a:defRPr sz="24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4121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Graphic">
    <p:spTree>
      <p:nvGrpSpPr>
        <p:cNvPr id="1" name=""/>
        <p:cNvGrpSpPr/>
        <p:nvPr/>
      </p:nvGrpSpPr>
      <p:grpSpPr>
        <a:xfrm>
          <a:off x="0" y="0"/>
          <a:ext cx="0" cy="0"/>
          <a:chOff x="0" y="0"/>
          <a:chExt cx="0" cy="0"/>
        </a:xfrm>
      </p:grpSpPr>
      <p:sp>
        <p:nvSpPr>
          <p:cNvPr id="2" name="Title 1"/>
          <p:cNvSpPr>
            <a:spLocks noGrp="1"/>
          </p:cNvSpPr>
          <p:nvPr>
            <p:ph type="title"/>
          </p:nvPr>
        </p:nvSpPr>
        <p:spPr>
          <a:xfrm>
            <a:off x="536448" y="0"/>
            <a:ext cx="11119104" cy="1645920"/>
          </a:xfrm>
        </p:spPr>
        <p:txBody>
          <a:bodyPr anchor="ctr"/>
          <a:lstStyle>
            <a:lvl1pPr>
              <a:defRPr sz="3200"/>
            </a:lvl1pPr>
          </a:lstStyle>
          <a:p>
            <a:r>
              <a:rPr lang="en-US"/>
              <a:t>Click to edit Master title style</a:t>
            </a:r>
          </a:p>
        </p:txBody>
      </p:sp>
      <p:sp>
        <p:nvSpPr>
          <p:cNvPr id="3" name="Content Placeholder 2"/>
          <p:cNvSpPr>
            <a:spLocks noGrp="1"/>
          </p:cNvSpPr>
          <p:nvPr>
            <p:ph idx="1" hasCustomPrompt="1"/>
          </p:nvPr>
        </p:nvSpPr>
        <p:spPr>
          <a:xfrm>
            <a:off x="536448" y="1907159"/>
            <a:ext cx="11119104" cy="4187952"/>
          </a:xfrm>
        </p:spPr>
        <p:txBody>
          <a:bodyPr/>
          <a:lstStyle>
            <a:lvl1pPr>
              <a:lnSpc>
                <a:spcPct val="100000"/>
              </a:lnSpc>
              <a:spcBef>
                <a:spcPts val="1200"/>
              </a:spcBef>
              <a:defRPr sz="3200">
                <a:latin typeface="Arial" panose="020B0604020202020204" pitchFamily="34" charset="0"/>
                <a:cs typeface="Arial" panose="020B060402020202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52632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Single Content">
    <p:bg>
      <p:bgPr>
        <a:solidFill>
          <a:srgbClr val="EAF2FA"/>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Slide Number Placeholder 2"/>
          <p:cNvSpPr>
            <a:spLocks noGrp="1"/>
          </p:cNvSpPr>
          <p:nvPr>
            <p:ph type="sldNum" sz="quarter" idx="10"/>
          </p:nvPr>
        </p:nvSpPr>
        <p:spPr/>
        <p:txBody>
          <a:bodyPr/>
          <a:lstStyle/>
          <a:p>
            <a:fld id="{BD4257AD-90F9-4636-AD93-EC01DBF603ED}"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quarter" idx="11"/>
          </p:nvPr>
        </p:nvSpPr>
        <p:spPr>
          <a:xfrm>
            <a:off x="414867" y="1870687"/>
            <a:ext cx="11353799" cy="4268855"/>
          </a:xfrm>
        </p:spPr>
        <p:txBody>
          <a:bodyPr/>
          <a:lstStyle/>
          <a:p>
            <a:pPr lvl="0"/>
            <a:r>
              <a:rPr lang="en-US"/>
              <a:t>Click to edit Master text styles</a:t>
            </a:r>
          </a:p>
        </p:txBody>
      </p:sp>
    </p:spTree>
    <p:extLst>
      <p:ext uri="{BB962C8B-B14F-4D97-AF65-F5344CB8AC3E}">
        <p14:creationId xmlns:p14="http://schemas.microsoft.com/office/powerpoint/2010/main" val="16653731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9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a:t>Click to edit Master title style</a:t>
            </a:r>
          </a:p>
        </p:txBody>
      </p:sp>
      <p:sp>
        <p:nvSpPr>
          <p:cNvPr id="3" name="Content Placeholder 2"/>
          <p:cNvSpPr>
            <a:spLocks noGrp="1"/>
          </p:cNvSpPr>
          <p:nvPr>
            <p:ph idx="1"/>
          </p:nvPr>
        </p:nvSpPr>
        <p:spPr>
          <a:xfrm>
            <a:off x="211016" y="1825626"/>
            <a:ext cx="3130899" cy="1774825"/>
          </a:xfrm>
        </p:spPr>
        <p:txBody>
          <a:bodyPr/>
          <a:lstStyle>
            <a:lvl1pPr>
              <a:lnSpc>
                <a:spcPct val="100000"/>
              </a:lnSpc>
              <a:defRPr sz="3600">
                <a:latin typeface="Arial" panose="020B0604020202020204" pitchFamily="34" charset="0"/>
                <a:cs typeface="Arial" panose="020B0604020202020204" pitchFamily="34" charset="0"/>
              </a:defRPr>
            </a:lvl1pPr>
            <a:lvl2pPr marL="6858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buSzPct val="50000"/>
              <a:buFont typeface="Courier New" panose="02070309020205020404" pitchFamily="49" charset="0"/>
              <a:buChar char="o"/>
              <a:defRPr>
                <a:latin typeface="Arial" panose="020B0604020202020204" pitchFamily="34" charset="0"/>
                <a:cs typeface="Arial" panose="020B0604020202020204" pitchFamily="34" charset="0"/>
              </a:defRPr>
            </a:lvl3pPr>
            <a:lvl4pPr>
              <a:lnSpc>
                <a:spcPct val="100000"/>
              </a:lnSpc>
              <a:defRPr>
                <a:latin typeface="Arial" panose="020B0604020202020204" pitchFamily="34" charset="0"/>
                <a:cs typeface="Arial" panose="020B0604020202020204" pitchFamily="34" charset="0"/>
              </a:defRPr>
            </a:lvl4pPr>
            <a:lvl5pPr>
              <a:lnSpc>
                <a:spcPct val="100000"/>
              </a:lnSpc>
              <a:defRPr>
                <a:latin typeface="Arial" panose="020B0604020202020204" pitchFamily="34" charset="0"/>
                <a:cs typeface="Arial" panose="020B0604020202020204" pitchFamily="34" charset="0"/>
              </a:defRPr>
            </a:lvl5pPr>
          </a:lstStyle>
          <a:p>
            <a:pPr lvl="0"/>
            <a:endParaRPr lang="en-US"/>
          </a:p>
        </p:txBody>
      </p:sp>
      <p:sp>
        <p:nvSpPr>
          <p:cNvPr id="6" name="Slide Number Placeholder 5"/>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quarter" idx="13"/>
          </p:nvPr>
        </p:nvSpPr>
        <p:spPr>
          <a:xfrm>
            <a:off x="3613151" y="1844676"/>
            <a:ext cx="3223683" cy="1789113"/>
          </a:xfrm>
        </p:spPr>
        <p:txBody>
          <a:bodyPr/>
          <a:lstStyle/>
          <a:p>
            <a:pPr lvl="0"/>
            <a:endParaRPr lang="en-US"/>
          </a:p>
        </p:txBody>
      </p:sp>
      <p:sp>
        <p:nvSpPr>
          <p:cNvPr id="7" name="Content Placeholder 4"/>
          <p:cNvSpPr>
            <a:spLocks noGrp="1"/>
          </p:cNvSpPr>
          <p:nvPr>
            <p:ph sz="quarter" idx="14"/>
          </p:nvPr>
        </p:nvSpPr>
        <p:spPr>
          <a:xfrm>
            <a:off x="7198133" y="1844676"/>
            <a:ext cx="3223683" cy="1789113"/>
          </a:xfrm>
        </p:spPr>
        <p:txBody>
          <a:bodyPr/>
          <a:lstStyle/>
          <a:p>
            <a:pPr lvl="0"/>
            <a:endParaRPr lang="en-US"/>
          </a:p>
        </p:txBody>
      </p:sp>
      <p:sp>
        <p:nvSpPr>
          <p:cNvPr id="8" name="Content Placeholder 4"/>
          <p:cNvSpPr>
            <a:spLocks noGrp="1"/>
          </p:cNvSpPr>
          <p:nvPr>
            <p:ph sz="quarter" idx="15"/>
          </p:nvPr>
        </p:nvSpPr>
        <p:spPr>
          <a:xfrm>
            <a:off x="7198133" y="3752397"/>
            <a:ext cx="3223683" cy="1789113"/>
          </a:xfrm>
        </p:spPr>
        <p:txBody>
          <a:bodyPr/>
          <a:lstStyle/>
          <a:p>
            <a:pPr lvl="0"/>
            <a:endParaRPr lang="en-US"/>
          </a:p>
        </p:txBody>
      </p:sp>
      <p:sp>
        <p:nvSpPr>
          <p:cNvPr id="9" name="Content Placeholder 4"/>
          <p:cNvSpPr>
            <a:spLocks noGrp="1"/>
          </p:cNvSpPr>
          <p:nvPr>
            <p:ph sz="quarter" idx="16"/>
          </p:nvPr>
        </p:nvSpPr>
        <p:spPr>
          <a:xfrm>
            <a:off x="3751036" y="3752397"/>
            <a:ext cx="3223683" cy="1789113"/>
          </a:xfrm>
        </p:spPr>
        <p:txBody>
          <a:bodyPr/>
          <a:lstStyle/>
          <a:p>
            <a:pPr lvl="0"/>
            <a:endParaRPr lang="en-US"/>
          </a:p>
        </p:txBody>
      </p:sp>
      <p:sp>
        <p:nvSpPr>
          <p:cNvPr id="10" name="Content Placeholder 4"/>
          <p:cNvSpPr>
            <a:spLocks noGrp="1"/>
          </p:cNvSpPr>
          <p:nvPr>
            <p:ph sz="quarter" idx="17"/>
          </p:nvPr>
        </p:nvSpPr>
        <p:spPr>
          <a:xfrm>
            <a:off x="211016" y="3752396"/>
            <a:ext cx="3223683" cy="1789113"/>
          </a:xfrm>
        </p:spPr>
        <p:txBody>
          <a:bodyPr/>
          <a:lstStyle/>
          <a:p>
            <a:pPr lvl="0"/>
            <a:endParaRPr lang="en-US"/>
          </a:p>
        </p:txBody>
      </p:sp>
      <p:sp>
        <p:nvSpPr>
          <p:cNvPr id="11" name="Content Placeholder 4"/>
          <p:cNvSpPr>
            <a:spLocks noGrp="1"/>
          </p:cNvSpPr>
          <p:nvPr>
            <p:ph sz="quarter" idx="18"/>
          </p:nvPr>
        </p:nvSpPr>
        <p:spPr>
          <a:xfrm>
            <a:off x="5496228" y="2633890"/>
            <a:ext cx="3223683" cy="1789113"/>
          </a:xfrm>
        </p:spPr>
        <p:txBody>
          <a:bodyPr/>
          <a:lstStyle/>
          <a:p>
            <a:pPr lvl="0"/>
            <a:endParaRPr lang="en-US"/>
          </a:p>
        </p:txBody>
      </p:sp>
      <p:sp>
        <p:nvSpPr>
          <p:cNvPr id="12" name="Content Placeholder 4"/>
          <p:cNvSpPr>
            <a:spLocks noGrp="1"/>
          </p:cNvSpPr>
          <p:nvPr>
            <p:ph sz="quarter" idx="19"/>
          </p:nvPr>
        </p:nvSpPr>
        <p:spPr>
          <a:xfrm>
            <a:off x="1730073" y="2633890"/>
            <a:ext cx="3223683" cy="1789113"/>
          </a:xfrm>
        </p:spPr>
        <p:txBody>
          <a:bodyPr/>
          <a:lstStyle/>
          <a:p>
            <a:pPr lvl="0"/>
            <a:endParaRPr lang="en-US"/>
          </a:p>
        </p:txBody>
      </p:sp>
      <p:sp>
        <p:nvSpPr>
          <p:cNvPr id="13" name="Content Placeholder 4"/>
          <p:cNvSpPr>
            <a:spLocks noGrp="1"/>
          </p:cNvSpPr>
          <p:nvPr>
            <p:ph sz="quarter" idx="20"/>
          </p:nvPr>
        </p:nvSpPr>
        <p:spPr>
          <a:xfrm>
            <a:off x="3724859" y="2633890"/>
            <a:ext cx="3223683" cy="1789113"/>
          </a:xfrm>
        </p:spPr>
        <p:txBody>
          <a:bodyPr/>
          <a:lstStyle/>
          <a:p>
            <a:pPr lvl="0"/>
            <a:endParaRPr lang="en-US"/>
          </a:p>
        </p:txBody>
      </p:sp>
      <p:sp>
        <p:nvSpPr>
          <p:cNvPr id="14" name="Content Placeholder 4"/>
          <p:cNvSpPr>
            <a:spLocks noGrp="1"/>
          </p:cNvSpPr>
          <p:nvPr>
            <p:ph sz="quarter" idx="21"/>
          </p:nvPr>
        </p:nvSpPr>
        <p:spPr>
          <a:xfrm>
            <a:off x="7959023" y="2633890"/>
            <a:ext cx="3223683" cy="1789113"/>
          </a:xfrm>
        </p:spPr>
        <p:txBody>
          <a:bodyPr/>
          <a:lstStyle/>
          <a:p>
            <a:pPr lvl="0"/>
            <a:endParaRPr lang="en-US"/>
          </a:p>
        </p:txBody>
      </p:sp>
      <p:sp>
        <p:nvSpPr>
          <p:cNvPr id="15" name="Content Placeholder 4"/>
          <p:cNvSpPr>
            <a:spLocks noGrp="1"/>
          </p:cNvSpPr>
          <p:nvPr>
            <p:ph sz="quarter" idx="22"/>
          </p:nvPr>
        </p:nvSpPr>
        <p:spPr>
          <a:xfrm>
            <a:off x="1744565" y="3265148"/>
            <a:ext cx="3223683" cy="1789113"/>
          </a:xfrm>
        </p:spPr>
        <p:txBody>
          <a:bodyPr/>
          <a:lstStyle/>
          <a:p>
            <a:pPr lvl="0"/>
            <a:endParaRPr lang="en-US"/>
          </a:p>
        </p:txBody>
      </p:sp>
      <p:sp>
        <p:nvSpPr>
          <p:cNvPr id="17" name="Text Placeholder 16"/>
          <p:cNvSpPr>
            <a:spLocks noGrp="1"/>
          </p:cNvSpPr>
          <p:nvPr>
            <p:ph type="body" sz="quarter" idx="23"/>
          </p:nvPr>
        </p:nvSpPr>
        <p:spPr>
          <a:xfrm>
            <a:off x="211667" y="5699125"/>
            <a:ext cx="7321551" cy="457200"/>
          </a:xfrm>
        </p:spPr>
        <p:txBody>
          <a:bodyPr/>
          <a:lstStyle/>
          <a:p>
            <a:pPr lvl="0"/>
            <a:endParaRPr lang="en-US"/>
          </a:p>
        </p:txBody>
      </p:sp>
      <p:sp>
        <p:nvSpPr>
          <p:cNvPr id="19" name="Text Placeholder 18"/>
          <p:cNvSpPr>
            <a:spLocks noGrp="1"/>
          </p:cNvSpPr>
          <p:nvPr>
            <p:ph type="body" sz="quarter" idx="24"/>
          </p:nvPr>
        </p:nvSpPr>
        <p:spPr>
          <a:xfrm>
            <a:off x="211667" y="6288087"/>
            <a:ext cx="7321551" cy="501650"/>
          </a:xfrm>
        </p:spPr>
        <p:txBody>
          <a:bodyPr/>
          <a:lstStyle/>
          <a:p>
            <a:pPr lvl="0"/>
            <a:endParaRPr lang="en-US"/>
          </a:p>
        </p:txBody>
      </p:sp>
    </p:spTree>
    <p:extLst>
      <p:ext uri="{BB962C8B-B14F-4D97-AF65-F5344CB8AC3E}">
        <p14:creationId xmlns:p14="http://schemas.microsoft.com/office/powerpoint/2010/main" val="238421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1645" y="1188779"/>
            <a:ext cx="11618976" cy="2048256"/>
          </a:xfrm>
        </p:spPr>
        <p:txBody>
          <a:bodyPr anchor="ctr">
            <a:normAutofit/>
          </a:bodyPr>
          <a:lstStyle>
            <a:lvl1pPr algn="ctr">
              <a:defRPr sz="3600" baseline="0"/>
            </a:lvl1pPr>
          </a:lstStyle>
          <a:p>
            <a:r>
              <a:rPr lang="en-US"/>
              <a:t>Click to edit Master title style</a:t>
            </a:r>
          </a:p>
        </p:txBody>
      </p:sp>
      <p:sp>
        <p:nvSpPr>
          <p:cNvPr id="3" name="Subtitle 2"/>
          <p:cNvSpPr>
            <a:spLocks noGrp="1"/>
          </p:cNvSpPr>
          <p:nvPr>
            <p:ph type="subTitle" idx="1"/>
          </p:nvPr>
        </p:nvSpPr>
        <p:spPr>
          <a:xfrm>
            <a:off x="231645" y="3784539"/>
            <a:ext cx="11618976" cy="2029968"/>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632" y="6081336"/>
            <a:ext cx="4089400" cy="666750"/>
          </a:xfrm>
          <a:prstGeom prst="rect">
            <a:avLst/>
          </a:prstGeom>
        </p:spPr>
      </p:pic>
      <p:cxnSp>
        <p:nvCxnSpPr>
          <p:cNvPr id="8" name="Straight Connector 7"/>
          <p:cNvCxnSpPr/>
          <p:nvPr userDrawn="1"/>
        </p:nvCxnSpPr>
        <p:spPr>
          <a:xfrm flipV="1">
            <a:off x="287217" y="3492379"/>
            <a:ext cx="9472247" cy="17584"/>
          </a:xfrm>
          <a:prstGeom prst="line">
            <a:avLst/>
          </a:prstGeom>
          <a:ln w="127000" cap="flat" cmpd="sng">
            <a:gradFill flip="none" rotWithShape="1">
              <a:gsLst>
                <a:gs pos="98000">
                  <a:schemeClr val="bg1"/>
                </a:gs>
                <a:gs pos="81000">
                  <a:srgbClr val="003399"/>
                </a:gs>
              </a:gsLst>
              <a:path path="circle">
                <a:fillToRect t="100000" r="100000"/>
              </a:path>
              <a:tileRect l="-100000" b="-100000"/>
            </a:gradFill>
            <a:bevel/>
          </a:ln>
          <a:effectLst/>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4535815" y="6286422"/>
            <a:ext cx="4394824" cy="461665"/>
          </a:xfrm>
          <a:prstGeom prst="rect">
            <a:avLst/>
          </a:prstGeom>
          <a:noFill/>
        </p:spPr>
        <p:txBody>
          <a:bodyPr wrap="square" rtlCol="0">
            <a:spAutoFit/>
          </a:bodyPr>
          <a:lstStyle/>
          <a:p>
            <a:r>
              <a:rPr lang="en-US" sz="1200" b="1" cap="small">
                <a:solidFill>
                  <a:srgbClr val="000066"/>
                </a:solidFill>
                <a:latin typeface="Arial" panose="020B0604020202020204" pitchFamily="34" charset="0"/>
                <a:cs typeface="Arial" panose="020B0604020202020204" pitchFamily="34" charset="0"/>
              </a:rPr>
              <a:t>Tom Torlakson</a:t>
            </a:r>
          </a:p>
          <a:p>
            <a:r>
              <a:rPr lang="en-US" sz="1200" b="1">
                <a:solidFill>
                  <a:srgbClr val="000066"/>
                </a:solidFill>
                <a:latin typeface="Arial" panose="020B0604020202020204" pitchFamily="34" charset="0"/>
                <a:cs typeface="Arial" panose="020B0604020202020204" pitchFamily="34" charset="0"/>
              </a:rPr>
              <a:t>State Superintendent of Public Instruction</a:t>
            </a:r>
          </a:p>
        </p:txBody>
      </p:sp>
    </p:spTree>
    <p:extLst>
      <p:ext uri="{BB962C8B-B14F-4D97-AF65-F5344CB8AC3E}">
        <p14:creationId xmlns:p14="http://schemas.microsoft.com/office/powerpoint/2010/main" val="2306656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lnSpc>
                <a:spcPct val="100000"/>
              </a:lnSpc>
              <a:spcBef>
                <a:spcPts val="1200"/>
              </a:spcBef>
              <a:defRPr>
                <a:latin typeface="Arial" panose="020B0604020202020204" pitchFamily="34" charset="0"/>
                <a:cs typeface="Arial" panose="020B0604020202020204" pitchFamily="34" charset="0"/>
              </a:defRPr>
            </a:lvl1pPr>
            <a:lvl2pPr marL="685800" indent="-228600">
              <a:lnSpc>
                <a:spcPct val="100000"/>
              </a:lnSpc>
              <a:spcBef>
                <a:spcPts val="1200"/>
              </a:spcBef>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spcBef>
                <a:spcPts val="1200"/>
              </a:spcBef>
              <a:buFont typeface="Wingdings" panose="05000000000000000000" pitchFamily="2" charset="2"/>
              <a:buChar char="§"/>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15227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2712" y="1825625"/>
            <a:ext cx="5608320" cy="4351338"/>
          </a:xfrm>
        </p:spPr>
        <p:txBody>
          <a:bodyPr/>
          <a:lstStyle>
            <a:lvl1pPr>
              <a:lnSpc>
                <a:spcPct val="100000"/>
              </a:lnSpc>
              <a:spcBef>
                <a:spcPts val="1200"/>
              </a:spcBef>
              <a:defRPr>
                <a:latin typeface="Arial" panose="020B0604020202020204" pitchFamily="34" charset="0"/>
                <a:cs typeface="Arial" panose="020B0604020202020204" pitchFamily="34" charset="0"/>
              </a:defRPr>
            </a:lvl1pPr>
            <a:lvl2pPr>
              <a:lnSpc>
                <a:spcPct val="100000"/>
              </a:lnSpc>
              <a:spcBef>
                <a:spcPts val="1200"/>
              </a:spcBef>
              <a:defRPr>
                <a:latin typeface="Arial" panose="020B0604020202020204" pitchFamily="34" charset="0"/>
                <a:cs typeface="Arial" panose="020B0604020202020204" pitchFamily="34" charset="0"/>
              </a:defRPr>
            </a:lvl2pPr>
            <a:lvl3pPr>
              <a:lnSpc>
                <a:spcPct val="100000"/>
              </a:lnSpc>
              <a:spcBef>
                <a:spcPts val="1200"/>
              </a:spcBef>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42301" y="1825625"/>
            <a:ext cx="5608320" cy="4351338"/>
          </a:xfrm>
        </p:spPr>
        <p:txBody>
          <a:bodyPr/>
          <a:lstStyle>
            <a:lvl1pPr>
              <a:lnSpc>
                <a:spcPct val="100000"/>
              </a:lnSpc>
              <a:spcBef>
                <a:spcPts val="1200"/>
              </a:spcBef>
              <a:defRPr>
                <a:latin typeface="Arial" panose="020B0604020202020204" pitchFamily="34" charset="0"/>
                <a:cs typeface="Arial" panose="020B0604020202020204" pitchFamily="34" charset="0"/>
              </a:defRPr>
            </a:lvl1pPr>
            <a:lvl2pPr>
              <a:lnSpc>
                <a:spcPct val="100000"/>
              </a:lnSpc>
              <a:spcBef>
                <a:spcPts val="1200"/>
              </a:spcBef>
              <a:defRPr>
                <a:latin typeface="Arial" panose="020B0604020202020204" pitchFamily="34" charset="0"/>
                <a:cs typeface="Arial" panose="020B0604020202020204" pitchFamily="34" charset="0"/>
              </a:defRPr>
            </a:lvl2pPr>
            <a:lvl3pPr>
              <a:lnSpc>
                <a:spcPct val="100000"/>
              </a:lnSpc>
              <a:spcBef>
                <a:spcPts val="1200"/>
              </a:spcBef>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71678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9646" y="-1"/>
            <a:ext cx="11400973" cy="1600200"/>
          </a:xfrm>
        </p:spPr>
        <p:txBody>
          <a:bodyPr/>
          <a:lstStyle/>
          <a:p>
            <a:r>
              <a:rPr lang="en-US"/>
              <a:t>Click to edit Master title style</a:t>
            </a:r>
          </a:p>
        </p:txBody>
      </p:sp>
      <p:sp>
        <p:nvSpPr>
          <p:cNvPr id="3" name="Text Placeholder 2"/>
          <p:cNvSpPr>
            <a:spLocks noGrp="1"/>
          </p:cNvSpPr>
          <p:nvPr>
            <p:ph type="body" idx="1"/>
          </p:nvPr>
        </p:nvSpPr>
        <p:spPr>
          <a:xfrm>
            <a:off x="449645" y="1638301"/>
            <a:ext cx="5157787" cy="823912"/>
          </a:xfrm>
        </p:spPr>
        <p:txBody>
          <a:bodyPr anchor="b">
            <a:noAutofit/>
          </a:bodyPr>
          <a:lstStyle>
            <a:lvl1pPr marL="0" indent="0">
              <a:lnSpc>
                <a:spcPct val="100000"/>
              </a:lnSpc>
              <a:buNone/>
              <a:defRPr sz="3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49645" y="2505075"/>
            <a:ext cx="5157787"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67433" y="1638301"/>
            <a:ext cx="5183188" cy="823912"/>
          </a:xfrm>
        </p:spPr>
        <p:txBody>
          <a:bodyPr anchor="b">
            <a:noAutofit/>
          </a:bodyPr>
          <a:lstStyle>
            <a:lvl1pPr marL="0" indent="0">
              <a:lnSpc>
                <a:spcPct val="100000"/>
              </a:lnSpc>
              <a:spcBef>
                <a:spcPts val="1000"/>
              </a:spcBef>
              <a:buNone/>
              <a:defRPr sz="3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7434" y="2505075"/>
            <a:ext cx="5183188"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923249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1851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2309" y="1296728"/>
            <a:ext cx="11494169" cy="3632199"/>
          </a:xfrm>
        </p:spPr>
        <p:txBody>
          <a:bodyPr/>
          <a:lstStyle>
            <a:lvl1pPr algn="ctr">
              <a:defRPr/>
            </a:lvl1pPr>
          </a:lstStyle>
          <a:p>
            <a:r>
              <a:rPr lang="en-US"/>
              <a:t>Click to edit Master title style</a:t>
            </a:r>
          </a:p>
        </p:txBody>
      </p:sp>
      <p:sp>
        <p:nvSpPr>
          <p:cNvPr id="4" name="Slide Number Placeholder 3"/>
          <p:cNvSpPr>
            <a:spLocks noGrp="1"/>
          </p:cNvSpPr>
          <p:nvPr>
            <p:ph type="sldNum" sz="quarter" idx="11"/>
          </p:nvPr>
        </p:nvSpPr>
        <p:spPr/>
        <p:txBody>
          <a:bodyPr/>
          <a:lstStyle/>
          <a:p>
            <a:fld id="{BD4257AD-90F9-4636-AD93-EC01DBF603E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78280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2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8" y="0"/>
            <a:ext cx="11558013" cy="1572768"/>
          </a:xfrm>
        </p:spPr>
        <p:txBody>
          <a:bodyPr anchor="ctr"/>
          <a:lstStyle>
            <a:lvl1pPr>
              <a:defRPr sz="3200"/>
            </a:lvl1pPr>
          </a:lstStyle>
          <a:p>
            <a:r>
              <a:rPr lang="en-US"/>
              <a:t>Click to edit Master title style</a:t>
            </a:r>
          </a:p>
        </p:txBody>
      </p:sp>
      <p:sp>
        <p:nvSpPr>
          <p:cNvPr id="3" name="Picture Placeholder 2"/>
          <p:cNvSpPr>
            <a:spLocks noGrp="1"/>
          </p:cNvSpPr>
          <p:nvPr>
            <p:ph type="pic" idx="1"/>
          </p:nvPr>
        </p:nvSpPr>
        <p:spPr>
          <a:xfrm>
            <a:off x="4840221" y="1782985"/>
            <a:ext cx="7010400" cy="4087368"/>
          </a:xfrm>
        </p:spPr>
        <p:txBody>
          <a:bodyPr anchor="t"/>
          <a:lstStyle>
            <a:lvl1pPr marL="0" indent="0">
              <a:lnSpc>
                <a:spcPct val="100000"/>
              </a:lnSpc>
              <a:spcBef>
                <a:spcPts val="1200"/>
              </a:spcBef>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92608" y="1782985"/>
            <a:ext cx="4315968" cy="4087368"/>
          </a:xfrm>
        </p:spPr>
        <p:txBody>
          <a:bodyPr>
            <a:normAutofit/>
          </a:bodyPr>
          <a:lstStyle>
            <a:lvl1pPr marL="0" indent="0">
              <a:lnSpc>
                <a:spcPct val="100000"/>
              </a:lnSpc>
              <a:spcBef>
                <a:spcPts val="1200"/>
              </a:spcBef>
              <a:buNone/>
              <a:defRPr sz="24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32997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Graphic">
    <p:spTree>
      <p:nvGrpSpPr>
        <p:cNvPr id="1" name=""/>
        <p:cNvGrpSpPr/>
        <p:nvPr/>
      </p:nvGrpSpPr>
      <p:grpSpPr>
        <a:xfrm>
          <a:off x="0" y="0"/>
          <a:ext cx="0" cy="0"/>
          <a:chOff x="0" y="0"/>
          <a:chExt cx="0" cy="0"/>
        </a:xfrm>
      </p:grpSpPr>
      <p:sp>
        <p:nvSpPr>
          <p:cNvPr id="2" name="Title 1"/>
          <p:cNvSpPr>
            <a:spLocks noGrp="1"/>
          </p:cNvSpPr>
          <p:nvPr>
            <p:ph type="title"/>
          </p:nvPr>
        </p:nvSpPr>
        <p:spPr>
          <a:xfrm>
            <a:off x="536448" y="0"/>
            <a:ext cx="11119104" cy="1645920"/>
          </a:xfrm>
        </p:spPr>
        <p:txBody>
          <a:bodyPr anchor="ctr"/>
          <a:lstStyle>
            <a:lvl1pPr>
              <a:defRPr sz="3200"/>
            </a:lvl1pPr>
          </a:lstStyle>
          <a:p>
            <a:r>
              <a:rPr lang="en-US"/>
              <a:t>Click to edit Master title style</a:t>
            </a:r>
          </a:p>
        </p:txBody>
      </p:sp>
      <p:sp>
        <p:nvSpPr>
          <p:cNvPr id="3" name="Content Placeholder 2"/>
          <p:cNvSpPr>
            <a:spLocks noGrp="1"/>
          </p:cNvSpPr>
          <p:nvPr>
            <p:ph idx="1" hasCustomPrompt="1"/>
          </p:nvPr>
        </p:nvSpPr>
        <p:spPr>
          <a:xfrm>
            <a:off x="536448" y="1907159"/>
            <a:ext cx="11119104" cy="4187952"/>
          </a:xfrm>
        </p:spPr>
        <p:txBody>
          <a:bodyPr/>
          <a:lstStyle>
            <a:lvl1pPr>
              <a:lnSpc>
                <a:spcPct val="100000"/>
              </a:lnSpc>
              <a:spcBef>
                <a:spcPts val="1200"/>
              </a:spcBef>
              <a:defRPr sz="3200">
                <a:latin typeface="Arial" panose="020B0604020202020204" pitchFamily="34" charset="0"/>
                <a:cs typeface="Arial" panose="020B0604020202020204" pitchFamily="34" charset="0"/>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98973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Singl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Slide Number Placeholder 2"/>
          <p:cNvSpPr>
            <a:spLocks noGrp="1"/>
          </p:cNvSpPr>
          <p:nvPr>
            <p:ph type="sldNum" sz="quarter" idx="10"/>
          </p:nvPr>
        </p:nvSpPr>
        <p:spPr/>
        <p:txBody>
          <a:bodyPr/>
          <a:lstStyle/>
          <a:p>
            <a:fld id="{BD4257AD-90F9-4636-AD93-EC01DBF603ED}"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quarter" idx="11"/>
          </p:nvPr>
        </p:nvSpPr>
        <p:spPr>
          <a:xfrm>
            <a:off x="414869" y="1837510"/>
            <a:ext cx="11353798" cy="43542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757873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5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F07B27-5348-4263-B67F-EF7FF0A6AD4A}" type="slidenum">
              <a:rPr lang="en-US" smtClean="0"/>
              <a:t>‹#›</a:t>
            </a:fld>
            <a:endParaRPr lang="en-US"/>
          </a:p>
        </p:txBody>
      </p:sp>
      <p:sp>
        <p:nvSpPr>
          <p:cNvPr id="6" name="Content Placeholder 5"/>
          <p:cNvSpPr>
            <a:spLocks noGrp="1"/>
          </p:cNvSpPr>
          <p:nvPr>
            <p:ph sz="quarter" idx="13"/>
          </p:nvPr>
        </p:nvSpPr>
        <p:spPr>
          <a:xfrm>
            <a:off x="217715" y="1820636"/>
            <a:ext cx="11397343" cy="43189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7"/>
          <p:cNvSpPr>
            <a:spLocks noGrp="1"/>
          </p:cNvSpPr>
          <p:nvPr>
            <p:ph sz="quarter" idx="14"/>
          </p:nvPr>
        </p:nvSpPr>
        <p:spPr>
          <a:xfrm>
            <a:off x="3679373" y="6356350"/>
            <a:ext cx="4746169" cy="365125"/>
          </a:xfrm>
        </p:spPr>
        <p:txBody>
          <a:bodyPr/>
          <a:lstStyle/>
          <a:p>
            <a:pPr lvl="0"/>
            <a:r>
              <a:rPr lang="en-US"/>
              <a:t>Click to edit </a:t>
            </a:r>
          </a:p>
        </p:txBody>
      </p:sp>
    </p:spTree>
    <p:extLst>
      <p:ext uri="{BB962C8B-B14F-4D97-AF65-F5344CB8AC3E}">
        <p14:creationId xmlns:p14="http://schemas.microsoft.com/office/powerpoint/2010/main" val="17347300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and Graphic">
    <p:spTree>
      <p:nvGrpSpPr>
        <p:cNvPr id="1" name=""/>
        <p:cNvGrpSpPr/>
        <p:nvPr/>
      </p:nvGrpSpPr>
      <p:grpSpPr>
        <a:xfrm>
          <a:off x="0" y="0"/>
          <a:ext cx="0" cy="0"/>
          <a:chOff x="0" y="0"/>
          <a:chExt cx="0" cy="0"/>
        </a:xfrm>
      </p:grpSpPr>
      <p:sp>
        <p:nvSpPr>
          <p:cNvPr id="2" name="Title 1"/>
          <p:cNvSpPr>
            <a:spLocks noGrp="1"/>
          </p:cNvSpPr>
          <p:nvPr>
            <p:ph type="title"/>
          </p:nvPr>
        </p:nvSpPr>
        <p:spPr>
          <a:xfrm>
            <a:off x="536448" y="0"/>
            <a:ext cx="11119104" cy="1645920"/>
          </a:xfrm>
        </p:spPr>
        <p:txBody>
          <a:bodyPr anchor="ctr"/>
          <a:lstStyle>
            <a:lvl1pPr>
              <a:defRPr sz="3200"/>
            </a:lvl1pPr>
          </a:lstStyle>
          <a:p>
            <a:r>
              <a:rPr lang="en-US"/>
              <a:t>Click to edit Master title style</a:t>
            </a:r>
          </a:p>
        </p:txBody>
      </p:sp>
      <p:sp>
        <p:nvSpPr>
          <p:cNvPr id="3" name="Content Placeholder 2"/>
          <p:cNvSpPr>
            <a:spLocks noGrp="1"/>
          </p:cNvSpPr>
          <p:nvPr>
            <p:ph idx="1" hasCustomPrompt="1"/>
          </p:nvPr>
        </p:nvSpPr>
        <p:spPr>
          <a:xfrm>
            <a:off x="536449" y="1907159"/>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F07B27-5348-4263-B67F-EF7FF0A6AD4A}" type="slidenum">
              <a:rPr lang="en-US" smtClean="0"/>
              <a:t>‹#›</a:t>
            </a:fld>
            <a:endParaRPr lang="en-US"/>
          </a:p>
        </p:txBody>
      </p:sp>
      <p:sp>
        <p:nvSpPr>
          <p:cNvPr id="8" name="Content Placeholder 2"/>
          <p:cNvSpPr>
            <a:spLocks noGrp="1"/>
          </p:cNvSpPr>
          <p:nvPr>
            <p:ph idx="13" hasCustomPrompt="1"/>
          </p:nvPr>
        </p:nvSpPr>
        <p:spPr>
          <a:xfrm>
            <a:off x="3765071" y="1907159"/>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9" name="Content Placeholder 2"/>
          <p:cNvSpPr>
            <a:spLocks noGrp="1"/>
          </p:cNvSpPr>
          <p:nvPr>
            <p:ph idx="14" hasCustomPrompt="1"/>
          </p:nvPr>
        </p:nvSpPr>
        <p:spPr>
          <a:xfrm>
            <a:off x="6818602" y="1907159"/>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10" name="Content Placeholder 2"/>
          <p:cNvSpPr>
            <a:spLocks noGrp="1"/>
          </p:cNvSpPr>
          <p:nvPr>
            <p:ph idx="15" hasCustomPrompt="1"/>
          </p:nvPr>
        </p:nvSpPr>
        <p:spPr>
          <a:xfrm>
            <a:off x="536449" y="3927306"/>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11" name="Content Placeholder 2"/>
          <p:cNvSpPr>
            <a:spLocks noGrp="1"/>
          </p:cNvSpPr>
          <p:nvPr>
            <p:ph idx="16" hasCustomPrompt="1"/>
          </p:nvPr>
        </p:nvSpPr>
        <p:spPr>
          <a:xfrm>
            <a:off x="3765070" y="3927306"/>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12" name="Content Placeholder 2"/>
          <p:cNvSpPr>
            <a:spLocks noGrp="1"/>
          </p:cNvSpPr>
          <p:nvPr>
            <p:ph idx="17" hasCustomPrompt="1"/>
          </p:nvPr>
        </p:nvSpPr>
        <p:spPr>
          <a:xfrm>
            <a:off x="7185603" y="3927306"/>
            <a:ext cx="2669596" cy="175890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5" name="Content Placeholder 4"/>
          <p:cNvSpPr>
            <a:spLocks noGrp="1"/>
          </p:cNvSpPr>
          <p:nvPr>
            <p:ph sz="quarter" idx="18"/>
          </p:nvPr>
        </p:nvSpPr>
        <p:spPr>
          <a:xfrm>
            <a:off x="1480045" y="5807075"/>
            <a:ext cx="1219200" cy="914400"/>
          </a:xfrm>
        </p:spPr>
        <p:txBody>
          <a:bodyPr/>
          <a:lstStyle/>
          <a:p>
            <a:pPr lvl="0"/>
            <a:r>
              <a:rPr lang="en-US"/>
              <a:t>Click </a:t>
            </a:r>
          </a:p>
        </p:txBody>
      </p:sp>
    </p:spTree>
    <p:extLst>
      <p:ext uri="{BB962C8B-B14F-4D97-AF65-F5344CB8AC3E}">
        <p14:creationId xmlns:p14="http://schemas.microsoft.com/office/powerpoint/2010/main" val="10011557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lnSpc>
                <a:spcPct val="100000"/>
              </a:lnSpc>
              <a:defRPr sz="3600">
                <a:latin typeface="Arial" panose="020B0604020202020204" pitchFamily="34" charset="0"/>
                <a:cs typeface="Arial" panose="020B0604020202020204" pitchFamily="34" charset="0"/>
              </a:defRPr>
            </a:lvl1pPr>
            <a:lvl2pPr marL="6858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buSzPct val="50000"/>
              <a:buFont typeface="Courier New" panose="02070309020205020404" pitchFamily="49" charset="0"/>
              <a:buChar char="o"/>
              <a:defRPr>
                <a:latin typeface="Arial" panose="020B0604020202020204" pitchFamily="34" charset="0"/>
                <a:cs typeface="Arial" panose="020B0604020202020204" pitchFamily="34" charset="0"/>
              </a:defRPr>
            </a:lvl3pPr>
            <a:lvl4pPr>
              <a:lnSpc>
                <a:spcPct val="100000"/>
              </a:lnSpc>
              <a:defRPr>
                <a:latin typeface="Arial" panose="020B0604020202020204" pitchFamily="34" charset="0"/>
                <a:cs typeface="Arial" panose="020B0604020202020204" pitchFamily="34" charset="0"/>
              </a:defRPr>
            </a:lvl4pPr>
            <a:lvl5pPr>
              <a:lnSpc>
                <a:spcPct val="100000"/>
              </a:lnSpc>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F07B27-5348-4263-B67F-EF7FF0A6AD4A}" type="slidenum">
              <a:rPr lang="en-US" smtClean="0"/>
              <a:t>‹#›</a:t>
            </a:fld>
            <a:endParaRPr lang="en-US"/>
          </a:p>
        </p:txBody>
      </p:sp>
      <p:sp>
        <p:nvSpPr>
          <p:cNvPr id="7" name="Content Placeholder 6"/>
          <p:cNvSpPr>
            <a:spLocks noGrp="1"/>
          </p:cNvSpPr>
          <p:nvPr>
            <p:ph sz="quarter" idx="13"/>
          </p:nvPr>
        </p:nvSpPr>
        <p:spPr>
          <a:xfrm>
            <a:off x="7937500" y="2168525"/>
            <a:ext cx="3525838" cy="321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4"/>
          </p:nvPr>
        </p:nvSpPr>
        <p:spPr>
          <a:xfrm>
            <a:off x="3600450" y="2800350"/>
            <a:ext cx="3836988" cy="3006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116730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ingle Content">
    <p:bg>
      <p:bgPr>
        <a:solidFill>
          <a:srgbClr val="EAF2FA"/>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Slide Number Placeholder 2"/>
          <p:cNvSpPr>
            <a:spLocks noGrp="1"/>
          </p:cNvSpPr>
          <p:nvPr>
            <p:ph type="sldNum" sz="quarter" idx="10"/>
          </p:nvPr>
        </p:nvSpPr>
        <p:spPr/>
        <p:txBody>
          <a:bodyPr/>
          <a:lstStyle/>
          <a:p>
            <a:fld id="{BD4257AD-90F9-4636-AD93-EC01DBF603ED}" type="slidenum">
              <a:rPr lang="en-US" smtClean="0"/>
              <a:t>‹#›</a:t>
            </a:fld>
            <a:endParaRPr lang="en-US"/>
          </a:p>
        </p:txBody>
      </p:sp>
      <p:sp>
        <p:nvSpPr>
          <p:cNvPr id="5" name="Content Placeholder 4"/>
          <p:cNvSpPr>
            <a:spLocks noGrp="1"/>
          </p:cNvSpPr>
          <p:nvPr>
            <p:ph sz="quarter" idx="11"/>
          </p:nvPr>
        </p:nvSpPr>
        <p:spPr>
          <a:xfrm>
            <a:off x="414867" y="1870687"/>
            <a:ext cx="11353799" cy="4268855"/>
          </a:xfrm>
        </p:spPr>
        <p:txBody>
          <a:bodyPr/>
          <a:lstStyle/>
          <a:p>
            <a:pPr lvl="0"/>
            <a:r>
              <a:rPr lang="en-US"/>
              <a:t>Edit Master text styles</a:t>
            </a:r>
          </a:p>
        </p:txBody>
      </p:sp>
    </p:spTree>
    <p:extLst>
      <p:ext uri="{BB962C8B-B14F-4D97-AF65-F5344CB8AC3E}">
        <p14:creationId xmlns:p14="http://schemas.microsoft.com/office/powerpoint/2010/main" val="9451933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938" y="-240242"/>
            <a:ext cx="11494169" cy="3632199"/>
          </a:xfrm>
        </p:spPr>
        <p:txBody>
          <a:bodyPr/>
          <a:lstStyle>
            <a:lvl1pPr algn="ctr">
              <a:defRPr/>
            </a:lvl1pPr>
          </a:lstStyle>
          <a:p>
            <a:r>
              <a:rPr lang="en-US"/>
              <a:t>Click to edit Master title style</a:t>
            </a:r>
          </a:p>
        </p:txBody>
      </p:sp>
      <p:sp>
        <p:nvSpPr>
          <p:cNvPr id="4" name="Slide Number Placeholder 3"/>
          <p:cNvSpPr>
            <a:spLocks noGrp="1"/>
          </p:cNvSpPr>
          <p:nvPr>
            <p:ph type="sldNum" sz="quarter" idx="11"/>
          </p:nvPr>
        </p:nvSpPr>
        <p:spPr/>
        <p:txBody>
          <a:bodyPr/>
          <a:lstStyle/>
          <a:p>
            <a:fld id="{BD4257AD-90F9-4636-AD93-EC01DBF603ED}" type="slidenum">
              <a:rPr lang="en-US" smtClean="0"/>
              <a:t>‹#›</a:t>
            </a:fld>
            <a:endParaRPr lang="en-US"/>
          </a:p>
        </p:txBody>
      </p:sp>
    </p:spTree>
    <p:extLst>
      <p:ext uri="{BB962C8B-B14F-4D97-AF65-F5344CB8AC3E}">
        <p14:creationId xmlns:p14="http://schemas.microsoft.com/office/powerpoint/2010/main" val="9315495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BD4257AD-90F9-4636-AD93-EC01DBF603ED}" type="slidenum">
              <a:rPr lang="en-US" smtClean="0"/>
              <a:t>‹#›</a:t>
            </a:fld>
            <a:endParaRPr lang="en-US"/>
          </a:p>
        </p:txBody>
      </p:sp>
      <p:sp>
        <p:nvSpPr>
          <p:cNvPr id="5" name="Title 1"/>
          <p:cNvSpPr>
            <a:spLocks noGrp="1"/>
          </p:cNvSpPr>
          <p:nvPr>
            <p:ph type="ctrTitle"/>
          </p:nvPr>
        </p:nvSpPr>
        <p:spPr>
          <a:xfrm>
            <a:off x="231645" y="1188779"/>
            <a:ext cx="11618976" cy="2048256"/>
          </a:xfrm>
        </p:spPr>
        <p:txBody>
          <a:bodyPr anchor="ctr">
            <a:normAutofit/>
          </a:bodyPr>
          <a:lstStyle>
            <a:lvl1pPr algn="ctr">
              <a:defRPr sz="4400" baseline="0"/>
            </a:lvl1pPr>
          </a:lstStyle>
          <a:p>
            <a:r>
              <a:rPr lang="en-US"/>
              <a:t>Click to edit Master title style</a:t>
            </a:r>
          </a:p>
        </p:txBody>
      </p:sp>
      <p:sp>
        <p:nvSpPr>
          <p:cNvPr id="6" name="Subtitle 2"/>
          <p:cNvSpPr>
            <a:spLocks noGrp="1"/>
          </p:cNvSpPr>
          <p:nvPr>
            <p:ph type="subTitle" idx="1"/>
          </p:nvPr>
        </p:nvSpPr>
        <p:spPr>
          <a:xfrm>
            <a:off x="231645" y="3784539"/>
            <a:ext cx="11618976" cy="2029968"/>
          </a:xfrm>
        </p:spPr>
        <p:txBody>
          <a:bodyPr>
            <a:normAutofit/>
          </a:bodyPr>
          <a:lstStyle>
            <a:lvl1pPr marL="0" indent="0" algn="ctr">
              <a:buNone/>
              <a:defRPr sz="36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7" name="Straight Connector 6"/>
          <p:cNvCxnSpPr/>
          <p:nvPr userDrawn="1"/>
        </p:nvCxnSpPr>
        <p:spPr>
          <a:xfrm flipV="1">
            <a:off x="287217" y="3488497"/>
            <a:ext cx="11563404" cy="21466"/>
          </a:xfrm>
          <a:prstGeom prst="line">
            <a:avLst/>
          </a:prstGeom>
          <a:ln w="127000" cap="flat" cmpd="sng">
            <a:gradFill flip="none" rotWithShape="1">
              <a:gsLst>
                <a:gs pos="98000">
                  <a:schemeClr val="bg1"/>
                </a:gs>
                <a:gs pos="81000">
                  <a:srgbClr val="003399"/>
                </a:gs>
              </a:gsLst>
              <a:path path="circle">
                <a:fillToRect t="100000" r="100000"/>
              </a:path>
              <a:tileRect l="-100000" b="-100000"/>
            </a:gradFill>
            <a:bevel/>
          </a:ln>
          <a:effectLst/>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632" y="6081336"/>
            <a:ext cx="4089400" cy="666750"/>
          </a:xfrm>
          <a:prstGeom prst="rect">
            <a:avLst/>
          </a:prstGeom>
        </p:spPr>
      </p:pic>
      <p:sp>
        <p:nvSpPr>
          <p:cNvPr id="9" name="TextBox 8"/>
          <p:cNvSpPr txBox="1"/>
          <p:nvPr userDrawn="1"/>
        </p:nvSpPr>
        <p:spPr>
          <a:xfrm>
            <a:off x="4535815" y="6286422"/>
            <a:ext cx="4394824" cy="461665"/>
          </a:xfrm>
          <a:prstGeom prst="rect">
            <a:avLst/>
          </a:prstGeom>
          <a:noFill/>
        </p:spPr>
        <p:txBody>
          <a:bodyPr wrap="square" rtlCol="0">
            <a:spAutoFit/>
          </a:bodyPr>
          <a:lstStyle/>
          <a:p>
            <a:r>
              <a:rPr lang="en-US" sz="1200" b="1" cap="small" baseline="0">
                <a:solidFill>
                  <a:srgbClr val="000066"/>
                </a:solidFill>
                <a:latin typeface="Arial" panose="020B0604020202020204" pitchFamily="34" charset="0"/>
                <a:cs typeface="Arial" panose="020B0604020202020204" pitchFamily="34" charset="0"/>
              </a:rPr>
              <a:t>TONY THURMOND</a:t>
            </a:r>
          </a:p>
          <a:p>
            <a:r>
              <a:rPr lang="en-US" sz="1200" b="1">
                <a:solidFill>
                  <a:srgbClr val="000066"/>
                </a:solidFill>
                <a:latin typeface="Arial" panose="020B0604020202020204" pitchFamily="34" charset="0"/>
                <a:cs typeface="Arial" panose="020B0604020202020204" pitchFamily="34" charset="0"/>
              </a:rPr>
              <a:t>State</a:t>
            </a:r>
            <a:r>
              <a:rPr lang="en-US" sz="1200" b="1" baseline="0">
                <a:solidFill>
                  <a:srgbClr val="000066"/>
                </a:solidFill>
                <a:latin typeface="Arial" panose="020B0604020202020204" pitchFamily="34" charset="0"/>
                <a:cs typeface="Arial" panose="020B0604020202020204" pitchFamily="34" charset="0"/>
              </a:rPr>
              <a:t> Superintendent of Public Instruction</a:t>
            </a:r>
            <a:endParaRPr lang="en-US" sz="1200" b="1">
              <a:solidFill>
                <a:srgbClr val="00006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39793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BD4257AD-90F9-4636-AD93-EC01DBF603ED}" type="slidenum">
              <a:rPr lang="en-US" smtClean="0"/>
              <a:t>‹#›</a:t>
            </a:fld>
            <a:endParaRPr lang="en-US"/>
          </a:p>
        </p:txBody>
      </p:sp>
      <p:sp>
        <p:nvSpPr>
          <p:cNvPr id="5" name="Title 1"/>
          <p:cNvSpPr>
            <a:spLocks noGrp="1"/>
          </p:cNvSpPr>
          <p:nvPr>
            <p:ph type="ctrTitle"/>
          </p:nvPr>
        </p:nvSpPr>
        <p:spPr>
          <a:xfrm>
            <a:off x="231645" y="1188779"/>
            <a:ext cx="11618976" cy="2048256"/>
          </a:xfrm>
        </p:spPr>
        <p:txBody>
          <a:bodyPr anchor="ctr">
            <a:normAutofit/>
          </a:bodyPr>
          <a:lstStyle>
            <a:lvl1pPr algn="ctr">
              <a:defRPr sz="4400" baseline="0"/>
            </a:lvl1pPr>
          </a:lstStyle>
          <a:p>
            <a:r>
              <a:rPr lang="en-US"/>
              <a:t>Click to edit Master title style</a:t>
            </a:r>
          </a:p>
        </p:txBody>
      </p:sp>
      <p:sp>
        <p:nvSpPr>
          <p:cNvPr id="6" name="Subtitle 2"/>
          <p:cNvSpPr>
            <a:spLocks noGrp="1"/>
          </p:cNvSpPr>
          <p:nvPr>
            <p:ph type="subTitle" idx="1"/>
          </p:nvPr>
        </p:nvSpPr>
        <p:spPr>
          <a:xfrm>
            <a:off x="231645" y="3784539"/>
            <a:ext cx="11618976" cy="2029968"/>
          </a:xfrm>
        </p:spPr>
        <p:txBody>
          <a:bodyPr>
            <a:normAutofit/>
          </a:bodyPr>
          <a:lstStyle>
            <a:lvl1pPr marL="0" indent="0" algn="ctr">
              <a:buNone/>
              <a:defRPr sz="36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7" name="Straight Connector 6"/>
          <p:cNvCxnSpPr/>
          <p:nvPr userDrawn="1"/>
        </p:nvCxnSpPr>
        <p:spPr>
          <a:xfrm flipV="1">
            <a:off x="287217" y="3488497"/>
            <a:ext cx="11563404" cy="21466"/>
          </a:xfrm>
          <a:prstGeom prst="line">
            <a:avLst/>
          </a:prstGeom>
          <a:ln w="127000" cap="flat" cmpd="sng">
            <a:gradFill flip="none" rotWithShape="1">
              <a:gsLst>
                <a:gs pos="98000">
                  <a:schemeClr val="bg1"/>
                </a:gs>
                <a:gs pos="81000">
                  <a:srgbClr val="003399"/>
                </a:gs>
              </a:gsLst>
              <a:path path="circle">
                <a:fillToRect t="100000" r="100000"/>
              </a:path>
              <a:tileRect l="-100000" b="-100000"/>
            </a:gradFill>
            <a:bevel/>
          </a:ln>
          <a:effectLst/>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632" y="6081336"/>
            <a:ext cx="3067050" cy="666750"/>
          </a:xfrm>
          <a:prstGeom prst="rect">
            <a:avLst/>
          </a:prstGeom>
        </p:spPr>
      </p:pic>
      <p:sp>
        <p:nvSpPr>
          <p:cNvPr id="9" name="TextBox 8"/>
          <p:cNvSpPr txBox="1"/>
          <p:nvPr userDrawn="1"/>
        </p:nvSpPr>
        <p:spPr>
          <a:xfrm>
            <a:off x="4535815" y="6286422"/>
            <a:ext cx="4394824" cy="461665"/>
          </a:xfrm>
          <a:prstGeom prst="rect">
            <a:avLst/>
          </a:prstGeom>
          <a:noFill/>
        </p:spPr>
        <p:txBody>
          <a:bodyPr wrap="square" rtlCol="0">
            <a:spAutoFit/>
          </a:bodyPr>
          <a:lstStyle/>
          <a:p>
            <a:r>
              <a:rPr lang="en-US" sz="1200" b="1" cap="small" baseline="0">
                <a:solidFill>
                  <a:srgbClr val="000066"/>
                </a:solidFill>
                <a:latin typeface="Arial" panose="020B0604020202020204" pitchFamily="34" charset="0"/>
                <a:cs typeface="Arial" panose="020B0604020202020204" pitchFamily="34" charset="0"/>
              </a:rPr>
              <a:t>Tony Thurmond</a:t>
            </a:r>
          </a:p>
          <a:p>
            <a:r>
              <a:rPr lang="en-US" sz="1200" b="1">
                <a:solidFill>
                  <a:srgbClr val="000066"/>
                </a:solidFill>
                <a:latin typeface="Arial" panose="020B0604020202020204" pitchFamily="34" charset="0"/>
                <a:cs typeface="Arial" panose="020B0604020202020204" pitchFamily="34" charset="0"/>
              </a:rPr>
              <a:t>State</a:t>
            </a:r>
            <a:r>
              <a:rPr lang="en-US" sz="1200" b="1" baseline="0">
                <a:solidFill>
                  <a:srgbClr val="000066"/>
                </a:solidFill>
                <a:latin typeface="Arial" panose="020B0604020202020204" pitchFamily="34" charset="0"/>
                <a:cs typeface="Arial" panose="020B0604020202020204" pitchFamily="34" charset="0"/>
              </a:rPr>
              <a:t> Superintendent of Public Instruction</a:t>
            </a:r>
            <a:endParaRPr lang="en-US" sz="1200" b="1">
              <a:solidFill>
                <a:srgbClr val="00006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5262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1645" y="1188779"/>
            <a:ext cx="11618976" cy="2048256"/>
          </a:xfrm>
        </p:spPr>
        <p:txBody>
          <a:bodyPr anchor="ctr">
            <a:normAutofit/>
          </a:bodyPr>
          <a:lstStyle>
            <a:lvl1pPr algn="ctr">
              <a:defRPr sz="3600" baseline="0"/>
            </a:lvl1pPr>
          </a:lstStyle>
          <a:p>
            <a:r>
              <a:rPr lang="en-US"/>
              <a:t>Click to edit Master title style</a:t>
            </a:r>
          </a:p>
        </p:txBody>
      </p:sp>
      <p:sp>
        <p:nvSpPr>
          <p:cNvPr id="3" name="Subtitle 2"/>
          <p:cNvSpPr>
            <a:spLocks noGrp="1"/>
          </p:cNvSpPr>
          <p:nvPr>
            <p:ph type="subTitle" idx="1"/>
          </p:nvPr>
        </p:nvSpPr>
        <p:spPr>
          <a:xfrm>
            <a:off x="231645" y="3784539"/>
            <a:ext cx="11618976" cy="2029968"/>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632" y="6081336"/>
            <a:ext cx="4089400" cy="666750"/>
          </a:xfrm>
          <a:prstGeom prst="rect">
            <a:avLst/>
          </a:prstGeom>
        </p:spPr>
      </p:pic>
      <p:cxnSp>
        <p:nvCxnSpPr>
          <p:cNvPr id="8" name="Straight Connector 7"/>
          <p:cNvCxnSpPr/>
          <p:nvPr userDrawn="1"/>
        </p:nvCxnSpPr>
        <p:spPr>
          <a:xfrm flipV="1">
            <a:off x="287217" y="3492379"/>
            <a:ext cx="9472247" cy="17584"/>
          </a:xfrm>
          <a:prstGeom prst="line">
            <a:avLst/>
          </a:prstGeom>
          <a:ln w="127000" cap="flat" cmpd="sng">
            <a:gradFill flip="none" rotWithShape="1">
              <a:gsLst>
                <a:gs pos="98000">
                  <a:schemeClr val="bg1"/>
                </a:gs>
                <a:gs pos="81000">
                  <a:srgbClr val="003399"/>
                </a:gs>
              </a:gsLst>
              <a:path path="circle">
                <a:fillToRect t="100000" r="100000"/>
              </a:path>
              <a:tileRect l="-100000" b="-100000"/>
            </a:gradFill>
            <a:bevel/>
          </a:ln>
          <a:effectLst/>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4535815" y="6286422"/>
            <a:ext cx="4394824" cy="461665"/>
          </a:xfrm>
          <a:prstGeom prst="rect">
            <a:avLst/>
          </a:prstGeom>
          <a:noFill/>
        </p:spPr>
        <p:txBody>
          <a:bodyPr wrap="square" rtlCol="0">
            <a:spAutoFit/>
          </a:bodyPr>
          <a:lstStyle/>
          <a:p>
            <a:r>
              <a:rPr lang="en-US" sz="1200" b="1" cap="small">
                <a:solidFill>
                  <a:srgbClr val="000066"/>
                </a:solidFill>
                <a:latin typeface="Arial" panose="020B0604020202020204" pitchFamily="34" charset="0"/>
                <a:cs typeface="Arial" panose="020B0604020202020204" pitchFamily="34" charset="0"/>
              </a:rPr>
              <a:t>Tony Thurmond</a:t>
            </a:r>
          </a:p>
          <a:p>
            <a:r>
              <a:rPr lang="en-US" sz="1200" b="1">
                <a:solidFill>
                  <a:srgbClr val="000066"/>
                </a:solidFill>
                <a:latin typeface="Arial" panose="020B0604020202020204" pitchFamily="34" charset="0"/>
                <a:cs typeface="Arial" panose="020B0604020202020204" pitchFamily="34" charset="0"/>
              </a:rPr>
              <a:t>State Superintendent of Public Instruction</a:t>
            </a:r>
          </a:p>
        </p:txBody>
      </p:sp>
      <p:sp>
        <p:nvSpPr>
          <p:cNvPr id="5" name="Content Placeholder 4"/>
          <p:cNvSpPr>
            <a:spLocks noGrp="1"/>
          </p:cNvSpPr>
          <p:nvPr>
            <p:ph sz="quarter" idx="13"/>
          </p:nvPr>
        </p:nvSpPr>
        <p:spPr>
          <a:xfrm>
            <a:off x="8360598" y="6198811"/>
            <a:ext cx="3490023" cy="549275"/>
          </a:xfrm>
        </p:spPr>
        <p:txBody>
          <a:bodyPr/>
          <a:lstStyle/>
          <a:p>
            <a:pPr lvl="0"/>
            <a:r>
              <a:rPr lang="en-US"/>
              <a:t>Edit Master text styles</a:t>
            </a:r>
          </a:p>
        </p:txBody>
      </p:sp>
    </p:spTree>
    <p:extLst>
      <p:ext uri="{BB962C8B-B14F-4D97-AF65-F5344CB8AC3E}">
        <p14:creationId xmlns:p14="http://schemas.microsoft.com/office/powerpoint/2010/main" val="5297035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ingle Content">
    <p:bg>
      <p:bgPr>
        <a:solidFill>
          <a:srgbClr val="EAF2FA"/>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Slide Number Placeholder 2"/>
          <p:cNvSpPr>
            <a:spLocks noGrp="1"/>
          </p:cNvSpPr>
          <p:nvPr>
            <p:ph type="sldNum" sz="quarter" idx="10"/>
          </p:nvPr>
        </p:nvSpPr>
        <p:spPr/>
        <p:txBody>
          <a:bodyPr/>
          <a:lstStyle/>
          <a:p>
            <a:fld id="{BD4257AD-90F9-4636-AD93-EC01DBF603ED}" type="slidenum">
              <a:rPr lang="en-US" smtClean="0"/>
              <a:t>‹#›</a:t>
            </a:fld>
            <a:endParaRPr lang="en-US"/>
          </a:p>
        </p:txBody>
      </p:sp>
      <p:sp>
        <p:nvSpPr>
          <p:cNvPr id="5" name="Content Placeholder 4"/>
          <p:cNvSpPr>
            <a:spLocks noGrp="1"/>
          </p:cNvSpPr>
          <p:nvPr>
            <p:ph sz="quarter" idx="11"/>
          </p:nvPr>
        </p:nvSpPr>
        <p:spPr>
          <a:xfrm>
            <a:off x="414867" y="1870687"/>
            <a:ext cx="11353799" cy="4268855"/>
          </a:xfrm>
        </p:spPr>
        <p:txBody>
          <a:bodyPr/>
          <a:lstStyle/>
          <a:p>
            <a:pPr lvl="0"/>
            <a:r>
              <a:rPr lang="en-US"/>
              <a:t>Edit Master text styles</a:t>
            </a:r>
          </a:p>
        </p:txBody>
      </p:sp>
    </p:spTree>
    <p:extLst>
      <p:ext uri="{BB962C8B-B14F-4D97-AF65-F5344CB8AC3E}">
        <p14:creationId xmlns:p14="http://schemas.microsoft.com/office/powerpoint/2010/main" val="9602930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938" y="-240242"/>
            <a:ext cx="11494169" cy="3632199"/>
          </a:xfrm>
        </p:spPr>
        <p:txBody>
          <a:bodyPr/>
          <a:lstStyle>
            <a:lvl1pPr algn="ctr">
              <a:defRPr/>
            </a:lvl1pPr>
          </a:lstStyle>
          <a:p>
            <a:r>
              <a:rPr lang="en-US"/>
              <a:t>Click to edit Master title style</a:t>
            </a:r>
          </a:p>
        </p:txBody>
      </p:sp>
      <p:sp>
        <p:nvSpPr>
          <p:cNvPr id="4" name="Slide Number Placeholder 3"/>
          <p:cNvSpPr>
            <a:spLocks noGrp="1"/>
          </p:cNvSpPr>
          <p:nvPr>
            <p:ph type="sldNum" sz="quarter" idx="11"/>
          </p:nvPr>
        </p:nvSpPr>
        <p:spPr/>
        <p:txBody>
          <a:bodyPr/>
          <a:lstStyle/>
          <a:p>
            <a:fld id="{BD4257AD-90F9-4636-AD93-EC01DBF603ED}" type="slidenum">
              <a:rPr lang="en-US" smtClean="0"/>
              <a:t>‹#›</a:t>
            </a:fld>
            <a:endParaRPr lang="en-US"/>
          </a:p>
        </p:txBody>
      </p:sp>
    </p:spTree>
    <p:extLst>
      <p:ext uri="{BB962C8B-B14F-4D97-AF65-F5344CB8AC3E}">
        <p14:creationId xmlns:p14="http://schemas.microsoft.com/office/powerpoint/2010/main" val="3772033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2712" y="1825625"/>
            <a:ext cx="5608320" cy="4351338"/>
          </a:xfrm>
        </p:spPr>
        <p:txBody>
          <a:bodyPr/>
          <a:lstStyle>
            <a:lvl1pPr>
              <a:lnSpc>
                <a:spcPct val="100000"/>
              </a:lnSpc>
              <a:spcBef>
                <a:spcPts val="1200"/>
              </a:spcBef>
              <a:defRPr>
                <a:latin typeface="Arial" panose="020B0604020202020204" pitchFamily="34" charset="0"/>
                <a:cs typeface="Arial" panose="020B0604020202020204" pitchFamily="34" charset="0"/>
              </a:defRPr>
            </a:lvl1pPr>
            <a:lvl2pPr>
              <a:lnSpc>
                <a:spcPct val="100000"/>
              </a:lnSpc>
              <a:spcBef>
                <a:spcPts val="1200"/>
              </a:spcBef>
              <a:defRPr>
                <a:latin typeface="Arial" panose="020B0604020202020204" pitchFamily="34" charset="0"/>
                <a:cs typeface="Arial" panose="020B0604020202020204" pitchFamily="34" charset="0"/>
              </a:defRPr>
            </a:lvl2pPr>
            <a:lvl3pPr>
              <a:lnSpc>
                <a:spcPct val="100000"/>
              </a:lnSpc>
              <a:spcBef>
                <a:spcPts val="1200"/>
              </a:spcBef>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42301" y="1825625"/>
            <a:ext cx="5608320" cy="4351338"/>
          </a:xfrm>
        </p:spPr>
        <p:txBody>
          <a:bodyPr/>
          <a:lstStyle>
            <a:lvl1pPr>
              <a:lnSpc>
                <a:spcPct val="100000"/>
              </a:lnSpc>
              <a:spcBef>
                <a:spcPts val="1200"/>
              </a:spcBef>
              <a:defRPr>
                <a:latin typeface="Arial" panose="020B0604020202020204" pitchFamily="34" charset="0"/>
                <a:cs typeface="Arial" panose="020B0604020202020204" pitchFamily="34" charset="0"/>
              </a:defRPr>
            </a:lvl1pPr>
            <a:lvl2pPr>
              <a:lnSpc>
                <a:spcPct val="100000"/>
              </a:lnSpc>
              <a:spcBef>
                <a:spcPts val="1200"/>
              </a:spcBef>
              <a:defRPr>
                <a:latin typeface="Arial" panose="020B0604020202020204" pitchFamily="34" charset="0"/>
                <a:cs typeface="Arial" panose="020B0604020202020204" pitchFamily="34" charset="0"/>
              </a:defRPr>
            </a:lvl2pPr>
            <a:lvl3pPr>
              <a:lnSpc>
                <a:spcPct val="100000"/>
              </a:lnSpc>
              <a:spcBef>
                <a:spcPts val="1200"/>
              </a:spcBef>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23143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2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8" y="0"/>
            <a:ext cx="11558013" cy="1572768"/>
          </a:xfrm>
        </p:spPr>
        <p:txBody>
          <a:bodyPr anchor="ctr"/>
          <a:lstStyle>
            <a:lvl1pPr>
              <a:defRPr sz="3200"/>
            </a:lvl1pPr>
          </a:lstStyle>
          <a:p>
            <a:r>
              <a:rPr lang="en-US"/>
              <a:t>Click to edit Master title style</a:t>
            </a:r>
          </a:p>
        </p:txBody>
      </p:sp>
      <p:sp>
        <p:nvSpPr>
          <p:cNvPr id="3" name="Picture Placeholder 2"/>
          <p:cNvSpPr>
            <a:spLocks noGrp="1"/>
          </p:cNvSpPr>
          <p:nvPr>
            <p:ph type="pic" idx="1"/>
          </p:nvPr>
        </p:nvSpPr>
        <p:spPr>
          <a:xfrm>
            <a:off x="4840221" y="1782985"/>
            <a:ext cx="7010400" cy="4087368"/>
          </a:xfrm>
        </p:spPr>
        <p:txBody>
          <a:bodyPr anchor="t"/>
          <a:lstStyle>
            <a:lvl1pPr marL="0" indent="0">
              <a:lnSpc>
                <a:spcPct val="100000"/>
              </a:lnSpc>
              <a:spcBef>
                <a:spcPts val="1200"/>
              </a:spcBef>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92608" y="1782985"/>
            <a:ext cx="4315968" cy="4087368"/>
          </a:xfrm>
        </p:spPr>
        <p:txBody>
          <a:bodyPr>
            <a:normAutofit/>
          </a:bodyPr>
          <a:lstStyle>
            <a:lvl1pPr marL="0" indent="0">
              <a:lnSpc>
                <a:spcPct val="100000"/>
              </a:lnSpc>
              <a:spcBef>
                <a:spcPts val="1200"/>
              </a:spcBef>
              <a:buNone/>
              <a:defRPr sz="24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1087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1645" y="1188779"/>
            <a:ext cx="11618976" cy="2048256"/>
          </a:xfrm>
        </p:spPr>
        <p:txBody>
          <a:bodyPr anchor="ctr">
            <a:normAutofit/>
          </a:bodyPr>
          <a:lstStyle>
            <a:lvl1pPr algn="ctr">
              <a:defRPr sz="3600" baseline="0"/>
            </a:lvl1pPr>
          </a:lstStyle>
          <a:p>
            <a:r>
              <a:rPr lang="en-US"/>
              <a:t>Click to edit Master title style</a:t>
            </a:r>
          </a:p>
        </p:txBody>
      </p:sp>
      <p:sp>
        <p:nvSpPr>
          <p:cNvPr id="3" name="Subtitle 2"/>
          <p:cNvSpPr>
            <a:spLocks noGrp="1"/>
          </p:cNvSpPr>
          <p:nvPr>
            <p:ph type="subTitle" idx="1"/>
          </p:nvPr>
        </p:nvSpPr>
        <p:spPr>
          <a:xfrm>
            <a:off x="231645" y="3784539"/>
            <a:ext cx="11618976" cy="2029968"/>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632" y="6081336"/>
            <a:ext cx="4089400" cy="666750"/>
          </a:xfrm>
          <a:prstGeom prst="rect">
            <a:avLst/>
          </a:prstGeom>
        </p:spPr>
      </p:pic>
      <p:cxnSp>
        <p:nvCxnSpPr>
          <p:cNvPr id="8" name="Straight Connector 7"/>
          <p:cNvCxnSpPr/>
          <p:nvPr userDrawn="1"/>
        </p:nvCxnSpPr>
        <p:spPr>
          <a:xfrm flipV="1">
            <a:off x="287217" y="3492379"/>
            <a:ext cx="9472247" cy="17584"/>
          </a:xfrm>
          <a:prstGeom prst="line">
            <a:avLst/>
          </a:prstGeom>
          <a:ln w="127000" cap="flat" cmpd="sng">
            <a:gradFill flip="none" rotWithShape="1">
              <a:gsLst>
                <a:gs pos="98000">
                  <a:schemeClr val="bg1"/>
                </a:gs>
                <a:gs pos="81000">
                  <a:srgbClr val="003399"/>
                </a:gs>
              </a:gsLst>
              <a:path path="circle">
                <a:fillToRect t="100000" r="100000"/>
              </a:path>
              <a:tileRect l="-100000" b="-100000"/>
            </a:gradFill>
            <a:bevel/>
          </a:ln>
          <a:effectLst/>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4535815" y="6286422"/>
            <a:ext cx="4394824" cy="461665"/>
          </a:xfrm>
          <a:prstGeom prst="rect">
            <a:avLst/>
          </a:prstGeom>
          <a:noFill/>
        </p:spPr>
        <p:txBody>
          <a:bodyPr wrap="square" rtlCol="0">
            <a:spAutoFit/>
          </a:bodyPr>
          <a:lstStyle/>
          <a:p>
            <a:r>
              <a:rPr lang="en-US" sz="1200" b="1" cap="small">
                <a:solidFill>
                  <a:srgbClr val="000066"/>
                </a:solidFill>
                <a:latin typeface="Arial" panose="020B0604020202020204" pitchFamily="34" charset="0"/>
                <a:cs typeface="Arial" panose="020B0604020202020204" pitchFamily="34" charset="0"/>
              </a:rPr>
              <a:t>Tony Thurmond</a:t>
            </a:r>
          </a:p>
          <a:p>
            <a:r>
              <a:rPr lang="en-US" sz="1200" b="1">
                <a:solidFill>
                  <a:srgbClr val="000066"/>
                </a:solidFill>
                <a:latin typeface="Arial" panose="020B0604020202020204" pitchFamily="34" charset="0"/>
                <a:cs typeface="Arial" panose="020B0604020202020204" pitchFamily="34" charset="0"/>
              </a:rPr>
              <a:t>State Superintendent of Public Instruction</a:t>
            </a:r>
          </a:p>
        </p:txBody>
      </p:sp>
      <p:sp>
        <p:nvSpPr>
          <p:cNvPr id="5" name="Content Placeholder 4"/>
          <p:cNvSpPr>
            <a:spLocks noGrp="1"/>
          </p:cNvSpPr>
          <p:nvPr>
            <p:ph sz="quarter" idx="13"/>
          </p:nvPr>
        </p:nvSpPr>
        <p:spPr>
          <a:xfrm>
            <a:off x="8360598" y="6198811"/>
            <a:ext cx="3490023" cy="549275"/>
          </a:xfrm>
        </p:spPr>
        <p:txBody>
          <a:bodyPr/>
          <a:lstStyle/>
          <a:p>
            <a:pPr lvl="0"/>
            <a:r>
              <a:rPr lang="en-US"/>
              <a:t>Click to</a:t>
            </a:r>
          </a:p>
        </p:txBody>
      </p:sp>
    </p:spTree>
    <p:extLst>
      <p:ext uri="{BB962C8B-B14F-4D97-AF65-F5344CB8AC3E}">
        <p14:creationId xmlns:p14="http://schemas.microsoft.com/office/powerpoint/2010/main" val="7344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lnSpc>
                <a:spcPct val="100000"/>
              </a:lnSpc>
              <a:spcBef>
                <a:spcPts val="1200"/>
              </a:spcBef>
              <a:defRPr>
                <a:latin typeface="Arial" panose="020B0604020202020204" pitchFamily="34" charset="0"/>
                <a:cs typeface="Arial" panose="020B0604020202020204" pitchFamily="34" charset="0"/>
              </a:defRPr>
            </a:lvl1pPr>
            <a:lvl2pPr marL="685800" indent="-228600">
              <a:lnSpc>
                <a:spcPct val="100000"/>
              </a:lnSpc>
              <a:spcBef>
                <a:spcPts val="1200"/>
              </a:spcBef>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spcBef>
                <a:spcPts val="1200"/>
              </a:spcBef>
              <a:buFont typeface="Wingdings" panose="05000000000000000000" pitchFamily="2" charset="2"/>
              <a:buChar char="§"/>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6508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2712" y="1825625"/>
            <a:ext cx="5608320" cy="4351338"/>
          </a:xfrm>
        </p:spPr>
        <p:txBody>
          <a:bodyPr/>
          <a:lstStyle>
            <a:lvl1pPr>
              <a:lnSpc>
                <a:spcPct val="100000"/>
              </a:lnSpc>
              <a:spcBef>
                <a:spcPts val="1200"/>
              </a:spcBef>
              <a:defRPr>
                <a:latin typeface="Arial" panose="020B0604020202020204" pitchFamily="34" charset="0"/>
                <a:cs typeface="Arial" panose="020B0604020202020204" pitchFamily="34" charset="0"/>
              </a:defRPr>
            </a:lvl1pPr>
            <a:lvl2pPr>
              <a:lnSpc>
                <a:spcPct val="100000"/>
              </a:lnSpc>
              <a:spcBef>
                <a:spcPts val="1200"/>
              </a:spcBef>
              <a:defRPr>
                <a:latin typeface="Arial" panose="020B0604020202020204" pitchFamily="34" charset="0"/>
                <a:cs typeface="Arial" panose="020B0604020202020204" pitchFamily="34" charset="0"/>
              </a:defRPr>
            </a:lvl2pPr>
            <a:lvl3pPr>
              <a:lnSpc>
                <a:spcPct val="100000"/>
              </a:lnSpc>
              <a:spcBef>
                <a:spcPts val="1200"/>
              </a:spcBef>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42301" y="1825625"/>
            <a:ext cx="5608320" cy="4351338"/>
          </a:xfrm>
        </p:spPr>
        <p:txBody>
          <a:bodyPr/>
          <a:lstStyle>
            <a:lvl1pPr>
              <a:lnSpc>
                <a:spcPct val="100000"/>
              </a:lnSpc>
              <a:spcBef>
                <a:spcPts val="1200"/>
              </a:spcBef>
              <a:defRPr>
                <a:latin typeface="Arial" panose="020B0604020202020204" pitchFamily="34" charset="0"/>
                <a:cs typeface="Arial" panose="020B0604020202020204" pitchFamily="34" charset="0"/>
              </a:defRPr>
            </a:lvl1pPr>
            <a:lvl2pPr>
              <a:lnSpc>
                <a:spcPct val="100000"/>
              </a:lnSpc>
              <a:spcBef>
                <a:spcPts val="1200"/>
              </a:spcBef>
              <a:defRPr>
                <a:latin typeface="Arial" panose="020B0604020202020204" pitchFamily="34" charset="0"/>
                <a:cs typeface="Arial" panose="020B0604020202020204" pitchFamily="34" charset="0"/>
              </a:defRPr>
            </a:lvl2pPr>
            <a:lvl3pPr>
              <a:lnSpc>
                <a:spcPct val="100000"/>
              </a:lnSpc>
              <a:spcBef>
                <a:spcPts val="1200"/>
              </a:spcBef>
              <a:defRPr>
                <a:latin typeface="Arial" panose="020B0604020202020204" pitchFamily="34" charset="0"/>
                <a:cs typeface="Arial" panose="020B0604020202020204" pitchFamily="34" charset="0"/>
              </a:defRPr>
            </a:lvl3pPr>
            <a:lvl4pPr>
              <a:lnSpc>
                <a:spcPct val="100000"/>
              </a:lnSpc>
              <a:spcBef>
                <a:spcPts val="1200"/>
              </a:spcBef>
              <a:defRPr>
                <a:latin typeface="Arial" panose="020B0604020202020204" pitchFamily="34" charset="0"/>
                <a:cs typeface="Arial" panose="020B0604020202020204" pitchFamily="34" charset="0"/>
              </a:defRPr>
            </a:lvl4pPr>
            <a:lvl5pPr>
              <a:lnSpc>
                <a:spcPct val="100000"/>
              </a:lnSpc>
              <a:spcBef>
                <a:spcPts val="1200"/>
              </a:spcBef>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4142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9646" y="-1"/>
            <a:ext cx="11400973" cy="1600200"/>
          </a:xfrm>
        </p:spPr>
        <p:txBody>
          <a:bodyPr/>
          <a:lstStyle/>
          <a:p>
            <a:r>
              <a:rPr lang="en-US"/>
              <a:t>Click to edit Master title style</a:t>
            </a:r>
          </a:p>
        </p:txBody>
      </p:sp>
      <p:sp>
        <p:nvSpPr>
          <p:cNvPr id="3" name="Text Placeholder 2"/>
          <p:cNvSpPr>
            <a:spLocks noGrp="1"/>
          </p:cNvSpPr>
          <p:nvPr>
            <p:ph type="body" idx="1"/>
          </p:nvPr>
        </p:nvSpPr>
        <p:spPr>
          <a:xfrm>
            <a:off x="449645" y="1638301"/>
            <a:ext cx="5157787" cy="823912"/>
          </a:xfrm>
        </p:spPr>
        <p:txBody>
          <a:bodyPr anchor="b">
            <a:noAutofit/>
          </a:bodyPr>
          <a:lstStyle>
            <a:lvl1pPr marL="0" indent="0">
              <a:lnSpc>
                <a:spcPct val="100000"/>
              </a:lnSpc>
              <a:buNone/>
              <a:defRPr sz="3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49645" y="2505075"/>
            <a:ext cx="5157787"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67433" y="1638301"/>
            <a:ext cx="5183188" cy="823912"/>
          </a:xfrm>
        </p:spPr>
        <p:txBody>
          <a:bodyPr anchor="b">
            <a:noAutofit/>
          </a:bodyPr>
          <a:lstStyle>
            <a:lvl1pPr marL="0" indent="0">
              <a:lnSpc>
                <a:spcPct val="100000"/>
              </a:lnSpc>
              <a:spcBef>
                <a:spcPts val="1000"/>
              </a:spcBef>
              <a:buNone/>
              <a:defRPr sz="3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7434" y="2505075"/>
            <a:ext cx="5183188"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14627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10" Type="http://schemas.openxmlformats.org/officeDocument/2006/relationships/theme" Target="../theme/theme2.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7.xml"/><Relationship Id="rId1" Type="http://schemas.openxmlformats.org/officeDocument/2006/relationships/slideLayout" Target="../slideLayouts/slideLayout26.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28.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31.xml"/><Relationship Id="rId1"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AF2F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4868" y="168442"/>
            <a:ext cx="11353799" cy="1477796"/>
          </a:xfrm>
          <a:prstGeom prst="rect">
            <a:avLst/>
          </a:prstGeom>
        </p:spPr>
        <p:txBody>
          <a:bodyPr vert="horz" lIns="91440" tIns="45720" rIns="91440" bIns="45720" rtlCol="0" anchor="ctr">
            <a:normAutofit/>
          </a:bodyPr>
          <a:lstStyle/>
          <a:p>
            <a:pPr lvl="0" algn="ctr"/>
            <a:r>
              <a:rPr lang="en-US"/>
              <a:t>Click to edit Master title style</a:t>
            </a:r>
          </a:p>
        </p:txBody>
      </p:sp>
      <p:sp>
        <p:nvSpPr>
          <p:cNvPr id="3" name="Text Placeholder 2"/>
          <p:cNvSpPr>
            <a:spLocks noGrp="1"/>
          </p:cNvSpPr>
          <p:nvPr>
            <p:ph type="body" idx="1"/>
          </p:nvPr>
        </p:nvSpPr>
        <p:spPr>
          <a:xfrm>
            <a:off x="414868" y="1825625"/>
            <a:ext cx="113538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168384"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4257AD-90F9-4636-AD93-EC01DBF603ED}" type="slidenum">
              <a:rPr lang="en-US" smtClean="0">
                <a:solidFill>
                  <a:prstClr val="black">
                    <a:tint val="75000"/>
                  </a:prstClr>
                </a:solidFill>
              </a:rPr>
              <a:pPr/>
              <a:t>‹#›</a:t>
            </a:fld>
            <a:endParaRPr lang="en-US">
              <a:solidFill>
                <a:prstClr val="black">
                  <a:tint val="75000"/>
                </a:prstClr>
              </a:solidFill>
            </a:endParaRPr>
          </a:p>
        </p:txBody>
      </p:sp>
      <p:sp>
        <p:nvSpPr>
          <p:cNvPr id="5" name="Rectangle 4"/>
          <p:cNvSpPr/>
          <p:nvPr userDrawn="1"/>
        </p:nvSpPr>
        <p:spPr>
          <a:xfrm>
            <a:off x="4679746" y="6356350"/>
            <a:ext cx="2824043" cy="276999"/>
          </a:xfrm>
          <a:prstGeom prst="rect">
            <a:avLst/>
          </a:prstGeom>
        </p:spPr>
        <p:txBody>
          <a:bodyPr wrap="none">
            <a:spAutoFit/>
          </a:bodyPr>
          <a:lstStyle/>
          <a:p>
            <a:r>
              <a:rPr lang="en-US" sz="1200" cap="small">
                <a:solidFill>
                  <a:srgbClr val="002060"/>
                </a:solidFill>
                <a:latin typeface="Arial" panose="020B0604020202020204" pitchFamily="34" charset="0"/>
                <a:cs typeface="Arial" panose="020B0604020202020204" pitchFamily="34" charset="0"/>
              </a:rPr>
              <a:t>California Department of Education</a:t>
            </a:r>
          </a:p>
        </p:txBody>
      </p:sp>
    </p:spTree>
    <p:extLst>
      <p:ext uri="{BB962C8B-B14F-4D97-AF65-F5344CB8AC3E}">
        <p14:creationId xmlns:p14="http://schemas.microsoft.com/office/powerpoint/2010/main" val="2823065239"/>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848" r:id="rId3"/>
    <p:sldLayoutId id="2147483882" r:id="rId4"/>
    <p:sldLayoutId id="2147483884" r:id="rId5"/>
  </p:sldLayoutIdLst>
  <p:hf hdr="0" ftr="0" dt="0"/>
  <p:txStyles>
    <p:titleStyle>
      <a:lvl1pPr algn="l" defTabSz="914400" rtl="0" eaLnBrk="1" latinLnBrk="0" hangingPunct="1">
        <a:lnSpc>
          <a:spcPct val="90000"/>
        </a:lnSpc>
        <a:spcBef>
          <a:spcPct val="0"/>
        </a:spcBef>
        <a:buNone/>
        <a:defRPr lang="en-US"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600"/>
        </a:spcBef>
        <a:spcAft>
          <a:spcPts val="600"/>
        </a:spcAft>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796925" indent="-339725" algn="l" defTabSz="914400" rtl="0" eaLnBrk="1" latinLnBrk="0" hangingPunct="1">
        <a:lnSpc>
          <a:spcPct val="9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1711325" indent="-339725" algn="l" defTabSz="914400" rtl="0" eaLnBrk="1" latinLnBrk="0" hangingPunct="1">
        <a:lnSpc>
          <a:spcPct val="90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EAF2F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1016" y="194733"/>
            <a:ext cx="11676184" cy="138788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11016" y="1825625"/>
            <a:ext cx="11676184"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rgbClr val="003399"/>
                </a:solidFill>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9050216" y="6356351"/>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874BD688-D250-4098-A2BD-9AE7A9A7625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4265673"/>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46" r:id="rId8"/>
    <p:sldLayoutId id="2147483883" r:id="rId9"/>
  </p:sldLayoutIdLst>
  <p:hf hdr="0" ftr="0" dt="0"/>
  <p:txStyles>
    <p:titleStyle>
      <a:lvl1pPr algn="ctr"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EAF2F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12192000" cy="158261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11016" y="1825625"/>
            <a:ext cx="115824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rgbClr val="003399"/>
                </a:solidFill>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9050216" y="6356351"/>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874BD688-D250-4098-A2BD-9AE7A9A7625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9779810"/>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Lst>
  <p:hf hdr="0" ftr="0" dt="0"/>
  <p:txStyles>
    <p:titleStyle>
      <a:lvl1pPr algn="ctr"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EAF2F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4868" y="168442"/>
            <a:ext cx="11353799" cy="1477796"/>
          </a:xfrm>
          <a:prstGeom prst="rect">
            <a:avLst/>
          </a:prstGeom>
        </p:spPr>
        <p:txBody>
          <a:bodyPr vert="horz" lIns="91440" tIns="45720" rIns="91440" bIns="45720" rtlCol="0" anchor="ctr">
            <a:normAutofit/>
          </a:bodyPr>
          <a:lstStyle/>
          <a:p>
            <a:pPr lvl="0" algn="ctr"/>
            <a:r>
              <a:rPr lang="en-US"/>
              <a:t>Click to edit Master title style</a:t>
            </a:r>
          </a:p>
        </p:txBody>
      </p:sp>
      <p:sp>
        <p:nvSpPr>
          <p:cNvPr id="3" name="Text Placeholder 2"/>
          <p:cNvSpPr>
            <a:spLocks noGrp="1"/>
          </p:cNvSpPr>
          <p:nvPr>
            <p:ph type="body" idx="1"/>
          </p:nvPr>
        </p:nvSpPr>
        <p:spPr>
          <a:xfrm>
            <a:off x="414868" y="1825625"/>
            <a:ext cx="113538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168384"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4257AD-90F9-4636-AD93-EC01DBF603ED}" type="slidenum">
              <a:rPr lang="en-US" smtClean="0"/>
              <a:t>‹#›</a:t>
            </a:fld>
            <a:endParaRPr lang="en-US"/>
          </a:p>
        </p:txBody>
      </p:sp>
      <p:sp>
        <p:nvSpPr>
          <p:cNvPr id="5" name="Rectangle 4"/>
          <p:cNvSpPr/>
          <p:nvPr userDrawn="1"/>
        </p:nvSpPr>
        <p:spPr>
          <a:xfrm>
            <a:off x="4679746" y="6356350"/>
            <a:ext cx="2824043" cy="276999"/>
          </a:xfrm>
          <a:prstGeom prst="rect">
            <a:avLst/>
          </a:prstGeom>
        </p:spPr>
        <p:txBody>
          <a:bodyPr wrap="none">
            <a:spAutoFit/>
          </a:bodyPr>
          <a:lstStyle/>
          <a:p>
            <a:r>
              <a:rPr lang="en-US" sz="1200" cap="small" baseline="0">
                <a:solidFill>
                  <a:srgbClr val="002060"/>
                </a:solidFill>
                <a:latin typeface="Arial" panose="020B0604020202020204" pitchFamily="34" charset="0"/>
                <a:cs typeface="Arial" panose="020B0604020202020204" pitchFamily="34" charset="0"/>
              </a:rPr>
              <a:t>California Department of Education</a:t>
            </a:r>
          </a:p>
        </p:txBody>
      </p:sp>
    </p:spTree>
    <p:extLst>
      <p:ext uri="{BB962C8B-B14F-4D97-AF65-F5344CB8AC3E}">
        <p14:creationId xmlns:p14="http://schemas.microsoft.com/office/powerpoint/2010/main" val="939237418"/>
      </p:ext>
    </p:extLst>
  </p:cSld>
  <p:clrMap bg1="lt1" tx1="dk1" bg2="lt2" tx2="dk2" accent1="accent1" accent2="accent2" accent3="accent3" accent4="accent4" accent5="accent5" accent6="accent6" hlink="hlink" folHlink="folHlink"/>
  <p:sldLayoutIdLst>
    <p:sldLayoutId id="2147483873" r:id="rId1"/>
    <p:sldLayoutId id="2147483874" r:id="rId2"/>
  </p:sldLayoutIdLst>
  <p:hf hdr="0" ftr="0" dt="0"/>
  <p:txStyles>
    <p:titleStyle>
      <a:lvl1pPr algn="l" defTabSz="914400" rtl="0" eaLnBrk="1" latinLnBrk="0" hangingPunct="1">
        <a:lnSpc>
          <a:spcPct val="90000"/>
        </a:lnSpc>
        <a:spcBef>
          <a:spcPct val="0"/>
        </a:spcBef>
        <a:buNone/>
        <a:defRPr lang="en-US"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600"/>
        </a:spcBef>
        <a:spcAft>
          <a:spcPts val="600"/>
        </a:spcAft>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EAF2F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4868" y="168442"/>
            <a:ext cx="11353799" cy="1477796"/>
          </a:xfrm>
          <a:prstGeom prst="rect">
            <a:avLst/>
          </a:prstGeom>
        </p:spPr>
        <p:txBody>
          <a:bodyPr vert="horz" lIns="91440" tIns="45720" rIns="91440" bIns="45720" rtlCol="0" anchor="ctr">
            <a:normAutofit/>
          </a:bodyPr>
          <a:lstStyle/>
          <a:p>
            <a:pPr lvl="0" algn="ctr"/>
            <a:r>
              <a:rPr lang="en-US"/>
              <a:t>Click to edit Master title style</a:t>
            </a:r>
          </a:p>
        </p:txBody>
      </p:sp>
      <p:sp>
        <p:nvSpPr>
          <p:cNvPr id="3" name="Text Placeholder 2"/>
          <p:cNvSpPr>
            <a:spLocks noGrp="1"/>
          </p:cNvSpPr>
          <p:nvPr>
            <p:ph type="body" idx="1"/>
          </p:nvPr>
        </p:nvSpPr>
        <p:spPr>
          <a:xfrm>
            <a:off x="414868" y="1825625"/>
            <a:ext cx="1135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168384"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4257AD-90F9-4636-AD93-EC01DBF603ED}" type="slidenum">
              <a:rPr lang="en-US" smtClean="0"/>
              <a:t>‹#›</a:t>
            </a:fld>
            <a:endParaRPr lang="en-US"/>
          </a:p>
        </p:txBody>
      </p:sp>
    </p:spTree>
    <p:extLst>
      <p:ext uri="{BB962C8B-B14F-4D97-AF65-F5344CB8AC3E}">
        <p14:creationId xmlns:p14="http://schemas.microsoft.com/office/powerpoint/2010/main" val="899662272"/>
      </p:ext>
    </p:extLst>
  </p:cSld>
  <p:clrMap bg1="lt1" tx1="dk1" bg2="lt2" tx2="dk2" accent1="accent1" accent2="accent2" accent3="accent3" accent4="accent4" accent5="accent5" accent6="accent6" hlink="hlink" folHlink="folHlink"/>
  <p:sldLayoutIdLst>
    <p:sldLayoutId id="2147483876" r:id="rId1"/>
  </p:sldLayoutIdLst>
  <p:hf hdr="0" ftr="0" dt="0"/>
  <p:txStyles>
    <p:titleStyle>
      <a:lvl1pPr algn="l" defTabSz="914400" rtl="0" eaLnBrk="1" latinLnBrk="0" hangingPunct="1">
        <a:lnSpc>
          <a:spcPct val="90000"/>
        </a:lnSpc>
        <a:spcBef>
          <a:spcPct val="0"/>
        </a:spcBef>
        <a:buNone/>
        <a:defRPr lang="en-US"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600"/>
        </a:spcBef>
        <a:spcAft>
          <a:spcPts val="600"/>
        </a:spcAft>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EAF2F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4868" y="168442"/>
            <a:ext cx="11353799" cy="1477796"/>
          </a:xfrm>
          <a:prstGeom prst="rect">
            <a:avLst/>
          </a:prstGeom>
        </p:spPr>
        <p:txBody>
          <a:bodyPr vert="horz" lIns="91440" tIns="45720" rIns="91440" bIns="45720" rtlCol="0" anchor="ctr">
            <a:normAutofit/>
          </a:bodyPr>
          <a:lstStyle/>
          <a:p>
            <a:pPr lvl="0" algn="ctr"/>
            <a:r>
              <a:rPr lang="en-US"/>
              <a:t>Click to edit Master title style</a:t>
            </a:r>
          </a:p>
        </p:txBody>
      </p:sp>
      <p:sp>
        <p:nvSpPr>
          <p:cNvPr id="3" name="Text Placeholder 2"/>
          <p:cNvSpPr>
            <a:spLocks noGrp="1"/>
          </p:cNvSpPr>
          <p:nvPr>
            <p:ph type="body" idx="1"/>
          </p:nvPr>
        </p:nvSpPr>
        <p:spPr>
          <a:xfrm>
            <a:off x="414868" y="1825625"/>
            <a:ext cx="1135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168384"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4257AD-90F9-4636-AD93-EC01DBF603ED}" type="slidenum">
              <a:rPr lang="en-US" smtClean="0"/>
              <a:t>‹#›</a:t>
            </a:fld>
            <a:endParaRPr lang="en-US"/>
          </a:p>
        </p:txBody>
      </p:sp>
    </p:spTree>
    <p:extLst>
      <p:ext uri="{BB962C8B-B14F-4D97-AF65-F5344CB8AC3E}">
        <p14:creationId xmlns:p14="http://schemas.microsoft.com/office/powerpoint/2010/main" val="2538478875"/>
      </p:ext>
    </p:extLst>
  </p:cSld>
  <p:clrMap bg1="lt1" tx1="dk1" bg2="lt2" tx2="dk2" accent1="accent1" accent2="accent2" accent3="accent3" accent4="accent4" accent5="accent5" accent6="accent6" hlink="hlink" folHlink="folHlink"/>
  <p:sldLayoutIdLst>
    <p:sldLayoutId id="2147483878" r:id="rId1"/>
  </p:sldLayoutIdLst>
  <p:hf hdr="0" ftr="0" dt="0"/>
  <p:txStyles>
    <p:titleStyle>
      <a:lvl1pPr algn="l" defTabSz="914400" rtl="0" eaLnBrk="1" latinLnBrk="0" hangingPunct="1">
        <a:lnSpc>
          <a:spcPct val="90000"/>
        </a:lnSpc>
        <a:spcBef>
          <a:spcPct val="0"/>
        </a:spcBef>
        <a:buNone/>
        <a:defRPr lang="en-US"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600"/>
        </a:spcBef>
        <a:spcAft>
          <a:spcPts val="600"/>
        </a:spcAft>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EAF2F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4868" y="168442"/>
            <a:ext cx="11353799" cy="1477796"/>
          </a:xfrm>
          <a:prstGeom prst="rect">
            <a:avLst/>
          </a:prstGeom>
        </p:spPr>
        <p:txBody>
          <a:bodyPr vert="horz" lIns="91440" tIns="45720" rIns="91440" bIns="45720" rtlCol="0" anchor="ctr">
            <a:normAutofit/>
          </a:bodyPr>
          <a:lstStyle/>
          <a:p>
            <a:pPr lvl="0" algn="ctr"/>
            <a:r>
              <a:rPr lang="en-US"/>
              <a:t>Click to edit Master title style</a:t>
            </a:r>
          </a:p>
        </p:txBody>
      </p:sp>
      <p:sp>
        <p:nvSpPr>
          <p:cNvPr id="3" name="Text Placeholder 2"/>
          <p:cNvSpPr>
            <a:spLocks noGrp="1"/>
          </p:cNvSpPr>
          <p:nvPr>
            <p:ph type="body" idx="1"/>
          </p:nvPr>
        </p:nvSpPr>
        <p:spPr>
          <a:xfrm>
            <a:off x="414868" y="1825625"/>
            <a:ext cx="113538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168384"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4257AD-90F9-4636-AD93-EC01DBF603ED}" type="slidenum">
              <a:rPr lang="en-US" smtClean="0"/>
              <a:t>‹#›</a:t>
            </a:fld>
            <a:endParaRPr lang="en-US"/>
          </a:p>
        </p:txBody>
      </p:sp>
      <p:sp>
        <p:nvSpPr>
          <p:cNvPr id="5" name="Rectangle 4"/>
          <p:cNvSpPr/>
          <p:nvPr userDrawn="1"/>
        </p:nvSpPr>
        <p:spPr>
          <a:xfrm>
            <a:off x="4679746" y="6356350"/>
            <a:ext cx="2824043" cy="276999"/>
          </a:xfrm>
          <a:prstGeom prst="rect">
            <a:avLst/>
          </a:prstGeom>
        </p:spPr>
        <p:txBody>
          <a:bodyPr wrap="none">
            <a:spAutoFit/>
          </a:bodyPr>
          <a:lstStyle/>
          <a:p>
            <a:r>
              <a:rPr lang="en-US" sz="1200" cap="small" baseline="0">
                <a:solidFill>
                  <a:srgbClr val="002060"/>
                </a:solidFill>
                <a:latin typeface="Arial" panose="020B0604020202020204" pitchFamily="34" charset="0"/>
                <a:cs typeface="Arial" panose="020B0604020202020204" pitchFamily="34" charset="0"/>
              </a:rPr>
              <a:t>California Department of Education</a:t>
            </a:r>
          </a:p>
        </p:txBody>
      </p:sp>
    </p:spTree>
    <p:extLst>
      <p:ext uri="{BB962C8B-B14F-4D97-AF65-F5344CB8AC3E}">
        <p14:creationId xmlns:p14="http://schemas.microsoft.com/office/powerpoint/2010/main" val="1804616828"/>
      </p:ext>
    </p:extLst>
  </p:cSld>
  <p:clrMap bg1="lt1" tx1="dk1" bg2="lt2" tx2="dk2" accent1="accent1" accent2="accent2" accent3="accent3" accent4="accent4" accent5="accent5" accent6="accent6" hlink="hlink" folHlink="folHlink"/>
  <p:sldLayoutIdLst>
    <p:sldLayoutId id="2147483880" r:id="rId1"/>
    <p:sldLayoutId id="2147483881" r:id="rId2"/>
  </p:sldLayoutIdLst>
  <p:hf hdr="0" ftr="0" dt="0"/>
  <p:txStyles>
    <p:titleStyle>
      <a:lvl1pPr algn="l" defTabSz="914400" rtl="0" eaLnBrk="1" latinLnBrk="0" hangingPunct="1">
        <a:lnSpc>
          <a:spcPct val="90000"/>
        </a:lnSpc>
        <a:spcBef>
          <a:spcPct val="0"/>
        </a:spcBef>
        <a:buNone/>
        <a:defRPr lang="en-US"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600"/>
        </a:spcBef>
        <a:spcAft>
          <a:spcPts val="600"/>
        </a:spcAft>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600"/>
        </a:spcBef>
        <a:spcAft>
          <a:spcPts val="600"/>
        </a:spcAft>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hyperlink" Target="https://oese.ed.gov/offices/office-of-formula-grants/school-support-and-accountability/essa-consolidated-state-plans/" TargetMode="Externa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hyperlink" Target="http://www.cde.ca.gov/be/pn/im/infomemodec2020.as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AF2FA"/>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231645" y="315020"/>
            <a:ext cx="11618976" cy="2758442"/>
          </a:xfrm>
        </p:spPr>
        <p:txBody>
          <a:bodyPr>
            <a:normAutofit fontScale="90000"/>
          </a:bodyPr>
          <a:lstStyle/>
          <a:p>
            <a:pPr>
              <a:lnSpc>
                <a:spcPct val="100000"/>
              </a:lnSpc>
              <a:spcBef>
                <a:spcPts val="1200"/>
              </a:spcBef>
            </a:pPr>
            <a:br>
              <a:rPr lang="en-US"/>
            </a:br>
            <a:br>
              <a:rPr lang="en-US"/>
            </a:br>
            <a:br>
              <a:rPr lang="en-US"/>
            </a:br>
            <a:br>
              <a:rPr lang="en-US"/>
            </a:br>
            <a:br>
              <a:rPr lang="en-US"/>
            </a:br>
            <a:r>
              <a:rPr lang="en-US">
                <a:latin typeface="Arial"/>
                <a:cs typeface="Arial"/>
              </a:rPr>
              <a:t>California Practitioners Advisory Group </a:t>
            </a:r>
            <a:br>
              <a:rPr lang="en-US"/>
            </a:br>
            <a:r>
              <a:rPr lang="en-US" b="0">
                <a:latin typeface="Arial"/>
                <a:cs typeface="Arial"/>
              </a:rPr>
              <a:t>Item 2: Update on California's Every Student Succeeds Act State Plan</a:t>
            </a:r>
            <a:br>
              <a:rPr lang="en-US" b="0"/>
            </a:br>
            <a:br>
              <a:rPr lang="en-US" b="0"/>
            </a:br>
            <a:br>
              <a:rPr lang="en-US" b="0"/>
            </a:br>
            <a:br>
              <a:rPr lang="en-US" b="0"/>
            </a:br>
            <a:endParaRPr lang="en-US"/>
          </a:p>
        </p:txBody>
      </p:sp>
      <p:sp>
        <p:nvSpPr>
          <p:cNvPr id="5" name="Subtitle 4"/>
          <p:cNvSpPr>
            <a:spLocks noGrp="1"/>
          </p:cNvSpPr>
          <p:nvPr>
            <p:ph type="subTitle" idx="1"/>
          </p:nvPr>
        </p:nvSpPr>
        <p:spPr/>
        <p:txBody>
          <a:bodyPr/>
          <a:lstStyle/>
          <a:p>
            <a:endParaRPr lang="en-US">
              <a:solidFill>
                <a:prstClr val="black"/>
              </a:solidFill>
            </a:endParaRPr>
          </a:p>
          <a:p>
            <a:r>
              <a:rPr lang="en-US">
                <a:solidFill>
                  <a:prstClr val="black"/>
                </a:solidFill>
              </a:rPr>
              <a:t>December 11, 2020</a:t>
            </a:r>
            <a:endParaRPr lang="en-US"/>
          </a:p>
          <a:p>
            <a:endParaRPr lang="en-US"/>
          </a:p>
        </p:txBody>
      </p:sp>
    </p:spTree>
    <p:extLst>
      <p:ext uri="{BB962C8B-B14F-4D97-AF65-F5344CB8AC3E}">
        <p14:creationId xmlns:p14="http://schemas.microsoft.com/office/powerpoint/2010/main" val="397822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E5148-B210-48DA-B062-7F4EDF5FB8AA}"/>
              </a:ext>
            </a:extLst>
          </p:cNvPr>
          <p:cNvSpPr>
            <a:spLocks noGrp="1"/>
          </p:cNvSpPr>
          <p:nvPr>
            <p:ph type="title"/>
          </p:nvPr>
        </p:nvSpPr>
        <p:spPr>
          <a:xfrm>
            <a:off x="257908" y="2592493"/>
            <a:ext cx="11676184" cy="1387883"/>
          </a:xfrm>
        </p:spPr>
        <p:txBody>
          <a:bodyPr>
            <a:normAutofit/>
          </a:bodyPr>
          <a:lstStyle/>
          <a:p>
            <a:r>
              <a:rPr lang="en-US" sz="4400"/>
              <a:t>Modified Methods for the </a:t>
            </a:r>
            <a:br>
              <a:rPr lang="en-US" sz="4400"/>
            </a:br>
            <a:r>
              <a:rPr lang="en-US" sz="4400"/>
              <a:t>Dashboard Alternative School Status</a:t>
            </a:r>
          </a:p>
        </p:txBody>
      </p:sp>
      <p:sp>
        <p:nvSpPr>
          <p:cNvPr id="3" name="Slide Number Placeholder 2">
            <a:extLst>
              <a:ext uri="{FF2B5EF4-FFF2-40B4-BE49-F238E27FC236}">
                <a16:creationId xmlns:a16="http://schemas.microsoft.com/office/drawing/2014/main" id="{DEB41885-8860-48C8-93B3-C3C837161A00}"/>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1820240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E0C4F-621B-489C-BC12-0CC6C754BDFD}"/>
              </a:ext>
            </a:extLst>
          </p:cNvPr>
          <p:cNvSpPr>
            <a:spLocks noGrp="1"/>
          </p:cNvSpPr>
          <p:nvPr>
            <p:ph type="title"/>
          </p:nvPr>
        </p:nvSpPr>
        <p:spPr/>
        <p:txBody>
          <a:bodyPr/>
          <a:lstStyle/>
          <a:p>
            <a:r>
              <a:rPr lang="en-US"/>
              <a:t>Academic Indicator: Modified Status Cut Scores for DASS Schools</a:t>
            </a:r>
          </a:p>
        </p:txBody>
      </p:sp>
      <p:sp>
        <p:nvSpPr>
          <p:cNvPr id="3" name="Content Placeholder 2">
            <a:extLst>
              <a:ext uri="{FF2B5EF4-FFF2-40B4-BE49-F238E27FC236}">
                <a16:creationId xmlns:a16="http://schemas.microsoft.com/office/drawing/2014/main" id="{129023CE-67B6-4428-B528-7F8A96078859}"/>
              </a:ext>
            </a:extLst>
          </p:cNvPr>
          <p:cNvSpPr>
            <a:spLocks noGrp="1"/>
          </p:cNvSpPr>
          <p:nvPr>
            <p:ph idx="1"/>
          </p:nvPr>
        </p:nvSpPr>
        <p:spPr/>
        <p:txBody>
          <a:bodyPr/>
          <a:lstStyle/>
          <a:p>
            <a:pPr marL="0" indent="0">
              <a:buNone/>
            </a:pPr>
            <a:r>
              <a:rPr lang="en-US"/>
              <a:t>Approved by the SBE in September 2019</a:t>
            </a:r>
          </a:p>
          <a:p>
            <a:pPr lvl="1"/>
            <a:r>
              <a:rPr lang="en-US">
                <a:solidFill>
                  <a:prstClr val="black"/>
                </a:solidFill>
              </a:rPr>
              <a:t>Revisions to the “Low” and “Very Low” Status cut scores only</a:t>
            </a:r>
          </a:p>
          <a:p>
            <a:pPr lvl="1"/>
            <a:r>
              <a:rPr lang="en-US">
                <a:solidFill>
                  <a:prstClr val="black"/>
                </a:solidFill>
              </a:rPr>
              <a:t>No revisions to the “Medium,” “High,” and “Very High” Status cut scores</a:t>
            </a:r>
          </a:p>
          <a:p>
            <a:pPr lvl="1"/>
            <a:r>
              <a:rPr lang="en-US"/>
              <a:t>No revisions to any Change cut scores</a:t>
            </a:r>
          </a:p>
          <a:p>
            <a:pPr marL="0" indent="0">
              <a:buNone/>
            </a:pPr>
            <a:endParaRPr lang="en-US"/>
          </a:p>
        </p:txBody>
      </p:sp>
      <p:sp>
        <p:nvSpPr>
          <p:cNvPr id="4" name="Slide Number Placeholder 3">
            <a:extLst>
              <a:ext uri="{FF2B5EF4-FFF2-40B4-BE49-F238E27FC236}">
                <a16:creationId xmlns:a16="http://schemas.microsoft.com/office/drawing/2014/main" id="{199EA0DF-C090-4DB4-865E-03BF8CB7E738}"/>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795419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AA366-45EE-44B6-9268-63514CF73D92}"/>
              </a:ext>
            </a:extLst>
          </p:cNvPr>
          <p:cNvSpPr>
            <a:spLocks noGrp="1"/>
          </p:cNvSpPr>
          <p:nvPr>
            <p:ph type="title"/>
          </p:nvPr>
        </p:nvSpPr>
        <p:spPr>
          <a:xfrm>
            <a:off x="292608" y="0"/>
            <a:ext cx="11558013" cy="1656080"/>
          </a:xfrm>
        </p:spPr>
        <p:txBody>
          <a:bodyPr>
            <a:normAutofit/>
          </a:bodyPr>
          <a:lstStyle/>
          <a:p>
            <a:pPr algn="ctr"/>
            <a:r>
              <a:rPr lang="en-US" sz="4400"/>
              <a:t>DASS Schools:</a:t>
            </a:r>
            <a:br>
              <a:rPr lang="en-US" sz="4400"/>
            </a:br>
            <a:r>
              <a:rPr lang="en-US" sz="4400"/>
              <a:t> Revised Status Cut Scores for ELA</a:t>
            </a:r>
          </a:p>
        </p:txBody>
      </p:sp>
      <p:sp>
        <p:nvSpPr>
          <p:cNvPr id="4" name="Text Placeholder 3">
            <a:extLst>
              <a:ext uri="{FF2B5EF4-FFF2-40B4-BE49-F238E27FC236}">
                <a16:creationId xmlns:a16="http://schemas.microsoft.com/office/drawing/2014/main" id="{4D3AF074-AB3A-432A-95EE-F8A986DF8515}"/>
              </a:ext>
            </a:extLst>
          </p:cNvPr>
          <p:cNvSpPr>
            <a:spLocks noGrp="1"/>
          </p:cNvSpPr>
          <p:nvPr>
            <p:ph type="body" sz="half" idx="2"/>
          </p:nvPr>
        </p:nvSpPr>
        <p:spPr>
          <a:xfrm>
            <a:off x="462181" y="1572768"/>
            <a:ext cx="11218864" cy="1382836"/>
          </a:xfrm>
        </p:spPr>
        <p:txBody>
          <a:bodyPr>
            <a:noAutofit/>
          </a:bodyPr>
          <a:lstStyle/>
          <a:p>
            <a:pPr>
              <a:lnSpc>
                <a:spcPct val="110000"/>
              </a:lnSpc>
            </a:pPr>
            <a:r>
              <a:rPr lang="en-US" sz="2500"/>
              <a:t>There are two sets of Status Cut Scores for ELA:</a:t>
            </a:r>
          </a:p>
          <a:p>
            <a:pPr marL="914400" lvl="1" indent="-457200">
              <a:lnSpc>
                <a:spcPct val="110000"/>
              </a:lnSpc>
              <a:buFont typeface="Arial" panose="020B0604020202020204" pitchFamily="34" charset="0"/>
              <a:buChar char="˗"/>
            </a:pPr>
            <a:r>
              <a:rPr lang="en-US" sz="2800"/>
              <a:t>ELA </a:t>
            </a:r>
            <a:r>
              <a:rPr lang="en-US" sz="2500"/>
              <a:t>High Schools and High School Districts</a:t>
            </a:r>
            <a:br>
              <a:rPr lang="en-US" sz="2500"/>
            </a:br>
            <a:r>
              <a:rPr lang="en-US" sz="2500"/>
              <a:t>Elementary, Middle, and K-12 Schools, and Unified Districts</a:t>
            </a:r>
          </a:p>
        </p:txBody>
      </p:sp>
      <p:graphicFrame>
        <p:nvGraphicFramePr>
          <p:cNvPr id="8" name="Content Placeholder 5" descr="Revised Status Cut Scored for Mathematics">
            <a:extLst>
              <a:ext uri="{FF2B5EF4-FFF2-40B4-BE49-F238E27FC236}">
                <a16:creationId xmlns:a16="http://schemas.microsoft.com/office/drawing/2014/main" id="{A5064D09-1128-4557-893A-064E022B0B47}"/>
              </a:ext>
            </a:extLst>
          </p:cNvPr>
          <p:cNvGraphicFramePr>
            <a:graphicFrameLocks noGrp="1"/>
          </p:cNvGraphicFramePr>
          <p:nvPr>
            <p:ph type="pic" idx="1"/>
            <p:extLst>
              <p:ext uri="{D42A27DB-BD31-4B8C-83A1-F6EECF244321}">
                <p14:modId xmlns:p14="http://schemas.microsoft.com/office/powerpoint/2010/main" val="2744762923"/>
              </p:ext>
            </p:extLst>
          </p:nvPr>
        </p:nvGraphicFramePr>
        <p:xfrm>
          <a:off x="462182" y="3150616"/>
          <a:ext cx="11218864" cy="3010723"/>
        </p:xfrm>
        <a:graphic>
          <a:graphicData uri="http://schemas.openxmlformats.org/drawingml/2006/table">
            <a:tbl>
              <a:tblPr firstRow="1" bandRow="1">
                <a:tableStyleId>{74C1A8A3-306A-4EB7-A6B1-4F7E0EB9C5D6}</a:tableStyleId>
              </a:tblPr>
              <a:tblGrid>
                <a:gridCol w="2440622">
                  <a:extLst>
                    <a:ext uri="{9D8B030D-6E8A-4147-A177-3AD203B41FA5}">
                      <a16:colId xmlns:a16="http://schemas.microsoft.com/office/drawing/2014/main" val="3676942150"/>
                    </a:ext>
                  </a:extLst>
                </a:gridCol>
                <a:gridCol w="4389121">
                  <a:extLst>
                    <a:ext uri="{9D8B030D-6E8A-4147-A177-3AD203B41FA5}">
                      <a16:colId xmlns:a16="http://schemas.microsoft.com/office/drawing/2014/main" val="481132621"/>
                    </a:ext>
                  </a:extLst>
                </a:gridCol>
                <a:gridCol w="4389121">
                  <a:extLst>
                    <a:ext uri="{9D8B030D-6E8A-4147-A177-3AD203B41FA5}">
                      <a16:colId xmlns:a16="http://schemas.microsoft.com/office/drawing/2014/main" val="877128806"/>
                    </a:ext>
                  </a:extLst>
                </a:gridCol>
              </a:tblGrid>
              <a:tr h="370840">
                <a:tc>
                  <a:txBody>
                    <a:bodyPr/>
                    <a:lstStyle/>
                    <a:p>
                      <a:pPr marL="0" marR="0" algn="ctr">
                        <a:lnSpc>
                          <a:spcPct val="107000"/>
                        </a:lnSpc>
                        <a:spcBef>
                          <a:spcPts val="0"/>
                        </a:spcBef>
                        <a:spcAft>
                          <a:spcPts val="0"/>
                        </a:spcAft>
                      </a:pPr>
                      <a:r>
                        <a:rPr lang="en-US" sz="2400" b="1" kern="1200">
                          <a:solidFill>
                            <a:schemeClr val="bg1"/>
                          </a:solidFill>
                          <a:effectLst/>
                          <a:latin typeface="Arial" panose="020B0604020202020204" pitchFamily="34" charset="0"/>
                          <a:ea typeface="Times New Roman" panose="02020603050405020304" pitchFamily="18" charset="0"/>
                          <a:cs typeface="Arial" panose="020B0604020202020204" pitchFamily="34" charset="0"/>
                        </a:rPr>
                        <a:t>Status Level</a:t>
                      </a:r>
                      <a:endParaRPr lang="en-US" sz="240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99"/>
                    </a:solidFill>
                  </a:tcPr>
                </a:tc>
                <a:tc>
                  <a:txBody>
                    <a:bodyPr/>
                    <a:lstStyle/>
                    <a:p>
                      <a:pPr marL="0" marR="0" algn="ctr">
                        <a:lnSpc>
                          <a:spcPct val="107000"/>
                        </a:lnSpc>
                        <a:spcBef>
                          <a:spcPts val="0"/>
                        </a:spcBef>
                        <a:spcAft>
                          <a:spcPts val="0"/>
                        </a:spcAft>
                      </a:pPr>
                      <a:r>
                        <a:rPr lang="en-US" sz="2400" b="1" kern="1200">
                          <a:solidFill>
                            <a:schemeClr val="bg1"/>
                          </a:solidFill>
                          <a:effectLst/>
                          <a:latin typeface="Arial" panose="020B0604020202020204" pitchFamily="34" charset="0"/>
                          <a:ea typeface="Times New Roman" panose="02020603050405020304" pitchFamily="18" charset="0"/>
                          <a:cs typeface="Arial" panose="020B0604020202020204" pitchFamily="34" charset="0"/>
                        </a:rPr>
                        <a:t>Status Cut Scores High Schools and High School Districts</a:t>
                      </a:r>
                      <a:endParaRPr lang="en-US" sz="240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99"/>
                    </a:solidFill>
                  </a:tcPr>
                </a:tc>
                <a:tc>
                  <a:txBody>
                    <a:bodyPr/>
                    <a:lstStyle/>
                    <a:p>
                      <a:pPr marL="0" marR="0" algn="ctr">
                        <a:lnSpc>
                          <a:spcPct val="107000"/>
                        </a:lnSpc>
                        <a:spcBef>
                          <a:spcPts val="0"/>
                        </a:spcBef>
                        <a:spcAft>
                          <a:spcPts val="0"/>
                        </a:spcAft>
                      </a:pPr>
                      <a:r>
                        <a:rPr lang="en-US" sz="2400" b="1"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Status Cut Scores</a:t>
                      </a:r>
                      <a:endParaRPr lang="en-US" sz="240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2400" b="1"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Elementary, Middle, K-12 and Unified Districts</a:t>
                      </a:r>
                      <a:endParaRPr lang="en-US" sz="240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99"/>
                    </a:solidFill>
                  </a:tcPr>
                </a:tc>
                <a:extLst>
                  <a:ext uri="{0D108BD9-81ED-4DB2-BD59-A6C34878D82A}">
                    <a16:rowId xmlns:a16="http://schemas.microsoft.com/office/drawing/2014/main" val="769582189"/>
                  </a:ext>
                </a:extLst>
              </a:tr>
              <a:tr h="370840">
                <a:tc>
                  <a:txBody>
                    <a:bodyPr/>
                    <a:lstStyle/>
                    <a:p>
                      <a:pPr marL="0" marR="0">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Very Low</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481F67"/>
                          </a:solidFill>
                          <a:effectLst/>
                          <a:latin typeface="Arial" panose="020B0604020202020204" pitchFamily="34" charset="0"/>
                          <a:ea typeface="Times New Roman" panose="02020603050405020304" pitchFamily="18" charset="0"/>
                          <a:cs typeface="Arial" panose="020B0604020202020204" pitchFamily="34" charset="0"/>
                        </a:rPr>
                        <a:t>110.1 points or lower</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481F67"/>
                          </a:solidFill>
                          <a:effectLst/>
                          <a:latin typeface="Arial" panose="020B0604020202020204" pitchFamily="34" charset="0"/>
                          <a:ea typeface="Times New Roman" panose="02020603050405020304" pitchFamily="18" charset="0"/>
                          <a:cs typeface="Arial" panose="020B0604020202020204" pitchFamily="34" charset="0"/>
                        </a:rPr>
                        <a:t>125.1 points or lower </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40453220"/>
                  </a:ext>
                </a:extLst>
              </a:tr>
              <a:tr h="370840">
                <a:tc>
                  <a:txBody>
                    <a:bodyPr/>
                    <a:lstStyle/>
                    <a:p>
                      <a:pPr marL="0" marR="0">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Low</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481F67"/>
                          </a:solidFill>
                          <a:effectLst/>
                          <a:latin typeface="Arial" panose="020B0604020202020204" pitchFamily="34" charset="0"/>
                          <a:ea typeface="Calibri" panose="020F0502020204030204" pitchFamily="34" charset="0"/>
                          <a:cs typeface="Arial" panose="020B0604020202020204" pitchFamily="34" charset="0"/>
                        </a:rPr>
                        <a:t>-0.1 to -110.0 points</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481F67"/>
                          </a:solidFill>
                          <a:effectLst/>
                          <a:latin typeface="Arial" panose="020B0604020202020204" pitchFamily="34" charset="0"/>
                          <a:ea typeface="Times New Roman" panose="02020603050405020304" pitchFamily="18" charset="0"/>
                          <a:cs typeface="Arial" panose="020B0604020202020204" pitchFamily="34" charset="0"/>
                        </a:rPr>
                        <a:t>-5.1 to -125.0 points </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952497"/>
                  </a:ext>
                </a:extLst>
              </a:tr>
              <a:tr h="370840">
                <a:tc>
                  <a:txBody>
                    <a:bodyPr/>
                    <a:lstStyle/>
                    <a:p>
                      <a:pPr marL="0" marR="0">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Medium</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0 to 29.9 points </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-5 to +9.9 points</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7280513"/>
                  </a:ext>
                </a:extLst>
              </a:tr>
              <a:tr h="370840">
                <a:tc>
                  <a:txBody>
                    <a:bodyPr/>
                    <a:lstStyle/>
                    <a:p>
                      <a:pPr marL="0" marR="0">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High </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30 points to 74.9 points </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to 44.9 points</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55173328"/>
                  </a:ext>
                </a:extLst>
              </a:tr>
              <a:tr h="370840">
                <a:tc>
                  <a:txBody>
                    <a:bodyPr/>
                    <a:lstStyle/>
                    <a:p>
                      <a:pPr marL="0" marR="0">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Very High </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75 points or higher</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45 points or higher</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3679626"/>
                  </a:ext>
                </a:extLst>
              </a:tr>
            </a:tbl>
          </a:graphicData>
        </a:graphic>
      </p:graphicFrame>
      <p:sp>
        <p:nvSpPr>
          <p:cNvPr id="5" name="Slide Number Placeholder 4">
            <a:extLst>
              <a:ext uri="{FF2B5EF4-FFF2-40B4-BE49-F238E27FC236}">
                <a16:creationId xmlns:a16="http://schemas.microsoft.com/office/drawing/2014/main" id="{47864E8B-D738-41E9-9667-FBF6AD78F105}"/>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12</a:t>
            </a:fld>
            <a:endParaRPr lang="en-US">
              <a:solidFill>
                <a:prstClr val="black">
                  <a:tint val="75000"/>
                </a:prstClr>
              </a:solidFill>
            </a:endParaRPr>
          </a:p>
        </p:txBody>
      </p:sp>
    </p:spTree>
    <p:extLst>
      <p:ext uri="{BB962C8B-B14F-4D97-AF65-F5344CB8AC3E}">
        <p14:creationId xmlns:p14="http://schemas.microsoft.com/office/powerpoint/2010/main" val="2108611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AA366-45EE-44B6-9268-63514CF73D92}"/>
              </a:ext>
            </a:extLst>
          </p:cNvPr>
          <p:cNvSpPr>
            <a:spLocks noGrp="1"/>
          </p:cNvSpPr>
          <p:nvPr>
            <p:ph type="title"/>
          </p:nvPr>
        </p:nvSpPr>
        <p:spPr/>
        <p:txBody>
          <a:bodyPr>
            <a:normAutofit/>
          </a:bodyPr>
          <a:lstStyle/>
          <a:p>
            <a:r>
              <a:rPr lang="en-US" sz="3600"/>
              <a:t>DASS Schools:</a:t>
            </a:r>
            <a:br>
              <a:rPr lang="en-US" sz="3600"/>
            </a:br>
            <a:r>
              <a:rPr lang="en-US" sz="3600"/>
              <a:t> Revised Status Cut Scores for Mathematics</a:t>
            </a:r>
          </a:p>
        </p:txBody>
      </p:sp>
      <p:sp>
        <p:nvSpPr>
          <p:cNvPr id="4" name="Text Placeholder 3">
            <a:extLst>
              <a:ext uri="{FF2B5EF4-FFF2-40B4-BE49-F238E27FC236}">
                <a16:creationId xmlns:a16="http://schemas.microsoft.com/office/drawing/2014/main" id="{4D3AF074-AB3A-432A-95EE-F8A986DF8515}"/>
              </a:ext>
            </a:extLst>
          </p:cNvPr>
          <p:cNvSpPr>
            <a:spLocks noGrp="1"/>
          </p:cNvSpPr>
          <p:nvPr>
            <p:ph type="body" sz="half" idx="2"/>
          </p:nvPr>
        </p:nvSpPr>
        <p:spPr>
          <a:xfrm>
            <a:off x="462181" y="1572768"/>
            <a:ext cx="11218864" cy="1275525"/>
          </a:xfrm>
        </p:spPr>
        <p:txBody>
          <a:bodyPr>
            <a:noAutofit/>
          </a:bodyPr>
          <a:lstStyle/>
          <a:p>
            <a:pPr>
              <a:lnSpc>
                <a:spcPct val="110000"/>
              </a:lnSpc>
            </a:pPr>
            <a:r>
              <a:rPr lang="en-US" sz="2500"/>
              <a:t>There are two sets of Status Cut Scores for mathematics:</a:t>
            </a:r>
          </a:p>
          <a:p>
            <a:pPr marL="1025525" lvl="1" indent="-457200">
              <a:lnSpc>
                <a:spcPct val="110000"/>
              </a:lnSpc>
              <a:buFont typeface="Arial" panose="020B0604020202020204" pitchFamily="34" charset="0"/>
              <a:buChar char="-"/>
            </a:pPr>
            <a:r>
              <a:rPr lang="en-US" sz="2500"/>
              <a:t>High Schools and High School Districts</a:t>
            </a:r>
            <a:br>
              <a:rPr lang="en-US" sz="2500"/>
            </a:br>
            <a:r>
              <a:rPr lang="en-US" sz="2500"/>
              <a:t>Elementary, Middle, and K-12 Schools, and Unified Districts</a:t>
            </a:r>
          </a:p>
        </p:txBody>
      </p:sp>
      <p:graphicFrame>
        <p:nvGraphicFramePr>
          <p:cNvPr id="8" name="Content Placeholder 5" descr="Revised Status Cut Scored for Mathematics">
            <a:extLst>
              <a:ext uri="{FF2B5EF4-FFF2-40B4-BE49-F238E27FC236}">
                <a16:creationId xmlns:a16="http://schemas.microsoft.com/office/drawing/2014/main" id="{A5064D09-1128-4557-893A-064E022B0B47}"/>
              </a:ext>
            </a:extLst>
          </p:cNvPr>
          <p:cNvGraphicFramePr>
            <a:graphicFrameLocks noGrp="1"/>
          </p:cNvGraphicFramePr>
          <p:nvPr>
            <p:ph type="pic" idx="1"/>
            <p:extLst>
              <p:ext uri="{D42A27DB-BD31-4B8C-83A1-F6EECF244321}">
                <p14:modId xmlns:p14="http://schemas.microsoft.com/office/powerpoint/2010/main" val="2207952272"/>
              </p:ext>
            </p:extLst>
          </p:nvPr>
        </p:nvGraphicFramePr>
        <p:xfrm>
          <a:off x="462182" y="3150616"/>
          <a:ext cx="11218864" cy="3016178"/>
        </p:xfrm>
        <a:graphic>
          <a:graphicData uri="http://schemas.openxmlformats.org/drawingml/2006/table">
            <a:tbl>
              <a:tblPr firstRow="1" bandRow="1">
                <a:tableStyleId>{74C1A8A3-306A-4EB7-A6B1-4F7E0EB9C5D6}</a:tableStyleId>
              </a:tblPr>
              <a:tblGrid>
                <a:gridCol w="2440622">
                  <a:extLst>
                    <a:ext uri="{9D8B030D-6E8A-4147-A177-3AD203B41FA5}">
                      <a16:colId xmlns:a16="http://schemas.microsoft.com/office/drawing/2014/main" val="3676942150"/>
                    </a:ext>
                  </a:extLst>
                </a:gridCol>
                <a:gridCol w="4389121">
                  <a:extLst>
                    <a:ext uri="{9D8B030D-6E8A-4147-A177-3AD203B41FA5}">
                      <a16:colId xmlns:a16="http://schemas.microsoft.com/office/drawing/2014/main" val="481132621"/>
                    </a:ext>
                  </a:extLst>
                </a:gridCol>
                <a:gridCol w="4389121">
                  <a:extLst>
                    <a:ext uri="{9D8B030D-6E8A-4147-A177-3AD203B41FA5}">
                      <a16:colId xmlns:a16="http://schemas.microsoft.com/office/drawing/2014/main" val="877128806"/>
                    </a:ext>
                  </a:extLst>
                </a:gridCol>
              </a:tblGrid>
              <a:tr h="370840">
                <a:tc>
                  <a:txBody>
                    <a:bodyPr/>
                    <a:lstStyle/>
                    <a:p>
                      <a:pPr marL="0" marR="0" algn="ctr">
                        <a:lnSpc>
                          <a:spcPct val="107000"/>
                        </a:lnSpc>
                        <a:spcBef>
                          <a:spcPts val="0"/>
                        </a:spcBef>
                        <a:spcAft>
                          <a:spcPts val="0"/>
                        </a:spcAft>
                      </a:pPr>
                      <a:r>
                        <a:rPr lang="en-US" sz="2400" b="1" kern="1200">
                          <a:solidFill>
                            <a:schemeClr val="bg1"/>
                          </a:solidFill>
                          <a:effectLst/>
                          <a:latin typeface="Arial" panose="020B0604020202020204" pitchFamily="34" charset="0"/>
                          <a:ea typeface="Times New Roman" panose="02020603050405020304" pitchFamily="18" charset="0"/>
                          <a:cs typeface="Arial" panose="020B0604020202020204" pitchFamily="34" charset="0"/>
                        </a:rPr>
                        <a:t>Status Level</a:t>
                      </a:r>
                      <a:endParaRPr lang="en-US" sz="240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99"/>
                    </a:solidFill>
                  </a:tcPr>
                </a:tc>
                <a:tc>
                  <a:txBody>
                    <a:bodyPr/>
                    <a:lstStyle/>
                    <a:p>
                      <a:pPr marL="0" marR="0" algn="ctr">
                        <a:lnSpc>
                          <a:spcPct val="107000"/>
                        </a:lnSpc>
                        <a:spcBef>
                          <a:spcPts val="0"/>
                        </a:spcBef>
                        <a:spcAft>
                          <a:spcPts val="0"/>
                        </a:spcAft>
                      </a:pPr>
                      <a:r>
                        <a:rPr lang="en-US" sz="2400" b="1" kern="1200">
                          <a:solidFill>
                            <a:schemeClr val="bg1"/>
                          </a:solidFill>
                          <a:effectLst/>
                          <a:latin typeface="Arial" panose="020B0604020202020204" pitchFamily="34" charset="0"/>
                          <a:ea typeface="Times New Roman" panose="02020603050405020304" pitchFamily="18" charset="0"/>
                          <a:cs typeface="Arial" panose="020B0604020202020204" pitchFamily="34" charset="0"/>
                        </a:rPr>
                        <a:t>Status Cut Scores High Schools and High School Districts</a:t>
                      </a:r>
                      <a:endParaRPr lang="en-US" sz="240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99"/>
                    </a:solidFill>
                  </a:tcPr>
                </a:tc>
                <a:tc>
                  <a:txBody>
                    <a:bodyPr/>
                    <a:lstStyle/>
                    <a:p>
                      <a:pPr marL="0" marR="0" algn="ctr">
                        <a:lnSpc>
                          <a:spcPct val="107000"/>
                        </a:lnSpc>
                        <a:spcBef>
                          <a:spcPts val="0"/>
                        </a:spcBef>
                        <a:spcAft>
                          <a:spcPts val="0"/>
                        </a:spcAft>
                      </a:pPr>
                      <a:r>
                        <a:rPr lang="en-US" sz="2400" b="1"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Status Cut Scores</a:t>
                      </a:r>
                      <a:endParaRPr lang="en-US" sz="240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2400" b="1" kern="120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Elementary, Middle, K-12 and Unified Districts</a:t>
                      </a:r>
                      <a:endParaRPr lang="en-US" sz="240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99"/>
                    </a:solidFill>
                  </a:tcPr>
                </a:tc>
                <a:extLst>
                  <a:ext uri="{0D108BD9-81ED-4DB2-BD59-A6C34878D82A}">
                    <a16:rowId xmlns:a16="http://schemas.microsoft.com/office/drawing/2014/main" val="769582189"/>
                  </a:ext>
                </a:extLst>
              </a:tr>
              <a:tr h="370840">
                <a:tc>
                  <a:txBody>
                    <a:bodyPr/>
                    <a:lstStyle/>
                    <a:p>
                      <a:pPr marL="0" marR="0">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Very Low</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481F67"/>
                          </a:solidFill>
                          <a:effectLst/>
                          <a:latin typeface="Arial" panose="020B0604020202020204" pitchFamily="34" charset="0"/>
                          <a:ea typeface="Times New Roman" panose="02020603050405020304" pitchFamily="18" charset="0"/>
                          <a:cs typeface="Arial" panose="020B0604020202020204" pitchFamily="34" charset="0"/>
                        </a:rPr>
                        <a:t>-185.1 points or lower</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481F67"/>
                          </a:solidFill>
                          <a:effectLst/>
                          <a:latin typeface="Arial" panose="020B0604020202020204" pitchFamily="34" charset="0"/>
                          <a:ea typeface="Times New Roman" panose="02020603050405020304" pitchFamily="18" charset="0"/>
                          <a:cs typeface="Arial" panose="020B0604020202020204" pitchFamily="34" charset="0"/>
                        </a:rPr>
                        <a:t>-175.1 points or lower</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40453220"/>
                  </a:ext>
                </a:extLst>
              </a:tr>
              <a:tr h="370840">
                <a:tc>
                  <a:txBody>
                    <a:bodyPr/>
                    <a:lstStyle/>
                    <a:p>
                      <a:pPr marL="0" marR="0">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Low</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481F67"/>
                          </a:solidFill>
                          <a:effectLst/>
                          <a:latin typeface="Arial" panose="020B0604020202020204" pitchFamily="34" charset="0"/>
                          <a:ea typeface="Calibri" panose="020F0502020204030204" pitchFamily="34" charset="0"/>
                          <a:cs typeface="Arial" panose="020B0604020202020204" pitchFamily="34" charset="0"/>
                        </a:rPr>
                        <a:t>-60.1 to -185.0 points</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481F67"/>
                          </a:solidFill>
                          <a:effectLst/>
                          <a:latin typeface="Arial" panose="020B0604020202020204" pitchFamily="34" charset="0"/>
                          <a:ea typeface="Calibri" panose="020F0502020204030204" pitchFamily="34" charset="0"/>
                          <a:cs typeface="Arial" panose="020B0604020202020204" pitchFamily="34" charset="0"/>
                        </a:rPr>
                        <a:t>-25.1 to </a:t>
                      </a:r>
                      <a:r>
                        <a:rPr lang="en-US" sz="2400" kern="1200">
                          <a:solidFill>
                            <a:srgbClr val="481F67"/>
                          </a:solidFill>
                          <a:effectLst/>
                          <a:latin typeface="Arial" panose="020B0604020202020204" pitchFamily="34" charset="0"/>
                          <a:ea typeface="Times New Roman" panose="02020603050405020304" pitchFamily="18" charset="0"/>
                          <a:cs typeface="Arial" panose="020B0604020202020204" pitchFamily="34" charset="0"/>
                        </a:rPr>
                        <a:t>-175.0 </a:t>
                      </a:r>
                      <a:r>
                        <a:rPr lang="en-US" sz="2400" kern="1200">
                          <a:solidFill>
                            <a:srgbClr val="481F67"/>
                          </a:solidFill>
                          <a:effectLst/>
                          <a:latin typeface="Arial" panose="020B0604020202020204" pitchFamily="34" charset="0"/>
                          <a:ea typeface="Calibri" panose="020F0502020204030204" pitchFamily="34" charset="0"/>
                          <a:cs typeface="Arial" panose="020B0604020202020204" pitchFamily="34" charset="0"/>
                        </a:rPr>
                        <a:t>points</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5952497"/>
                  </a:ext>
                </a:extLst>
              </a:tr>
              <a:tr h="370840">
                <a:tc>
                  <a:txBody>
                    <a:bodyPr/>
                    <a:lstStyle/>
                    <a:p>
                      <a:pPr marL="0" marR="0">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Medium</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-0.1 to -60 points  </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-25 to less than zero. </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7280513"/>
                  </a:ext>
                </a:extLst>
              </a:tr>
              <a:tr h="370840">
                <a:tc>
                  <a:txBody>
                    <a:bodyPr/>
                    <a:lstStyle/>
                    <a:p>
                      <a:pPr marL="0" marR="0">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High </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 points to 24.9 points </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0 to 34.9 points</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55173328"/>
                  </a:ext>
                </a:extLst>
              </a:tr>
              <a:tr h="370840">
                <a:tc>
                  <a:txBody>
                    <a:bodyPr/>
                    <a:lstStyle/>
                    <a:p>
                      <a:pPr marL="0" marR="0">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Very High </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0727" marR="60727" marT="843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25 points or higher</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pPr>
                      <a:r>
                        <a:rPr lang="en-US" sz="2400" kern="1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35 points or higher</a:t>
                      </a:r>
                      <a:endParaRPr lang="en-US"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3679626"/>
                  </a:ext>
                </a:extLst>
              </a:tr>
            </a:tbl>
          </a:graphicData>
        </a:graphic>
      </p:graphicFrame>
      <p:sp>
        <p:nvSpPr>
          <p:cNvPr id="5" name="Slide Number Placeholder 4">
            <a:extLst>
              <a:ext uri="{FF2B5EF4-FFF2-40B4-BE49-F238E27FC236}">
                <a16:creationId xmlns:a16="http://schemas.microsoft.com/office/drawing/2014/main" id="{47864E8B-D738-41E9-9667-FBF6AD78F105}"/>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13</a:t>
            </a:fld>
            <a:endParaRPr lang="en-US">
              <a:solidFill>
                <a:prstClr val="black">
                  <a:tint val="75000"/>
                </a:prstClr>
              </a:solidFill>
            </a:endParaRPr>
          </a:p>
        </p:txBody>
      </p:sp>
    </p:spTree>
    <p:extLst>
      <p:ext uri="{BB962C8B-B14F-4D97-AF65-F5344CB8AC3E}">
        <p14:creationId xmlns:p14="http://schemas.microsoft.com/office/powerpoint/2010/main" val="1085906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2192000" cy="1696824"/>
          </a:xfrm>
        </p:spPr>
        <p:txBody>
          <a:bodyPr>
            <a:normAutofit/>
          </a:bodyPr>
          <a:lstStyle/>
          <a:p>
            <a:pPr algn="ctr"/>
            <a:r>
              <a:rPr lang="en-US"/>
              <a:t>Graduation Rate: </a:t>
            </a:r>
            <a:br>
              <a:rPr lang="en-US"/>
            </a:br>
            <a:r>
              <a:rPr lang="en-US"/>
              <a:t>Modified Method for DASS Schools</a:t>
            </a:r>
          </a:p>
        </p:txBody>
      </p:sp>
      <p:pic>
        <p:nvPicPr>
          <p:cNvPr id="7" name="Content Placeholder 6" descr="Depicts two groups of students: from a non-alternative school, students enter cohort in grade 9 and graduates in four years, another from an alternative school, which is grade 12 only."/>
          <p:cNvPicPr>
            <a:picLocks noGrp="1" noChangeAspect="1"/>
          </p:cNvPicPr>
          <p:nvPr>
            <p:ph sz="half" idx="1"/>
          </p:nvPr>
        </p:nvPicPr>
        <p:blipFill>
          <a:blip r:embed="rId2"/>
          <a:stretch>
            <a:fillRect/>
          </a:stretch>
        </p:blipFill>
        <p:spPr>
          <a:xfrm>
            <a:off x="1779375" y="2491009"/>
            <a:ext cx="8614395" cy="2462997"/>
          </a:xfrm>
          <a:prstGeom prst="rect">
            <a:avLst/>
          </a:prstGeom>
        </p:spPr>
      </p:pic>
      <p:sp>
        <p:nvSpPr>
          <p:cNvPr id="2" name="Slide Number Placeholder 1">
            <a:extLst>
              <a:ext uri="{FF2B5EF4-FFF2-40B4-BE49-F238E27FC236}">
                <a16:creationId xmlns:a16="http://schemas.microsoft.com/office/drawing/2014/main" id="{E1962D8E-0A3D-4E94-A2F1-21B36D11A354}"/>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14</a:t>
            </a:fld>
            <a:endParaRPr lang="en-US">
              <a:solidFill>
                <a:prstClr val="black">
                  <a:tint val="75000"/>
                </a:prstClr>
              </a:solidFill>
            </a:endParaRPr>
          </a:p>
        </p:txBody>
      </p:sp>
    </p:spTree>
    <p:extLst>
      <p:ext uri="{BB962C8B-B14F-4D97-AF65-F5344CB8AC3E}">
        <p14:creationId xmlns:p14="http://schemas.microsoft.com/office/powerpoint/2010/main" val="2779531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EC287C3-D0FA-4D5B-8A71-82ECCCECD020}"/>
              </a:ext>
            </a:extLst>
          </p:cNvPr>
          <p:cNvSpPr>
            <a:spLocks noGrp="1"/>
          </p:cNvSpPr>
          <p:nvPr>
            <p:ph type="title"/>
          </p:nvPr>
        </p:nvSpPr>
        <p:spPr/>
        <p:txBody>
          <a:bodyPr/>
          <a:lstStyle/>
          <a:p>
            <a:r>
              <a:rPr lang="en-US"/>
              <a:t>Modified Graduation Rate for DASS</a:t>
            </a:r>
          </a:p>
        </p:txBody>
      </p:sp>
      <p:sp>
        <p:nvSpPr>
          <p:cNvPr id="7" name="Content Placeholder 6">
            <a:extLst>
              <a:ext uri="{FF2B5EF4-FFF2-40B4-BE49-F238E27FC236}">
                <a16:creationId xmlns:a16="http://schemas.microsoft.com/office/drawing/2014/main" id="{A2285717-7C18-423A-B5D8-0B435CB5FA17}"/>
              </a:ext>
            </a:extLst>
          </p:cNvPr>
          <p:cNvSpPr>
            <a:spLocks noGrp="1"/>
          </p:cNvSpPr>
          <p:nvPr>
            <p:ph idx="1"/>
          </p:nvPr>
        </p:nvSpPr>
        <p:spPr/>
        <p:txBody>
          <a:bodyPr/>
          <a:lstStyle/>
          <a:p>
            <a:pPr marL="0" indent="0">
              <a:buNone/>
            </a:pPr>
            <a:r>
              <a:rPr lang="en-US" altLang="en-US"/>
              <a:t>At the May 2018 SBE meeting, the SBE approved using a </a:t>
            </a:r>
            <a:r>
              <a:rPr lang="en-US" altLang="en-US" b="1"/>
              <a:t>grade 12</a:t>
            </a:r>
            <a:r>
              <a:rPr lang="en-US" altLang="en-US"/>
              <a:t> graduation rate for all DASS schools instead of the four-year cohort rate. </a:t>
            </a:r>
          </a:p>
          <a:p>
            <a:endParaRPr lang="en-US"/>
          </a:p>
        </p:txBody>
      </p:sp>
      <p:sp>
        <p:nvSpPr>
          <p:cNvPr id="2" name="Slide Number Placeholder 1">
            <a:extLst>
              <a:ext uri="{FF2B5EF4-FFF2-40B4-BE49-F238E27FC236}">
                <a16:creationId xmlns:a16="http://schemas.microsoft.com/office/drawing/2014/main" id="{CD683911-89F1-46AD-A19D-8A31E8ABD648}"/>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15</a:t>
            </a:fld>
            <a:endParaRPr lang="en-US">
              <a:solidFill>
                <a:prstClr val="black">
                  <a:tint val="75000"/>
                </a:prstClr>
              </a:solidFill>
            </a:endParaRPr>
          </a:p>
        </p:txBody>
      </p:sp>
    </p:spTree>
    <p:extLst>
      <p:ext uri="{BB962C8B-B14F-4D97-AF65-F5344CB8AC3E}">
        <p14:creationId xmlns:p14="http://schemas.microsoft.com/office/powerpoint/2010/main" val="3753074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0" y="134480"/>
            <a:ext cx="12192000" cy="713873"/>
          </a:xfrm>
        </p:spPr>
        <p:txBody>
          <a:bodyPr>
            <a:normAutofit/>
          </a:bodyPr>
          <a:lstStyle/>
          <a:p>
            <a:r>
              <a:rPr lang="en-US">
                <a:solidFill>
                  <a:prstClr val="black"/>
                </a:solidFill>
              </a:rPr>
              <a:t>Four-Year vs. DASS Graduation Rate </a:t>
            </a:r>
            <a:endParaRPr lang="en-US"/>
          </a:p>
        </p:txBody>
      </p:sp>
      <p:sp>
        <p:nvSpPr>
          <p:cNvPr id="23" name="Text Placeholder 22"/>
          <p:cNvSpPr>
            <a:spLocks noGrp="1"/>
          </p:cNvSpPr>
          <p:nvPr>
            <p:ph type="body" sz="quarter" idx="23"/>
          </p:nvPr>
        </p:nvSpPr>
        <p:spPr>
          <a:xfrm>
            <a:off x="2382253" y="978549"/>
            <a:ext cx="7427493" cy="457200"/>
          </a:xfrm>
        </p:spPr>
        <p:txBody>
          <a:bodyPr>
            <a:normAutofit/>
          </a:bodyPr>
          <a:lstStyle/>
          <a:p>
            <a:pPr marL="0" indent="0">
              <a:buNone/>
            </a:pPr>
            <a:r>
              <a:rPr lang="en-US" altLang="en-US" sz="2600">
                <a:solidFill>
                  <a:prstClr val="black"/>
                </a:solidFill>
                <a:latin typeface="Arial" panose="020B0604020202020204" pitchFamily="34" charset="0"/>
                <a:cs typeface="Arial" panose="020B0604020202020204" pitchFamily="34" charset="0"/>
              </a:rPr>
              <a:t>Students who are counted as </a:t>
            </a:r>
            <a:r>
              <a:rPr lang="en-US" altLang="en-US" sz="2600" b="1">
                <a:solidFill>
                  <a:prstClr val="black"/>
                </a:solidFill>
                <a:latin typeface="Arial" panose="020B0604020202020204" pitchFamily="34" charset="0"/>
                <a:cs typeface="Arial" panose="020B0604020202020204" pitchFamily="34" charset="0"/>
              </a:rPr>
              <a:t>graduates</a:t>
            </a:r>
            <a:r>
              <a:rPr lang="en-US" altLang="en-US" sz="2600">
                <a:solidFill>
                  <a:prstClr val="black"/>
                </a:solidFill>
                <a:latin typeface="Arial" panose="020B0604020202020204" pitchFamily="34" charset="0"/>
                <a:cs typeface="Arial" panose="020B0604020202020204" pitchFamily="34" charset="0"/>
              </a:rPr>
              <a:t> differ:</a:t>
            </a:r>
            <a:endParaRPr lang="en-US" sz="2600">
              <a:latin typeface="Arial" panose="020B0604020202020204" pitchFamily="34" charset="0"/>
              <a:cs typeface="Arial" panose="020B0604020202020204" pitchFamily="34" charset="0"/>
            </a:endParaRPr>
          </a:p>
          <a:p>
            <a:pPr marL="0" indent="0">
              <a:buNone/>
            </a:pPr>
            <a:endParaRPr lang="en-US"/>
          </a:p>
        </p:txBody>
      </p:sp>
      <p:graphicFrame>
        <p:nvGraphicFramePr>
          <p:cNvPr id="25" name="Content Placeholder 24" descr="Difference between the 4-year cohort and 1-year cohort graduation rate." title="Four-Year vs. One-Year"/>
          <p:cNvGraphicFramePr>
            <a:graphicFrameLocks noGrp="1"/>
          </p:cNvGraphicFramePr>
          <p:nvPr>
            <p:ph idx="1"/>
            <p:extLst>
              <p:ext uri="{D42A27DB-BD31-4B8C-83A1-F6EECF244321}">
                <p14:modId xmlns:p14="http://schemas.microsoft.com/office/powerpoint/2010/main" val="3358727375"/>
              </p:ext>
            </p:extLst>
          </p:nvPr>
        </p:nvGraphicFramePr>
        <p:xfrm>
          <a:off x="231336" y="1456135"/>
          <a:ext cx="11562080" cy="4926281"/>
        </p:xfrm>
        <a:graphic>
          <a:graphicData uri="http://schemas.openxmlformats.org/drawingml/2006/table">
            <a:tbl>
              <a:tblPr firstRow="1" bandRow="1">
                <a:tableStyleId>{5C22544A-7EE6-4342-B048-85BDC9FD1C3A}</a:tableStyleId>
              </a:tblPr>
              <a:tblGrid>
                <a:gridCol w="4470400">
                  <a:extLst>
                    <a:ext uri="{9D8B030D-6E8A-4147-A177-3AD203B41FA5}">
                      <a16:colId xmlns:a16="http://schemas.microsoft.com/office/drawing/2014/main" val="20000"/>
                    </a:ext>
                  </a:extLst>
                </a:gridCol>
                <a:gridCol w="7091680">
                  <a:extLst>
                    <a:ext uri="{9D8B030D-6E8A-4147-A177-3AD203B41FA5}">
                      <a16:colId xmlns:a16="http://schemas.microsoft.com/office/drawing/2014/main" val="20001"/>
                    </a:ext>
                  </a:extLst>
                </a:gridCol>
              </a:tblGrid>
              <a:tr h="1304975">
                <a:tc>
                  <a:txBody>
                    <a:bodyPr/>
                    <a:lstStyle/>
                    <a:p>
                      <a:pPr algn="ctr"/>
                      <a:r>
                        <a:rPr lang="en-US" sz="2800">
                          <a:solidFill>
                            <a:schemeClr val="tx1"/>
                          </a:solidFill>
                          <a:latin typeface="Arial" panose="020B0604020202020204" pitchFamily="34" charset="0"/>
                          <a:cs typeface="Arial" panose="020B0604020202020204" pitchFamily="34" charset="0"/>
                        </a:rPr>
                        <a:t>4-Year Cohort</a:t>
                      </a:r>
                    </a:p>
                    <a:p>
                      <a:pPr algn="ctr"/>
                      <a:r>
                        <a:rPr lang="en-US" sz="2800">
                          <a:solidFill>
                            <a:schemeClr val="tx1"/>
                          </a:solidFill>
                          <a:latin typeface="Arial" panose="020B0604020202020204" pitchFamily="34" charset="0"/>
                          <a:cs typeface="Arial" panose="020B0604020202020204" pitchFamily="34" charset="0"/>
                        </a:rPr>
                        <a:t>Graduation Rate</a:t>
                      </a:r>
                    </a:p>
                    <a:p>
                      <a:pPr algn="ctr"/>
                      <a:r>
                        <a:rPr lang="en-US">
                          <a:solidFill>
                            <a:schemeClr val="tx1"/>
                          </a:solidFill>
                          <a:latin typeface="Arial" panose="020B0604020202020204" pitchFamily="34" charset="0"/>
                          <a:cs typeface="Arial" panose="020B0604020202020204" pitchFamily="34" charset="0"/>
                        </a:rPr>
                        <a:t>(Used for Graduation Rate Indicator)</a:t>
                      </a:r>
                    </a:p>
                  </a:txBody>
                  <a:tcPr>
                    <a:solidFill>
                      <a:srgbClr val="ED7D31"/>
                    </a:solidFill>
                  </a:tcPr>
                </a:tc>
                <a:tc>
                  <a:txBody>
                    <a:bodyPr/>
                    <a:lstStyle/>
                    <a:p>
                      <a:pPr algn="ctr"/>
                      <a:r>
                        <a:rPr lang="en-US" sz="2800">
                          <a:solidFill>
                            <a:schemeClr val="tx1"/>
                          </a:solidFill>
                          <a:latin typeface="Arial" panose="020B0604020202020204" pitchFamily="34" charset="0"/>
                          <a:cs typeface="Arial" panose="020B0604020202020204" pitchFamily="34" charset="0"/>
                        </a:rPr>
                        <a:t>DASS</a:t>
                      </a:r>
                      <a:r>
                        <a:rPr lang="en-US" sz="2800" baseline="0">
                          <a:solidFill>
                            <a:schemeClr val="tx1"/>
                          </a:solidFill>
                          <a:latin typeface="Arial" panose="020B0604020202020204" pitchFamily="34" charset="0"/>
                          <a:cs typeface="Arial" panose="020B0604020202020204" pitchFamily="34" charset="0"/>
                        </a:rPr>
                        <a:t> </a:t>
                      </a:r>
                    </a:p>
                    <a:p>
                      <a:pPr algn="ctr"/>
                      <a:r>
                        <a:rPr lang="en-US" sz="2800">
                          <a:solidFill>
                            <a:schemeClr val="tx1"/>
                          </a:solidFill>
                          <a:latin typeface="Arial" panose="020B0604020202020204" pitchFamily="34" charset="0"/>
                          <a:cs typeface="Arial" panose="020B0604020202020204" pitchFamily="34" charset="0"/>
                        </a:rPr>
                        <a:t>Graduation Rate</a:t>
                      </a:r>
                    </a:p>
                    <a:p>
                      <a:pPr algn="ctr"/>
                      <a:r>
                        <a:rPr lang="en-US">
                          <a:solidFill>
                            <a:schemeClr val="tx1"/>
                          </a:solidFill>
                          <a:latin typeface="Arial" panose="020B0604020202020204" pitchFamily="34" charset="0"/>
                          <a:cs typeface="Arial" panose="020B0604020202020204" pitchFamily="34" charset="0"/>
                        </a:rPr>
                        <a:t>(Modified Method)</a:t>
                      </a:r>
                    </a:p>
                  </a:txBody>
                  <a:tcPr>
                    <a:solidFill>
                      <a:schemeClr val="bg2">
                        <a:lumMod val="75000"/>
                      </a:schemeClr>
                    </a:solidFill>
                  </a:tcPr>
                </a:tc>
                <a:extLst>
                  <a:ext uri="{0D108BD9-81ED-4DB2-BD59-A6C34878D82A}">
                    <a16:rowId xmlns:a16="http://schemas.microsoft.com/office/drawing/2014/main" val="10000"/>
                  </a:ext>
                </a:extLst>
              </a:tr>
              <a:tr h="3621306">
                <a:tc>
                  <a:txBody>
                    <a:bodyPr/>
                    <a:lstStyle/>
                    <a:p>
                      <a:pPr marL="285750" indent="-285750">
                        <a:buFont typeface="Arial" panose="020B0604020202020204" pitchFamily="34" charset="0"/>
                        <a:buChar char="•"/>
                      </a:pPr>
                      <a:r>
                        <a:rPr lang="en-US" sz="2200">
                          <a:latin typeface="Arial" panose="020B0604020202020204" pitchFamily="34" charset="0"/>
                          <a:cs typeface="Arial" panose="020B0604020202020204" pitchFamily="34" charset="0"/>
                        </a:rPr>
                        <a:t>Standard</a:t>
                      </a:r>
                      <a:r>
                        <a:rPr lang="en-US" sz="2200" baseline="0">
                          <a:latin typeface="Arial" panose="020B0604020202020204" pitchFamily="34" charset="0"/>
                          <a:cs typeface="Arial" panose="020B0604020202020204" pitchFamily="34" charset="0"/>
                        </a:rPr>
                        <a:t> diploma</a:t>
                      </a:r>
                      <a:endParaRPr lang="en-US" sz="2200">
                        <a:latin typeface="Arial" panose="020B0604020202020204" pitchFamily="34" charset="0"/>
                        <a:cs typeface="Arial" panose="020B0604020202020204" pitchFamily="34" charset="0"/>
                      </a:endParaRPr>
                    </a:p>
                  </a:txBody>
                  <a:tcPr>
                    <a:solidFill>
                      <a:schemeClr val="accent2">
                        <a:lumMod val="20000"/>
                        <a:lumOff val="80000"/>
                      </a:schemeClr>
                    </a:solidFill>
                  </a:tcPr>
                </a:tc>
                <a:tc>
                  <a:txBody>
                    <a:bodyPr/>
                    <a:lstStyle/>
                    <a:p>
                      <a:pPr marL="285750" indent="-285750">
                        <a:buFont typeface="Arial" panose="020B0604020202020204" pitchFamily="34" charset="0"/>
                        <a:buChar char="•"/>
                      </a:pPr>
                      <a:r>
                        <a:rPr lang="en-US" sz="2200">
                          <a:latin typeface="Arial" panose="020B0604020202020204" pitchFamily="34" charset="0"/>
                          <a:cs typeface="Arial" panose="020B0604020202020204" pitchFamily="34" charset="0"/>
                        </a:rPr>
                        <a:t>Standard</a:t>
                      </a:r>
                      <a:r>
                        <a:rPr lang="en-US" sz="2200" baseline="0">
                          <a:latin typeface="Arial" panose="020B0604020202020204" pitchFamily="34" charset="0"/>
                          <a:cs typeface="Arial" panose="020B0604020202020204" pitchFamily="34" charset="0"/>
                        </a:rPr>
                        <a:t> diploma </a:t>
                      </a:r>
                    </a:p>
                    <a:p>
                      <a:pPr marL="285750" indent="-285750">
                        <a:buFont typeface="Arial" panose="020B0604020202020204" pitchFamily="34" charset="0"/>
                        <a:buChar char="•"/>
                      </a:pPr>
                      <a:r>
                        <a:rPr lang="en-US" sz="2200" baseline="0">
                          <a:latin typeface="Arial" panose="020B0604020202020204" pitchFamily="34" charset="0"/>
                          <a:cs typeface="Arial" panose="020B0604020202020204" pitchFamily="34" charset="0"/>
                        </a:rPr>
                        <a:t>California High School Proficiency Exam (CHSPE) </a:t>
                      </a:r>
                    </a:p>
                    <a:p>
                      <a:pPr marL="285750" indent="-285750">
                        <a:buFont typeface="Arial" panose="020B0604020202020204" pitchFamily="34" charset="0"/>
                        <a:buChar char="•"/>
                      </a:pPr>
                      <a:r>
                        <a:rPr lang="en-US" sz="2200" baseline="0">
                          <a:latin typeface="Arial" panose="020B0604020202020204" pitchFamily="34" charset="0"/>
                          <a:cs typeface="Arial" panose="020B0604020202020204" pitchFamily="34" charset="0"/>
                        </a:rPr>
                        <a:t>High School Equivalency certificate (e.g., GED*)</a:t>
                      </a:r>
                    </a:p>
                    <a:p>
                      <a:pPr marL="285750" indent="-285750">
                        <a:buFont typeface="Arial" panose="020B0604020202020204" pitchFamily="34" charset="0"/>
                        <a:buChar char="•"/>
                      </a:pPr>
                      <a:r>
                        <a:rPr lang="en-US" sz="2200" baseline="0">
                          <a:latin typeface="Arial" panose="020B0604020202020204" pitchFamily="34" charset="0"/>
                          <a:cs typeface="Arial" panose="020B0604020202020204" pitchFamily="34" charset="0"/>
                        </a:rPr>
                        <a:t>Adult education diploma</a:t>
                      </a:r>
                    </a:p>
                    <a:p>
                      <a:pPr marL="285750" indent="-285750">
                        <a:buFont typeface="Arial" panose="020B0604020202020204" pitchFamily="34" charset="0"/>
                        <a:buChar char="•"/>
                      </a:pPr>
                      <a:r>
                        <a:rPr lang="en-US" sz="2200" baseline="0">
                          <a:latin typeface="Arial" panose="020B0604020202020204" pitchFamily="34" charset="0"/>
                          <a:cs typeface="Arial" panose="020B0604020202020204" pitchFamily="34" charset="0"/>
                        </a:rPr>
                        <a:t>Early graduates (grade eleven students)</a:t>
                      </a:r>
                    </a:p>
                    <a:p>
                      <a:pPr marL="285750" indent="-285750">
                        <a:buFont typeface="Arial" panose="020B0604020202020204" pitchFamily="34" charset="0"/>
                        <a:buChar char="•"/>
                      </a:pPr>
                      <a:r>
                        <a:rPr lang="en-US" sz="2200" baseline="0">
                          <a:solidFill>
                            <a:schemeClr val="tx1"/>
                          </a:solidFill>
                          <a:latin typeface="Arial" panose="020B0604020202020204" pitchFamily="34" charset="0"/>
                          <a:cs typeface="Arial" panose="020B0604020202020204" pitchFamily="34" charset="0"/>
                        </a:rPr>
                        <a:t>Certificate of Completion </a:t>
                      </a:r>
                      <a:r>
                        <a:rPr lang="en-US" sz="2200" b="1" baseline="0">
                          <a:solidFill>
                            <a:schemeClr val="tx1"/>
                          </a:solidFill>
                          <a:latin typeface="Arial" panose="020B0604020202020204" pitchFamily="34" charset="0"/>
                          <a:cs typeface="Arial" panose="020B0604020202020204" pitchFamily="34" charset="0"/>
                        </a:rPr>
                        <a:t>plus</a:t>
                      </a:r>
                      <a:r>
                        <a:rPr lang="en-US" sz="2200" baseline="0">
                          <a:solidFill>
                            <a:schemeClr val="tx1"/>
                          </a:solidFill>
                          <a:latin typeface="Arial" panose="020B0604020202020204" pitchFamily="34" charset="0"/>
                          <a:cs typeface="Arial" panose="020B0604020202020204" pitchFamily="34" charset="0"/>
                        </a:rPr>
                        <a:t> eligible for the California Alternate Assessment (CAA) if under the age of 20</a:t>
                      </a:r>
                    </a:p>
                    <a:p>
                      <a:pPr marL="285750" indent="-285750">
                        <a:buFont typeface="Arial" panose="020B0604020202020204" pitchFamily="34" charset="0"/>
                        <a:buChar char="•"/>
                      </a:pPr>
                      <a:endParaRPr lang="en-US" sz="2200" baseline="0">
                        <a:latin typeface="Arial" panose="020B0604020202020204" pitchFamily="34" charset="0"/>
                        <a:cs typeface="Arial" panose="020B0604020202020204" pitchFamily="34" charset="0"/>
                      </a:endParaRPr>
                    </a:p>
                    <a:p>
                      <a:pPr marL="0" indent="0">
                        <a:buFont typeface="Arial" panose="020B0604020202020204" pitchFamily="34" charset="0"/>
                        <a:buNone/>
                      </a:pPr>
                      <a:r>
                        <a:rPr lang="en-US" baseline="0">
                          <a:latin typeface="Arial" panose="020B0604020202020204" pitchFamily="34" charset="0"/>
                          <a:cs typeface="Arial" panose="020B0604020202020204" pitchFamily="34" charset="0"/>
                        </a:rPr>
                        <a:t>*GED: General Educational Development</a:t>
                      </a:r>
                      <a:endParaRPr lang="en-US">
                        <a:latin typeface="Arial" panose="020B0604020202020204" pitchFamily="34" charset="0"/>
                        <a:cs typeface="Arial" panose="020B0604020202020204" pitchFamily="34" charset="0"/>
                      </a:endParaRPr>
                    </a:p>
                  </a:txBody>
                  <a:tcPr>
                    <a:solidFill>
                      <a:schemeClr val="tx2">
                        <a:lumMod val="20000"/>
                        <a:lumOff val="80000"/>
                      </a:schemeClr>
                    </a:solidFill>
                  </a:tcPr>
                </a:tc>
                <a:extLst>
                  <a:ext uri="{0D108BD9-81ED-4DB2-BD59-A6C34878D82A}">
                    <a16:rowId xmlns:a16="http://schemas.microsoft.com/office/drawing/2014/main" val="10001"/>
                  </a:ext>
                </a:extLst>
              </a:tr>
            </a:tbl>
          </a:graphicData>
        </a:graphic>
      </p:graphicFrame>
      <p:sp>
        <p:nvSpPr>
          <p:cNvPr id="2" name="Slide Number Placeholder 1">
            <a:extLst>
              <a:ext uri="{FF2B5EF4-FFF2-40B4-BE49-F238E27FC236}">
                <a16:creationId xmlns:a16="http://schemas.microsoft.com/office/drawing/2014/main" id="{D52CAF59-DFFF-4AEF-A588-DD3B03C8EFE6}"/>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16</a:t>
            </a:fld>
            <a:endParaRPr lang="en-US">
              <a:solidFill>
                <a:prstClr val="black">
                  <a:tint val="75000"/>
                </a:prstClr>
              </a:solidFill>
            </a:endParaRPr>
          </a:p>
        </p:txBody>
      </p:sp>
    </p:spTree>
    <p:extLst>
      <p:ext uri="{BB962C8B-B14F-4D97-AF65-F5344CB8AC3E}">
        <p14:creationId xmlns:p14="http://schemas.microsoft.com/office/powerpoint/2010/main" val="1391552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a:extLst>
              <a:ext uri="{FF2B5EF4-FFF2-40B4-BE49-F238E27FC236}">
                <a16:creationId xmlns:a16="http://schemas.microsoft.com/office/drawing/2014/main" id="{583C3A8A-9987-4798-8245-EA44912EBCCA}"/>
              </a:ext>
            </a:extLst>
          </p:cNvPr>
          <p:cNvSpPr>
            <a:spLocks noGrp="1"/>
          </p:cNvSpPr>
          <p:nvPr>
            <p:ph type="title"/>
          </p:nvPr>
        </p:nvSpPr>
        <p:spPr/>
        <p:txBody>
          <a:bodyPr>
            <a:normAutofit/>
          </a:bodyPr>
          <a:lstStyle/>
          <a:p>
            <a:r>
              <a:rPr lang="en-US" sz="4400"/>
              <a:t>Discussion: DASS Accountability</a:t>
            </a:r>
          </a:p>
        </p:txBody>
      </p:sp>
      <p:sp>
        <p:nvSpPr>
          <p:cNvPr id="19" name="Content Placeholder 18">
            <a:extLst>
              <a:ext uri="{FF2B5EF4-FFF2-40B4-BE49-F238E27FC236}">
                <a16:creationId xmlns:a16="http://schemas.microsoft.com/office/drawing/2014/main" id="{6B4F133C-B028-4AEE-9E5F-65DEEEDB2997}"/>
              </a:ext>
            </a:extLst>
          </p:cNvPr>
          <p:cNvSpPr>
            <a:spLocks noGrp="1"/>
          </p:cNvSpPr>
          <p:nvPr>
            <p:ph sz="quarter" idx="11"/>
          </p:nvPr>
        </p:nvSpPr>
        <p:spPr/>
        <p:txBody>
          <a:bodyPr/>
          <a:lstStyle/>
          <a:p>
            <a:pPr marL="0" indent="0">
              <a:buNone/>
            </a:pPr>
            <a:r>
              <a:rPr lang="en-US"/>
              <a:t>Do CPAG members continue to support modified measures for DASS schools?</a:t>
            </a:r>
          </a:p>
        </p:txBody>
      </p:sp>
      <p:sp>
        <p:nvSpPr>
          <p:cNvPr id="2" name="Slide Number Placeholder 1">
            <a:extLst>
              <a:ext uri="{FF2B5EF4-FFF2-40B4-BE49-F238E27FC236}">
                <a16:creationId xmlns:a16="http://schemas.microsoft.com/office/drawing/2014/main" id="{CB9AC011-8D8E-495C-B699-C8099FE1D3D2}"/>
              </a:ext>
            </a:extLst>
          </p:cNvPr>
          <p:cNvSpPr>
            <a:spLocks noGrp="1"/>
          </p:cNvSpPr>
          <p:nvPr>
            <p:ph type="sldNum" sz="quarter" idx="10"/>
          </p:nvPr>
        </p:nvSpPr>
        <p:spPr/>
        <p:txBody>
          <a:bodyPr/>
          <a:lstStyle/>
          <a:p>
            <a:fld id="{BD4257AD-90F9-4636-AD93-EC01DBF603ED}" type="slidenum">
              <a:rPr lang="en-US" smtClean="0">
                <a:solidFill>
                  <a:prstClr val="black">
                    <a:tint val="75000"/>
                  </a:prstClr>
                </a:solidFill>
              </a:rPr>
              <a:pPr/>
              <a:t>17</a:t>
            </a:fld>
            <a:endParaRPr lang="en-US">
              <a:solidFill>
                <a:prstClr val="black">
                  <a:tint val="75000"/>
                </a:prstClr>
              </a:solidFill>
            </a:endParaRPr>
          </a:p>
        </p:txBody>
      </p:sp>
    </p:spTree>
    <p:extLst>
      <p:ext uri="{BB962C8B-B14F-4D97-AF65-F5344CB8AC3E}">
        <p14:creationId xmlns:p14="http://schemas.microsoft.com/office/powerpoint/2010/main" val="691723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F0B3628-9FC3-46C2-9C84-914F47685E6B}"/>
              </a:ext>
            </a:extLst>
          </p:cNvPr>
          <p:cNvSpPr>
            <a:spLocks noGrp="1"/>
          </p:cNvSpPr>
          <p:nvPr>
            <p:ph type="title"/>
          </p:nvPr>
        </p:nvSpPr>
        <p:spPr/>
        <p:txBody>
          <a:bodyPr/>
          <a:lstStyle/>
          <a:p>
            <a:r>
              <a:rPr lang="en-US"/>
              <a:t>2020–21 School Year </a:t>
            </a:r>
            <a:br>
              <a:rPr lang="en-US"/>
            </a:br>
            <a:r>
              <a:rPr lang="en-US"/>
              <a:t>COVID-19 State Plan Addendum </a:t>
            </a:r>
          </a:p>
        </p:txBody>
      </p:sp>
      <p:sp>
        <p:nvSpPr>
          <p:cNvPr id="2" name="Slide Number Placeholder 1">
            <a:extLst>
              <a:ext uri="{FF2B5EF4-FFF2-40B4-BE49-F238E27FC236}">
                <a16:creationId xmlns:a16="http://schemas.microsoft.com/office/drawing/2014/main" id="{4D1B70EC-5DA6-4ED5-B40E-8CAD650DDFF0}"/>
              </a:ext>
            </a:extLst>
          </p:cNvPr>
          <p:cNvSpPr>
            <a:spLocks noGrp="1"/>
          </p:cNvSpPr>
          <p:nvPr>
            <p:ph type="sldNum" sz="quarter" idx="11"/>
          </p:nvPr>
        </p:nvSpPr>
        <p:spPr/>
        <p:txBody>
          <a:bodyPr/>
          <a:lstStyle/>
          <a:p>
            <a:fld id="{BD4257AD-90F9-4636-AD93-EC01DBF603ED}" type="slidenum">
              <a:rPr lang="en-US" smtClean="0">
                <a:solidFill>
                  <a:prstClr val="black">
                    <a:tint val="75000"/>
                  </a:prstClr>
                </a:solidFill>
              </a:rPr>
              <a:pPr/>
              <a:t>18</a:t>
            </a:fld>
            <a:endParaRPr lang="en-US">
              <a:solidFill>
                <a:prstClr val="black">
                  <a:tint val="75000"/>
                </a:prstClr>
              </a:solidFill>
            </a:endParaRPr>
          </a:p>
        </p:txBody>
      </p:sp>
    </p:spTree>
    <p:extLst>
      <p:ext uri="{BB962C8B-B14F-4D97-AF65-F5344CB8AC3E}">
        <p14:creationId xmlns:p14="http://schemas.microsoft.com/office/powerpoint/2010/main" val="3788158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3A004-BA78-4B53-8FE3-C23DF3B7F7EF}"/>
              </a:ext>
            </a:extLst>
          </p:cNvPr>
          <p:cNvSpPr>
            <a:spLocks noGrp="1"/>
          </p:cNvSpPr>
          <p:nvPr>
            <p:ph type="title"/>
          </p:nvPr>
        </p:nvSpPr>
        <p:spPr>
          <a:xfrm>
            <a:off x="211016" y="194733"/>
            <a:ext cx="11676184" cy="1118008"/>
          </a:xfrm>
        </p:spPr>
        <p:txBody>
          <a:bodyPr>
            <a:normAutofit fontScale="90000"/>
          </a:bodyPr>
          <a:lstStyle/>
          <a:p>
            <a:r>
              <a:rPr lang="en-US" sz="4000">
                <a:latin typeface="Arial"/>
                <a:cs typeface="Arial"/>
              </a:rPr>
              <a:t>COVID-19 Assessment and Accountability Waiver</a:t>
            </a:r>
            <a:endParaRPr lang="en-US" sz="4000"/>
          </a:p>
        </p:txBody>
      </p:sp>
      <p:sp>
        <p:nvSpPr>
          <p:cNvPr id="3" name="Content Placeholder 2">
            <a:extLst>
              <a:ext uri="{FF2B5EF4-FFF2-40B4-BE49-F238E27FC236}">
                <a16:creationId xmlns:a16="http://schemas.microsoft.com/office/drawing/2014/main" id="{B0AF9D38-AC3D-4ECF-9CB1-51814201B01F}"/>
              </a:ext>
            </a:extLst>
          </p:cNvPr>
          <p:cNvSpPr>
            <a:spLocks noGrp="1"/>
          </p:cNvSpPr>
          <p:nvPr>
            <p:ph idx="1"/>
          </p:nvPr>
        </p:nvSpPr>
        <p:spPr>
          <a:xfrm>
            <a:off x="211016" y="1270001"/>
            <a:ext cx="11676184" cy="5184774"/>
          </a:xfrm>
        </p:spPr>
        <p:txBody>
          <a:bodyPr vert="horz" lIns="91440" tIns="45720" rIns="91440" bIns="45720" rtlCol="0" anchor="t">
            <a:normAutofit/>
          </a:bodyPr>
          <a:lstStyle/>
          <a:p>
            <a:r>
              <a:rPr lang="en-US" sz="3000">
                <a:latin typeface="Arial"/>
                <a:cs typeface="Arial"/>
              </a:rPr>
              <a:t>On March 20, 2020, ED Secretary Betsy DeVos, pursuant to authority under section 8401(b) of the ESEA, invited states to request a streamlined waiver for assessments and accountability.</a:t>
            </a:r>
            <a:endParaRPr lang="en-US" sz="3000"/>
          </a:p>
          <a:p>
            <a:r>
              <a:rPr lang="en-US" sz="3000">
                <a:latin typeface="Arial"/>
                <a:cs typeface="Arial"/>
              </a:rPr>
              <a:t>Through these waivers, states would not need to administer statewide assessments to all students, to make annual accountability determinations, to identify schools for support and improvement, or to provide data on its state and local report cards for assessment and accountability information. </a:t>
            </a:r>
          </a:p>
          <a:p>
            <a:r>
              <a:rPr lang="en-US" sz="3000">
                <a:latin typeface="Arial"/>
                <a:cs typeface="Arial"/>
              </a:rPr>
              <a:t>This waiver submission was approved by the SBE on May 7, 2020.</a:t>
            </a:r>
            <a:endParaRPr lang="en-US" sz="3000"/>
          </a:p>
        </p:txBody>
      </p:sp>
      <p:sp>
        <p:nvSpPr>
          <p:cNvPr id="5" name="Slide Number Placeholder 4">
            <a:extLst>
              <a:ext uri="{FF2B5EF4-FFF2-40B4-BE49-F238E27FC236}">
                <a16:creationId xmlns:a16="http://schemas.microsoft.com/office/drawing/2014/main" id="{D1CAFABC-B631-41FD-BBBF-26DE7728284A}"/>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19</a:t>
            </a:fld>
            <a:endParaRPr lang="en-US">
              <a:solidFill>
                <a:prstClr val="black">
                  <a:tint val="75000"/>
                </a:prstClr>
              </a:solidFill>
            </a:endParaRPr>
          </a:p>
        </p:txBody>
      </p:sp>
    </p:spTree>
    <p:extLst>
      <p:ext uri="{BB962C8B-B14F-4D97-AF65-F5344CB8AC3E}">
        <p14:creationId xmlns:p14="http://schemas.microsoft.com/office/powerpoint/2010/main" val="67459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F2063-6C38-4283-8740-2F0505BA194D}"/>
              </a:ext>
            </a:extLst>
          </p:cNvPr>
          <p:cNvSpPr>
            <a:spLocks noGrp="1"/>
          </p:cNvSpPr>
          <p:nvPr>
            <p:ph type="title"/>
          </p:nvPr>
        </p:nvSpPr>
        <p:spPr/>
        <p:txBody>
          <a:bodyPr/>
          <a:lstStyle/>
          <a:p>
            <a:r>
              <a:rPr lang="en-US"/>
              <a:t>Topics</a:t>
            </a:r>
          </a:p>
        </p:txBody>
      </p:sp>
      <p:sp>
        <p:nvSpPr>
          <p:cNvPr id="3" name="Content Placeholder 2">
            <a:extLst>
              <a:ext uri="{FF2B5EF4-FFF2-40B4-BE49-F238E27FC236}">
                <a16:creationId xmlns:a16="http://schemas.microsoft.com/office/drawing/2014/main" id="{4E3195B7-8D7E-4C5D-852C-0D8EE83C9E8B}"/>
              </a:ext>
            </a:extLst>
          </p:cNvPr>
          <p:cNvSpPr>
            <a:spLocks noGrp="1"/>
          </p:cNvSpPr>
          <p:nvPr>
            <p:ph idx="1"/>
          </p:nvPr>
        </p:nvSpPr>
        <p:spPr>
          <a:xfrm>
            <a:off x="211016" y="1229360"/>
            <a:ext cx="11676184" cy="4947603"/>
          </a:xfrm>
        </p:spPr>
        <p:txBody>
          <a:bodyPr vert="horz" lIns="91440" tIns="45720" rIns="91440" bIns="45720" rtlCol="0" anchor="t">
            <a:normAutofit/>
          </a:bodyPr>
          <a:lstStyle/>
          <a:p>
            <a:pPr>
              <a:lnSpc>
                <a:spcPct val="110000"/>
              </a:lnSpc>
              <a:spcBef>
                <a:spcPts val="0"/>
              </a:spcBef>
            </a:pPr>
            <a:r>
              <a:rPr lang="en-US">
                <a:latin typeface="Arial"/>
                <a:cs typeface="Arial"/>
              </a:rPr>
              <a:t>Background on the Every Student Succeeds Act (ESSA) and Amendment Status</a:t>
            </a:r>
          </a:p>
          <a:p>
            <a:pPr marL="0" indent="0">
              <a:lnSpc>
                <a:spcPct val="110000"/>
              </a:lnSpc>
              <a:spcBef>
                <a:spcPts val="0"/>
              </a:spcBef>
              <a:buNone/>
            </a:pPr>
            <a:endParaRPr lang="en-US">
              <a:latin typeface="Arial"/>
              <a:cs typeface="Arial"/>
            </a:endParaRPr>
          </a:p>
          <a:p>
            <a:pPr>
              <a:lnSpc>
                <a:spcPct val="110000"/>
              </a:lnSpc>
              <a:spcBef>
                <a:spcPts val="0"/>
              </a:spcBef>
            </a:pPr>
            <a:r>
              <a:rPr lang="en-US">
                <a:latin typeface="Arial"/>
                <a:cs typeface="Arial"/>
              </a:rPr>
              <a:t>Modified Methods for Dashboard Alternative School Status (DASS) </a:t>
            </a:r>
          </a:p>
          <a:p>
            <a:pPr marL="0" indent="0">
              <a:lnSpc>
                <a:spcPct val="110000"/>
              </a:lnSpc>
              <a:spcBef>
                <a:spcPts val="0"/>
              </a:spcBef>
              <a:buNone/>
            </a:pPr>
            <a:endParaRPr lang="en-US"/>
          </a:p>
          <a:p>
            <a:pPr>
              <a:lnSpc>
                <a:spcPct val="110000"/>
              </a:lnSpc>
              <a:spcBef>
                <a:spcPts val="0"/>
              </a:spcBef>
            </a:pPr>
            <a:r>
              <a:rPr lang="en-US"/>
              <a:t>2020–21 School Year COVID-19 State Plan Addendum</a:t>
            </a:r>
          </a:p>
          <a:p>
            <a:pPr marL="457200" lvl="1" indent="0">
              <a:lnSpc>
                <a:spcPct val="110000"/>
              </a:lnSpc>
              <a:spcBef>
                <a:spcPts val="0"/>
              </a:spcBef>
              <a:buNone/>
            </a:pPr>
            <a:endParaRPr lang="en-US"/>
          </a:p>
          <a:p>
            <a:endParaRPr lang="en-US"/>
          </a:p>
        </p:txBody>
      </p:sp>
      <p:sp>
        <p:nvSpPr>
          <p:cNvPr id="4" name="Slide Number Placeholder 3">
            <a:extLst>
              <a:ext uri="{FF2B5EF4-FFF2-40B4-BE49-F238E27FC236}">
                <a16:creationId xmlns:a16="http://schemas.microsoft.com/office/drawing/2014/main" id="{E30421D6-02B0-4616-968C-36E8695453A6}"/>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840119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00E962-04BC-4921-BABB-AFD15C2E6BAE}"/>
              </a:ext>
            </a:extLst>
          </p:cNvPr>
          <p:cNvSpPr>
            <a:spLocks noGrp="1"/>
          </p:cNvSpPr>
          <p:nvPr>
            <p:ph type="title"/>
          </p:nvPr>
        </p:nvSpPr>
        <p:spPr/>
        <p:txBody>
          <a:bodyPr>
            <a:normAutofit/>
          </a:bodyPr>
          <a:lstStyle/>
          <a:p>
            <a:r>
              <a:rPr lang="en-US" sz="4000"/>
              <a:t>Impact of COVID-19 on Accountability Systems</a:t>
            </a:r>
          </a:p>
        </p:txBody>
      </p:sp>
      <p:sp>
        <p:nvSpPr>
          <p:cNvPr id="6" name="Content Placeholder 5">
            <a:extLst>
              <a:ext uri="{FF2B5EF4-FFF2-40B4-BE49-F238E27FC236}">
                <a16:creationId xmlns:a16="http://schemas.microsoft.com/office/drawing/2014/main" id="{855A2A00-1664-4CB3-BA5F-CEB120726A11}"/>
              </a:ext>
            </a:extLst>
          </p:cNvPr>
          <p:cNvSpPr>
            <a:spLocks noGrp="1"/>
          </p:cNvSpPr>
          <p:nvPr>
            <p:ph sz="quarter" idx="11"/>
          </p:nvPr>
        </p:nvSpPr>
        <p:spPr>
          <a:xfrm>
            <a:off x="414867" y="1330960"/>
            <a:ext cx="11377611" cy="5078457"/>
          </a:xfrm>
        </p:spPr>
        <p:txBody>
          <a:bodyPr>
            <a:normAutofit/>
          </a:bodyPr>
          <a:lstStyle/>
          <a:p>
            <a:pPr marL="0" indent="0">
              <a:lnSpc>
                <a:spcPct val="100000"/>
              </a:lnSpc>
              <a:buNone/>
            </a:pPr>
            <a:r>
              <a:rPr lang="en-US" sz="3600"/>
              <a:t>In response to the COVID-19 waivers approved in March, the ED on October 20, 2020, released information “to provide responses to questions state education agencies (SEA), local educational agencies (LEAs), and schools may have regarding implementation of the COVID-19 waivers and the impact of COVID-19 on accountability systems for the 2020–2021 school year.”</a:t>
            </a:r>
          </a:p>
        </p:txBody>
      </p:sp>
      <p:sp>
        <p:nvSpPr>
          <p:cNvPr id="2" name="Slide Number Placeholder 1">
            <a:extLst>
              <a:ext uri="{FF2B5EF4-FFF2-40B4-BE49-F238E27FC236}">
                <a16:creationId xmlns:a16="http://schemas.microsoft.com/office/drawing/2014/main" id="{64F93C1B-86B6-481C-A9A8-4D4A2973EE23}"/>
              </a:ext>
            </a:extLst>
          </p:cNvPr>
          <p:cNvSpPr>
            <a:spLocks noGrp="1"/>
          </p:cNvSpPr>
          <p:nvPr>
            <p:ph type="sldNum" sz="quarter" idx="10"/>
          </p:nvPr>
        </p:nvSpPr>
        <p:spPr/>
        <p:txBody>
          <a:bodyPr/>
          <a:lstStyle/>
          <a:p>
            <a:fld id="{BD4257AD-90F9-4636-AD93-EC01DBF603ED}" type="slidenum">
              <a:rPr lang="en-US" smtClean="0">
                <a:solidFill>
                  <a:prstClr val="black">
                    <a:tint val="75000"/>
                  </a:prstClr>
                </a:solidFill>
              </a:rPr>
              <a:pPr/>
              <a:t>20</a:t>
            </a:fld>
            <a:endParaRPr lang="en-US">
              <a:solidFill>
                <a:prstClr val="black">
                  <a:tint val="75000"/>
                </a:prstClr>
              </a:solidFill>
            </a:endParaRPr>
          </a:p>
        </p:txBody>
      </p:sp>
    </p:spTree>
    <p:extLst>
      <p:ext uri="{BB962C8B-B14F-4D97-AF65-F5344CB8AC3E}">
        <p14:creationId xmlns:p14="http://schemas.microsoft.com/office/powerpoint/2010/main" val="28979758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BB28D-99B9-432A-A00C-7877F8807E15}"/>
              </a:ext>
            </a:extLst>
          </p:cNvPr>
          <p:cNvSpPr>
            <a:spLocks noGrp="1"/>
          </p:cNvSpPr>
          <p:nvPr>
            <p:ph type="title"/>
          </p:nvPr>
        </p:nvSpPr>
        <p:spPr/>
        <p:txBody>
          <a:bodyPr>
            <a:normAutofit/>
          </a:bodyPr>
          <a:lstStyle/>
          <a:p>
            <a:r>
              <a:rPr lang="en-US" sz="4400"/>
              <a:t>COVID-19 State Plan Addendum</a:t>
            </a:r>
          </a:p>
        </p:txBody>
      </p:sp>
      <p:sp>
        <p:nvSpPr>
          <p:cNvPr id="4" name="Content Placeholder 3">
            <a:extLst>
              <a:ext uri="{FF2B5EF4-FFF2-40B4-BE49-F238E27FC236}">
                <a16:creationId xmlns:a16="http://schemas.microsoft.com/office/drawing/2014/main" id="{1FDC8099-969B-45DD-8181-21DF6E9CB6E7}"/>
              </a:ext>
            </a:extLst>
          </p:cNvPr>
          <p:cNvSpPr>
            <a:spLocks noGrp="1"/>
          </p:cNvSpPr>
          <p:nvPr>
            <p:ph sz="quarter" idx="11"/>
          </p:nvPr>
        </p:nvSpPr>
        <p:spPr>
          <a:xfrm>
            <a:off x="414867" y="1483361"/>
            <a:ext cx="11353799" cy="4656182"/>
          </a:xfrm>
        </p:spPr>
        <p:txBody>
          <a:bodyPr>
            <a:normAutofit fontScale="85000" lnSpcReduction="20000"/>
          </a:bodyPr>
          <a:lstStyle/>
          <a:p>
            <a:pPr marL="0" indent="0">
              <a:lnSpc>
                <a:spcPct val="110000"/>
              </a:lnSpc>
              <a:spcBef>
                <a:spcPts val="600"/>
              </a:spcBef>
              <a:buNone/>
            </a:pPr>
            <a:r>
              <a:rPr lang="en-US" dirty="0"/>
              <a:t>Specifically, the ED posted the following documents related to the COVID-19 waivers on the ED ESEA Consolidated State Plans webpage at </a:t>
            </a:r>
            <a:r>
              <a:rPr lang="en-US" dirty="0">
                <a:hlinkClick r:id="rId2" tooltip="Consolidated State Plans"/>
              </a:rPr>
              <a:t>https://oese.ed.gov/offices/office-of-formula-grants/school-support-and-accountability/essa-consolidated-state-plans/</a:t>
            </a:r>
            <a:r>
              <a:rPr lang="en-US" dirty="0"/>
              <a:t>:</a:t>
            </a:r>
          </a:p>
          <a:p>
            <a:pPr marL="0" indent="0">
              <a:lnSpc>
                <a:spcPct val="110000"/>
              </a:lnSpc>
              <a:spcBef>
                <a:spcPts val="600"/>
              </a:spcBef>
              <a:buNone/>
            </a:pPr>
            <a:endParaRPr lang="en-US" sz="1050" dirty="0"/>
          </a:p>
          <a:p>
            <a:pPr lvl="1">
              <a:lnSpc>
                <a:spcPct val="110000"/>
              </a:lnSpc>
              <a:spcBef>
                <a:spcPts val="600"/>
              </a:spcBef>
              <a:buFont typeface="Arial" panose="020B0604020202020204" pitchFamily="34" charset="0"/>
              <a:buChar char="–"/>
            </a:pPr>
            <a:r>
              <a:rPr lang="en-US" sz="3200" dirty="0"/>
              <a:t>State Plan Addendum Template for 2020–2021</a:t>
            </a:r>
          </a:p>
          <a:p>
            <a:pPr lvl="1">
              <a:lnSpc>
                <a:spcPct val="110000"/>
              </a:lnSpc>
              <a:spcBef>
                <a:spcPts val="600"/>
              </a:spcBef>
              <a:buFont typeface="Arial" panose="020B0604020202020204" pitchFamily="34" charset="0"/>
              <a:buChar char="–"/>
            </a:pPr>
            <a:r>
              <a:rPr lang="en-US" sz="3200" i="1" dirty="0"/>
              <a:t>Draft </a:t>
            </a:r>
            <a:r>
              <a:rPr lang="en-US" sz="3200" dirty="0"/>
              <a:t>Frequently Asked Questions: Impact of COVID-19 on Accountability System Required under the Elementary and Secondary Education Act of 1965 (ESEA)</a:t>
            </a:r>
          </a:p>
          <a:p>
            <a:pPr marL="0" indent="0">
              <a:lnSpc>
                <a:spcPct val="110000"/>
              </a:lnSpc>
              <a:spcBef>
                <a:spcPts val="600"/>
              </a:spcBef>
              <a:buNone/>
            </a:pPr>
            <a:endParaRPr lang="en-US" sz="1200" dirty="0"/>
          </a:p>
          <a:p>
            <a:pPr marL="0" indent="0">
              <a:lnSpc>
                <a:spcPct val="110000"/>
              </a:lnSpc>
              <a:spcBef>
                <a:spcPts val="600"/>
              </a:spcBef>
              <a:buNone/>
            </a:pPr>
            <a:r>
              <a:rPr lang="en-US" dirty="0"/>
              <a:t>The deadline for an SEA to submit a COVID-19 State Plan Addendum is </a:t>
            </a:r>
            <a:r>
              <a:rPr lang="en-US" b="1" dirty="0"/>
              <a:t>February 1, 2021.</a:t>
            </a:r>
            <a:endParaRPr lang="en-US" dirty="0"/>
          </a:p>
          <a:p>
            <a:endParaRPr lang="en-US" dirty="0"/>
          </a:p>
        </p:txBody>
      </p:sp>
      <p:sp>
        <p:nvSpPr>
          <p:cNvPr id="5" name="Slide Number Placeholder 4">
            <a:extLst>
              <a:ext uri="{FF2B5EF4-FFF2-40B4-BE49-F238E27FC236}">
                <a16:creationId xmlns:a16="http://schemas.microsoft.com/office/drawing/2014/main" id="{0F8A844C-C8A7-4F9B-A1E2-BAAF246A67BA}"/>
              </a:ext>
            </a:extLst>
          </p:cNvPr>
          <p:cNvSpPr>
            <a:spLocks noGrp="1"/>
          </p:cNvSpPr>
          <p:nvPr>
            <p:ph type="sldNum" sz="quarter" idx="10"/>
          </p:nvPr>
        </p:nvSpPr>
        <p:spPr/>
        <p:txBody>
          <a:bodyPr/>
          <a:lstStyle/>
          <a:p>
            <a:fld id="{BD4257AD-90F9-4636-AD93-EC01DBF603ED}" type="slidenum">
              <a:rPr lang="en-US" smtClean="0">
                <a:solidFill>
                  <a:prstClr val="black">
                    <a:tint val="75000"/>
                  </a:prstClr>
                </a:solidFill>
              </a:rPr>
              <a:pPr/>
              <a:t>21</a:t>
            </a:fld>
            <a:endParaRPr lang="en-US">
              <a:solidFill>
                <a:prstClr val="black">
                  <a:tint val="75000"/>
                </a:prstClr>
              </a:solidFill>
            </a:endParaRPr>
          </a:p>
        </p:txBody>
      </p:sp>
    </p:spTree>
    <p:extLst>
      <p:ext uri="{BB962C8B-B14F-4D97-AF65-F5344CB8AC3E}">
        <p14:creationId xmlns:p14="http://schemas.microsoft.com/office/powerpoint/2010/main" val="1241944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F021E-1789-4BA6-8C2D-26DA25C00677}"/>
              </a:ext>
            </a:extLst>
          </p:cNvPr>
          <p:cNvSpPr>
            <a:spLocks noGrp="1"/>
          </p:cNvSpPr>
          <p:nvPr>
            <p:ph type="title"/>
          </p:nvPr>
        </p:nvSpPr>
        <p:spPr/>
        <p:txBody>
          <a:bodyPr>
            <a:normAutofit/>
          </a:bodyPr>
          <a:lstStyle/>
          <a:p>
            <a:r>
              <a:rPr lang="en-US" sz="4400"/>
              <a:t>Discussion: </a:t>
            </a:r>
            <a:br>
              <a:rPr lang="en-US" sz="4400"/>
            </a:br>
            <a:r>
              <a:rPr lang="en-US" sz="4400"/>
              <a:t>COVID-19 State Plan Addendum </a:t>
            </a:r>
          </a:p>
        </p:txBody>
      </p:sp>
      <p:sp>
        <p:nvSpPr>
          <p:cNvPr id="4" name="Content Placeholder 3">
            <a:extLst>
              <a:ext uri="{FF2B5EF4-FFF2-40B4-BE49-F238E27FC236}">
                <a16:creationId xmlns:a16="http://schemas.microsoft.com/office/drawing/2014/main" id="{51335051-F668-4FB3-9C21-F0EBF9377E51}"/>
              </a:ext>
            </a:extLst>
          </p:cNvPr>
          <p:cNvSpPr>
            <a:spLocks noGrp="1"/>
          </p:cNvSpPr>
          <p:nvPr>
            <p:ph sz="quarter" idx="11"/>
          </p:nvPr>
        </p:nvSpPr>
        <p:spPr/>
        <p:txBody>
          <a:bodyPr vert="horz" lIns="91440" tIns="45720" rIns="91440" bIns="45720" rtlCol="0" anchor="t">
            <a:normAutofit/>
          </a:bodyPr>
          <a:lstStyle/>
          <a:p>
            <a:pPr marL="0" indent="0">
              <a:buNone/>
            </a:pPr>
            <a:r>
              <a:rPr lang="en-US">
                <a:latin typeface="Arial"/>
                <a:cs typeface="Arial"/>
              </a:rPr>
              <a:t>Based on your understanding of the waiver, do you have any clarifying questions or comments for CDE to consider?</a:t>
            </a:r>
          </a:p>
        </p:txBody>
      </p:sp>
      <p:sp>
        <p:nvSpPr>
          <p:cNvPr id="5" name="Slide Number Placeholder 4">
            <a:extLst>
              <a:ext uri="{FF2B5EF4-FFF2-40B4-BE49-F238E27FC236}">
                <a16:creationId xmlns:a16="http://schemas.microsoft.com/office/drawing/2014/main" id="{E5E048C9-F152-4F8D-AB63-AC4A5AC96249}"/>
              </a:ext>
            </a:extLst>
          </p:cNvPr>
          <p:cNvSpPr>
            <a:spLocks noGrp="1"/>
          </p:cNvSpPr>
          <p:nvPr>
            <p:ph type="sldNum" sz="quarter" idx="10"/>
          </p:nvPr>
        </p:nvSpPr>
        <p:spPr/>
        <p:txBody>
          <a:bodyPr/>
          <a:lstStyle/>
          <a:p>
            <a:fld id="{BD4257AD-90F9-4636-AD93-EC01DBF603ED}" type="slidenum">
              <a:rPr lang="en-US" smtClean="0">
                <a:solidFill>
                  <a:prstClr val="black">
                    <a:tint val="75000"/>
                  </a:prstClr>
                </a:solidFill>
              </a:rPr>
              <a:pPr/>
              <a:t>22</a:t>
            </a:fld>
            <a:endParaRPr lang="en-US">
              <a:solidFill>
                <a:prstClr val="black">
                  <a:tint val="75000"/>
                </a:prstClr>
              </a:solidFill>
            </a:endParaRPr>
          </a:p>
        </p:txBody>
      </p:sp>
    </p:spTree>
    <p:extLst>
      <p:ext uri="{BB962C8B-B14F-4D97-AF65-F5344CB8AC3E}">
        <p14:creationId xmlns:p14="http://schemas.microsoft.com/office/powerpoint/2010/main" val="3681551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C882-252A-4A0A-87FD-82D9D972BFFF}"/>
              </a:ext>
            </a:extLst>
          </p:cNvPr>
          <p:cNvSpPr>
            <a:spLocks noGrp="1"/>
          </p:cNvSpPr>
          <p:nvPr>
            <p:ph type="title"/>
          </p:nvPr>
        </p:nvSpPr>
        <p:spPr/>
        <p:txBody>
          <a:bodyPr/>
          <a:lstStyle/>
          <a:p>
            <a:r>
              <a:rPr lang="en-US"/>
              <a:t>Role of CPAG</a:t>
            </a:r>
          </a:p>
        </p:txBody>
      </p:sp>
      <p:sp>
        <p:nvSpPr>
          <p:cNvPr id="3" name="Content Placeholder 2">
            <a:extLst>
              <a:ext uri="{FF2B5EF4-FFF2-40B4-BE49-F238E27FC236}">
                <a16:creationId xmlns:a16="http://schemas.microsoft.com/office/drawing/2014/main" id="{A8274F7D-BB19-4CE3-B439-1DFAAA5AFA5F}"/>
              </a:ext>
            </a:extLst>
          </p:cNvPr>
          <p:cNvSpPr>
            <a:spLocks noGrp="1"/>
          </p:cNvSpPr>
          <p:nvPr>
            <p:ph idx="1"/>
          </p:nvPr>
        </p:nvSpPr>
        <p:spPr/>
        <p:txBody>
          <a:bodyPr/>
          <a:lstStyle/>
          <a:p>
            <a:pPr marL="0" indent="0">
              <a:buNone/>
            </a:pPr>
            <a:r>
              <a:rPr lang="en-US">
                <a:latin typeface="Arial"/>
                <a:cs typeface="Arial"/>
              </a:rPr>
              <a:t>The California Practitioners Advisory Group (CPAG) will provide input to the California State Board of Education (SBE) on ongoing efforts to establish a single coherent local, state, and federal accountability system. The advisory committee will also serve as the state’s committee of practitioners under federal Title I requirements.</a:t>
            </a:r>
          </a:p>
          <a:p>
            <a:endParaRPr lang="en-US"/>
          </a:p>
        </p:txBody>
      </p:sp>
      <p:sp>
        <p:nvSpPr>
          <p:cNvPr id="4" name="Slide Number Placeholder 3">
            <a:extLst>
              <a:ext uri="{FF2B5EF4-FFF2-40B4-BE49-F238E27FC236}">
                <a16:creationId xmlns:a16="http://schemas.microsoft.com/office/drawing/2014/main" id="{E7D2510B-C86A-4E51-BE67-B2C713F7DB4B}"/>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3173861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FAB2034-524A-4F21-9485-40A5372F7C0B}"/>
              </a:ext>
            </a:extLst>
          </p:cNvPr>
          <p:cNvSpPr>
            <a:spLocks noGrp="1"/>
          </p:cNvSpPr>
          <p:nvPr>
            <p:ph type="title"/>
          </p:nvPr>
        </p:nvSpPr>
        <p:spPr>
          <a:xfrm>
            <a:off x="166938" y="1310640"/>
            <a:ext cx="11744645" cy="3545840"/>
          </a:xfrm>
        </p:spPr>
        <p:txBody>
          <a:bodyPr/>
          <a:lstStyle/>
          <a:p>
            <a:r>
              <a:rPr lang="en-US"/>
              <a:t>Background on the </a:t>
            </a:r>
            <a:br>
              <a:rPr lang="en-US"/>
            </a:br>
            <a:r>
              <a:rPr lang="en-US"/>
              <a:t>Every Student Succeeds Act and Amendment Status</a:t>
            </a:r>
          </a:p>
        </p:txBody>
      </p:sp>
      <p:sp>
        <p:nvSpPr>
          <p:cNvPr id="2" name="Slide Number Placeholder 1">
            <a:extLst>
              <a:ext uri="{FF2B5EF4-FFF2-40B4-BE49-F238E27FC236}">
                <a16:creationId xmlns:a16="http://schemas.microsoft.com/office/drawing/2014/main" id="{D5A661D4-9631-4D61-A6FB-EA6678F35E4E}"/>
              </a:ext>
            </a:extLst>
          </p:cNvPr>
          <p:cNvSpPr>
            <a:spLocks noGrp="1"/>
          </p:cNvSpPr>
          <p:nvPr>
            <p:ph type="sldNum" sz="quarter" idx="11"/>
          </p:nvPr>
        </p:nvSpPr>
        <p:spPr/>
        <p:txBody>
          <a:bodyPr/>
          <a:lstStyle/>
          <a:p>
            <a:fld id="{BD4257AD-90F9-4636-AD93-EC01DBF603ED}" type="slidenum">
              <a:rPr lang="en-US" smtClean="0"/>
              <a:t>4</a:t>
            </a:fld>
            <a:endParaRPr lang="en-US"/>
          </a:p>
        </p:txBody>
      </p:sp>
    </p:spTree>
    <p:extLst>
      <p:ext uri="{BB962C8B-B14F-4D97-AF65-F5344CB8AC3E}">
        <p14:creationId xmlns:p14="http://schemas.microsoft.com/office/powerpoint/2010/main" val="1459189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D6492-9360-4AAF-A465-B5EDDE5A9F55}"/>
              </a:ext>
            </a:extLst>
          </p:cNvPr>
          <p:cNvSpPr>
            <a:spLocks noGrp="1"/>
          </p:cNvSpPr>
          <p:nvPr>
            <p:ph type="title"/>
          </p:nvPr>
        </p:nvSpPr>
        <p:spPr/>
        <p:txBody>
          <a:bodyPr/>
          <a:lstStyle/>
          <a:p>
            <a:r>
              <a:rPr lang="en-US"/>
              <a:t>ESSA Background</a:t>
            </a:r>
          </a:p>
        </p:txBody>
      </p:sp>
      <p:sp>
        <p:nvSpPr>
          <p:cNvPr id="4" name="Content Placeholder 3">
            <a:extLst>
              <a:ext uri="{FF2B5EF4-FFF2-40B4-BE49-F238E27FC236}">
                <a16:creationId xmlns:a16="http://schemas.microsoft.com/office/drawing/2014/main" id="{9C0164E3-B061-4AD1-A1DD-845970056BA7}"/>
              </a:ext>
            </a:extLst>
          </p:cNvPr>
          <p:cNvSpPr>
            <a:spLocks noGrp="1"/>
          </p:cNvSpPr>
          <p:nvPr>
            <p:ph idx="1"/>
          </p:nvPr>
        </p:nvSpPr>
        <p:spPr>
          <a:xfrm>
            <a:off x="211016" y="1468438"/>
            <a:ext cx="11676184" cy="4708525"/>
          </a:xfrm>
        </p:spPr>
        <p:txBody>
          <a:bodyPr vert="horz" lIns="91440" tIns="45720" rIns="91440" bIns="45720" rtlCol="0" anchor="t">
            <a:normAutofit/>
          </a:bodyPr>
          <a:lstStyle/>
          <a:p>
            <a:r>
              <a:rPr lang="en-US">
                <a:latin typeface="Arial"/>
                <a:cs typeface="Arial"/>
              </a:rPr>
              <a:t>Signed into law by President Obama December 2015.</a:t>
            </a:r>
          </a:p>
          <a:p>
            <a:r>
              <a:rPr lang="en-US">
                <a:latin typeface="Arial"/>
                <a:cs typeface="Arial"/>
              </a:rPr>
              <a:t>Reauthorization of the federal Elementary and Secondary Education Act (ESEA).</a:t>
            </a:r>
          </a:p>
          <a:p>
            <a:r>
              <a:rPr lang="en-US">
                <a:latin typeface="Arial"/>
                <a:cs typeface="Arial"/>
              </a:rPr>
              <a:t>Replaces the No Child Left Behind Act.</a:t>
            </a:r>
          </a:p>
          <a:p>
            <a:r>
              <a:rPr lang="en-US">
                <a:latin typeface="Arial"/>
                <a:cs typeface="Arial"/>
              </a:rPr>
              <a:t>Ensures educational equity and opportunity for disadvantaged and high-needs students.</a:t>
            </a:r>
          </a:p>
          <a:p>
            <a:r>
              <a:rPr lang="en-US">
                <a:latin typeface="Arial"/>
                <a:cs typeface="Arial"/>
              </a:rPr>
              <a:t>Supplements state programs.</a:t>
            </a:r>
          </a:p>
          <a:p>
            <a:endParaRPr lang="en-US"/>
          </a:p>
        </p:txBody>
      </p:sp>
      <p:sp>
        <p:nvSpPr>
          <p:cNvPr id="5" name="Slide Number Placeholder 4">
            <a:extLst>
              <a:ext uri="{FF2B5EF4-FFF2-40B4-BE49-F238E27FC236}">
                <a16:creationId xmlns:a16="http://schemas.microsoft.com/office/drawing/2014/main" id="{32CC773E-0F33-4581-BD2E-4206F47DC34C}"/>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5</a:t>
            </a:fld>
            <a:endParaRPr lang="en-US">
              <a:solidFill>
                <a:prstClr val="black">
                  <a:tint val="75000"/>
                </a:prstClr>
              </a:solidFill>
            </a:endParaRPr>
          </a:p>
        </p:txBody>
      </p:sp>
    </p:spTree>
    <p:extLst>
      <p:ext uri="{BB962C8B-B14F-4D97-AF65-F5344CB8AC3E}">
        <p14:creationId xmlns:p14="http://schemas.microsoft.com/office/powerpoint/2010/main" val="3988649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25376-26F1-4171-AAB1-A5014C823B0A}"/>
              </a:ext>
            </a:extLst>
          </p:cNvPr>
          <p:cNvSpPr>
            <a:spLocks noGrp="1"/>
          </p:cNvSpPr>
          <p:nvPr>
            <p:ph type="title"/>
          </p:nvPr>
        </p:nvSpPr>
        <p:spPr>
          <a:xfrm>
            <a:off x="211016" y="194733"/>
            <a:ext cx="11676184" cy="1102133"/>
          </a:xfrm>
        </p:spPr>
        <p:txBody>
          <a:bodyPr/>
          <a:lstStyle/>
          <a:p>
            <a:r>
              <a:rPr lang="en-US">
                <a:latin typeface="Arial"/>
                <a:cs typeface="Arial"/>
              </a:rPr>
              <a:t>2019 ESSA State Plan Amendments (1)</a:t>
            </a:r>
          </a:p>
        </p:txBody>
      </p:sp>
      <p:sp>
        <p:nvSpPr>
          <p:cNvPr id="4" name="Content Placeholder 3">
            <a:extLst>
              <a:ext uri="{FF2B5EF4-FFF2-40B4-BE49-F238E27FC236}">
                <a16:creationId xmlns:a16="http://schemas.microsoft.com/office/drawing/2014/main" id="{132BE138-A4EF-4B8B-9DF1-1EB1981811C3}"/>
              </a:ext>
            </a:extLst>
          </p:cNvPr>
          <p:cNvSpPr>
            <a:spLocks noGrp="1"/>
          </p:cNvSpPr>
          <p:nvPr>
            <p:ph idx="1"/>
          </p:nvPr>
        </p:nvSpPr>
        <p:spPr>
          <a:xfrm>
            <a:off x="211016" y="1566833"/>
            <a:ext cx="11676184" cy="4610130"/>
          </a:xfrm>
        </p:spPr>
        <p:txBody>
          <a:bodyPr vert="horz" lIns="91440" tIns="45720" rIns="91440" bIns="45720" rtlCol="0" anchor="t">
            <a:normAutofit/>
          </a:bodyPr>
          <a:lstStyle/>
          <a:p>
            <a:pPr marL="0" indent="0">
              <a:buNone/>
            </a:pPr>
            <a:r>
              <a:rPr lang="en-US" b="1">
                <a:latin typeface="Arial"/>
                <a:cs typeface="Arial"/>
              </a:rPr>
              <a:t>January 2020: </a:t>
            </a:r>
            <a:r>
              <a:rPr lang="en-US">
                <a:latin typeface="Arial"/>
                <a:cs typeface="Arial"/>
              </a:rPr>
              <a:t>The SBE approved the adoption of the following amendments to California’s State Plan (State Plan) to reflect the SBE’s actions in 2019 and technical edits to the ESSA state plan:</a:t>
            </a:r>
          </a:p>
          <a:p>
            <a:pPr lvl="1"/>
            <a:r>
              <a:rPr lang="en-US">
                <a:latin typeface="Arial"/>
                <a:cs typeface="Arial"/>
              </a:rPr>
              <a:t>Updated the long-term goal and revised Status cut scores for the Graduation Rate Indicator.</a:t>
            </a:r>
          </a:p>
          <a:p>
            <a:pPr lvl="1"/>
            <a:r>
              <a:rPr lang="en-US">
                <a:latin typeface="Arial"/>
                <a:cs typeface="Arial"/>
              </a:rPr>
              <a:t>Approved the methodology for using the English Learner Progress Indicator (ELPI) for school identification. </a:t>
            </a:r>
          </a:p>
          <a:p>
            <a:endParaRPr lang="en-US"/>
          </a:p>
        </p:txBody>
      </p:sp>
      <p:sp>
        <p:nvSpPr>
          <p:cNvPr id="5" name="Slide Number Placeholder 4">
            <a:extLst>
              <a:ext uri="{FF2B5EF4-FFF2-40B4-BE49-F238E27FC236}">
                <a16:creationId xmlns:a16="http://schemas.microsoft.com/office/drawing/2014/main" id="{6B008602-2656-4A65-8B55-6F445E9BB352}"/>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6</a:t>
            </a:fld>
            <a:endParaRPr lang="en-US">
              <a:solidFill>
                <a:prstClr val="black">
                  <a:tint val="75000"/>
                </a:prstClr>
              </a:solidFill>
            </a:endParaRPr>
          </a:p>
        </p:txBody>
      </p:sp>
    </p:spTree>
    <p:extLst>
      <p:ext uri="{BB962C8B-B14F-4D97-AF65-F5344CB8AC3E}">
        <p14:creationId xmlns:p14="http://schemas.microsoft.com/office/powerpoint/2010/main" val="1681001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549BF-5220-4DBC-8A5B-127E679758FB}"/>
              </a:ext>
            </a:extLst>
          </p:cNvPr>
          <p:cNvSpPr>
            <a:spLocks noGrp="1"/>
          </p:cNvSpPr>
          <p:nvPr>
            <p:ph type="title"/>
          </p:nvPr>
        </p:nvSpPr>
        <p:spPr/>
        <p:txBody>
          <a:bodyPr>
            <a:normAutofit/>
          </a:bodyPr>
          <a:lstStyle/>
          <a:p>
            <a:r>
              <a:rPr lang="en-US" sz="4400">
                <a:latin typeface="Arial"/>
                <a:cs typeface="Arial"/>
              </a:rPr>
              <a:t>2019 ESSA State Plan Amendments (2)</a:t>
            </a:r>
          </a:p>
        </p:txBody>
      </p:sp>
      <p:sp>
        <p:nvSpPr>
          <p:cNvPr id="4" name="Content Placeholder 3">
            <a:extLst>
              <a:ext uri="{FF2B5EF4-FFF2-40B4-BE49-F238E27FC236}">
                <a16:creationId xmlns:a16="http://schemas.microsoft.com/office/drawing/2014/main" id="{2C0D948C-9ABC-4ECF-AA42-72C2C8428393}"/>
              </a:ext>
            </a:extLst>
          </p:cNvPr>
          <p:cNvSpPr>
            <a:spLocks noGrp="1"/>
          </p:cNvSpPr>
          <p:nvPr>
            <p:ph sz="quarter" idx="11"/>
          </p:nvPr>
        </p:nvSpPr>
        <p:spPr>
          <a:xfrm>
            <a:off x="414867" y="1496876"/>
            <a:ext cx="11382553" cy="4642666"/>
          </a:xfrm>
        </p:spPr>
        <p:txBody>
          <a:bodyPr vert="horz" lIns="91440" tIns="45720" rIns="91440" bIns="45720" rtlCol="0" anchor="t">
            <a:normAutofit/>
          </a:bodyPr>
          <a:lstStyle/>
          <a:p>
            <a:pPr marL="0" indent="0">
              <a:buNone/>
            </a:pPr>
            <a:r>
              <a:rPr lang="en-US">
                <a:latin typeface="Arial"/>
                <a:cs typeface="Arial"/>
              </a:rPr>
              <a:t>Additionally, the SBE approved the following amendments:</a:t>
            </a:r>
          </a:p>
          <a:p>
            <a:pPr lvl="1">
              <a:buFont typeface="Arial" panose="020B0604020202020204" pitchFamily="34" charset="0"/>
              <a:buChar char="–"/>
            </a:pPr>
            <a:r>
              <a:rPr lang="en-US">
                <a:latin typeface="Arial"/>
                <a:cs typeface="Arial"/>
              </a:rPr>
              <a:t>Approved status cut scores for the ELPI.</a:t>
            </a:r>
          </a:p>
          <a:p>
            <a:pPr lvl="1">
              <a:buFont typeface="Arial" panose="020B0604020202020204" pitchFamily="34" charset="0"/>
              <a:buChar char="–"/>
            </a:pPr>
            <a:r>
              <a:rPr lang="en-US">
                <a:latin typeface="Arial"/>
                <a:cs typeface="Arial"/>
              </a:rPr>
              <a:t>Clarified the definitions of “ineffective teacher” and “out of field” teacher.</a:t>
            </a:r>
          </a:p>
          <a:p>
            <a:pPr lvl="1">
              <a:buFont typeface="Arial" panose="020B0604020202020204" pitchFamily="34" charset="0"/>
              <a:buChar char="–"/>
            </a:pPr>
            <a:r>
              <a:rPr lang="en-US">
                <a:latin typeface="Arial"/>
                <a:cs typeface="Arial"/>
              </a:rPr>
              <a:t>Raised the low graduation threshold to “below 68 percent.” </a:t>
            </a:r>
            <a:endParaRPr lang="en-US"/>
          </a:p>
          <a:p>
            <a:pPr lvl="1">
              <a:buFont typeface="Arial" panose="020B0604020202020204" pitchFamily="34" charset="0"/>
              <a:buChar char="–"/>
            </a:pPr>
            <a:r>
              <a:rPr lang="en-US">
                <a:latin typeface="Arial"/>
                <a:cs typeface="Arial"/>
              </a:rPr>
              <a:t>Refined a combined (also known as an extended rate) four- and five-year graduation rate for the Graduation Rate Indicator.</a:t>
            </a:r>
          </a:p>
          <a:p>
            <a:pPr lvl="1">
              <a:buFont typeface="Arial" panose="020B0604020202020204" pitchFamily="34" charset="0"/>
              <a:buChar char="–"/>
            </a:pPr>
            <a:r>
              <a:rPr lang="en-US">
                <a:latin typeface="Arial"/>
                <a:cs typeface="Arial"/>
              </a:rPr>
              <a:t>Reinserted the Academic Indicator State Level Data by Student Group tables</a:t>
            </a:r>
          </a:p>
          <a:p>
            <a:endParaRPr lang="en-US"/>
          </a:p>
        </p:txBody>
      </p:sp>
      <p:sp>
        <p:nvSpPr>
          <p:cNvPr id="5" name="Slide Number Placeholder 4">
            <a:extLst>
              <a:ext uri="{FF2B5EF4-FFF2-40B4-BE49-F238E27FC236}">
                <a16:creationId xmlns:a16="http://schemas.microsoft.com/office/drawing/2014/main" id="{DEF6B300-9468-49C9-B76A-2DDFEEC47F4E}"/>
              </a:ext>
            </a:extLst>
          </p:cNvPr>
          <p:cNvSpPr>
            <a:spLocks noGrp="1"/>
          </p:cNvSpPr>
          <p:nvPr>
            <p:ph type="sldNum" sz="quarter" idx="10"/>
          </p:nvPr>
        </p:nvSpPr>
        <p:spPr/>
        <p:txBody>
          <a:bodyPr/>
          <a:lstStyle/>
          <a:p>
            <a:fld id="{BD4257AD-90F9-4636-AD93-EC01DBF603ED}"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1425727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D17D6-8F45-4E45-9330-8BB0E3A0D3C5}"/>
              </a:ext>
            </a:extLst>
          </p:cNvPr>
          <p:cNvSpPr>
            <a:spLocks noGrp="1"/>
          </p:cNvSpPr>
          <p:nvPr>
            <p:ph type="title"/>
          </p:nvPr>
        </p:nvSpPr>
        <p:spPr/>
        <p:txBody>
          <a:bodyPr>
            <a:normAutofit/>
          </a:bodyPr>
          <a:lstStyle/>
          <a:p>
            <a:r>
              <a:rPr lang="en-US" sz="4400">
                <a:latin typeface="Arial"/>
                <a:cs typeface="Arial"/>
              </a:rPr>
              <a:t>2019 ESSA State Plan Amendments: Timeline</a:t>
            </a:r>
          </a:p>
        </p:txBody>
      </p:sp>
      <p:sp>
        <p:nvSpPr>
          <p:cNvPr id="4" name="Content Placeholder 3">
            <a:extLst>
              <a:ext uri="{FF2B5EF4-FFF2-40B4-BE49-F238E27FC236}">
                <a16:creationId xmlns:a16="http://schemas.microsoft.com/office/drawing/2014/main" id="{D33E3F69-6541-4BA4-9564-3546B9182C0D}"/>
              </a:ext>
            </a:extLst>
          </p:cNvPr>
          <p:cNvSpPr>
            <a:spLocks noGrp="1"/>
          </p:cNvSpPr>
          <p:nvPr>
            <p:ph sz="quarter" idx="11"/>
          </p:nvPr>
        </p:nvSpPr>
        <p:spPr>
          <a:xfrm>
            <a:off x="414867" y="1818640"/>
            <a:ext cx="11382553" cy="4723468"/>
          </a:xfrm>
        </p:spPr>
        <p:txBody>
          <a:bodyPr vert="horz" lIns="91440" tIns="45720" rIns="91440" bIns="45720" rtlCol="0" anchor="t">
            <a:normAutofit/>
          </a:bodyPr>
          <a:lstStyle/>
          <a:p>
            <a:pPr>
              <a:lnSpc>
                <a:spcPct val="100000"/>
              </a:lnSpc>
            </a:pPr>
            <a:r>
              <a:rPr lang="en-US">
                <a:latin typeface="Arial"/>
                <a:cs typeface="Arial"/>
              </a:rPr>
              <a:t>On January 31, 2020 the California Department of Education (CDE) submitted to the U.S. Department of Education (ED) the updated ESSA State Plan.</a:t>
            </a:r>
          </a:p>
          <a:p>
            <a:pPr>
              <a:lnSpc>
                <a:spcPct val="100000"/>
              </a:lnSpc>
            </a:pPr>
            <a:r>
              <a:rPr lang="en-US">
                <a:latin typeface="Arial"/>
                <a:cs typeface="Arial"/>
              </a:rPr>
              <a:t>As of November 30, 2020, these State Plan amendments continue to be pending approval by the ED.</a:t>
            </a:r>
          </a:p>
          <a:p>
            <a:endParaRPr lang="en-US"/>
          </a:p>
        </p:txBody>
      </p:sp>
      <p:sp>
        <p:nvSpPr>
          <p:cNvPr id="5" name="Slide Number Placeholder 4">
            <a:extLst>
              <a:ext uri="{FF2B5EF4-FFF2-40B4-BE49-F238E27FC236}">
                <a16:creationId xmlns:a16="http://schemas.microsoft.com/office/drawing/2014/main" id="{653164E3-64E5-459A-9752-7ED37CDE753C}"/>
              </a:ext>
            </a:extLst>
          </p:cNvPr>
          <p:cNvSpPr>
            <a:spLocks noGrp="1"/>
          </p:cNvSpPr>
          <p:nvPr>
            <p:ph type="sldNum" sz="quarter" idx="10"/>
          </p:nvPr>
        </p:nvSpPr>
        <p:spPr/>
        <p:txBody>
          <a:bodyPr/>
          <a:lstStyle/>
          <a:p>
            <a:fld id="{BD4257AD-90F9-4636-AD93-EC01DBF603ED}" type="slidenum">
              <a:rPr lang="en-US" smtClean="0">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1045801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467A-2B4E-48A4-9BC7-6F6AC02B186C}"/>
              </a:ext>
            </a:extLst>
          </p:cNvPr>
          <p:cNvSpPr>
            <a:spLocks noGrp="1"/>
          </p:cNvSpPr>
          <p:nvPr>
            <p:ph type="title"/>
          </p:nvPr>
        </p:nvSpPr>
        <p:spPr/>
        <p:txBody>
          <a:bodyPr/>
          <a:lstStyle/>
          <a:p>
            <a:r>
              <a:rPr lang="en-US"/>
              <a:t>Letter From the </a:t>
            </a:r>
            <a:br>
              <a:rPr lang="en-US"/>
            </a:br>
            <a:r>
              <a:rPr lang="en-US"/>
              <a:t>U.S. Department of Education </a:t>
            </a:r>
          </a:p>
        </p:txBody>
      </p:sp>
      <p:sp>
        <p:nvSpPr>
          <p:cNvPr id="3" name="Content Placeholder 2">
            <a:extLst>
              <a:ext uri="{FF2B5EF4-FFF2-40B4-BE49-F238E27FC236}">
                <a16:creationId xmlns:a16="http://schemas.microsoft.com/office/drawing/2014/main" id="{BBCCB72D-3A41-406E-8284-445C3AAF96E3}"/>
              </a:ext>
            </a:extLst>
          </p:cNvPr>
          <p:cNvSpPr>
            <a:spLocks noGrp="1"/>
          </p:cNvSpPr>
          <p:nvPr>
            <p:ph idx="1"/>
          </p:nvPr>
        </p:nvSpPr>
        <p:spPr/>
        <p:txBody>
          <a:bodyPr>
            <a:normAutofit fontScale="85000" lnSpcReduction="20000"/>
          </a:bodyPr>
          <a:lstStyle/>
          <a:p>
            <a:pPr>
              <a:lnSpc>
                <a:spcPct val="110000"/>
              </a:lnSpc>
            </a:pPr>
            <a:r>
              <a:rPr lang="en-US" dirty="0">
                <a:latin typeface="Arial"/>
                <a:cs typeface="Arial"/>
              </a:rPr>
              <a:t>The CDE received a letter from ED, dated October 5, 2020, which states that using modified methods to calculate state indicators for DASS schools is </a:t>
            </a:r>
            <a:r>
              <a:rPr lang="en-US" b="1" dirty="0">
                <a:latin typeface="Arial"/>
                <a:cs typeface="Arial"/>
              </a:rPr>
              <a:t>not</a:t>
            </a:r>
            <a:r>
              <a:rPr lang="en-US" dirty="0">
                <a:latin typeface="Arial"/>
                <a:cs typeface="Arial"/>
              </a:rPr>
              <a:t> permissible under the ESSA 1111(c)(4)(B) and 1111(c)(4)(C). Specifically the CDE cannot:</a:t>
            </a:r>
          </a:p>
          <a:p>
            <a:pPr lvl="1">
              <a:lnSpc>
                <a:spcPct val="120000"/>
              </a:lnSpc>
            </a:pPr>
            <a:r>
              <a:rPr lang="en-US" dirty="0"/>
              <a:t>Establish different cut scores for the Academic Indicator</a:t>
            </a:r>
          </a:p>
          <a:p>
            <a:pPr lvl="1">
              <a:lnSpc>
                <a:spcPct val="120000"/>
              </a:lnSpc>
            </a:pPr>
            <a:r>
              <a:rPr lang="en-US" dirty="0"/>
              <a:t>Use a one-year graduation rate</a:t>
            </a:r>
          </a:p>
          <a:p>
            <a:pPr>
              <a:lnSpc>
                <a:spcPct val="120000"/>
              </a:lnSpc>
            </a:pPr>
            <a:r>
              <a:rPr lang="en-US" dirty="0"/>
              <a:t>These letters are available for review on the SBE December Information Memoranda webpage at </a:t>
            </a:r>
            <a:r>
              <a:rPr lang="en-US" dirty="0">
                <a:hlinkClick r:id="rId2" tooltip="December Information Memo Webpage letters to and from U.S. Department of Education"/>
              </a:rPr>
              <a:t>http://www.cde.ca.gov/be/pn/im/infomemodec2020.asp</a:t>
            </a:r>
            <a:r>
              <a:rPr lang="en-US" dirty="0"/>
              <a:t>  </a:t>
            </a:r>
          </a:p>
          <a:p>
            <a:endParaRPr lang="en-US" dirty="0"/>
          </a:p>
        </p:txBody>
      </p:sp>
      <p:sp>
        <p:nvSpPr>
          <p:cNvPr id="4" name="Slide Number Placeholder 3">
            <a:extLst>
              <a:ext uri="{FF2B5EF4-FFF2-40B4-BE49-F238E27FC236}">
                <a16:creationId xmlns:a16="http://schemas.microsoft.com/office/drawing/2014/main" id="{0E58A83C-55F9-45A7-9743-0F81F6253D2C}"/>
              </a:ext>
            </a:extLst>
          </p:cNvPr>
          <p:cNvSpPr>
            <a:spLocks noGrp="1"/>
          </p:cNvSpPr>
          <p:nvPr>
            <p:ph type="sldNum" sz="quarter" idx="12"/>
          </p:nvPr>
        </p:nvSpPr>
        <p:spPr/>
        <p:txBody>
          <a:bodyPr/>
          <a:lstStyle/>
          <a:p>
            <a:fld id="{E3F07B27-5348-4263-B67F-EF7FF0A6AD4A}"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1413623456"/>
      </p:ext>
    </p:extLst>
  </p:cSld>
  <p:clrMapOvr>
    <a:masterClrMapping/>
  </p:clrMapOvr>
</p:sld>
</file>

<file path=ppt/theme/theme1.xml><?xml version="1.0" encoding="utf-8"?>
<a:theme xmlns:a="http://schemas.openxmlformats.org/drawingml/2006/main" name="2_AAU Slide Mas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5A95F0B-CE47-4D68-882B-ABF1506AD24F}" vid="{416E266A-1C2B-42D4-A9B9-8032785B5A96}"/>
    </a:ext>
  </a:extLst>
</a:theme>
</file>

<file path=ppt/theme/theme2.xml><?xml version="1.0" encoding="utf-8"?>
<a:theme xmlns:a="http://schemas.openxmlformats.org/drawingml/2006/main" name="ADAD Layou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5A95F0B-CE47-4D68-882B-ABF1506AD24F}" vid="{7C08C3BD-7A36-416C-9D6E-D65A1C49DC34}"/>
    </a:ext>
  </a:extLst>
</a:theme>
</file>

<file path=ppt/theme/theme3.xml><?xml version="1.0" encoding="utf-8"?>
<a:theme xmlns:a="http://schemas.openxmlformats.org/drawingml/2006/main" name="1_ADAD Layou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5A95F0B-CE47-4D68-882B-ABF1506AD24F}" vid="{FB03E981-4667-479F-92D2-54A188D58978}"/>
    </a:ext>
  </a:extLst>
</a:theme>
</file>

<file path=ppt/theme/theme4.xml><?xml version="1.0" encoding="utf-8"?>
<a:theme xmlns:a="http://schemas.openxmlformats.org/drawingml/2006/main" name="1_AAU Slide Mas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5A95F0B-CE47-4D68-882B-ABF1506AD24F}" vid="{D940E27E-19E8-408E-B73B-73511E7B6BED}"/>
    </a:ext>
  </a:extLst>
</a:theme>
</file>

<file path=ppt/theme/theme5.xml><?xml version="1.0" encoding="utf-8"?>
<a:theme xmlns:a="http://schemas.openxmlformats.org/drawingml/2006/main" name="3_AAU Slide Mas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5A95F0B-CE47-4D68-882B-ABF1506AD24F}" vid="{F471C780-8F42-4EFD-B237-7EC0D47CF9D3}"/>
    </a:ext>
  </a:extLst>
</a:theme>
</file>

<file path=ppt/theme/theme6.xml><?xml version="1.0" encoding="utf-8"?>
<a:theme xmlns:a="http://schemas.openxmlformats.org/drawingml/2006/main" name="4_AAU Slide Mas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5A95F0B-CE47-4D68-882B-ABF1506AD24F}" vid="{8C934E80-0270-43D0-8F9E-1D688FE63676}"/>
    </a:ext>
  </a:extLst>
</a:theme>
</file>

<file path=ppt/theme/theme7.xml><?xml version="1.0" encoding="utf-8"?>
<a:theme xmlns:a="http://schemas.openxmlformats.org/drawingml/2006/main" name="5_AAU Slide Mas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5A95F0B-CE47-4D68-882B-ABF1506AD24F}" vid="{568EABB9-3D04-48A5-A651-14BD01EA9E14}"/>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ECD779EFBAFE942949A6CE03C474627" ma:contentTypeVersion="10" ma:contentTypeDescription="Create a new document." ma:contentTypeScope="" ma:versionID="0896d8d8b2c7cfe111916f600549e319">
  <xsd:schema xmlns:xsd="http://www.w3.org/2001/XMLSchema" xmlns:xs="http://www.w3.org/2001/XMLSchema" xmlns:p="http://schemas.microsoft.com/office/2006/metadata/properties" xmlns:ns2="f40f6ff5-9794-4819-aa2e-f84f961a5ef8" xmlns:ns3="c24e1ca7-cbee-438b-989f-fabb9730cd1c" targetNamespace="http://schemas.microsoft.com/office/2006/metadata/properties" ma:root="true" ma:fieldsID="4b0ced4dc254764708f8dfe839b43c89" ns2:_="" ns3:_="">
    <xsd:import namespace="f40f6ff5-9794-4819-aa2e-f84f961a5ef8"/>
    <xsd:import namespace="c24e1ca7-cbee-438b-989f-fabb9730cd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0f6ff5-9794-4819-aa2e-f84f961a5e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24e1ca7-cbee-438b-989f-fabb9730cd1c"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1605863-2F7B-490B-BAFB-94C8642DC548}">
  <ds:schemaRefs>
    <ds:schemaRef ds:uri="http://schemas.microsoft.com/sharepoint/v3/contenttype/forms"/>
  </ds:schemaRefs>
</ds:datastoreItem>
</file>

<file path=customXml/itemProps2.xml><?xml version="1.0" encoding="utf-8"?>
<ds:datastoreItem xmlns:ds="http://schemas.openxmlformats.org/officeDocument/2006/customXml" ds:itemID="{6CE59782-A5F0-4AB1-8601-8385D33C2C64}">
  <ds:schemaRefs>
    <ds:schemaRef ds:uri="http://purl.org/dc/dcmitype/"/>
    <ds:schemaRef ds:uri="http://schemas.microsoft.com/office/infopath/2007/PartnerControls"/>
    <ds:schemaRef ds:uri="f40f6ff5-9794-4819-aa2e-f84f961a5ef8"/>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c24e1ca7-cbee-438b-989f-fabb9730cd1c"/>
    <ds:schemaRef ds:uri="http://www.w3.org/XML/1998/namespace"/>
  </ds:schemaRefs>
</ds:datastoreItem>
</file>

<file path=customXml/itemProps3.xml><?xml version="1.0" encoding="utf-8"?>
<ds:datastoreItem xmlns:ds="http://schemas.openxmlformats.org/officeDocument/2006/customXml" ds:itemID="{0CB1BB24-CD58-4493-92CA-659C3D0AD1D8}">
  <ds:schemaRefs>
    <ds:schemaRef ds:uri="c24e1ca7-cbee-438b-989f-fabb9730cd1c"/>
    <ds:schemaRef ds:uri="f40f6ff5-9794-4819-aa2e-f84f961a5ef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AAU_Widscreen_Updated</Template>
  <TotalTime>3</TotalTime>
  <Words>1278</Words>
  <Application>Microsoft Office PowerPoint</Application>
  <PresentationFormat>Widescreen</PresentationFormat>
  <Paragraphs>146</Paragraphs>
  <Slides>22</Slides>
  <Notes>0</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22</vt:i4>
      </vt:variant>
    </vt:vector>
  </HeadingPairs>
  <TitlesOfParts>
    <vt:vector size="33" baseType="lpstr">
      <vt:lpstr>Arial</vt:lpstr>
      <vt:lpstr>Calibri</vt:lpstr>
      <vt:lpstr>Courier New</vt:lpstr>
      <vt:lpstr>Wingdings</vt:lpstr>
      <vt:lpstr>2_AAU Slide Master</vt:lpstr>
      <vt:lpstr>ADAD Layout</vt:lpstr>
      <vt:lpstr>1_ADAD Layout</vt:lpstr>
      <vt:lpstr>1_AAU Slide Master</vt:lpstr>
      <vt:lpstr>3_AAU Slide Master</vt:lpstr>
      <vt:lpstr>4_AAU Slide Master</vt:lpstr>
      <vt:lpstr>5_AAU Slide Master</vt:lpstr>
      <vt:lpstr>     California Practitioners Advisory Group  Item 2: Update on California's Every Student Succeeds Act State Plan    </vt:lpstr>
      <vt:lpstr>Topics</vt:lpstr>
      <vt:lpstr>Role of CPAG</vt:lpstr>
      <vt:lpstr>Background on the  Every Student Succeeds Act and Amendment Status</vt:lpstr>
      <vt:lpstr>ESSA Background</vt:lpstr>
      <vt:lpstr>2019 ESSA State Plan Amendments (1)</vt:lpstr>
      <vt:lpstr>2019 ESSA State Plan Amendments (2)</vt:lpstr>
      <vt:lpstr>2019 ESSA State Plan Amendments: Timeline</vt:lpstr>
      <vt:lpstr>Letter From the  U.S. Department of Education </vt:lpstr>
      <vt:lpstr>Modified Methods for the  Dashboard Alternative School Status</vt:lpstr>
      <vt:lpstr>Academic Indicator: Modified Status Cut Scores for DASS Schools</vt:lpstr>
      <vt:lpstr>DASS Schools:  Revised Status Cut Scores for ELA</vt:lpstr>
      <vt:lpstr>DASS Schools:  Revised Status Cut Scores for Mathematics</vt:lpstr>
      <vt:lpstr>Graduation Rate:  Modified Method for DASS Schools</vt:lpstr>
      <vt:lpstr>Modified Graduation Rate for DASS</vt:lpstr>
      <vt:lpstr>Four-Year vs. DASS Graduation Rate </vt:lpstr>
      <vt:lpstr>Discussion: DASS Accountability</vt:lpstr>
      <vt:lpstr>2020–21 School Year  COVID-19 State Plan Addendum </vt:lpstr>
      <vt:lpstr>COVID-19 Assessment and Accountability Waiver</vt:lpstr>
      <vt:lpstr>Impact of COVID-19 on Accountability Systems</vt:lpstr>
      <vt:lpstr>COVID-19 State Plan Addendum</vt:lpstr>
      <vt:lpstr>Discussion:  COVID-19 State Plan Addendum </vt:lpstr>
    </vt:vector>
  </TitlesOfParts>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December Agenda Item 02 Slides - California Practitioners Advisory Group (CA Dept of Education)</dc:title>
  <dc:subject>PowerPoint slides for the Update on California’s Every Student Succeeds Act State Plan. </dc:subject>
  <dc:creator>Jenny Singh</dc:creator>
  <cp:lastModifiedBy>Christopher Aban</cp:lastModifiedBy>
  <cp:revision>1</cp:revision>
  <cp:lastPrinted>2020-02-11T18:20:56Z</cp:lastPrinted>
  <dcterms:created xsi:type="dcterms:W3CDTF">2020-11-20T00:35:57Z</dcterms:created>
  <dcterms:modified xsi:type="dcterms:W3CDTF">2023-06-02T18:42:05Z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0x010100CECD779EFBAFE942949A6CE03C474627</vt:lpwstr>
  </property>
</Properties>
</file>