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 id="2147483738" r:id="rId5"/>
    <p:sldMasterId id="2147483710" r:id="rId6"/>
    <p:sldMasterId id="2147483750" r:id="rId7"/>
  </p:sldMasterIdLst>
  <p:notesMasterIdLst>
    <p:notesMasterId r:id="rId42"/>
  </p:notesMasterIdLst>
  <p:handoutMasterIdLst>
    <p:handoutMasterId r:id="rId43"/>
  </p:handoutMasterIdLst>
  <p:sldIdLst>
    <p:sldId id="320" r:id="rId8"/>
    <p:sldId id="349" r:id="rId9"/>
    <p:sldId id="433" r:id="rId10"/>
    <p:sldId id="435" r:id="rId11"/>
    <p:sldId id="434" r:id="rId12"/>
    <p:sldId id="457" r:id="rId13"/>
    <p:sldId id="458" r:id="rId14"/>
    <p:sldId id="466" r:id="rId15"/>
    <p:sldId id="354" r:id="rId16"/>
    <p:sldId id="448" r:id="rId17"/>
    <p:sldId id="449" r:id="rId18"/>
    <p:sldId id="450" r:id="rId19"/>
    <p:sldId id="451" r:id="rId20"/>
    <p:sldId id="453" r:id="rId21"/>
    <p:sldId id="461" r:id="rId22"/>
    <p:sldId id="420" r:id="rId23"/>
    <p:sldId id="421" r:id="rId24"/>
    <p:sldId id="454" r:id="rId25"/>
    <p:sldId id="422" r:id="rId26"/>
    <p:sldId id="455" r:id="rId27"/>
    <p:sldId id="423" r:id="rId28"/>
    <p:sldId id="456" r:id="rId29"/>
    <p:sldId id="441" r:id="rId30"/>
    <p:sldId id="426" r:id="rId31"/>
    <p:sldId id="464" r:id="rId32"/>
    <p:sldId id="428" r:id="rId33"/>
    <p:sldId id="463" r:id="rId34"/>
    <p:sldId id="431" r:id="rId35"/>
    <p:sldId id="462" r:id="rId36"/>
    <p:sldId id="386" r:id="rId37"/>
    <p:sldId id="446" r:id="rId38"/>
    <p:sldId id="442" r:id="rId39"/>
    <p:sldId id="447" r:id="rId40"/>
    <p:sldId id="467" r:id="rId41"/>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bsenteeism by Reason" id="{FE5B8139-F793-4E4B-BE14-50EFCA600D6A}">
          <p14:sldIdLst>
            <p14:sldId id="320"/>
            <p14:sldId id="349"/>
            <p14:sldId id="433"/>
            <p14:sldId id="435"/>
            <p14:sldId id="434"/>
            <p14:sldId id="457"/>
            <p14:sldId id="458"/>
            <p14:sldId id="466"/>
            <p14:sldId id="354"/>
            <p14:sldId id="448"/>
            <p14:sldId id="449"/>
            <p14:sldId id="450"/>
            <p14:sldId id="451"/>
            <p14:sldId id="453"/>
            <p14:sldId id="461"/>
            <p14:sldId id="420"/>
            <p14:sldId id="421"/>
            <p14:sldId id="454"/>
            <p14:sldId id="422"/>
            <p14:sldId id="455"/>
            <p14:sldId id="423"/>
            <p14:sldId id="456"/>
            <p14:sldId id="441"/>
            <p14:sldId id="426"/>
            <p14:sldId id="464"/>
            <p14:sldId id="428"/>
            <p14:sldId id="463"/>
            <p14:sldId id="431"/>
            <p14:sldId id="462"/>
            <p14:sldId id="386"/>
            <p14:sldId id="446"/>
            <p14:sldId id="442"/>
            <p14:sldId id="447"/>
            <p14:sldId id="46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Huihui Xu" initials="HX" lastIdx="12" clrIdx="6">
    <p:extLst>
      <p:ext uri="{19B8F6BF-5375-455C-9EA6-DF929625EA0E}">
        <p15:presenceInfo xmlns:p15="http://schemas.microsoft.com/office/powerpoint/2012/main" userId="S-1-5-21-2608872058-1432505909-2668327341-30583" providerId="AD"/>
      </p:ext>
    </p:extLst>
  </p:cmAuthor>
  <p:cmAuthor id="1" name="Jenny Singh" initials="JS" lastIdx="13" clrIdx="0">
    <p:extLst>
      <p:ext uri="{19B8F6BF-5375-455C-9EA6-DF929625EA0E}">
        <p15:presenceInfo xmlns:p15="http://schemas.microsoft.com/office/powerpoint/2012/main" userId="S-1-5-21-2608872058-1432505909-2668327341-1593" providerId="AD"/>
      </p:ext>
    </p:extLst>
  </p:cmAuthor>
  <p:cmAuthor id="8" name="Liberty Van Natten" initials="LVN [2]" lastIdx="1" clrIdx="7">
    <p:extLst>
      <p:ext uri="{19B8F6BF-5375-455C-9EA6-DF929625EA0E}">
        <p15:presenceInfo xmlns:p15="http://schemas.microsoft.com/office/powerpoint/2012/main" userId="e601bae39bb19582" providerId="Windows Live"/>
      </p:ext>
    </p:extLst>
  </p:cmAuthor>
  <p:cmAuthor id="2" name="Jonathan Isler" initials="JI" lastIdx="1" clrIdx="1">
    <p:extLst>
      <p:ext uri="{19B8F6BF-5375-455C-9EA6-DF929625EA0E}">
        <p15:presenceInfo xmlns:p15="http://schemas.microsoft.com/office/powerpoint/2012/main" userId="S-1-5-21-2608872058-1432505909-2668327341-19781" providerId="AD"/>
      </p:ext>
    </p:extLst>
  </p:cmAuthor>
  <p:cmAuthor id="3" name="AMARD-LT" initials="A" lastIdx="11" clrIdx="2">
    <p:extLst>
      <p:ext uri="{19B8F6BF-5375-455C-9EA6-DF929625EA0E}">
        <p15:presenceInfo xmlns:p15="http://schemas.microsoft.com/office/powerpoint/2012/main" userId="S-1-5-21-2608872058-1432505909-2668327341-18224" providerId="AD"/>
      </p:ext>
    </p:extLst>
  </p:cmAuthor>
  <p:cmAuthor id="4" name="Syma Solovitch" initials="SS" lastIdx="2" clrIdx="3">
    <p:extLst>
      <p:ext uri="{19B8F6BF-5375-455C-9EA6-DF929625EA0E}">
        <p15:presenceInfo xmlns:p15="http://schemas.microsoft.com/office/powerpoint/2012/main" userId="S-1-5-21-2608872058-1432505909-2668327341-5111" providerId="AD"/>
      </p:ext>
    </p:extLst>
  </p:cmAuthor>
  <p:cmAuthor id="5" name="Liberty Van Natten" initials="LVN" lastIdx="1" clrIdx="4">
    <p:extLst>
      <p:ext uri="{19B8F6BF-5375-455C-9EA6-DF929625EA0E}">
        <p15:presenceInfo xmlns:p15="http://schemas.microsoft.com/office/powerpoint/2012/main" userId="S-1-5-21-2608872058-1432505909-2668327341-28998" providerId="AD"/>
      </p:ext>
    </p:extLst>
  </p:cmAuthor>
  <p:cmAuthor id="6" name="Cindy Kazanis" initials="CK" lastIdx="9" clrIdx="5">
    <p:extLst>
      <p:ext uri="{19B8F6BF-5375-455C-9EA6-DF929625EA0E}">
        <p15:presenceInfo xmlns:p15="http://schemas.microsoft.com/office/powerpoint/2012/main" userId="S-1-5-21-2608872058-1432505909-2668327341-19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03B"/>
    <a:srgbClr val="D030A6"/>
    <a:srgbClr val="599AD5"/>
    <a:srgbClr val="FFFF00"/>
    <a:srgbClr val="2A3B8D"/>
    <a:srgbClr val="CF58B1"/>
    <a:srgbClr val="CA84BF"/>
    <a:srgbClr val="B5FC04"/>
    <a:srgbClr val="09F78B"/>
    <a:srgbClr val="05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F7CC47-B8A4-40E8-B7BB-8CBA45005FAF}" v="1" dt="2023-06-02T18:46:18.4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4788" y="10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berty Van Natten" userId="S::lvannatten@cde.ca.gov::46b31eb9-2703-4356-a0d1-54f936569c5a" providerId="AD" clId="Web-{9A7A798B-4F1F-4D34-A298-827BA8095C1C}"/>
    <pc:docChg chg="modSld">
      <pc:chgData name="Liberty Van Natten" userId="S::lvannatten@cde.ca.gov::46b31eb9-2703-4356-a0d1-54f936569c5a" providerId="AD" clId="Web-{9A7A798B-4F1F-4D34-A298-827BA8095C1C}" dt="2020-11-19T03:30:12.568" v="1" actId="1076"/>
      <pc:docMkLst>
        <pc:docMk/>
      </pc:docMkLst>
    </pc:docChg>
  </pc:docChgLst>
  <pc:docChgLst>
    <pc:chgData name="Sarajean Zocklein" userId="S::szocklein@cde.ca.gov::c2a66239-7126-4f04-a627-d1bc25c3c624" providerId="AD" clId="Web-{8F60A4CF-7042-F41A-D5C3-EB967AC42E6A}"/>
    <pc:docChg chg="modSld">
      <pc:chgData name="Sarajean Zocklein" userId="S::szocklein@cde.ca.gov::c2a66239-7126-4f04-a627-d1bc25c3c624" providerId="AD" clId="Web-{8F60A4CF-7042-F41A-D5C3-EB967AC42E6A}" dt="2020-11-30T18:57:07.419" v="24" actId="20577"/>
      <pc:docMkLst>
        <pc:docMk/>
      </pc:docMkLst>
      <pc:sldChg chg="modSp">
        <pc:chgData name="Sarajean Zocklein" userId="S::szocklein@cde.ca.gov::c2a66239-7126-4f04-a627-d1bc25c3c624" providerId="AD" clId="Web-{8F60A4CF-7042-F41A-D5C3-EB967AC42E6A}" dt="2020-11-30T18:55:47.435" v="10" actId="20577"/>
        <pc:sldMkLst>
          <pc:docMk/>
          <pc:sldMk cId="441039364" sldId="428"/>
        </pc:sldMkLst>
        <pc:spChg chg="mod">
          <ac:chgData name="Sarajean Zocklein" userId="S::szocklein@cde.ca.gov::c2a66239-7126-4f04-a627-d1bc25c3c624" providerId="AD" clId="Web-{8F60A4CF-7042-F41A-D5C3-EB967AC42E6A}" dt="2020-11-30T18:55:47.435" v="10" actId="20577"/>
          <ac:spMkLst>
            <pc:docMk/>
            <pc:sldMk cId="441039364" sldId="428"/>
            <ac:spMk id="2" creationId="{3A2A3F45-4392-4249-9231-C94A018E277F}"/>
          </ac:spMkLst>
        </pc:spChg>
      </pc:sldChg>
      <pc:sldChg chg="modSp">
        <pc:chgData name="Sarajean Zocklein" userId="S::szocklein@cde.ca.gov::c2a66239-7126-4f04-a627-d1bc25c3c624" providerId="AD" clId="Web-{8F60A4CF-7042-F41A-D5C3-EB967AC42E6A}" dt="2020-11-30T18:54:30.434" v="7" actId="1076"/>
        <pc:sldMkLst>
          <pc:docMk/>
          <pc:sldMk cId="1232836841" sldId="449"/>
        </pc:sldMkLst>
        <pc:spChg chg="mod">
          <ac:chgData name="Sarajean Zocklein" userId="S::szocklein@cde.ca.gov::c2a66239-7126-4f04-a627-d1bc25c3c624" providerId="AD" clId="Web-{8F60A4CF-7042-F41A-D5C3-EB967AC42E6A}" dt="2020-11-30T18:54:30.434" v="7" actId="1076"/>
          <ac:spMkLst>
            <pc:docMk/>
            <pc:sldMk cId="1232836841" sldId="449"/>
            <ac:spMk id="4" creationId="{69CF76A7-F8F9-4452-85EC-90079985E2D8}"/>
          </ac:spMkLst>
        </pc:spChg>
      </pc:sldChg>
      <pc:sldChg chg="modSp">
        <pc:chgData name="Sarajean Zocklein" userId="S::szocklein@cde.ca.gov::c2a66239-7126-4f04-a627-d1bc25c3c624" providerId="AD" clId="Web-{8F60A4CF-7042-F41A-D5C3-EB967AC42E6A}" dt="2020-11-30T18:54:20.684" v="6" actId="1076"/>
        <pc:sldMkLst>
          <pc:docMk/>
          <pc:sldMk cId="550355566" sldId="450"/>
        </pc:sldMkLst>
        <pc:spChg chg="mod">
          <ac:chgData name="Sarajean Zocklein" userId="S::szocklein@cde.ca.gov::c2a66239-7126-4f04-a627-d1bc25c3c624" providerId="AD" clId="Web-{8F60A4CF-7042-F41A-D5C3-EB967AC42E6A}" dt="2020-11-30T18:54:20.684" v="6" actId="1076"/>
          <ac:spMkLst>
            <pc:docMk/>
            <pc:sldMk cId="550355566" sldId="450"/>
            <ac:spMk id="4" creationId="{34480906-7ACF-47C8-87CE-596A06BE2BEE}"/>
          </ac:spMkLst>
        </pc:spChg>
      </pc:sldChg>
      <pc:sldChg chg="modSp">
        <pc:chgData name="Sarajean Zocklein" userId="S::szocklein@cde.ca.gov::c2a66239-7126-4f04-a627-d1bc25c3c624" providerId="AD" clId="Web-{8F60A4CF-7042-F41A-D5C3-EB967AC42E6A}" dt="2020-11-30T18:53:58.106" v="4" actId="1076"/>
        <pc:sldMkLst>
          <pc:docMk/>
          <pc:sldMk cId="3955892044" sldId="451"/>
        </pc:sldMkLst>
        <pc:spChg chg="mod">
          <ac:chgData name="Sarajean Zocklein" userId="S::szocklein@cde.ca.gov::c2a66239-7126-4f04-a627-d1bc25c3c624" providerId="AD" clId="Web-{8F60A4CF-7042-F41A-D5C3-EB967AC42E6A}" dt="2020-11-30T18:53:58.106" v="4" actId="1076"/>
          <ac:spMkLst>
            <pc:docMk/>
            <pc:sldMk cId="3955892044" sldId="451"/>
            <ac:spMk id="4" creationId="{E67D450D-AC59-49BC-9BF8-25B189BE6878}"/>
          </ac:spMkLst>
        </pc:spChg>
      </pc:sldChg>
      <pc:sldChg chg="modSp">
        <pc:chgData name="Sarajean Zocklein" userId="S::szocklein@cde.ca.gov::c2a66239-7126-4f04-a627-d1bc25c3c624" providerId="AD" clId="Web-{8F60A4CF-7042-F41A-D5C3-EB967AC42E6A}" dt="2020-11-30T18:54:07.653" v="5" actId="1076"/>
        <pc:sldMkLst>
          <pc:docMk/>
          <pc:sldMk cId="1235035588" sldId="453"/>
        </pc:sldMkLst>
        <pc:spChg chg="mod">
          <ac:chgData name="Sarajean Zocklein" userId="S::szocklein@cde.ca.gov::c2a66239-7126-4f04-a627-d1bc25c3c624" providerId="AD" clId="Web-{8F60A4CF-7042-F41A-D5C3-EB967AC42E6A}" dt="2020-11-30T18:54:07.653" v="5" actId="1076"/>
          <ac:spMkLst>
            <pc:docMk/>
            <pc:sldMk cId="1235035588" sldId="453"/>
            <ac:spMk id="6" creationId="{C6EF87D7-D03A-46CC-AED0-4D89E62A6152}"/>
          </ac:spMkLst>
        </pc:spChg>
      </pc:sldChg>
      <pc:sldChg chg="modSp">
        <pc:chgData name="Sarajean Zocklein" userId="S::szocklein@cde.ca.gov::c2a66239-7126-4f04-a627-d1bc25c3c624" providerId="AD" clId="Web-{8F60A4CF-7042-F41A-D5C3-EB967AC42E6A}" dt="2020-11-30T18:54:45.981" v="8" actId="20577"/>
        <pc:sldMkLst>
          <pc:docMk/>
          <pc:sldMk cId="2583539329" sldId="454"/>
        </pc:sldMkLst>
        <pc:spChg chg="mod">
          <ac:chgData name="Sarajean Zocklein" userId="S::szocklein@cde.ca.gov::c2a66239-7126-4f04-a627-d1bc25c3c624" providerId="AD" clId="Web-{8F60A4CF-7042-F41A-D5C3-EB967AC42E6A}" dt="2020-11-30T18:54:45.981" v="8" actId="20577"/>
          <ac:spMkLst>
            <pc:docMk/>
            <pc:sldMk cId="2583539329" sldId="454"/>
            <ac:spMk id="2" creationId="{A9384F0D-9A02-4162-A5FB-0B4DC9D48E48}"/>
          </ac:spMkLst>
        </pc:spChg>
      </pc:sldChg>
      <pc:sldChg chg="modSp">
        <pc:chgData name="Sarajean Zocklein" userId="S::szocklein@cde.ca.gov::c2a66239-7126-4f04-a627-d1bc25c3c624" providerId="AD" clId="Web-{8F60A4CF-7042-F41A-D5C3-EB967AC42E6A}" dt="2020-11-30T18:57:05.716" v="22" actId="20577"/>
        <pc:sldMkLst>
          <pc:docMk/>
          <pc:sldMk cId="1893438992" sldId="462"/>
        </pc:sldMkLst>
        <pc:spChg chg="mod">
          <ac:chgData name="Sarajean Zocklein" userId="S::szocklein@cde.ca.gov::c2a66239-7126-4f04-a627-d1bc25c3c624" providerId="AD" clId="Web-{8F60A4CF-7042-F41A-D5C3-EB967AC42E6A}" dt="2020-11-30T18:57:05.716" v="22" actId="20577"/>
          <ac:spMkLst>
            <pc:docMk/>
            <pc:sldMk cId="1893438992" sldId="462"/>
            <ac:spMk id="2" creationId="{7DEC8CAB-B92B-42ED-8C3A-3AD55DB32612}"/>
          </ac:spMkLst>
        </pc:spChg>
      </pc:sldChg>
      <pc:sldChg chg="modSp">
        <pc:chgData name="Sarajean Zocklein" userId="S::szocklein@cde.ca.gov::c2a66239-7126-4f04-a627-d1bc25c3c624" providerId="AD" clId="Web-{8F60A4CF-7042-F41A-D5C3-EB967AC42E6A}" dt="2020-11-30T18:56:50.482" v="21" actId="14100"/>
        <pc:sldMkLst>
          <pc:docMk/>
          <pc:sldMk cId="4218527074" sldId="463"/>
        </pc:sldMkLst>
        <pc:spChg chg="mod">
          <ac:chgData name="Sarajean Zocklein" userId="S::szocklein@cde.ca.gov::c2a66239-7126-4f04-a627-d1bc25c3c624" providerId="AD" clId="Web-{8F60A4CF-7042-F41A-D5C3-EB967AC42E6A}" dt="2020-11-30T18:56:50.482" v="21" actId="14100"/>
          <ac:spMkLst>
            <pc:docMk/>
            <pc:sldMk cId="4218527074" sldId="463"/>
            <ac:spMk id="2" creationId="{E8234A23-699C-4341-8A92-00FB27D0C902}"/>
          </ac:spMkLst>
        </pc:spChg>
      </pc:sldChg>
      <pc:sldChg chg="modSp">
        <pc:chgData name="Sarajean Zocklein" userId="S::szocklein@cde.ca.gov::c2a66239-7126-4f04-a627-d1bc25c3c624" providerId="AD" clId="Web-{8F60A4CF-7042-F41A-D5C3-EB967AC42E6A}" dt="2020-11-30T18:55:25.716" v="9" actId="20577"/>
        <pc:sldMkLst>
          <pc:docMk/>
          <pc:sldMk cId="1378341038" sldId="464"/>
        </pc:sldMkLst>
        <pc:spChg chg="mod">
          <ac:chgData name="Sarajean Zocklein" userId="S::szocklein@cde.ca.gov::c2a66239-7126-4f04-a627-d1bc25c3c624" providerId="AD" clId="Web-{8F60A4CF-7042-F41A-D5C3-EB967AC42E6A}" dt="2020-11-30T18:55:25.716" v="9" actId="20577"/>
          <ac:spMkLst>
            <pc:docMk/>
            <pc:sldMk cId="1378341038" sldId="464"/>
            <ac:spMk id="2" creationId="{9612D75A-0BF3-4B2C-B059-F9598622703B}"/>
          </ac:spMkLst>
        </pc:spChg>
      </pc:sldChg>
    </pc:docChg>
  </pc:docChgLst>
  <pc:docChgLst>
    <pc:chgData name="Cindy Kazanis" userId="S::ckazanis@cde.ca.gov::5f62355c-b30f-4951-8fef-673dd7a5e7d9" providerId="AD" clId="Web-{50B2A1E1-B435-4771-A2AE-55CB331465DC}"/>
    <pc:docChg chg="delSld modSld modSection">
      <pc:chgData name="Cindy Kazanis" userId="S::ckazanis@cde.ca.gov::5f62355c-b30f-4951-8fef-673dd7a5e7d9" providerId="AD" clId="Web-{50B2A1E1-B435-4771-A2AE-55CB331465DC}" dt="2020-11-19T23:28:32.214" v="60"/>
      <pc:docMkLst>
        <pc:docMk/>
      </pc:docMkLst>
      <pc:sldChg chg="modSp">
        <pc:chgData name="Cindy Kazanis" userId="S::ckazanis@cde.ca.gov::5f62355c-b30f-4951-8fef-673dd7a5e7d9" providerId="AD" clId="Web-{50B2A1E1-B435-4771-A2AE-55CB331465DC}" dt="2020-11-19T23:27:48.399" v="57" actId="20577"/>
        <pc:sldMkLst>
          <pc:docMk/>
          <pc:sldMk cId="2774879661" sldId="434"/>
        </pc:sldMkLst>
        <pc:spChg chg="mod">
          <ac:chgData name="Cindy Kazanis" userId="S::ckazanis@cde.ca.gov::5f62355c-b30f-4951-8fef-673dd7a5e7d9" providerId="AD" clId="Web-{50B2A1E1-B435-4771-A2AE-55CB331465DC}" dt="2020-11-19T23:27:48.399" v="57" actId="20577"/>
          <ac:spMkLst>
            <pc:docMk/>
            <pc:sldMk cId="2774879661" sldId="434"/>
            <ac:spMk id="5" creationId="{00000000-0000-0000-0000-000000000000}"/>
          </ac:spMkLst>
        </pc:spChg>
      </pc:sldChg>
    </pc:docChg>
  </pc:docChgLst>
  <pc:docChgLst>
    <pc:chgData name="Liberty Van Natten" userId="S::lvannatten@cde.ca.gov::46b31eb9-2703-4356-a0d1-54f936569c5a" providerId="AD" clId="Web-{6346DDB0-B7A2-49B3-A210-20D97013AEB5}"/>
    <pc:docChg chg="modSld">
      <pc:chgData name="Liberty Van Natten" userId="S::lvannatten@cde.ca.gov::46b31eb9-2703-4356-a0d1-54f936569c5a" providerId="AD" clId="Web-{6346DDB0-B7A2-49B3-A210-20D97013AEB5}" dt="2020-11-19T03:39:47.425" v="1"/>
      <pc:docMkLst>
        <pc:docMk/>
      </pc:docMkLst>
    </pc:docChg>
  </pc:docChgLst>
  <pc:docChgLst>
    <pc:chgData name="Liberty Van Natten" userId="S::lvannatten@cde.ca.gov::46b31eb9-2703-4356-a0d1-54f936569c5a" providerId="AD" clId="Web-{E229B8C8-DFD0-4FC1-B0C1-8D4C2C7E93F9}"/>
    <pc:docChg chg="modSld">
      <pc:chgData name="Liberty Van Natten" userId="S::lvannatten@cde.ca.gov::46b31eb9-2703-4356-a0d1-54f936569c5a" providerId="AD" clId="Web-{E229B8C8-DFD0-4FC1-B0C1-8D4C2C7E93F9}" dt="2020-11-30T17:24:14.295" v="6" actId="20577"/>
      <pc:docMkLst>
        <pc:docMk/>
      </pc:docMkLst>
      <pc:sldChg chg="modSp">
        <pc:chgData name="Liberty Van Natten" userId="S::lvannatten@cde.ca.gov::46b31eb9-2703-4356-a0d1-54f936569c5a" providerId="AD" clId="Web-{E229B8C8-DFD0-4FC1-B0C1-8D4C2C7E93F9}" dt="2020-11-30T17:24:14.295" v="6" actId="20577"/>
        <pc:sldMkLst>
          <pc:docMk/>
          <pc:sldMk cId="1552106331" sldId="426"/>
        </pc:sldMkLst>
        <pc:spChg chg="mod">
          <ac:chgData name="Liberty Van Natten" userId="S::lvannatten@cde.ca.gov::46b31eb9-2703-4356-a0d1-54f936569c5a" providerId="AD" clId="Web-{E229B8C8-DFD0-4FC1-B0C1-8D4C2C7E93F9}" dt="2020-11-30T17:24:14.295" v="6" actId="20577"/>
          <ac:spMkLst>
            <pc:docMk/>
            <pc:sldMk cId="1552106331" sldId="426"/>
            <ac:spMk id="2" creationId="{9AB93C10-B438-4BD8-83EF-3E43733E32DE}"/>
          </ac:spMkLst>
        </pc:spChg>
      </pc:sldChg>
      <pc:sldChg chg="modSp">
        <pc:chgData name="Liberty Van Natten" userId="S::lvannatten@cde.ca.gov::46b31eb9-2703-4356-a0d1-54f936569c5a" providerId="AD" clId="Web-{E229B8C8-DFD0-4FC1-B0C1-8D4C2C7E93F9}" dt="2020-11-30T17:23:59.436" v="2" actId="20577"/>
        <pc:sldMkLst>
          <pc:docMk/>
          <pc:sldMk cId="2555211493" sldId="441"/>
        </pc:sldMkLst>
        <pc:spChg chg="mod">
          <ac:chgData name="Liberty Van Natten" userId="S::lvannatten@cde.ca.gov::46b31eb9-2703-4356-a0d1-54f936569c5a" providerId="AD" clId="Web-{E229B8C8-DFD0-4FC1-B0C1-8D4C2C7E93F9}" dt="2020-11-30T17:23:59.436" v="2" actId="20577"/>
          <ac:spMkLst>
            <pc:docMk/>
            <pc:sldMk cId="2555211493" sldId="441"/>
            <ac:spMk id="2" creationId="{EFD33D2B-159D-42EF-916D-567674CB5768}"/>
          </ac:spMkLst>
        </pc:spChg>
      </pc:sldChg>
    </pc:docChg>
  </pc:docChgLst>
  <pc:docChgLst>
    <pc:chgData name="Liberty Van Natten" userId="S::lvannatten@cde.ca.gov::46b31eb9-2703-4356-a0d1-54f936569c5a" providerId="AD" clId="Web-{936D7E4D-7828-4E37-9D97-DBB0A5BC7D29}"/>
    <pc:docChg chg="modSld">
      <pc:chgData name="Liberty Van Natten" userId="S::lvannatten@cde.ca.gov::46b31eb9-2703-4356-a0d1-54f936569c5a" providerId="AD" clId="Web-{936D7E4D-7828-4E37-9D97-DBB0A5BC7D29}" dt="2020-11-19T19:28:57.033" v="55" actId="20577"/>
      <pc:docMkLst>
        <pc:docMk/>
      </pc:docMkLst>
    </pc:docChg>
  </pc:docChgLst>
  <pc:docChgLst>
    <pc:chgData name="Liberty Van Natten" userId="S::lvannatten@cde.ca.gov::46b31eb9-2703-4356-a0d1-54f936569c5a" providerId="AD" clId="Web-{B427B1ED-9269-4E8A-90B0-5986FDD38864}"/>
    <pc:docChg chg="modSld">
      <pc:chgData name="Liberty Van Natten" userId="S::lvannatten@cde.ca.gov::46b31eb9-2703-4356-a0d1-54f936569c5a" providerId="AD" clId="Web-{B427B1ED-9269-4E8A-90B0-5986FDD38864}" dt="2020-11-30T17:27:43.867" v="1" actId="20577"/>
      <pc:docMkLst>
        <pc:docMk/>
      </pc:docMkLst>
      <pc:sldChg chg="modSp">
        <pc:chgData name="Liberty Van Natten" userId="S::lvannatten@cde.ca.gov::46b31eb9-2703-4356-a0d1-54f936569c5a" providerId="AD" clId="Web-{B427B1ED-9269-4E8A-90B0-5986FDD38864}" dt="2020-11-30T17:27:43.867" v="1" actId="20577"/>
        <pc:sldMkLst>
          <pc:docMk/>
          <pc:sldMk cId="3913969979" sldId="421"/>
        </pc:sldMkLst>
        <pc:spChg chg="mod">
          <ac:chgData name="Liberty Van Natten" userId="S::lvannatten@cde.ca.gov::46b31eb9-2703-4356-a0d1-54f936569c5a" providerId="AD" clId="Web-{B427B1ED-9269-4E8A-90B0-5986FDD38864}" dt="2020-11-30T17:27:43.867" v="1" actId="20577"/>
          <ac:spMkLst>
            <pc:docMk/>
            <pc:sldMk cId="3913969979" sldId="421"/>
            <ac:spMk id="2" creationId="{F4C18496-2C3A-4C87-A81A-1C975B6F61B7}"/>
          </ac:spMkLst>
        </pc:spChg>
      </pc:sldChg>
    </pc:docChg>
  </pc:docChgLst>
  <pc:docChgLst>
    <pc:chgData name="Liberty Van Natten" userId="S::lvannatten@cde.ca.gov::46b31eb9-2703-4356-a0d1-54f936569c5a" providerId="AD" clId="Web-{4FF97D2F-AE32-4198-A7E4-247AF825F2CF}"/>
    <pc:docChg chg="modSld sldOrd">
      <pc:chgData name="Liberty Van Natten" userId="S::lvannatten@cde.ca.gov::46b31eb9-2703-4356-a0d1-54f936569c5a" providerId="AD" clId="Web-{4FF97D2F-AE32-4198-A7E4-247AF825F2CF}" dt="2020-11-19T19:01:41.335" v="789" actId="20577"/>
      <pc:docMkLst>
        <pc:docMk/>
      </pc:docMkLst>
      <pc:sldChg chg="addSp delSp modSp">
        <pc:chgData name="Liberty Van Natten" userId="S::lvannatten@cde.ca.gov::46b31eb9-2703-4356-a0d1-54f936569c5a" providerId="AD" clId="Web-{4FF97D2F-AE32-4198-A7E4-247AF825F2CF}" dt="2020-11-19T19:01:41.319" v="788" actId="20577"/>
        <pc:sldMkLst>
          <pc:docMk/>
          <pc:sldMk cId="2774879661" sldId="434"/>
        </pc:sldMkLst>
        <pc:spChg chg="add del">
          <ac:chgData name="Liberty Van Natten" userId="S::lvannatten@cde.ca.gov::46b31eb9-2703-4356-a0d1-54f936569c5a" providerId="AD" clId="Web-{4FF97D2F-AE32-4198-A7E4-247AF825F2CF}" dt="2020-11-19T18:50:02.340" v="357"/>
          <ac:spMkLst>
            <pc:docMk/>
            <pc:sldMk cId="2774879661" sldId="434"/>
            <ac:spMk id="2" creationId="{CA0AAF32-34D9-46B1-B4EF-2FF3291A52B9}"/>
          </ac:spMkLst>
        </pc:spChg>
        <pc:spChg chg="mod">
          <ac:chgData name="Liberty Van Natten" userId="S::lvannatten@cde.ca.gov::46b31eb9-2703-4356-a0d1-54f936569c5a" providerId="AD" clId="Web-{4FF97D2F-AE32-4198-A7E4-247AF825F2CF}" dt="2020-11-19T19:01:29.819" v="760" actId="20577"/>
          <ac:spMkLst>
            <pc:docMk/>
            <pc:sldMk cId="2774879661" sldId="434"/>
            <ac:spMk id="4" creationId="{00000000-0000-0000-0000-000000000000}"/>
          </ac:spMkLst>
        </pc:spChg>
        <pc:spChg chg="mod">
          <ac:chgData name="Liberty Van Natten" userId="S::lvannatten@cde.ca.gov::46b31eb9-2703-4356-a0d1-54f936569c5a" providerId="AD" clId="Web-{4FF97D2F-AE32-4198-A7E4-247AF825F2CF}" dt="2020-11-19T19:01:41.319" v="788" actId="20577"/>
          <ac:spMkLst>
            <pc:docMk/>
            <pc:sldMk cId="2774879661" sldId="434"/>
            <ac:spMk id="5" creationId="{00000000-0000-0000-0000-000000000000}"/>
          </ac:spMkLst>
        </pc:spChg>
      </pc:sldChg>
      <pc:sldChg chg="modSp ord">
        <pc:chgData name="Liberty Van Natten" userId="S::lvannatten@cde.ca.gov::46b31eb9-2703-4356-a0d1-54f936569c5a" providerId="AD" clId="Web-{4FF97D2F-AE32-4198-A7E4-247AF825F2CF}" dt="2020-11-19T19:00:03.115" v="705" actId="20577"/>
        <pc:sldMkLst>
          <pc:docMk/>
          <pc:sldMk cId="3363961569" sldId="435"/>
        </pc:sldMkLst>
        <pc:spChg chg="mod">
          <ac:chgData name="Liberty Van Natten" userId="S::lvannatten@cde.ca.gov::46b31eb9-2703-4356-a0d1-54f936569c5a" providerId="AD" clId="Web-{4FF97D2F-AE32-4198-A7E4-247AF825F2CF}" dt="2020-11-19T19:00:03.115" v="705" actId="20577"/>
          <ac:spMkLst>
            <pc:docMk/>
            <pc:sldMk cId="3363961569" sldId="435"/>
            <ac:spMk id="4" creationId="{00000000-0000-0000-0000-000000000000}"/>
          </ac:spMkLst>
        </pc:spChg>
      </pc:sldChg>
    </pc:docChg>
  </pc:docChgLst>
  <pc:docChgLst>
    <pc:chgData name="Liberty Van Natten" userId="S::lvannatten@cde.ca.gov::46b31eb9-2703-4356-a0d1-54f936569c5a" providerId="AD" clId="Web-{7F991A54-DACE-417A-B0CD-5045559DB867}"/>
    <pc:docChg chg="modSld">
      <pc:chgData name="Liberty Van Natten" userId="S::lvannatten@cde.ca.gov::46b31eb9-2703-4356-a0d1-54f936569c5a" providerId="AD" clId="Web-{7F991A54-DACE-417A-B0CD-5045559DB867}" dt="2020-11-19T19:06:44.616" v="20" actId="20577"/>
      <pc:docMkLst>
        <pc:docMk/>
      </pc:docMkLst>
      <pc:sldChg chg="modSp">
        <pc:chgData name="Liberty Van Natten" userId="S::lvannatten@cde.ca.gov::46b31eb9-2703-4356-a0d1-54f936569c5a" providerId="AD" clId="Web-{7F991A54-DACE-417A-B0CD-5045559DB867}" dt="2020-11-19T19:06:32.069" v="15" actId="20577"/>
        <pc:sldMkLst>
          <pc:docMk/>
          <pc:sldMk cId="2774879661" sldId="434"/>
        </pc:sldMkLst>
        <pc:spChg chg="mod">
          <ac:chgData name="Liberty Van Natten" userId="S::lvannatten@cde.ca.gov::46b31eb9-2703-4356-a0d1-54f936569c5a" providerId="AD" clId="Web-{7F991A54-DACE-417A-B0CD-5045559DB867}" dt="2020-11-19T19:06:32.069" v="15" actId="20577"/>
          <ac:spMkLst>
            <pc:docMk/>
            <pc:sldMk cId="2774879661" sldId="434"/>
            <ac:spMk id="4" creationId="{00000000-0000-0000-0000-000000000000}"/>
          </ac:spMkLst>
        </pc:spChg>
      </pc:sldChg>
      <pc:sldChg chg="modSp">
        <pc:chgData name="Liberty Van Natten" userId="S::lvannatten@cde.ca.gov::46b31eb9-2703-4356-a0d1-54f936569c5a" providerId="AD" clId="Web-{7F991A54-DACE-417A-B0CD-5045559DB867}" dt="2020-11-19T19:06:42.522" v="18" actId="20577"/>
        <pc:sldMkLst>
          <pc:docMk/>
          <pc:sldMk cId="3363961569" sldId="435"/>
        </pc:sldMkLst>
        <pc:spChg chg="mod">
          <ac:chgData name="Liberty Van Natten" userId="S::lvannatten@cde.ca.gov::46b31eb9-2703-4356-a0d1-54f936569c5a" providerId="AD" clId="Web-{7F991A54-DACE-417A-B0CD-5045559DB867}" dt="2020-11-19T19:06:42.522" v="18" actId="20577"/>
          <ac:spMkLst>
            <pc:docMk/>
            <pc:sldMk cId="3363961569" sldId="435"/>
            <ac:spMk id="4" creationId="{00000000-0000-0000-0000-000000000000}"/>
          </ac:spMkLst>
        </pc:spChg>
      </pc:sldChg>
    </pc:docChg>
  </pc:docChgLst>
  <pc:docChgLst>
    <pc:chgData name="Liberty Van Natten" userId="S::lvannatten@cde.ca.gov::46b31eb9-2703-4356-a0d1-54f936569c5a" providerId="AD" clId="Web-{51E48C23-A5B6-4735-A08E-28BC956928DC}"/>
    <pc:docChg chg="addSld modSld modSection">
      <pc:chgData name="Liberty Van Natten" userId="S::lvannatten@cde.ca.gov::46b31eb9-2703-4356-a0d1-54f936569c5a" providerId="AD" clId="Web-{51E48C23-A5B6-4735-A08E-28BC956928DC}" dt="2020-11-19T23:04:13.949" v="485"/>
      <pc:docMkLst>
        <pc:docMk/>
      </pc:docMkLst>
    </pc:docChg>
  </pc:docChgLst>
  <pc:docChgLst>
    <pc:chgData name="Liberty Van Natten" userId="S::lvannatten@cde.ca.gov::46b31eb9-2703-4356-a0d1-54f936569c5a" providerId="AD" clId="Web-{D92791A9-633A-42DD-B67C-BC9233AD6243}"/>
    <pc:docChg chg="modSld">
      <pc:chgData name="Liberty Van Natten" userId="S::lvannatten@cde.ca.gov::46b31eb9-2703-4356-a0d1-54f936569c5a" providerId="AD" clId="Web-{D92791A9-633A-42DD-B67C-BC9233AD6243}" dt="2020-11-30T17:21:36.915" v="162" actId="20577"/>
      <pc:docMkLst>
        <pc:docMk/>
      </pc:docMkLst>
      <pc:sldChg chg="modSp">
        <pc:chgData name="Liberty Van Natten" userId="S::lvannatten@cde.ca.gov::46b31eb9-2703-4356-a0d1-54f936569c5a" providerId="AD" clId="Web-{D92791A9-633A-42DD-B67C-BC9233AD6243}" dt="2020-11-30T17:21:02.446" v="155" actId="20577"/>
        <pc:sldMkLst>
          <pc:docMk/>
          <pc:sldMk cId="1002756926" sldId="420"/>
        </pc:sldMkLst>
        <pc:spChg chg="mod">
          <ac:chgData name="Liberty Van Natten" userId="S::lvannatten@cde.ca.gov::46b31eb9-2703-4356-a0d1-54f936569c5a" providerId="AD" clId="Web-{D92791A9-633A-42DD-B67C-BC9233AD6243}" dt="2020-11-30T17:21:02.446" v="155" actId="20577"/>
          <ac:spMkLst>
            <pc:docMk/>
            <pc:sldMk cId="1002756926" sldId="420"/>
            <ac:spMk id="2" creationId="{56DC06FA-1B1C-4513-A863-F3FFFB0C2319}"/>
          </ac:spMkLst>
        </pc:spChg>
      </pc:sldChg>
      <pc:sldChg chg="modSp">
        <pc:chgData name="Liberty Van Natten" userId="S::lvannatten@cde.ca.gov::46b31eb9-2703-4356-a0d1-54f936569c5a" providerId="AD" clId="Web-{D92791A9-633A-42DD-B67C-BC9233AD6243}" dt="2020-11-30T17:21:08.305" v="156" actId="20577"/>
        <pc:sldMkLst>
          <pc:docMk/>
          <pc:sldMk cId="3913969979" sldId="421"/>
        </pc:sldMkLst>
        <pc:spChg chg="mod">
          <ac:chgData name="Liberty Van Natten" userId="S::lvannatten@cde.ca.gov::46b31eb9-2703-4356-a0d1-54f936569c5a" providerId="AD" clId="Web-{D92791A9-633A-42DD-B67C-BC9233AD6243}" dt="2020-11-30T17:21:08.305" v="156" actId="20577"/>
          <ac:spMkLst>
            <pc:docMk/>
            <pc:sldMk cId="3913969979" sldId="421"/>
            <ac:spMk id="2" creationId="{F4C18496-2C3A-4C87-A81A-1C975B6F61B7}"/>
          </ac:spMkLst>
        </pc:spChg>
      </pc:sldChg>
      <pc:sldChg chg="modSp">
        <pc:chgData name="Liberty Van Natten" userId="S::lvannatten@cde.ca.gov::46b31eb9-2703-4356-a0d1-54f936569c5a" providerId="AD" clId="Web-{D92791A9-633A-42DD-B67C-BC9233AD6243}" dt="2020-11-30T17:21:21.727" v="157" actId="20577"/>
        <pc:sldMkLst>
          <pc:docMk/>
          <pc:sldMk cId="2100953688" sldId="422"/>
        </pc:sldMkLst>
        <pc:spChg chg="mod">
          <ac:chgData name="Liberty Van Natten" userId="S::lvannatten@cde.ca.gov::46b31eb9-2703-4356-a0d1-54f936569c5a" providerId="AD" clId="Web-{D92791A9-633A-42DD-B67C-BC9233AD6243}" dt="2020-11-30T17:21:21.727" v="157" actId="20577"/>
          <ac:spMkLst>
            <pc:docMk/>
            <pc:sldMk cId="2100953688" sldId="422"/>
            <ac:spMk id="2" creationId="{05C705F8-DB38-4FBD-BDF4-4F54002C99F2}"/>
          </ac:spMkLst>
        </pc:spChg>
      </pc:sldChg>
      <pc:sldChg chg="modSp">
        <pc:chgData name="Liberty Van Natten" userId="S::lvannatten@cde.ca.gov::46b31eb9-2703-4356-a0d1-54f936569c5a" providerId="AD" clId="Web-{D92791A9-633A-42DD-B67C-BC9233AD6243}" dt="2020-11-30T17:21:34.508" v="160" actId="20577"/>
        <pc:sldMkLst>
          <pc:docMk/>
          <pc:sldMk cId="1260940167" sldId="423"/>
        </pc:sldMkLst>
        <pc:spChg chg="mod">
          <ac:chgData name="Liberty Van Natten" userId="S::lvannatten@cde.ca.gov::46b31eb9-2703-4356-a0d1-54f936569c5a" providerId="AD" clId="Web-{D92791A9-633A-42DD-B67C-BC9233AD6243}" dt="2020-11-30T17:21:34.508" v="160" actId="20577"/>
          <ac:spMkLst>
            <pc:docMk/>
            <pc:sldMk cId="1260940167" sldId="423"/>
            <ac:spMk id="2" creationId="{00699F7D-645E-43B9-9E1A-D19E1AD3587F}"/>
          </ac:spMkLst>
        </pc:spChg>
      </pc:sldChg>
      <pc:sldChg chg="modSp">
        <pc:chgData name="Liberty Van Natten" userId="S::lvannatten@cde.ca.gov::46b31eb9-2703-4356-a0d1-54f936569c5a" providerId="AD" clId="Web-{D92791A9-633A-42DD-B67C-BC9233AD6243}" dt="2020-11-30T17:11:30.714" v="4" actId="20577"/>
        <pc:sldMkLst>
          <pc:docMk/>
          <pc:sldMk cId="3363961569" sldId="435"/>
        </pc:sldMkLst>
        <pc:spChg chg="mod">
          <ac:chgData name="Liberty Van Natten" userId="S::lvannatten@cde.ca.gov::46b31eb9-2703-4356-a0d1-54f936569c5a" providerId="AD" clId="Web-{D92791A9-633A-42DD-B67C-BC9233AD6243}" dt="2020-11-30T17:11:30.714" v="4" actId="20577"/>
          <ac:spMkLst>
            <pc:docMk/>
            <pc:sldMk cId="3363961569" sldId="435"/>
            <ac:spMk id="4" creationId="{00000000-0000-0000-0000-000000000000}"/>
          </ac:spMkLst>
        </pc:spChg>
      </pc:sldChg>
      <pc:sldChg chg="addSp delSp modSp">
        <pc:chgData name="Liberty Van Natten" userId="S::lvannatten@cde.ca.gov::46b31eb9-2703-4356-a0d1-54f936569c5a" providerId="AD" clId="Web-{D92791A9-633A-42DD-B67C-BC9233AD6243}" dt="2020-11-30T17:19:17.915" v="146" actId="1076"/>
        <pc:sldMkLst>
          <pc:docMk/>
          <pc:sldMk cId="2213905072" sldId="445"/>
        </pc:sldMkLst>
        <pc:spChg chg="add mod">
          <ac:chgData name="Liberty Van Natten" userId="S::lvannatten@cde.ca.gov::46b31eb9-2703-4356-a0d1-54f936569c5a" providerId="AD" clId="Web-{D92791A9-633A-42DD-B67C-BC9233AD6243}" dt="2020-11-30T17:17:31.338" v="130" actId="20577"/>
          <ac:spMkLst>
            <pc:docMk/>
            <pc:sldMk cId="2213905072" sldId="445"/>
            <ac:spMk id="18" creationId="{C0C96408-784A-491B-90B3-742FF8E56AAC}"/>
          </ac:spMkLst>
        </pc:spChg>
        <pc:spChg chg="add del mod">
          <ac:chgData name="Liberty Van Natten" userId="S::lvannatten@cde.ca.gov::46b31eb9-2703-4356-a0d1-54f936569c5a" providerId="AD" clId="Web-{D92791A9-633A-42DD-B67C-BC9233AD6243}" dt="2020-11-30T17:19:03.743" v="144"/>
          <ac:spMkLst>
            <pc:docMk/>
            <pc:sldMk cId="2213905072" sldId="445"/>
            <ac:spMk id="22" creationId="{11B30C34-0AC4-4C77-BD3B-AB2CAA957BE7}"/>
          </ac:spMkLst>
        </pc:spChg>
        <pc:graphicFrameChg chg="mod modGraphic">
          <ac:chgData name="Liberty Van Natten" userId="S::lvannatten@cde.ca.gov::46b31eb9-2703-4356-a0d1-54f936569c5a" providerId="AD" clId="Web-{D92791A9-633A-42DD-B67C-BC9233AD6243}" dt="2020-11-30T17:17:56.400" v="136" actId="1076"/>
          <ac:graphicFrameMkLst>
            <pc:docMk/>
            <pc:sldMk cId="2213905072" sldId="445"/>
            <ac:graphicFrameMk id="6" creationId="{BE7CA07B-7844-F148-A3A3-CA582976561E}"/>
          </ac:graphicFrameMkLst>
        </pc:graphicFrameChg>
        <pc:picChg chg="del mod modCrop">
          <ac:chgData name="Liberty Van Natten" userId="S::lvannatten@cde.ca.gov::46b31eb9-2703-4356-a0d1-54f936569c5a" providerId="AD" clId="Web-{D92791A9-633A-42DD-B67C-BC9233AD6243}" dt="2020-11-30T17:18:11.478" v="138"/>
          <ac:picMkLst>
            <pc:docMk/>
            <pc:sldMk cId="2213905072" sldId="445"/>
            <ac:picMk id="5" creationId="{247CA03C-EB73-461D-B7AE-A835D392862C}"/>
          </ac:picMkLst>
        </pc:picChg>
        <pc:picChg chg="add mod">
          <ac:chgData name="Liberty Van Natten" userId="S::lvannatten@cde.ca.gov::46b31eb9-2703-4356-a0d1-54f936569c5a" providerId="AD" clId="Web-{D92791A9-633A-42DD-B67C-BC9233AD6243}" dt="2020-11-30T17:19:17.915" v="146" actId="1076"/>
          <ac:picMkLst>
            <pc:docMk/>
            <pc:sldMk cId="2213905072" sldId="445"/>
            <ac:picMk id="26" creationId="{93DEF27A-B3CC-479A-A530-CD4E38825DC3}"/>
          </ac:picMkLst>
        </pc:picChg>
      </pc:sldChg>
      <pc:sldChg chg="modSp">
        <pc:chgData name="Liberty Van Natten" userId="S::lvannatten@cde.ca.gov::46b31eb9-2703-4356-a0d1-54f936569c5a" providerId="AD" clId="Web-{D92791A9-633A-42DD-B67C-BC9233AD6243}" dt="2020-11-30T17:16:14.010" v="94" actId="20577"/>
        <pc:sldMkLst>
          <pc:docMk/>
          <pc:sldMk cId="1232836841" sldId="449"/>
        </pc:sldMkLst>
        <pc:spChg chg="mod">
          <ac:chgData name="Liberty Van Natten" userId="S::lvannatten@cde.ca.gov::46b31eb9-2703-4356-a0d1-54f936569c5a" providerId="AD" clId="Web-{D92791A9-633A-42DD-B67C-BC9233AD6243}" dt="2020-11-30T17:16:14.010" v="94" actId="20577"/>
          <ac:spMkLst>
            <pc:docMk/>
            <pc:sldMk cId="1232836841" sldId="449"/>
            <ac:spMk id="2" creationId="{588CE3AB-C684-4B79-BE5A-6BA480490EB0}"/>
          </ac:spMkLst>
        </pc:spChg>
      </pc:sldChg>
      <pc:sldChg chg="modSp">
        <pc:chgData name="Liberty Van Natten" userId="S::lvannatten@cde.ca.gov::46b31eb9-2703-4356-a0d1-54f936569c5a" providerId="AD" clId="Web-{D92791A9-633A-42DD-B67C-BC9233AD6243}" dt="2020-11-30T17:12:48.417" v="93" actId="1076"/>
        <pc:sldMkLst>
          <pc:docMk/>
          <pc:sldMk cId="550355566" sldId="450"/>
        </pc:sldMkLst>
        <pc:spChg chg="mod">
          <ac:chgData name="Liberty Van Natten" userId="S::lvannatten@cde.ca.gov::46b31eb9-2703-4356-a0d1-54f936569c5a" providerId="AD" clId="Web-{D92791A9-633A-42DD-B67C-BC9233AD6243}" dt="2020-11-30T17:12:38.308" v="85" actId="20577"/>
          <ac:spMkLst>
            <pc:docMk/>
            <pc:sldMk cId="550355566" sldId="450"/>
            <ac:spMk id="2" creationId="{3D614410-00B7-41C7-AC91-2AB3BD9B2FDB}"/>
          </ac:spMkLst>
        </pc:spChg>
        <pc:spChg chg="mod">
          <ac:chgData name="Liberty Van Natten" userId="S::lvannatten@cde.ca.gov::46b31eb9-2703-4356-a0d1-54f936569c5a" providerId="AD" clId="Web-{D92791A9-633A-42DD-B67C-BC9233AD6243}" dt="2020-11-30T17:12:48.417" v="93" actId="1076"/>
          <ac:spMkLst>
            <pc:docMk/>
            <pc:sldMk cId="550355566" sldId="450"/>
            <ac:spMk id="4" creationId="{34480906-7ACF-47C8-87CE-596A06BE2BEE}"/>
          </ac:spMkLst>
        </pc:spChg>
      </pc:sldChg>
    </pc:docChg>
  </pc:docChgLst>
  <pc:docChgLst>
    <pc:chgData name="Liberty Van Natten" userId="S::lvannatten@cde.ca.gov::46b31eb9-2703-4356-a0d1-54f936569c5a" providerId="AD" clId="Web-{CD6A9DC8-9F6D-4058-9E45-6FCEEA8DCA95}"/>
    <pc:docChg chg="modSld">
      <pc:chgData name="Liberty Van Natten" userId="S::lvannatten@cde.ca.gov::46b31eb9-2703-4356-a0d1-54f936569c5a" providerId="AD" clId="Web-{CD6A9DC8-9F6D-4058-9E45-6FCEEA8DCA95}" dt="2020-11-19T20:26:52.804" v="72" actId="1076"/>
      <pc:docMkLst>
        <pc:docMk/>
      </pc:docMkLst>
    </pc:docChg>
  </pc:docChgLst>
  <pc:docChgLst>
    <pc:chgData name="Christopher Aban" userId="S::caban@cde.ca.gov::df8db3ce-d580-4bcf-a0bf-f5ef6073aeb9" providerId="AD" clId="Web-{DFB0B1A1-913A-48FF-B402-C05415074984}"/>
    <pc:docChg chg="modSld">
      <pc:chgData name="Christopher Aban" userId="S::caban@cde.ca.gov::df8db3ce-d580-4bcf-a0bf-f5ef6073aeb9" providerId="AD" clId="Web-{DFB0B1A1-913A-48FF-B402-C05415074984}" dt="2020-11-30T18:57:47.755" v="8"/>
      <pc:docMkLst>
        <pc:docMk/>
      </pc:docMkLst>
      <pc:sldChg chg="addSp delSp modSp">
        <pc:chgData name="Christopher Aban" userId="S::caban@cde.ca.gov::df8db3ce-d580-4bcf-a0bf-f5ef6073aeb9" providerId="AD" clId="Web-{DFB0B1A1-913A-48FF-B402-C05415074984}" dt="2020-11-30T18:57:47.755" v="8"/>
        <pc:sldMkLst>
          <pc:docMk/>
          <pc:sldMk cId="690346261" sldId="457"/>
        </pc:sldMkLst>
        <pc:spChg chg="add del mod modVis">
          <ac:chgData name="Christopher Aban" userId="S::caban@cde.ca.gov::df8db3ce-d580-4bcf-a0bf-f5ef6073aeb9" providerId="AD" clId="Web-{DFB0B1A1-913A-48FF-B402-C05415074984}" dt="2020-11-30T18:57:31.818" v="4"/>
          <ac:spMkLst>
            <pc:docMk/>
            <pc:sldMk cId="690346261" sldId="457"/>
            <ac:spMk id="3" creationId="{03A73D1A-6F6C-4ED8-A0B6-5F9E46407D1C}"/>
          </ac:spMkLst>
        </pc:spChg>
        <pc:spChg chg="add del mod">
          <ac:chgData name="Christopher Aban" userId="S::caban@cde.ca.gov::df8db3ce-d580-4bcf-a0bf-f5ef6073aeb9" providerId="AD" clId="Web-{DFB0B1A1-913A-48FF-B402-C05415074984}" dt="2020-11-30T18:57:28.568" v="3"/>
          <ac:spMkLst>
            <pc:docMk/>
            <pc:sldMk cId="690346261" sldId="457"/>
            <ac:spMk id="5" creationId="{6C72BB81-7F6E-4F31-A5FD-67D4B0F8FD94}"/>
          </ac:spMkLst>
        </pc:spChg>
        <pc:spChg chg="add del mod">
          <ac:chgData name="Christopher Aban" userId="S::caban@cde.ca.gov::df8db3ce-d580-4bcf-a0bf-f5ef6073aeb9" providerId="AD" clId="Web-{DFB0B1A1-913A-48FF-B402-C05415074984}" dt="2020-11-30T18:57:37.614" v="5"/>
          <ac:spMkLst>
            <pc:docMk/>
            <pc:sldMk cId="690346261" sldId="457"/>
            <ac:spMk id="8" creationId="{89C96D03-7FA9-4CF0-9F9F-C40B27ECB605}"/>
          </ac:spMkLst>
        </pc:spChg>
        <pc:spChg chg="ord">
          <ac:chgData name="Christopher Aban" userId="S::caban@cde.ca.gov::df8db3ce-d580-4bcf-a0bf-f5ef6073aeb9" providerId="AD" clId="Web-{DFB0B1A1-913A-48FF-B402-C05415074984}" dt="2020-11-30T18:57:47.755" v="8"/>
          <ac:spMkLst>
            <pc:docMk/>
            <pc:sldMk cId="690346261" sldId="457"/>
            <ac:spMk id="13" creationId="{C02A814F-A637-4255-AB2F-1D0341E993B7}"/>
          </ac:spMkLst>
        </pc:spChg>
        <pc:spChg chg="ord">
          <ac:chgData name="Christopher Aban" userId="S::caban@cde.ca.gov::df8db3ce-d580-4bcf-a0bf-f5ef6073aeb9" providerId="AD" clId="Web-{DFB0B1A1-913A-48FF-B402-C05415074984}" dt="2020-11-30T18:57:44.880" v="7"/>
          <ac:spMkLst>
            <pc:docMk/>
            <pc:sldMk cId="690346261" sldId="457"/>
            <ac:spMk id="14" creationId="{20B16786-9EB9-4718-9899-5C26A4152AD9}"/>
          </ac:spMkLst>
        </pc:spChg>
      </pc:sldChg>
    </pc:docChg>
  </pc:docChgLst>
  <pc:docChgLst>
    <pc:chgData name="Sarajean Zocklein" userId="c2a66239-7126-4f04-a627-d1bc25c3c624" providerId="ADAL" clId="{9E782678-78B0-4F61-80E4-EFB216ECA5C1}"/>
    <pc:docChg chg="undo custSel addSld delSld modSld delMainMaster modSection">
      <pc:chgData name="Sarajean Zocklein" userId="c2a66239-7126-4f04-a627-d1bc25c3c624" providerId="ADAL" clId="{9E782678-78B0-4F61-80E4-EFB216ECA5C1}" dt="2020-11-30T18:44:09.622" v="2383" actId="14100"/>
      <pc:docMkLst>
        <pc:docMk/>
      </pc:docMkLst>
      <pc:sldChg chg="addSp modSp add del">
        <pc:chgData name="Sarajean Zocklein" userId="c2a66239-7126-4f04-a627-d1bc25c3c624" providerId="ADAL" clId="{9E782678-78B0-4F61-80E4-EFB216ECA5C1}" dt="2020-11-30T16:53:10.114" v="1464" actId="2696"/>
        <pc:sldMkLst>
          <pc:docMk/>
          <pc:sldMk cId="3563671461" sldId="256"/>
        </pc:sldMkLst>
        <pc:spChg chg="mod">
          <ac:chgData name="Sarajean Zocklein" userId="c2a66239-7126-4f04-a627-d1bc25c3c624" providerId="ADAL" clId="{9E782678-78B0-4F61-80E4-EFB216ECA5C1}" dt="2020-11-24T16:57:57.035" v="74" actId="20577"/>
          <ac:spMkLst>
            <pc:docMk/>
            <pc:sldMk cId="3563671461" sldId="256"/>
            <ac:spMk id="3" creationId="{751DC914-AC85-47E2-8DC6-35A4EB507901}"/>
          </ac:spMkLst>
        </pc:spChg>
        <pc:spChg chg="mod">
          <ac:chgData name="Sarajean Zocklein" userId="c2a66239-7126-4f04-a627-d1bc25c3c624" providerId="ADAL" clId="{9E782678-78B0-4F61-80E4-EFB216ECA5C1}" dt="2020-11-24T17:44:34.585" v="308" actId="1076"/>
          <ac:spMkLst>
            <pc:docMk/>
            <pc:sldMk cId="3563671461" sldId="256"/>
            <ac:spMk id="6" creationId="{B26CAC4D-549E-499A-AE55-9ED4D8660443}"/>
          </ac:spMkLst>
        </pc:spChg>
        <pc:picChg chg="add">
          <ac:chgData name="Sarajean Zocklein" userId="c2a66239-7126-4f04-a627-d1bc25c3c624" providerId="ADAL" clId="{9E782678-78B0-4F61-80E4-EFB216ECA5C1}" dt="2020-11-24T16:57:49.203" v="72"/>
          <ac:picMkLst>
            <pc:docMk/>
            <pc:sldMk cId="3563671461" sldId="256"/>
            <ac:picMk id="4" creationId="{466F1E0D-4A39-4C28-917F-10DCF1CF759E}"/>
          </ac:picMkLst>
        </pc:picChg>
      </pc:sldChg>
      <pc:sldChg chg="addSp delSp modSp add del">
        <pc:chgData name="Sarajean Zocklein" userId="c2a66239-7126-4f04-a627-d1bc25c3c624" providerId="ADAL" clId="{9E782678-78B0-4F61-80E4-EFB216ECA5C1}" dt="2020-11-30T16:53:32.441" v="1480" actId="2696"/>
        <pc:sldMkLst>
          <pc:docMk/>
          <pc:sldMk cId="2802300377" sldId="257"/>
        </pc:sldMkLst>
        <pc:spChg chg="add del mod">
          <ac:chgData name="Sarajean Zocklein" userId="c2a66239-7126-4f04-a627-d1bc25c3c624" providerId="ADAL" clId="{9E782678-78B0-4F61-80E4-EFB216ECA5C1}" dt="2020-11-24T17:42:13.566" v="306" actId="2085"/>
          <ac:spMkLst>
            <pc:docMk/>
            <pc:sldMk cId="2802300377" sldId="257"/>
            <ac:spMk id="2" creationId="{F9853645-E75C-4A1D-8498-3AB895171080}"/>
          </ac:spMkLst>
        </pc:spChg>
        <pc:spChg chg="add del mod">
          <ac:chgData name="Sarajean Zocklein" userId="c2a66239-7126-4f04-a627-d1bc25c3c624" providerId="ADAL" clId="{9E782678-78B0-4F61-80E4-EFB216ECA5C1}" dt="2020-11-24T17:39:27.577" v="299"/>
          <ac:spMkLst>
            <pc:docMk/>
            <pc:sldMk cId="2802300377" sldId="257"/>
            <ac:spMk id="3" creationId="{604DE7AD-BF62-484C-A04D-EBFB188FB336}"/>
          </ac:spMkLst>
        </pc:spChg>
        <pc:spChg chg="mod">
          <ac:chgData name="Sarajean Zocklein" userId="c2a66239-7126-4f04-a627-d1bc25c3c624" providerId="ADAL" clId="{9E782678-78B0-4F61-80E4-EFB216ECA5C1}" dt="2020-11-24T17:38:50.423" v="297" actId="1076"/>
          <ac:spMkLst>
            <pc:docMk/>
            <pc:sldMk cId="2802300377" sldId="257"/>
            <ac:spMk id="4" creationId="{E50FAC9D-5A40-4A4A-8851-4BBD9F786A71}"/>
          </ac:spMkLst>
        </pc:spChg>
      </pc:sldChg>
      <pc:sldChg chg="modSp">
        <pc:chgData name="Sarajean Zocklein" userId="c2a66239-7126-4f04-a627-d1bc25c3c624" providerId="ADAL" clId="{9E782678-78B0-4F61-80E4-EFB216ECA5C1}" dt="2020-11-24T16:51:42.353" v="14" actId="2711"/>
        <pc:sldMkLst>
          <pc:docMk/>
          <pc:sldMk cId="4054506991" sldId="320"/>
        </pc:sldMkLst>
        <pc:spChg chg="mod">
          <ac:chgData name="Sarajean Zocklein" userId="c2a66239-7126-4f04-a627-d1bc25c3c624" providerId="ADAL" clId="{9E782678-78B0-4F61-80E4-EFB216ECA5C1}" dt="2020-11-24T16:51:31.625" v="13" actId="404"/>
          <ac:spMkLst>
            <pc:docMk/>
            <pc:sldMk cId="4054506991" sldId="320"/>
            <ac:spMk id="4" creationId="{00000000-0000-0000-0000-000000000000}"/>
          </ac:spMkLst>
        </pc:spChg>
        <pc:spChg chg="mod">
          <ac:chgData name="Sarajean Zocklein" userId="c2a66239-7126-4f04-a627-d1bc25c3c624" providerId="ADAL" clId="{9E782678-78B0-4F61-80E4-EFB216ECA5C1}" dt="2020-11-24T16:51:42.353" v="14" actId="2711"/>
          <ac:spMkLst>
            <pc:docMk/>
            <pc:sldMk cId="4054506991" sldId="320"/>
            <ac:spMk id="5" creationId="{00000000-0000-0000-0000-000000000000}"/>
          </ac:spMkLst>
        </pc:spChg>
      </pc:sldChg>
      <pc:sldChg chg="modSp">
        <pc:chgData name="Sarajean Zocklein" userId="c2a66239-7126-4f04-a627-d1bc25c3c624" providerId="ADAL" clId="{9E782678-78B0-4F61-80E4-EFB216ECA5C1}" dt="2020-11-24T16:50:45.731" v="8" actId="2711"/>
        <pc:sldMkLst>
          <pc:docMk/>
          <pc:sldMk cId="547571600" sldId="349"/>
        </pc:sldMkLst>
        <pc:spChg chg="mod">
          <ac:chgData name="Sarajean Zocklein" userId="c2a66239-7126-4f04-a627-d1bc25c3c624" providerId="ADAL" clId="{9E782678-78B0-4F61-80E4-EFB216ECA5C1}" dt="2020-11-24T16:50:38.186" v="7" actId="404"/>
          <ac:spMkLst>
            <pc:docMk/>
            <pc:sldMk cId="547571600" sldId="349"/>
            <ac:spMk id="4" creationId="{00000000-0000-0000-0000-000000000000}"/>
          </ac:spMkLst>
        </pc:spChg>
        <pc:spChg chg="mod">
          <ac:chgData name="Sarajean Zocklein" userId="c2a66239-7126-4f04-a627-d1bc25c3c624" providerId="ADAL" clId="{9E782678-78B0-4F61-80E4-EFB216ECA5C1}" dt="2020-11-24T16:50:45.731" v="8" actId="2711"/>
          <ac:spMkLst>
            <pc:docMk/>
            <pc:sldMk cId="547571600" sldId="349"/>
            <ac:spMk id="5" creationId="{00000000-0000-0000-0000-000000000000}"/>
          </ac:spMkLst>
        </pc:spChg>
      </pc:sldChg>
      <pc:sldChg chg="modSp">
        <pc:chgData name="Sarajean Zocklein" userId="c2a66239-7126-4f04-a627-d1bc25c3c624" providerId="ADAL" clId="{9E782678-78B0-4F61-80E4-EFB216ECA5C1}" dt="2020-11-24T22:52:20.177" v="904" actId="255"/>
        <pc:sldMkLst>
          <pc:docMk/>
          <pc:sldMk cId="3941380312" sldId="354"/>
        </pc:sldMkLst>
        <pc:spChg chg="mod">
          <ac:chgData name="Sarajean Zocklein" userId="c2a66239-7126-4f04-a627-d1bc25c3c624" providerId="ADAL" clId="{9E782678-78B0-4F61-80E4-EFB216ECA5C1}" dt="2020-11-24T22:52:20.177" v="904" actId="255"/>
          <ac:spMkLst>
            <pc:docMk/>
            <pc:sldMk cId="3941380312" sldId="354"/>
            <ac:spMk id="4" creationId="{00000000-0000-0000-0000-000000000000}"/>
          </ac:spMkLst>
        </pc:spChg>
        <pc:spChg chg="mod">
          <ac:chgData name="Sarajean Zocklein" userId="c2a66239-7126-4f04-a627-d1bc25c3c624" providerId="ADAL" clId="{9E782678-78B0-4F61-80E4-EFB216ECA5C1}" dt="2020-11-24T16:54:58.764" v="32" actId="27636"/>
          <ac:spMkLst>
            <pc:docMk/>
            <pc:sldMk cId="3941380312" sldId="354"/>
            <ac:spMk id="5" creationId="{00000000-0000-0000-0000-000000000000}"/>
          </ac:spMkLst>
        </pc:spChg>
      </pc:sldChg>
      <pc:sldChg chg="modSp">
        <pc:chgData name="Sarajean Zocklein" userId="c2a66239-7126-4f04-a627-d1bc25c3c624" providerId="ADAL" clId="{9E782678-78B0-4F61-80E4-EFB216ECA5C1}" dt="2020-11-24T17:07:38.093" v="111" actId="2711"/>
        <pc:sldMkLst>
          <pc:docMk/>
          <pc:sldMk cId="2693274074" sldId="386"/>
        </pc:sldMkLst>
        <pc:spChg chg="mod">
          <ac:chgData name="Sarajean Zocklein" userId="c2a66239-7126-4f04-a627-d1bc25c3c624" providerId="ADAL" clId="{9E782678-78B0-4F61-80E4-EFB216ECA5C1}" dt="2020-11-24T17:07:31.264" v="110" actId="2711"/>
          <ac:spMkLst>
            <pc:docMk/>
            <pc:sldMk cId="2693274074" sldId="386"/>
            <ac:spMk id="2" creationId="{113376B6-FB89-264A-AF5F-44EC6C7B8DA8}"/>
          </ac:spMkLst>
        </pc:spChg>
        <pc:spChg chg="mod">
          <ac:chgData name="Sarajean Zocklein" userId="c2a66239-7126-4f04-a627-d1bc25c3c624" providerId="ADAL" clId="{9E782678-78B0-4F61-80E4-EFB216ECA5C1}" dt="2020-11-24T17:07:38.093" v="111" actId="2711"/>
          <ac:spMkLst>
            <pc:docMk/>
            <pc:sldMk cId="2693274074" sldId="386"/>
            <ac:spMk id="4" creationId="{00000000-0000-0000-0000-000000000000}"/>
          </ac:spMkLst>
        </pc:spChg>
      </pc:sldChg>
      <pc:sldChg chg="modSp del">
        <pc:chgData name="Sarajean Zocklein" userId="c2a66239-7126-4f04-a627-d1bc25c3c624" providerId="ADAL" clId="{9E782678-78B0-4F61-80E4-EFB216ECA5C1}" dt="2020-11-30T16:53:24.246" v="1466" actId="2696"/>
        <pc:sldMkLst>
          <pc:docMk/>
          <pc:sldMk cId="2496512716" sldId="416"/>
        </pc:sldMkLst>
        <pc:spChg chg="mod">
          <ac:chgData name="Sarajean Zocklein" userId="c2a66239-7126-4f04-a627-d1bc25c3c624" providerId="ADAL" clId="{9E782678-78B0-4F61-80E4-EFB216ECA5C1}" dt="2020-11-24T17:45:07.929" v="312" actId="1076"/>
          <ac:spMkLst>
            <pc:docMk/>
            <pc:sldMk cId="2496512716" sldId="416"/>
            <ac:spMk id="2" creationId="{E1192E54-531D-43AD-A00B-9B869D6FDE79}"/>
          </ac:spMkLst>
        </pc:spChg>
      </pc:sldChg>
      <pc:sldChg chg="modSp add">
        <pc:chgData name="Sarajean Zocklein" userId="c2a66239-7126-4f04-a627-d1bc25c3c624" providerId="ADAL" clId="{9E782678-78B0-4F61-80E4-EFB216ECA5C1}" dt="2020-11-24T18:00:52.769" v="329" actId="14100"/>
        <pc:sldMkLst>
          <pc:docMk/>
          <pc:sldMk cId="1002756926" sldId="420"/>
        </pc:sldMkLst>
        <pc:spChg chg="mod">
          <ac:chgData name="Sarajean Zocklein" userId="c2a66239-7126-4f04-a627-d1bc25c3c624" providerId="ADAL" clId="{9E782678-78B0-4F61-80E4-EFB216ECA5C1}" dt="2020-11-24T18:00:43.412" v="327" actId="14100"/>
          <ac:spMkLst>
            <pc:docMk/>
            <pc:sldMk cId="1002756926" sldId="420"/>
            <ac:spMk id="2" creationId="{56DC06FA-1B1C-4513-A863-F3FFFB0C2319}"/>
          </ac:spMkLst>
        </pc:spChg>
        <pc:picChg chg="mod">
          <ac:chgData name="Sarajean Zocklein" userId="c2a66239-7126-4f04-a627-d1bc25c3c624" providerId="ADAL" clId="{9E782678-78B0-4F61-80E4-EFB216ECA5C1}" dt="2020-11-24T18:00:52.769" v="329" actId="14100"/>
          <ac:picMkLst>
            <pc:docMk/>
            <pc:sldMk cId="1002756926" sldId="420"/>
            <ac:picMk id="4" creationId="{05FC4531-FBE5-40BF-ABDF-92676E477D86}"/>
          </ac:picMkLst>
        </pc:picChg>
      </pc:sldChg>
      <pc:sldChg chg="modSp add">
        <pc:chgData name="Sarajean Zocklein" userId="c2a66239-7126-4f04-a627-d1bc25c3c624" providerId="ADAL" clId="{9E782678-78B0-4F61-80E4-EFB216ECA5C1}" dt="2020-11-30T16:54:21.217" v="1579" actId="962"/>
        <pc:sldMkLst>
          <pc:docMk/>
          <pc:sldMk cId="3913969979" sldId="421"/>
        </pc:sldMkLst>
        <pc:spChg chg="mod">
          <ac:chgData name="Sarajean Zocklein" userId="c2a66239-7126-4f04-a627-d1bc25c3c624" providerId="ADAL" clId="{9E782678-78B0-4F61-80E4-EFB216ECA5C1}" dt="2020-11-24T18:07:55.475" v="333" actId="403"/>
          <ac:spMkLst>
            <pc:docMk/>
            <pc:sldMk cId="3913969979" sldId="421"/>
            <ac:spMk id="2" creationId="{F4C18496-2C3A-4C87-A81A-1C975B6F61B7}"/>
          </ac:spMkLst>
        </pc:spChg>
        <pc:picChg chg="mod">
          <ac:chgData name="Sarajean Zocklein" userId="c2a66239-7126-4f04-a627-d1bc25c3c624" providerId="ADAL" clId="{9E782678-78B0-4F61-80E4-EFB216ECA5C1}" dt="2020-11-30T16:54:21.217" v="1579" actId="962"/>
          <ac:picMkLst>
            <pc:docMk/>
            <pc:sldMk cId="3913969979" sldId="421"/>
            <ac:picMk id="4" creationId="{8F52257E-8562-4954-BED4-E04FA212A19D}"/>
          </ac:picMkLst>
        </pc:picChg>
      </pc:sldChg>
      <pc:sldChg chg="modSp">
        <pc:chgData name="Sarajean Zocklein" userId="c2a66239-7126-4f04-a627-d1bc25c3c624" providerId="ADAL" clId="{9E782678-78B0-4F61-80E4-EFB216ECA5C1}" dt="2020-11-30T16:55:26.631" v="1637" actId="962"/>
        <pc:sldMkLst>
          <pc:docMk/>
          <pc:sldMk cId="2100953688" sldId="422"/>
        </pc:sldMkLst>
        <pc:spChg chg="mod ord">
          <ac:chgData name="Sarajean Zocklein" userId="c2a66239-7126-4f04-a627-d1bc25c3c624" providerId="ADAL" clId="{9E782678-78B0-4F61-80E4-EFB216ECA5C1}" dt="2020-11-24T18:11:57.710" v="342" actId="1076"/>
          <ac:spMkLst>
            <pc:docMk/>
            <pc:sldMk cId="2100953688" sldId="422"/>
            <ac:spMk id="2" creationId="{05C705F8-DB38-4FBD-BDF4-4F54002C99F2}"/>
          </ac:spMkLst>
        </pc:spChg>
        <pc:picChg chg="mod">
          <ac:chgData name="Sarajean Zocklein" userId="c2a66239-7126-4f04-a627-d1bc25c3c624" providerId="ADAL" clId="{9E782678-78B0-4F61-80E4-EFB216ECA5C1}" dt="2020-11-30T16:55:26.631" v="1637" actId="962"/>
          <ac:picMkLst>
            <pc:docMk/>
            <pc:sldMk cId="2100953688" sldId="422"/>
            <ac:picMk id="4" creationId="{2C6D957A-B1CF-4D81-A835-727520964107}"/>
          </ac:picMkLst>
        </pc:picChg>
      </pc:sldChg>
      <pc:sldChg chg="modSp">
        <pc:chgData name="Sarajean Zocklein" userId="c2a66239-7126-4f04-a627-d1bc25c3c624" providerId="ADAL" clId="{9E782678-78B0-4F61-80E4-EFB216ECA5C1}" dt="2020-11-25T00:00:04.575" v="1422" actId="962"/>
        <pc:sldMkLst>
          <pc:docMk/>
          <pc:sldMk cId="1260940167" sldId="423"/>
        </pc:sldMkLst>
        <pc:spChg chg="mod">
          <ac:chgData name="Sarajean Zocklein" userId="c2a66239-7126-4f04-a627-d1bc25c3c624" providerId="ADAL" clId="{9E782678-78B0-4F61-80E4-EFB216ECA5C1}" dt="2020-11-24T18:13:50.353" v="353" actId="404"/>
          <ac:spMkLst>
            <pc:docMk/>
            <pc:sldMk cId="1260940167" sldId="423"/>
            <ac:spMk id="2" creationId="{00699F7D-645E-43B9-9E1A-D19E1AD3587F}"/>
          </ac:spMkLst>
        </pc:spChg>
        <pc:picChg chg="mod">
          <ac:chgData name="Sarajean Zocklein" userId="c2a66239-7126-4f04-a627-d1bc25c3c624" providerId="ADAL" clId="{9E782678-78B0-4F61-80E4-EFB216ECA5C1}" dt="2020-11-25T00:00:04.575" v="1422" actId="962"/>
          <ac:picMkLst>
            <pc:docMk/>
            <pc:sldMk cId="1260940167" sldId="423"/>
            <ac:picMk id="4" creationId="{40BB550A-3B92-435C-8759-0DE5A2082885}"/>
          </ac:picMkLst>
        </pc:picChg>
      </pc:sldChg>
      <pc:sldChg chg="modSp add">
        <pc:chgData name="Sarajean Zocklein" userId="c2a66239-7126-4f04-a627-d1bc25c3c624" providerId="ADAL" clId="{9E782678-78B0-4F61-80E4-EFB216ECA5C1}" dt="2020-11-30T18:42:41.870" v="2297" actId="962"/>
        <pc:sldMkLst>
          <pc:docMk/>
          <pc:sldMk cId="1552106331" sldId="426"/>
        </pc:sldMkLst>
        <pc:picChg chg="mod">
          <ac:chgData name="Sarajean Zocklein" userId="c2a66239-7126-4f04-a627-d1bc25c3c624" providerId="ADAL" clId="{9E782678-78B0-4F61-80E4-EFB216ECA5C1}" dt="2020-11-30T18:42:41.870" v="2297" actId="962"/>
          <ac:picMkLst>
            <pc:docMk/>
            <pc:sldMk cId="1552106331" sldId="426"/>
            <ac:picMk id="4" creationId="{00BA3472-2C50-432E-9443-0AAF539E0E1E}"/>
          </ac:picMkLst>
        </pc:picChg>
      </pc:sldChg>
      <pc:sldChg chg="modSp add">
        <pc:chgData name="Sarajean Zocklein" userId="c2a66239-7126-4f04-a627-d1bc25c3c624" providerId="ADAL" clId="{9E782678-78B0-4F61-80E4-EFB216ECA5C1}" dt="2020-11-30T18:43:17.662" v="2374" actId="1076"/>
        <pc:sldMkLst>
          <pc:docMk/>
          <pc:sldMk cId="441039364" sldId="428"/>
        </pc:sldMkLst>
        <pc:picChg chg="mod">
          <ac:chgData name="Sarajean Zocklein" userId="c2a66239-7126-4f04-a627-d1bc25c3c624" providerId="ADAL" clId="{9E782678-78B0-4F61-80E4-EFB216ECA5C1}" dt="2020-11-30T18:43:17.662" v="2374" actId="1076"/>
          <ac:picMkLst>
            <pc:docMk/>
            <pc:sldMk cId="441039364" sldId="428"/>
            <ac:picMk id="4" creationId="{BAE47297-AEC2-40DD-B4B0-3650DC661554}"/>
          </ac:picMkLst>
        </pc:picChg>
      </pc:sldChg>
      <pc:sldChg chg="modSp add">
        <pc:chgData name="Sarajean Zocklein" userId="c2a66239-7126-4f04-a627-d1bc25c3c624" providerId="ADAL" clId="{9E782678-78B0-4F61-80E4-EFB216ECA5C1}" dt="2020-11-30T18:36:45.720" v="1897" actId="962"/>
        <pc:sldMkLst>
          <pc:docMk/>
          <pc:sldMk cId="3306536944" sldId="431"/>
        </pc:sldMkLst>
        <pc:picChg chg="mod">
          <ac:chgData name="Sarajean Zocklein" userId="c2a66239-7126-4f04-a627-d1bc25c3c624" providerId="ADAL" clId="{9E782678-78B0-4F61-80E4-EFB216ECA5C1}" dt="2020-11-30T18:36:45.720" v="1897" actId="962"/>
          <ac:picMkLst>
            <pc:docMk/>
            <pc:sldMk cId="3306536944" sldId="431"/>
            <ac:picMk id="4" creationId="{A2D7A7AA-2581-4B9E-84F6-4FE78565D053}"/>
          </ac:picMkLst>
        </pc:picChg>
      </pc:sldChg>
      <pc:sldChg chg="modSp">
        <pc:chgData name="Sarajean Zocklein" userId="c2a66239-7126-4f04-a627-d1bc25c3c624" providerId="ADAL" clId="{9E782678-78B0-4F61-80E4-EFB216ECA5C1}" dt="2020-11-24T16:52:37.718" v="16" actId="14100"/>
        <pc:sldMkLst>
          <pc:docMk/>
          <pc:sldMk cId="731578664" sldId="433"/>
        </pc:sldMkLst>
        <pc:spChg chg="mod">
          <ac:chgData name="Sarajean Zocklein" userId="c2a66239-7126-4f04-a627-d1bc25c3c624" providerId="ADAL" clId="{9E782678-78B0-4F61-80E4-EFB216ECA5C1}" dt="2020-11-24T16:50:58.635" v="11" actId="14100"/>
          <ac:spMkLst>
            <pc:docMk/>
            <pc:sldMk cId="731578664" sldId="433"/>
            <ac:spMk id="4" creationId="{00000000-0000-0000-0000-000000000000}"/>
          </ac:spMkLst>
        </pc:spChg>
        <pc:spChg chg="mod">
          <ac:chgData name="Sarajean Zocklein" userId="c2a66239-7126-4f04-a627-d1bc25c3c624" providerId="ADAL" clId="{9E782678-78B0-4F61-80E4-EFB216ECA5C1}" dt="2020-11-24T16:52:37.718" v="16" actId="14100"/>
          <ac:spMkLst>
            <pc:docMk/>
            <pc:sldMk cId="731578664" sldId="433"/>
            <ac:spMk id="5" creationId="{00000000-0000-0000-0000-000000000000}"/>
          </ac:spMkLst>
        </pc:spChg>
      </pc:sldChg>
      <pc:sldChg chg="modSp">
        <pc:chgData name="Sarajean Zocklein" userId="c2a66239-7126-4f04-a627-d1bc25c3c624" providerId="ADAL" clId="{9E782678-78B0-4F61-80E4-EFB216ECA5C1}" dt="2020-11-30T18:12:42.513" v="1638" actId="121"/>
        <pc:sldMkLst>
          <pc:docMk/>
          <pc:sldMk cId="2774879661" sldId="434"/>
        </pc:sldMkLst>
        <pc:spChg chg="mod">
          <ac:chgData name="Sarajean Zocklein" userId="c2a66239-7126-4f04-a627-d1bc25c3c624" providerId="ADAL" clId="{9E782678-78B0-4F61-80E4-EFB216ECA5C1}" dt="2020-11-24T16:53:28.608" v="24" actId="2711"/>
          <ac:spMkLst>
            <pc:docMk/>
            <pc:sldMk cId="2774879661" sldId="434"/>
            <ac:spMk id="4" creationId="{00000000-0000-0000-0000-000000000000}"/>
          </ac:spMkLst>
        </pc:spChg>
        <pc:spChg chg="mod">
          <ac:chgData name="Sarajean Zocklein" userId="c2a66239-7126-4f04-a627-d1bc25c3c624" providerId="ADAL" clId="{9E782678-78B0-4F61-80E4-EFB216ECA5C1}" dt="2020-11-30T18:12:42.513" v="1638" actId="121"/>
          <ac:spMkLst>
            <pc:docMk/>
            <pc:sldMk cId="2774879661" sldId="434"/>
            <ac:spMk id="5" creationId="{00000000-0000-0000-0000-000000000000}"/>
          </ac:spMkLst>
        </pc:spChg>
      </pc:sldChg>
      <pc:sldChg chg="modSp">
        <pc:chgData name="Sarajean Zocklein" userId="c2a66239-7126-4f04-a627-d1bc25c3c624" providerId="ADAL" clId="{9E782678-78B0-4F61-80E4-EFB216ECA5C1}" dt="2020-11-24T16:53:17.691" v="23" actId="2711"/>
        <pc:sldMkLst>
          <pc:docMk/>
          <pc:sldMk cId="3363961569" sldId="435"/>
        </pc:sldMkLst>
        <pc:spChg chg="mod">
          <ac:chgData name="Sarajean Zocklein" userId="c2a66239-7126-4f04-a627-d1bc25c3c624" providerId="ADAL" clId="{9E782678-78B0-4F61-80E4-EFB216ECA5C1}" dt="2020-11-24T16:53:06.301" v="22" actId="20577"/>
          <ac:spMkLst>
            <pc:docMk/>
            <pc:sldMk cId="3363961569" sldId="435"/>
            <ac:spMk id="4" creationId="{00000000-0000-0000-0000-000000000000}"/>
          </ac:spMkLst>
        </pc:spChg>
        <pc:spChg chg="mod">
          <ac:chgData name="Sarajean Zocklein" userId="c2a66239-7126-4f04-a627-d1bc25c3c624" providerId="ADAL" clId="{9E782678-78B0-4F61-80E4-EFB216ECA5C1}" dt="2020-11-24T16:53:17.691" v="23" actId="2711"/>
          <ac:spMkLst>
            <pc:docMk/>
            <pc:sldMk cId="3363961569" sldId="435"/>
            <ac:spMk id="5" creationId="{00000000-0000-0000-0000-000000000000}"/>
          </ac:spMkLst>
        </pc:spChg>
      </pc:sldChg>
      <pc:sldChg chg="modSp add del">
        <pc:chgData name="Sarajean Zocklein" userId="c2a66239-7126-4f04-a627-d1bc25c3c624" providerId="ADAL" clId="{9E782678-78B0-4F61-80E4-EFB216ECA5C1}" dt="2020-11-30T16:53:12.793" v="1465" actId="2696"/>
        <pc:sldMkLst>
          <pc:docMk/>
          <pc:sldMk cId="1879415320" sldId="440"/>
        </pc:sldMkLst>
        <pc:spChg chg="mod">
          <ac:chgData name="Sarajean Zocklein" userId="c2a66239-7126-4f04-a627-d1bc25c3c624" providerId="ADAL" clId="{9E782678-78B0-4F61-80E4-EFB216ECA5C1}" dt="2020-11-24T17:44:57.299" v="310" actId="1076"/>
          <ac:spMkLst>
            <pc:docMk/>
            <pc:sldMk cId="1879415320" sldId="440"/>
            <ac:spMk id="6" creationId="{B26CAC4D-549E-499A-AE55-9ED4D8660443}"/>
          </ac:spMkLst>
        </pc:spChg>
      </pc:sldChg>
      <pc:sldChg chg="modSp add">
        <pc:chgData name="Sarajean Zocklein" userId="c2a66239-7126-4f04-a627-d1bc25c3c624" providerId="ADAL" clId="{9E782678-78B0-4F61-80E4-EFB216ECA5C1}" dt="2020-11-25T00:01:16.607" v="1428" actId="14100"/>
        <pc:sldMkLst>
          <pc:docMk/>
          <pc:sldMk cId="2555211493" sldId="441"/>
        </pc:sldMkLst>
        <pc:picChg chg="mod">
          <ac:chgData name="Sarajean Zocklein" userId="c2a66239-7126-4f04-a627-d1bc25c3c624" providerId="ADAL" clId="{9E782678-78B0-4F61-80E4-EFB216ECA5C1}" dt="2020-11-25T00:01:16.607" v="1428" actId="14100"/>
          <ac:picMkLst>
            <pc:docMk/>
            <pc:sldMk cId="2555211493" sldId="441"/>
            <ac:picMk id="4" creationId="{2550F7FE-B20D-456D-8716-74D770091A7A}"/>
          </ac:picMkLst>
        </pc:picChg>
      </pc:sldChg>
      <pc:sldChg chg="addSp delSp modSp add">
        <pc:chgData name="Sarajean Zocklein" userId="c2a66239-7126-4f04-a627-d1bc25c3c624" providerId="ADAL" clId="{9E782678-78B0-4F61-80E4-EFB216ECA5C1}" dt="2020-11-24T19:08:28.643" v="766" actId="962"/>
        <pc:sldMkLst>
          <pc:docMk/>
          <pc:sldMk cId="235234473" sldId="442"/>
        </pc:sldMkLst>
        <pc:spChg chg="mod">
          <ac:chgData name="Sarajean Zocklein" userId="c2a66239-7126-4f04-a627-d1bc25c3c624" providerId="ADAL" clId="{9E782678-78B0-4F61-80E4-EFB216ECA5C1}" dt="2020-11-24T19:07:49.403" v="601"/>
          <ac:spMkLst>
            <pc:docMk/>
            <pc:sldMk cId="235234473" sldId="442"/>
            <ac:spMk id="2" creationId="{5231BF9A-948D-4EE3-BC1A-0F0D50FB8A63}"/>
          </ac:spMkLst>
        </pc:spChg>
        <pc:spChg chg="del mod">
          <ac:chgData name="Sarajean Zocklein" userId="c2a66239-7126-4f04-a627-d1bc25c3c624" providerId="ADAL" clId="{9E782678-78B0-4F61-80E4-EFB216ECA5C1}" dt="2020-11-24T19:07:39.333" v="599"/>
          <ac:spMkLst>
            <pc:docMk/>
            <pc:sldMk cId="235234473" sldId="442"/>
            <ac:spMk id="4" creationId="{251DB4AF-EC83-4E39-BD9B-9511526E3C2B}"/>
          </ac:spMkLst>
        </pc:spChg>
        <pc:picChg chg="add mod">
          <ac:chgData name="Sarajean Zocklein" userId="c2a66239-7126-4f04-a627-d1bc25c3c624" providerId="ADAL" clId="{9E782678-78B0-4F61-80E4-EFB216ECA5C1}" dt="2020-11-24T19:08:28.643" v="766" actId="962"/>
          <ac:picMkLst>
            <pc:docMk/>
            <pc:sldMk cId="235234473" sldId="442"/>
            <ac:picMk id="5" creationId="{98F90BAB-D924-4D99-B323-8872B56D50ED}"/>
          </ac:picMkLst>
        </pc:picChg>
      </pc:sldChg>
      <pc:sldChg chg="modSp del">
        <pc:chgData name="Sarajean Zocklein" userId="c2a66239-7126-4f04-a627-d1bc25c3c624" providerId="ADAL" clId="{9E782678-78B0-4F61-80E4-EFB216ECA5C1}" dt="2020-11-30T18:35:06.122" v="1663" actId="2696"/>
        <pc:sldMkLst>
          <pc:docMk/>
          <pc:sldMk cId="2213905072" sldId="445"/>
        </pc:sldMkLst>
        <pc:spChg chg="mod">
          <ac:chgData name="Sarajean Zocklein" userId="c2a66239-7126-4f04-a627-d1bc25c3c624" providerId="ADAL" clId="{9E782678-78B0-4F61-80E4-EFB216ECA5C1}" dt="2020-11-30T18:30:42.843" v="1656" actId="1076"/>
          <ac:spMkLst>
            <pc:docMk/>
            <pc:sldMk cId="2213905072" sldId="445"/>
            <ac:spMk id="4" creationId="{3A05995A-B573-462A-996E-3D423D7A2101}"/>
          </ac:spMkLst>
        </pc:spChg>
        <pc:spChg chg="mod">
          <ac:chgData name="Sarajean Zocklein" userId="c2a66239-7126-4f04-a627-d1bc25c3c624" providerId="ADAL" clId="{9E782678-78B0-4F61-80E4-EFB216ECA5C1}" dt="2020-11-30T18:30:11.300" v="1655" actId="20577"/>
          <ac:spMkLst>
            <pc:docMk/>
            <pc:sldMk cId="2213905072" sldId="445"/>
            <ac:spMk id="18" creationId="{C0C96408-784A-491B-90B3-742FF8E56AAC}"/>
          </ac:spMkLst>
        </pc:spChg>
      </pc:sldChg>
      <pc:sldChg chg="addSp delSp modSp add">
        <pc:chgData name="Sarajean Zocklein" userId="c2a66239-7126-4f04-a627-d1bc25c3c624" providerId="ADAL" clId="{9E782678-78B0-4F61-80E4-EFB216ECA5C1}" dt="2020-11-24T23:27:09.468" v="1103" actId="962"/>
        <pc:sldMkLst>
          <pc:docMk/>
          <pc:sldMk cId="1733247728" sldId="448"/>
        </pc:sldMkLst>
        <pc:spChg chg="mod">
          <ac:chgData name="Sarajean Zocklein" userId="c2a66239-7126-4f04-a627-d1bc25c3c624" providerId="ADAL" clId="{9E782678-78B0-4F61-80E4-EFB216ECA5C1}" dt="2020-11-24T22:52:26.632" v="905" actId="255"/>
          <ac:spMkLst>
            <pc:docMk/>
            <pc:sldMk cId="1733247728" sldId="448"/>
            <ac:spMk id="2" creationId="{E69ED178-118D-4FF4-B1E6-4C04413697CD}"/>
          </ac:spMkLst>
        </pc:spChg>
        <pc:spChg chg="del">
          <ac:chgData name="Sarajean Zocklein" userId="c2a66239-7126-4f04-a627-d1bc25c3c624" providerId="ADAL" clId="{9E782678-78B0-4F61-80E4-EFB216ECA5C1}" dt="2020-11-24T22:20:59.574" v="770"/>
          <ac:spMkLst>
            <pc:docMk/>
            <pc:sldMk cId="1733247728" sldId="448"/>
            <ac:spMk id="3" creationId="{002EE80B-D16D-4DDF-8ABA-ED9FF3FF04FD}"/>
          </ac:spMkLst>
        </pc:spChg>
        <pc:spChg chg="del mod">
          <ac:chgData name="Sarajean Zocklein" userId="c2a66239-7126-4f04-a627-d1bc25c3c624" providerId="ADAL" clId="{9E782678-78B0-4F61-80E4-EFB216ECA5C1}" dt="2020-11-24T22:21:27.262" v="778"/>
          <ac:spMkLst>
            <pc:docMk/>
            <pc:sldMk cId="1733247728" sldId="448"/>
            <ac:spMk id="4" creationId="{BE74A6F8-DC5C-4894-9FB9-96A15BB64E07}"/>
          </ac:spMkLst>
        </pc:spChg>
        <pc:spChg chg="add mod">
          <ac:chgData name="Sarajean Zocklein" userId="c2a66239-7126-4f04-a627-d1bc25c3c624" providerId="ADAL" clId="{9E782678-78B0-4F61-80E4-EFB216ECA5C1}" dt="2020-11-24T22:23:20.591" v="796" actId="20577"/>
          <ac:spMkLst>
            <pc:docMk/>
            <pc:sldMk cId="1733247728" sldId="448"/>
            <ac:spMk id="7" creationId="{85F32E2F-057B-400B-AD42-23793546A08F}"/>
          </ac:spMkLst>
        </pc:spChg>
        <pc:picChg chg="add mod">
          <ac:chgData name="Sarajean Zocklein" userId="c2a66239-7126-4f04-a627-d1bc25c3c624" providerId="ADAL" clId="{9E782678-78B0-4F61-80E4-EFB216ECA5C1}" dt="2020-11-24T23:27:09.468" v="1103" actId="962"/>
          <ac:picMkLst>
            <pc:docMk/>
            <pc:sldMk cId="1733247728" sldId="448"/>
            <ac:picMk id="8" creationId="{410E61B5-08C7-4872-87C2-445C91168EA9}"/>
          </ac:picMkLst>
        </pc:picChg>
      </pc:sldChg>
      <pc:sldChg chg="addSp delSp modSp add">
        <pc:chgData name="Sarajean Zocklein" userId="c2a66239-7126-4f04-a627-d1bc25c3c624" providerId="ADAL" clId="{9E782678-78B0-4F61-80E4-EFB216ECA5C1}" dt="2020-11-24T22:52:36.885" v="906" actId="255"/>
        <pc:sldMkLst>
          <pc:docMk/>
          <pc:sldMk cId="1232836841" sldId="449"/>
        </pc:sldMkLst>
        <pc:spChg chg="mod">
          <ac:chgData name="Sarajean Zocklein" userId="c2a66239-7126-4f04-a627-d1bc25c3c624" providerId="ADAL" clId="{9E782678-78B0-4F61-80E4-EFB216ECA5C1}" dt="2020-11-24T22:52:36.885" v="906" actId="255"/>
          <ac:spMkLst>
            <pc:docMk/>
            <pc:sldMk cId="1232836841" sldId="449"/>
            <ac:spMk id="2" creationId="{588CE3AB-C684-4B79-BE5A-6BA480490EB0}"/>
          </ac:spMkLst>
        </pc:spChg>
        <pc:spChg chg="del">
          <ac:chgData name="Sarajean Zocklein" userId="c2a66239-7126-4f04-a627-d1bc25c3c624" providerId="ADAL" clId="{9E782678-78B0-4F61-80E4-EFB216ECA5C1}" dt="2020-11-24T22:50:07.473" v="827"/>
          <ac:spMkLst>
            <pc:docMk/>
            <pc:sldMk cId="1232836841" sldId="449"/>
            <ac:spMk id="3" creationId="{D6261CA7-A592-4004-BEEB-C6B14A088D95}"/>
          </ac:spMkLst>
        </pc:spChg>
        <pc:spChg chg="mod">
          <ac:chgData name="Sarajean Zocklein" userId="c2a66239-7126-4f04-a627-d1bc25c3c624" providerId="ADAL" clId="{9E782678-78B0-4F61-80E4-EFB216ECA5C1}" dt="2020-11-24T22:50:39.386" v="842" actId="1076"/>
          <ac:spMkLst>
            <pc:docMk/>
            <pc:sldMk cId="1232836841" sldId="449"/>
            <ac:spMk id="4" creationId="{69CF76A7-F8F9-4452-85EC-90079985E2D8}"/>
          </ac:spMkLst>
        </pc:spChg>
        <pc:picChg chg="add">
          <ac:chgData name="Sarajean Zocklein" userId="c2a66239-7126-4f04-a627-d1bc25c3c624" providerId="ADAL" clId="{9E782678-78B0-4F61-80E4-EFB216ECA5C1}" dt="2020-11-24T22:50:07.473" v="827"/>
          <ac:picMkLst>
            <pc:docMk/>
            <pc:sldMk cId="1232836841" sldId="449"/>
            <ac:picMk id="7" creationId="{187B6CA0-4276-45B5-B0D4-6A5DF3D5BC34}"/>
          </ac:picMkLst>
        </pc:picChg>
      </pc:sldChg>
      <pc:sldChg chg="addSp delSp modSp add">
        <pc:chgData name="Sarajean Zocklein" userId="c2a66239-7126-4f04-a627-d1bc25c3c624" providerId="ADAL" clId="{9E782678-78B0-4F61-80E4-EFB216ECA5C1}" dt="2020-11-30T16:52:21.109" v="1450" actId="20577"/>
        <pc:sldMkLst>
          <pc:docMk/>
          <pc:sldMk cId="550355566" sldId="450"/>
        </pc:sldMkLst>
        <pc:spChg chg="mod">
          <ac:chgData name="Sarajean Zocklein" userId="c2a66239-7126-4f04-a627-d1bc25c3c624" providerId="ADAL" clId="{9E782678-78B0-4F61-80E4-EFB216ECA5C1}" dt="2020-11-30T16:52:21.109" v="1450" actId="20577"/>
          <ac:spMkLst>
            <pc:docMk/>
            <pc:sldMk cId="550355566" sldId="450"/>
            <ac:spMk id="2" creationId="{3D614410-00B7-41C7-AC91-2AB3BD9B2FDB}"/>
          </ac:spMkLst>
        </pc:spChg>
        <pc:spChg chg="add del">
          <ac:chgData name="Sarajean Zocklein" userId="c2a66239-7126-4f04-a627-d1bc25c3c624" providerId="ADAL" clId="{9E782678-78B0-4F61-80E4-EFB216ECA5C1}" dt="2020-11-24T23:02:25.215" v="910"/>
          <ac:spMkLst>
            <pc:docMk/>
            <pc:sldMk cId="550355566" sldId="450"/>
            <ac:spMk id="3" creationId="{BA207DCF-EE2D-446E-B350-7FB58F67C7CE}"/>
          </ac:spMkLst>
        </pc:spChg>
        <pc:spChg chg="mod">
          <ac:chgData name="Sarajean Zocklein" userId="c2a66239-7126-4f04-a627-d1bc25c3c624" providerId="ADAL" clId="{9E782678-78B0-4F61-80E4-EFB216ECA5C1}" dt="2020-11-24T23:03:02.453" v="923" actId="2711"/>
          <ac:spMkLst>
            <pc:docMk/>
            <pc:sldMk cId="550355566" sldId="450"/>
            <ac:spMk id="4" creationId="{34480906-7ACF-47C8-87CE-596A06BE2BEE}"/>
          </ac:spMkLst>
        </pc:spChg>
        <pc:picChg chg="add del">
          <ac:chgData name="Sarajean Zocklein" userId="c2a66239-7126-4f04-a627-d1bc25c3c624" providerId="ADAL" clId="{9E782678-78B0-4F61-80E4-EFB216ECA5C1}" dt="2020-11-24T23:00:50.966" v="909"/>
          <ac:picMkLst>
            <pc:docMk/>
            <pc:sldMk cId="550355566" sldId="450"/>
            <ac:picMk id="7" creationId="{9A94DDE8-19D3-4D7D-82E8-38D40F567D43}"/>
          </ac:picMkLst>
        </pc:picChg>
        <pc:picChg chg="add">
          <ac:chgData name="Sarajean Zocklein" userId="c2a66239-7126-4f04-a627-d1bc25c3c624" providerId="ADAL" clId="{9E782678-78B0-4F61-80E4-EFB216ECA5C1}" dt="2020-11-24T23:02:25.215" v="910"/>
          <ac:picMkLst>
            <pc:docMk/>
            <pc:sldMk cId="550355566" sldId="450"/>
            <ac:picMk id="8" creationId="{C93B6EDB-9067-4ED4-BDAB-A23DAA0B8D96}"/>
          </ac:picMkLst>
        </pc:picChg>
      </pc:sldChg>
      <pc:sldChg chg="addSp delSp modSp add">
        <pc:chgData name="Sarajean Zocklein" userId="c2a66239-7126-4f04-a627-d1bc25c3c624" providerId="ADAL" clId="{9E782678-78B0-4F61-80E4-EFB216ECA5C1}" dt="2020-11-30T16:52:28.687" v="1456" actId="20577"/>
        <pc:sldMkLst>
          <pc:docMk/>
          <pc:sldMk cId="3955892044" sldId="451"/>
        </pc:sldMkLst>
        <pc:spChg chg="mod">
          <ac:chgData name="Sarajean Zocklein" userId="c2a66239-7126-4f04-a627-d1bc25c3c624" providerId="ADAL" clId="{9E782678-78B0-4F61-80E4-EFB216ECA5C1}" dt="2020-11-30T16:52:28.687" v="1456" actId="20577"/>
          <ac:spMkLst>
            <pc:docMk/>
            <pc:sldMk cId="3955892044" sldId="451"/>
            <ac:spMk id="2" creationId="{33EFB560-7A4B-4F2C-8E85-1DB180834F41}"/>
          </ac:spMkLst>
        </pc:spChg>
        <pc:spChg chg="del">
          <ac:chgData name="Sarajean Zocklein" userId="c2a66239-7126-4f04-a627-d1bc25c3c624" providerId="ADAL" clId="{9E782678-78B0-4F61-80E4-EFB216ECA5C1}" dt="2020-11-24T23:25:06.927" v="974"/>
          <ac:spMkLst>
            <pc:docMk/>
            <pc:sldMk cId="3955892044" sldId="451"/>
            <ac:spMk id="3" creationId="{A7B35668-CF63-4A31-95AA-D25FB105E4AB}"/>
          </ac:spMkLst>
        </pc:spChg>
        <pc:spChg chg="mod">
          <ac:chgData name="Sarajean Zocklein" userId="c2a66239-7126-4f04-a627-d1bc25c3c624" providerId="ADAL" clId="{9E782678-78B0-4F61-80E4-EFB216ECA5C1}" dt="2020-11-24T23:25:28.091" v="985" actId="403"/>
          <ac:spMkLst>
            <pc:docMk/>
            <pc:sldMk cId="3955892044" sldId="451"/>
            <ac:spMk id="4" creationId="{E67D450D-AC59-49BC-9BF8-25B189BE6878}"/>
          </ac:spMkLst>
        </pc:spChg>
        <pc:picChg chg="add">
          <ac:chgData name="Sarajean Zocklein" userId="c2a66239-7126-4f04-a627-d1bc25c3c624" providerId="ADAL" clId="{9E782678-78B0-4F61-80E4-EFB216ECA5C1}" dt="2020-11-24T23:25:06.927" v="974"/>
          <ac:picMkLst>
            <pc:docMk/>
            <pc:sldMk cId="3955892044" sldId="451"/>
            <ac:picMk id="7" creationId="{B901F7BF-4F3A-4ACE-8D66-6348DDC564D3}"/>
          </ac:picMkLst>
        </pc:picChg>
      </pc:sldChg>
      <pc:sldChg chg="addSp delSp modSp add">
        <pc:chgData name="Sarajean Zocklein" userId="c2a66239-7126-4f04-a627-d1bc25c3c624" providerId="ADAL" clId="{9E782678-78B0-4F61-80E4-EFB216ECA5C1}" dt="2020-11-30T16:52:39.387" v="1463" actId="20577"/>
        <pc:sldMkLst>
          <pc:docMk/>
          <pc:sldMk cId="1235035588" sldId="453"/>
        </pc:sldMkLst>
        <pc:spChg chg="mod">
          <ac:chgData name="Sarajean Zocklein" userId="c2a66239-7126-4f04-a627-d1bc25c3c624" providerId="ADAL" clId="{9E782678-78B0-4F61-80E4-EFB216ECA5C1}" dt="2020-11-30T16:52:39.387" v="1463" actId="20577"/>
          <ac:spMkLst>
            <pc:docMk/>
            <pc:sldMk cId="1235035588" sldId="453"/>
            <ac:spMk id="2" creationId="{097A3E06-91BE-4B8C-AB08-71890EB5632B}"/>
          </ac:spMkLst>
        </pc:spChg>
        <pc:spChg chg="mod">
          <ac:chgData name="Sarajean Zocklein" userId="c2a66239-7126-4f04-a627-d1bc25c3c624" providerId="ADAL" clId="{9E782678-78B0-4F61-80E4-EFB216ECA5C1}" dt="2020-11-24T23:30:19.843" v="1136" actId="1076"/>
          <ac:spMkLst>
            <pc:docMk/>
            <pc:sldMk cId="1235035588" sldId="453"/>
            <ac:spMk id="3" creationId="{1DA2C63F-AEAF-46FE-AA1D-095430E769B5}"/>
          </ac:spMkLst>
        </pc:spChg>
        <pc:spChg chg="del">
          <ac:chgData name="Sarajean Zocklein" userId="c2a66239-7126-4f04-a627-d1bc25c3c624" providerId="ADAL" clId="{9E782678-78B0-4F61-80E4-EFB216ECA5C1}" dt="2020-11-24T23:29:06.818" v="1106"/>
          <ac:spMkLst>
            <pc:docMk/>
            <pc:sldMk cId="1235035588" sldId="453"/>
            <ac:spMk id="4" creationId="{9D79C71A-59D4-41DF-A26B-C8F694CD88ED}"/>
          </ac:spMkLst>
        </pc:spChg>
        <pc:spChg chg="del mod">
          <ac:chgData name="Sarajean Zocklein" userId="c2a66239-7126-4f04-a627-d1bc25c3c624" providerId="ADAL" clId="{9E782678-78B0-4F61-80E4-EFB216ECA5C1}" dt="2020-11-24T23:30:08.120" v="1134"/>
          <ac:spMkLst>
            <pc:docMk/>
            <pc:sldMk cId="1235035588" sldId="453"/>
            <ac:spMk id="5" creationId="{692F4C3F-DCD9-44E8-BA6F-40FC83D55A4E}"/>
          </ac:spMkLst>
        </pc:spChg>
        <pc:spChg chg="mod">
          <ac:chgData name="Sarajean Zocklein" userId="c2a66239-7126-4f04-a627-d1bc25c3c624" providerId="ADAL" clId="{9E782678-78B0-4F61-80E4-EFB216ECA5C1}" dt="2020-11-24T23:35:10.428" v="1179" actId="1076"/>
          <ac:spMkLst>
            <pc:docMk/>
            <pc:sldMk cId="1235035588" sldId="453"/>
            <ac:spMk id="6" creationId="{C6EF87D7-D03A-46CC-AED0-4D89E62A6152}"/>
          </ac:spMkLst>
        </pc:spChg>
        <pc:picChg chg="add mod">
          <ac:chgData name="Sarajean Zocklein" userId="c2a66239-7126-4f04-a627-d1bc25c3c624" providerId="ADAL" clId="{9E782678-78B0-4F61-80E4-EFB216ECA5C1}" dt="2020-11-24T23:29:59.761" v="1133" actId="14100"/>
          <ac:picMkLst>
            <pc:docMk/>
            <pc:sldMk cId="1235035588" sldId="453"/>
            <ac:picMk id="9" creationId="{37955FB0-84C3-4530-AAE6-3D89463895BC}"/>
          </ac:picMkLst>
        </pc:picChg>
      </pc:sldChg>
      <pc:sldChg chg="modSp add">
        <pc:chgData name="Sarajean Zocklein" userId="c2a66239-7126-4f04-a627-d1bc25c3c624" providerId="ADAL" clId="{9E782678-78B0-4F61-80E4-EFB216ECA5C1}" dt="2020-11-25T00:00:56.834" v="1427" actId="14100"/>
        <pc:sldMkLst>
          <pc:docMk/>
          <pc:sldMk cId="2583539329" sldId="454"/>
        </pc:sldMkLst>
        <pc:spChg chg="mod">
          <ac:chgData name="Sarajean Zocklein" userId="c2a66239-7126-4f04-a627-d1bc25c3c624" providerId="ADAL" clId="{9E782678-78B0-4F61-80E4-EFB216ECA5C1}" dt="2020-11-25T00:00:56.834" v="1427" actId="14100"/>
          <ac:spMkLst>
            <pc:docMk/>
            <pc:sldMk cId="2583539329" sldId="454"/>
            <ac:spMk id="2" creationId="{A9384F0D-9A02-4162-A5FB-0B4DC9D48E48}"/>
          </ac:spMkLst>
        </pc:spChg>
        <pc:spChg chg="mod">
          <ac:chgData name="Sarajean Zocklein" userId="c2a66239-7126-4f04-a627-d1bc25c3c624" providerId="ADAL" clId="{9E782678-78B0-4F61-80E4-EFB216ECA5C1}" dt="2020-11-24T23:39:29.051" v="1297" actId="2711"/>
          <ac:spMkLst>
            <pc:docMk/>
            <pc:sldMk cId="2583539329" sldId="454"/>
            <ac:spMk id="3" creationId="{F00F136D-CF91-416D-9046-3EE63283F972}"/>
          </ac:spMkLst>
        </pc:spChg>
      </pc:sldChg>
      <pc:sldChg chg="modSp add">
        <pc:chgData name="Sarajean Zocklein" userId="c2a66239-7126-4f04-a627-d1bc25c3c624" providerId="ADAL" clId="{9E782678-78B0-4F61-80E4-EFB216ECA5C1}" dt="2020-11-24T23:58:41.939" v="1308" actId="5793"/>
        <pc:sldMkLst>
          <pc:docMk/>
          <pc:sldMk cId="3996019477" sldId="455"/>
        </pc:sldMkLst>
        <pc:spChg chg="mod">
          <ac:chgData name="Sarajean Zocklein" userId="c2a66239-7126-4f04-a627-d1bc25c3c624" providerId="ADAL" clId="{9E782678-78B0-4F61-80E4-EFB216ECA5C1}" dt="2020-11-24T23:58:16.525" v="1306" actId="20577"/>
          <ac:spMkLst>
            <pc:docMk/>
            <pc:sldMk cId="3996019477" sldId="455"/>
            <ac:spMk id="2" creationId="{E1FB0343-02AD-47AA-875F-4B064B0B8BE8}"/>
          </ac:spMkLst>
        </pc:spChg>
        <pc:spChg chg="mod">
          <ac:chgData name="Sarajean Zocklein" userId="c2a66239-7126-4f04-a627-d1bc25c3c624" providerId="ADAL" clId="{9E782678-78B0-4F61-80E4-EFB216ECA5C1}" dt="2020-11-24T23:58:41.939" v="1308" actId="5793"/>
          <ac:spMkLst>
            <pc:docMk/>
            <pc:sldMk cId="3996019477" sldId="455"/>
            <ac:spMk id="3" creationId="{5D88A57A-0D68-4A05-8764-609678617CD4}"/>
          </ac:spMkLst>
        </pc:spChg>
      </pc:sldChg>
      <pc:sldChg chg="modSp add">
        <pc:chgData name="Sarajean Zocklein" userId="c2a66239-7126-4f04-a627-d1bc25c3c624" providerId="ADAL" clId="{9E782678-78B0-4F61-80E4-EFB216ECA5C1}" dt="2020-11-30T18:37:12.191" v="1919" actId="20577"/>
        <pc:sldMkLst>
          <pc:docMk/>
          <pc:sldMk cId="1510777858" sldId="456"/>
        </pc:sldMkLst>
        <pc:spChg chg="mod">
          <ac:chgData name="Sarajean Zocklein" userId="c2a66239-7126-4f04-a627-d1bc25c3c624" providerId="ADAL" clId="{9E782678-78B0-4F61-80E4-EFB216ECA5C1}" dt="2020-11-30T18:37:12.191" v="1919" actId="20577"/>
          <ac:spMkLst>
            <pc:docMk/>
            <pc:sldMk cId="1510777858" sldId="456"/>
            <ac:spMk id="2" creationId="{A23A2F2D-D138-41E0-B7F2-D8165805096C}"/>
          </ac:spMkLst>
        </pc:spChg>
        <pc:spChg chg="mod">
          <ac:chgData name="Sarajean Zocklein" userId="c2a66239-7126-4f04-a627-d1bc25c3c624" providerId="ADAL" clId="{9E782678-78B0-4F61-80E4-EFB216ECA5C1}" dt="2020-11-25T00:00:10.585" v="1424" actId="5793"/>
          <ac:spMkLst>
            <pc:docMk/>
            <pc:sldMk cId="1510777858" sldId="456"/>
            <ac:spMk id="3" creationId="{FA4991F2-5D44-4EAA-B8C5-D367FE15499F}"/>
          </ac:spMkLst>
        </pc:spChg>
      </pc:sldChg>
      <pc:sldChg chg="addSp delSp modSp add">
        <pc:chgData name="Sarajean Zocklein" userId="c2a66239-7126-4f04-a627-d1bc25c3c624" providerId="ADAL" clId="{9E782678-78B0-4F61-80E4-EFB216ECA5C1}" dt="2020-11-30T18:35:00.570" v="1662"/>
        <pc:sldMkLst>
          <pc:docMk/>
          <pc:sldMk cId="2754842985" sldId="461"/>
        </pc:sldMkLst>
        <pc:spChg chg="mod">
          <ac:chgData name="Sarajean Zocklein" userId="c2a66239-7126-4f04-a627-d1bc25c3c624" providerId="ADAL" clId="{9E782678-78B0-4F61-80E4-EFB216ECA5C1}" dt="2020-11-30T18:31:23.064" v="1660" actId="122"/>
          <ac:spMkLst>
            <pc:docMk/>
            <pc:sldMk cId="2754842985" sldId="461"/>
            <ac:spMk id="2" creationId="{1DEC2CE1-626E-4B15-BE87-A8F09A3D3CA3}"/>
          </ac:spMkLst>
        </pc:spChg>
        <pc:spChg chg="del">
          <ac:chgData name="Sarajean Zocklein" userId="c2a66239-7126-4f04-a627-d1bc25c3c624" providerId="ADAL" clId="{9E782678-78B0-4F61-80E4-EFB216ECA5C1}" dt="2020-11-30T18:31:28.856" v="1661"/>
          <ac:spMkLst>
            <pc:docMk/>
            <pc:sldMk cId="2754842985" sldId="461"/>
            <ac:spMk id="3" creationId="{703C35EA-7BA3-4590-B155-9929D57D4EB5}"/>
          </ac:spMkLst>
        </pc:spChg>
        <pc:spChg chg="del">
          <ac:chgData name="Sarajean Zocklein" userId="c2a66239-7126-4f04-a627-d1bc25c3c624" providerId="ADAL" clId="{9E782678-78B0-4F61-80E4-EFB216ECA5C1}" dt="2020-11-30T18:35:00.570" v="1662"/>
          <ac:spMkLst>
            <pc:docMk/>
            <pc:sldMk cId="2754842985" sldId="461"/>
            <ac:spMk id="4" creationId="{C6F18FEA-8EB1-411D-A6A8-603CC760344C}"/>
          </ac:spMkLst>
        </pc:spChg>
        <pc:graphicFrameChg chg="add">
          <ac:chgData name="Sarajean Zocklein" userId="c2a66239-7126-4f04-a627-d1bc25c3c624" providerId="ADAL" clId="{9E782678-78B0-4F61-80E4-EFB216ECA5C1}" dt="2020-11-30T18:35:00.570" v="1662"/>
          <ac:graphicFrameMkLst>
            <pc:docMk/>
            <pc:sldMk cId="2754842985" sldId="461"/>
            <ac:graphicFrameMk id="7" creationId="{21EAAA95-3D8D-4546-8452-58FFB4B244B4}"/>
          </ac:graphicFrameMkLst>
        </pc:graphicFrameChg>
        <pc:picChg chg="add">
          <ac:chgData name="Sarajean Zocklein" userId="c2a66239-7126-4f04-a627-d1bc25c3c624" providerId="ADAL" clId="{9E782678-78B0-4F61-80E4-EFB216ECA5C1}" dt="2020-11-30T18:31:28.856" v="1661"/>
          <ac:picMkLst>
            <pc:docMk/>
            <pc:sldMk cId="2754842985" sldId="461"/>
            <ac:picMk id="6" creationId="{420C83A2-DEB8-49FF-90E2-4B4179D65279}"/>
          </ac:picMkLst>
        </pc:picChg>
      </pc:sldChg>
      <pc:sldChg chg="modSp add">
        <pc:chgData name="Sarajean Zocklein" userId="c2a66239-7126-4f04-a627-d1bc25c3c624" providerId="ADAL" clId="{9E782678-78B0-4F61-80E4-EFB216ECA5C1}" dt="2020-11-30T18:40:54.596" v="2140" actId="14100"/>
        <pc:sldMkLst>
          <pc:docMk/>
          <pc:sldMk cId="1893438992" sldId="462"/>
        </pc:sldMkLst>
        <pc:spChg chg="mod">
          <ac:chgData name="Sarajean Zocklein" userId="c2a66239-7126-4f04-a627-d1bc25c3c624" providerId="ADAL" clId="{9E782678-78B0-4F61-80E4-EFB216ECA5C1}" dt="2020-11-30T18:40:54.596" v="2140" actId="14100"/>
          <ac:spMkLst>
            <pc:docMk/>
            <pc:sldMk cId="1893438992" sldId="462"/>
            <ac:spMk id="2" creationId="{7DEC8CAB-B92B-42ED-8C3A-3AD55DB32612}"/>
          </ac:spMkLst>
        </pc:spChg>
        <pc:spChg chg="mod">
          <ac:chgData name="Sarajean Zocklein" userId="c2a66239-7126-4f04-a627-d1bc25c3c624" providerId="ADAL" clId="{9E782678-78B0-4F61-80E4-EFB216ECA5C1}" dt="2020-11-30T18:39:25.032" v="1992" actId="20577"/>
          <ac:spMkLst>
            <pc:docMk/>
            <pc:sldMk cId="1893438992" sldId="462"/>
            <ac:spMk id="3" creationId="{E53A32BE-6916-403A-8B3D-07D4453173F0}"/>
          </ac:spMkLst>
        </pc:spChg>
      </pc:sldChg>
      <pc:sldChg chg="modSp add">
        <pc:chgData name="Sarajean Zocklein" userId="c2a66239-7126-4f04-a627-d1bc25c3c624" providerId="ADAL" clId="{9E782678-78B0-4F61-80E4-EFB216ECA5C1}" dt="2020-11-30T18:42:00.743" v="2147" actId="404"/>
        <pc:sldMkLst>
          <pc:docMk/>
          <pc:sldMk cId="4218527074" sldId="463"/>
        </pc:sldMkLst>
        <pc:spChg chg="mod">
          <ac:chgData name="Sarajean Zocklein" userId="c2a66239-7126-4f04-a627-d1bc25c3c624" providerId="ADAL" clId="{9E782678-78B0-4F61-80E4-EFB216ECA5C1}" dt="2020-11-30T18:42:00.743" v="2147" actId="404"/>
          <ac:spMkLst>
            <pc:docMk/>
            <pc:sldMk cId="4218527074" sldId="463"/>
            <ac:spMk id="2" creationId="{E8234A23-699C-4341-8A92-00FB27D0C902}"/>
          </ac:spMkLst>
        </pc:spChg>
        <pc:spChg chg="mod">
          <ac:chgData name="Sarajean Zocklein" userId="c2a66239-7126-4f04-a627-d1bc25c3c624" providerId="ADAL" clId="{9E782678-78B0-4F61-80E4-EFB216ECA5C1}" dt="2020-11-30T18:41:52.551" v="2146" actId="2711"/>
          <ac:spMkLst>
            <pc:docMk/>
            <pc:sldMk cId="4218527074" sldId="463"/>
            <ac:spMk id="3" creationId="{E8C4B2D6-4348-4588-B231-857A791D2245}"/>
          </ac:spMkLst>
        </pc:spChg>
      </pc:sldChg>
      <pc:sldChg chg="modSp add">
        <pc:chgData name="Sarajean Zocklein" userId="c2a66239-7126-4f04-a627-d1bc25c3c624" providerId="ADAL" clId="{9E782678-78B0-4F61-80E4-EFB216ECA5C1}" dt="2020-11-30T18:44:09.622" v="2383" actId="14100"/>
        <pc:sldMkLst>
          <pc:docMk/>
          <pc:sldMk cId="1378341038" sldId="464"/>
        </pc:sldMkLst>
        <pc:spChg chg="mod">
          <ac:chgData name="Sarajean Zocklein" userId="c2a66239-7126-4f04-a627-d1bc25c3c624" providerId="ADAL" clId="{9E782678-78B0-4F61-80E4-EFB216ECA5C1}" dt="2020-11-30T18:44:09.622" v="2383" actId="14100"/>
          <ac:spMkLst>
            <pc:docMk/>
            <pc:sldMk cId="1378341038" sldId="464"/>
            <ac:spMk id="2" creationId="{9612D75A-0BF3-4B2C-B059-F9598622703B}"/>
          </ac:spMkLst>
        </pc:spChg>
        <pc:spChg chg="mod">
          <ac:chgData name="Sarajean Zocklein" userId="c2a66239-7126-4f04-a627-d1bc25c3c624" providerId="ADAL" clId="{9E782678-78B0-4F61-80E4-EFB216ECA5C1}" dt="2020-11-30T18:43:12.872" v="2372" actId="2711"/>
          <ac:spMkLst>
            <pc:docMk/>
            <pc:sldMk cId="1378341038" sldId="464"/>
            <ac:spMk id="3" creationId="{DAB087DC-156F-41D5-BC31-5349FE631E19}"/>
          </ac:spMkLst>
        </pc:spChg>
      </pc:sldChg>
      <pc:sldMasterChg chg="delSldLayout">
        <pc:chgData name="Sarajean Zocklein" userId="c2a66239-7126-4f04-a627-d1bc25c3c624" providerId="ADAL" clId="{9E782678-78B0-4F61-80E4-EFB216ECA5C1}" dt="2020-11-30T16:53:32.443" v="1481" actId="2696"/>
        <pc:sldMasterMkLst>
          <pc:docMk/>
          <pc:sldMasterMk cId="3468860612" sldId="2147483697"/>
        </pc:sldMasterMkLst>
        <pc:sldLayoutChg chg="del">
          <pc:chgData name="Sarajean Zocklein" userId="c2a66239-7126-4f04-a627-d1bc25c3c624" providerId="ADAL" clId="{9E782678-78B0-4F61-80E4-EFB216ECA5C1}" dt="2020-11-30T16:53:32.443" v="1481" actId="2696"/>
          <pc:sldLayoutMkLst>
            <pc:docMk/>
            <pc:sldMasterMk cId="3468860612" sldId="2147483697"/>
            <pc:sldLayoutMk cId="2878615204" sldId="2147483722"/>
          </pc:sldLayoutMkLst>
        </pc:sldLayoutChg>
      </pc:sldMasterChg>
      <pc:sldMasterChg chg="del delSldLayout">
        <pc:chgData name="Sarajean Zocklein" userId="c2a66239-7126-4f04-a627-d1bc25c3c624" providerId="ADAL" clId="{9E782678-78B0-4F61-80E4-EFB216ECA5C1}" dt="2020-11-30T16:53:24.267" v="1479" actId="2696"/>
        <pc:sldMasterMkLst>
          <pc:docMk/>
          <pc:sldMasterMk cId="2552055830" sldId="2147483723"/>
        </pc:sldMasterMkLst>
        <pc:sldLayoutChg chg="del">
          <pc:chgData name="Sarajean Zocklein" userId="c2a66239-7126-4f04-a627-d1bc25c3c624" providerId="ADAL" clId="{9E782678-78B0-4F61-80E4-EFB216ECA5C1}" dt="2020-11-30T16:53:24.248" v="1467" actId="2696"/>
          <pc:sldLayoutMkLst>
            <pc:docMk/>
            <pc:sldMasterMk cId="2552055830" sldId="2147483723"/>
            <pc:sldLayoutMk cId="1397391752" sldId="2147483724"/>
          </pc:sldLayoutMkLst>
        </pc:sldLayoutChg>
        <pc:sldLayoutChg chg="del">
          <pc:chgData name="Sarajean Zocklein" userId="c2a66239-7126-4f04-a627-d1bc25c3c624" providerId="ADAL" clId="{9E782678-78B0-4F61-80E4-EFB216ECA5C1}" dt="2020-11-30T16:53:24.257" v="1468" actId="2696"/>
          <pc:sldLayoutMkLst>
            <pc:docMk/>
            <pc:sldMasterMk cId="2552055830" sldId="2147483723"/>
            <pc:sldLayoutMk cId="2516687723" sldId="2147483725"/>
          </pc:sldLayoutMkLst>
        </pc:sldLayoutChg>
        <pc:sldLayoutChg chg="del">
          <pc:chgData name="Sarajean Zocklein" userId="c2a66239-7126-4f04-a627-d1bc25c3c624" providerId="ADAL" clId="{9E782678-78B0-4F61-80E4-EFB216ECA5C1}" dt="2020-11-30T16:53:24.257" v="1469" actId="2696"/>
          <pc:sldLayoutMkLst>
            <pc:docMk/>
            <pc:sldMasterMk cId="2552055830" sldId="2147483723"/>
            <pc:sldLayoutMk cId="1255849550" sldId="2147483726"/>
          </pc:sldLayoutMkLst>
        </pc:sldLayoutChg>
        <pc:sldLayoutChg chg="del">
          <pc:chgData name="Sarajean Zocklein" userId="c2a66239-7126-4f04-a627-d1bc25c3c624" providerId="ADAL" clId="{9E782678-78B0-4F61-80E4-EFB216ECA5C1}" dt="2020-11-30T16:53:24.258" v="1470" actId="2696"/>
          <pc:sldLayoutMkLst>
            <pc:docMk/>
            <pc:sldMasterMk cId="2552055830" sldId="2147483723"/>
            <pc:sldLayoutMk cId="189644305" sldId="2147483727"/>
          </pc:sldLayoutMkLst>
        </pc:sldLayoutChg>
        <pc:sldLayoutChg chg="del">
          <pc:chgData name="Sarajean Zocklein" userId="c2a66239-7126-4f04-a627-d1bc25c3c624" providerId="ADAL" clId="{9E782678-78B0-4F61-80E4-EFB216ECA5C1}" dt="2020-11-30T16:53:24.259" v="1471" actId="2696"/>
          <pc:sldLayoutMkLst>
            <pc:docMk/>
            <pc:sldMasterMk cId="2552055830" sldId="2147483723"/>
            <pc:sldLayoutMk cId="3567183326" sldId="2147483728"/>
          </pc:sldLayoutMkLst>
        </pc:sldLayoutChg>
        <pc:sldLayoutChg chg="del">
          <pc:chgData name="Sarajean Zocklein" userId="c2a66239-7126-4f04-a627-d1bc25c3c624" providerId="ADAL" clId="{9E782678-78B0-4F61-80E4-EFB216ECA5C1}" dt="2020-11-30T16:53:24.259" v="1472" actId="2696"/>
          <pc:sldLayoutMkLst>
            <pc:docMk/>
            <pc:sldMasterMk cId="2552055830" sldId="2147483723"/>
            <pc:sldLayoutMk cId="3319288313" sldId="2147483729"/>
          </pc:sldLayoutMkLst>
        </pc:sldLayoutChg>
        <pc:sldLayoutChg chg="del">
          <pc:chgData name="Sarajean Zocklein" userId="c2a66239-7126-4f04-a627-d1bc25c3c624" providerId="ADAL" clId="{9E782678-78B0-4F61-80E4-EFB216ECA5C1}" dt="2020-11-30T16:53:24.260" v="1473" actId="2696"/>
          <pc:sldLayoutMkLst>
            <pc:docMk/>
            <pc:sldMasterMk cId="2552055830" sldId="2147483723"/>
            <pc:sldLayoutMk cId="645868040" sldId="2147483730"/>
          </pc:sldLayoutMkLst>
        </pc:sldLayoutChg>
        <pc:sldLayoutChg chg="del">
          <pc:chgData name="Sarajean Zocklein" userId="c2a66239-7126-4f04-a627-d1bc25c3c624" providerId="ADAL" clId="{9E782678-78B0-4F61-80E4-EFB216ECA5C1}" dt="2020-11-30T16:53:24.261" v="1474" actId="2696"/>
          <pc:sldLayoutMkLst>
            <pc:docMk/>
            <pc:sldMasterMk cId="2552055830" sldId="2147483723"/>
            <pc:sldLayoutMk cId="1604385421" sldId="2147483731"/>
          </pc:sldLayoutMkLst>
        </pc:sldLayoutChg>
        <pc:sldLayoutChg chg="del">
          <pc:chgData name="Sarajean Zocklein" userId="c2a66239-7126-4f04-a627-d1bc25c3c624" providerId="ADAL" clId="{9E782678-78B0-4F61-80E4-EFB216ECA5C1}" dt="2020-11-30T16:53:24.262" v="1475" actId="2696"/>
          <pc:sldLayoutMkLst>
            <pc:docMk/>
            <pc:sldMasterMk cId="2552055830" sldId="2147483723"/>
            <pc:sldLayoutMk cId="1972812080" sldId="2147483732"/>
          </pc:sldLayoutMkLst>
        </pc:sldLayoutChg>
        <pc:sldLayoutChg chg="del">
          <pc:chgData name="Sarajean Zocklein" userId="c2a66239-7126-4f04-a627-d1bc25c3c624" providerId="ADAL" clId="{9E782678-78B0-4F61-80E4-EFB216ECA5C1}" dt="2020-11-30T16:53:24.263" v="1476" actId="2696"/>
          <pc:sldLayoutMkLst>
            <pc:docMk/>
            <pc:sldMasterMk cId="2552055830" sldId="2147483723"/>
            <pc:sldLayoutMk cId="941183352" sldId="2147483733"/>
          </pc:sldLayoutMkLst>
        </pc:sldLayoutChg>
        <pc:sldLayoutChg chg="del">
          <pc:chgData name="Sarajean Zocklein" userId="c2a66239-7126-4f04-a627-d1bc25c3c624" providerId="ADAL" clId="{9E782678-78B0-4F61-80E4-EFB216ECA5C1}" dt="2020-11-30T16:53:24.264" v="1477" actId="2696"/>
          <pc:sldLayoutMkLst>
            <pc:docMk/>
            <pc:sldMasterMk cId="2552055830" sldId="2147483723"/>
            <pc:sldLayoutMk cId="3983723477" sldId="2147483734"/>
          </pc:sldLayoutMkLst>
        </pc:sldLayoutChg>
        <pc:sldLayoutChg chg="del">
          <pc:chgData name="Sarajean Zocklein" userId="c2a66239-7126-4f04-a627-d1bc25c3c624" providerId="ADAL" clId="{9E782678-78B0-4F61-80E4-EFB216ECA5C1}" dt="2020-11-30T16:53:24.265" v="1478" actId="2696"/>
          <pc:sldLayoutMkLst>
            <pc:docMk/>
            <pc:sldMasterMk cId="2552055830" sldId="2147483723"/>
            <pc:sldLayoutMk cId="1472799732" sldId="2147483735"/>
          </pc:sldLayoutMkLst>
        </pc:sldLayoutChg>
      </pc:sldMasterChg>
    </pc:docChg>
  </pc:docChgLst>
  <pc:docChgLst>
    <pc:chgData name="Christopher Aban" userId="S::caban@cde.ca.gov::df8db3ce-d580-4bcf-a0bf-f5ef6073aeb9" providerId="AD" clId="Web-{09A82745-F4F8-474B-B3FE-444338A07396}"/>
    <pc:docChg chg="modSld">
      <pc:chgData name="Christopher Aban" userId="S::caban@cde.ca.gov::df8db3ce-d580-4bcf-a0bf-f5ef6073aeb9" providerId="AD" clId="Web-{09A82745-F4F8-474B-B3FE-444338A07396}" dt="2020-11-30T19:10:36.898" v="12"/>
      <pc:docMkLst>
        <pc:docMk/>
      </pc:docMkLst>
      <pc:sldChg chg="modSp">
        <pc:chgData name="Christopher Aban" userId="S::caban@cde.ca.gov::df8db3ce-d580-4bcf-a0bf-f5ef6073aeb9" providerId="AD" clId="Web-{09A82745-F4F8-474B-B3FE-444338A07396}" dt="2020-11-30T19:10:36.898" v="12"/>
        <pc:sldMkLst>
          <pc:docMk/>
          <pc:sldMk cId="3938001741" sldId="447"/>
        </pc:sldMkLst>
        <pc:picChg chg="ord">
          <ac:chgData name="Christopher Aban" userId="S::caban@cde.ca.gov::df8db3ce-d580-4bcf-a0bf-f5ef6073aeb9" providerId="AD" clId="Web-{09A82745-F4F8-474B-B3FE-444338A07396}" dt="2020-11-30T19:10:36.898" v="12"/>
          <ac:picMkLst>
            <pc:docMk/>
            <pc:sldMk cId="3938001741" sldId="447"/>
            <ac:picMk id="5" creationId="{361C175A-871C-4C69-B16B-3F07FAAB2D8B}"/>
          </ac:picMkLst>
        </pc:picChg>
      </pc:sldChg>
      <pc:sldChg chg="modSp">
        <pc:chgData name="Christopher Aban" userId="S::caban@cde.ca.gov::df8db3ce-d580-4bcf-a0bf-f5ef6073aeb9" providerId="AD" clId="Web-{09A82745-F4F8-474B-B3FE-444338A07396}" dt="2020-11-30T19:08:55.336" v="4"/>
        <pc:sldMkLst>
          <pc:docMk/>
          <pc:sldMk cId="1733247728" sldId="448"/>
        </pc:sldMkLst>
        <pc:spChg chg="ord">
          <ac:chgData name="Christopher Aban" userId="S::caban@cde.ca.gov::df8db3ce-d580-4bcf-a0bf-f5ef6073aeb9" providerId="AD" clId="Web-{09A82745-F4F8-474B-B3FE-444338A07396}" dt="2020-11-30T19:08:55.336" v="4"/>
          <ac:spMkLst>
            <pc:docMk/>
            <pc:sldMk cId="1733247728" sldId="448"/>
            <ac:spMk id="7" creationId="{85F32E2F-057B-400B-AD42-23793546A08F}"/>
          </ac:spMkLst>
        </pc:spChg>
      </pc:sldChg>
      <pc:sldChg chg="modSp">
        <pc:chgData name="Christopher Aban" userId="S::caban@cde.ca.gov::df8db3ce-d580-4bcf-a0bf-f5ef6073aeb9" providerId="AD" clId="Web-{09A82745-F4F8-474B-B3FE-444338A07396}" dt="2020-11-30T19:09:16.820" v="5"/>
        <pc:sldMkLst>
          <pc:docMk/>
          <pc:sldMk cId="1232836841" sldId="449"/>
        </pc:sldMkLst>
        <pc:picChg chg="ord">
          <ac:chgData name="Christopher Aban" userId="S::caban@cde.ca.gov::df8db3ce-d580-4bcf-a0bf-f5ef6073aeb9" providerId="AD" clId="Web-{09A82745-F4F8-474B-B3FE-444338A07396}" dt="2020-11-30T19:09:16.820" v="5"/>
          <ac:picMkLst>
            <pc:docMk/>
            <pc:sldMk cId="1232836841" sldId="449"/>
            <ac:picMk id="7" creationId="{187B6CA0-4276-45B5-B0D4-6A5DF3D5BC34}"/>
          </ac:picMkLst>
        </pc:picChg>
      </pc:sldChg>
      <pc:sldChg chg="modSp">
        <pc:chgData name="Christopher Aban" userId="S::caban@cde.ca.gov::df8db3ce-d580-4bcf-a0bf-f5ef6073aeb9" providerId="AD" clId="Web-{09A82745-F4F8-474B-B3FE-444338A07396}" dt="2020-11-30T19:09:37.851" v="6"/>
        <pc:sldMkLst>
          <pc:docMk/>
          <pc:sldMk cId="550355566" sldId="450"/>
        </pc:sldMkLst>
        <pc:picChg chg="ord">
          <ac:chgData name="Christopher Aban" userId="S::caban@cde.ca.gov::df8db3ce-d580-4bcf-a0bf-f5ef6073aeb9" providerId="AD" clId="Web-{09A82745-F4F8-474B-B3FE-444338A07396}" dt="2020-11-30T19:09:37.851" v="6"/>
          <ac:picMkLst>
            <pc:docMk/>
            <pc:sldMk cId="550355566" sldId="450"/>
            <ac:picMk id="8" creationId="{C93B6EDB-9067-4ED4-BDAB-A23DAA0B8D96}"/>
          </ac:picMkLst>
        </pc:picChg>
      </pc:sldChg>
      <pc:sldChg chg="modSp">
        <pc:chgData name="Christopher Aban" userId="S::caban@cde.ca.gov::df8db3ce-d580-4bcf-a0bf-f5ef6073aeb9" providerId="AD" clId="Web-{09A82745-F4F8-474B-B3FE-444338A07396}" dt="2020-11-30T19:09:50.882" v="7"/>
        <pc:sldMkLst>
          <pc:docMk/>
          <pc:sldMk cId="3955892044" sldId="451"/>
        </pc:sldMkLst>
        <pc:picChg chg="ord">
          <ac:chgData name="Christopher Aban" userId="S::caban@cde.ca.gov::df8db3ce-d580-4bcf-a0bf-f5ef6073aeb9" providerId="AD" clId="Web-{09A82745-F4F8-474B-B3FE-444338A07396}" dt="2020-11-30T19:09:50.882" v="7"/>
          <ac:picMkLst>
            <pc:docMk/>
            <pc:sldMk cId="3955892044" sldId="451"/>
            <ac:picMk id="7" creationId="{B901F7BF-4F3A-4ACE-8D66-6348DDC564D3}"/>
          </ac:picMkLst>
        </pc:picChg>
      </pc:sldChg>
      <pc:sldChg chg="modSp">
        <pc:chgData name="Christopher Aban" userId="S::caban@cde.ca.gov::df8db3ce-d580-4bcf-a0bf-f5ef6073aeb9" providerId="AD" clId="Web-{09A82745-F4F8-474B-B3FE-444338A07396}" dt="2020-11-30T19:10:03.242" v="9"/>
        <pc:sldMkLst>
          <pc:docMk/>
          <pc:sldMk cId="1235035588" sldId="453"/>
        </pc:sldMkLst>
        <pc:picChg chg="ord">
          <ac:chgData name="Christopher Aban" userId="S::caban@cde.ca.gov::df8db3ce-d580-4bcf-a0bf-f5ef6073aeb9" providerId="AD" clId="Web-{09A82745-F4F8-474B-B3FE-444338A07396}" dt="2020-11-30T19:10:03.242" v="9"/>
          <ac:picMkLst>
            <pc:docMk/>
            <pc:sldMk cId="1235035588" sldId="453"/>
            <ac:picMk id="9" creationId="{37955FB0-84C3-4530-AAE6-3D89463895BC}"/>
          </ac:picMkLst>
        </pc:picChg>
      </pc:sldChg>
      <pc:sldChg chg="addSp delSp modSp">
        <pc:chgData name="Christopher Aban" userId="S::caban@cde.ca.gov::df8db3ce-d580-4bcf-a0bf-f5ef6073aeb9" providerId="AD" clId="Web-{09A82745-F4F8-474B-B3FE-444338A07396}" dt="2020-11-30T19:08:06.727" v="3"/>
        <pc:sldMkLst>
          <pc:docMk/>
          <pc:sldMk cId="2494672136" sldId="458"/>
        </pc:sldMkLst>
        <pc:spChg chg="del mod modVis">
          <ac:chgData name="Christopher Aban" userId="S::caban@cde.ca.gov::df8db3ce-d580-4bcf-a0bf-f5ef6073aeb9" providerId="AD" clId="Web-{09A82745-F4F8-474B-B3FE-444338A07396}" dt="2020-11-30T19:08:00.118" v="2"/>
          <ac:spMkLst>
            <pc:docMk/>
            <pc:sldMk cId="2494672136" sldId="458"/>
            <ac:spMk id="3" creationId="{03A73D1A-6F6C-4ED8-A0B6-5F9E46407D1C}"/>
          </ac:spMkLst>
        </pc:spChg>
        <pc:spChg chg="add del mod">
          <ac:chgData name="Christopher Aban" userId="S::caban@cde.ca.gov::df8db3ce-d580-4bcf-a0bf-f5ef6073aeb9" providerId="AD" clId="Web-{09A82745-F4F8-474B-B3FE-444338A07396}" dt="2020-11-30T19:08:06.727" v="3"/>
          <ac:spMkLst>
            <pc:docMk/>
            <pc:sldMk cId="2494672136" sldId="458"/>
            <ac:spMk id="5" creationId="{B57D86E4-5D10-43E7-B312-ECAB1348C4F1}"/>
          </ac:spMkLst>
        </pc:spChg>
      </pc:sldChg>
      <pc:sldChg chg="modSp">
        <pc:chgData name="Christopher Aban" userId="S::caban@cde.ca.gov::df8db3ce-d580-4bcf-a0bf-f5ef6073aeb9" providerId="AD" clId="Web-{09A82745-F4F8-474B-B3FE-444338A07396}" dt="2020-11-30T19:10:21.851" v="11"/>
        <pc:sldMkLst>
          <pc:docMk/>
          <pc:sldMk cId="2754842985" sldId="461"/>
        </pc:sldMkLst>
        <pc:graphicFrameChg chg="ord">
          <ac:chgData name="Christopher Aban" userId="S::caban@cde.ca.gov::df8db3ce-d580-4bcf-a0bf-f5ef6073aeb9" providerId="AD" clId="Web-{09A82745-F4F8-474B-B3FE-444338A07396}" dt="2020-11-30T19:10:21.851" v="11"/>
          <ac:graphicFrameMkLst>
            <pc:docMk/>
            <pc:sldMk cId="2754842985" sldId="461"/>
            <ac:graphicFrameMk id="7" creationId="{21EAAA95-3D8D-4546-8452-58FFB4B244B4}"/>
          </ac:graphicFrameMkLst>
        </pc:graphicFrameChg>
        <pc:picChg chg="ord">
          <ac:chgData name="Christopher Aban" userId="S::caban@cde.ca.gov::df8db3ce-d580-4bcf-a0bf-f5ef6073aeb9" providerId="AD" clId="Web-{09A82745-F4F8-474B-B3FE-444338A07396}" dt="2020-11-30T19:10:18.695" v="10"/>
          <ac:picMkLst>
            <pc:docMk/>
            <pc:sldMk cId="2754842985" sldId="461"/>
            <ac:picMk id="6" creationId="{420C83A2-DEB8-49FF-90E2-4B4179D65279}"/>
          </ac:picMkLst>
        </pc:picChg>
      </pc:sldChg>
    </pc:docChg>
  </pc:docChgLst>
  <pc:docChgLst>
    <pc:chgData name="Liberty Van Natten" userId="S::lvannatten@cde.ca.gov::46b31eb9-2703-4356-a0d1-54f936569c5a" providerId="AD" clId="Web-{A6371944-DEAC-481F-AF2A-C8087594C573}"/>
    <pc:docChg chg="modSld">
      <pc:chgData name="Liberty Van Natten" userId="S::lvannatten@cde.ca.gov::46b31eb9-2703-4356-a0d1-54f936569c5a" providerId="AD" clId="Web-{A6371944-DEAC-481F-AF2A-C8087594C573}" dt="2020-11-30T17:31:18.020" v="11" actId="20577"/>
      <pc:docMkLst>
        <pc:docMk/>
      </pc:docMkLst>
      <pc:sldChg chg="addSp delSp">
        <pc:chgData name="Liberty Van Natten" userId="S::lvannatten@cde.ca.gov::46b31eb9-2703-4356-a0d1-54f936569c5a" providerId="AD" clId="Web-{A6371944-DEAC-481F-AF2A-C8087594C573}" dt="2020-11-30T17:31:08.598" v="9"/>
        <pc:sldMkLst>
          <pc:docMk/>
          <pc:sldMk cId="547571600" sldId="349"/>
        </pc:sldMkLst>
        <pc:spChg chg="add del">
          <ac:chgData name="Liberty Van Natten" userId="S::lvannatten@cde.ca.gov::46b31eb9-2703-4356-a0d1-54f936569c5a" providerId="AD" clId="Web-{A6371944-DEAC-481F-AF2A-C8087594C573}" dt="2020-11-30T17:31:08.598" v="9"/>
          <ac:spMkLst>
            <pc:docMk/>
            <pc:sldMk cId="547571600" sldId="349"/>
            <ac:spMk id="3" creationId="{87D7D26A-BD21-4C76-A865-5B15771E25B4}"/>
          </ac:spMkLst>
        </pc:spChg>
      </pc:sldChg>
      <pc:sldChg chg="modSp">
        <pc:chgData name="Liberty Van Natten" userId="S::lvannatten@cde.ca.gov::46b31eb9-2703-4356-a0d1-54f936569c5a" providerId="AD" clId="Web-{A6371944-DEAC-481F-AF2A-C8087594C573}" dt="2020-11-30T17:30:08.128" v="1" actId="20577"/>
        <pc:sldMkLst>
          <pc:docMk/>
          <pc:sldMk cId="441039364" sldId="428"/>
        </pc:sldMkLst>
        <pc:spChg chg="mod">
          <ac:chgData name="Liberty Van Natten" userId="S::lvannatten@cde.ca.gov::46b31eb9-2703-4356-a0d1-54f936569c5a" providerId="AD" clId="Web-{A6371944-DEAC-481F-AF2A-C8087594C573}" dt="2020-11-30T17:30:08.128" v="1" actId="20577"/>
          <ac:spMkLst>
            <pc:docMk/>
            <pc:sldMk cId="441039364" sldId="428"/>
            <ac:spMk id="2" creationId="{3A2A3F45-4392-4249-9231-C94A018E277F}"/>
          </ac:spMkLst>
        </pc:spChg>
      </pc:sldChg>
      <pc:sldChg chg="modSp">
        <pc:chgData name="Liberty Van Natten" userId="S::lvannatten@cde.ca.gov::46b31eb9-2703-4356-a0d1-54f936569c5a" providerId="AD" clId="Web-{A6371944-DEAC-481F-AF2A-C8087594C573}" dt="2020-11-30T17:30:18.535" v="3" actId="20577"/>
        <pc:sldMkLst>
          <pc:docMk/>
          <pc:sldMk cId="3306536944" sldId="431"/>
        </pc:sldMkLst>
        <pc:spChg chg="mod">
          <ac:chgData name="Liberty Van Natten" userId="S::lvannatten@cde.ca.gov::46b31eb9-2703-4356-a0d1-54f936569c5a" providerId="AD" clId="Web-{A6371944-DEAC-481F-AF2A-C8087594C573}" dt="2020-11-30T17:30:18.535" v="3" actId="20577"/>
          <ac:spMkLst>
            <pc:docMk/>
            <pc:sldMk cId="3306536944" sldId="431"/>
            <ac:spMk id="2" creationId="{4114B286-15A8-4A96-B3D6-A457922829DD}"/>
          </ac:spMkLst>
        </pc:spChg>
      </pc:sldChg>
      <pc:sldChg chg="modSp">
        <pc:chgData name="Liberty Van Natten" userId="S::lvannatten@cde.ca.gov::46b31eb9-2703-4356-a0d1-54f936569c5a" providerId="AD" clId="Web-{A6371944-DEAC-481F-AF2A-C8087594C573}" dt="2020-11-30T17:31:18.020" v="11" actId="20577"/>
        <pc:sldMkLst>
          <pc:docMk/>
          <pc:sldMk cId="235234473" sldId="442"/>
        </pc:sldMkLst>
        <pc:spChg chg="mod">
          <ac:chgData name="Liberty Van Natten" userId="S::lvannatten@cde.ca.gov::46b31eb9-2703-4356-a0d1-54f936569c5a" providerId="AD" clId="Web-{A6371944-DEAC-481F-AF2A-C8087594C573}" dt="2020-11-30T17:31:18.020" v="11" actId="20577"/>
          <ac:spMkLst>
            <pc:docMk/>
            <pc:sldMk cId="235234473" sldId="442"/>
            <ac:spMk id="2" creationId="{5231BF9A-948D-4EE3-BC1A-0F0D50FB8A63}"/>
          </ac:spMkLst>
        </pc:spChg>
      </pc:sldChg>
      <pc:sldChg chg="modSp">
        <pc:chgData name="Liberty Van Natten" userId="S::lvannatten@cde.ca.gov::46b31eb9-2703-4356-a0d1-54f936569c5a" providerId="AD" clId="Web-{A6371944-DEAC-481F-AF2A-C8087594C573}" dt="2020-11-30T17:30:37.551" v="6" actId="20577"/>
        <pc:sldMkLst>
          <pc:docMk/>
          <pc:sldMk cId="1846645368" sldId="446"/>
        </pc:sldMkLst>
        <pc:spChg chg="mod">
          <ac:chgData name="Liberty Van Natten" userId="S::lvannatten@cde.ca.gov::46b31eb9-2703-4356-a0d1-54f936569c5a" providerId="AD" clId="Web-{A6371944-DEAC-481F-AF2A-C8087594C573}" dt="2020-11-30T17:30:37.551" v="6" actId="20577"/>
          <ac:spMkLst>
            <pc:docMk/>
            <pc:sldMk cId="1846645368" sldId="446"/>
            <ac:spMk id="2" creationId="{ED544DF6-1599-4D24-9207-947B98D3FAB1}"/>
          </ac:spMkLst>
        </pc:spChg>
      </pc:sldChg>
    </pc:docChg>
  </pc:docChgLst>
  <pc:docChgLst>
    <pc:chgData name="Sarajean Zocklein" userId="S::szocklein@cde.ca.gov::c2a66239-7126-4f04-a627-d1bc25c3c624" providerId="AD" clId="Web-{B83D2CE7-BB7A-2314-1C31-272A50670EF6}"/>
    <pc:docChg chg="modSld">
      <pc:chgData name="Sarajean Zocklein" userId="S::szocklein@cde.ca.gov::c2a66239-7126-4f04-a627-d1bc25c3c624" providerId="AD" clId="Web-{B83D2CE7-BB7A-2314-1C31-272A50670EF6}" dt="2020-11-25T16:55:16.847" v="152" actId="20577"/>
      <pc:docMkLst>
        <pc:docMk/>
      </pc:docMkLst>
      <pc:sldChg chg="modSp">
        <pc:chgData name="Sarajean Zocklein" userId="S::szocklein@cde.ca.gov::c2a66239-7126-4f04-a627-d1bc25c3c624" providerId="AD" clId="Web-{B83D2CE7-BB7A-2314-1C31-272A50670EF6}" dt="2020-11-25T16:54:20.189" v="36" actId="20577"/>
        <pc:sldMkLst>
          <pc:docMk/>
          <pc:sldMk cId="2583539329" sldId="454"/>
        </pc:sldMkLst>
        <pc:spChg chg="mod">
          <ac:chgData name="Sarajean Zocklein" userId="S::szocklein@cde.ca.gov::c2a66239-7126-4f04-a627-d1bc25c3c624" providerId="AD" clId="Web-{B83D2CE7-BB7A-2314-1C31-272A50670EF6}" dt="2020-11-25T16:54:20.189" v="36" actId="20577"/>
          <ac:spMkLst>
            <pc:docMk/>
            <pc:sldMk cId="2583539329" sldId="454"/>
            <ac:spMk id="3" creationId="{F00F136D-CF91-416D-9046-3EE63283F972}"/>
          </ac:spMkLst>
        </pc:spChg>
      </pc:sldChg>
      <pc:sldChg chg="modSp">
        <pc:chgData name="Sarajean Zocklein" userId="S::szocklein@cde.ca.gov::c2a66239-7126-4f04-a627-d1bc25c3c624" providerId="AD" clId="Web-{B83D2CE7-BB7A-2314-1C31-272A50670EF6}" dt="2020-11-25T16:55:13.456" v="150" actId="20577"/>
        <pc:sldMkLst>
          <pc:docMk/>
          <pc:sldMk cId="3996019477" sldId="455"/>
        </pc:sldMkLst>
        <pc:spChg chg="mod">
          <ac:chgData name="Sarajean Zocklein" userId="S::szocklein@cde.ca.gov::c2a66239-7126-4f04-a627-d1bc25c3c624" providerId="AD" clId="Web-{B83D2CE7-BB7A-2314-1C31-272A50670EF6}" dt="2020-11-25T16:55:13.456" v="150" actId="20577"/>
          <ac:spMkLst>
            <pc:docMk/>
            <pc:sldMk cId="3996019477" sldId="455"/>
            <ac:spMk id="3" creationId="{5D88A57A-0D68-4A05-8764-609678617CD4}"/>
          </ac:spMkLst>
        </pc:spChg>
      </pc:sldChg>
    </pc:docChg>
  </pc:docChgLst>
  <pc:docChgLst>
    <pc:chgData name="Christopher Aban" userId="S::caban@cde.ca.gov::df8db3ce-d580-4bcf-a0bf-f5ef6073aeb9" providerId="AD" clId="Web-{65AC5606-A47D-FB22-A561-0AC74560DB96}"/>
    <pc:docChg chg="modSld">
      <pc:chgData name="Christopher Aban" userId="S::caban@cde.ca.gov::df8db3ce-d580-4bcf-a0bf-f5ef6073aeb9" providerId="AD" clId="Web-{65AC5606-A47D-FB22-A561-0AC74560DB96}" dt="2020-11-30T19:21:06.494" v="13" actId="1076"/>
      <pc:docMkLst>
        <pc:docMk/>
      </pc:docMkLst>
      <pc:sldChg chg="modSp">
        <pc:chgData name="Christopher Aban" userId="S::caban@cde.ca.gov::df8db3ce-d580-4bcf-a0bf-f5ef6073aeb9" providerId="AD" clId="Web-{65AC5606-A47D-FB22-A561-0AC74560DB96}" dt="2020-11-30T19:21:06.494" v="13" actId="1076"/>
        <pc:sldMkLst>
          <pc:docMk/>
          <pc:sldMk cId="4206030435" sldId="460"/>
        </pc:sldMkLst>
        <pc:spChg chg="ord">
          <ac:chgData name="Christopher Aban" userId="S::caban@cde.ca.gov::df8db3ce-d580-4bcf-a0bf-f5ef6073aeb9" providerId="AD" clId="Web-{65AC5606-A47D-FB22-A561-0AC74560DB96}" dt="2020-11-30T19:20:04.979" v="5"/>
          <ac:spMkLst>
            <pc:docMk/>
            <pc:sldMk cId="4206030435" sldId="460"/>
            <ac:spMk id="14" creationId="{D1063040-30D8-44F3-8128-3DF24B9EF303}"/>
          </ac:spMkLst>
        </pc:spChg>
        <pc:spChg chg="mod">
          <ac:chgData name="Christopher Aban" userId="S::caban@cde.ca.gov::df8db3ce-d580-4bcf-a0bf-f5ef6073aeb9" providerId="AD" clId="Web-{65AC5606-A47D-FB22-A561-0AC74560DB96}" dt="2020-11-30T19:21:06.494" v="13" actId="1076"/>
          <ac:spMkLst>
            <pc:docMk/>
            <pc:sldMk cId="4206030435" sldId="460"/>
            <ac:spMk id="17" creationId="{981B7841-E56F-4EB0-BB4A-350A046659B5}"/>
          </ac:spMkLst>
        </pc:spChg>
        <pc:spChg chg="ord">
          <ac:chgData name="Christopher Aban" userId="S::caban@cde.ca.gov::df8db3ce-d580-4bcf-a0bf-f5ef6073aeb9" providerId="AD" clId="Web-{65AC5606-A47D-FB22-A561-0AC74560DB96}" dt="2020-11-30T19:20:00.889" v="4"/>
          <ac:spMkLst>
            <pc:docMk/>
            <pc:sldMk cId="4206030435" sldId="460"/>
            <ac:spMk id="27" creationId="{A863BCC9-C977-4CC9-A18E-EB5AED9366EA}"/>
          </ac:spMkLst>
        </pc:spChg>
        <pc:spChg chg="ord">
          <ac:chgData name="Christopher Aban" userId="S::caban@cde.ca.gov::df8db3ce-d580-4bcf-a0bf-f5ef6073aeb9" providerId="AD" clId="Web-{65AC5606-A47D-FB22-A561-0AC74560DB96}" dt="2020-11-30T19:20:12.744" v="8"/>
          <ac:spMkLst>
            <pc:docMk/>
            <pc:sldMk cId="4206030435" sldId="460"/>
            <ac:spMk id="29" creationId="{CEB1DC16-CB76-4B73-9895-975E99DA48E8}"/>
          </ac:spMkLst>
        </pc:spChg>
        <pc:spChg chg="ord">
          <ac:chgData name="Christopher Aban" userId="S::caban@cde.ca.gov::df8db3ce-d580-4bcf-a0bf-f5ef6073aeb9" providerId="AD" clId="Web-{65AC5606-A47D-FB22-A561-0AC74560DB96}" dt="2020-11-30T19:20:25.697" v="10"/>
          <ac:spMkLst>
            <pc:docMk/>
            <pc:sldMk cId="4206030435" sldId="460"/>
            <ac:spMk id="30" creationId="{C905E718-9928-4A70-9A23-DC16B9AFB330}"/>
          </ac:spMkLst>
        </pc:spChg>
        <pc:spChg chg="ord">
          <ac:chgData name="Christopher Aban" userId="S::caban@cde.ca.gov::df8db3ce-d580-4bcf-a0bf-f5ef6073aeb9" providerId="AD" clId="Web-{65AC5606-A47D-FB22-A561-0AC74560DB96}" dt="2020-11-30T19:20:32.666" v="11"/>
          <ac:spMkLst>
            <pc:docMk/>
            <pc:sldMk cId="4206030435" sldId="460"/>
            <ac:spMk id="31" creationId="{6AD572AE-432A-4249-9F25-266CF274B44C}"/>
          </ac:spMkLst>
        </pc:spChg>
      </pc:sldChg>
    </pc:docChg>
  </pc:docChgLst>
  <pc:docChgLst>
    <pc:chgData name="Jagdish Calley" userId="42de5578-1a07-40c2-9fd0-5a98ecb82cf5" providerId="ADAL" clId="{DA976611-F663-4C51-96BD-337453C2436A}"/>
    <pc:docChg chg="undo custSel addSld delSld modSld modMainMaster modSection">
      <pc:chgData name="Jagdish Calley" userId="42de5578-1a07-40c2-9fd0-5a98ecb82cf5" providerId="ADAL" clId="{DA976611-F663-4C51-96BD-337453C2436A}" dt="2020-11-25T18:19:51.149" v="745" actId="478"/>
      <pc:docMkLst>
        <pc:docMk/>
      </pc:docMkLst>
      <pc:sldChg chg="addSp delSp modSp add">
        <pc:chgData name="Jagdish Calley" userId="42de5578-1a07-40c2-9fd0-5a98ecb82cf5" providerId="ADAL" clId="{DA976611-F663-4C51-96BD-337453C2436A}" dt="2020-11-25T17:14:47.914" v="158" actId="27636"/>
        <pc:sldMkLst>
          <pc:docMk/>
          <pc:sldMk cId="690346261" sldId="457"/>
        </pc:sldMkLst>
        <pc:spChg chg="mod">
          <ac:chgData name="Jagdish Calley" userId="42de5578-1a07-40c2-9fd0-5a98ecb82cf5" providerId="ADAL" clId="{DA976611-F663-4C51-96BD-337453C2436A}" dt="2020-11-25T17:14:47.914" v="158" actId="27636"/>
          <ac:spMkLst>
            <pc:docMk/>
            <pc:sldMk cId="690346261" sldId="457"/>
            <ac:spMk id="2" creationId="{F57FAD4C-4E15-4CFE-98C6-605E9C727638}"/>
          </ac:spMkLst>
        </pc:spChg>
        <pc:spChg chg="add del mod">
          <ac:chgData name="Jagdish Calley" userId="42de5578-1a07-40c2-9fd0-5a98ecb82cf5" providerId="ADAL" clId="{DA976611-F663-4C51-96BD-337453C2436A}" dt="2020-11-25T17:12:53.707" v="141"/>
          <ac:spMkLst>
            <pc:docMk/>
            <pc:sldMk cId="690346261" sldId="457"/>
            <ac:spMk id="3" creationId="{03A73D1A-6F6C-4ED8-A0B6-5F9E46407D1C}"/>
          </ac:spMkLst>
        </pc:spChg>
        <pc:spChg chg="add del mod">
          <ac:chgData name="Jagdish Calley" userId="42de5578-1a07-40c2-9fd0-5a98ecb82cf5" providerId="ADAL" clId="{DA976611-F663-4C51-96BD-337453C2436A}" dt="2020-11-25T17:12:32.032" v="135"/>
          <ac:spMkLst>
            <pc:docMk/>
            <pc:sldMk cId="690346261" sldId="457"/>
            <ac:spMk id="6" creationId="{9CCA4A34-153A-4324-9699-B37814AE61C9}"/>
          </ac:spMkLst>
        </pc:spChg>
        <pc:spChg chg="add del mod">
          <ac:chgData name="Jagdish Calley" userId="42de5578-1a07-40c2-9fd0-5a98ecb82cf5" providerId="ADAL" clId="{DA976611-F663-4C51-96BD-337453C2436A}" dt="2020-11-25T17:12:11.257" v="131"/>
          <ac:spMkLst>
            <pc:docMk/>
            <pc:sldMk cId="690346261" sldId="457"/>
            <ac:spMk id="7" creationId="{11226C3B-CBD2-417E-9A19-CB7393CAC86D}"/>
          </ac:spMkLst>
        </pc:spChg>
        <pc:spChg chg="add del mod">
          <ac:chgData name="Jagdish Calley" userId="42de5578-1a07-40c2-9fd0-5a98ecb82cf5" providerId="ADAL" clId="{DA976611-F663-4C51-96BD-337453C2436A}" dt="2020-11-25T17:12:15.903" v="132"/>
          <ac:spMkLst>
            <pc:docMk/>
            <pc:sldMk cId="690346261" sldId="457"/>
            <ac:spMk id="8" creationId="{C441D931-CA71-4AE8-B4E8-2BD95A4E4A3D}"/>
          </ac:spMkLst>
        </pc:spChg>
        <pc:spChg chg="add del mod">
          <ac:chgData name="Jagdish Calley" userId="42de5578-1a07-40c2-9fd0-5a98ecb82cf5" providerId="ADAL" clId="{DA976611-F663-4C51-96BD-337453C2436A}" dt="2020-11-25T17:12:26.918" v="134"/>
          <ac:spMkLst>
            <pc:docMk/>
            <pc:sldMk cId="690346261" sldId="457"/>
            <ac:spMk id="9" creationId="{91D56C97-A2FF-4FE6-9435-624338756564}"/>
          </ac:spMkLst>
        </pc:spChg>
        <pc:spChg chg="add del mod">
          <ac:chgData name="Jagdish Calley" userId="42de5578-1a07-40c2-9fd0-5a98ecb82cf5" providerId="ADAL" clId="{DA976611-F663-4C51-96BD-337453C2436A}" dt="2020-11-25T17:11:48.248" v="127"/>
          <ac:spMkLst>
            <pc:docMk/>
            <pc:sldMk cId="690346261" sldId="457"/>
            <ac:spMk id="10" creationId="{AD58B321-AADF-46D0-BFE7-8FC1E2EDA36D}"/>
          </ac:spMkLst>
        </pc:spChg>
        <pc:spChg chg="add del mod">
          <ac:chgData name="Jagdish Calley" userId="42de5578-1a07-40c2-9fd0-5a98ecb82cf5" providerId="ADAL" clId="{DA976611-F663-4C51-96BD-337453C2436A}" dt="2020-11-25T17:11:18.895" v="121"/>
          <ac:spMkLst>
            <pc:docMk/>
            <pc:sldMk cId="690346261" sldId="457"/>
            <ac:spMk id="11" creationId="{2E85AD80-32A2-40F6-98B0-D9663E7B3317}"/>
          </ac:spMkLst>
        </pc:spChg>
        <pc:spChg chg="add mod">
          <ac:chgData name="Jagdish Calley" userId="42de5578-1a07-40c2-9fd0-5a98ecb82cf5" providerId="ADAL" clId="{DA976611-F663-4C51-96BD-337453C2436A}" dt="2020-11-25T17:14:04.833" v="152" actId="1076"/>
          <ac:spMkLst>
            <pc:docMk/>
            <pc:sldMk cId="690346261" sldId="457"/>
            <ac:spMk id="12" creationId="{2CE57CA6-74CD-48EC-974F-37627DDBC634}"/>
          </ac:spMkLst>
        </pc:spChg>
        <pc:spChg chg="add mod">
          <ac:chgData name="Jagdish Calley" userId="42de5578-1a07-40c2-9fd0-5a98ecb82cf5" providerId="ADAL" clId="{DA976611-F663-4C51-96BD-337453C2436A}" dt="2020-11-25T17:14:00.078" v="151" actId="1076"/>
          <ac:spMkLst>
            <pc:docMk/>
            <pc:sldMk cId="690346261" sldId="457"/>
            <ac:spMk id="13" creationId="{C02A814F-A637-4255-AB2F-1D0341E993B7}"/>
          </ac:spMkLst>
        </pc:spChg>
        <pc:spChg chg="add mod">
          <ac:chgData name="Jagdish Calley" userId="42de5578-1a07-40c2-9fd0-5a98ecb82cf5" providerId="ADAL" clId="{DA976611-F663-4C51-96BD-337453C2436A}" dt="2020-11-25T17:13:53.222" v="150" actId="1076"/>
          <ac:spMkLst>
            <pc:docMk/>
            <pc:sldMk cId="690346261" sldId="457"/>
            <ac:spMk id="14" creationId="{20B16786-9EB9-4718-9899-5C26A4152AD9}"/>
          </ac:spMkLst>
        </pc:spChg>
        <pc:spChg chg="add del mod">
          <ac:chgData name="Jagdish Calley" userId="42de5578-1a07-40c2-9fd0-5a98ecb82cf5" providerId="ADAL" clId="{DA976611-F663-4C51-96BD-337453C2436A}" dt="2020-11-25T17:12:53.707" v="141"/>
          <ac:spMkLst>
            <pc:docMk/>
            <pc:sldMk cId="690346261" sldId="457"/>
            <ac:spMk id="15" creationId="{3631E8AA-143E-4425-8F36-361FF134D810}"/>
          </ac:spMkLst>
        </pc:spChg>
      </pc:sldChg>
      <pc:sldChg chg="addSp delSp modSp add">
        <pc:chgData name="Jagdish Calley" userId="42de5578-1a07-40c2-9fd0-5a98ecb82cf5" providerId="ADAL" clId="{DA976611-F663-4C51-96BD-337453C2436A}" dt="2020-11-25T17:21:05.513" v="247" actId="1076"/>
        <pc:sldMkLst>
          <pc:docMk/>
          <pc:sldMk cId="2494672136" sldId="458"/>
        </pc:sldMkLst>
        <pc:spChg chg="mod">
          <ac:chgData name="Jagdish Calley" userId="42de5578-1a07-40c2-9fd0-5a98ecb82cf5" providerId="ADAL" clId="{DA976611-F663-4C51-96BD-337453C2436A}" dt="2020-11-25T17:15:38.111" v="160"/>
          <ac:spMkLst>
            <pc:docMk/>
            <pc:sldMk cId="2494672136" sldId="458"/>
            <ac:spMk id="2" creationId="{F57FAD4C-4E15-4CFE-98C6-605E9C727638}"/>
          </ac:spMkLst>
        </pc:spChg>
        <pc:spChg chg="add del mod">
          <ac:chgData name="Jagdish Calley" userId="42de5578-1a07-40c2-9fd0-5a98ecb82cf5" providerId="ADAL" clId="{DA976611-F663-4C51-96BD-337453C2436A}" dt="2020-11-25T17:18:10.866" v="190"/>
          <ac:spMkLst>
            <pc:docMk/>
            <pc:sldMk cId="2494672136" sldId="458"/>
            <ac:spMk id="6" creationId="{0AEED046-44C6-4160-B4C1-2B28AEF51FCC}"/>
          </ac:spMkLst>
        </pc:spChg>
        <pc:spChg chg="add del mod">
          <ac:chgData name="Jagdish Calley" userId="42de5578-1a07-40c2-9fd0-5a98ecb82cf5" providerId="ADAL" clId="{DA976611-F663-4C51-96BD-337453C2436A}" dt="2020-11-25T17:18:13.804" v="191" actId="478"/>
          <ac:spMkLst>
            <pc:docMk/>
            <pc:sldMk cId="2494672136" sldId="458"/>
            <ac:spMk id="7" creationId="{84D8EC6A-3753-446F-9A22-8A5660B2BAF9}"/>
          </ac:spMkLst>
        </pc:spChg>
        <pc:spChg chg="add del mod">
          <ac:chgData name="Jagdish Calley" userId="42de5578-1a07-40c2-9fd0-5a98ecb82cf5" providerId="ADAL" clId="{DA976611-F663-4C51-96BD-337453C2436A}" dt="2020-11-25T17:20:06.021" v="234"/>
          <ac:spMkLst>
            <pc:docMk/>
            <pc:sldMk cId="2494672136" sldId="458"/>
            <ac:spMk id="8" creationId="{4C573D23-B48D-4E82-AF3A-E428311B84A7}"/>
          </ac:spMkLst>
        </pc:spChg>
        <pc:spChg chg="add del mod">
          <ac:chgData name="Jagdish Calley" userId="42de5578-1a07-40c2-9fd0-5a98ecb82cf5" providerId="ADAL" clId="{DA976611-F663-4C51-96BD-337453C2436A}" dt="2020-11-25T17:20:20.769" v="239"/>
          <ac:spMkLst>
            <pc:docMk/>
            <pc:sldMk cId="2494672136" sldId="458"/>
            <ac:spMk id="9" creationId="{D11E9191-94FF-486D-82C6-9FB3B1065AEB}"/>
          </ac:spMkLst>
        </pc:spChg>
        <pc:spChg chg="add mod">
          <ac:chgData name="Jagdish Calley" userId="42de5578-1a07-40c2-9fd0-5a98ecb82cf5" providerId="ADAL" clId="{DA976611-F663-4C51-96BD-337453C2436A}" dt="2020-11-25T17:21:05.513" v="247" actId="1076"/>
          <ac:spMkLst>
            <pc:docMk/>
            <pc:sldMk cId="2494672136" sldId="458"/>
            <ac:spMk id="11" creationId="{B7508755-BB18-4FD7-B23E-39CAFC09A95D}"/>
          </ac:spMkLst>
        </pc:spChg>
        <pc:spChg chg="del">
          <ac:chgData name="Jagdish Calley" userId="42de5578-1a07-40c2-9fd0-5a98ecb82cf5" providerId="ADAL" clId="{DA976611-F663-4C51-96BD-337453C2436A}" dt="2020-11-25T17:18:45.343" v="196"/>
          <ac:spMkLst>
            <pc:docMk/>
            <pc:sldMk cId="2494672136" sldId="458"/>
            <ac:spMk id="12" creationId="{2CE57CA6-74CD-48EC-974F-37627DDBC634}"/>
          </ac:spMkLst>
        </pc:spChg>
        <pc:spChg chg="del">
          <ac:chgData name="Jagdish Calley" userId="42de5578-1a07-40c2-9fd0-5a98ecb82cf5" providerId="ADAL" clId="{DA976611-F663-4C51-96BD-337453C2436A}" dt="2020-11-25T17:16:46.406" v="161"/>
          <ac:spMkLst>
            <pc:docMk/>
            <pc:sldMk cId="2494672136" sldId="458"/>
            <ac:spMk id="13" creationId="{C02A814F-A637-4255-AB2F-1D0341E993B7}"/>
          </ac:spMkLst>
        </pc:spChg>
        <pc:spChg chg="mod">
          <ac:chgData name="Jagdish Calley" userId="42de5578-1a07-40c2-9fd0-5a98ecb82cf5" providerId="ADAL" clId="{DA976611-F663-4C51-96BD-337453C2436A}" dt="2020-11-25T17:20:44.440" v="243" actId="1076"/>
          <ac:spMkLst>
            <pc:docMk/>
            <pc:sldMk cId="2494672136" sldId="458"/>
            <ac:spMk id="14" creationId="{20B16786-9EB9-4718-9899-5C26A4152AD9}"/>
          </ac:spMkLst>
        </pc:spChg>
        <pc:spChg chg="add mod">
          <ac:chgData name="Jagdish Calley" userId="42de5578-1a07-40c2-9fd0-5a98ecb82cf5" providerId="ADAL" clId="{DA976611-F663-4C51-96BD-337453C2436A}" dt="2020-11-25T17:21:00.173" v="246" actId="14100"/>
          <ac:spMkLst>
            <pc:docMk/>
            <pc:sldMk cId="2494672136" sldId="458"/>
            <ac:spMk id="15" creationId="{6542E6C9-8F8B-4A64-BBD2-53CAED4E7895}"/>
          </ac:spMkLst>
        </pc:spChg>
      </pc:sldChg>
      <pc:sldChg chg="addSp delSp modSp add">
        <pc:chgData name="Jagdish Calley" userId="42de5578-1a07-40c2-9fd0-5a98ecb82cf5" providerId="ADAL" clId="{DA976611-F663-4C51-96BD-337453C2436A}" dt="2020-11-25T18:13:36.448" v="737" actId="14100"/>
        <pc:sldMkLst>
          <pc:docMk/>
          <pc:sldMk cId="4206030435" sldId="460"/>
        </pc:sldMkLst>
        <pc:spChg chg="mod">
          <ac:chgData name="Jagdish Calley" userId="42de5578-1a07-40c2-9fd0-5a98ecb82cf5" providerId="ADAL" clId="{DA976611-F663-4C51-96BD-337453C2436A}" dt="2020-11-25T17:45:16.654" v="510"/>
          <ac:spMkLst>
            <pc:docMk/>
            <pc:sldMk cId="4206030435" sldId="460"/>
            <ac:spMk id="2" creationId="{57A53BC9-0E1F-4516-9B9E-E8DAE2F7C316}"/>
          </ac:spMkLst>
        </pc:spChg>
        <pc:spChg chg="del">
          <ac:chgData name="Jagdish Calley" userId="42de5578-1a07-40c2-9fd0-5a98ecb82cf5" providerId="ADAL" clId="{DA976611-F663-4C51-96BD-337453C2436A}" dt="2020-11-25T17:45:27.694" v="511"/>
          <ac:spMkLst>
            <pc:docMk/>
            <pc:sldMk cId="4206030435" sldId="460"/>
            <ac:spMk id="3" creationId="{57FC36A6-F5E5-48E4-95C8-B789399991B8}"/>
          </ac:spMkLst>
        </pc:spChg>
        <pc:spChg chg="del">
          <ac:chgData name="Jagdish Calley" userId="42de5578-1a07-40c2-9fd0-5a98ecb82cf5" providerId="ADAL" clId="{DA976611-F663-4C51-96BD-337453C2436A}" dt="2020-11-25T17:46:32.332" v="519"/>
          <ac:spMkLst>
            <pc:docMk/>
            <pc:sldMk cId="4206030435" sldId="460"/>
            <ac:spMk id="6" creationId="{66F050A5-D872-41C0-93C8-B26828C2B3BE}"/>
          </ac:spMkLst>
        </pc:spChg>
        <pc:spChg chg="del">
          <ac:chgData name="Jagdish Calley" userId="42de5578-1a07-40c2-9fd0-5a98ecb82cf5" providerId="ADAL" clId="{DA976611-F663-4C51-96BD-337453C2436A}" dt="2020-11-25T17:47:16.213" v="526"/>
          <ac:spMkLst>
            <pc:docMk/>
            <pc:sldMk cId="4206030435" sldId="460"/>
            <ac:spMk id="7" creationId="{74AC76F2-EBD0-4A4F-BCEE-35626D39D7BA}"/>
          </ac:spMkLst>
        </pc:spChg>
        <pc:spChg chg="del">
          <ac:chgData name="Jagdish Calley" userId="42de5578-1a07-40c2-9fd0-5a98ecb82cf5" providerId="ADAL" clId="{DA976611-F663-4C51-96BD-337453C2436A}" dt="2020-11-25T17:46:04.786" v="514"/>
          <ac:spMkLst>
            <pc:docMk/>
            <pc:sldMk cId="4206030435" sldId="460"/>
            <ac:spMk id="8" creationId="{8B6CBF3B-59F3-48A9-97F6-0CE921EEF3FC}"/>
          </ac:spMkLst>
        </pc:spChg>
        <pc:spChg chg="add del">
          <ac:chgData name="Jagdish Calley" userId="42de5578-1a07-40c2-9fd0-5a98ecb82cf5" providerId="ADAL" clId="{DA976611-F663-4C51-96BD-337453C2436A}" dt="2020-11-25T18:06:31.081" v="643"/>
          <ac:spMkLst>
            <pc:docMk/>
            <pc:sldMk cId="4206030435" sldId="460"/>
            <ac:spMk id="9" creationId="{5B2D18C9-AE64-4427-81E0-B66EB78E45D3}"/>
          </ac:spMkLst>
        </pc:spChg>
        <pc:spChg chg="del">
          <ac:chgData name="Jagdish Calley" userId="42de5578-1a07-40c2-9fd0-5a98ecb82cf5" providerId="ADAL" clId="{DA976611-F663-4C51-96BD-337453C2436A}" dt="2020-11-25T17:47:46.771" v="531"/>
          <ac:spMkLst>
            <pc:docMk/>
            <pc:sldMk cId="4206030435" sldId="460"/>
            <ac:spMk id="10" creationId="{10AB9ABF-A5C5-44DE-9B46-948FD66A12EC}"/>
          </ac:spMkLst>
        </pc:spChg>
        <pc:spChg chg="del">
          <ac:chgData name="Jagdish Calley" userId="42de5578-1a07-40c2-9fd0-5a98ecb82cf5" providerId="ADAL" clId="{DA976611-F663-4C51-96BD-337453C2436A}" dt="2020-11-25T18:06:36.592" v="644"/>
          <ac:spMkLst>
            <pc:docMk/>
            <pc:sldMk cId="4206030435" sldId="460"/>
            <ac:spMk id="11" creationId="{D17BDB41-0BAF-475B-BD50-5D6114F9213B}"/>
          </ac:spMkLst>
        </pc:spChg>
        <pc:spChg chg="add del">
          <ac:chgData name="Jagdish Calley" userId="42de5578-1a07-40c2-9fd0-5a98ecb82cf5" providerId="ADAL" clId="{DA976611-F663-4C51-96BD-337453C2436A}" dt="2020-11-25T18:06:41.767" v="645"/>
          <ac:spMkLst>
            <pc:docMk/>
            <pc:sldMk cId="4206030435" sldId="460"/>
            <ac:spMk id="12" creationId="{9449154A-C1ED-43B1-87AF-1044744AD86B}"/>
          </ac:spMkLst>
        </pc:spChg>
        <pc:spChg chg="del">
          <ac:chgData name="Jagdish Calley" userId="42de5578-1a07-40c2-9fd0-5a98ecb82cf5" providerId="ADAL" clId="{DA976611-F663-4C51-96BD-337453C2436A}" dt="2020-11-25T18:06:46.565" v="646"/>
          <ac:spMkLst>
            <pc:docMk/>
            <pc:sldMk cId="4206030435" sldId="460"/>
            <ac:spMk id="13" creationId="{92C0AC8A-DE61-4908-BDFB-A3A98A2D9073}"/>
          </ac:spMkLst>
        </pc:spChg>
        <pc:spChg chg="add mod">
          <ac:chgData name="Jagdish Calley" userId="42de5578-1a07-40c2-9fd0-5a98ecb82cf5" providerId="ADAL" clId="{DA976611-F663-4C51-96BD-337453C2436A}" dt="2020-11-25T18:06:58.358" v="648" actId="1076"/>
          <ac:spMkLst>
            <pc:docMk/>
            <pc:sldMk cId="4206030435" sldId="460"/>
            <ac:spMk id="14" creationId="{D1063040-30D8-44F3-8128-3DF24B9EF303}"/>
          </ac:spMkLst>
        </pc:spChg>
        <pc:spChg chg="add mod">
          <ac:chgData name="Jagdish Calley" userId="42de5578-1a07-40c2-9fd0-5a98ecb82cf5" providerId="ADAL" clId="{DA976611-F663-4C51-96BD-337453C2436A}" dt="2020-11-25T18:07:07.311" v="649" actId="1076"/>
          <ac:spMkLst>
            <pc:docMk/>
            <pc:sldMk cId="4206030435" sldId="460"/>
            <ac:spMk id="17" creationId="{981B7841-E56F-4EB0-BB4A-350A046659B5}"/>
          </ac:spMkLst>
        </pc:spChg>
        <pc:spChg chg="add mod">
          <ac:chgData name="Jagdish Calley" userId="42de5578-1a07-40c2-9fd0-5a98ecb82cf5" providerId="ADAL" clId="{DA976611-F663-4C51-96BD-337453C2436A}" dt="2020-11-25T18:11:23.840" v="689" actId="1076"/>
          <ac:spMkLst>
            <pc:docMk/>
            <pc:sldMk cId="4206030435" sldId="460"/>
            <ac:spMk id="18" creationId="{BD163341-AE9E-4355-B459-48283910210D}"/>
          </ac:spMkLst>
        </pc:spChg>
        <pc:spChg chg="add mod">
          <ac:chgData name="Jagdish Calley" userId="42de5578-1a07-40c2-9fd0-5a98ecb82cf5" providerId="ADAL" clId="{DA976611-F663-4C51-96BD-337453C2436A}" dt="2020-11-25T18:11:07.575" v="688" actId="1076"/>
          <ac:spMkLst>
            <pc:docMk/>
            <pc:sldMk cId="4206030435" sldId="460"/>
            <ac:spMk id="19" creationId="{DD257456-A43B-4777-BD85-70835250168B}"/>
          </ac:spMkLst>
        </pc:spChg>
        <pc:spChg chg="add mod">
          <ac:chgData name="Jagdish Calley" userId="42de5578-1a07-40c2-9fd0-5a98ecb82cf5" providerId="ADAL" clId="{DA976611-F663-4C51-96BD-337453C2436A}" dt="2020-11-25T18:13:36.448" v="737" actId="14100"/>
          <ac:spMkLst>
            <pc:docMk/>
            <pc:sldMk cId="4206030435" sldId="460"/>
            <ac:spMk id="20" creationId="{43EC7C3B-BA88-4A1E-9ABB-FD912FFDBE87}"/>
          </ac:spMkLst>
        </pc:spChg>
        <pc:spChg chg="add del mod">
          <ac:chgData name="Jagdish Calley" userId="42de5578-1a07-40c2-9fd0-5a98ecb82cf5" providerId="ADAL" clId="{DA976611-F663-4C51-96BD-337453C2436A}" dt="2020-11-25T17:50:06.839" v="554"/>
          <ac:spMkLst>
            <pc:docMk/>
            <pc:sldMk cId="4206030435" sldId="460"/>
            <ac:spMk id="21" creationId="{AA268247-9FC6-46C5-954D-15B841C0E6A4}"/>
          </ac:spMkLst>
        </pc:spChg>
        <pc:spChg chg="add del mod">
          <ac:chgData name="Jagdish Calley" userId="42de5578-1a07-40c2-9fd0-5a98ecb82cf5" providerId="ADAL" clId="{DA976611-F663-4C51-96BD-337453C2436A}" dt="2020-11-25T17:50:01.512" v="548"/>
          <ac:spMkLst>
            <pc:docMk/>
            <pc:sldMk cId="4206030435" sldId="460"/>
            <ac:spMk id="22" creationId="{DF44C035-8396-4AF6-9843-645431F7381A}"/>
          </ac:spMkLst>
        </pc:spChg>
        <pc:spChg chg="add del mod">
          <ac:chgData name="Jagdish Calley" userId="42de5578-1a07-40c2-9fd0-5a98ecb82cf5" providerId="ADAL" clId="{DA976611-F663-4C51-96BD-337453C2436A}" dt="2020-11-25T17:52:52.035" v="564"/>
          <ac:spMkLst>
            <pc:docMk/>
            <pc:sldMk cId="4206030435" sldId="460"/>
            <ac:spMk id="26" creationId="{BC6C1A3E-6EDB-4E69-9C8E-FFB9E172422F}"/>
          </ac:spMkLst>
        </pc:spChg>
        <pc:spChg chg="add mod">
          <ac:chgData name="Jagdish Calley" userId="42de5578-1a07-40c2-9fd0-5a98ecb82cf5" providerId="ADAL" clId="{DA976611-F663-4C51-96BD-337453C2436A}" dt="2020-11-25T18:11:44.659" v="729" actId="962"/>
          <ac:spMkLst>
            <pc:docMk/>
            <pc:sldMk cId="4206030435" sldId="460"/>
            <ac:spMk id="27" creationId="{A863BCC9-C977-4CC9-A18E-EB5AED9366EA}"/>
          </ac:spMkLst>
        </pc:spChg>
        <pc:spChg chg="add del mod">
          <ac:chgData name="Jagdish Calley" userId="42de5578-1a07-40c2-9fd0-5a98ecb82cf5" providerId="ADAL" clId="{DA976611-F663-4C51-96BD-337453C2436A}" dt="2020-11-25T17:56:38.493" v="604"/>
          <ac:spMkLst>
            <pc:docMk/>
            <pc:sldMk cId="4206030435" sldId="460"/>
            <ac:spMk id="28" creationId="{692B9F06-3A66-4735-8C27-3C1D4D20BEF6}"/>
          </ac:spMkLst>
        </pc:spChg>
        <pc:spChg chg="add mod">
          <ac:chgData name="Jagdish Calley" userId="42de5578-1a07-40c2-9fd0-5a98ecb82cf5" providerId="ADAL" clId="{DA976611-F663-4C51-96BD-337453C2436A}" dt="2020-11-25T18:11:51.619" v="731" actId="962"/>
          <ac:spMkLst>
            <pc:docMk/>
            <pc:sldMk cId="4206030435" sldId="460"/>
            <ac:spMk id="29" creationId="{CEB1DC16-CB76-4B73-9895-975E99DA48E8}"/>
          </ac:spMkLst>
        </pc:spChg>
        <pc:spChg chg="add mod">
          <ac:chgData name="Jagdish Calley" userId="42de5578-1a07-40c2-9fd0-5a98ecb82cf5" providerId="ADAL" clId="{DA976611-F663-4C51-96BD-337453C2436A}" dt="2020-11-25T18:11:58.797" v="733" actId="962"/>
          <ac:spMkLst>
            <pc:docMk/>
            <pc:sldMk cId="4206030435" sldId="460"/>
            <ac:spMk id="30" creationId="{C905E718-9928-4A70-9A23-DC16B9AFB330}"/>
          </ac:spMkLst>
        </pc:spChg>
        <pc:spChg chg="add mod">
          <ac:chgData name="Jagdish Calley" userId="42de5578-1a07-40c2-9fd0-5a98ecb82cf5" providerId="ADAL" clId="{DA976611-F663-4C51-96BD-337453C2436A}" dt="2020-11-25T18:12:02.159" v="735" actId="962"/>
          <ac:spMkLst>
            <pc:docMk/>
            <pc:sldMk cId="4206030435" sldId="460"/>
            <ac:spMk id="31" creationId="{6AD572AE-432A-4249-9F25-266CF274B44C}"/>
          </ac:spMkLst>
        </pc:spChg>
      </pc:sldChg>
      <pc:sldMasterChg chg="modSldLayout">
        <pc:chgData name="Jagdish Calley" userId="42de5578-1a07-40c2-9fd0-5a98ecb82cf5" providerId="ADAL" clId="{DA976611-F663-4C51-96BD-337453C2436A}" dt="2020-11-25T17:00:49.401" v="20" actId="6549"/>
        <pc:sldMasterMkLst>
          <pc:docMk/>
          <pc:sldMasterMk cId="3468860612" sldId="2147483697"/>
        </pc:sldMasterMkLst>
        <pc:sldLayoutChg chg="modSp">
          <pc:chgData name="Jagdish Calley" userId="42de5578-1a07-40c2-9fd0-5a98ecb82cf5" providerId="ADAL" clId="{DA976611-F663-4C51-96BD-337453C2436A}" dt="2020-11-25T17:00:49.401" v="20" actId="6549"/>
          <pc:sldLayoutMkLst>
            <pc:docMk/>
            <pc:sldMasterMk cId="3468860612" sldId="2147483697"/>
            <pc:sldLayoutMk cId="519165861" sldId="2147483737"/>
          </pc:sldLayoutMkLst>
          <pc:spChg chg="mod">
            <ac:chgData name="Jagdish Calley" userId="42de5578-1a07-40c2-9fd0-5a98ecb82cf5" providerId="ADAL" clId="{DA976611-F663-4C51-96BD-337453C2436A}" dt="2020-11-25T17:00:49.401" v="20" actId="6549"/>
            <ac:spMkLst>
              <pc:docMk/>
              <pc:sldMasterMk cId="3468860612" sldId="2147483697"/>
              <pc:sldLayoutMk cId="519165861" sldId="2147483737"/>
              <ac:spMk id="5" creationId="{BFEF64CD-2FBD-43C6-A9BD-7A06120C115C}"/>
            </ac:spMkLst>
          </pc:spChg>
        </pc:sldLayoutChg>
      </pc:sldMasterChg>
      <pc:sldMasterChg chg="addSp delSp modSp modSldLayout">
        <pc:chgData name="Jagdish Calley" userId="42de5578-1a07-40c2-9fd0-5a98ecb82cf5" providerId="ADAL" clId="{DA976611-F663-4C51-96BD-337453C2436A}" dt="2020-11-25T18:19:51.149" v="745" actId="478"/>
        <pc:sldMasterMkLst>
          <pc:docMk/>
          <pc:sldMasterMk cId="1058440089" sldId="2147483738"/>
        </pc:sldMasterMkLst>
        <pc:spChg chg="mod">
          <ac:chgData name="Jagdish Calley" userId="42de5578-1a07-40c2-9fd0-5a98ecb82cf5" providerId="ADAL" clId="{DA976611-F663-4C51-96BD-337453C2436A}" dt="2020-11-25T17:42:22.546" v="473" actId="14100"/>
          <ac:spMkLst>
            <pc:docMk/>
            <pc:sldMasterMk cId="1058440089" sldId="2147483738"/>
            <ac:spMk id="3" creationId="{5497BA45-D042-4EBE-A5A8-A4BAAB296DE6}"/>
          </ac:spMkLst>
        </pc:spChg>
        <pc:spChg chg="add del mod">
          <ac:chgData name="Jagdish Calley" userId="42de5578-1a07-40c2-9fd0-5a98ecb82cf5" providerId="ADAL" clId="{DA976611-F663-4C51-96BD-337453C2436A}" dt="2020-11-25T17:41:51.030" v="466"/>
          <ac:spMkLst>
            <pc:docMk/>
            <pc:sldMasterMk cId="1058440089" sldId="2147483738"/>
            <ac:spMk id="7" creationId="{5AFAD84A-9E87-40F5-876D-FBE57856524F}"/>
          </ac:spMkLst>
        </pc:spChg>
        <pc:spChg chg="add del mod">
          <ac:chgData name="Jagdish Calley" userId="42de5578-1a07-40c2-9fd0-5a98ecb82cf5" providerId="ADAL" clId="{DA976611-F663-4C51-96BD-337453C2436A}" dt="2020-11-25T17:41:54.288" v="467"/>
          <ac:spMkLst>
            <pc:docMk/>
            <pc:sldMasterMk cId="1058440089" sldId="2147483738"/>
            <ac:spMk id="8" creationId="{5350DF5E-E2F2-4944-A065-EE33702DC041}"/>
          </ac:spMkLst>
        </pc:spChg>
        <pc:spChg chg="add del mod">
          <ac:chgData name="Jagdish Calley" userId="42de5578-1a07-40c2-9fd0-5a98ecb82cf5" providerId="ADAL" clId="{DA976611-F663-4C51-96BD-337453C2436A}" dt="2020-11-25T17:42:01.448" v="469"/>
          <ac:spMkLst>
            <pc:docMk/>
            <pc:sldMasterMk cId="1058440089" sldId="2147483738"/>
            <ac:spMk id="9" creationId="{BFA21B1B-E309-4699-9BEA-FAD560B4D8F6}"/>
          </ac:spMkLst>
        </pc:spChg>
        <pc:spChg chg="add del mod">
          <ac:chgData name="Jagdish Calley" userId="42de5578-1a07-40c2-9fd0-5a98ecb82cf5" providerId="ADAL" clId="{DA976611-F663-4C51-96BD-337453C2436A}" dt="2020-11-25T17:41:57.887" v="468"/>
          <ac:spMkLst>
            <pc:docMk/>
            <pc:sldMasterMk cId="1058440089" sldId="2147483738"/>
            <ac:spMk id="10" creationId="{88D455B2-73B8-43DF-AD51-B3957945E695}"/>
          </ac:spMkLst>
        </pc:spChg>
        <pc:spChg chg="add mod">
          <ac:chgData name="Jagdish Calley" userId="42de5578-1a07-40c2-9fd0-5a98ecb82cf5" providerId="ADAL" clId="{DA976611-F663-4C51-96BD-337453C2436A}" dt="2020-11-25T17:41:29.024" v="462" actId="5793"/>
          <ac:spMkLst>
            <pc:docMk/>
            <pc:sldMasterMk cId="1058440089" sldId="2147483738"/>
            <ac:spMk id="11" creationId="{5A49748A-6390-4519-A662-93BFBD543EBB}"/>
          </ac:spMkLst>
        </pc:spChg>
        <pc:spChg chg="add del mod">
          <ac:chgData name="Jagdish Calley" userId="42de5578-1a07-40c2-9fd0-5a98ecb82cf5" providerId="ADAL" clId="{DA976611-F663-4C51-96BD-337453C2436A}" dt="2020-11-25T17:41:36.699" v="463"/>
          <ac:spMkLst>
            <pc:docMk/>
            <pc:sldMasterMk cId="1058440089" sldId="2147483738"/>
            <ac:spMk id="12" creationId="{9B3A1F1F-039B-4620-BBBD-E83BE42D8F86}"/>
          </ac:spMkLst>
        </pc:spChg>
        <pc:spChg chg="add del mod">
          <ac:chgData name="Jagdish Calley" userId="42de5578-1a07-40c2-9fd0-5a98ecb82cf5" providerId="ADAL" clId="{DA976611-F663-4C51-96BD-337453C2436A}" dt="2020-11-25T17:41:42.026" v="464"/>
          <ac:spMkLst>
            <pc:docMk/>
            <pc:sldMasterMk cId="1058440089" sldId="2147483738"/>
            <ac:spMk id="13" creationId="{A11E2835-E988-4F5A-8E59-8274D6E1E129}"/>
          </ac:spMkLst>
        </pc:spChg>
        <pc:spChg chg="add del mod">
          <ac:chgData name="Jagdish Calley" userId="42de5578-1a07-40c2-9fd0-5a98ecb82cf5" providerId="ADAL" clId="{DA976611-F663-4C51-96BD-337453C2436A}" dt="2020-11-25T17:41:46.406" v="465"/>
          <ac:spMkLst>
            <pc:docMk/>
            <pc:sldMasterMk cId="1058440089" sldId="2147483738"/>
            <ac:spMk id="14" creationId="{F3A41783-80AE-4C23-8154-345FC14D1756}"/>
          </ac:spMkLst>
        </pc:spChg>
        <pc:sldLayoutChg chg="addSp delSp modSp">
          <pc:chgData name="Jagdish Calley" userId="42de5578-1a07-40c2-9fd0-5a98ecb82cf5" providerId="ADAL" clId="{DA976611-F663-4C51-96BD-337453C2436A}" dt="2020-11-25T18:19:51.149" v="745" actId="478"/>
          <pc:sldLayoutMkLst>
            <pc:docMk/>
            <pc:sldMasterMk cId="1058440089" sldId="2147483738"/>
            <pc:sldLayoutMk cId="3786695373" sldId="2147483740"/>
          </pc:sldLayoutMkLst>
          <pc:spChg chg="mod">
            <ac:chgData name="Jagdish Calley" userId="42de5578-1a07-40c2-9fd0-5a98ecb82cf5" providerId="ADAL" clId="{DA976611-F663-4C51-96BD-337453C2436A}" dt="2020-11-25T17:43:37.746" v="488" actId="14100"/>
            <ac:spMkLst>
              <pc:docMk/>
              <pc:sldMasterMk cId="1058440089" sldId="2147483738"/>
              <pc:sldLayoutMk cId="3786695373" sldId="2147483740"/>
              <ac:spMk id="3" creationId="{B87D677F-6081-44DE-85BB-4C59C5C6C3C7}"/>
            </ac:spMkLst>
          </pc:spChg>
          <pc:spChg chg="del">
            <ac:chgData name="Jagdish Calley" userId="42de5578-1a07-40c2-9fd0-5a98ecb82cf5" providerId="ADAL" clId="{DA976611-F663-4C51-96BD-337453C2436A}" dt="2020-11-25T17:43:07.988" v="483" actId="478"/>
            <ac:spMkLst>
              <pc:docMk/>
              <pc:sldMasterMk cId="1058440089" sldId="2147483738"/>
              <pc:sldLayoutMk cId="3786695373" sldId="2147483740"/>
              <ac:spMk id="4" creationId="{79F621D6-6B67-4F0B-B8FD-AFCAE8B8B247}"/>
            </ac:spMkLst>
          </pc:spChg>
          <pc:spChg chg="add del">
            <ac:chgData name="Jagdish Calley" userId="42de5578-1a07-40c2-9fd0-5a98ecb82cf5" providerId="ADAL" clId="{DA976611-F663-4C51-96BD-337453C2436A}" dt="2020-11-25T17:42:45.879" v="477" actId="11529"/>
            <ac:spMkLst>
              <pc:docMk/>
              <pc:sldMasterMk cId="1058440089" sldId="2147483738"/>
              <pc:sldLayoutMk cId="3786695373" sldId="2147483740"/>
              <ac:spMk id="7" creationId="{E60F6778-8308-45AB-8E2C-8E740DEFCB21}"/>
            </ac:spMkLst>
          </pc:spChg>
          <pc:spChg chg="add mod">
            <ac:chgData name="Jagdish Calley" userId="42de5578-1a07-40c2-9fd0-5a98ecb82cf5" providerId="ADAL" clId="{DA976611-F663-4C51-96BD-337453C2436A}" dt="2020-11-25T17:43:30.039" v="486" actId="14100"/>
            <ac:spMkLst>
              <pc:docMk/>
              <pc:sldMasterMk cId="1058440089" sldId="2147483738"/>
              <pc:sldLayoutMk cId="3786695373" sldId="2147483740"/>
              <ac:spMk id="8" creationId="{1B8B2D94-2D23-4848-81A3-E1AB8C3B9EE0}"/>
            </ac:spMkLst>
          </pc:spChg>
          <pc:spChg chg="add mod">
            <ac:chgData name="Jagdish Calley" userId="42de5578-1a07-40c2-9fd0-5a98ecb82cf5" providerId="ADAL" clId="{DA976611-F663-4C51-96BD-337453C2436A}" dt="2020-11-25T17:43:32.730" v="487" actId="14100"/>
            <ac:spMkLst>
              <pc:docMk/>
              <pc:sldMasterMk cId="1058440089" sldId="2147483738"/>
              <pc:sldLayoutMk cId="3786695373" sldId="2147483740"/>
              <ac:spMk id="9" creationId="{F74CB216-A5E3-4671-BD9B-C758BB77377A}"/>
            </ac:spMkLst>
          </pc:spChg>
          <pc:spChg chg="add mod">
            <ac:chgData name="Jagdish Calley" userId="42de5578-1a07-40c2-9fd0-5a98ecb82cf5" providerId="ADAL" clId="{DA976611-F663-4C51-96BD-337453C2436A}" dt="2020-11-25T17:43:49.471" v="491" actId="14100"/>
            <ac:spMkLst>
              <pc:docMk/>
              <pc:sldMasterMk cId="1058440089" sldId="2147483738"/>
              <pc:sldLayoutMk cId="3786695373" sldId="2147483740"/>
              <ac:spMk id="10" creationId="{F2788D0F-3BCC-4A3E-9137-C0F20F59242B}"/>
            </ac:spMkLst>
          </pc:spChg>
          <pc:spChg chg="add mod">
            <ac:chgData name="Jagdish Calley" userId="42de5578-1a07-40c2-9fd0-5a98ecb82cf5" providerId="ADAL" clId="{DA976611-F663-4C51-96BD-337453C2436A}" dt="2020-11-25T17:52:31.452" v="562" actId="5793"/>
            <ac:spMkLst>
              <pc:docMk/>
              <pc:sldMasterMk cId="1058440089" sldId="2147483738"/>
              <pc:sldLayoutMk cId="3786695373" sldId="2147483740"/>
              <ac:spMk id="11" creationId="{F5567426-E435-4ABD-A341-902B1FA4F906}"/>
            </ac:spMkLst>
          </pc:spChg>
          <pc:spChg chg="add mod">
            <ac:chgData name="Jagdish Calley" userId="42de5578-1a07-40c2-9fd0-5a98ecb82cf5" providerId="ADAL" clId="{DA976611-F663-4C51-96BD-337453C2436A}" dt="2020-11-25T17:52:27.347" v="560" actId="5793"/>
            <ac:spMkLst>
              <pc:docMk/>
              <pc:sldMasterMk cId="1058440089" sldId="2147483738"/>
              <pc:sldLayoutMk cId="3786695373" sldId="2147483740"/>
              <ac:spMk id="12" creationId="{BD6EF793-0EF4-408D-B5AB-CFBFA5D86CC1}"/>
            </ac:spMkLst>
          </pc:spChg>
          <pc:spChg chg="add mod">
            <ac:chgData name="Jagdish Calley" userId="42de5578-1a07-40c2-9fd0-5a98ecb82cf5" providerId="ADAL" clId="{DA976611-F663-4C51-96BD-337453C2436A}" dt="2020-11-25T17:44:23.914" v="502" actId="14100"/>
            <ac:spMkLst>
              <pc:docMk/>
              <pc:sldMasterMk cId="1058440089" sldId="2147483738"/>
              <pc:sldLayoutMk cId="3786695373" sldId="2147483740"/>
              <ac:spMk id="13" creationId="{7F2D9CA8-C544-474D-983A-207DB9CAC206}"/>
            </ac:spMkLst>
          </pc:spChg>
          <pc:spChg chg="add mod">
            <ac:chgData name="Jagdish Calley" userId="42de5578-1a07-40c2-9fd0-5a98ecb82cf5" providerId="ADAL" clId="{DA976611-F663-4C51-96BD-337453C2436A}" dt="2020-11-25T17:52:18.397" v="556" actId="5793"/>
            <ac:spMkLst>
              <pc:docMk/>
              <pc:sldMasterMk cId="1058440089" sldId="2147483738"/>
              <pc:sldLayoutMk cId="3786695373" sldId="2147483740"/>
              <ac:spMk id="14" creationId="{E0F9DA06-2E7F-42CB-B286-CED6463ABD87}"/>
            </ac:spMkLst>
          </pc:spChg>
          <pc:spChg chg="add mod">
            <ac:chgData name="Jagdish Calley" userId="42de5578-1a07-40c2-9fd0-5a98ecb82cf5" providerId="ADAL" clId="{DA976611-F663-4C51-96BD-337453C2436A}" dt="2020-11-25T17:52:23.137" v="558" actId="5793"/>
            <ac:spMkLst>
              <pc:docMk/>
              <pc:sldMasterMk cId="1058440089" sldId="2147483738"/>
              <pc:sldLayoutMk cId="3786695373" sldId="2147483740"/>
              <ac:spMk id="15" creationId="{A898A263-7DB2-4FD3-90DD-3030132823CD}"/>
            </ac:spMkLst>
          </pc:spChg>
          <pc:spChg chg="add del">
            <ac:chgData name="Jagdish Calley" userId="42de5578-1a07-40c2-9fd0-5a98ecb82cf5" providerId="ADAL" clId="{DA976611-F663-4C51-96BD-337453C2436A}" dt="2020-11-25T17:57:06.675" v="605" actId="11529"/>
            <ac:spMkLst>
              <pc:docMk/>
              <pc:sldMasterMk cId="1058440089" sldId="2147483738"/>
              <pc:sldLayoutMk cId="3786695373" sldId="2147483740"/>
              <ac:spMk id="16" creationId="{F5A31106-4E4E-4B6F-963F-DA7DD3F675E5}"/>
            </ac:spMkLst>
          </pc:spChg>
          <pc:spChg chg="add del mod">
            <ac:chgData name="Jagdish Calley" userId="42de5578-1a07-40c2-9fd0-5a98ecb82cf5" providerId="ADAL" clId="{DA976611-F663-4C51-96BD-337453C2436A}" dt="2020-11-25T17:58:07.943" v="613" actId="478"/>
            <ac:spMkLst>
              <pc:docMk/>
              <pc:sldMasterMk cId="1058440089" sldId="2147483738"/>
              <pc:sldLayoutMk cId="3786695373" sldId="2147483740"/>
              <ac:spMk id="17" creationId="{A7C0DFAA-EB86-456C-985F-20BB85E9CA9A}"/>
            </ac:spMkLst>
          </pc:spChg>
          <pc:spChg chg="add del">
            <ac:chgData name="Jagdish Calley" userId="42de5578-1a07-40c2-9fd0-5a98ecb82cf5" providerId="ADAL" clId="{DA976611-F663-4C51-96BD-337453C2436A}" dt="2020-11-25T17:58:18.816" v="614" actId="11529"/>
            <ac:spMkLst>
              <pc:docMk/>
              <pc:sldMasterMk cId="1058440089" sldId="2147483738"/>
              <pc:sldLayoutMk cId="3786695373" sldId="2147483740"/>
              <ac:spMk id="18" creationId="{C6D670CA-90FB-443A-9C2B-AE635088B0AF}"/>
            </ac:spMkLst>
          </pc:spChg>
          <pc:spChg chg="add del mod">
            <ac:chgData name="Jagdish Calley" userId="42de5578-1a07-40c2-9fd0-5a98ecb82cf5" providerId="ADAL" clId="{DA976611-F663-4C51-96BD-337453C2436A}" dt="2020-11-25T17:58:46.937" v="620" actId="478"/>
            <ac:spMkLst>
              <pc:docMk/>
              <pc:sldMasterMk cId="1058440089" sldId="2147483738"/>
              <pc:sldLayoutMk cId="3786695373" sldId="2147483740"/>
              <ac:spMk id="19" creationId="{9C43D5E4-978E-4C46-8C19-1CA47BB13645}"/>
            </ac:spMkLst>
          </pc:spChg>
          <pc:spChg chg="add del">
            <ac:chgData name="Jagdish Calley" userId="42de5578-1a07-40c2-9fd0-5a98ecb82cf5" providerId="ADAL" clId="{DA976611-F663-4C51-96BD-337453C2436A}" dt="2020-11-25T17:58:52.533" v="621" actId="11529"/>
            <ac:spMkLst>
              <pc:docMk/>
              <pc:sldMasterMk cId="1058440089" sldId="2147483738"/>
              <pc:sldLayoutMk cId="3786695373" sldId="2147483740"/>
              <ac:spMk id="20" creationId="{9EDA1962-925D-4196-AA20-D1B98B8194AA}"/>
            </ac:spMkLst>
          </pc:spChg>
          <pc:spChg chg="add del mod">
            <ac:chgData name="Jagdish Calley" userId="42de5578-1a07-40c2-9fd0-5a98ecb82cf5" providerId="ADAL" clId="{DA976611-F663-4C51-96BD-337453C2436A}" dt="2020-11-25T18:00:02.186" v="631"/>
            <ac:spMkLst>
              <pc:docMk/>
              <pc:sldMasterMk cId="1058440089" sldId="2147483738"/>
              <pc:sldLayoutMk cId="3786695373" sldId="2147483740"/>
              <ac:spMk id="21" creationId="{CC0FCE72-030F-41A0-9D4F-9EEB0CD7023E}"/>
            </ac:spMkLst>
          </pc:spChg>
          <pc:spChg chg="add del">
            <ac:chgData name="Jagdish Calley" userId="42de5578-1a07-40c2-9fd0-5a98ecb82cf5" providerId="ADAL" clId="{DA976611-F663-4C51-96BD-337453C2436A}" dt="2020-11-25T18:00:18.783" v="632" actId="11529"/>
            <ac:spMkLst>
              <pc:docMk/>
              <pc:sldMasterMk cId="1058440089" sldId="2147483738"/>
              <pc:sldLayoutMk cId="3786695373" sldId="2147483740"/>
              <ac:spMk id="22" creationId="{9A9FA118-D020-4385-B67B-AEAF5AB76539}"/>
            </ac:spMkLst>
          </pc:spChg>
          <pc:spChg chg="add del mod">
            <ac:chgData name="Jagdish Calley" userId="42de5578-1a07-40c2-9fd0-5a98ecb82cf5" providerId="ADAL" clId="{DA976611-F663-4C51-96BD-337453C2436A}" dt="2020-11-25T18:15:02.503" v="738" actId="478"/>
            <ac:spMkLst>
              <pc:docMk/>
              <pc:sldMasterMk cId="1058440089" sldId="2147483738"/>
              <pc:sldLayoutMk cId="3786695373" sldId="2147483740"/>
              <ac:spMk id="23" creationId="{9F8EDD0E-E45A-4170-899E-30E224B6D07B}"/>
            </ac:spMkLst>
          </pc:spChg>
          <pc:spChg chg="add del">
            <ac:chgData name="Jagdish Calley" userId="42de5578-1a07-40c2-9fd0-5a98ecb82cf5" providerId="ADAL" clId="{DA976611-F663-4C51-96BD-337453C2436A}" dt="2020-11-25T18:17:52.732" v="739" actId="11529"/>
            <ac:spMkLst>
              <pc:docMk/>
              <pc:sldMasterMk cId="1058440089" sldId="2147483738"/>
              <pc:sldLayoutMk cId="3786695373" sldId="2147483740"/>
              <ac:spMk id="24" creationId="{99DF5864-C08C-49B2-A01D-FACA630E83ED}"/>
            </ac:spMkLst>
          </pc:spChg>
          <pc:spChg chg="add del mod">
            <ac:chgData name="Jagdish Calley" userId="42de5578-1a07-40c2-9fd0-5a98ecb82cf5" providerId="ADAL" clId="{DA976611-F663-4C51-96BD-337453C2436A}" dt="2020-11-25T18:18:16.086" v="742" actId="478"/>
            <ac:spMkLst>
              <pc:docMk/>
              <pc:sldMasterMk cId="1058440089" sldId="2147483738"/>
              <pc:sldLayoutMk cId="3786695373" sldId="2147483740"/>
              <ac:spMk id="25" creationId="{888E6761-C932-461A-88F3-E563DBCF0937}"/>
            </ac:spMkLst>
          </pc:spChg>
          <pc:spChg chg="add del mod">
            <ac:chgData name="Jagdish Calley" userId="42de5578-1a07-40c2-9fd0-5a98ecb82cf5" providerId="ADAL" clId="{DA976611-F663-4C51-96BD-337453C2436A}" dt="2020-11-25T18:19:51.149" v="745" actId="478"/>
            <ac:spMkLst>
              <pc:docMk/>
              <pc:sldMasterMk cId="1058440089" sldId="2147483738"/>
              <pc:sldLayoutMk cId="3786695373" sldId="2147483740"/>
              <ac:spMk id="26" creationId="{FC0C917D-5F47-4CD6-BE9D-C89B32D7F631}"/>
            </ac:spMkLst>
          </pc:spChg>
        </pc:sldLayoutChg>
      </pc:sldMasterChg>
    </pc:docChg>
  </pc:docChgLst>
  <pc:docChgLst>
    <pc:chgData name="Cindy Kazanis" userId="5f62355c-b30f-4951-8fef-673dd7a5e7d9" providerId="ADAL" clId="{90F5383D-E31A-43BA-B750-5DC5AB472912}"/>
    <pc:docChg chg="undo modSld">
      <pc:chgData name="Cindy Kazanis" userId="5f62355c-b30f-4951-8fef-673dd7a5e7d9" providerId="ADAL" clId="{90F5383D-E31A-43BA-B750-5DC5AB472912}" dt="2020-11-19T18:20:36.387" v="273" actId="14"/>
      <pc:docMkLst>
        <pc:docMk/>
      </pc:docMkLst>
      <pc:sldChg chg="modSp">
        <pc:chgData name="Cindy Kazanis" userId="5f62355c-b30f-4951-8fef-673dd7a5e7d9" providerId="ADAL" clId="{90F5383D-E31A-43BA-B750-5DC5AB472912}" dt="2020-11-19T18:16:50.669" v="6" actId="20577"/>
        <pc:sldMkLst>
          <pc:docMk/>
          <pc:sldMk cId="4054506991" sldId="320"/>
        </pc:sldMkLst>
        <pc:spChg chg="mod">
          <ac:chgData name="Cindy Kazanis" userId="5f62355c-b30f-4951-8fef-673dd7a5e7d9" providerId="ADAL" clId="{90F5383D-E31A-43BA-B750-5DC5AB472912}" dt="2020-11-19T18:16:50.669" v="6" actId="20577"/>
          <ac:spMkLst>
            <pc:docMk/>
            <pc:sldMk cId="4054506991" sldId="320"/>
            <ac:spMk id="4" creationId="{00000000-0000-0000-0000-000000000000}"/>
          </ac:spMkLst>
        </pc:spChg>
      </pc:sldChg>
      <pc:sldChg chg="modSp">
        <pc:chgData name="Cindy Kazanis" userId="5f62355c-b30f-4951-8fef-673dd7a5e7d9" providerId="ADAL" clId="{90F5383D-E31A-43BA-B750-5DC5AB472912}" dt="2020-11-19T18:17:16.609" v="74" actId="6549"/>
        <pc:sldMkLst>
          <pc:docMk/>
          <pc:sldMk cId="731578664" sldId="433"/>
        </pc:sldMkLst>
        <pc:spChg chg="mod">
          <ac:chgData name="Cindy Kazanis" userId="5f62355c-b30f-4951-8fef-673dd7a5e7d9" providerId="ADAL" clId="{90F5383D-E31A-43BA-B750-5DC5AB472912}" dt="2020-11-19T18:17:16.609" v="74" actId="6549"/>
          <ac:spMkLst>
            <pc:docMk/>
            <pc:sldMk cId="731578664" sldId="433"/>
            <ac:spMk id="4" creationId="{00000000-0000-0000-0000-000000000000}"/>
          </ac:spMkLst>
        </pc:spChg>
      </pc:sldChg>
      <pc:sldChg chg="modSp">
        <pc:chgData name="Cindy Kazanis" userId="5f62355c-b30f-4951-8fef-673dd7a5e7d9" providerId="ADAL" clId="{90F5383D-E31A-43BA-B750-5DC5AB472912}" dt="2020-11-19T18:20:36.387" v="273" actId="14"/>
        <pc:sldMkLst>
          <pc:docMk/>
          <pc:sldMk cId="2774879661" sldId="434"/>
        </pc:sldMkLst>
        <pc:spChg chg="mod">
          <ac:chgData name="Cindy Kazanis" userId="5f62355c-b30f-4951-8fef-673dd7a5e7d9" providerId="ADAL" clId="{90F5383D-E31A-43BA-B750-5DC5AB472912}" dt="2020-11-19T18:18:44.633" v="109" actId="20577"/>
          <ac:spMkLst>
            <pc:docMk/>
            <pc:sldMk cId="2774879661" sldId="434"/>
            <ac:spMk id="4" creationId="{00000000-0000-0000-0000-000000000000}"/>
          </ac:spMkLst>
        </pc:spChg>
        <pc:spChg chg="mod">
          <ac:chgData name="Cindy Kazanis" userId="5f62355c-b30f-4951-8fef-673dd7a5e7d9" providerId="ADAL" clId="{90F5383D-E31A-43BA-B750-5DC5AB472912}" dt="2020-11-19T18:20:36.387" v="273" actId="14"/>
          <ac:spMkLst>
            <pc:docMk/>
            <pc:sldMk cId="2774879661" sldId="434"/>
            <ac:spMk id="5" creationId="{00000000-0000-0000-0000-000000000000}"/>
          </ac:spMkLst>
        </pc:spChg>
      </pc:sldChg>
    </pc:docChg>
  </pc:docChgLst>
  <pc:docChgLst>
    <pc:chgData name="Liberty Van Natten" userId="S::lvannatten@cde.ca.gov::46b31eb9-2703-4356-a0d1-54f936569c5a" providerId="AD" clId="Web-{31982116-3834-4DCD-9798-31BFA5B64F5C}"/>
    <pc:docChg chg="modSld">
      <pc:chgData name="Liberty Van Natten" userId="S::lvannatten@cde.ca.gov::46b31eb9-2703-4356-a0d1-54f936569c5a" providerId="AD" clId="Web-{31982116-3834-4DCD-9798-31BFA5B64F5C}" dt="2020-11-19T19:23:14.676" v="34" actId="14100"/>
      <pc:docMkLst>
        <pc:docMk/>
      </pc:docMkLst>
      <pc:sldChg chg="modSp">
        <pc:chgData name="Liberty Van Natten" userId="S::lvannatten@cde.ca.gov::46b31eb9-2703-4356-a0d1-54f936569c5a" providerId="AD" clId="Web-{31982116-3834-4DCD-9798-31BFA5B64F5C}" dt="2020-11-19T19:21:12.060" v="20" actId="20577"/>
        <pc:sldMkLst>
          <pc:docMk/>
          <pc:sldMk cId="2774879661" sldId="434"/>
        </pc:sldMkLst>
        <pc:spChg chg="mod">
          <ac:chgData name="Liberty Van Natten" userId="S::lvannatten@cde.ca.gov::46b31eb9-2703-4356-a0d1-54f936569c5a" providerId="AD" clId="Web-{31982116-3834-4DCD-9798-31BFA5B64F5C}" dt="2020-11-19T19:21:12.060" v="20" actId="20577"/>
          <ac:spMkLst>
            <pc:docMk/>
            <pc:sldMk cId="2774879661" sldId="434"/>
            <ac:spMk id="5" creationId="{00000000-0000-0000-0000-000000000000}"/>
          </ac:spMkLst>
        </pc:spChg>
      </pc:sldChg>
      <pc:sldChg chg="modSp">
        <pc:chgData name="Liberty Van Natten" userId="S::lvannatten@cde.ca.gov::46b31eb9-2703-4356-a0d1-54f936569c5a" providerId="AD" clId="Web-{31982116-3834-4DCD-9798-31BFA5B64F5C}" dt="2020-11-19T19:20:03.494" v="4" actId="20577"/>
        <pc:sldMkLst>
          <pc:docMk/>
          <pc:sldMk cId="3363961569" sldId="435"/>
        </pc:sldMkLst>
        <pc:spChg chg="mod">
          <ac:chgData name="Liberty Van Natten" userId="S::lvannatten@cde.ca.gov::46b31eb9-2703-4356-a0d1-54f936569c5a" providerId="AD" clId="Web-{31982116-3834-4DCD-9798-31BFA5B64F5C}" dt="2020-11-19T19:20:03.494" v="4" actId="20577"/>
          <ac:spMkLst>
            <pc:docMk/>
            <pc:sldMk cId="3363961569" sldId="435"/>
            <ac:spMk id="4" creationId="{00000000-0000-0000-0000-000000000000}"/>
          </ac:spMkLst>
        </pc:spChg>
      </pc:sldChg>
    </pc:docChg>
  </pc:docChgLst>
  <pc:docChgLst>
    <pc:chgData name="Liberty Van Natten" userId="S::lvannatten@cde.ca.gov::46b31eb9-2703-4356-a0d1-54f936569c5a" providerId="AD" clId="Web-{8F11F32F-E31A-45BA-B0E5-D937F5F627C8}"/>
    <pc:docChg chg="addSld delSld modSld modSection">
      <pc:chgData name="Liberty Van Natten" userId="S::lvannatten@cde.ca.gov::46b31eb9-2703-4356-a0d1-54f936569c5a" providerId="AD" clId="Web-{8F11F32F-E31A-45BA-B0E5-D937F5F627C8}" dt="2020-11-19T23:14:04.562" v="141"/>
      <pc:docMkLst>
        <pc:docMk/>
      </pc:docMkLst>
    </pc:docChg>
  </pc:docChgLst>
  <pc:docChgLst>
    <pc:chgData name="Christopher Aban" userId="df8db3ce-d580-4bcf-a0bf-f5ef6073aeb9" providerId="ADAL" clId="{C95370C5-8F8C-429E-9B91-0F8531C42003}"/>
    <pc:docChg chg="undo custSel addSld modSld modSection">
      <pc:chgData name="Christopher Aban" userId="df8db3ce-d580-4bcf-a0bf-f5ef6073aeb9" providerId="ADAL" clId="{C95370C5-8F8C-429E-9B91-0F8531C42003}" dt="2020-12-01T19:28:08.862" v="192" actId="1076"/>
      <pc:docMkLst>
        <pc:docMk/>
      </pc:docMkLst>
      <pc:sldChg chg="modSp mod">
        <pc:chgData name="Christopher Aban" userId="df8db3ce-d580-4bcf-a0bf-f5ef6073aeb9" providerId="ADAL" clId="{C95370C5-8F8C-429E-9B91-0F8531C42003}" dt="2020-12-01T19:28:08.862" v="192" actId="1076"/>
        <pc:sldMkLst>
          <pc:docMk/>
          <pc:sldMk cId="1002756926" sldId="420"/>
        </pc:sldMkLst>
        <pc:picChg chg="mod">
          <ac:chgData name="Christopher Aban" userId="df8db3ce-d580-4bcf-a0bf-f5ef6073aeb9" providerId="ADAL" clId="{C95370C5-8F8C-429E-9B91-0F8531C42003}" dt="2020-12-01T19:28:08.862" v="192" actId="1076"/>
          <ac:picMkLst>
            <pc:docMk/>
            <pc:sldMk cId="1002756926" sldId="420"/>
            <ac:picMk id="4" creationId="{05FC4531-FBE5-40BF-ABDF-92676E477D86}"/>
          </ac:picMkLst>
        </pc:picChg>
      </pc:sldChg>
      <pc:sldChg chg="delSp modSp new mod">
        <pc:chgData name="Christopher Aban" userId="df8db3ce-d580-4bcf-a0bf-f5ef6073aeb9" providerId="ADAL" clId="{C95370C5-8F8C-429E-9B91-0F8531C42003}" dt="2020-12-01T19:25:57.774" v="48" actId="404"/>
        <pc:sldMkLst>
          <pc:docMk/>
          <pc:sldMk cId="2184298476" sldId="467"/>
        </pc:sldMkLst>
        <pc:spChg chg="mod">
          <ac:chgData name="Christopher Aban" userId="df8db3ce-d580-4bcf-a0bf-f5ef6073aeb9" providerId="ADAL" clId="{C95370C5-8F8C-429E-9B91-0F8531C42003}" dt="2020-12-01T19:25:57.774" v="48" actId="404"/>
          <ac:spMkLst>
            <pc:docMk/>
            <pc:sldMk cId="2184298476" sldId="467"/>
            <ac:spMk id="2" creationId="{7C582E7C-7F74-4191-8B0F-2C61D2AD88B1}"/>
          </ac:spMkLst>
        </pc:spChg>
        <pc:spChg chg="mod">
          <ac:chgData name="Christopher Aban" userId="df8db3ce-d580-4bcf-a0bf-f5ef6073aeb9" providerId="ADAL" clId="{C95370C5-8F8C-429E-9B91-0F8531C42003}" dt="2020-12-01T19:25:35.450" v="44" actId="2711"/>
          <ac:spMkLst>
            <pc:docMk/>
            <pc:sldMk cId="2184298476" sldId="467"/>
            <ac:spMk id="3" creationId="{900998AA-8D7C-46D3-A20C-83C4CAB0084E}"/>
          </ac:spMkLst>
        </pc:spChg>
        <pc:spChg chg="del">
          <ac:chgData name="Christopher Aban" userId="df8db3ce-d580-4bcf-a0bf-f5ef6073aeb9" providerId="ADAL" clId="{C95370C5-8F8C-429E-9B91-0F8531C42003}" dt="2020-12-01T19:25:02.577" v="41" actId="478"/>
          <ac:spMkLst>
            <pc:docMk/>
            <pc:sldMk cId="2184298476" sldId="467"/>
            <ac:spMk id="4" creationId="{C43A98DE-099B-45EA-B9A7-84648B8BDCE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9A4D7D-5ECF-2841-9BCF-864B612CE5D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BBD1185B-71F9-EA44-9D9F-EFFAB2464B48}">
      <dgm:prSet custT="1"/>
      <dgm:spPr>
        <a:solidFill>
          <a:schemeClr val="accent4"/>
        </a:solidFill>
      </dgm:spPr>
      <dgm:t>
        <a:bodyPr/>
        <a:lstStyle/>
        <a:p>
          <a:pPr>
            <a:spcAft>
              <a:spcPts val="0"/>
            </a:spcAft>
          </a:pPr>
          <a:r>
            <a:rPr lang="en-US" sz="8000" dirty="0"/>
            <a:t>9.8</a:t>
          </a:r>
        </a:p>
        <a:p>
          <a:pPr rtl="0">
            <a:spcAft>
              <a:spcPts val="0"/>
            </a:spcAft>
          </a:pPr>
          <a:r>
            <a:rPr lang="en-US" sz="4400" dirty="0"/>
            <a:t>Average </a:t>
          </a:r>
          <a:br>
            <a:rPr lang="en-US" sz="4400" dirty="0"/>
          </a:br>
          <a:r>
            <a:rPr lang="en-US" sz="4400" dirty="0"/>
            <a:t>Days </a:t>
          </a:r>
          <a:endParaRPr lang="en-US" sz="4400" i="1" dirty="0">
            <a:latin typeface="Calibri Light" panose="020F0302020204030204"/>
          </a:endParaRPr>
        </a:p>
        <a:p>
          <a:pPr>
            <a:spcAft>
              <a:spcPts val="0"/>
            </a:spcAft>
          </a:pPr>
          <a:r>
            <a:rPr lang="en-US" sz="4400" dirty="0"/>
            <a:t>Statewide</a:t>
          </a:r>
          <a:r>
            <a:rPr lang="en-US" sz="2800" dirty="0">
              <a:latin typeface="Calibri Light" panose="020F0302020204030204"/>
            </a:rPr>
            <a:t> </a:t>
          </a:r>
          <a:endParaRPr lang="en-US" sz="2800" i="1" dirty="0"/>
        </a:p>
      </dgm:t>
      <dgm:extLst>
        <a:ext uri="{E40237B7-FDA0-4F09-8148-C483321AD2D9}">
          <dgm14:cNvPr xmlns:dgm14="http://schemas.microsoft.com/office/drawing/2010/diagram" id="0" name="" descr="9.8 Days Statewide"/>
        </a:ext>
      </dgm:extLst>
    </dgm:pt>
    <dgm:pt modelId="{461C3BDE-A8AF-4948-B39C-A8C62AF1982D}" type="parTrans" cxnId="{766A9AE0-8B81-6D45-8A44-133381D52353}">
      <dgm:prSet/>
      <dgm:spPr/>
      <dgm:t>
        <a:bodyPr/>
        <a:lstStyle/>
        <a:p>
          <a:endParaRPr lang="en-US"/>
        </a:p>
      </dgm:t>
    </dgm:pt>
    <dgm:pt modelId="{A6AE5C4D-1155-3A47-8A1A-9E6EE4B86B90}" type="sibTrans" cxnId="{766A9AE0-8B81-6D45-8A44-133381D52353}">
      <dgm:prSet/>
      <dgm:spPr/>
      <dgm:t>
        <a:bodyPr/>
        <a:lstStyle/>
        <a:p>
          <a:endParaRPr lang="en-US"/>
        </a:p>
      </dgm:t>
    </dgm:pt>
    <dgm:pt modelId="{5DD1221D-2BDC-244D-8086-463A97061F63}" type="pres">
      <dgm:prSet presAssocID="{719A4D7D-5ECF-2841-9BCF-864B612CE5D4}" presName="compositeShape" presStyleCnt="0">
        <dgm:presLayoutVars>
          <dgm:chMax val="7"/>
          <dgm:dir/>
          <dgm:resizeHandles val="exact"/>
        </dgm:presLayoutVars>
      </dgm:prSet>
      <dgm:spPr/>
    </dgm:pt>
    <dgm:pt modelId="{1860B45B-5A43-AE4D-A5D8-69BA8CF96C9F}" type="pres">
      <dgm:prSet presAssocID="{BBD1185B-71F9-EA44-9D9F-EFFAB2464B48}" presName="circ1TxSh" presStyleLbl="vennNode1" presStyleIdx="0" presStyleCnt="1" custLinFactNeighborX="-18312" custLinFactNeighborY="-16286"/>
      <dgm:spPr/>
    </dgm:pt>
  </dgm:ptLst>
  <dgm:cxnLst>
    <dgm:cxn modelId="{044BB91D-019E-4D48-99AB-2DD6F1BDD4B4}" type="presOf" srcId="{719A4D7D-5ECF-2841-9BCF-864B612CE5D4}" destId="{5DD1221D-2BDC-244D-8086-463A97061F63}" srcOrd="0" destOrd="0" presId="urn:microsoft.com/office/officeart/2005/8/layout/venn1"/>
    <dgm:cxn modelId="{D1FA2CB0-6013-D841-9E42-F3A314A4BA56}" type="presOf" srcId="{BBD1185B-71F9-EA44-9D9F-EFFAB2464B48}" destId="{1860B45B-5A43-AE4D-A5D8-69BA8CF96C9F}" srcOrd="0" destOrd="0" presId="urn:microsoft.com/office/officeart/2005/8/layout/venn1"/>
    <dgm:cxn modelId="{766A9AE0-8B81-6D45-8A44-133381D52353}" srcId="{719A4D7D-5ECF-2841-9BCF-864B612CE5D4}" destId="{BBD1185B-71F9-EA44-9D9F-EFFAB2464B48}" srcOrd="0" destOrd="0" parTransId="{461C3BDE-A8AF-4948-B39C-A8C62AF1982D}" sibTransId="{A6AE5C4D-1155-3A47-8A1A-9E6EE4B86B90}"/>
    <dgm:cxn modelId="{0A3C342F-039F-A34B-B59E-73BBA43CB9F2}" type="presParOf" srcId="{5DD1221D-2BDC-244D-8086-463A97061F63}" destId="{1860B45B-5A43-AE4D-A5D8-69BA8CF96C9F}"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0B45B-5A43-AE4D-A5D8-69BA8CF96C9F}">
      <dsp:nvSpPr>
        <dsp:cNvPr id="0" name=""/>
        <dsp:cNvSpPr/>
      </dsp:nvSpPr>
      <dsp:spPr>
        <a:xfrm>
          <a:off x="0" y="0"/>
          <a:ext cx="4351338" cy="4351338"/>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3556000">
            <a:lnSpc>
              <a:spcPct val="90000"/>
            </a:lnSpc>
            <a:spcBef>
              <a:spcPct val="0"/>
            </a:spcBef>
            <a:spcAft>
              <a:spcPts val="0"/>
            </a:spcAft>
            <a:buNone/>
          </a:pPr>
          <a:r>
            <a:rPr lang="en-US" sz="8000" kern="1200" dirty="0"/>
            <a:t>9.8</a:t>
          </a:r>
        </a:p>
        <a:p>
          <a:pPr marL="0" lvl="0" indent="0" algn="ctr" defTabSz="3556000" rtl="0">
            <a:lnSpc>
              <a:spcPct val="90000"/>
            </a:lnSpc>
            <a:spcBef>
              <a:spcPct val="0"/>
            </a:spcBef>
            <a:spcAft>
              <a:spcPts val="0"/>
            </a:spcAft>
            <a:buNone/>
          </a:pPr>
          <a:r>
            <a:rPr lang="en-US" sz="4400" kern="1200" dirty="0"/>
            <a:t>Average </a:t>
          </a:r>
          <a:br>
            <a:rPr lang="en-US" sz="4400" kern="1200" dirty="0"/>
          </a:br>
          <a:r>
            <a:rPr lang="en-US" sz="4400" kern="1200" dirty="0"/>
            <a:t>Days </a:t>
          </a:r>
          <a:endParaRPr lang="en-US" sz="4400" i="1" kern="1200" dirty="0">
            <a:latin typeface="Calibri Light" panose="020F0302020204030204"/>
          </a:endParaRPr>
        </a:p>
        <a:p>
          <a:pPr marL="0" lvl="0" indent="0" algn="ctr" defTabSz="3556000">
            <a:lnSpc>
              <a:spcPct val="90000"/>
            </a:lnSpc>
            <a:spcBef>
              <a:spcPct val="0"/>
            </a:spcBef>
            <a:spcAft>
              <a:spcPts val="0"/>
            </a:spcAft>
            <a:buNone/>
          </a:pPr>
          <a:r>
            <a:rPr lang="en-US" sz="4400" kern="1200" dirty="0"/>
            <a:t>Statewide</a:t>
          </a:r>
          <a:r>
            <a:rPr lang="en-US" sz="2800" kern="1200" dirty="0">
              <a:latin typeface="Calibri Light" panose="020F0302020204030204"/>
            </a:rPr>
            <a:t> </a:t>
          </a:r>
          <a:endParaRPr lang="en-US" sz="2800" i="1" kern="1200" dirty="0"/>
        </a:p>
      </dsp:txBody>
      <dsp:txXfrm>
        <a:off x="637239" y="637239"/>
        <a:ext cx="3076860" cy="307686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26833" cy="465797"/>
          </a:xfrm>
          <a:prstGeom prst="rect">
            <a:avLst/>
          </a:prstGeom>
        </p:spPr>
        <p:txBody>
          <a:bodyPr vert="horz" lIns="92948" tIns="46474" rIns="92948" bIns="46474" rtlCol="0"/>
          <a:lstStyle>
            <a:lvl1pPr algn="l">
              <a:defRPr sz="1300"/>
            </a:lvl1pPr>
          </a:lstStyle>
          <a:p>
            <a:endParaRPr lang="en-US"/>
          </a:p>
        </p:txBody>
      </p:sp>
      <p:sp>
        <p:nvSpPr>
          <p:cNvPr id="3" name="Date Placeholder 2"/>
          <p:cNvSpPr>
            <a:spLocks noGrp="1"/>
          </p:cNvSpPr>
          <p:nvPr>
            <p:ph type="dt" sz="quarter" idx="1"/>
          </p:nvPr>
        </p:nvSpPr>
        <p:spPr>
          <a:xfrm>
            <a:off x="3956551" y="2"/>
            <a:ext cx="3026833" cy="465797"/>
          </a:xfrm>
          <a:prstGeom prst="rect">
            <a:avLst/>
          </a:prstGeom>
        </p:spPr>
        <p:txBody>
          <a:bodyPr vert="horz" lIns="92948" tIns="46474" rIns="92948" bIns="46474" rtlCol="0"/>
          <a:lstStyle>
            <a:lvl1pPr algn="r">
              <a:defRPr sz="1300"/>
            </a:lvl1pPr>
          </a:lstStyle>
          <a:p>
            <a:fld id="{2A447464-972E-4486-A7D2-77A0E5B9949D}" type="datetimeFigureOut">
              <a:rPr lang="en-US" smtClean="0"/>
              <a:t>6/2/2023</a:t>
            </a:fld>
            <a:endParaRPr lang="en-US"/>
          </a:p>
        </p:txBody>
      </p:sp>
      <p:sp>
        <p:nvSpPr>
          <p:cNvPr id="4" name="Footer Placeholder 3"/>
          <p:cNvSpPr>
            <a:spLocks noGrp="1"/>
          </p:cNvSpPr>
          <p:nvPr>
            <p:ph type="ftr" sz="quarter" idx="2"/>
          </p:nvPr>
        </p:nvSpPr>
        <p:spPr>
          <a:xfrm>
            <a:off x="0" y="8817905"/>
            <a:ext cx="3026833" cy="465796"/>
          </a:xfrm>
          <a:prstGeom prst="rect">
            <a:avLst/>
          </a:prstGeom>
        </p:spPr>
        <p:txBody>
          <a:bodyPr vert="horz" lIns="92948" tIns="46474" rIns="92948" bIns="46474" rtlCol="0" anchor="b"/>
          <a:lstStyle>
            <a:lvl1pPr algn="l">
              <a:defRPr sz="1300"/>
            </a:lvl1pPr>
          </a:lstStyle>
          <a:p>
            <a:endParaRPr lang="en-US"/>
          </a:p>
        </p:txBody>
      </p:sp>
      <p:sp>
        <p:nvSpPr>
          <p:cNvPr id="5" name="Slide Number Placeholder 4"/>
          <p:cNvSpPr>
            <a:spLocks noGrp="1"/>
          </p:cNvSpPr>
          <p:nvPr>
            <p:ph type="sldNum" sz="quarter" idx="3"/>
          </p:nvPr>
        </p:nvSpPr>
        <p:spPr>
          <a:xfrm>
            <a:off x="3956551" y="8817905"/>
            <a:ext cx="3026833" cy="465796"/>
          </a:xfrm>
          <a:prstGeom prst="rect">
            <a:avLst/>
          </a:prstGeom>
        </p:spPr>
        <p:txBody>
          <a:bodyPr vert="horz" lIns="92948" tIns="46474" rIns="92948" bIns="46474" rtlCol="0" anchor="b"/>
          <a:lstStyle>
            <a:lvl1pPr algn="r">
              <a:defRPr sz="1300"/>
            </a:lvl1pPr>
          </a:lstStyle>
          <a:p>
            <a:fld id="{00106763-975D-4BC1-97EB-65184B29572D}" type="slidenum">
              <a:rPr lang="en-US" smtClean="0"/>
              <a:t>‹#›</a:t>
            </a:fld>
            <a:endParaRPr lang="en-US"/>
          </a:p>
        </p:txBody>
      </p:sp>
    </p:spTree>
    <p:extLst>
      <p:ext uri="{BB962C8B-B14F-4D97-AF65-F5344CB8AC3E}">
        <p14:creationId xmlns:p14="http://schemas.microsoft.com/office/powerpoint/2010/main" val="3427987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26833" cy="465797"/>
          </a:xfrm>
          <a:prstGeom prst="rect">
            <a:avLst/>
          </a:prstGeom>
        </p:spPr>
        <p:txBody>
          <a:bodyPr vert="horz" lIns="92948" tIns="46474" rIns="92948" bIns="46474" rtlCol="0"/>
          <a:lstStyle>
            <a:lvl1pPr algn="l">
              <a:defRPr sz="1300"/>
            </a:lvl1pPr>
          </a:lstStyle>
          <a:p>
            <a:endParaRPr lang="en-US"/>
          </a:p>
        </p:txBody>
      </p:sp>
      <p:sp>
        <p:nvSpPr>
          <p:cNvPr id="3" name="Date Placeholder 2"/>
          <p:cNvSpPr>
            <a:spLocks noGrp="1"/>
          </p:cNvSpPr>
          <p:nvPr>
            <p:ph type="dt" idx="1"/>
          </p:nvPr>
        </p:nvSpPr>
        <p:spPr>
          <a:xfrm>
            <a:off x="3956551" y="2"/>
            <a:ext cx="3026833" cy="465797"/>
          </a:xfrm>
          <a:prstGeom prst="rect">
            <a:avLst/>
          </a:prstGeom>
        </p:spPr>
        <p:txBody>
          <a:bodyPr vert="horz" lIns="92948" tIns="46474" rIns="92948" bIns="46474" rtlCol="0"/>
          <a:lstStyle>
            <a:lvl1pPr algn="r">
              <a:defRPr sz="1300"/>
            </a:lvl1pPr>
          </a:lstStyle>
          <a:p>
            <a:fld id="{D529C2FB-6DF0-44D3-8FE9-27F3BB9FAAC8}" type="datetimeFigureOut">
              <a:rPr lang="en-US" smtClean="0"/>
              <a:t>6/2/2023</a:t>
            </a:fld>
            <a:endParaRPr lang="en-US"/>
          </a:p>
        </p:txBody>
      </p:sp>
      <p:sp>
        <p:nvSpPr>
          <p:cNvPr id="4" name="Slide Image Placeholder 3"/>
          <p:cNvSpPr>
            <a:spLocks noGrp="1" noRot="1" noChangeAspect="1"/>
          </p:cNvSpPr>
          <p:nvPr>
            <p:ph type="sldImg" idx="2"/>
          </p:nvPr>
        </p:nvSpPr>
        <p:spPr>
          <a:xfrm>
            <a:off x="709613" y="1160463"/>
            <a:ext cx="5565775" cy="3132137"/>
          </a:xfrm>
          <a:prstGeom prst="rect">
            <a:avLst/>
          </a:prstGeom>
          <a:noFill/>
          <a:ln w="12700">
            <a:solidFill>
              <a:prstClr val="black"/>
            </a:solidFill>
          </a:ln>
        </p:spPr>
        <p:txBody>
          <a:bodyPr vert="horz" lIns="92948" tIns="46474" rIns="92948" bIns="46474"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48" tIns="46474" rIns="92948" bIns="4647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5"/>
            <a:ext cx="3026833" cy="465796"/>
          </a:xfrm>
          <a:prstGeom prst="rect">
            <a:avLst/>
          </a:prstGeom>
        </p:spPr>
        <p:txBody>
          <a:bodyPr vert="horz" lIns="92948" tIns="46474" rIns="92948" bIns="46474" rtlCol="0" anchor="b"/>
          <a:lstStyle>
            <a:lvl1pPr algn="l">
              <a:defRPr sz="1300"/>
            </a:lvl1pPr>
          </a:lstStyle>
          <a:p>
            <a:endParaRPr lang="en-US"/>
          </a:p>
        </p:txBody>
      </p:sp>
      <p:sp>
        <p:nvSpPr>
          <p:cNvPr id="7" name="Slide Number Placeholder 6"/>
          <p:cNvSpPr>
            <a:spLocks noGrp="1"/>
          </p:cNvSpPr>
          <p:nvPr>
            <p:ph type="sldNum" sz="quarter" idx="5"/>
          </p:nvPr>
        </p:nvSpPr>
        <p:spPr>
          <a:xfrm>
            <a:off x="3956551" y="8817905"/>
            <a:ext cx="3026833" cy="465796"/>
          </a:xfrm>
          <a:prstGeom prst="rect">
            <a:avLst/>
          </a:prstGeom>
        </p:spPr>
        <p:txBody>
          <a:bodyPr vert="horz" lIns="92948" tIns="46474" rIns="92948" bIns="46474" rtlCol="0" anchor="b"/>
          <a:lstStyle>
            <a:lvl1pPr algn="r">
              <a:defRPr sz="1300"/>
            </a:lvl1pPr>
          </a:lstStyle>
          <a:p>
            <a:fld id="{A2AF5477-A919-46E9-BEBB-A72DF7B34052}" type="slidenum">
              <a:rPr lang="en-US" smtClean="0"/>
              <a:t>‹#›</a:t>
            </a:fld>
            <a:endParaRPr lang="en-US"/>
          </a:p>
        </p:txBody>
      </p:sp>
    </p:spTree>
    <p:extLst>
      <p:ext uri="{BB962C8B-B14F-4D97-AF65-F5344CB8AC3E}">
        <p14:creationId xmlns:p14="http://schemas.microsoft.com/office/powerpoint/2010/main" val="1926569011"/>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AF5477-A919-46E9-BEBB-A72DF7B34052}" type="slidenum">
              <a:rPr lang="en-US" smtClean="0"/>
              <a:t>1</a:t>
            </a:fld>
            <a:endParaRPr lang="en-US" dirty="0"/>
          </a:p>
        </p:txBody>
      </p:sp>
    </p:spTree>
    <p:extLst>
      <p:ext uri="{BB962C8B-B14F-4D97-AF65-F5344CB8AC3E}">
        <p14:creationId xmlns:p14="http://schemas.microsoft.com/office/powerpoint/2010/main" val="1094624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2AF5477-A919-46E9-BEBB-A72DF7B34052}" type="slidenum">
              <a:rPr lang="en-US" smtClean="0"/>
              <a:t>2</a:t>
            </a:fld>
            <a:endParaRPr lang="en-US" dirty="0"/>
          </a:p>
        </p:txBody>
      </p:sp>
    </p:spTree>
    <p:extLst>
      <p:ext uri="{BB962C8B-B14F-4D97-AF65-F5344CB8AC3E}">
        <p14:creationId xmlns:p14="http://schemas.microsoft.com/office/powerpoint/2010/main" val="2484400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2AF5477-A919-46E9-BEBB-A72DF7B34052}" type="slidenum">
              <a:rPr lang="en-US" smtClean="0"/>
              <a:t>3</a:t>
            </a:fld>
            <a:endParaRPr lang="en-US" dirty="0"/>
          </a:p>
        </p:txBody>
      </p:sp>
    </p:spTree>
    <p:extLst>
      <p:ext uri="{BB962C8B-B14F-4D97-AF65-F5344CB8AC3E}">
        <p14:creationId xmlns:p14="http://schemas.microsoft.com/office/powerpoint/2010/main" val="1903683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2AF5477-A919-46E9-BEBB-A72DF7B34052}" type="slidenum">
              <a:rPr lang="en-US" smtClean="0"/>
              <a:t>4</a:t>
            </a:fld>
            <a:endParaRPr lang="en-US" dirty="0"/>
          </a:p>
        </p:txBody>
      </p:sp>
    </p:spTree>
    <p:extLst>
      <p:ext uri="{BB962C8B-B14F-4D97-AF65-F5344CB8AC3E}">
        <p14:creationId xmlns:p14="http://schemas.microsoft.com/office/powerpoint/2010/main" val="1192944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2AF5477-A919-46E9-BEBB-A72DF7B34052}" type="slidenum">
              <a:rPr lang="en-US" smtClean="0"/>
              <a:t>5</a:t>
            </a:fld>
            <a:endParaRPr lang="en-US" dirty="0"/>
          </a:p>
        </p:txBody>
      </p:sp>
    </p:spTree>
    <p:extLst>
      <p:ext uri="{BB962C8B-B14F-4D97-AF65-F5344CB8AC3E}">
        <p14:creationId xmlns:p14="http://schemas.microsoft.com/office/powerpoint/2010/main" val="3016531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2AF5477-A919-46E9-BEBB-A72DF7B34052}" type="slidenum">
              <a:rPr lang="en-US" smtClean="0"/>
              <a:t>9</a:t>
            </a:fld>
            <a:endParaRPr lang="en-US" dirty="0"/>
          </a:p>
        </p:txBody>
      </p:sp>
    </p:spTree>
    <p:extLst>
      <p:ext uri="{BB962C8B-B14F-4D97-AF65-F5344CB8AC3E}">
        <p14:creationId xmlns:p14="http://schemas.microsoft.com/office/powerpoint/2010/main" val="3602540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AF5477-A919-46E9-BEBB-A72DF7B34052}" type="slidenum">
              <a:rPr lang="en-US" smtClean="0"/>
              <a:t>28</a:t>
            </a:fld>
            <a:endParaRPr lang="en-US"/>
          </a:p>
        </p:txBody>
      </p:sp>
    </p:spTree>
    <p:extLst>
      <p:ext uri="{BB962C8B-B14F-4D97-AF65-F5344CB8AC3E}">
        <p14:creationId xmlns:p14="http://schemas.microsoft.com/office/powerpoint/2010/main" val="3441067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AF5477-A919-46E9-BEBB-A72DF7B34052}" type="slidenum">
              <a:rPr lang="en-US" smtClean="0"/>
              <a:t>30</a:t>
            </a:fld>
            <a:endParaRPr lang="en-US"/>
          </a:p>
        </p:txBody>
      </p:sp>
    </p:spTree>
    <p:extLst>
      <p:ext uri="{BB962C8B-B14F-4D97-AF65-F5344CB8AC3E}">
        <p14:creationId xmlns:p14="http://schemas.microsoft.com/office/powerpoint/2010/main" val="10311432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876D421-CADC-DB46-AD4D-BDC05BB3435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6121"/>
          <a:stretch/>
        </p:blipFill>
        <p:spPr>
          <a:xfrm>
            <a:off x="287216" y="5837996"/>
            <a:ext cx="3237311" cy="881998"/>
          </a:xfrm>
          <a:prstGeom prst="rect">
            <a:avLst/>
          </a:prstGeom>
        </p:spPr>
      </p:pic>
      <p:sp>
        <p:nvSpPr>
          <p:cNvPr id="3" name="Slide Number Placeholder 2"/>
          <p:cNvSpPr>
            <a:spLocks noGrp="1"/>
          </p:cNvSpPr>
          <p:nvPr>
            <p:ph type="sldNum" sz="quarter" idx="10"/>
          </p:nvPr>
        </p:nvSpPr>
        <p:spPr/>
        <p:txBody>
          <a:bodyPr/>
          <a:lstStyle/>
          <a:p>
            <a:fld id="{BD4257AD-90F9-4636-AD93-EC01DBF603ED}" type="slidenum">
              <a:rPr lang="en-US" smtClean="0"/>
              <a:t>‹#›</a:t>
            </a:fld>
            <a:endParaRPr lang="en-US"/>
          </a:p>
        </p:txBody>
      </p:sp>
      <p:sp>
        <p:nvSpPr>
          <p:cNvPr id="5" name="Title 1"/>
          <p:cNvSpPr>
            <a:spLocks noGrp="1"/>
          </p:cNvSpPr>
          <p:nvPr>
            <p:ph type="ctrTitle"/>
          </p:nvPr>
        </p:nvSpPr>
        <p:spPr>
          <a:xfrm>
            <a:off x="231645" y="1188779"/>
            <a:ext cx="11618976" cy="2048256"/>
          </a:xfrm>
          <a:ln>
            <a:noFill/>
          </a:ln>
        </p:spPr>
        <p:txBody>
          <a:bodyPr anchor="ctr">
            <a:normAutofit/>
          </a:bodyPr>
          <a:lstStyle>
            <a:lvl1pPr algn="ctr">
              <a:defRPr sz="6000" b="0" baseline="0">
                <a:latin typeface="+mj-lt"/>
              </a:defRPr>
            </a:lvl1pPr>
          </a:lstStyle>
          <a:p>
            <a:r>
              <a:rPr lang="en-US"/>
              <a:t>Click to edit Master title style</a:t>
            </a:r>
          </a:p>
        </p:txBody>
      </p:sp>
      <p:sp>
        <p:nvSpPr>
          <p:cNvPr id="6" name="Subtitle 2"/>
          <p:cNvSpPr>
            <a:spLocks noGrp="1"/>
          </p:cNvSpPr>
          <p:nvPr>
            <p:ph type="subTitle" idx="1"/>
          </p:nvPr>
        </p:nvSpPr>
        <p:spPr>
          <a:xfrm>
            <a:off x="231645" y="3784539"/>
            <a:ext cx="11618976" cy="2029968"/>
          </a:xfrm>
        </p:spPr>
        <p:txBody>
          <a:bodyPr>
            <a:normAutofit/>
          </a:bodyPr>
          <a:lstStyle>
            <a:lvl1pPr marL="0" indent="0" algn="ctr">
              <a:buNone/>
              <a:defRPr sz="36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287217" y="3488497"/>
            <a:ext cx="11563404" cy="21466"/>
          </a:xfrm>
          <a:prstGeom prst="line">
            <a:avLst/>
          </a:prstGeom>
          <a:ln w="127000" cap="flat" cmpd="sng">
            <a:solidFill>
              <a:schemeClr val="tx2">
                <a:lumMod val="75000"/>
              </a:schemeClr>
            </a:soli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baseline="0">
                <a:solidFill>
                  <a:srgbClr val="000066"/>
                </a:solidFill>
                <a:latin typeface="Arial" panose="020B0604020202020204" pitchFamily="34" charset="0"/>
                <a:cs typeface="Arial" panose="020B0604020202020204" pitchFamily="34" charset="0"/>
              </a:rPr>
              <a:t>TONY THURMOND</a:t>
            </a:r>
          </a:p>
          <a:p>
            <a:r>
              <a:rPr lang="en-US" sz="1200" b="1">
                <a:solidFill>
                  <a:srgbClr val="000066"/>
                </a:solidFill>
                <a:latin typeface="Arial" panose="020B0604020202020204" pitchFamily="34" charset="0"/>
                <a:cs typeface="Arial" panose="020B0604020202020204" pitchFamily="34" charset="0"/>
              </a:rPr>
              <a:t>State</a:t>
            </a:r>
            <a:r>
              <a:rPr lang="en-US" sz="1200" b="1" baseline="0">
                <a:solidFill>
                  <a:srgbClr val="000066"/>
                </a:solidFill>
                <a:latin typeface="Arial" panose="020B0604020202020204" pitchFamily="34" charset="0"/>
                <a:cs typeface="Arial" panose="020B0604020202020204" pitchFamily="34" charset="0"/>
              </a:rPr>
              <a:t> Superintendent of Public Instruction</a:t>
            </a:r>
            <a:endParaRPr lang="en-US" sz="1200" b="1">
              <a:solidFill>
                <a:srgbClr val="000066"/>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386E7D1-6C92-2647-80C9-DDC3801F04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52313" y="3774711"/>
            <a:ext cx="5033211" cy="1787997"/>
          </a:xfrm>
          <a:prstGeom prst="rect">
            <a:avLst/>
          </a:prstGeom>
        </p:spPr>
      </p:pic>
    </p:spTree>
    <p:extLst>
      <p:ext uri="{BB962C8B-B14F-4D97-AF65-F5344CB8AC3E}">
        <p14:creationId xmlns:p14="http://schemas.microsoft.com/office/powerpoint/2010/main" val="2896413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2F200-E553-4968-895A-462FCF3B03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A4F8EC-DA8F-4F8C-8951-3C0BFF7082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42C17B0-DCF9-4B9C-81CB-C75BDC70084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8D0CD7-FC2F-4C70-87FC-8C0EE7391E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FB3EE25-DCB7-4AD6-83F2-9E8C38F3CBA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B1B560-8057-40A4-B2C4-D030FE994D2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CF0BD388-BB9D-4D27-88CF-83A3E6D95D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BFC2BA-7CEE-4608-BCCA-6F58B962DC40}"/>
              </a:ext>
            </a:extLst>
          </p:cNvPr>
          <p:cNvSpPr>
            <a:spLocks noGrp="1"/>
          </p:cNvSpPr>
          <p:nvPr>
            <p:ph type="sldNum" sz="quarter" idx="12"/>
          </p:nvPr>
        </p:nvSpPr>
        <p:spPr/>
        <p:txBody>
          <a:bodyPr/>
          <a:lstStyle/>
          <a:p>
            <a:fld id="{11333F9B-2E9D-4574-B330-44F5D5D72DA9}" type="slidenum">
              <a:rPr lang="en-US" smtClean="0"/>
              <a:t>‹#›</a:t>
            </a:fld>
            <a:endParaRPr lang="en-US"/>
          </a:p>
        </p:txBody>
      </p:sp>
    </p:spTree>
    <p:extLst>
      <p:ext uri="{BB962C8B-B14F-4D97-AF65-F5344CB8AC3E}">
        <p14:creationId xmlns:p14="http://schemas.microsoft.com/office/powerpoint/2010/main" val="925587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38B24-10E9-4493-8D11-D88DC075EE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0E14EF-A04D-40A2-8295-9AD503E52A0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7B10BB68-19D9-4F87-B8A9-AD9CE0412C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537C4E-73D3-42B5-A2D4-48DFBE15D264}"/>
              </a:ext>
            </a:extLst>
          </p:cNvPr>
          <p:cNvSpPr>
            <a:spLocks noGrp="1"/>
          </p:cNvSpPr>
          <p:nvPr>
            <p:ph type="sldNum" sz="quarter" idx="12"/>
          </p:nvPr>
        </p:nvSpPr>
        <p:spPr/>
        <p:txBody>
          <a:bodyPr/>
          <a:lstStyle/>
          <a:p>
            <a:fld id="{11333F9B-2E9D-4574-B330-44F5D5D72DA9}" type="slidenum">
              <a:rPr lang="en-US" smtClean="0"/>
              <a:t>‹#›</a:t>
            </a:fld>
            <a:endParaRPr lang="en-US"/>
          </a:p>
        </p:txBody>
      </p:sp>
    </p:spTree>
    <p:extLst>
      <p:ext uri="{BB962C8B-B14F-4D97-AF65-F5344CB8AC3E}">
        <p14:creationId xmlns:p14="http://schemas.microsoft.com/office/powerpoint/2010/main" val="1337904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8A4366-145C-441B-9D87-3DA9BAA855A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72120809-E717-418B-8780-DC5E288049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EE1942-31D0-441F-9B9A-FA91DFD07975}"/>
              </a:ext>
            </a:extLst>
          </p:cNvPr>
          <p:cNvSpPr>
            <a:spLocks noGrp="1"/>
          </p:cNvSpPr>
          <p:nvPr>
            <p:ph type="sldNum" sz="quarter" idx="12"/>
          </p:nvPr>
        </p:nvSpPr>
        <p:spPr/>
        <p:txBody>
          <a:bodyPr/>
          <a:lstStyle/>
          <a:p>
            <a:fld id="{11333F9B-2E9D-4574-B330-44F5D5D72DA9}" type="slidenum">
              <a:rPr lang="en-US" smtClean="0"/>
              <a:t>‹#›</a:t>
            </a:fld>
            <a:endParaRPr lang="en-US"/>
          </a:p>
        </p:txBody>
      </p:sp>
    </p:spTree>
    <p:extLst>
      <p:ext uri="{BB962C8B-B14F-4D97-AF65-F5344CB8AC3E}">
        <p14:creationId xmlns:p14="http://schemas.microsoft.com/office/powerpoint/2010/main" val="736360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A85B2-ECCD-45C3-9419-DFC09CE720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34D1B9-226C-4919-B6A6-ED6328315D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B16400-96E9-4404-90DE-5A141899CF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F70056-302D-4EFB-8ADC-9B674A244B6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E7B57407-966A-44FA-A54D-CDA850BD5E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C742BE-6055-4E86-9B76-EC33D558714B}"/>
              </a:ext>
            </a:extLst>
          </p:cNvPr>
          <p:cNvSpPr>
            <a:spLocks noGrp="1"/>
          </p:cNvSpPr>
          <p:nvPr>
            <p:ph type="sldNum" sz="quarter" idx="12"/>
          </p:nvPr>
        </p:nvSpPr>
        <p:spPr/>
        <p:txBody>
          <a:bodyPr/>
          <a:lstStyle/>
          <a:p>
            <a:fld id="{11333F9B-2E9D-4574-B330-44F5D5D72DA9}" type="slidenum">
              <a:rPr lang="en-US" smtClean="0"/>
              <a:t>‹#›</a:t>
            </a:fld>
            <a:endParaRPr lang="en-US"/>
          </a:p>
        </p:txBody>
      </p:sp>
    </p:spTree>
    <p:extLst>
      <p:ext uri="{BB962C8B-B14F-4D97-AF65-F5344CB8AC3E}">
        <p14:creationId xmlns:p14="http://schemas.microsoft.com/office/powerpoint/2010/main" val="1878470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4A136-9D4A-4660-89F9-3219212746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B8EC19-1A14-49E7-BF40-269324ACFF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DCE55F-DE14-4637-8697-C9D0B16829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78B4BCD-CBCD-4EBD-9A20-D4CB65C11EAD}"/>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00A15556-6106-4144-8EA9-2BA781B5B3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9FF581-C438-4E22-8550-EFEDC01BD5F5}"/>
              </a:ext>
            </a:extLst>
          </p:cNvPr>
          <p:cNvSpPr>
            <a:spLocks noGrp="1"/>
          </p:cNvSpPr>
          <p:nvPr>
            <p:ph type="sldNum" sz="quarter" idx="12"/>
          </p:nvPr>
        </p:nvSpPr>
        <p:spPr/>
        <p:txBody>
          <a:bodyPr/>
          <a:lstStyle/>
          <a:p>
            <a:fld id="{11333F9B-2E9D-4574-B330-44F5D5D72DA9}" type="slidenum">
              <a:rPr lang="en-US" smtClean="0"/>
              <a:t>‹#›</a:t>
            </a:fld>
            <a:endParaRPr lang="en-US"/>
          </a:p>
        </p:txBody>
      </p:sp>
    </p:spTree>
    <p:extLst>
      <p:ext uri="{BB962C8B-B14F-4D97-AF65-F5344CB8AC3E}">
        <p14:creationId xmlns:p14="http://schemas.microsoft.com/office/powerpoint/2010/main" val="4257194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B7BD6-0653-479B-A166-1BB64D91B7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1ACED2-5B46-4874-B3A2-36B8BA681B6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67A174-E020-4EBD-96E7-7EFBBA8B8C8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A0A016C-0BF5-4208-A410-881E4F7200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7C1059-26F3-45D9-A4E9-A3601B2490A2}"/>
              </a:ext>
            </a:extLst>
          </p:cNvPr>
          <p:cNvSpPr>
            <a:spLocks noGrp="1"/>
          </p:cNvSpPr>
          <p:nvPr>
            <p:ph type="sldNum" sz="quarter" idx="12"/>
          </p:nvPr>
        </p:nvSpPr>
        <p:spPr/>
        <p:txBody>
          <a:bodyPr/>
          <a:lstStyle/>
          <a:p>
            <a:fld id="{11333F9B-2E9D-4574-B330-44F5D5D72DA9}" type="slidenum">
              <a:rPr lang="en-US" smtClean="0"/>
              <a:t>‹#›</a:t>
            </a:fld>
            <a:endParaRPr lang="en-US"/>
          </a:p>
        </p:txBody>
      </p:sp>
    </p:spTree>
    <p:extLst>
      <p:ext uri="{BB962C8B-B14F-4D97-AF65-F5344CB8AC3E}">
        <p14:creationId xmlns:p14="http://schemas.microsoft.com/office/powerpoint/2010/main" val="3275903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5912F4-DB36-4390-89DB-59D6CA61AD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7DF63C-4580-4E07-B59B-FD321322BAA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F28272-7BB9-4CE1-A7EE-95C867B2027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37B30A8-B468-465A-8F85-ADF6EA1E2E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C1329-E784-4679-BCF5-37C45F4B0630}"/>
              </a:ext>
            </a:extLst>
          </p:cNvPr>
          <p:cNvSpPr>
            <a:spLocks noGrp="1"/>
          </p:cNvSpPr>
          <p:nvPr>
            <p:ph type="sldNum" sz="quarter" idx="12"/>
          </p:nvPr>
        </p:nvSpPr>
        <p:spPr/>
        <p:txBody>
          <a:bodyPr/>
          <a:lstStyle/>
          <a:p>
            <a:fld id="{11333F9B-2E9D-4574-B330-44F5D5D72DA9}" type="slidenum">
              <a:rPr lang="en-US" smtClean="0"/>
              <a:t>‹#›</a:t>
            </a:fld>
            <a:endParaRPr lang="en-US"/>
          </a:p>
        </p:txBody>
      </p:sp>
    </p:spTree>
    <p:extLst>
      <p:ext uri="{BB962C8B-B14F-4D97-AF65-F5344CB8AC3E}">
        <p14:creationId xmlns:p14="http://schemas.microsoft.com/office/powerpoint/2010/main" val="80237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FB506-5C11-47FA-9B4E-E0CB007FB2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63ECD5-BE2A-40FA-BE01-B236FE3A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E6CB45D9-AF7E-4DAB-94D7-696AAC8B6A3F}"/>
              </a:ext>
            </a:extLst>
          </p:cNvPr>
          <p:cNvSpPr>
            <a:spLocks noGrp="1"/>
          </p:cNvSpPr>
          <p:nvPr>
            <p:ph type="ftr" sz="quarter" idx="11"/>
          </p:nvPr>
        </p:nvSpPr>
        <p:spPr>
          <a:xfrm>
            <a:off x="838200" y="6330754"/>
            <a:ext cx="4114800" cy="365125"/>
          </a:xfrm>
        </p:spPr>
        <p:txBody>
          <a:bodyPr/>
          <a:lstStyle/>
          <a:p>
            <a:endParaRPr lang="en-US"/>
          </a:p>
        </p:txBody>
      </p:sp>
      <p:sp>
        <p:nvSpPr>
          <p:cNvPr id="6" name="Slide Number Placeholder 5">
            <a:extLst>
              <a:ext uri="{FF2B5EF4-FFF2-40B4-BE49-F238E27FC236}">
                <a16:creationId xmlns:a16="http://schemas.microsoft.com/office/drawing/2014/main" id="{29FAC6FC-74E9-4A9F-B45D-41454ADFD7ED}"/>
              </a:ext>
            </a:extLst>
          </p:cNvPr>
          <p:cNvSpPr>
            <a:spLocks noGrp="1"/>
          </p:cNvSpPr>
          <p:nvPr>
            <p:ph type="sldNum" sz="quarter" idx="12"/>
          </p:nvPr>
        </p:nvSpPr>
        <p:spPr/>
        <p:txBody>
          <a:bodyPr/>
          <a:lstStyle/>
          <a:p>
            <a:fld id="{230896AE-20A1-4DA3-BEF7-EC9EB30D13F7}" type="slidenum">
              <a:rPr lang="en-US" smtClean="0"/>
              <a:t>‹#›</a:t>
            </a:fld>
            <a:endParaRPr lang="en-US"/>
          </a:p>
        </p:txBody>
      </p:sp>
    </p:spTree>
    <p:extLst>
      <p:ext uri="{BB962C8B-B14F-4D97-AF65-F5344CB8AC3E}">
        <p14:creationId xmlns:p14="http://schemas.microsoft.com/office/powerpoint/2010/main" val="2730485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649C2-2BB2-490E-A3D2-671E037647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C46915-8607-4906-BCA9-9B0DBD80732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62FBF3-320C-4F74-86FC-6C1F52AE44DF}"/>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FEF64CD-2FBD-43C6-A9BD-7A06120C11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3E53A6-58F2-406F-A8D6-375F9DA052A7}"/>
              </a:ext>
            </a:extLst>
          </p:cNvPr>
          <p:cNvSpPr>
            <a:spLocks noGrp="1"/>
          </p:cNvSpPr>
          <p:nvPr>
            <p:ph type="sldNum" sz="quarter" idx="12"/>
          </p:nvPr>
        </p:nvSpPr>
        <p:spPr/>
        <p:txBody>
          <a:bodyPr/>
          <a:lstStyle/>
          <a:p>
            <a:fld id="{230896AE-20A1-4DA3-BEF7-EC9EB30D13F7}" type="slidenum">
              <a:rPr lang="en-US" smtClean="0"/>
              <a:t>‹#›</a:t>
            </a:fld>
            <a:endParaRPr lang="en-US"/>
          </a:p>
        </p:txBody>
      </p:sp>
    </p:spTree>
    <p:extLst>
      <p:ext uri="{BB962C8B-B14F-4D97-AF65-F5344CB8AC3E}">
        <p14:creationId xmlns:p14="http://schemas.microsoft.com/office/powerpoint/2010/main" val="4231212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5E1D7-776B-4B35-8825-281A21648F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4AED48-6C03-4AB7-B257-B52014A13C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FC09234-0C99-4C06-B8B1-1D65A861DFE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CA2499B4-8EE2-4F1A-8A87-88C292D9AB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F6784B-4ED3-4DC7-912D-51774E0F6E8B}"/>
              </a:ext>
            </a:extLst>
          </p:cNvPr>
          <p:cNvSpPr>
            <a:spLocks noGrp="1"/>
          </p:cNvSpPr>
          <p:nvPr>
            <p:ph type="sldNum" sz="quarter" idx="12"/>
          </p:nvPr>
        </p:nvSpPr>
        <p:spPr/>
        <p:txBody>
          <a:bodyPr/>
          <a:lstStyle/>
          <a:p>
            <a:fld id="{230896AE-20A1-4DA3-BEF7-EC9EB30D13F7}" type="slidenum">
              <a:rPr lang="en-US" smtClean="0"/>
              <a:t>‹#›</a:t>
            </a:fld>
            <a:endParaRPr lang="en-US"/>
          </a:p>
        </p:txBody>
      </p:sp>
    </p:spTree>
    <p:extLst>
      <p:ext uri="{BB962C8B-B14F-4D97-AF65-F5344CB8AC3E}">
        <p14:creationId xmlns:p14="http://schemas.microsoft.com/office/powerpoint/2010/main" val="3161124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Single Content">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lvl1pPr algn="ctr">
              <a:defRPr/>
            </a:lvl1pPr>
          </a:lstStyle>
          <a:p>
            <a:r>
              <a:rPr lang="en-US"/>
              <a:t>Click to edit Master title style</a:t>
            </a:r>
          </a:p>
        </p:txBody>
      </p:sp>
      <p:sp>
        <p:nvSpPr>
          <p:cNvPr id="5" name="Content Placeholder 4"/>
          <p:cNvSpPr>
            <a:spLocks noGrp="1"/>
          </p:cNvSpPr>
          <p:nvPr>
            <p:ph sz="quarter" idx="11"/>
          </p:nvPr>
        </p:nvSpPr>
        <p:spPr>
          <a:xfrm>
            <a:off x="659964" y="2078827"/>
            <a:ext cx="2937933" cy="4268855"/>
          </a:xfrm>
        </p:spPr>
        <p:txBody>
          <a:bodyPr/>
          <a:lstStyle/>
          <a:p>
            <a:pPr lvl="0"/>
            <a:r>
              <a:rPr lang="en-US"/>
              <a:t>Click to edit Master text styles</a:t>
            </a:r>
          </a:p>
        </p:txBody>
      </p:sp>
      <p:cxnSp>
        <p:nvCxnSpPr>
          <p:cNvPr id="6" name="Straight Connector 5">
            <a:extLst>
              <a:ext uri="{FF2B5EF4-FFF2-40B4-BE49-F238E27FC236}">
                <a16:creationId xmlns:a16="http://schemas.microsoft.com/office/drawing/2014/main" id="{9D4BBA80-D912-014D-86D8-10F697665A5E}"/>
              </a:ext>
            </a:extLst>
          </p:cNvPr>
          <p:cNvCxnSpPr/>
          <p:nvPr userDrawn="1"/>
        </p:nvCxnSpPr>
        <p:spPr>
          <a:xfrm>
            <a:off x="130629" y="1662545"/>
            <a:ext cx="11958452"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Slide Number Placeholder 2">
            <a:extLst>
              <a:ext uri="{FF2B5EF4-FFF2-40B4-BE49-F238E27FC236}">
                <a16:creationId xmlns:a16="http://schemas.microsoft.com/office/drawing/2014/main" id="{1AEC58F2-A63B-4772-A7A3-FDA5CA2BCEAD}"/>
              </a:ext>
            </a:extLst>
          </p:cNvPr>
          <p:cNvSpPr txBox="1">
            <a:spLocks/>
          </p:cNvSpPr>
          <p:nvPr userDrawn="1"/>
        </p:nvSpPr>
        <p:spPr>
          <a:xfrm>
            <a:off x="9198235" y="63476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 name="Slide Number Placeholder 3">
            <a:extLst>
              <a:ext uri="{FF2B5EF4-FFF2-40B4-BE49-F238E27FC236}">
                <a16:creationId xmlns:a16="http://schemas.microsoft.com/office/drawing/2014/main" id="{45DD7A31-DA1D-4D7B-A9EC-3BBBB1102735}"/>
              </a:ext>
            </a:extLst>
          </p:cNvPr>
          <p:cNvSpPr>
            <a:spLocks noGrp="1"/>
          </p:cNvSpPr>
          <p:nvPr>
            <p:ph type="sldNum" sz="quarter" idx="12"/>
          </p:nvPr>
        </p:nvSpPr>
        <p:spPr/>
        <p:txBody>
          <a:bodyPr/>
          <a:lstStyle/>
          <a:p>
            <a:fld id="{BD4257AD-90F9-4636-AD93-EC01DBF603ED}" type="slidenum">
              <a:rPr lang="en-US" smtClean="0"/>
              <a:t>‹#›</a:t>
            </a:fld>
            <a:endParaRPr lang="en-US"/>
          </a:p>
        </p:txBody>
      </p:sp>
    </p:spTree>
    <p:extLst>
      <p:ext uri="{BB962C8B-B14F-4D97-AF65-F5344CB8AC3E}">
        <p14:creationId xmlns:p14="http://schemas.microsoft.com/office/powerpoint/2010/main" val="15592851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ED765-F9D7-4201-841E-48D8729981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C8ED1D-6C3D-4B92-ACAA-18A4CA714F3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B4A525-FAF3-45A8-B2BF-3965288199D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B08D10-9393-4517-9C65-CF4FD232C24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26AF4354-312A-4BB9-A50B-E3623BEB3F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9FDE0B-0FB2-460E-AACC-632CB7BE0E55}"/>
              </a:ext>
            </a:extLst>
          </p:cNvPr>
          <p:cNvSpPr>
            <a:spLocks noGrp="1"/>
          </p:cNvSpPr>
          <p:nvPr>
            <p:ph type="sldNum" sz="quarter" idx="12"/>
          </p:nvPr>
        </p:nvSpPr>
        <p:spPr/>
        <p:txBody>
          <a:bodyPr/>
          <a:lstStyle/>
          <a:p>
            <a:fld id="{230896AE-20A1-4DA3-BEF7-EC9EB30D13F7}" type="slidenum">
              <a:rPr lang="en-US" smtClean="0"/>
              <a:t>‹#›</a:t>
            </a:fld>
            <a:endParaRPr lang="en-US"/>
          </a:p>
        </p:txBody>
      </p:sp>
    </p:spTree>
    <p:extLst>
      <p:ext uri="{BB962C8B-B14F-4D97-AF65-F5344CB8AC3E}">
        <p14:creationId xmlns:p14="http://schemas.microsoft.com/office/powerpoint/2010/main" val="39778903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1E9A0-DAE7-4DC8-8A50-D7513EA891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71765B-1327-4DA2-94C9-951EDAE756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29B653-7B9E-475F-805D-49DB0E842FE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5E7C0F-0A03-45C9-BBF2-EC181D4DD5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B1B4162-3AC5-4E43-9BBE-93587968533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99E450-EAD3-4855-B1F8-8CC91BC9CC8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787A62DF-781C-464B-A627-B1AE1075CC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A00FCD-B01D-4026-B638-F1484F9FFB98}"/>
              </a:ext>
            </a:extLst>
          </p:cNvPr>
          <p:cNvSpPr>
            <a:spLocks noGrp="1"/>
          </p:cNvSpPr>
          <p:nvPr>
            <p:ph type="sldNum" sz="quarter" idx="12"/>
          </p:nvPr>
        </p:nvSpPr>
        <p:spPr/>
        <p:txBody>
          <a:bodyPr/>
          <a:lstStyle/>
          <a:p>
            <a:fld id="{230896AE-20A1-4DA3-BEF7-EC9EB30D13F7}" type="slidenum">
              <a:rPr lang="en-US" smtClean="0"/>
              <a:t>‹#›</a:t>
            </a:fld>
            <a:endParaRPr lang="en-US"/>
          </a:p>
        </p:txBody>
      </p:sp>
    </p:spTree>
    <p:extLst>
      <p:ext uri="{BB962C8B-B14F-4D97-AF65-F5344CB8AC3E}">
        <p14:creationId xmlns:p14="http://schemas.microsoft.com/office/powerpoint/2010/main" val="89808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06D58-950D-423F-BFB8-230F9C7DD3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F9D0C9-F1BD-4A18-A993-1FC07D64956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52DC098E-B0D8-4587-90C5-11F25A072A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06AA8B-F80F-4A67-8671-3F32E176697C}"/>
              </a:ext>
            </a:extLst>
          </p:cNvPr>
          <p:cNvSpPr>
            <a:spLocks noGrp="1"/>
          </p:cNvSpPr>
          <p:nvPr>
            <p:ph type="sldNum" sz="quarter" idx="12"/>
          </p:nvPr>
        </p:nvSpPr>
        <p:spPr/>
        <p:txBody>
          <a:bodyPr/>
          <a:lstStyle/>
          <a:p>
            <a:fld id="{230896AE-20A1-4DA3-BEF7-EC9EB30D13F7}" type="slidenum">
              <a:rPr lang="en-US" smtClean="0"/>
              <a:t>‹#›</a:t>
            </a:fld>
            <a:endParaRPr lang="en-US"/>
          </a:p>
        </p:txBody>
      </p:sp>
    </p:spTree>
    <p:extLst>
      <p:ext uri="{BB962C8B-B14F-4D97-AF65-F5344CB8AC3E}">
        <p14:creationId xmlns:p14="http://schemas.microsoft.com/office/powerpoint/2010/main" val="36137424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71DAA1-8038-4480-AE5C-DF7A8F2C599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931961E7-F1C2-4105-AC3D-654F880DF4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BECB08-A9C1-4C2B-8CA1-3A19F37391A1}"/>
              </a:ext>
            </a:extLst>
          </p:cNvPr>
          <p:cNvSpPr>
            <a:spLocks noGrp="1"/>
          </p:cNvSpPr>
          <p:nvPr>
            <p:ph type="sldNum" sz="quarter" idx="12"/>
          </p:nvPr>
        </p:nvSpPr>
        <p:spPr/>
        <p:txBody>
          <a:bodyPr/>
          <a:lstStyle/>
          <a:p>
            <a:fld id="{230896AE-20A1-4DA3-BEF7-EC9EB30D13F7}" type="slidenum">
              <a:rPr lang="en-US" smtClean="0"/>
              <a:t>‹#›</a:t>
            </a:fld>
            <a:endParaRPr lang="en-US"/>
          </a:p>
        </p:txBody>
      </p:sp>
    </p:spTree>
    <p:extLst>
      <p:ext uri="{BB962C8B-B14F-4D97-AF65-F5344CB8AC3E}">
        <p14:creationId xmlns:p14="http://schemas.microsoft.com/office/powerpoint/2010/main" val="8717972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E25CE-1C8F-43F4-9E0B-95F160F289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BF9542-CCEB-4708-874B-1E0E1BD4A4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01B3C1-B2AE-47A1-9C5C-96E3E2116F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DDAE6E-5C79-4F04-AD41-3E2F6B9B786F}"/>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440C2929-ADED-4846-A5B1-1B2F2DAFC1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CCC61D-7C9D-4EB8-B074-05160FEF814E}"/>
              </a:ext>
            </a:extLst>
          </p:cNvPr>
          <p:cNvSpPr>
            <a:spLocks noGrp="1"/>
          </p:cNvSpPr>
          <p:nvPr>
            <p:ph type="sldNum" sz="quarter" idx="12"/>
          </p:nvPr>
        </p:nvSpPr>
        <p:spPr/>
        <p:txBody>
          <a:bodyPr/>
          <a:lstStyle/>
          <a:p>
            <a:fld id="{230896AE-20A1-4DA3-BEF7-EC9EB30D13F7}" type="slidenum">
              <a:rPr lang="en-US" smtClean="0"/>
              <a:t>‹#›</a:t>
            </a:fld>
            <a:endParaRPr lang="en-US"/>
          </a:p>
        </p:txBody>
      </p:sp>
    </p:spTree>
    <p:extLst>
      <p:ext uri="{BB962C8B-B14F-4D97-AF65-F5344CB8AC3E}">
        <p14:creationId xmlns:p14="http://schemas.microsoft.com/office/powerpoint/2010/main" val="18517559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8438-CF3A-4BBB-9069-CD22408203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EDFE36-A00D-4506-992F-D1B670DA5C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9BE212-D727-471C-BEC5-2BED7EC558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E7EC37-1B36-4DE0-82DB-2BDFAE9AA2E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39F79B21-7679-4366-934C-1FBBEABCFB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D1175F-AD2C-4E78-ABD7-EE3093A4C4E6}"/>
              </a:ext>
            </a:extLst>
          </p:cNvPr>
          <p:cNvSpPr>
            <a:spLocks noGrp="1"/>
          </p:cNvSpPr>
          <p:nvPr>
            <p:ph type="sldNum" sz="quarter" idx="12"/>
          </p:nvPr>
        </p:nvSpPr>
        <p:spPr/>
        <p:txBody>
          <a:bodyPr/>
          <a:lstStyle/>
          <a:p>
            <a:fld id="{230896AE-20A1-4DA3-BEF7-EC9EB30D13F7}" type="slidenum">
              <a:rPr lang="en-US" smtClean="0"/>
              <a:t>‹#›</a:t>
            </a:fld>
            <a:endParaRPr lang="en-US"/>
          </a:p>
        </p:txBody>
      </p:sp>
    </p:spTree>
    <p:extLst>
      <p:ext uri="{BB962C8B-B14F-4D97-AF65-F5344CB8AC3E}">
        <p14:creationId xmlns:p14="http://schemas.microsoft.com/office/powerpoint/2010/main" val="23630740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2ACC8-2217-4CB2-8644-35CD5D82F0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8BF03C-1B75-4266-93A3-AD78ACD2273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A9BEDA-CE34-472A-AC4F-63E1FDEDCE4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6C16885B-9A09-4F28-BF57-18EC3986D9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29F50A-7700-4F1C-B70B-EF73EB78FE19}"/>
              </a:ext>
            </a:extLst>
          </p:cNvPr>
          <p:cNvSpPr>
            <a:spLocks noGrp="1"/>
          </p:cNvSpPr>
          <p:nvPr>
            <p:ph type="sldNum" sz="quarter" idx="12"/>
          </p:nvPr>
        </p:nvSpPr>
        <p:spPr/>
        <p:txBody>
          <a:bodyPr/>
          <a:lstStyle/>
          <a:p>
            <a:fld id="{230896AE-20A1-4DA3-BEF7-EC9EB30D13F7}" type="slidenum">
              <a:rPr lang="en-US" smtClean="0"/>
              <a:t>‹#›</a:t>
            </a:fld>
            <a:endParaRPr lang="en-US"/>
          </a:p>
        </p:txBody>
      </p:sp>
    </p:spTree>
    <p:extLst>
      <p:ext uri="{BB962C8B-B14F-4D97-AF65-F5344CB8AC3E}">
        <p14:creationId xmlns:p14="http://schemas.microsoft.com/office/powerpoint/2010/main" val="28168065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A5590E-64EC-415A-9AB7-6C1B11F690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FF6B2C-4A38-4C5C-9FB9-0251480DECC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2DC366-7606-4D2E-A2B3-DDBFC2F2544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CDF137C0-8F64-413F-9395-2D05668A93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5985B7-7F43-425E-96A6-03A7A4AD5748}"/>
              </a:ext>
            </a:extLst>
          </p:cNvPr>
          <p:cNvSpPr>
            <a:spLocks noGrp="1"/>
          </p:cNvSpPr>
          <p:nvPr>
            <p:ph type="sldNum" sz="quarter" idx="12"/>
          </p:nvPr>
        </p:nvSpPr>
        <p:spPr/>
        <p:txBody>
          <a:bodyPr/>
          <a:lstStyle/>
          <a:p>
            <a:fld id="{230896AE-20A1-4DA3-BEF7-EC9EB30D13F7}" type="slidenum">
              <a:rPr lang="en-US" smtClean="0"/>
              <a:t>‹#›</a:t>
            </a:fld>
            <a:endParaRPr lang="en-US"/>
          </a:p>
        </p:txBody>
      </p:sp>
    </p:spTree>
    <p:extLst>
      <p:ext uri="{BB962C8B-B14F-4D97-AF65-F5344CB8AC3E}">
        <p14:creationId xmlns:p14="http://schemas.microsoft.com/office/powerpoint/2010/main" val="3107573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876D421-CADC-DB46-AD4D-BDC05BB3435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6121"/>
          <a:stretch/>
        </p:blipFill>
        <p:spPr>
          <a:xfrm>
            <a:off x="287216" y="5837996"/>
            <a:ext cx="3237311" cy="881998"/>
          </a:xfrm>
          <a:prstGeom prst="rect">
            <a:avLst/>
          </a:prstGeom>
        </p:spPr>
      </p:pic>
      <p:sp>
        <p:nvSpPr>
          <p:cNvPr id="3" name="Slide Number Placeholder 2"/>
          <p:cNvSpPr>
            <a:spLocks noGrp="1"/>
          </p:cNvSpPr>
          <p:nvPr>
            <p:ph type="sldNum" sz="quarter" idx="10"/>
          </p:nvPr>
        </p:nvSpPr>
        <p:spPr/>
        <p:txBody>
          <a:bodyPr/>
          <a:lstStyle/>
          <a:p>
            <a:fld id="{BD4257AD-90F9-4636-AD93-EC01DBF603ED}" type="slidenum">
              <a:rPr lang="en-US" smtClean="0"/>
              <a:t>‹#›</a:t>
            </a:fld>
            <a:endParaRPr lang="en-US"/>
          </a:p>
        </p:txBody>
      </p:sp>
      <p:sp>
        <p:nvSpPr>
          <p:cNvPr id="5" name="Title 1"/>
          <p:cNvSpPr>
            <a:spLocks noGrp="1"/>
          </p:cNvSpPr>
          <p:nvPr>
            <p:ph type="ctrTitle"/>
          </p:nvPr>
        </p:nvSpPr>
        <p:spPr>
          <a:xfrm>
            <a:off x="231645" y="1188779"/>
            <a:ext cx="11618976" cy="2048256"/>
          </a:xfrm>
          <a:ln>
            <a:noFill/>
          </a:ln>
        </p:spPr>
        <p:txBody>
          <a:bodyPr anchor="ctr">
            <a:normAutofit/>
          </a:bodyPr>
          <a:lstStyle>
            <a:lvl1pPr algn="ctr">
              <a:defRPr sz="6000" b="0" baseline="0">
                <a:latin typeface="+mj-lt"/>
              </a:defRPr>
            </a:lvl1pPr>
          </a:lstStyle>
          <a:p>
            <a:r>
              <a:rPr lang="en-US"/>
              <a:t>Click to edit Master title style</a:t>
            </a:r>
          </a:p>
        </p:txBody>
      </p:sp>
      <p:sp>
        <p:nvSpPr>
          <p:cNvPr id="6" name="Subtitle 2"/>
          <p:cNvSpPr>
            <a:spLocks noGrp="1"/>
          </p:cNvSpPr>
          <p:nvPr>
            <p:ph type="subTitle" idx="1"/>
          </p:nvPr>
        </p:nvSpPr>
        <p:spPr>
          <a:xfrm>
            <a:off x="231645" y="3784539"/>
            <a:ext cx="11618976" cy="2029968"/>
          </a:xfrm>
        </p:spPr>
        <p:txBody>
          <a:bodyPr>
            <a:normAutofit/>
          </a:bodyPr>
          <a:lstStyle>
            <a:lvl1pPr marL="0" indent="0" algn="ctr">
              <a:buNone/>
              <a:defRPr sz="36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287217" y="3488497"/>
            <a:ext cx="11563404" cy="21466"/>
          </a:xfrm>
          <a:prstGeom prst="line">
            <a:avLst/>
          </a:prstGeom>
          <a:ln w="127000" cap="flat" cmpd="sng">
            <a:solidFill>
              <a:schemeClr val="tx2">
                <a:lumMod val="75000"/>
              </a:schemeClr>
            </a:soli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baseline="0">
                <a:solidFill>
                  <a:srgbClr val="000066"/>
                </a:solidFill>
                <a:latin typeface="Arial" panose="020B0604020202020204" pitchFamily="34" charset="0"/>
                <a:cs typeface="Arial" panose="020B0604020202020204" pitchFamily="34" charset="0"/>
              </a:rPr>
              <a:t>TONY THURMOND</a:t>
            </a:r>
          </a:p>
          <a:p>
            <a:r>
              <a:rPr lang="en-US" sz="1200" b="1">
                <a:solidFill>
                  <a:srgbClr val="000066"/>
                </a:solidFill>
                <a:latin typeface="Arial" panose="020B0604020202020204" pitchFamily="34" charset="0"/>
                <a:cs typeface="Arial" panose="020B0604020202020204" pitchFamily="34" charset="0"/>
              </a:rPr>
              <a:t>State</a:t>
            </a:r>
            <a:r>
              <a:rPr lang="en-US" sz="1200" b="1" baseline="0">
                <a:solidFill>
                  <a:srgbClr val="000066"/>
                </a:solidFill>
                <a:latin typeface="Arial" panose="020B0604020202020204" pitchFamily="34" charset="0"/>
                <a:cs typeface="Arial" panose="020B0604020202020204" pitchFamily="34" charset="0"/>
              </a:rPr>
              <a:t> Superintendent of Public Instruction</a:t>
            </a:r>
            <a:endParaRPr lang="en-US" sz="1200" b="1">
              <a:solidFill>
                <a:srgbClr val="000066"/>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386E7D1-6C92-2647-80C9-DDC3801F04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52313" y="3774711"/>
            <a:ext cx="5033211" cy="1787997"/>
          </a:xfrm>
          <a:prstGeom prst="rect">
            <a:avLst/>
          </a:prstGeom>
        </p:spPr>
      </p:pic>
    </p:spTree>
    <p:extLst>
      <p:ext uri="{BB962C8B-B14F-4D97-AF65-F5344CB8AC3E}">
        <p14:creationId xmlns:p14="http://schemas.microsoft.com/office/powerpoint/2010/main" val="2347765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Single Content">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lvl1pPr algn="ctr">
              <a:defRPr/>
            </a:lvl1pPr>
          </a:lstStyle>
          <a:p>
            <a:r>
              <a:rPr lang="en-US"/>
              <a:t>Click to edit Master title style</a:t>
            </a:r>
          </a:p>
        </p:txBody>
      </p:sp>
      <p:sp>
        <p:nvSpPr>
          <p:cNvPr id="5" name="Content Placeholder 4"/>
          <p:cNvSpPr>
            <a:spLocks noGrp="1"/>
          </p:cNvSpPr>
          <p:nvPr>
            <p:ph sz="quarter" idx="11"/>
          </p:nvPr>
        </p:nvSpPr>
        <p:spPr>
          <a:xfrm>
            <a:off x="659964" y="2078828"/>
            <a:ext cx="2752539" cy="2370624"/>
          </a:xfrm>
        </p:spPr>
        <p:txBody>
          <a:bodyPr/>
          <a:lstStyle/>
          <a:p>
            <a:pPr lvl="0"/>
            <a:endParaRPr lang="en-US"/>
          </a:p>
        </p:txBody>
      </p:sp>
      <p:cxnSp>
        <p:nvCxnSpPr>
          <p:cNvPr id="6" name="Straight Connector 5">
            <a:extLst>
              <a:ext uri="{FF2B5EF4-FFF2-40B4-BE49-F238E27FC236}">
                <a16:creationId xmlns:a16="http://schemas.microsoft.com/office/drawing/2014/main" id="{9D4BBA80-D912-014D-86D8-10F697665A5E}"/>
              </a:ext>
            </a:extLst>
          </p:cNvPr>
          <p:cNvCxnSpPr/>
          <p:nvPr userDrawn="1"/>
        </p:nvCxnSpPr>
        <p:spPr>
          <a:xfrm>
            <a:off x="130629" y="1662545"/>
            <a:ext cx="11958452" cy="0"/>
          </a:xfrm>
          <a:prstGeom prst="line">
            <a:avLst/>
          </a:prstGeom>
          <a:ln w="508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Slide Number Placeholder 2">
            <a:extLst>
              <a:ext uri="{FF2B5EF4-FFF2-40B4-BE49-F238E27FC236}">
                <a16:creationId xmlns:a16="http://schemas.microsoft.com/office/drawing/2014/main" id="{1AEC58F2-A63B-4772-A7A3-FDA5CA2BCEAD}"/>
              </a:ext>
            </a:extLst>
          </p:cNvPr>
          <p:cNvSpPr txBox="1">
            <a:spLocks/>
          </p:cNvSpPr>
          <p:nvPr userDrawn="1"/>
        </p:nvSpPr>
        <p:spPr>
          <a:xfrm>
            <a:off x="9198235" y="63476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 name="Slide Number Placeholder 3">
            <a:extLst>
              <a:ext uri="{FF2B5EF4-FFF2-40B4-BE49-F238E27FC236}">
                <a16:creationId xmlns:a16="http://schemas.microsoft.com/office/drawing/2014/main" id="{45DD7A31-DA1D-4D7B-A9EC-3BBBB1102735}"/>
              </a:ext>
            </a:extLst>
          </p:cNvPr>
          <p:cNvSpPr>
            <a:spLocks noGrp="1"/>
          </p:cNvSpPr>
          <p:nvPr>
            <p:ph type="sldNum" sz="quarter" idx="12"/>
          </p:nvPr>
        </p:nvSpPr>
        <p:spPr/>
        <p:txBody>
          <a:bodyPr/>
          <a:lstStyle/>
          <a:p>
            <a:fld id="{BD4257AD-90F9-4636-AD93-EC01DBF603ED}" type="slidenum">
              <a:rPr lang="en-US" smtClean="0"/>
              <a:t>‹#›</a:t>
            </a:fld>
            <a:endParaRPr lang="en-US"/>
          </a:p>
        </p:txBody>
      </p:sp>
      <p:sp>
        <p:nvSpPr>
          <p:cNvPr id="12" name="Text Placeholder 11">
            <a:extLst>
              <a:ext uri="{FF2B5EF4-FFF2-40B4-BE49-F238E27FC236}">
                <a16:creationId xmlns:a16="http://schemas.microsoft.com/office/drawing/2014/main" id="{B3713218-DBBD-4B90-B83B-A948FAD3D436}"/>
              </a:ext>
            </a:extLst>
          </p:cNvPr>
          <p:cNvSpPr>
            <a:spLocks noGrp="1"/>
          </p:cNvSpPr>
          <p:nvPr>
            <p:ph type="body" sz="quarter" idx="14" hasCustomPrompt="1"/>
          </p:nvPr>
        </p:nvSpPr>
        <p:spPr>
          <a:xfrm>
            <a:off x="3926902" y="6292615"/>
            <a:ext cx="2591946" cy="237747"/>
          </a:xfrm>
        </p:spPr>
        <p:txBody>
          <a:bodyPr>
            <a:normAutofit/>
          </a:bodyPr>
          <a:lstStyle>
            <a:lvl1pPr marL="0" indent="0">
              <a:buNone/>
              <a:defRPr sz="1200">
                <a:latin typeface="+mn-lt"/>
              </a:defRPr>
            </a:lvl1pPr>
          </a:lstStyle>
          <a:p>
            <a:pPr lvl="0"/>
            <a:r>
              <a:rPr lang="en-US"/>
              <a:t>California Department of Education</a:t>
            </a:r>
          </a:p>
        </p:txBody>
      </p:sp>
      <p:sp>
        <p:nvSpPr>
          <p:cNvPr id="15" name="Text Placeholder 14">
            <a:extLst>
              <a:ext uri="{FF2B5EF4-FFF2-40B4-BE49-F238E27FC236}">
                <a16:creationId xmlns:a16="http://schemas.microsoft.com/office/drawing/2014/main" id="{05E9A72D-138B-4E13-AA93-F20D43016F79}"/>
              </a:ext>
            </a:extLst>
          </p:cNvPr>
          <p:cNvSpPr>
            <a:spLocks noGrp="1"/>
          </p:cNvSpPr>
          <p:nvPr>
            <p:ph type="body" sz="quarter" idx="15"/>
          </p:nvPr>
        </p:nvSpPr>
        <p:spPr>
          <a:xfrm>
            <a:off x="3926902" y="2078038"/>
            <a:ext cx="4495800" cy="33797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a:extLst>
              <a:ext uri="{FF2B5EF4-FFF2-40B4-BE49-F238E27FC236}">
                <a16:creationId xmlns:a16="http://schemas.microsoft.com/office/drawing/2014/main" id="{68201E14-09F9-4202-A970-D5651E9D94AB}"/>
              </a:ext>
            </a:extLst>
          </p:cNvPr>
          <p:cNvSpPr>
            <a:spLocks noGrp="1"/>
          </p:cNvSpPr>
          <p:nvPr>
            <p:ph type="body" sz="quarter" idx="16"/>
          </p:nvPr>
        </p:nvSpPr>
        <p:spPr>
          <a:xfrm>
            <a:off x="9197975" y="2078038"/>
            <a:ext cx="2890838" cy="330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1216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BD4257AD-90F9-4636-AD93-EC01DBF603ED}" type="slidenum">
              <a:rPr lang="en-US" smtClean="0"/>
              <a:t>‹#›</a:t>
            </a:fld>
            <a:endParaRPr lang="en-US"/>
          </a:p>
        </p:txBody>
      </p:sp>
      <p:sp>
        <p:nvSpPr>
          <p:cNvPr id="5" name="Content Placeholder 4"/>
          <p:cNvSpPr>
            <a:spLocks noGrp="1"/>
          </p:cNvSpPr>
          <p:nvPr>
            <p:ph sz="quarter" idx="11"/>
          </p:nvPr>
        </p:nvSpPr>
        <p:spPr>
          <a:xfrm>
            <a:off x="414867" y="1870687"/>
            <a:ext cx="2937933" cy="4268855"/>
          </a:xfrm>
        </p:spPr>
        <p:txBody>
          <a:bodyPr/>
          <a:lstStyle/>
          <a:p>
            <a:pPr lvl="0"/>
            <a:r>
              <a:rPr lang="en-US"/>
              <a:t>Click to edit Master text styles</a:t>
            </a:r>
          </a:p>
        </p:txBody>
      </p:sp>
      <p:cxnSp>
        <p:nvCxnSpPr>
          <p:cNvPr id="6" name="Straight Connector 5">
            <a:extLst>
              <a:ext uri="{FF2B5EF4-FFF2-40B4-BE49-F238E27FC236}">
                <a16:creationId xmlns:a16="http://schemas.microsoft.com/office/drawing/2014/main" id="{8A831805-ED46-B64E-89F0-10F1C9ABB262}"/>
              </a:ext>
            </a:extLst>
          </p:cNvPr>
          <p:cNvCxnSpPr>
            <a:cxnSpLocks/>
          </p:cNvCxnSpPr>
          <p:nvPr userDrawn="1"/>
        </p:nvCxnSpPr>
        <p:spPr>
          <a:xfrm>
            <a:off x="6209608" y="982413"/>
            <a:ext cx="0" cy="5157129"/>
          </a:xfrm>
          <a:prstGeom prst="line">
            <a:avLst/>
          </a:prstGeom>
          <a:ln w="95250" cap="flat" cmpd="sng">
            <a:solidFill>
              <a:schemeClr val="accent1"/>
            </a:solidFill>
            <a:beve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17309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BD4257AD-90F9-4636-AD93-EC01DBF603ED}" type="slidenum">
              <a:rPr lang="en-US" smtClean="0"/>
              <a:t>‹#›</a:t>
            </a:fld>
            <a:endParaRPr lang="en-US"/>
          </a:p>
        </p:txBody>
      </p:sp>
      <p:sp>
        <p:nvSpPr>
          <p:cNvPr id="5" name="Content Placeholder 4"/>
          <p:cNvSpPr>
            <a:spLocks noGrp="1"/>
          </p:cNvSpPr>
          <p:nvPr>
            <p:ph sz="quarter" idx="11"/>
          </p:nvPr>
        </p:nvSpPr>
        <p:spPr>
          <a:xfrm>
            <a:off x="414867" y="1870687"/>
            <a:ext cx="2937933" cy="4268855"/>
          </a:xfrm>
        </p:spPr>
        <p:txBody>
          <a:bodyPr/>
          <a:lstStyle/>
          <a:p>
            <a:pPr lvl="0"/>
            <a:r>
              <a:rPr lang="en-US"/>
              <a:t>Click to edit Master text styles</a:t>
            </a:r>
          </a:p>
        </p:txBody>
      </p:sp>
      <p:cxnSp>
        <p:nvCxnSpPr>
          <p:cNvPr id="6" name="Straight Connector 5">
            <a:extLst>
              <a:ext uri="{FF2B5EF4-FFF2-40B4-BE49-F238E27FC236}">
                <a16:creationId xmlns:a16="http://schemas.microsoft.com/office/drawing/2014/main" id="{8A831805-ED46-B64E-89F0-10F1C9ABB262}"/>
              </a:ext>
            </a:extLst>
          </p:cNvPr>
          <p:cNvCxnSpPr>
            <a:cxnSpLocks/>
          </p:cNvCxnSpPr>
          <p:nvPr userDrawn="1"/>
        </p:nvCxnSpPr>
        <p:spPr>
          <a:xfrm>
            <a:off x="6209608" y="982413"/>
            <a:ext cx="0" cy="5157129"/>
          </a:xfrm>
          <a:prstGeom prst="line">
            <a:avLst/>
          </a:prstGeom>
          <a:ln w="95250" cap="flat" cmpd="sng">
            <a:solidFill>
              <a:schemeClr val="accent1"/>
            </a:solidFill>
            <a:beve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17962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BD4257AD-90F9-4636-AD93-EC01DBF603ED}" type="slidenum">
              <a:rPr lang="en-US" smtClean="0"/>
              <a:t>‹#›</a:t>
            </a:fld>
            <a:endParaRPr lang="en-US"/>
          </a:p>
        </p:txBody>
      </p:sp>
      <p:sp>
        <p:nvSpPr>
          <p:cNvPr id="5" name="Content Placeholder 4"/>
          <p:cNvSpPr>
            <a:spLocks noGrp="1"/>
          </p:cNvSpPr>
          <p:nvPr>
            <p:ph sz="quarter" idx="11"/>
          </p:nvPr>
        </p:nvSpPr>
        <p:spPr>
          <a:xfrm>
            <a:off x="414867" y="1870687"/>
            <a:ext cx="2937933" cy="4268855"/>
          </a:xfrm>
        </p:spPr>
        <p:txBody>
          <a:bodyPr/>
          <a:lstStyle/>
          <a:p>
            <a:pPr lvl="0"/>
            <a:r>
              <a:rPr lang="en-US"/>
              <a:t>Click to edit Master text styles</a:t>
            </a:r>
          </a:p>
        </p:txBody>
      </p:sp>
      <p:cxnSp>
        <p:nvCxnSpPr>
          <p:cNvPr id="6" name="Straight Connector 5">
            <a:extLst>
              <a:ext uri="{FF2B5EF4-FFF2-40B4-BE49-F238E27FC236}">
                <a16:creationId xmlns:a16="http://schemas.microsoft.com/office/drawing/2014/main" id="{8A831805-ED46-B64E-89F0-10F1C9ABB262}"/>
              </a:ext>
            </a:extLst>
          </p:cNvPr>
          <p:cNvCxnSpPr>
            <a:cxnSpLocks/>
          </p:cNvCxnSpPr>
          <p:nvPr userDrawn="1"/>
        </p:nvCxnSpPr>
        <p:spPr>
          <a:xfrm>
            <a:off x="6196870" y="982413"/>
            <a:ext cx="0" cy="5157129"/>
          </a:xfrm>
          <a:prstGeom prst="line">
            <a:avLst/>
          </a:prstGeom>
          <a:ln w="95250" cap="flat" cmpd="sng">
            <a:solidFill>
              <a:schemeClr val="accent1"/>
            </a:solidFill>
            <a:beve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2024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8438-CF3A-4BBB-9069-CD22408203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EDFE36-A00D-4506-992F-D1B670DA5C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9BE212-D727-471C-BEC5-2BED7EC558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E7EC37-1B36-4DE0-82DB-2BDFAE9AA2E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9F79B21-7679-4366-934C-1FBBEABCFB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D1175F-AD2C-4E78-ABD7-EE3093A4C4E6}"/>
              </a:ext>
            </a:extLst>
          </p:cNvPr>
          <p:cNvSpPr>
            <a:spLocks noGrp="1"/>
          </p:cNvSpPr>
          <p:nvPr>
            <p:ph type="sldNum" sz="quarter" idx="12"/>
          </p:nvPr>
        </p:nvSpPr>
        <p:spPr/>
        <p:txBody>
          <a:bodyPr/>
          <a:lstStyle/>
          <a:p>
            <a:fld id="{230896AE-20A1-4DA3-BEF7-EC9EB30D13F7}" type="slidenum">
              <a:rPr lang="en-US" smtClean="0"/>
              <a:t>‹#›</a:t>
            </a:fld>
            <a:endParaRPr lang="en-US"/>
          </a:p>
        </p:txBody>
      </p:sp>
    </p:spTree>
    <p:extLst>
      <p:ext uri="{BB962C8B-B14F-4D97-AF65-F5344CB8AC3E}">
        <p14:creationId xmlns:p14="http://schemas.microsoft.com/office/powerpoint/2010/main" val="9725402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649C2-2BB2-490E-A3D2-671E037647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C46915-8607-4906-BCA9-9B0DBD80732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62FBF3-320C-4F74-86FC-6C1F52AE44D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FEF64CD-2FBD-43C6-A9BD-7A06120C11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3E53A6-58F2-406F-A8D6-375F9DA052A7}"/>
              </a:ext>
            </a:extLst>
          </p:cNvPr>
          <p:cNvSpPr>
            <a:spLocks noGrp="1"/>
          </p:cNvSpPr>
          <p:nvPr>
            <p:ph type="sldNum" sz="quarter" idx="12"/>
          </p:nvPr>
        </p:nvSpPr>
        <p:spPr/>
        <p:txBody>
          <a:bodyPr/>
          <a:lstStyle/>
          <a:p>
            <a:fld id="{230896AE-20A1-4DA3-BEF7-EC9EB30D13F7}" type="slidenum">
              <a:rPr lang="en-US" smtClean="0"/>
              <a:t>‹#›</a:t>
            </a:fld>
            <a:endParaRPr lang="en-US"/>
          </a:p>
        </p:txBody>
      </p:sp>
    </p:spTree>
    <p:extLst>
      <p:ext uri="{BB962C8B-B14F-4D97-AF65-F5344CB8AC3E}">
        <p14:creationId xmlns:p14="http://schemas.microsoft.com/office/powerpoint/2010/main" val="163304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BD4257AD-90F9-4636-AD93-EC01DBF603ED}" type="slidenum">
              <a:rPr lang="en-US" smtClean="0"/>
              <a:t>‹#›</a:t>
            </a:fld>
            <a:endParaRPr lang="en-US"/>
          </a:p>
        </p:txBody>
      </p:sp>
      <p:sp>
        <p:nvSpPr>
          <p:cNvPr id="5" name="Content Placeholder 4"/>
          <p:cNvSpPr>
            <a:spLocks noGrp="1"/>
          </p:cNvSpPr>
          <p:nvPr>
            <p:ph sz="quarter" idx="11"/>
          </p:nvPr>
        </p:nvSpPr>
        <p:spPr>
          <a:xfrm>
            <a:off x="414867" y="1870687"/>
            <a:ext cx="2937933" cy="4268855"/>
          </a:xfrm>
        </p:spPr>
        <p:txBody>
          <a:bodyPr/>
          <a:lstStyle/>
          <a:p>
            <a:pPr lvl="0"/>
            <a:r>
              <a:rPr lang="en-US"/>
              <a:t>Click to edit Master text styles</a:t>
            </a:r>
          </a:p>
        </p:txBody>
      </p:sp>
      <p:cxnSp>
        <p:nvCxnSpPr>
          <p:cNvPr id="6" name="Straight Connector 5">
            <a:extLst>
              <a:ext uri="{FF2B5EF4-FFF2-40B4-BE49-F238E27FC236}">
                <a16:creationId xmlns:a16="http://schemas.microsoft.com/office/drawing/2014/main" id="{8A831805-ED46-B64E-89F0-10F1C9ABB262}"/>
              </a:ext>
            </a:extLst>
          </p:cNvPr>
          <p:cNvCxnSpPr>
            <a:cxnSpLocks/>
          </p:cNvCxnSpPr>
          <p:nvPr userDrawn="1"/>
        </p:nvCxnSpPr>
        <p:spPr>
          <a:xfrm>
            <a:off x="6196870" y="982413"/>
            <a:ext cx="0" cy="5157129"/>
          </a:xfrm>
          <a:prstGeom prst="line">
            <a:avLst/>
          </a:prstGeom>
          <a:ln w="95250" cap="flat" cmpd="sng">
            <a:solidFill>
              <a:schemeClr val="accent1"/>
            </a:solidFill>
            <a:beve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6998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649C2-2BB2-490E-A3D2-671E037647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C46915-8607-4906-BCA9-9B0DBD80732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62FBF3-320C-4F74-86FC-6C1F52AE44D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FEF64CD-2FBD-43C6-A9BD-7A06120C11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3E53A6-58F2-406F-A8D6-375F9DA052A7}"/>
              </a:ext>
            </a:extLst>
          </p:cNvPr>
          <p:cNvSpPr>
            <a:spLocks noGrp="1"/>
          </p:cNvSpPr>
          <p:nvPr>
            <p:ph type="sldNum" sz="quarter" idx="12"/>
          </p:nvPr>
        </p:nvSpPr>
        <p:spPr/>
        <p:txBody>
          <a:bodyPr/>
          <a:lstStyle/>
          <a:p>
            <a:fld id="{230896AE-20A1-4DA3-BEF7-EC9EB30D13F7}" type="slidenum">
              <a:rPr lang="en-US" smtClean="0"/>
              <a:t>‹#›</a:t>
            </a:fld>
            <a:endParaRPr lang="en-US"/>
          </a:p>
        </p:txBody>
      </p:sp>
    </p:spTree>
    <p:extLst>
      <p:ext uri="{BB962C8B-B14F-4D97-AF65-F5344CB8AC3E}">
        <p14:creationId xmlns:p14="http://schemas.microsoft.com/office/powerpoint/2010/main" val="519165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36279-4623-4A5C-A4D6-50E8748E77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153263-4BDF-42A0-BCEC-EF85960082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E6D0D1-92F1-4EBC-9938-08B8AFD5586F}"/>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623E5706-8AE1-410C-AC7D-053A907255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AE8E94-3EB2-49D8-A363-DD8BD28A3E28}"/>
              </a:ext>
            </a:extLst>
          </p:cNvPr>
          <p:cNvSpPr>
            <a:spLocks noGrp="1"/>
          </p:cNvSpPr>
          <p:nvPr>
            <p:ph type="sldNum" sz="quarter" idx="12"/>
          </p:nvPr>
        </p:nvSpPr>
        <p:spPr/>
        <p:txBody>
          <a:bodyPr/>
          <a:lstStyle/>
          <a:p>
            <a:fld id="{11333F9B-2E9D-4574-B330-44F5D5D72DA9}" type="slidenum">
              <a:rPr lang="en-US" smtClean="0"/>
              <a:t>‹#›</a:t>
            </a:fld>
            <a:endParaRPr lang="en-US"/>
          </a:p>
        </p:txBody>
      </p:sp>
    </p:spTree>
    <p:extLst>
      <p:ext uri="{BB962C8B-B14F-4D97-AF65-F5344CB8AC3E}">
        <p14:creationId xmlns:p14="http://schemas.microsoft.com/office/powerpoint/2010/main" val="2222450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9A807-85B4-4D27-BC0D-5684C62343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7D677F-6081-44DE-85BB-4C59C5C6C3C7}"/>
              </a:ext>
            </a:extLst>
          </p:cNvPr>
          <p:cNvSpPr>
            <a:spLocks noGrp="1"/>
          </p:cNvSpPr>
          <p:nvPr>
            <p:ph idx="1"/>
          </p:nvPr>
        </p:nvSpPr>
        <p:spPr>
          <a:xfrm>
            <a:off x="838200" y="1825625"/>
            <a:ext cx="3540760" cy="1679575"/>
          </a:xfrm>
        </p:spPr>
        <p:txBody>
          <a:bodyPr/>
          <a:lstStyle/>
          <a:p>
            <a:pPr lvl="0"/>
            <a:r>
              <a:rPr lang="en-US"/>
              <a:t>Edit</a:t>
            </a:r>
          </a:p>
        </p:txBody>
      </p:sp>
      <p:sp>
        <p:nvSpPr>
          <p:cNvPr id="5" name="Footer Placeholder 4">
            <a:extLst>
              <a:ext uri="{FF2B5EF4-FFF2-40B4-BE49-F238E27FC236}">
                <a16:creationId xmlns:a16="http://schemas.microsoft.com/office/drawing/2014/main" id="{B5FDFEA2-2BF3-4421-80C9-5780EBB186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F8EC9-EC0F-4576-8FF2-5A1283B961BC}"/>
              </a:ext>
            </a:extLst>
          </p:cNvPr>
          <p:cNvSpPr>
            <a:spLocks noGrp="1"/>
          </p:cNvSpPr>
          <p:nvPr>
            <p:ph type="sldNum" sz="quarter" idx="12"/>
          </p:nvPr>
        </p:nvSpPr>
        <p:spPr/>
        <p:txBody>
          <a:bodyPr/>
          <a:lstStyle/>
          <a:p>
            <a:fld id="{11333F9B-2E9D-4574-B330-44F5D5D72DA9}" type="slidenum">
              <a:rPr lang="en-US" smtClean="0"/>
              <a:t>‹#›</a:t>
            </a:fld>
            <a:endParaRPr lang="en-US"/>
          </a:p>
        </p:txBody>
      </p:sp>
      <p:sp>
        <p:nvSpPr>
          <p:cNvPr id="8" name="Content Placeholder 7">
            <a:extLst>
              <a:ext uri="{FF2B5EF4-FFF2-40B4-BE49-F238E27FC236}">
                <a16:creationId xmlns:a16="http://schemas.microsoft.com/office/drawing/2014/main" id="{1B8B2D94-2D23-4848-81A3-E1AB8C3B9EE0}"/>
              </a:ext>
            </a:extLst>
          </p:cNvPr>
          <p:cNvSpPr>
            <a:spLocks noGrp="1"/>
          </p:cNvSpPr>
          <p:nvPr>
            <p:ph sz="quarter" idx="13"/>
          </p:nvPr>
        </p:nvSpPr>
        <p:spPr>
          <a:xfrm>
            <a:off x="4714240" y="1825625"/>
            <a:ext cx="2763520" cy="1679575"/>
          </a:xfrm>
        </p:spPr>
        <p:txBody>
          <a:bodyPr/>
          <a:lstStyle/>
          <a:p>
            <a:pPr lvl="0"/>
            <a:r>
              <a:rPr lang="en-US"/>
              <a:t>Edit</a:t>
            </a:r>
          </a:p>
        </p:txBody>
      </p:sp>
      <p:sp>
        <p:nvSpPr>
          <p:cNvPr id="9" name="Content Placeholder 7">
            <a:extLst>
              <a:ext uri="{FF2B5EF4-FFF2-40B4-BE49-F238E27FC236}">
                <a16:creationId xmlns:a16="http://schemas.microsoft.com/office/drawing/2014/main" id="{F74CB216-A5E3-4671-BD9B-C758BB77377A}"/>
              </a:ext>
            </a:extLst>
          </p:cNvPr>
          <p:cNvSpPr>
            <a:spLocks noGrp="1"/>
          </p:cNvSpPr>
          <p:nvPr>
            <p:ph sz="quarter" idx="14"/>
          </p:nvPr>
        </p:nvSpPr>
        <p:spPr>
          <a:xfrm>
            <a:off x="7721600" y="1834197"/>
            <a:ext cx="2763520" cy="1594803"/>
          </a:xfrm>
        </p:spPr>
        <p:txBody>
          <a:bodyPr/>
          <a:lstStyle/>
          <a:p>
            <a:pPr lvl="0"/>
            <a:r>
              <a:rPr lang="en-US"/>
              <a:t>Edit</a:t>
            </a:r>
          </a:p>
        </p:txBody>
      </p:sp>
      <p:sp>
        <p:nvSpPr>
          <p:cNvPr id="10" name="Content Placeholder 7">
            <a:extLst>
              <a:ext uri="{FF2B5EF4-FFF2-40B4-BE49-F238E27FC236}">
                <a16:creationId xmlns:a16="http://schemas.microsoft.com/office/drawing/2014/main" id="{F2788D0F-3BCC-4A3E-9137-C0F20F59242B}"/>
              </a:ext>
            </a:extLst>
          </p:cNvPr>
          <p:cNvSpPr>
            <a:spLocks noGrp="1"/>
          </p:cNvSpPr>
          <p:nvPr>
            <p:ph sz="quarter" idx="15"/>
          </p:nvPr>
        </p:nvSpPr>
        <p:spPr>
          <a:xfrm>
            <a:off x="701040" y="3573145"/>
            <a:ext cx="2763520" cy="1090295"/>
          </a:xfrm>
        </p:spPr>
        <p:txBody>
          <a:bodyPr/>
          <a:lstStyle/>
          <a:p>
            <a:pPr lvl="0"/>
            <a:r>
              <a:rPr lang="en-US"/>
              <a:t>Edit</a:t>
            </a:r>
          </a:p>
        </p:txBody>
      </p:sp>
      <p:sp>
        <p:nvSpPr>
          <p:cNvPr id="11" name="Content Placeholder 7">
            <a:extLst>
              <a:ext uri="{FF2B5EF4-FFF2-40B4-BE49-F238E27FC236}">
                <a16:creationId xmlns:a16="http://schemas.microsoft.com/office/drawing/2014/main" id="{F5567426-E435-4ABD-A341-902B1FA4F906}"/>
              </a:ext>
            </a:extLst>
          </p:cNvPr>
          <p:cNvSpPr>
            <a:spLocks noGrp="1"/>
          </p:cNvSpPr>
          <p:nvPr>
            <p:ph sz="quarter" idx="16"/>
          </p:nvPr>
        </p:nvSpPr>
        <p:spPr>
          <a:xfrm>
            <a:off x="3581400" y="3573145"/>
            <a:ext cx="2763520" cy="1090295"/>
          </a:xfrm>
        </p:spPr>
        <p:txBody>
          <a:bodyPr/>
          <a:lstStyle>
            <a:lvl1pPr marL="0" indent="0">
              <a:buNone/>
              <a:defRPr/>
            </a:lvl1pPr>
          </a:lstStyle>
          <a:p>
            <a:pPr lvl="0"/>
            <a:endParaRPr lang="en-US"/>
          </a:p>
        </p:txBody>
      </p:sp>
      <p:sp>
        <p:nvSpPr>
          <p:cNvPr id="12" name="Content Placeholder 7">
            <a:extLst>
              <a:ext uri="{FF2B5EF4-FFF2-40B4-BE49-F238E27FC236}">
                <a16:creationId xmlns:a16="http://schemas.microsoft.com/office/drawing/2014/main" id="{BD6EF793-0EF4-408D-B5AB-CFBFA5D86CC1}"/>
              </a:ext>
            </a:extLst>
          </p:cNvPr>
          <p:cNvSpPr>
            <a:spLocks noGrp="1"/>
          </p:cNvSpPr>
          <p:nvPr>
            <p:ph sz="quarter" idx="17"/>
          </p:nvPr>
        </p:nvSpPr>
        <p:spPr>
          <a:xfrm>
            <a:off x="6553200" y="3572509"/>
            <a:ext cx="2763520" cy="1090295"/>
          </a:xfrm>
        </p:spPr>
        <p:txBody>
          <a:bodyPr/>
          <a:lstStyle>
            <a:lvl1pPr marL="0" indent="0">
              <a:buNone/>
              <a:defRPr/>
            </a:lvl1pPr>
          </a:lstStyle>
          <a:p>
            <a:pPr lvl="0"/>
            <a:endParaRPr lang="en-US"/>
          </a:p>
        </p:txBody>
      </p:sp>
      <p:sp>
        <p:nvSpPr>
          <p:cNvPr id="13" name="Content Placeholder 7">
            <a:extLst>
              <a:ext uri="{FF2B5EF4-FFF2-40B4-BE49-F238E27FC236}">
                <a16:creationId xmlns:a16="http://schemas.microsoft.com/office/drawing/2014/main" id="{7F2D9CA8-C544-474D-983A-207DB9CAC206}"/>
              </a:ext>
            </a:extLst>
          </p:cNvPr>
          <p:cNvSpPr>
            <a:spLocks noGrp="1"/>
          </p:cNvSpPr>
          <p:nvPr>
            <p:ph sz="quarter" idx="18"/>
          </p:nvPr>
        </p:nvSpPr>
        <p:spPr>
          <a:xfrm>
            <a:off x="701040" y="4731385"/>
            <a:ext cx="2763520" cy="1354455"/>
          </a:xfrm>
        </p:spPr>
        <p:txBody>
          <a:bodyPr/>
          <a:lstStyle/>
          <a:p>
            <a:pPr lvl="0"/>
            <a:r>
              <a:rPr lang="en-US"/>
              <a:t>Edit</a:t>
            </a:r>
          </a:p>
        </p:txBody>
      </p:sp>
      <p:sp>
        <p:nvSpPr>
          <p:cNvPr id="14" name="Content Placeholder 7">
            <a:extLst>
              <a:ext uri="{FF2B5EF4-FFF2-40B4-BE49-F238E27FC236}">
                <a16:creationId xmlns:a16="http://schemas.microsoft.com/office/drawing/2014/main" id="{E0F9DA06-2E7F-42CB-B286-CED6463ABD87}"/>
              </a:ext>
            </a:extLst>
          </p:cNvPr>
          <p:cNvSpPr>
            <a:spLocks noGrp="1"/>
          </p:cNvSpPr>
          <p:nvPr>
            <p:ph sz="quarter" idx="19"/>
          </p:nvPr>
        </p:nvSpPr>
        <p:spPr>
          <a:xfrm>
            <a:off x="3657600" y="4760277"/>
            <a:ext cx="2763520" cy="1325563"/>
          </a:xfrm>
        </p:spPr>
        <p:txBody>
          <a:bodyPr/>
          <a:lstStyle>
            <a:lvl1pPr marL="0" indent="0">
              <a:buNone/>
              <a:defRPr/>
            </a:lvl1pPr>
          </a:lstStyle>
          <a:p>
            <a:pPr lvl="0"/>
            <a:endParaRPr lang="en-US"/>
          </a:p>
        </p:txBody>
      </p:sp>
      <p:sp>
        <p:nvSpPr>
          <p:cNvPr id="15" name="Content Placeholder 7">
            <a:extLst>
              <a:ext uri="{FF2B5EF4-FFF2-40B4-BE49-F238E27FC236}">
                <a16:creationId xmlns:a16="http://schemas.microsoft.com/office/drawing/2014/main" id="{A898A263-7DB2-4FD3-90DD-3030132823CD}"/>
              </a:ext>
            </a:extLst>
          </p:cNvPr>
          <p:cNvSpPr>
            <a:spLocks noGrp="1"/>
          </p:cNvSpPr>
          <p:nvPr>
            <p:ph sz="quarter" idx="20"/>
          </p:nvPr>
        </p:nvSpPr>
        <p:spPr>
          <a:xfrm>
            <a:off x="6614160" y="4760277"/>
            <a:ext cx="2763520" cy="1325563"/>
          </a:xfrm>
        </p:spPr>
        <p:txBody>
          <a:bodyPr/>
          <a:lstStyle>
            <a:lvl1pPr marL="0" indent="0">
              <a:buNone/>
              <a:defRPr/>
            </a:lvl1pPr>
          </a:lstStyle>
          <a:p>
            <a:pPr lvl="0"/>
            <a:endParaRPr lang="en-US"/>
          </a:p>
        </p:txBody>
      </p:sp>
    </p:spTree>
    <p:extLst>
      <p:ext uri="{BB962C8B-B14F-4D97-AF65-F5344CB8AC3E}">
        <p14:creationId xmlns:p14="http://schemas.microsoft.com/office/powerpoint/2010/main" val="3786695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44D33-6041-485A-B6E5-CB270C7AF3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14AF76-7215-4DDC-BC9D-4EB0511241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D3577D-21AE-48BD-A722-623E03D3686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77E1FFD3-1CCB-42D7-9F2A-54CBAF0AA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CA0BB1-FEC3-43EC-82D6-DC7D3C892C3D}"/>
              </a:ext>
            </a:extLst>
          </p:cNvPr>
          <p:cNvSpPr>
            <a:spLocks noGrp="1"/>
          </p:cNvSpPr>
          <p:nvPr>
            <p:ph type="sldNum" sz="quarter" idx="12"/>
          </p:nvPr>
        </p:nvSpPr>
        <p:spPr/>
        <p:txBody>
          <a:bodyPr/>
          <a:lstStyle/>
          <a:p>
            <a:fld id="{11333F9B-2E9D-4574-B330-44F5D5D72DA9}" type="slidenum">
              <a:rPr lang="en-US" smtClean="0"/>
              <a:t>‹#›</a:t>
            </a:fld>
            <a:endParaRPr lang="en-US"/>
          </a:p>
        </p:txBody>
      </p:sp>
    </p:spTree>
    <p:extLst>
      <p:ext uri="{BB962C8B-B14F-4D97-AF65-F5344CB8AC3E}">
        <p14:creationId xmlns:p14="http://schemas.microsoft.com/office/powerpoint/2010/main" val="1901193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10A68-0BF7-4466-BB61-EAA1A95F4D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C0BE91-E89B-4AC8-B219-B4BD97DCB21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D4B7FD-8580-4D66-A127-6F395274048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B0E6A8-E154-4C3B-A636-956EC774FA8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80AECB9B-7AD1-4089-B834-4F66FD92E9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946694-4DB0-4150-9869-E1071B5831BA}"/>
              </a:ext>
            </a:extLst>
          </p:cNvPr>
          <p:cNvSpPr>
            <a:spLocks noGrp="1"/>
          </p:cNvSpPr>
          <p:nvPr>
            <p:ph type="sldNum" sz="quarter" idx="12"/>
          </p:nvPr>
        </p:nvSpPr>
        <p:spPr/>
        <p:txBody>
          <a:bodyPr/>
          <a:lstStyle/>
          <a:p>
            <a:fld id="{11333F9B-2E9D-4574-B330-44F5D5D72DA9}" type="slidenum">
              <a:rPr lang="en-US" smtClean="0"/>
              <a:t>‹#›</a:t>
            </a:fld>
            <a:endParaRPr lang="en-US"/>
          </a:p>
        </p:txBody>
      </p:sp>
    </p:spTree>
    <p:extLst>
      <p:ext uri="{BB962C8B-B14F-4D97-AF65-F5344CB8AC3E}">
        <p14:creationId xmlns:p14="http://schemas.microsoft.com/office/powerpoint/2010/main" val="35306701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103" y="-94593"/>
            <a:ext cx="12381185" cy="1740831"/>
          </a:xfrm>
          <a:prstGeom prst="rect">
            <a:avLst/>
          </a:prstGeom>
          <a:ln w="25400">
            <a:solidFill>
              <a:schemeClr val="accent1">
                <a:lumMod val="75000"/>
              </a:schemeClr>
            </a:solidFill>
          </a:ln>
        </p:spPr>
        <p:txBody>
          <a:bodyPr vert="horz" lIns="731520" tIns="548640" rIns="457200" bIns="457200" rtlCol="0" anchor="ctr">
            <a:noAutofit/>
          </a:bodyPr>
          <a:lstStyle/>
          <a:p>
            <a:pPr lvl="0" algn="ctr"/>
            <a:r>
              <a:rPr lang="en-US"/>
              <a:t>Click to edit Master title style</a:t>
            </a:r>
          </a:p>
        </p:txBody>
      </p:sp>
      <p:sp>
        <p:nvSpPr>
          <p:cNvPr id="3" name="Text Placeholder 2"/>
          <p:cNvSpPr>
            <a:spLocks noGrp="1"/>
          </p:cNvSpPr>
          <p:nvPr>
            <p:ph type="body" idx="1"/>
          </p:nvPr>
        </p:nvSpPr>
        <p:spPr>
          <a:xfrm>
            <a:off x="414868" y="1825625"/>
            <a:ext cx="1135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168384"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257AD-90F9-4636-AD93-EC01DBF603ED}" type="slidenum">
              <a:rPr lang="en-US" smtClean="0"/>
              <a:t>‹#›</a:t>
            </a:fld>
            <a:endParaRPr lang="en-US"/>
          </a:p>
        </p:txBody>
      </p:sp>
      <p:sp>
        <p:nvSpPr>
          <p:cNvPr id="5" name="Slide Number Placeholder 2">
            <a:extLst>
              <a:ext uri="{FF2B5EF4-FFF2-40B4-BE49-F238E27FC236}">
                <a16:creationId xmlns:a16="http://schemas.microsoft.com/office/drawing/2014/main" id="{C95E8C11-6E89-401A-9D9C-CB25A74141E1}"/>
              </a:ext>
            </a:extLst>
          </p:cNvPr>
          <p:cNvSpPr txBox="1">
            <a:spLocks/>
          </p:cNvSpPr>
          <p:nvPr userDrawn="1"/>
        </p:nvSpPr>
        <p:spPr>
          <a:xfrm>
            <a:off x="2703167" y="635635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 name="Footer Placeholder 3">
            <a:extLst>
              <a:ext uri="{FF2B5EF4-FFF2-40B4-BE49-F238E27FC236}">
                <a16:creationId xmlns:a16="http://schemas.microsoft.com/office/drawing/2014/main" id="{5567E736-4551-4521-BFE8-60F2103257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468860612"/>
      </p:ext>
    </p:extLst>
  </p:cSld>
  <p:clrMap bg1="lt1" tx1="dk1" bg2="lt2" tx2="dk2" accent1="accent1" accent2="accent2" accent3="accent3" accent4="accent4" accent5="accent5" accent6="accent6" hlink="hlink" folHlink="folHlink"/>
  <p:sldLayoutIdLst>
    <p:sldLayoutId id="2147483699" r:id="rId1"/>
    <p:sldLayoutId id="2147483705" r:id="rId2"/>
    <p:sldLayoutId id="2147483704" r:id="rId3"/>
    <p:sldLayoutId id="2147483706" r:id="rId4"/>
    <p:sldLayoutId id="2147483737" r:id="rId5"/>
  </p:sldLayoutIdLst>
  <p:hf hdr="0" ftr="0" dt="0"/>
  <p:txStyles>
    <p:titleStyle>
      <a:lvl1pPr algn="r" defTabSz="914400" rtl="0" eaLnBrk="1" latinLnBrk="0" hangingPunct="1">
        <a:lnSpc>
          <a:spcPct val="90000"/>
        </a:lnSpc>
        <a:spcBef>
          <a:spcPct val="0"/>
        </a:spcBef>
        <a:buNone/>
        <a:defRPr lang="en-US" sz="6000" b="0" kern="1200">
          <a:solidFill>
            <a:schemeClr val="tx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3600" kern="120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600"/>
        </a:spcBef>
        <a:spcAft>
          <a:spcPts val="600"/>
        </a:spcAft>
        <a:buFont typeface="Arial" panose="020B0604020202020204" pitchFamily="34" charset="0"/>
        <a:buChar char="‒"/>
        <a:defRPr sz="3200" kern="1200">
          <a:solidFill>
            <a:schemeClr val="tx1"/>
          </a:solidFill>
          <a:latin typeface="+mj-lt"/>
          <a:ea typeface="+mn-ea"/>
          <a:cs typeface="Arial" panose="020B0604020202020204" pitchFamily="34" charset="0"/>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3200" kern="1200">
          <a:solidFill>
            <a:schemeClr val="tx1"/>
          </a:solidFill>
          <a:latin typeface="+mj-lt"/>
          <a:ea typeface="+mn-ea"/>
          <a:cs typeface="Arial" panose="020B0604020202020204" pitchFamily="34" charset="0"/>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chemeClr val="tx1"/>
          </a:solidFill>
          <a:latin typeface="+mj-lt"/>
          <a:ea typeface="+mn-ea"/>
          <a:cs typeface="Arial" panose="020B0604020202020204" pitchFamily="34" charset="0"/>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24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EA1006-7851-44B7-B042-5B980C8209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97BA45-D042-4EBE-A5A8-A4BAAB296DE6}"/>
              </a:ext>
            </a:extLst>
          </p:cNvPr>
          <p:cNvSpPr>
            <a:spLocks noGrp="1"/>
          </p:cNvSpPr>
          <p:nvPr>
            <p:ph type="body" idx="1"/>
          </p:nvPr>
        </p:nvSpPr>
        <p:spPr>
          <a:xfrm>
            <a:off x="838200" y="1825625"/>
            <a:ext cx="10063480" cy="3650615"/>
          </a:xfrm>
          <a:prstGeom prst="rect">
            <a:avLst/>
          </a:prstGeom>
        </p:spPr>
        <p:txBody>
          <a:bodyPr vert="horz" lIns="91440" tIns="45720" rIns="91440" bIns="45720" rtlCol="0">
            <a:normAutofit/>
          </a:bodyPr>
          <a:lstStyle/>
          <a:p>
            <a:pPr lvl="0"/>
            <a:r>
              <a:rPr lang="en-US"/>
              <a:t>Edit</a:t>
            </a:r>
          </a:p>
        </p:txBody>
      </p:sp>
      <p:sp>
        <p:nvSpPr>
          <p:cNvPr id="5" name="Footer Placeholder 4">
            <a:extLst>
              <a:ext uri="{FF2B5EF4-FFF2-40B4-BE49-F238E27FC236}">
                <a16:creationId xmlns:a16="http://schemas.microsoft.com/office/drawing/2014/main" id="{93075EBF-1A8B-4465-A692-2BF4F0C474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EDD197-1F11-4DCB-A79C-7C4044B4F3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333F9B-2E9D-4574-B330-44F5D5D72DA9}" type="slidenum">
              <a:rPr lang="en-US" smtClean="0"/>
              <a:t>‹#›</a:t>
            </a:fld>
            <a:endParaRPr lang="en-US"/>
          </a:p>
        </p:txBody>
      </p:sp>
      <p:sp>
        <p:nvSpPr>
          <p:cNvPr id="11" name="Text Placeholder 2">
            <a:extLst>
              <a:ext uri="{FF2B5EF4-FFF2-40B4-BE49-F238E27FC236}">
                <a16:creationId xmlns:a16="http://schemas.microsoft.com/office/drawing/2014/main" id="{5A49748A-6390-4519-A662-93BFBD543EBB}"/>
              </a:ext>
            </a:extLst>
          </p:cNvPr>
          <p:cNvSpPr txBox="1">
            <a:spLocks/>
          </p:cNvSpPr>
          <p:nvPr userDrawn="1"/>
        </p:nvSpPr>
        <p:spPr>
          <a:xfrm>
            <a:off x="4800600" y="1978025"/>
            <a:ext cx="1153160" cy="9378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Tree>
    <p:extLst>
      <p:ext uri="{BB962C8B-B14F-4D97-AF65-F5344CB8AC3E}">
        <p14:creationId xmlns:p14="http://schemas.microsoft.com/office/powerpoint/2010/main" val="105844008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EE6FD4-55DA-4A16-8D5D-E5087D967C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098373-7C1F-46F4-BC44-C0188D5523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E789E7E-F16F-453D-A694-36E9851CD3A3}"/>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4152B4-92D6-4CCB-B682-B1FAE2226F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0896AE-20A1-4DA3-BEF7-EC9EB30D13F7}" type="slidenum">
              <a:rPr lang="en-US" smtClean="0"/>
              <a:t>‹#›</a:t>
            </a:fld>
            <a:endParaRPr lang="en-US"/>
          </a:p>
        </p:txBody>
      </p:sp>
    </p:spTree>
    <p:extLst>
      <p:ext uri="{BB962C8B-B14F-4D97-AF65-F5344CB8AC3E}">
        <p14:creationId xmlns:p14="http://schemas.microsoft.com/office/powerpoint/2010/main" val="300342940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103" y="-94593"/>
            <a:ext cx="12381185" cy="1740831"/>
          </a:xfrm>
          <a:prstGeom prst="rect">
            <a:avLst/>
          </a:prstGeom>
          <a:ln w="25400">
            <a:solidFill>
              <a:schemeClr val="accent1">
                <a:lumMod val="75000"/>
              </a:schemeClr>
            </a:solidFill>
          </a:ln>
        </p:spPr>
        <p:txBody>
          <a:bodyPr vert="horz" lIns="731520" tIns="548640" rIns="457200" bIns="457200" rtlCol="0" anchor="ctr">
            <a:noAutofit/>
          </a:bodyPr>
          <a:lstStyle/>
          <a:p>
            <a:pPr lvl="0" algn="ctr"/>
            <a:r>
              <a:rPr lang="en-US"/>
              <a:t>Click to edit Master title style</a:t>
            </a:r>
          </a:p>
        </p:txBody>
      </p:sp>
      <p:sp>
        <p:nvSpPr>
          <p:cNvPr id="3" name="Text Placeholder 2"/>
          <p:cNvSpPr>
            <a:spLocks noGrp="1"/>
          </p:cNvSpPr>
          <p:nvPr>
            <p:ph type="body" idx="1"/>
          </p:nvPr>
        </p:nvSpPr>
        <p:spPr>
          <a:xfrm>
            <a:off x="414868" y="1825625"/>
            <a:ext cx="1135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168384"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257AD-90F9-4636-AD93-EC01DBF603ED}" type="slidenum">
              <a:rPr lang="en-US" smtClean="0"/>
              <a:t>‹#›</a:t>
            </a:fld>
            <a:endParaRPr lang="en-US"/>
          </a:p>
        </p:txBody>
      </p:sp>
      <p:sp>
        <p:nvSpPr>
          <p:cNvPr id="5" name="Slide Number Placeholder 2">
            <a:extLst>
              <a:ext uri="{FF2B5EF4-FFF2-40B4-BE49-F238E27FC236}">
                <a16:creationId xmlns:a16="http://schemas.microsoft.com/office/drawing/2014/main" id="{C95E8C11-6E89-401A-9D9C-CB25A74141E1}"/>
              </a:ext>
            </a:extLst>
          </p:cNvPr>
          <p:cNvSpPr txBox="1">
            <a:spLocks/>
          </p:cNvSpPr>
          <p:nvPr userDrawn="1"/>
        </p:nvSpPr>
        <p:spPr>
          <a:xfrm>
            <a:off x="2703167" y="635635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50008273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Lst>
  <p:hf hdr="0" ftr="0" dt="0"/>
  <p:txStyles>
    <p:titleStyle>
      <a:lvl1pPr algn="r" defTabSz="914400" rtl="0" eaLnBrk="1" latinLnBrk="0" hangingPunct="1">
        <a:lnSpc>
          <a:spcPct val="90000"/>
        </a:lnSpc>
        <a:spcBef>
          <a:spcPct val="0"/>
        </a:spcBef>
        <a:buNone/>
        <a:defRPr lang="en-US" sz="6000" b="0" kern="1200">
          <a:solidFill>
            <a:schemeClr val="tx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3600" kern="120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600"/>
        </a:spcBef>
        <a:spcAft>
          <a:spcPts val="600"/>
        </a:spcAft>
        <a:buFont typeface="Arial" panose="020B0604020202020204" pitchFamily="34" charset="0"/>
        <a:buChar char="‒"/>
        <a:defRPr sz="3200" kern="1200">
          <a:solidFill>
            <a:schemeClr val="tx1"/>
          </a:solidFill>
          <a:latin typeface="+mj-lt"/>
          <a:ea typeface="+mn-ea"/>
          <a:cs typeface="Arial" panose="020B0604020202020204" pitchFamily="34" charset="0"/>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3200" kern="1200">
          <a:solidFill>
            <a:schemeClr val="tx1"/>
          </a:solidFill>
          <a:latin typeface="+mj-lt"/>
          <a:ea typeface="+mn-ea"/>
          <a:cs typeface="Arial" panose="020B0604020202020204" pitchFamily="34" charset="0"/>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chemeClr val="tx1"/>
          </a:solidFill>
          <a:latin typeface="+mj-lt"/>
          <a:ea typeface="+mn-ea"/>
          <a:cs typeface="Arial" panose="020B0604020202020204" pitchFamily="34" charset="0"/>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2400" kern="120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dq.cde.ca.gov/dataquest/" TargetMode="External"/><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1645" y="166891"/>
            <a:ext cx="11618976" cy="1753204"/>
          </a:xfrm>
          <a:ln>
            <a:noFill/>
          </a:ln>
        </p:spPr>
        <p:txBody>
          <a:bodyPr>
            <a:normAutofit fontScale="90000"/>
          </a:bodyPr>
          <a:lstStyle/>
          <a:p>
            <a:r>
              <a:rPr lang="en-US" b="1" dirty="0">
                <a:latin typeface="Arial" panose="020B0604020202020204" pitchFamily="34" charset="0"/>
              </a:rPr>
              <a:t>Item 3-Absenteeism by Reason</a:t>
            </a:r>
            <a:br>
              <a:rPr lang="en-US" dirty="0"/>
            </a:br>
            <a:endParaRPr lang="en-US" sz="1800" dirty="0"/>
          </a:p>
        </p:txBody>
      </p:sp>
      <p:sp>
        <p:nvSpPr>
          <p:cNvPr id="5" name="Subtitle 4"/>
          <p:cNvSpPr>
            <a:spLocks noGrp="1"/>
          </p:cNvSpPr>
          <p:nvPr>
            <p:ph type="subTitle" idx="1"/>
          </p:nvPr>
        </p:nvSpPr>
        <p:spPr>
          <a:xfrm>
            <a:off x="286512" y="1650939"/>
            <a:ext cx="11618976" cy="1397061"/>
          </a:xfrm>
        </p:spPr>
        <p:txBody>
          <a:bodyPr>
            <a:normAutofit lnSpcReduction="10000"/>
          </a:bodyPr>
          <a:lstStyle/>
          <a:p>
            <a:pPr>
              <a:lnSpc>
                <a:spcPct val="100000"/>
              </a:lnSpc>
              <a:spcBef>
                <a:spcPts val="0"/>
              </a:spcBef>
            </a:pPr>
            <a:r>
              <a:rPr lang="en-US" sz="4000" dirty="0">
                <a:latin typeface="Arial" panose="020B0604020202020204" pitchFamily="34" charset="0"/>
              </a:rPr>
              <a:t>DataQuest Report</a:t>
            </a:r>
            <a:br>
              <a:rPr lang="en-US" dirty="0">
                <a:latin typeface="Arial" panose="020B0604020202020204" pitchFamily="34" charset="0"/>
              </a:rPr>
            </a:br>
            <a:br>
              <a:rPr lang="en-US" sz="2400" dirty="0">
                <a:latin typeface="Arial" panose="020B0604020202020204" pitchFamily="34" charset="0"/>
              </a:rPr>
            </a:br>
            <a:r>
              <a:rPr lang="en-US" sz="2400" dirty="0">
                <a:latin typeface="Arial" panose="020B0604020202020204" pitchFamily="34" charset="0"/>
              </a:rPr>
              <a:t>December 11, 2020</a:t>
            </a:r>
            <a:endParaRPr 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3C253676-081B-4102-9358-695F10DAB217}"/>
              </a:ext>
            </a:extLst>
          </p:cNvPr>
          <p:cNvSpPr>
            <a:spLocks noGrp="1"/>
          </p:cNvSpPr>
          <p:nvPr>
            <p:ph type="sldNum" sz="quarter" idx="10"/>
          </p:nvPr>
        </p:nvSpPr>
        <p:spPr/>
        <p:txBody>
          <a:bodyPr/>
          <a:lstStyle/>
          <a:p>
            <a:fld id="{BD4257AD-90F9-4636-AD93-EC01DBF603ED}" type="slidenum">
              <a:rPr lang="en-US" smtClean="0"/>
              <a:t>1</a:t>
            </a:fld>
            <a:endParaRPr lang="en-US" dirty="0"/>
          </a:p>
        </p:txBody>
      </p:sp>
    </p:spTree>
    <p:extLst>
      <p:ext uri="{BB962C8B-B14F-4D97-AF65-F5344CB8AC3E}">
        <p14:creationId xmlns:p14="http://schemas.microsoft.com/office/powerpoint/2010/main" val="4054506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ED178-118D-4FF4-B1E6-4C04413697CD}"/>
              </a:ext>
            </a:extLst>
          </p:cNvPr>
          <p:cNvSpPr>
            <a:spLocks noGrp="1"/>
          </p:cNvSpPr>
          <p:nvPr>
            <p:ph type="title"/>
          </p:nvPr>
        </p:nvSpPr>
        <p:spPr/>
        <p:txBody>
          <a:bodyPr>
            <a:normAutofit/>
          </a:bodyPr>
          <a:lstStyle/>
          <a:p>
            <a:pPr algn="ctr"/>
            <a:r>
              <a:rPr lang="en-US" sz="4800" b="1" dirty="0">
                <a:latin typeface="Arial" panose="020B0604020202020204" pitchFamily="34" charset="0"/>
                <a:cs typeface="Arial" panose="020B0604020202020204" pitchFamily="34" charset="0"/>
              </a:rPr>
              <a:t>Average Days Absent</a:t>
            </a:r>
          </a:p>
        </p:txBody>
      </p:sp>
      <p:sp>
        <p:nvSpPr>
          <p:cNvPr id="7" name="Title 1">
            <a:extLst>
              <a:ext uri="{FF2B5EF4-FFF2-40B4-BE49-F238E27FC236}">
                <a16:creationId xmlns:a16="http://schemas.microsoft.com/office/drawing/2014/main" id="{85F32E2F-057B-400B-AD42-23793546A08F}"/>
              </a:ext>
            </a:extLst>
          </p:cNvPr>
          <p:cNvSpPr>
            <a:spLocks noGrp="1"/>
          </p:cNvSpPr>
          <p:nvPr>
            <p:ph sz="half" idx="1"/>
          </p:nvPr>
        </p:nvSpPr>
        <p:spPr>
          <a:xfrm>
            <a:off x="1087120" y="2050573"/>
            <a:ext cx="4358640" cy="3901440"/>
          </a:xfrm>
          <a:ln w="28575">
            <a:solidFill>
              <a:schemeClr val="accent5"/>
            </a:solidFill>
          </a:ln>
        </p:spPr>
        <p:style>
          <a:lnRef idx="2">
            <a:schemeClr val="accent1"/>
          </a:lnRef>
          <a:fillRef idx="1">
            <a:schemeClr val="lt1"/>
          </a:fillRef>
          <a:effectRef idx="0">
            <a:schemeClr val="accent1"/>
          </a:effectRef>
          <a:fontRef idx="minor">
            <a:schemeClr val="dk1"/>
          </a:fontRef>
        </p:style>
        <p:txBody>
          <a:bodyPr tIns="731520" rIns="731520" bIns="731520">
            <a:normAutofit fontScale="90000" lnSpcReduction="20000"/>
          </a:bodyPr>
          <a:lstStyle/>
          <a:p>
            <a:pPr marL="0" indent="0" algn="ctr">
              <a:buNone/>
            </a:pPr>
            <a:r>
              <a:rPr lang="en-US" sz="6000" b="0" dirty="0">
                <a:latin typeface="Arial" panose="020B0604020202020204" pitchFamily="34" charset="0"/>
              </a:rPr>
              <a:t>  2018-19</a:t>
            </a:r>
            <a:br>
              <a:rPr lang="en-US" sz="6000" b="0" dirty="0">
                <a:latin typeface="Arial" panose="020B0604020202020204" pitchFamily="34" charset="0"/>
              </a:rPr>
            </a:br>
            <a:r>
              <a:rPr lang="en-US" sz="6000" b="0" dirty="0">
                <a:latin typeface="Arial" panose="020B0604020202020204" pitchFamily="34" charset="0"/>
              </a:rPr>
              <a:t>  Average</a:t>
            </a:r>
            <a:br>
              <a:rPr lang="en-US" sz="6000" b="0" dirty="0">
                <a:latin typeface="Arial" panose="020B0604020202020204" pitchFamily="34" charset="0"/>
              </a:rPr>
            </a:br>
            <a:r>
              <a:rPr lang="en-US" sz="6000" b="0" dirty="0">
                <a:latin typeface="Arial" panose="020B0604020202020204" pitchFamily="34" charset="0"/>
              </a:rPr>
              <a:t>  Days</a:t>
            </a:r>
            <a:br>
              <a:rPr lang="en-US" sz="6000" b="0" dirty="0">
                <a:latin typeface="Arial" panose="020B0604020202020204" pitchFamily="34" charset="0"/>
              </a:rPr>
            </a:br>
            <a:r>
              <a:rPr lang="en-US" sz="6000" b="0" dirty="0">
                <a:latin typeface="Arial" panose="020B0604020202020204" pitchFamily="34" charset="0"/>
              </a:rPr>
              <a:t>  Absent</a:t>
            </a:r>
          </a:p>
        </p:txBody>
      </p:sp>
      <p:pic>
        <p:nvPicPr>
          <p:cNvPr id="8" name="Content Placeholder 7" descr="Yellow circle &#10;9.8 days statewide ">
            <a:extLst>
              <a:ext uri="{FF2B5EF4-FFF2-40B4-BE49-F238E27FC236}">
                <a16:creationId xmlns:a16="http://schemas.microsoft.com/office/drawing/2014/main" id="{410E61B5-08C7-4872-87C2-445C91168EA9}"/>
              </a:ext>
            </a:extLst>
          </p:cNvPr>
          <p:cNvPicPr>
            <a:picLocks noGrp="1" noChangeAspect="1"/>
          </p:cNvPicPr>
          <p:nvPr>
            <p:ph sz="half" idx="2"/>
          </p:nvPr>
        </p:nvPicPr>
        <p:blipFill>
          <a:blip r:embed="rId2"/>
          <a:stretch>
            <a:fillRect/>
          </a:stretch>
        </p:blipFill>
        <p:spPr>
          <a:xfrm>
            <a:off x="7049875" y="2288169"/>
            <a:ext cx="3426249" cy="3426249"/>
          </a:xfrm>
          <a:prstGeom prst="rect">
            <a:avLst/>
          </a:prstGeom>
        </p:spPr>
      </p:pic>
      <p:sp>
        <p:nvSpPr>
          <p:cNvPr id="3" name="Slide Number Placeholder 2">
            <a:extLst>
              <a:ext uri="{FF2B5EF4-FFF2-40B4-BE49-F238E27FC236}">
                <a16:creationId xmlns:a16="http://schemas.microsoft.com/office/drawing/2014/main" id="{34192233-FCA9-4B34-9CE5-DECD001CD3D9}"/>
              </a:ext>
            </a:extLst>
          </p:cNvPr>
          <p:cNvSpPr>
            <a:spLocks noGrp="1"/>
          </p:cNvSpPr>
          <p:nvPr>
            <p:ph type="sldNum" sz="quarter" idx="12"/>
          </p:nvPr>
        </p:nvSpPr>
        <p:spPr/>
        <p:txBody>
          <a:bodyPr/>
          <a:lstStyle/>
          <a:p>
            <a:fld id="{230896AE-20A1-4DA3-BEF7-EC9EB30D13F7}" type="slidenum">
              <a:rPr lang="en-US" smtClean="0"/>
              <a:t>10</a:t>
            </a:fld>
            <a:endParaRPr lang="en-US" dirty="0"/>
          </a:p>
        </p:txBody>
      </p:sp>
    </p:spTree>
    <p:extLst>
      <p:ext uri="{BB962C8B-B14F-4D97-AF65-F5344CB8AC3E}">
        <p14:creationId xmlns:p14="http://schemas.microsoft.com/office/powerpoint/2010/main" val="1733247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CE3AB-C684-4B79-BE5A-6BA480490EB0}"/>
              </a:ext>
            </a:extLst>
          </p:cNvPr>
          <p:cNvSpPr>
            <a:spLocks noGrp="1"/>
          </p:cNvSpPr>
          <p:nvPr>
            <p:ph type="title"/>
          </p:nvPr>
        </p:nvSpPr>
        <p:spPr/>
        <p:txBody>
          <a:bodyPr>
            <a:normAutofit/>
          </a:bodyPr>
          <a:lstStyle/>
          <a:p>
            <a:pPr algn="ctr"/>
            <a:r>
              <a:rPr lang="en-US" b="1" dirty="0">
                <a:latin typeface="Arial"/>
                <a:cs typeface="Arial"/>
              </a:rPr>
              <a:t>Absences for All Students</a:t>
            </a:r>
          </a:p>
        </p:txBody>
      </p:sp>
      <p:pic>
        <p:nvPicPr>
          <p:cNvPr id="7" name="Content Placeholder 7" descr="Image representing 13 students with different numbers of days absent ranging from 0 to 14.">
            <a:extLst>
              <a:ext uri="{FF2B5EF4-FFF2-40B4-BE49-F238E27FC236}">
                <a16:creationId xmlns:a16="http://schemas.microsoft.com/office/drawing/2014/main" id="{187B6CA0-4276-45B5-B0D4-6A5DF3D5BC34}"/>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b="7406"/>
          <a:stretch/>
        </p:blipFill>
        <p:spPr>
          <a:xfrm>
            <a:off x="1162939" y="1825625"/>
            <a:ext cx="4532121" cy="4351338"/>
          </a:xfrm>
        </p:spPr>
      </p:pic>
      <p:sp>
        <p:nvSpPr>
          <p:cNvPr id="4" name="Content Placeholder 3">
            <a:extLst>
              <a:ext uri="{FF2B5EF4-FFF2-40B4-BE49-F238E27FC236}">
                <a16:creationId xmlns:a16="http://schemas.microsoft.com/office/drawing/2014/main" id="{69CF76A7-F8F9-4452-85EC-90079985E2D8}"/>
              </a:ext>
            </a:extLst>
          </p:cNvPr>
          <p:cNvSpPr>
            <a:spLocks noGrp="1"/>
          </p:cNvSpPr>
          <p:nvPr>
            <p:ph sz="half" idx="2"/>
          </p:nvPr>
        </p:nvSpPr>
        <p:spPr>
          <a:xfrm>
            <a:off x="6170251" y="2960094"/>
            <a:ext cx="5181600" cy="2096135"/>
          </a:xfrm>
        </p:spPr>
        <p:txBody>
          <a:bodyPr>
            <a:normAutofit/>
          </a:bodyPr>
          <a:lstStyle/>
          <a:p>
            <a:pPr marL="0" indent="0" algn="ctr">
              <a:buNone/>
            </a:pPr>
            <a:r>
              <a:rPr lang="en-US" sz="6600" dirty="0">
                <a:latin typeface="Arial" panose="020B0604020202020204" pitchFamily="34" charset="0"/>
                <a:ea typeface="Verdana" panose="020B0604030504040204" pitchFamily="34" charset="0"/>
                <a:cs typeface="Arial" panose="020B0604020202020204" pitchFamily="34" charset="0"/>
              </a:rPr>
              <a:t>13</a:t>
            </a:r>
          </a:p>
          <a:p>
            <a:pPr marL="0" indent="0" algn="ctr">
              <a:buNone/>
            </a:pPr>
            <a:r>
              <a:rPr lang="en-US" sz="6600" dirty="0">
                <a:latin typeface="Arial" panose="020B0604020202020204" pitchFamily="34" charset="0"/>
                <a:ea typeface="Verdana" panose="020B0604030504040204" pitchFamily="34" charset="0"/>
                <a:cs typeface="Arial" panose="020B0604020202020204" pitchFamily="34" charset="0"/>
              </a:rPr>
              <a:t>students</a:t>
            </a:r>
            <a:endParaRPr lang="en-US" sz="6600" dirty="0"/>
          </a:p>
        </p:txBody>
      </p:sp>
      <p:sp>
        <p:nvSpPr>
          <p:cNvPr id="3" name="Slide Number Placeholder 2">
            <a:extLst>
              <a:ext uri="{FF2B5EF4-FFF2-40B4-BE49-F238E27FC236}">
                <a16:creationId xmlns:a16="http://schemas.microsoft.com/office/drawing/2014/main" id="{6A5DE8CC-B76D-478C-BFA1-8541AA8F8AE1}"/>
              </a:ext>
            </a:extLst>
          </p:cNvPr>
          <p:cNvSpPr>
            <a:spLocks noGrp="1"/>
          </p:cNvSpPr>
          <p:nvPr>
            <p:ph type="sldNum" sz="quarter" idx="12"/>
          </p:nvPr>
        </p:nvSpPr>
        <p:spPr/>
        <p:txBody>
          <a:bodyPr/>
          <a:lstStyle/>
          <a:p>
            <a:fld id="{230896AE-20A1-4DA3-BEF7-EC9EB30D13F7}" type="slidenum">
              <a:rPr lang="en-US" smtClean="0"/>
              <a:t>11</a:t>
            </a:fld>
            <a:endParaRPr lang="en-US" dirty="0"/>
          </a:p>
        </p:txBody>
      </p:sp>
    </p:spTree>
    <p:extLst>
      <p:ext uri="{BB962C8B-B14F-4D97-AF65-F5344CB8AC3E}">
        <p14:creationId xmlns:p14="http://schemas.microsoft.com/office/powerpoint/2010/main" val="1232836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14410-00B7-41C7-AC91-2AB3BD9B2FDB}"/>
              </a:ext>
            </a:extLst>
          </p:cNvPr>
          <p:cNvSpPr>
            <a:spLocks noGrp="1"/>
          </p:cNvSpPr>
          <p:nvPr>
            <p:ph type="title"/>
          </p:nvPr>
        </p:nvSpPr>
        <p:spPr/>
        <p:txBody>
          <a:bodyPr/>
          <a:lstStyle/>
          <a:p>
            <a:pPr algn="ctr"/>
            <a:r>
              <a:rPr lang="en-US" b="1" dirty="0">
                <a:latin typeface="Arial"/>
                <a:cs typeface="Arial"/>
              </a:rPr>
              <a:t>Students with One or More Absences</a:t>
            </a:r>
          </a:p>
        </p:txBody>
      </p:sp>
      <p:pic>
        <p:nvPicPr>
          <p:cNvPr id="8" name="Content Placeholder 13" descr="Image representing 10 students with 1 or more days absent ranging from 5 to 14 days.">
            <a:extLst>
              <a:ext uri="{FF2B5EF4-FFF2-40B4-BE49-F238E27FC236}">
                <a16:creationId xmlns:a16="http://schemas.microsoft.com/office/drawing/2014/main" id="{C93B6EDB-9067-4ED4-BDAB-A23DAA0B8D96}"/>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b="5983"/>
          <a:stretch/>
        </p:blipFill>
        <p:spPr>
          <a:xfrm>
            <a:off x="1197237" y="1825625"/>
            <a:ext cx="4463525" cy="4351338"/>
          </a:xfrm>
        </p:spPr>
      </p:pic>
      <p:sp>
        <p:nvSpPr>
          <p:cNvPr id="4" name="Content Placeholder 3">
            <a:extLst>
              <a:ext uri="{FF2B5EF4-FFF2-40B4-BE49-F238E27FC236}">
                <a16:creationId xmlns:a16="http://schemas.microsoft.com/office/drawing/2014/main" id="{34480906-7ACF-47C8-87CE-596A06BE2BEE}"/>
              </a:ext>
            </a:extLst>
          </p:cNvPr>
          <p:cNvSpPr>
            <a:spLocks noGrp="1"/>
          </p:cNvSpPr>
          <p:nvPr>
            <p:ph sz="half" idx="2"/>
          </p:nvPr>
        </p:nvSpPr>
        <p:spPr>
          <a:xfrm>
            <a:off x="6094588" y="2931722"/>
            <a:ext cx="5181600" cy="2146021"/>
          </a:xfrm>
        </p:spPr>
        <p:txBody>
          <a:bodyPr vert="horz" lIns="91440" tIns="45720" rIns="91440" bIns="45720" rtlCol="0" anchor="t">
            <a:normAutofit/>
          </a:bodyPr>
          <a:lstStyle/>
          <a:p>
            <a:pPr marL="0" indent="0" algn="ctr">
              <a:buNone/>
            </a:pPr>
            <a:r>
              <a:rPr lang="en-US" sz="5400" dirty="0">
                <a:latin typeface="Arial" panose="020B0604020202020204" pitchFamily="34" charset="0"/>
                <a:ea typeface="Verdana" panose="020B0604030504040204" pitchFamily="34" charset="0"/>
                <a:cs typeface="Arial" panose="020B0604020202020204" pitchFamily="34" charset="0"/>
              </a:rPr>
              <a:t>10</a:t>
            </a:r>
          </a:p>
          <a:p>
            <a:pPr marL="0" indent="0" algn="ctr">
              <a:buNone/>
            </a:pPr>
            <a:r>
              <a:rPr lang="en-US" sz="5400" dirty="0">
                <a:latin typeface="Arial"/>
                <a:ea typeface="Verdana"/>
                <a:cs typeface="Arial"/>
              </a:rPr>
              <a:t>students</a:t>
            </a:r>
          </a:p>
          <a:p>
            <a:endParaRPr lang="en-US" dirty="0">
              <a:latin typeface="Calibri" panose="020F0502020204030204"/>
              <a:ea typeface="Verdana" panose="020B0604030504040204" pitchFamily="34" charset="0"/>
              <a:cs typeface="Calibri" panose="020F0502020204030204"/>
            </a:endParaRPr>
          </a:p>
        </p:txBody>
      </p:sp>
      <p:sp>
        <p:nvSpPr>
          <p:cNvPr id="3" name="Slide Number Placeholder 2">
            <a:extLst>
              <a:ext uri="{FF2B5EF4-FFF2-40B4-BE49-F238E27FC236}">
                <a16:creationId xmlns:a16="http://schemas.microsoft.com/office/drawing/2014/main" id="{90ABC845-D139-419C-A103-853FE1DCD613}"/>
              </a:ext>
            </a:extLst>
          </p:cNvPr>
          <p:cNvSpPr>
            <a:spLocks noGrp="1"/>
          </p:cNvSpPr>
          <p:nvPr>
            <p:ph type="sldNum" sz="quarter" idx="12"/>
          </p:nvPr>
        </p:nvSpPr>
        <p:spPr/>
        <p:txBody>
          <a:bodyPr/>
          <a:lstStyle/>
          <a:p>
            <a:fld id="{230896AE-20A1-4DA3-BEF7-EC9EB30D13F7}" type="slidenum">
              <a:rPr lang="en-US" smtClean="0"/>
              <a:t>12</a:t>
            </a:fld>
            <a:endParaRPr lang="en-US" dirty="0"/>
          </a:p>
        </p:txBody>
      </p:sp>
    </p:spTree>
    <p:extLst>
      <p:ext uri="{BB962C8B-B14F-4D97-AF65-F5344CB8AC3E}">
        <p14:creationId xmlns:p14="http://schemas.microsoft.com/office/powerpoint/2010/main" val="550355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B560-7A4B-4F2C-8E85-1DB180834F41}"/>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Total Days Absent</a:t>
            </a:r>
          </a:p>
        </p:txBody>
      </p:sp>
      <p:pic>
        <p:nvPicPr>
          <p:cNvPr id="7" name="Content Placeholder 13" descr="Image representing 10 students with 1 or more days absent ranging from 5 to 14 days.">
            <a:extLst>
              <a:ext uri="{FF2B5EF4-FFF2-40B4-BE49-F238E27FC236}">
                <a16:creationId xmlns:a16="http://schemas.microsoft.com/office/drawing/2014/main" id="{B901F7BF-4F3A-4ACE-8D66-6348DDC564D3}"/>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b="7315"/>
          <a:stretch/>
        </p:blipFill>
        <p:spPr>
          <a:xfrm>
            <a:off x="1165164" y="1825625"/>
            <a:ext cx="4527671" cy="4351338"/>
          </a:xfrm>
          <a:prstGeom prst="rect">
            <a:avLst/>
          </a:prstGeom>
        </p:spPr>
      </p:pic>
      <p:sp>
        <p:nvSpPr>
          <p:cNvPr id="4" name="Content Placeholder 3">
            <a:extLst>
              <a:ext uri="{FF2B5EF4-FFF2-40B4-BE49-F238E27FC236}">
                <a16:creationId xmlns:a16="http://schemas.microsoft.com/office/drawing/2014/main" id="{E67D450D-AC59-49BC-9BF8-25B189BE6878}"/>
              </a:ext>
            </a:extLst>
          </p:cNvPr>
          <p:cNvSpPr>
            <a:spLocks noGrp="1"/>
          </p:cNvSpPr>
          <p:nvPr>
            <p:ph sz="half" idx="2"/>
          </p:nvPr>
        </p:nvSpPr>
        <p:spPr>
          <a:xfrm>
            <a:off x="6172200" y="2253598"/>
            <a:ext cx="5181600" cy="3693722"/>
          </a:xfrm>
        </p:spPr>
        <p:txBody>
          <a:bodyPr vert="horz" lIns="91440" tIns="45720" rIns="91440" bIns="45720" rtlCol="0" anchor="t">
            <a:normAutofit/>
          </a:bodyPr>
          <a:lstStyle/>
          <a:p>
            <a:pPr marL="0" indent="0" algn="ctr">
              <a:buNone/>
            </a:pPr>
            <a:r>
              <a:rPr lang="en-US" sz="5400" dirty="0">
                <a:latin typeface="Avenir Next"/>
                <a:ea typeface="Verdana"/>
                <a:cs typeface="Arial Hebrew Light"/>
              </a:rPr>
              <a:t>98</a:t>
            </a:r>
            <a:br>
              <a:rPr lang="en-US" sz="5400" dirty="0">
                <a:latin typeface="Avenir Next" panose="020B0503020202020204" pitchFamily="34" charset="0"/>
                <a:ea typeface="Verdana" panose="020B0604030504040204" pitchFamily="34" charset="0"/>
                <a:cs typeface="Arial Hebrew Light" pitchFamily="2" charset="-79"/>
              </a:rPr>
            </a:br>
            <a:r>
              <a:rPr lang="en-US" sz="5400" dirty="0">
                <a:latin typeface="Avenir Next"/>
                <a:ea typeface="Verdana"/>
                <a:cs typeface="Arial Hebrew Light"/>
              </a:rPr>
              <a:t>total</a:t>
            </a:r>
            <a:br>
              <a:rPr lang="en-US" sz="5400" dirty="0">
                <a:latin typeface="Avenir Next" panose="020B0503020202020204" pitchFamily="34" charset="0"/>
                <a:ea typeface="Verdana" panose="020B0604030504040204" pitchFamily="34" charset="0"/>
                <a:cs typeface="Arial Hebrew Light" pitchFamily="2" charset="-79"/>
              </a:rPr>
            </a:br>
            <a:r>
              <a:rPr lang="en-US" sz="5400" dirty="0">
                <a:latin typeface="Avenir Next"/>
                <a:ea typeface="Verdana"/>
                <a:cs typeface="Arial Hebrew Light"/>
              </a:rPr>
              <a:t>days</a:t>
            </a:r>
            <a:br>
              <a:rPr lang="en-US" sz="5400" dirty="0">
                <a:latin typeface="Avenir Next" panose="020B0503020202020204" pitchFamily="34" charset="0"/>
                <a:ea typeface="Verdana" panose="020B0604030504040204" pitchFamily="34" charset="0"/>
                <a:cs typeface="Arial Hebrew Light" pitchFamily="2" charset="-79"/>
              </a:rPr>
            </a:br>
            <a:r>
              <a:rPr lang="en-US" sz="5400" dirty="0">
                <a:latin typeface="Avenir Next"/>
                <a:ea typeface="Verdana"/>
                <a:cs typeface="Arial Hebrew Light"/>
              </a:rPr>
              <a:t>absent</a:t>
            </a:r>
          </a:p>
        </p:txBody>
      </p:sp>
      <p:sp>
        <p:nvSpPr>
          <p:cNvPr id="3" name="Slide Number Placeholder 2">
            <a:extLst>
              <a:ext uri="{FF2B5EF4-FFF2-40B4-BE49-F238E27FC236}">
                <a16:creationId xmlns:a16="http://schemas.microsoft.com/office/drawing/2014/main" id="{19A96171-192F-4A9A-9444-40F04DA4E0EA}"/>
              </a:ext>
            </a:extLst>
          </p:cNvPr>
          <p:cNvSpPr>
            <a:spLocks noGrp="1"/>
          </p:cNvSpPr>
          <p:nvPr>
            <p:ph type="sldNum" sz="quarter" idx="12"/>
          </p:nvPr>
        </p:nvSpPr>
        <p:spPr/>
        <p:txBody>
          <a:bodyPr/>
          <a:lstStyle/>
          <a:p>
            <a:fld id="{230896AE-20A1-4DA3-BEF7-EC9EB30D13F7}" type="slidenum">
              <a:rPr lang="en-US" smtClean="0"/>
              <a:t>13</a:t>
            </a:fld>
            <a:endParaRPr lang="en-US" dirty="0"/>
          </a:p>
        </p:txBody>
      </p:sp>
    </p:spTree>
    <p:extLst>
      <p:ext uri="{BB962C8B-B14F-4D97-AF65-F5344CB8AC3E}">
        <p14:creationId xmlns:p14="http://schemas.microsoft.com/office/powerpoint/2010/main" val="3955892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A3E06-91BE-4B8C-AB08-71890EB5632B}"/>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Days and Students Absent</a:t>
            </a:r>
          </a:p>
        </p:txBody>
      </p:sp>
      <p:pic>
        <p:nvPicPr>
          <p:cNvPr id="9" name="Content Placeholder 13" descr="Image representing 10 students with 1 or more days absent ranging from 5 to 14 days.">
            <a:extLst>
              <a:ext uri="{FF2B5EF4-FFF2-40B4-BE49-F238E27FC236}">
                <a16:creationId xmlns:a16="http://schemas.microsoft.com/office/drawing/2014/main" id="{37955FB0-84C3-4530-AAE6-3D89463895BC}"/>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t="3563" b="6065"/>
          <a:stretch/>
        </p:blipFill>
        <p:spPr>
          <a:xfrm>
            <a:off x="761470" y="1857375"/>
            <a:ext cx="4623225" cy="4332288"/>
          </a:xfrm>
          <a:prstGeom prst="rect">
            <a:avLst/>
          </a:prstGeom>
        </p:spPr>
      </p:pic>
      <p:sp>
        <p:nvSpPr>
          <p:cNvPr id="3" name="Text Placeholder 2">
            <a:extLst>
              <a:ext uri="{FF2B5EF4-FFF2-40B4-BE49-F238E27FC236}">
                <a16:creationId xmlns:a16="http://schemas.microsoft.com/office/drawing/2014/main" id="{1DA2C63F-AEAF-46FE-AA1D-095430E769B5}"/>
              </a:ext>
            </a:extLst>
          </p:cNvPr>
          <p:cNvSpPr>
            <a:spLocks noGrp="1"/>
          </p:cNvSpPr>
          <p:nvPr>
            <p:ph type="body" idx="1"/>
          </p:nvPr>
        </p:nvSpPr>
        <p:spPr>
          <a:xfrm>
            <a:off x="5789560" y="3562509"/>
            <a:ext cx="612879" cy="823912"/>
          </a:xfrm>
        </p:spPr>
        <p:txBody>
          <a:bodyPr>
            <a:normAutofit fontScale="92500" lnSpcReduction="10000"/>
          </a:bodyPr>
          <a:lstStyle/>
          <a:p>
            <a:r>
              <a:rPr lang="en-US" sz="6000" dirty="0"/>
              <a:t>=</a:t>
            </a:r>
          </a:p>
        </p:txBody>
      </p:sp>
      <p:sp>
        <p:nvSpPr>
          <p:cNvPr id="6" name="Content Placeholder 5">
            <a:extLst>
              <a:ext uri="{FF2B5EF4-FFF2-40B4-BE49-F238E27FC236}">
                <a16:creationId xmlns:a16="http://schemas.microsoft.com/office/drawing/2014/main" id="{C6EF87D7-D03A-46CC-AED0-4D89E62A6152}"/>
              </a:ext>
            </a:extLst>
          </p:cNvPr>
          <p:cNvSpPr>
            <a:spLocks noGrp="1"/>
          </p:cNvSpPr>
          <p:nvPr>
            <p:ph sz="quarter" idx="4"/>
          </p:nvPr>
        </p:nvSpPr>
        <p:spPr>
          <a:xfrm>
            <a:off x="6104491" y="1993007"/>
            <a:ext cx="5664252" cy="4791710"/>
          </a:xfrm>
        </p:spPr>
        <p:txBody>
          <a:bodyPr/>
          <a:lstStyle/>
          <a:p>
            <a:pPr marL="0" indent="0" algn="ctr">
              <a:buNone/>
            </a:pPr>
            <a:r>
              <a:rPr lang="en-US" sz="5400" dirty="0">
                <a:solidFill>
                  <a:prstClr val="black"/>
                </a:solidFill>
                <a:latin typeface="Avenir Next" panose="020B0503020202020204" pitchFamily="34" charset="0"/>
                <a:ea typeface="Verdana" panose="020B0604030504040204" pitchFamily="34" charset="0"/>
                <a:cs typeface="Arial Hebrew Scholar Light" pitchFamily="2" charset="-79"/>
              </a:rPr>
              <a:t>98</a:t>
            </a:r>
            <a:br>
              <a:rPr lang="en-US" sz="5400" dirty="0">
                <a:solidFill>
                  <a:prstClr val="black"/>
                </a:solidFill>
                <a:latin typeface="Avenir Next" panose="020B0503020202020204" pitchFamily="34" charset="0"/>
                <a:ea typeface="Verdana" panose="020B0604030504040204" pitchFamily="34" charset="0"/>
                <a:cs typeface="Arial Hebrew Scholar Light" pitchFamily="2" charset="-79"/>
              </a:rPr>
            </a:br>
            <a:r>
              <a:rPr lang="en-US" sz="5400" dirty="0">
                <a:solidFill>
                  <a:prstClr val="black"/>
                </a:solidFill>
                <a:latin typeface="Avenir Next" panose="020B0503020202020204" pitchFamily="34" charset="0"/>
                <a:ea typeface="Verdana" panose="020B0604030504040204" pitchFamily="34" charset="0"/>
                <a:cs typeface="Arial Hebrew Scholar Light" pitchFamily="2" charset="-79"/>
              </a:rPr>
              <a:t>Days</a:t>
            </a:r>
            <a:br>
              <a:rPr lang="en-US" sz="5400" dirty="0">
                <a:solidFill>
                  <a:prstClr val="black"/>
                </a:solidFill>
                <a:latin typeface="Avenir Next" panose="020B0503020202020204" pitchFamily="34" charset="0"/>
                <a:ea typeface="Verdana" panose="020B0604030504040204" pitchFamily="34" charset="0"/>
                <a:cs typeface="Arial Hebrew Scholar Light" pitchFamily="2" charset="-79"/>
              </a:rPr>
            </a:br>
            <a:r>
              <a:rPr lang="en-US" sz="4000" dirty="0">
                <a:solidFill>
                  <a:prstClr val="black"/>
                </a:solidFill>
                <a:latin typeface="Avenir Next" panose="020B0503020202020204" pitchFamily="34" charset="0"/>
                <a:ea typeface="Verdana" panose="020B0604030504040204" pitchFamily="34" charset="0"/>
                <a:cs typeface="Arial Hebrew Scholar Light" pitchFamily="2" charset="-79"/>
              </a:rPr>
              <a:t>__________</a:t>
            </a:r>
            <a:br>
              <a:rPr lang="en-US" sz="4000" dirty="0">
                <a:solidFill>
                  <a:prstClr val="black"/>
                </a:solidFill>
                <a:latin typeface="Avenir Next" panose="020B0503020202020204" pitchFamily="34" charset="0"/>
                <a:ea typeface="Verdana" panose="020B0604030504040204" pitchFamily="34" charset="0"/>
                <a:cs typeface="Arial Hebrew Scholar Light" pitchFamily="2" charset="-79"/>
              </a:rPr>
            </a:br>
            <a:r>
              <a:rPr lang="en-US" sz="5400" dirty="0">
                <a:solidFill>
                  <a:prstClr val="black"/>
                </a:solidFill>
                <a:latin typeface="Avenir Next" panose="020B0503020202020204" pitchFamily="34" charset="0"/>
                <a:ea typeface="Verdana" panose="020B0604030504040204" pitchFamily="34" charset="0"/>
                <a:cs typeface="Arial Hebrew Scholar Light" pitchFamily="2" charset="-79"/>
              </a:rPr>
              <a:t>10</a:t>
            </a:r>
            <a:br>
              <a:rPr lang="en-US" sz="5400" dirty="0">
                <a:solidFill>
                  <a:prstClr val="black"/>
                </a:solidFill>
                <a:latin typeface="Avenir Next" panose="020B0503020202020204" pitchFamily="34" charset="0"/>
                <a:ea typeface="Verdana" panose="020B0604030504040204" pitchFamily="34" charset="0"/>
                <a:cs typeface="Arial Hebrew Scholar Light" pitchFamily="2" charset="-79"/>
              </a:rPr>
            </a:br>
            <a:r>
              <a:rPr lang="en-US" sz="5400" dirty="0">
                <a:solidFill>
                  <a:prstClr val="black"/>
                </a:solidFill>
                <a:latin typeface="Avenir Next" panose="020B0503020202020204" pitchFamily="34" charset="0"/>
                <a:ea typeface="Verdana" panose="020B0604030504040204" pitchFamily="34" charset="0"/>
                <a:cs typeface="Arial Hebrew Scholar Light" pitchFamily="2" charset="-79"/>
              </a:rPr>
              <a:t>Students</a:t>
            </a:r>
            <a:endParaRPr lang="en-US" sz="5400" dirty="0"/>
          </a:p>
          <a:p>
            <a:endParaRPr lang="en-US" dirty="0"/>
          </a:p>
        </p:txBody>
      </p:sp>
      <p:sp>
        <p:nvSpPr>
          <p:cNvPr id="4" name="Slide Number Placeholder 3">
            <a:extLst>
              <a:ext uri="{FF2B5EF4-FFF2-40B4-BE49-F238E27FC236}">
                <a16:creationId xmlns:a16="http://schemas.microsoft.com/office/drawing/2014/main" id="{BF355A88-30E8-423F-BF73-557FF2DE88F1}"/>
              </a:ext>
            </a:extLst>
          </p:cNvPr>
          <p:cNvSpPr>
            <a:spLocks noGrp="1"/>
          </p:cNvSpPr>
          <p:nvPr>
            <p:ph type="sldNum" sz="quarter" idx="12"/>
          </p:nvPr>
        </p:nvSpPr>
        <p:spPr/>
        <p:txBody>
          <a:bodyPr/>
          <a:lstStyle/>
          <a:p>
            <a:fld id="{230896AE-20A1-4DA3-BEF7-EC9EB30D13F7}" type="slidenum">
              <a:rPr lang="en-US" smtClean="0"/>
              <a:t>14</a:t>
            </a:fld>
            <a:endParaRPr lang="en-US" dirty="0"/>
          </a:p>
        </p:txBody>
      </p:sp>
    </p:spTree>
    <p:extLst>
      <p:ext uri="{BB962C8B-B14F-4D97-AF65-F5344CB8AC3E}">
        <p14:creationId xmlns:p14="http://schemas.microsoft.com/office/powerpoint/2010/main" val="1235035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C2CE1-626E-4B15-BE87-A8F09A3D3CA3}"/>
              </a:ext>
            </a:extLst>
          </p:cNvPr>
          <p:cNvSpPr>
            <a:spLocks noGrp="1"/>
          </p:cNvSpPr>
          <p:nvPr>
            <p:ph type="title"/>
          </p:nvPr>
        </p:nvSpPr>
        <p:spPr/>
        <p:txBody>
          <a:bodyPr/>
          <a:lstStyle/>
          <a:p>
            <a:pPr algn="ctr"/>
            <a:r>
              <a:rPr lang="en-US" b="1" dirty="0">
                <a:latin typeface="Arial"/>
                <a:cs typeface="Arial"/>
              </a:rPr>
              <a:t>Average Days Statewide</a:t>
            </a:r>
            <a:endParaRPr lang="en-US" dirty="0"/>
          </a:p>
        </p:txBody>
      </p:sp>
      <p:pic>
        <p:nvPicPr>
          <p:cNvPr id="6" name="Content Placeholder 13" descr="Image representing 10 students with 1 or more days absent ranging from 5 to 14 days.">
            <a:extLst>
              <a:ext uri="{FF2B5EF4-FFF2-40B4-BE49-F238E27FC236}">
                <a16:creationId xmlns:a16="http://schemas.microsoft.com/office/drawing/2014/main" id="{420C83A2-DEB8-49FF-90E2-4B4179D65279}"/>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t="3563" b="6065"/>
          <a:stretch/>
        </p:blipFill>
        <p:spPr>
          <a:xfrm>
            <a:off x="1107223" y="1825625"/>
            <a:ext cx="4643553" cy="4351338"/>
          </a:xfrm>
          <a:prstGeom prst="rect">
            <a:avLst/>
          </a:prstGeom>
        </p:spPr>
      </p:pic>
      <p:graphicFrame>
        <p:nvGraphicFramePr>
          <p:cNvPr id="7" name="Content Placeholder 5" descr="Image of embargoed statewide average days absent of 9.8 days.">
            <a:extLst>
              <a:ext uri="{FF2B5EF4-FFF2-40B4-BE49-F238E27FC236}">
                <a16:creationId xmlns:a16="http://schemas.microsoft.com/office/drawing/2014/main" id="{21EAAA95-3D8D-4546-8452-58FFB4B244B4}"/>
              </a:ext>
            </a:extLst>
          </p:cNvPr>
          <p:cNvGraphicFramePr>
            <a:graphicFrameLocks noGrp="1"/>
          </p:cNvGraphicFramePr>
          <p:nvPr>
            <p:ph sz="half" idx="2"/>
            <p:extLst>
              <p:ext uri="{D42A27DB-BD31-4B8C-83A1-F6EECF244321}">
                <p14:modId xmlns:p14="http://schemas.microsoft.com/office/powerpoint/2010/main" val="768280842"/>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43387C5D-F8F4-4E50-885C-095A74970565}"/>
              </a:ext>
            </a:extLst>
          </p:cNvPr>
          <p:cNvSpPr>
            <a:spLocks noGrp="1"/>
          </p:cNvSpPr>
          <p:nvPr>
            <p:ph type="sldNum" sz="quarter" idx="12"/>
          </p:nvPr>
        </p:nvSpPr>
        <p:spPr/>
        <p:txBody>
          <a:bodyPr/>
          <a:lstStyle/>
          <a:p>
            <a:fld id="{230896AE-20A1-4DA3-BEF7-EC9EB30D13F7}" type="slidenum">
              <a:rPr lang="en-US" smtClean="0"/>
              <a:t>15</a:t>
            </a:fld>
            <a:endParaRPr lang="en-US" dirty="0"/>
          </a:p>
        </p:txBody>
      </p:sp>
    </p:spTree>
    <p:extLst>
      <p:ext uri="{BB962C8B-B14F-4D97-AF65-F5344CB8AC3E}">
        <p14:creationId xmlns:p14="http://schemas.microsoft.com/office/powerpoint/2010/main" val="2754842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fer to the appendix on slide 34 for the alternate text version.">
            <a:extLst>
              <a:ext uri="{FF2B5EF4-FFF2-40B4-BE49-F238E27FC236}">
                <a16:creationId xmlns:a16="http://schemas.microsoft.com/office/drawing/2014/main" id="{05FC4531-FBE5-40BF-ABDF-92676E477D86}"/>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7555"/>
          <a:stretch/>
        </p:blipFill>
        <p:spPr>
          <a:xfrm>
            <a:off x="0" y="339809"/>
            <a:ext cx="11860696" cy="6090574"/>
          </a:xfrm>
          <a:prstGeom prst="rect">
            <a:avLst/>
          </a:prstGeom>
        </p:spPr>
      </p:pic>
      <p:sp>
        <p:nvSpPr>
          <p:cNvPr id="2" name="Title 1">
            <a:extLst>
              <a:ext uri="{FF2B5EF4-FFF2-40B4-BE49-F238E27FC236}">
                <a16:creationId xmlns:a16="http://schemas.microsoft.com/office/drawing/2014/main" id="{56DC06FA-1B1C-4513-A863-F3FFFB0C2319}"/>
              </a:ext>
            </a:extLst>
          </p:cNvPr>
          <p:cNvSpPr>
            <a:spLocks noGrp="1"/>
          </p:cNvSpPr>
          <p:nvPr>
            <p:ph type="title"/>
          </p:nvPr>
        </p:nvSpPr>
        <p:spPr>
          <a:xfrm>
            <a:off x="0" y="0"/>
            <a:ext cx="11860696" cy="1646238"/>
          </a:xfrm>
          <a:ln>
            <a:noFill/>
          </a:ln>
        </p:spPr>
        <p:txBody>
          <a:bodyPr/>
          <a:lstStyle/>
          <a:p>
            <a:pPr algn="l"/>
            <a:r>
              <a:rPr lang="en-US" sz="4400" b="1" dirty="0">
                <a:latin typeface="Arial"/>
                <a:cs typeface="Arial"/>
              </a:rPr>
              <a:t>Average Days Absent</a:t>
            </a:r>
            <a:r>
              <a:rPr lang="en-US" b="1" dirty="0">
                <a:latin typeface="Arial"/>
                <a:cs typeface="Arial"/>
              </a:rPr>
              <a:t> </a:t>
            </a:r>
            <a:r>
              <a:rPr lang="en-US" sz="3200" dirty="0">
                <a:latin typeface="Arial"/>
                <a:cs typeface="Arial"/>
              </a:rPr>
              <a:t>2018-19</a:t>
            </a:r>
            <a:br>
              <a:rPr lang="en-US" sz="3200" b="1" dirty="0">
                <a:latin typeface="Arial" panose="020B0604020202020204" pitchFamily="34" charset="0"/>
              </a:rPr>
            </a:br>
            <a:r>
              <a:rPr lang="en-US" sz="3200" i="1" dirty="0">
                <a:latin typeface="Arial"/>
                <a:cs typeface="Arial"/>
              </a:rPr>
              <a:t>by Grade Span</a:t>
            </a:r>
            <a:endParaRPr lang="en-US" sz="3200" dirty="0">
              <a:latin typeface="Arial"/>
              <a:cs typeface="Arial"/>
            </a:endParaRPr>
          </a:p>
        </p:txBody>
      </p:sp>
      <p:sp>
        <p:nvSpPr>
          <p:cNvPr id="6" name="Slide Number Placeholder 5">
            <a:extLst>
              <a:ext uri="{FF2B5EF4-FFF2-40B4-BE49-F238E27FC236}">
                <a16:creationId xmlns:a16="http://schemas.microsoft.com/office/drawing/2014/main" id="{EA3AB63D-6AF3-4BFD-929C-73887AF56E9E}"/>
              </a:ext>
            </a:extLst>
          </p:cNvPr>
          <p:cNvSpPr>
            <a:spLocks noGrp="1"/>
          </p:cNvSpPr>
          <p:nvPr>
            <p:ph type="sldNum" sz="quarter" idx="12"/>
          </p:nvPr>
        </p:nvSpPr>
        <p:spPr/>
        <p:txBody>
          <a:bodyPr/>
          <a:lstStyle/>
          <a:p>
            <a:fld id="{230896AE-20A1-4DA3-BEF7-EC9EB30D13F7}" type="slidenum">
              <a:rPr lang="en-US" smtClean="0"/>
              <a:t>16</a:t>
            </a:fld>
            <a:endParaRPr lang="en-US" dirty="0"/>
          </a:p>
        </p:txBody>
      </p:sp>
    </p:spTree>
    <p:extLst>
      <p:ext uri="{BB962C8B-B14F-4D97-AF65-F5344CB8AC3E}">
        <p14:creationId xmlns:p14="http://schemas.microsoft.com/office/powerpoint/2010/main" val="1002756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 descriptive text can be found on the following slide.">
            <a:extLst>
              <a:ext uri="{FF2B5EF4-FFF2-40B4-BE49-F238E27FC236}">
                <a16:creationId xmlns:a16="http://schemas.microsoft.com/office/drawing/2014/main" id="{8F52257E-8562-4954-BED4-E04FA212A19D}"/>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7555"/>
          <a:stretch/>
        </p:blipFill>
        <p:spPr>
          <a:xfrm>
            <a:off x="471947" y="365125"/>
            <a:ext cx="11653209" cy="6025177"/>
          </a:xfrm>
          <a:prstGeom prst="rect">
            <a:avLst/>
          </a:prstGeom>
        </p:spPr>
      </p:pic>
      <p:sp>
        <p:nvSpPr>
          <p:cNvPr id="2" name="Title 1">
            <a:extLst>
              <a:ext uri="{FF2B5EF4-FFF2-40B4-BE49-F238E27FC236}">
                <a16:creationId xmlns:a16="http://schemas.microsoft.com/office/drawing/2014/main" id="{F4C18496-2C3A-4C87-A81A-1C975B6F61B7}"/>
              </a:ext>
            </a:extLst>
          </p:cNvPr>
          <p:cNvSpPr>
            <a:spLocks noGrp="1"/>
          </p:cNvSpPr>
          <p:nvPr>
            <p:ph type="title"/>
          </p:nvPr>
        </p:nvSpPr>
        <p:spPr/>
        <p:txBody>
          <a:bodyPr/>
          <a:lstStyle/>
          <a:p>
            <a:pPr algn="l"/>
            <a:r>
              <a:rPr lang="en-US" sz="4400" b="1" dirty="0">
                <a:latin typeface="Arial"/>
                <a:cs typeface="Arial"/>
              </a:rPr>
              <a:t>Average Days Absent </a:t>
            </a:r>
            <a:r>
              <a:rPr lang="en-US" sz="3200" dirty="0">
                <a:latin typeface="Arial"/>
                <a:cs typeface="Arial"/>
              </a:rPr>
              <a:t>2018-19</a:t>
            </a:r>
            <a:br>
              <a:rPr lang="en-US" sz="3200" b="1" dirty="0">
                <a:latin typeface="Arial" panose="020B0604020202020204" pitchFamily="34" charset="0"/>
              </a:rPr>
            </a:br>
            <a:r>
              <a:rPr lang="en-US" sz="3200" i="1" dirty="0">
                <a:latin typeface="Arial"/>
                <a:cs typeface="Arial"/>
              </a:rPr>
              <a:t>by Grade</a:t>
            </a:r>
            <a:endParaRPr lang="en-US" sz="3200" dirty="0">
              <a:latin typeface="Arial"/>
              <a:cs typeface="Arial"/>
            </a:endParaRPr>
          </a:p>
        </p:txBody>
      </p:sp>
      <p:sp>
        <p:nvSpPr>
          <p:cNvPr id="6" name="Slide Number Placeholder 5">
            <a:extLst>
              <a:ext uri="{FF2B5EF4-FFF2-40B4-BE49-F238E27FC236}">
                <a16:creationId xmlns:a16="http://schemas.microsoft.com/office/drawing/2014/main" id="{CB1CD40F-B734-4A0B-848D-2B555B631529}"/>
              </a:ext>
            </a:extLst>
          </p:cNvPr>
          <p:cNvSpPr>
            <a:spLocks noGrp="1"/>
          </p:cNvSpPr>
          <p:nvPr>
            <p:ph type="sldNum" sz="quarter" idx="12"/>
          </p:nvPr>
        </p:nvSpPr>
        <p:spPr/>
        <p:txBody>
          <a:bodyPr/>
          <a:lstStyle/>
          <a:p>
            <a:fld id="{230896AE-20A1-4DA3-BEF7-EC9EB30D13F7}" type="slidenum">
              <a:rPr lang="en-US" smtClean="0"/>
              <a:t>17</a:t>
            </a:fld>
            <a:endParaRPr lang="en-US" dirty="0"/>
          </a:p>
        </p:txBody>
      </p:sp>
    </p:spTree>
    <p:extLst>
      <p:ext uri="{BB962C8B-B14F-4D97-AF65-F5344CB8AC3E}">
        <p14:creationId xmlns:p14="http://schemas.microsoft.com/office/powerpoint/2010/main" val="3913969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4F0D-9A02-4162-A5FB-0B4DC9D48E48}"/>
              </a:ext>
            </a:extLst>
          </p:cNvPr>
          <p:cNvSpPr>
            <a:spLocks noGrp="1"/>
          </p:cNvSpPr>
          <p:nvPr>
            <p:ph type="title"/>
          </p:nvPr>
        </p:nvSpPr>
        <p:spPr>
          <a:xfrm>
            <a:off x="-105103" y="-94593"/>
            <a:ext cx="12381185" cy="1936645"/>
          </a:xfrm>
        </p:spPr>
        <p:txBody>
          <a:bodyPr/>
          <a:lstStyle/>
          <a:p>
            <a:pPr algn="l"/>
            <a:r>
              <a:rPr lang="en-US" sz="4400" b="1" dirty="0">
                <a:latin typeface="Arial"/>
                <a:cs typeface="Arial"/>
              </a:rPr>
              <a:t>Descriptive Text for Average Days Absent</a:t>
            </a:r>
            <a:r>
              <a:rPr lang="en-US" sz="1800" b="1" dirty="0">
                <a:latin typeface="Arial"/>
                <a:cs typeface="Arial"/>
              </a:rPr>
              <a:t>  </a:t>
            </a:r>
            <a:r>
              <a:rPr lang="en-US" sz="2800" dirty="0">
                <a:latin typeface="Arial"/>
                <a:cs typeface="Arial"/>
              </a:rPr>
              <a:t>2018-19 </a:t>
            </a:r>
            <a:r>
              <a:rPr lang="en-US" sz="2400" i="1" dirty="0">
                <a:latin typeface="Arial"/>
                <a:cs typeface="Arial"/>
              </a:rPr>
              <a:t>by Grade</a:t>
            </a:r>
            <a:endParaRPr lang="en-US" sz="5400" dirty="0">
              <a:latin typeface="Arial"/>
              <a:cs typeface="Arial"/>
            </a:endParaRPr>
          </a:p>
        </p:txBody>
      </p:sp>
      <p:sp>
        <p:nvSpPr>
          <p:cNvPr id="3" name="Content Placeholder 2">
            <a:extLst>
              <a:ext uri="{FF2B5EF4-FFF2-40B4-BE49-F238E27FC236}">
                <a16:creationId xmlns:a16="http://schemas.microsoft.com/office/drawing/2014/main" id="{F00F136D-CF91-416D-9046-3EE63283F972}"/>
              </a:ext>
            </a:extLst>
          </p:cNvPr>
          <p:cNvSpPr>
            <a:spLocks noGrp="1"/>
          </p:cNvSpPr>
          <p:nvPr>
            <p:ph idx="1"/>
          </p:nvPr>
        </p:nvSpPr>
        <p:spPr>
          <a:xfrm>
            <a:off x="414868" y="2146851"/>
            <a:ext cx="11353800" cy="4030111"/>
          </a:xfrm>
        </p:spPr>
        <p:txBody>
          <a:bodyPr vert="horz" lIns="91440" tIns="45720" rIns="91440" bIns="45720" rtlCol="0" anchor="t">
            <a:normAutofit/>
          </a:bodyPr>
          <a:lstStyle/>
          <a:p>
            <a:pPr marL="0" indent="0">
              <a:buNone/>
            </a:pPr>
            <a:r>
              <a:rPr lang="en-US" dirty="0">
                <a:latin typeface="Arial"/>
                <a:cs typeface="Arial"/>
              </a:rPr>
              <a:t>The image above is a graph representing average days absent statewide of 9.8 days and the following days for each grade: Kindergarten 10.6, 1st 9.2, 2nd 8.5, 3rd 8.2, 4th 8.2, 5th 8.2, 6th 8.2, 7th 8.8, 8th 9.1, 9th 10.2, 10th 11.2, 11th 12.2, 12th 13.8.</a:t>
            </a:r>
          </a:p>
        </p:txBody>
      </p:sp>
      <p:sp>
        <p:nvSpPr>
          <p:cNvPr id="6" name="Slide Number Placeholder 5">
            <a:extLst>
              <a:ext uri="{FF2B5EF4-FFF2-40B4-BE49-F238E27FC236}">
                <a16:creationId xmlns:a16="http://schemas.microsoft.com/office/drawing/2014/main" id="{A6ECECED-E74B-4179-AD05-9282D348C823}"/>
              </a:ext>
            </a:extLst>
          </p:cNvPr>
          <p:cNvSpPr>
            <a:spLocks noGrp="1"/>
          </p:cNvSpPr>
          <p:nvPr>
            <p:ph type="sldNum" sz="quarter" idx="12"/>
          </p:nvPr>
        </p:nvSpPr>
        <p:spPr/>
        <p:txBody>
          <a:bodyPr/>
          <a:lstStyle/>
          <a:p>
            <a:fld id="{230896AE-20A1-4DA3-BEF7-EC9EB30D13F7}" type="slidenum">
              <a:rPr lang="en-US" smtClean="0"/>
              <a:t>18</a:t>
            </a:fld>
            <a:endParaRPr lang="en-US" dirty="0"/>
          </a:p>
        </p:txBody>
      </p:sp>
    </p:spTree>
    <p:extLst>
      <p:ext uri="{BB962C8B-B14F-4D97-AF65-F5344CB8AC3E}">
        <p14:creationId xmlns:p14="http://schemas.microsoft.com/office/powerpoint/2010/main" val="2583539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escriptive text can be found on the next slide">
            <a:extLst>
              <a:ext uri="{FF2B5EF4-FFF2-40B4-BE49-F238E27FC236}">
                <a16:creationId xmlns:a16="http://schemas.microsoft.com/office/drawing/2014/main" id="{2C6D957A-B1CF-4D81-A835-727520964107}"/>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1476" b="7555"/>
          <a:stretch/>
        </p:blipFill>
        <p:spPr>
          <a:xfrm>
            <a:off x="334297" y="1470461"/>
            <a:ext cx="11523406" cy="4940170"/>
          </a:xfrm>
          <a:prstGeom prst="rect">
            <a:avLst/>
          </a:prstGeom>
        </p:spPr>
      </p:pic>
      <p:sp>
        <p:nvSpPr>
          <p:cNvPr id="2" name="Title 1">
            <a:extLst>
              <a:ext uri="{FF2B5EF4-FFF2-40B4-BE49-F238E27FC236}">
                <a16:creationId xmlns:a16="http://schemas.microsoft.com/office/drawing/2014/main" id="{05C705F8-DB38-4FBD-BDF4-4F54002C99F2}"/>
              </a:ext>
            </a:extLst>
          </p:cNvPr>
          <p:cNvSpPr>
            <a:spLocks noGrp="1"/>
          </p:cNvSpPr>
          <p:nvPr>
            <p:ph type="title"/>
          </p:nvPr>
        </p:nvSpPr>
        <p:spPr>
          <a:xfrm>
            <a:off x="1232773" y="0"/>
            <a:ext cx="10624930" cy="1921565"/>
          </a:xfrm>
        </p:spPr>
        <p:txBody>
          <a:bodyPr>
            <a:normAutofit/>
          </a:bodyPr>
          <a:lstStyle/>
          <a:p>
            <a:r>
              <a:rPr lang="en-US" b="1" dirty="0">
                <a:latin typeface="Arial"/>
                <a:cs typeface="Arial"/>
              </a:rPr>
              <a:t>Average Days Absent</a:t>
            </a:r>
            <a:r>
              <a:rPr lang="en-US" sz="5400" b="1" dirty="0">
                <a:latin typeface="Arial"/>
                <a:cs typeface="Arial"/>
              </a:rPr>
              <a:t> </a:t>
            </a:r>
            <a:r>
              <a:rPr lang="en-US" sz="3200" dirty="0">
                <a:latin typeface="Arial"/>
                <a:cs typeface="Arial"/>
              </a:rPr>
              <a:t>2018-19</a:t>
            </a:r>
            <a:br>
              <a:rPr lang="en-US" sz="3200" dirty="0">
                <a:latin typeface="Arial" panose="020B0604020202020204" pitchFamily="34" charset="0"/>
              </a:rPr>
            </a:br>
            <a:r>
              <a:rPr lang="en-US" sz="3200" i="1" dirty="0">
                <a:latin typeface="Arial"/>
                <a:cs typeface="Arial"/>
              </a:rPr>
              <a:t>by Student Group</a:t>
            </a:r>
            <a:endParaRPr lang="en-US" sz="3200" dirty="0">
              <a:latin typeface="Arial"/>
              <a:cs typeface="Arial"/>
            </a:endParaRPr>
          </a:p>
        </p:txBody>
      </p:sp>
      <p:sp>
        <p:nvSpPr>
          <p:cNvPr id="6" name="Slide Number Placeholder 5">
            <a:extLst>
              <a:ext uri="{FF2B5EF4-FFF2-40B4-BE49-F238E27FC236}">
                <a16:creationId xmlns:a16="http://schemas.microsoft.com/office/drawing/2014/main" id="{F3AF0323-F85F-432F-A02A-1358E8181C1F}"/>
              </a:ext>
            </a:extLst>
          </p:cNvPr>
          <p:cNvSpPr>
            <a:spLocks noGrp="1"/>
          </p:cNvSpPr>
          <p:nvPr>
            <p:ph type="sldNum" sz="quarter" idx="12"/>
          </p:nvPr>
        </p:nvSpPr>
        <p:spPr/>
        <p:txBody>
          <a:bodyPr/>
          <a:lstStyle/>
          <a:p>
            <a:fld id="{230896AE-20A1-4DA3-BEF7-EC9EB30D13F7}" type="slidenum">
              <a:rPr lang="en-US" smtClean="0"/>
              <a:t>19</a:t>
            </a:fld>
            <a:endParaRPr lang="en-US" dirty="0"/>
          </a:p>
        </p:txBody>
      </p:sp>
    </p:spTree>
    <p:extLst>
      <p:ext uri="{BB962C8B-B14F-4D97-AF65-F5344CB8AC3E}">
        <p14:creationId xmlns:p14="http://schemas.microsoft.com/office/powerpoint/2010/main" val="2100953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4112" y="0"/>
            <a:ext cx="11935968" cy="1646238"/>
          </a:xfrm>
        </p:spPr>
        <p:txBody>
          <a:bodyPr>
            <a:noAutofit/>
          </a:bodyPr>
          <a:lstStyle/>
          <a:p>
            <a:pPr algn="l"/>
            <a:r>
              <a:rPr lang="en-US" sz="4800" b="1" dirty="0">
                <a:latin typeface="Arial" panose="020B0604020202020204" pitchFamily="34" charset="0"/>
              </a:rPr>
              <a:t>Overview of Today’s Presentation</a:t>
            </a:r>
            <a:endParaRPr lang="en-US" sz="2400" b="1" dirty="0">
              <a:latin typeface="Arial" panose="020B0604020202020204" pitchFamily="34" charset="0"/>
            </a:endParaRPr>
          </a:p>
        </p:txBody>
      </p:sp>
      <p:sp>
        <p:nvSpPr>
          <p:cNvPr id="5" name="Content Placeholder 4"/>
          <p:cNvSpPr>
            <a:spLocks noGrp="1"/>
          </p:cNvSpPr>
          <p:nvPr>
            <p:ph sz="quarter" idx="11"/>
          </p:nvPr>
        </p:nvSpPr>
        <p:spPr>
          <a:xfrm>
            <a:off x="1064940" y="1866867"/>
            <a:ext cx="10041098" cy="4268855"/>
          </a:xfrm>
        </p:spPr>
        <p:txBody>
          <a:bodyPr>
            <a:normAutofit/>
          </a:bodyPr>
          <a:lstStyle/>
          <a:p>
            <a:r>
              <a:rPr lang="en-US" dirty="0">
                <a:latin typeface="Arial" panose="020B0604020202020204" pitchFamily="34" charset="0"/>
              </a:rPr>
              <a:t>Reasons for another absence report</a:t>
            </a:r>
          </a:p>
          <a:p>
            <a:r>
              <a:rPr lang="en-US" dirty="0">
                <a:latin typeface="Arial" panose="020B0604020202020204" pitchFamily="34" charset="0"/>
              </a:rPr>
              <a:t>Development process</a:t>
            </a:r>
          </a:p>
          <a:p>
            <a:r>
              <a:rPr lang="en-US" dirty="0">
                <a:latin typeface="Arial" panose="020B0604020202020204" pitchFamily="34" charset="0"/>
              </a:rPr>
              <a:t>Report description</a:t>
            </a:r>
          </a:p>
          <a:p>
            <a:r>
              <a:rPr lang="en-US" dirty="0">
                <a:latin typeface="Arial" panose="020B0604020202020204" pitchFamily="34" charset="0"/>
              </a:rPr>
              <a:t>2018-19 data</a:t>
            </a:r>
          </a:p>
          <a:p>
            <a:r>
              <a:rPr lang="en-US" dirty="0">
                <a:latin typeface="Arial" panose="020B0604020202020204" pitchFamily="34" charset="0"/>
              </a:rPr>
              <a:t>Live DataQuest demonstration</a:t>
            </a:r>
          </a:p>
        </p:txBody>
      </p:sp>
      <p:sp>
        <p:nvSpPr>
          <p:cNvPr id="3" name="Slide Number Placeholder 2">
            <a:extLst>
              <a:ext uri="{FF2B5EF4-FFF2-40B4-BE49-F238E27FC236}">
                <a16:creationId xmlns:a16="http://schemas.microsoft.com/office/drawing/2014/main" id="{A563A895-9078-46C6-9F18-D1695E12D572}"/>
              </a:ext>
            </a:extLst>
          </p:cNvPr>
          <p:cNvSpPr>
            <a:spLocks noGrp="1"/>
          </p:cNvSpPr>
          <p:nvPr>
            <p:ph type="sldNum" sz="quarter" idx="12"/>
          </p:nvPr>
        </p:nvSpPr>
        <p:spPr/>
        <p:txBody>
          <a:bodyPr/>
          <a:lstStyle/>
          <a:p>
            <a:fld id="{BD4257AD-90F9-4636-AD93-EC01DBF603ED}" type="slidenum">
              <a:rPr lang="en-US" smtClean="0"/>
              <a:t>2</a:t>
            </a:fld>
            <a:endParaRPr lang="en-US" dirty="0"/>
          </a:p>
        </p:txBody>
      </p:sp>
    </p:spTree>
    <p:extLst>
      <p:ext uri="{BB962C8B-B14F-4D97-AF65-F5344CB8AC3E}">
        <p14:creationId xmlns:p14="http://schemas.microsoft.com/office/powerpoint/2010/main" val="547571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B0343-02AD-47AA-875F-4B064B0B8BE8}"/>
              </a:ext>
            </a:extLst>
          </p:cNvPr>
          <p:cNvSpPr>
            <a:spLocks noGrp="1"/>
          </p:cNvSpPr>
          <p:nvPr>
            <p:ph type="title"/>
          </p:nvPr>
        </p:nvSpPr>
        <p:spPr/>
        <p:txBody>
          <a:bodyPr>
            <a:normAutofit/>
          </a:bodyPr>
          <a:lstStyle/>
          <a:p>
            <a:r>
              <a:rPr lang="en-US" b="1" dirty="0">
                <a:latin typeface="Arial" panose="020B0604020202020204" pitchFamily="34" charset="0"/>
              </a:rPr>
              <a:t>Descriptive Text Average Days Absent </a:t>
            </a:r>
            <a:r>
              <a:rPr lang="en-US" sz="2800" dirty="0">
                <a:latin typeface="Arial" panose="020B0604020202020204" pitchFamily="34" charset="0"/>
              </a:rPr>
              <a:t>2018-19 </a:t>
            </a:r>
            <a:r>
              <a:rPr lang="en-US" sz="2400" i="1" dirty="0">
                <a:latin typeface="Arial" panose="020B0604020202020204" pitchFamily="34" charset="0"/>
              </a:rPr>
              <a:t>by Student Group</a:t>
            </a:r>
            <a:endParaRPr lang="en-US" dirty="0"/>
          </a:p>
        </p:txBody>
      </p:sp>
      <p:sp>
        <p:nvSpPr>
          <p:cNvPr id="3" name="Content Placeholder 2">
            <a:extLst>
              <a:ext uri="{FF2B5EF4-FFF2-40B4-BE49-F238E27FC236}">
                <a16:creationId xmlns:a16="http://schemas.microsoft.com/office/drawing/2014/main" id="{5D88A57A-0D68-4A05-8764-609678617CD4}"/>
              </a:ext>
            </a:extLst>
          </p:cNvPr>
          <p:cNvSpPr>
            <a:spLocks noGrp="1"/>
          </p:cNvSpPr>
          <p:nvPr>
            <p:ph idx="1"/>
          </p:nvPr>
        </p:nvSpPr>
        <p:spPr/>
        <p:txBody>
          <a:bodyPr vert="horz" lIns="91440" tIns="45720" rIns="91440" bIns="45720" rtlCol="0" anchor="t">
            <a:normAutofit/>
          </a:bodyPr>
          <a:lstStyle/>
          <a:p>
            <a:pPr marL="0" indent="0">
              <a:buNone/>
            </a:pPr>
            <a:r>
              <a:rPr lang="en-US" dirty="0"/>
              <a:t>The image above is of a graph representing average days absent statewide of 9.8 days and by student group with Migrant 8.1, English Learners, 9.7, Socioeconomically disadvantaged 10.9, Students with disabilities 12.8, Homeless 14.3, and Foster 15.3.</a:t>
            </a:r>
          </a:p>
        </p:txBody>
      </p:sp>
      <p:sp>
        <p:nvSpPr>
          <p:cNvPr id="6" name="Slide Number Placeholder 5">
            <a:extLst>
              <a:ext uri="{FF2B5EF4-FFF2-40B4-BE49-F238E27FC236}">
                <a16:creationId xmlns:a16="http://schemas.microsoft.com/office/drawing/2014/main" id="{716FF4E1-B145-4DDA-80F6-79AC38ED90C1}"/>
              </a:ext>
            </a:extLst>
          </p:cNvPr>
          <p:cNvSpPr>
            <a:spLocks noGrp="1"/>
          </p:cNvSpPr>
          <p:nvPr>
            <p:ph type="sldNum" sz="quarter" idx="12"/>
          </p:nvPr>
        </p:nvSpPr>
        <p:spPr/>
        <p:txBody>
          <a:bodyPr/>
          <a:lstStyle/>
          <a:p>
            <a:fld id="{230896AE-20A1-4DA3-BEF7-EC9EB30D13F7}" type="slidenum">
              <a:rPr lang="en-US" smtClean="0"/>
              <a:t>20</a:t>
            </a:fld>
            <a:endParaRPr lang="en-US" dirty="0"/>
          </a:p>
        </p:txBody>
      </p:sp>
    </p:spTree>
    <p:extLst>
      <p:ext uri="{BB962C8B-B14F-4D97-AF65-F5344CB8AC3E}">
        <p14:creationId xmlns:p14="http://schemas.microsoft.com/office/powerpoint/2010/main" val="3996019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escriptive text below">
            <a:extLst>
              <a:ext uri="{FF2B5EF4-FFF2-40B4-BE49-F238E27FC236}">
                <a16:creationId xmlns:a16="http://schemas.microsoft.com/office/drawing/2014/main" id="{40BB550A-3B92-435C-8759-0DE5A2082885}"/>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5992"/>
          <a:stretch/>
        </p:blipFill>
        <p:spPr>
          <a:xfrm>
            <a:off x="250501" y="278297"/>
            <a:ext cx="11703522" cy="6188764"/>
          </a:xfrm>
          <a:prstGeom prst="rect">
            <a:avLst/>
          </a:prstGeom>
        </p:spPr>
      </p:pic>
      <p:sp>
        <p:nvSpPr>
          <p:cNvPr id="2" name="Title 1">
            <a:extLst>
              <a:ext uri="{FF2B5EF4-FFF2-40B4-BE49-F238E27FC236}">
                <a16:creationId xmlns:a16="http://schemas.microsoft.com/office/drawing/2014/main" id="{00699F7D-645E-43B9-9E1A-D19E1AD3587F}"/>
              </a:ext>
            </a:extLst>
          </p:cNvPr>
          <p:cNvSpPr>
            <a:spLocks noGrp="1"/>
          </p:cNvSpPr>
          <p:nvPr>
            <p:ph type="title"/>
          </p:nvPr>
        </p:nvSpPr>
        <p:spPr>
          <a:xfrm>
            <a:off x="838200" y="185531"/>
            <a:ext cx="10515600" cy="1505158"/>
          </a:xfrm>
        </p:spPr>
        <p:txBody>
          <a:bodyPr>
            <a:normAutofit/>
          </a:bodyPr>
          <a:lstStyle/>
          <a:p>
            <a:r>
              <a:rPr lang="en-US" b="1" dirty="0">
                <a:latin typeface="Arial"/>
                <a:cs typeface="Arial"/>
              </a:rPr>
              <a:t>Average Days Absent</a:t>
            </a:r>
            <a:r>
              <a:rPr lang="en-US" sz="5400" b="1" dirty="0">
                <a:latin typeface="Arial"/>
                <a:cs typeface="Arial"/>
              </a:rPr>
              <a:t> </a:t>
            </a:r>
            <a:r>
              <a:rPr lang="en-US" sz="3200" dirty="0">
                <a:latin typeface="Arial"/>
                <a:cs typeface="Arial"/>
              </a:rPr>
              <a:t>2018-19</a:t>
            </a:r>
            <a:br>
              <a:rPr lang="en-US" sz="3200" dirty="0">
                <a:latin typeface="Arial" panose="020B0604020202020204" pitchFamily="34" charset="0"/>
              </a:rPr>
            </a:br>
            <a:r>
              <a:rPr lang="en-US" sz="3200" i="1" dirty="0">
                <a:latin typeface="Arial"/>
                <a:cs typeface="Arial"/>
              </a:rPr>
              <a:t>by Race/Ethnicity</a:t>
            </a:r>
            <a:endParaRPr lang="en-US" sz="3200" dirty="0">
              <a:latin typeface="Arial"/>
              <a:cs typeface="Arial"/>
            </a:endParaRPr>
          </a:p>
        </p:txBody>
      </p:sp>
      <p:sp>
        <p:nvSpPr>
          <p:cNvPr id="6" name="Slide Number Placeholder 5">
            <a:extLst>
              <a:ext uri="{FF2B5EF4-FFF2-40B4-BE49-F238E27FC236}">
                <a16:creationId xmlns:a16="http://schemas.microsoft.com/office/drawing/2014/main" id="{33D0BC12-67E6-45BA-9365-FCFC21D96CC9}"/>
              </a:ext>
            </a:extLst>
          </p:cNvPr>
          <p:cNvSpPr>
            <a:spLocks noGrp="1"/>
          </p:cNvSpPr>
          <p:nvPr>
            <p:ph type="sldNum" sz="quarter" idx="12"/>
          </p:nvPr>
        </p:nvSpPr>
        <p:spPr/>
        <p:txBody>
          <a:bodyPr/>
          <a:lstStyle/>
          <a:p>
            <a:fld id="{230896AE-20A1-4DA3-BEF7-EC9EB30D13F7}" type="slidenum">
              <a:rPr lang="en-US" smtClean="0"/>
              <a:t>21</a:t>
            </a:fld>
            <a:endParaRPr lang="en-US" dirty="0"/>
          </a:p>
        </p:txBody>
      </p:sp>
    </p:spTree>
    <p:extLst>
      <p:ext uri="{BB962C8B-B14F-4D97-AF65-F5344CB8AC3E}">
        <p14:creationId xmlns:p14="http://schemas.microsoft.com/office/powerpoint/2010/main" val="1260940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2F2D-D138-41E0-B7F2-D8165805096C}"/>
              </a:ext>
            </a:extLst>
          </p:cNvPr>
          <p:cNvSpPr>
            <a:spLocks noGrp="1"/>
          </p:cNvSpPr>
          <p:nvPr>
            <p:ph type="title"/>
          </p:nvPr>
        </p:nvSpPr>
        <p:spPr/>
        <p:txBody>
          <a:bodyPr>
            <a:normAutofit/>
          </a:bodyPr>
          <a:lstStyle/>
          <a:p>
            <a:r>
              <a:rPr lang="en-US" b="1" dirty="0">
                <a:latin typeface="Arial" panose="020B0604020202020204" pitchFamily="34" charset="0"/>
              </a:rPr>
              <a:t>Descriptive Text for Average Days Absent </a:t>
            </a:r>
            <a:r>
              <a:rPr lang="en-US" sz="2800" dirty="0">
                <a:latin typeface="Arial" panose="020B0604020202020204" pitchFamily="34" charset="0"/>
              </a:rPr>
              <a:t>2018-19 </a:t>
            </a:r>
            <a:r>
              <a:rPr lang="en-US" sz="2400" i="1" dirty="0">
                <a:latin typeface="Arial" panose="020B0604020202020204" pitchFamily="34" charset="0"/>
              </a:rPr>
              <a:t>by Race/Ethnicity</a:t>
            </a:r>
            <a:endParaRPr lang="en-US" dirty="0"/>
          </a:p>
        </p:txBody>
      </p:sp>
      <p:sp>
        <p:nvSpPr>
          <p:cNvPr id="3" name="Content Placeholder 2">
            <a:extLst>
              <a:ext uri="{FF2B5EF4-FFF2-40B4-BE49-F238E27FC236}">
                <a16:creationId xmlns:a16="http://schemas.microsoft.com/office/drawing/2014/main" id="{FA4991F2-5D44-4EAA-B8C5-D367FE15499F}"/>
              </a:ext>
            </a:extLst>
          </p:cNvPr>
          <p:cNvSpPr>
            <a:spLocks noGrp="1"/>
          </p:cNvSpPr>
          <p:nvPr>
            <p:ph idx="1"/>
          </p:nvPr>
        </p:nvSpPr>
        <p:spPr/>
        <p:txBody>
          <a:bodyPr/>
          <a:lstStyle/>
          <a:p>
            <a:pPr marL="0" indent="0">
              <a:buNone/>
            </a:pPr>
            <a:r>
              <a:rPr lang="en-US" dirty="0"/>
              <a:t>Image of a graph representing average days absent statewide of 9.8 days and as follows by race/ethnicity: Asian 6.2, Filipino 7.3, White 9.1, Two or More Races 9.3, Hispanic or Latino 10.3, Not Reported 10.3, Pacific Islander 12.3, African American 13.2, and American Indian or Alaska Native 13.6.</a:t>
            </a:r>
          </a:p>
        </p:txBody>
      </p:sp>
      <p:sp>
        <p:nvSpPr>
          <p:cNvPr id="6" name="Slide Number Placeholder 5">
            <a:extLst>
              <a:ext uri="{FF2B5EF4-FFF2-40B4-BE49-F238E27FC236}">
                <a16:creationId xmlns:a16="http://schemas.microsoft.com/office/drawing/2014/main" id="{CF8A5B64-7E6E-42BF-9561-544C7F27162F}"/>
              </a:ext>
            </a:extLst>
          </p:cNvPr>
          <p:cNvSpPr>
            <a:spLocks noGrp="1"/>
          </p:cNvSpPr>
          <p:nvPr>
            <p:ph type="sldNum" sz="quarter" idx="12"/>
          </p:nvPr>
        </p:nvSpPr>
        <p:spPr/>
        <p:txBody>
          <a:bodyPr/>
          <a:lstStyle/>
          <a:p>
            <a:fld id="{230896AE-20A1-4DA3-BEF7-EC9EB30D13F7}" type="slidenum">
              <a:rPr lang="en-US" smtClean="0"/>
              <a:t>22</a:t>
            </a:fld>
            <a:endParaRPr lang="en-US" dirty="0"/>
          </a:p>
        </p:txBody>
      </p:sp>
    </p:spTree>
    <p:extLst>
      <p:ext uri="{BB962C8B-B14F-4D97-AF65-F5344CB8AC3E}">
        <p14:creationId xmlns:p14="http://schemas.microsoft.com/office/powerpoint/2010/main" val="1510777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of a graph representing the percent of total absences statewide by reason with 54.1 excused, 39.5 unexcused, 5.2 incomplete independent study, and 1.2 suspension.">
            <a:extLst>
              <a:ext uri="{FF2B5EF4-FFF2-40B4-BE49-F238E27FC236}">
                <a16:creationId xmlns:a16="http://schemas.microsoft.com/office/drawing/2014/main" id="{2550F7FE-B20D-456D-8716-74D770091A7A}"/>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7725"/>
          <a:stretch/>
        </p:blipFill>
        <p:spPr>
          <a:xfrm>
            <a:off x="0" y="341009"/>
            <a:ext cx="10690763" cy="6015341"/>
          </a:xfrm>
          <a:prstGeom prst="rect">
            <a:avLst/>
          </a:prstGeom>
        </p:spPr>
      </p:pic>
      <p:sp>
        <p:nvSpPr>
          <p:cNvPr id="2" name="Title 1">
            <a:extLst>
              <a:ext uri="{FF2B5EF4-FFF2-40B4-BE49-F238E27FC236}">
                <a16:creationId xmlns:a16="http://schemas.microsoft.com/office/drawing/2014/main" id="{EFD33D2B-159D-42EF-916D-567674CB5768}"/>
              </a:ext>
            </a:extLst>
          </p:cNvPr>
          <p:cNvSpPr>
            <a:spLocks noGrp="1"/>
          </p:cNvSpPr>
          <p:nvPr>
            <p:ph type="title"/>
          </p:nvPr>
        </p:nvSpPr>
        <p:spPr>
          <a:xfrm>
            <a:off x="755374" y="365125"/>
            <a:ext cx="10254298" cy="1325563"/>
          </a:xfrm>
        </p:spPr>
        <p:txBody>
          <a:bodyPr>
            <a:normAutofit/>
          </a:bodyPr>
          <a:lstStyle/>
          <a:p>
            <a:r>
              <a:rPr lang="en-US" b="1" dirty="0">
                <a:latin typeface="Arial"/>
                <a:cs typeface="Arial"/>
              </a:rPr>
              <a:t>Absenteeism by Reason</a:t>
            </a:r>
            <a:r>
              <a:rPr lang="en-US" sz="5400" b="1" dirty="0">
                <a:latin typeface="Arial"/>
                <a:cs typeface="Arial"/>
              </a:rPr>
              <a:t> </a:t>
            </a:r>
            <a:r>
              <a:rPr lang="en-US" sz="3200" dirty="0">
                <a:latin typeface="Arial"/>
                <a:cs typeface="Arial"/>
              </a:rPr>
              <a:t>2018-19</a:t>
            </a:r>
          </a:p>
        </p:txBody>
      </p:sp>
      <p:sp>
        <p:nvSpPr>
          <p:cNvPr id="6" name="Slide Number Placeholder 5">
            <a:extLst>
              <a:ext uri="{FF2B5EF4-FFF2-40B4-BE49-F238E27FC236}">
                <a16:creationId xmlns:a16="http://schemas.microsoft.com/office/drawing/2014/main" id="{EBFA9A74-3CA1-43BC-9F2C-681128081EE2}"/>
              </a:ext>
            </a:extLst>
          </p:cNvPr>
          <p:cNvSpPr>
            <a:spLocks noGrp="1"/>
          </p:cNvSpPr>
          <p:nvPr>
            <p:ph type="sldNum" sz="quarter" idx="12"/>
          </p:nvPr>
        </p:nvSpPr>
        <p:spPr/>
        <p:txBody>
          <a:bodyPr/>
          <a:lstStyle/>
          <a:p>
            <a:fld id="{230896AE-20A1-4DA3-BEF7-EC9EB30D13F7}" type="slidenum">
              <a:rPr lang="en-US" smtClean="0"/>
              <a:t>23</a:t>
            </a:fld>
            <a:endParaRPr lang="en-US" dirty="0"/>
          </a:p>
        </p:txBody>
      </p:sp>
    </p:spTree>
    <p:extLst>
      <p:ext uri="{BB962C8B-B14F-4D97-AF65-F5344CB8AC3E}">
        <p14:creationId xmlns:p14="http://schemas.microsoft.com/office/powerpoint/2010/main" val="2555211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escriptive text can be found in the slide below.">
            <a:extLst>
              <a:ext uri="{FF2B5EF4-FFF2-40B4-BE49-F238E27FC236}">
                <a16:creationId xmlns:a16="http://schemas.microsoft.com/office/drawing/2014/main" id="{00BA3472-2C50-432E-9443-0AAF539E0E1E}"/>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5294"/>
          <a:stretch/>
        </p:blipFill>
        <p:spPr>
          <a:xfrm>
            <a:off x="362243" y="196636"/>
            <a:ext cx="10884417" cy="6464727"/>
          </a:xfrm>
          <a:prstGeom prst="rect">
            <a:avLst/>
          </a:prstGeom>
        </p:spPr>
      </p:pic>
      <p:sp>
        <p:nvSpPr>
          <p:cNvPr id="2" name="Title 1">
            <a:extLst>
              <a:ext uri="{FF2B5EF4-FFF2-40B4-BE49-F238E27FC236}">
                <a16:creationId xmlns:a16="http://schemas.microsoft.com/office/drawing/2014/main" id="{9AB93C10-B438-4BD8-83EF-3E43733E32DE}"/>
              </a:ext>
            </a:extLst>
          </p:cNvPr>
          <p:cNvSpPr>
            <a:spLocks noGrp="1"/>
          </p:cNvSpPr>
          <p:nvPr>
            <p:ph type="title"/>
          </p:nvPr>
        </p:nvSpPr>
        <p:spPr/>
        <p:txBody>
          <a:bodyPr>
            <a:noAutofit/>
          </a:bodyPr>
          <a:lstStyle/>
          <a:p>
            <a:r>
              <a:rPr lang="en-US" b="1" dirty="0">
                <a:latin typeface="Arial"/>
                <a:cs typeface="Arial"/>
              </a:rPr>
              <a:t>Absenteeism by Reason</a:t>
            </a:r>
            <a:r>
              <a:rPr lang="en-US" sz="5400" dirty="0">
                <a:latin typeface="Arial"/>
                <a:cs typeface="Arial"/>
              </a:rPr>
              <a:t> </a:t>
            </a:r>
            <a:r>
              <a:rPr lang="en-US" sz="3200" dirty="0">
                <a:latin typeface="Arial"/>
                <a:cs typeface="Arial"/>
              </a:rPr>
              <a:t>2018-19</a:t>
            </a:r>
            <a:br>
              <a:rPr lang="en-US" sz="3200" dirty="0">
                <a:latin typeface="Arial" panose="020B0604020202020204" pitchFamily="34" charset="0"/>
              </a:rPr>
            </a:br>
            <a:r>
              <a:rPr lang="en-US" sz="3200" i="1" dirty="0">
                <a:latin typeface="Arial"/>
                <a:cs typeface="Arial"/>
              </a:rPr>
              <a:t>DASS and non-DASS Schools</a:t>
            </a:r>
            <a:endParaRPr lang="en-US" sz="3200" dirty="0">
              <a:latin typeface="Arial"/>
              <a:cs typeface="Arial"/>
            </a:endParaRPr>
          </a:p>
        </p:txBody>
      </p:sp>
      <p:sp>
        <p:nvSpPr>
          <p:cNvPr id="6" name="Slide Number Placeholder 5">
            <a:extLst>
              <a:ext uri="{FF2B5EF4-FFF2-40B4-BE49-F238E27FC236}">
                <a16:creationId xmlns:a16="http://schemas.microsoft.com/office/drawing/2014/main" id="{A03C2D9B-8115-4CBF-BDB1-276685DA8ABE}"/>
              </a:ext>
            </a:extLst>
          </p:cNvPr>
          <p:cNvSpPr>
            <a:spLocks noGrp="1"/>
          </p:cNvSpPr>
          <p:nvPr>
            <p:ph type="sldNum" sz="quarter" idx="12"/>
          </p:nvPr>
        </p:nvSpPr>
        <p:spPr/>
        <p:txBody>
          <a:bodyPr/>
          <a:lstStyle/>
          <a:p>
            <a:fld id="{230896AE-20A1-4DA3-BEF7-EC9EB30D13F7}" type="slidenum">
              <a:rPr lang="en-US" smtClean="0"/>
              <a:t>24</a:t>
            </a:fld>
            <a:endParaRPr lang="en-US" dirty="0"/>
          </a:p>
        </p:txBody>
      </p:sp>
    </p:spTree>
    <p:extLst>
      <p:ext uri="{BB962C8B-B14F-4D97-AF65-F5344CB8AC3E}">
        <p14:creationId xmlns:p14="http://schemas.microsoft.com/office/powerpoint/2010/main" val="1552106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2D75A-0BF3-4B2C-B059-F9598622703B}"/>
              </a:ext>
            </a:extLst>
          </p:cNvPr>
          <p:cNvSpPr>
            <a:spLocks noGrp="1"/>
          </p:cNvSpPr>
          <p:nvPr>
            <p:ph type="title"/>
          </p:nvPr>
        </p:nvSpPr>
        <p:spPr>
          <a:xfrm>
            <a:off x="838199" y="365125"/>
            <a:ext cx="11017469" cy="1325563"/>
          </a:xfrm>
        </p:spPr>
        <p:txBody>
          <a:bodyPr>
            <a:noAutofit/>
          </a:bodyPr>
          <a:lstStyle/>
          <a:p>
            <a:r>
              <a:rPr lang="en-US" sz="4000" b="1" dirty="0">
                <a:latin typeface="Arial"/>
                <a:cs typeface="Arial"/>
              </a:rPr>
              <a:t>Descriptive Text for Absenteeism by Reason</a:t>
            </a:r>
            <a:r>
              <a:rPr lang="en-US" sz="4000" dirty="0">
                <a:latin typeface="Arial"/>
                <a:cs typeface="Arial"/>
              </a:rPr>
              <a:t> </a:t>
            </a:r>
            <a:r>
              <a:rPr lang="en-US" sz="2800" dirty="0">
                <a:latin typeface="Arial"/>
                <a:cs typeface="Arial"/>
              </a:rPr>
              <a:t>2018-19 </a:t>
            </a:r>
            <a:r>
              <a:rPr lang="en-US" sz="2800" i="1" dirty="0">
                <a:latin typeface="Arial"/>
                <a:cs typeface="Arial"/>
              </a:rPr>
              <a:t>DASS and non-DASS Schools</a:t>
            </a:r>
            <a:endParaRPr lang="en-US" sz="2800" dirty="0"/>
          </a:p>
        </p:txBody>
      </p:sp>
      <p:sp>
        <p:nvSpPr>
          <p:cNvPr id="3" name="Content Placeholder 2">
            <a:extLst>
              <a:ext uri="{FF2B5EF4-FFF2-40B4-BE49-F238E27FC236}">
                <a16:creationId xmlns:a16="http://schemas.microsoft.com/office/drawing/2014/main" id="{DAB087DC-156F-41D5-BC31-5349FE631E19}"/>
              </a:ext>
            </a:extLst>
          </p:cNvPr>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The image above is of two graphs comparing the percent of total absences statewide between DASS and non-DASS schools. For DASS Schools the </a:t>
            </a:r>
            <a:r>
              <a:rPr lang="en-US" dirty="0" err="1">
                <a:latin typeface="Arial" panose="020B0604020202020204" pitchFamily="34" charset="0"/>
                <a:cs typeface="Arial" panose="020B0604020202020204" pitchFamily="34" charset="0"/>
              </a:rPr>
              <a:t>percents</a:t>
            </a:r>
            <a:r>
              <a:rPr lang="en-US" dirty="0">
                <a:latin typeface="Arial" panose="020B0604020202020204" pitchFamily="34" charset="0"/>
                <a:cs typeface="Arial" panose="020B0604020202020204" pitchFamily="34" charset="0"/>
              </a:rPr>
              <a:t> are 18.4 excused, 50.2 unexcused, 30.2 Incomplete Independent Study, and 1.1 Suspension. For non-DASS schools the </a:t>
            </a:r>
            <a:r>
              <a:rPr lang="en-US" dirty="0" err="1">
                <a:latin typeface="Arial" panose="020B0604020202020204" pitchFamily="34" charset="0"/>
                <a:cs typeface="Arial" panose="020B0604020202020204" pitchFamily="34" charset="0"/>
              </a:rPr>
              <a:t>percents</a:t>
            </a:r>
            <a:r>
              <a:rPr lang="en-US" dirty="0">
                <a:latin typeface="Arial" panose="020B0604020202020204" pitchFamily="34" charset="0"/>
                <a:cs typeface="Arial" panose="020B0604020202020204" pitchFamily="34" charset="0"/>
              </a:rPr>
              <a:t> are 57.7 excused, 38.4 unexcused, 2.6 Incomplete Independent Study, and 1.2 Suspension. </a:t>
            </a:r>
          </a:p>
        </p:txBody>
      </p:sp>
      <p:sp>
        <p:nvSpPr>
          <p:cNvPr id="4" name="Slide Number Placeholder 3">
            <a:extLst>
              <a:ext uri="{FF2B5EF4-FFF2-40B4-BE49-F238E27FC236}">
                <a16:creationId xmlns:a16="http://schemas.microsoft.com/office/drawing/2014/main" id="{528B555C-1A07-427A-9329-8876CB32EEED}"/>
              </a:ext>
            </a:extLst>
          </p:cNvPr>
          <p:cNvSpPr>
            <a:spLocks noGrp="1"/>
          </p:cNvSpPr>
          <p:nvPr>
            <p:ph type="sldNum" sz="quarter" idx="12"/>
          </p:nvPr>
        </p:nvSpPr>
        <p:spPr/>
        <p:txBody>
          <a:bodyPr/>
          <a:lstStyle/>
          <a:p>
            <a:fld id="{230896AE-20A1-4DA3-BEF7-EC9EB30D13F7}" type="slidenum">
              <a:rPr lang="en-US" smtClean="0"/>
              <a:t>25</a:t>
            </a:fld>
            <a:endParaRPr lang="en-US"/>
          </a:p>
        </p:txBody>
      </p:sp>
    </p:spTree>
    <p:extLst>
      <p:ext uri="{BB962C8B-B14F-4D97-AF65-F5344CB8AC3E}">
        <p14:creationId xmlns:p14="http://schemas.microsoft.com/office/powerpoint/2010/main" val="1378341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escriptive text can be found on slide below.">
            <a:extLst>
              <a:ext uri="{FF2B5EF4-FFF2-40B4-BE49-F238E27FC236}">
                <a16:creationId xmlns:a16="http://schemas.microsoft.com/office/drawing/2014/main" id="{BAE47297-AEC2-40DD-B4B0-3650DC661554}"/>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6544"/>
          <a:stretch/>
        </p:blipFill>
        <p:spPr>
          <a:xfrm>
            <a:off x="0" y="139206"/>
            <a:ext cx="10815484" cy="6509706"/>
          </a:xfrm>
          <a:prstGeom prst="rect">
            <a:avLst/>
          </a:prstGeom>
        </p:spPr>
      </p:pic>
      <p:sp>
        <p:nvSpPr>
          <p:cNvPr id="2" name="Title 1">
            <a:extLst>
              <a:ext uri="{FF2B5EF4-FFF2-40B4-BE49-F238E27FC236}">
                <a16:creationId xmlns:a16="http://schemas.microsoft.com/office/drawing/2014/main" id="{3A2A3F45-4392-4249-9231-C94A018E277F}"/>
              </a:ext>
            </a:extLst>
          </p:cNvPr>
          <p:cNvSpPr>
            <a:spLocks noGrp="1"/>
          </p:cNvSpPr>
          <p:nvPr>
            <p:ph type="title"/>
          </p:nvPr>
        </p:nvSpPr>
        <p:spPr>
          <a:xfrm>
            <a:off x="717755" y="365125"/>
            <a:ext cx="10636045" cy="1325563"/>
          </a:xfrm>
        </p:spPr>
        <p:txBody>
          <a:bodyPr>
            <a:noAutofit/>
          </a:bodyPr>
          <a:lstStyle/>
          <a:p>
            <a:r>
              <a:rPr lang="en-US" b="1">
                <a:latin typeface="Arial"/>
                <a:cs typeface="Arial"/>
              </a:rPr>
              <a:t>Absenteeism by Reason</a:t>
            </a:r>
            <a:r>
              <a:rPr lang="en-US" sz="5400">
                <a:latin typeface="Arial"/>
                <a:cs typeface="Arial"/>
              </a:rPr>
              <a:t> </a:t>
            </a:r>
            <a:r>
              <a:rPr lang="en-US" sz="2800">
                <a:latin typeface="Arial"/>
                <a:cs typeface="Arial"/>
              </a:rPr>
              <a:t>2018-19</a:t>
            </a:r>
            <a:br>
              <a:rPr lang="en-US" sz="2800">
                <a:latin typeface="Arial" panose="020B0604020202020204" pitchFamily="34" charset="0"/>
              </a:rPr>
            </a:br>
            <a:r>
              <a:rPr lang="en-US" sz="2800" i="1">
                <a:latin typeface="Arial"/>
                <a:cs typeface="Arial"/>
              </a:rPr>
              <a:t>Charter and non-Charter Schools</a:t>
            </a:r>
            <a:endParaRPr lang="en-US" sz="2800">
              <a:latin typeface="Arial"/>
              <a:cs typeface="Arial"/>
            </a:endParaRPr>
          </a:p>
        </p:txBody>
      </p:sp>
      <p:sp>
        <p:nvSpPr>
          <p:cNvPr id="6" name="Slide Number Placeholder 5">
            <a:extLst>
              <a:ext uri="{FF2B5EF4-FFF2-40B4-BE49-F238E27FC236}">
                <a16:creationId xmlns:a16="http://schemas.microsoft.com/office/drawing/2014/main" id="{582C56BF-68AC-4827-AD2D-11C775CEE826}"/>
              </a:ext>
            </a:extLst>
          </p:cNvPr>
          <p:cNvSpPr>
            <a:spLocks noGrp="1"/>
          </p:cNvSpPr>
          <p:nvPr>
            <p:ph type="sldNum" sz="quarter" idx="12"/>
          </p:nvPr>
        </p:nvSpPr>
        <p:spPr/>
        <p:txBody>
          <a:bodyPr/>
          <a:lstStyle/>
          <a:p>
            <a:fld id="{230896AE-20A1-4DA3-BEF7-EC9EB30D13F7}" type="slidenum">
              <a:rPr lang="en-US" smtClean="0"/>
              <a:t>26</a:t>
            </a:fld>
            <a:endParaRPr lang="en-US"/>
          </a:p>
        </p:txBody>
      </p:sp>
    </p:spTree>
    <p:extLst>
      <p:ext uri="{BB962C8B-B14F-4D97-AF65-F5344CB8AC3E}">
        <p14:creationId xmlns:p14="http://schemas.microsoft.com/office/powerpoint/2010/main" val="441039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34A23-699C-4341-8A92-00FB27D0C902}"/>
              </a:ext>
            </a:extLst>
          </p:cNvPr>
          <p:cNvSpPr>
            <a:spLocks noGrp="1"/>
          </p:cNvSpPr>
          <p:nvPr>
            <p:ph type="title"/>
          </p:nvPr>
        </p:nvSpPr>
        <p:spPr>
          <a:xfrm>
            <a:off x="827762" y="365125"/>
            <a:ext cx="11083098" cy="1346439"/>
          </a:xfrm>
        </p:spPr>
        <p:txBody>
          <a:bodyPr>
            <a:normAutofit/>
          </a:bodyPr>
          <a:lstStyle/>
          <a:p>
            <a:r>
              <a:rPr lang="en-US" sz="4000" b="1">
                <a:latin typeface="Arial"/>
                <a:cs typeface="Arial"/>
              </a:rPr>
              <a:t>Descriptive Text for Absenteeism by Reason</a:t>
            </a:r>
            <a:r>
              <a:rPr lang="en-US">
                <a:latin typeface="Arial"/>
                <a:cs typeface="Arial"/>
              </a:rPr>
              <a:t> </a:t>
            </a:r>
            <a:r>
              <a:rPr lang="en-US" sz="2800">
                <a:latin typeface="Arial"/>
                <a:cs typeface="Arial"/>
              </a:rPr>
              <a:t>2018-19 </a:t>
            </a:r>
            <a:r>
              <a:rPr lang="en-US" sz="2800" i="1">
                <a:latin typeface="Arial"/>
                <a:cs typeface="Arial"/>
              </a:rPr>
              <a:t>Charter and non-Charter Schools</a:t>
            </a:r>
            <a:endParaRPr lang="en-US" sz="2800"/>
          </a:p>
        </p:txBody>
      </p:sp>
      <p:sp>
        <p:nvSpPr>
          <p:cNvPr id="3" name="Content Placeholder 2">
            <a:extLst>
              <a:ext uri="{FF2B5EF4-FFF2-40B4-BE49-F238E27FC236}">
                <a16:creationId xmlns:a16="http://schemas.microsoft.com/office/drawing/2014/main" id="{E8C4B2D6-4348-4588-B231-857A791D2245}"/>
              </a:ext>
            </a:extLst>
          </p:cNvPr>
          <p:cNvSpPr>
            <a:spLocks noGrp="1"/>
          </p:cNvSpPr>
          <p:nvPr>
            <p:ph idx="1"/>
          </p:nvPr>
        </p:nvSpPr>
        <p:spPr/>
        <p:txBody>
          <a:bodyPr/>
          <a:lstStyle/>
          <a:p>
            <a:pPr marL="0" indent="0">
              <a:buNone/>
            </a:pPr>
            <a:r>
              <a:rPr lang="en-US">
                <a:latin typeface="Arial" panose="020B0604020202020204" pitchFamily="34" charset="0"/>
                <a:cs typeface="Arial" panose="020B0604020202020204" pitchFamily="34" charset="0"/>
              </a:rPr>
              <a:t>The image above is of two graphs comparing the percent of total absences statewide between Charter and non-Charter schools. For Charter Schools the </a:t>
            </a:r>
            <a:r>
              <a:rPr lang="en-US" err="1">
                <a:latin typeface="Arial" panose="020B0604020202020204" pitchFamily="34" charset="0"/>
                <a:cs typeface="Arial" panose="020B0604020202020204" pitchFamily="34" charset="0"/>
              </a:rPr>
              <a:t>percents</a:t>
            </a:r>
            <a:r>
              <a:rPr lang="en-US">
                <a:latin typeface="Arial" panose="020B0604020202020204" pitchFamily="34" charset="0"/>
                <a:cs typeface="Arial" panose="020B0604020202020204" pitchFamily="34" charset="0"/>
              </a:rPr>
              <a:t> are 35.9 excused, 35.1 unexcused, 28.4 Incomplete Independent Study, and 0.6 Suspension. For non-Charter schools the </a:t>
            </a:r>
            <a:r>
              <a:rPr lang="en-US" err="1">
                <a:latin typeface="Arial" panose="020B0604020202020204" pitchFamily="34" charset="0"/>
                <a:cs typeface="Arial" panose="020B0604020202020204" pitchFamily="34" charset="0"/>
              </a:rPr>
              <a:t>percents</a:t>
            </a:r>
            <a:r>
              <a:rPr lang="en-US">
                <a:latin typeface="Arial" panose="020B0604020202020204" pitchFamily="34" charset="0"/>
                <a:cs typeface="Arial" panose="020B0604020202020204" pitchFamily="34" charset="0"/>
              </a:rPr>
              <a:t> are 56.3 excused, 40 unexcused, 2.4 Incomplete Independent Study, and 1.3 Suspension. </a:t>
            </a:r>
          </a:p>
        </p:txBody>
      </p:sp>
      <p:sp>
        <p:nvSpPr>
          <p:cNvPr id="4" name="Slide Number Placeholder 3">
            <a:extLst>
              <a:ext uri="{FF2B5EF4-FFF2-40B4-BE49-F238E27FC236}">
                <a16:creationId xmlns:a16="http://schemas.microsoft.com/office/drawing/2014/main" id="{58ACC300-9871-4074-A5F5-220AF2E65FAA}"/>
              </a:ext>
            </a:extLst>
          </p:cNvPr>
          <p:cNvSpPr>
            <a:spLocks noGrp="1"/>
          </p:cNvSpPr>
          <p:nvPr>
            <p:ph type="sldNum" sz="quarter" idx="12"/>
          </p:nvPr>
        </p:nvSpPr>
        <p:spPr/>
        <p:txBody>
          <a:bodyPr/>
          <a:lstStyle/>
          <a:p>
            <a:fld id="{230896AE-20A1-4DA3-BEF7-EC9EB30D13F7}" type="slidenum">
              <a:rPr lang="en-US" smtClean="0"/>
              <a:t>27</a:t>
            </a:fld>
            <a:endParaRPr lang="en-US"/>
          </a:p>
        </p:txBody>
      </p:sp>
    </p:spTree>
    <p:extLst>
      <p:ext uri="{BB962C8B-B14F-4D97-AF65-F5344CB8AC3E}">
        <p14:creationId xmlns:p14="http://schemas.microsoft.com/office/powerpoint/2010/main" val="4218527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escriptive text can be found in the slide below.">
            <a:extLst>
              <a:ext uri="{FF2B5EF4-FFF2-40B4-BE49-F238E27FC236}">
                <a16:creationId xmlns:a16="http://schemas.microsoft.com/office/drawing/2014/main" id="{A2D7A7AA-2581-4B9E-84F6-4FE78565D053}"/>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1691" b="7315"/>
          <a:stretch/>
        </p:blipFill>
        <p:spPr>
          <a:xfrm>
            <a:off x="162232" y="365125"/>
            <a:ext cx="11867536" cy="5991225"/>
          </a:xfrm>
          <a:prstGeom prst="rect">
            <a:avLst/>
          </a:prstGeom>
        </p:spPr>
      </p:pic>
      <p:sp>
        <p:nvSpPr>
          <p:cNvPr id="2" name="Title 1">
            <a:extLst>
              <a:ext uri="{FF2B5EF4-FFF2-40B4-BE49-F238E27FC236}">
                <a16:creationId xmlns:a16="http://schemas.microsoft.com/office/drawing/2014/main" id="{4114B286-15A8-4A96-B3D6-A457922829DD}"/>
              </a:ext>
            </a:extLst>
          </p:cNvPr>
          <p:cNvSpPr>
            <a:spLocks noGrp="1"/>
          </p:cNvSpPr>
          <p:nvPr>
            <p:ph type="title"/>
          </p:nvPr>
        </p:nvSpPr>
        <p:spPr/>
        <p:txBody>
          <a:bodyPr>
            <a:noAutofit/>
          </a:bodyPr>
          <a:lstStyle/>
          <a:p>
            <a:r>
              <a:rPr lang="en-US" b="1">
                <a:latin typeface="Arial"/>
                <a:cs typeface="Arial"/>
              </a:rPr>
              <a:t>Absenteeism by Reason</a:t>
            </a:r>
            <a:r>
              <a:rPr lang="en-US" sz="5400" b="1">
                <a:latin typeface="Arial"/>
                <a:cs typeface="Arial"/>
              </a:rPr>
              <a:t> </a:t>
            </a:r>
            <a:r>
              <a:rPr lang="en-US" sz="3200">
                <a:latin typeface="Arial"/>
                <a:cs typeface="Arial"/>
              </a:rPr>
              <a:t>2018-19</a:t>
            </a:r>
            <a:br>
              <a:rPr lang="en-US" sz="3200">
                <a:latin typeface="Arial" panose="020B0604020202020204" pitchFamily="34" charset="0"/>
              </a:rPr>
            </a:br>
            <a:r>
              <a:rPr lang="en-US" sz="3200" i="1">
                <a:latin typeface="Arial"/>
                <a:cs typeface="Arial"/>
              </a:rPr>
              <a:t>Chronically Absent and Not Chronically Absent Students</a:t>
            </a:r>
            <a:endParaRPr lang="en-US" sz="3200">
              <a:latin typeface="Arial"/>
              <a:cs typeface="Arial"/>
            </a:endParaRPr>
          </a:p>
        </p:txBody>
      </p:sp>
      <p:sp>
        <p:nvSpPr>
          <p:cNvPr id="6" name="Slide Number Placeholder 5">
            <a:extLst>
              <a:ext uri="{FF2B5EF4-FFF2-40B4-BE49-F238E27FC236}">
                <a16:creationId xmlns:a16="http://schemas.microsoft.com/office/drawing/2014/main" id="{5A8383C5-8C61-4C97-99BA-73F5071E9D91}"/>
              </a:ext>
            </a:extLst>
          </p:cNvPr>
          <p:cNvSpPr>
            <a:spLocks noGrp="1"/>
          </p:cNvSpPr>
          <p:nvPr>
            <p:ph type="sldNum" sz="quarter" idx="12"/>
          </p:nvPr>
        </p:nvSpPr>
        <p:spPr/>
        <p:txBody>
          <a:bodyPr/>
          <a:lstStyle/>
          <a:p>
            <a:fld id="{230896AE-20A1-4DA3-BEF7-EC9EB30D13F7}" type="slidenum">
              <a:rPr lang="en-US" smtClean="0"/>
              <a:t>28</a:t>
            </a:fld>
            <a:endParaRPr lang="en-US"/>
          </a:p>
        </p:txBody>
      </p:sp>
    </p:spTree>
    <p:extLst>
      <p:ext uri="{BB962C8B-B14F-4D97-AF65-F5344CB8AC3E}">
        <p14:creationId xmlns:p14="http://schemas.microsoft.com/office/powerpoint/2010/main" val="3306536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C8CAB-B92B-42ED-8C3A-3AD55DB32612}"/>
              </a:ext>
            </a:extLst>
          </p:cNvPr>
          <p:cNvSpPr>
            <a:spLocks noGrp="1"/>
          </p:cNvSpPr>
          <p:nvPr>
            <p:ph type="title"/>
          </p:nvPr>
        </p:nvSpPr>
        <p:spPr>
          <a:xfrm>
            <a:off x="838200" y="365125"/>
            <a:ext cx="11059160" cy="1325563"/>
          </a:xfrm>
        </p:spPr>
        <p:txBody>
          <a:bodyPr>
            <a:normAutofit fontScale="90000"/>
          </a:bodyPr>
          <a:lstStyle/>
          <a:p>
            <a:r>
              <a:rPr lang="en-US" b="1">
                <a:latin typeface="Arial"/>
                <a:cs typeface="Arial"/>
              </a:rPr>
              <a:t>Descriptive Text for Absenteeism by Reason</a:t>
            </a:r>
            <a:r>
              <a:rPr lang="en-US">
                <a:latin typeface="Arial"/>
                <a:cs typeface="Arial"/>
              </a:rPr>
              <a:t> </a:t>
            </a:r>
            <a:r>
              <a:rPr lang="en-US" sz="3100">
                <a:latin typeface="Arial"/>
                <a:cs typeface="Arial"/>
              </a:rPr>
              <a:t>2018-19 </a:t>
            </a:r>
            <a:r>
              <a:rPr lang="en-US" sz="3100" i="1">
                <a:latin typeface="Arial"/>
                <a:cs typeface="Arial"/>
              </a:rPr>
              <a:t>Chronically Absent and Not Chronically Absent Students</a:t>
            </a:r>
            <a:endParaRPr lang="en-US" sz="310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53A32BE-6916-403A-8B3D-07D4453173F0}"/>
              </a:ext>
            </a:extLst>
          </p:cNvPr>
          <p:cNvSpPr>
            <a:spLocks noGrp="1"/>
          </p:cNvSpPr>
          <p:nvPr>
            <p:ph idx="1"/>
          </p:nvPr>
        </p:nvSpPr>
        <p:spPr/>
        <p:txBody>
          <a:bodyPr/>
          <a:lstStyle/>
          <a:p>
            <a:pPr marL="0" indent="0">
              <a:buNone/>
            </a:pPr>
            <a:r>
              <a:rPr lang="en-US">
                <a:latin typeface="Arial" panose="020B0604020202020204" pitchFamily="34" charset="0"/>
                <a:cs typeface="Arial" panose="020B0604020202020204" pitchFamily="34" charset="0"/>
              </a:rPr>
              <a:t>The image above is of two graphs comparing the percent of total absences statewide between Chronically Absent and not-Chronically Absent students. For Chronically Absent students the </a:t>
            </a:r>
            <a:r>
              <a:rPr lang="en-US" err="1">
                <a:latin typeface="Arial" panose="020B0604020202020204" pitchFamily="34" charset="0"/>
                <a:cs typeface="Arial" panose="020B0604020202020204" pitchFamily="34" charset="0"/>
              </a:rPr>
              <a:t>percents</a:t>
            </a:r>
            <a:r>
              <a:rPr lang="en-US">
                <a:latin typeface="Arial" panose="020B0604020202020204" pitchFamily="34" charset="0"/>
                <a:cs typeface="Arial" panose="020B0604020202020204" pitchFamily="34" charset="0"/>
              </a:rPr>
              <a:t> are 39.5 excused, 48.6 unexcused, 10.4 Incomplete Independent Study, and 1.5 Suspension. For not-Chronically Absent students the </a:t>
            </a:r>
            <a:r>
              <a:rPr lang="en-US" err="1">
                <a:latin typeface="Arial" panose="020B0604020202020204" pitchFamily="34" charset="0"/>
                <a:cs typeface="Arial" panose="020B0604020202020204" pitchFamily="34" charset="0"/>
              </a:rPr>
              <a:t>percents</a:t>
            </a:r>
            <a:r>
              <a:rPr lang="en-US">
                <a:latin typeface="Arial" panose="020B0604020202020204" pitchFamily="34" charset="0"/>
                <a:cs typeface="Arial" panose="020B0604020202020204" pitchFamily="34" charset="0"/>
              </a:rPr>
              <a:t> are 65 excused, 32.7 unexcused, 1.3 Incomplete Independent Study, and 1 Suspension. </a:t>
            </a:r>
          </a:p>
        </p:txBody>
      </p:sp>
      <p:sp>
        <p:nvSpPr>
          <p:cNvPr id="4" name="Slide Number Placeholder 3">
            <a:extLst>
              <a:ext uri="{FF2B5EF4-FFF2-40B4-BE49-F238E27FC236}">
                <a16:creationId xmlns:a16="http://schemas.microsoft.com/office/drawing/2014/main" id="{FCC93662-7E34-4DA9-AC1B-2A03E0EB7BBB}"/>
              </a:ext>
            </a:extLst>
          </p:cNvPr>
          <p:cNvSpPr>
            <a:spLocks noGrp="1"/>
          </p:cNvSpPr>
          <p:nvPr>
            <p:ph type="sldNum" sz="quarter" idx="12"/>
          </p:nvPr>
        </p:nvSpPr>
        <p:spPr/>
        <p:txBody>
          <a:bodyPr/>
          <a:lstStyle/>
          <a:p>
            <a:fld id="{230896AE-20A1-4DA3-BEF7-EC9EB30D13F7}" type="slidenum">
              <a:rPr lang="en-US" smtClean="0"/>
              <a:t>29</a:t>
            </a:fld>
            <a:endParaRPr lang="en-US"/>
          </a:p>
        </p:txBody>
      </p:sp>
    </p:spTree>
    <p:extLst>
      <p:ext uri="{BB962C8B-B14F-4D97-AF65-F5344CB8AC3E}">
        <p14:creationId xmlns:p14="http://schemas.microsoft.com/office/powerpoint/2010/main" val="1893438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8496" y="0"/>
            <a:ext cx="11911584" cy="1550504"/>
          </a:xfrm>
        </p:spPr>
        <p:txBody>
          <a:bodyPr>
            <a:noAutofit/>
          </a:bodyPr>
          <a:lstStyle/>
          <a:p>
            <a:pPr algn="l"/>
            <a:r>
              <a:rPr lang="en-US" sz="4400" b="1" dirty="0">
                <a:latin typeface="Arial" panose="020B0604020202020204" pitchFamily="34" charset="0"/>
              </a:rPr>
              <a:t>2019 State Superintendent of Public Instruction Data Collection Workgroup</a:t>
            </a:r>
            <a:endParaRPr lang="en-US" sz="2000" b="1" dirty="0">
              <a:latin typeface="Arial" panose="020B0604020202020204" pitchFamily="34" charset="0"/>
            </a:endParaRPr>
          </a:p>
        </p:txBody>
      </p:sp>
      <p:sp>
        <p:nvSpPr>
          <p:cNvPr id="5" name="Content Placeholder 4"/>
          <p:cNvSpPr>
            <a:spLocks noGrp="1"/>
          </p:cNvSpPr>
          <p:nvPr>
            <p:ph sz="quarter" idx="11"/>
          </p:nvPr>
        </p:nvSpPr>
        <p:spPr>
          <a:xfrm>
            <a:off x="795130" y="2001079"/>
            <a:ext cx="10310908" cy="4720398"/>
          </a:xfrm>
        </p:spPr>
        <p:txBody>
          <a:bodyPr>
            <a:normAutofit/>
          </a:bodyPr>
          <a:lstStyle/>
          <a:p>
            <a:pPr marL="0" indent="0">
              <a:spcAft>
                <a:spcPts val="1800"/>
              </a:spcAft>
              <a:buNone/>
            </a:pPr>
            <a:r>
              <a:rPr lang="en-US" sz="4000" dirty="0">
                <a:latin typeface="Arial" panose="020B0604020202020204" pitchFamily="34" charset="0"/>
              </a:rPr>
              <a:t>Recommended the development of a DataQuest report to:</a:t>
            </a:r>
          </a:p>
          <a:p>
            <a:pPr lvl="1">
              <a:spcBef>
                <a:spcPts val="1200"/>
              </a:spcBef>
              <a:buFont typeface="Arial" panose="020B0604020202020204" pitchFamily="34" charset="0"/>
              <a:buChar char="•"/>
            </a:pPr>
            <a:r>
              <a:rPr lang="en-US" dirty="0">
                <a:latin typeface="Arial" panose="020B0604020202020204" pitchFamily="34" charset="0"/>
              </a:rPr>
              <a:t>Better understand </a:t>
            </a:r>
            <a:r>
              <a:rPr lang="en-US" b="1" i="1" dirty="0">
                <a:latin typeface="Arial" panose="020B0604020202020204" pitchFamily="34" charset="0"/>
              </a:rPr>
              <a:t>how much</a:t>
            </a:r>
            <a:r>
              <a:rPr lang="en-US" b="1" dirty="0">
                <a:latin typeface="Arial" panose="020B0604020202020204" pitchFamily="34" charset="0"/>
              </a:rPr>
              <a:t> </a:t>
            </a:r>
            <a:r>
              <a:rPr lang="en-US" dirty="0">
                <a:latin typeface="Arial" panose="020B0604020202020204" pitchFamily="34" charset="0"/>
              </a:rPr>
              <a:t>students miss school</a:t>
            </a:r>
          </a:p>
          <a:p>
            <a:pPr lvl="1">
              <a:spcBef>
                <a:spcPts val="1200"/>
              </a:spcBef>
              <a:buFont typeface="Arial" panose="020B0604020202020204" pitchFamily="34" charset="0"/>
              <a:buChar char="•"/>
            </a:pPr>
            <a:r>
              <a:rPr lang="en-US" dirty="0">
                <a:latin typeface="Arial" panose="020B0604020202020204" pitchFamily="34" charset="0"/>
              </a:rPr>
              <a:t>Better understand </a:t>
            </a:r>
            <a:r>
              <a:rPr lang="en-US" b="1" i="1" dirty="0">
                <a:latin typeface="Arial" panose="020B0604020202020204" pitchFamily="34" charset="0"/>
              </a:rPr>
              <a:t>reasons</a:t>
            </a:r>
            <a:r>
              <a:rPr lang="en-US" dirty="0">
                <a:latin typeface="Arial" panose="020B0604020202020204" pitchFamily="34" charset="0"/>
              </a:rPr>
              <a:t> students miss school</a:t>
            </a:r>
          </a:p>
        </p:txBody>
      </p:sp>
      <p:sp>
        <p:nvSpPr>
          <p:cNvPr id="2" name="Slide Number Placeholder 1">
            <a:extLst>
              <a:ext uri="{FF2B5EF4-FFF2-40B4-BE49-F238E27FC236}">
                <a16:creationId xmlns:a16="http://schemas.microsoft.com/office/drawing/2014/main" id="{518321B9-9073-4F92-B8CC-750665B3931B}"/>
              </a:ext>
            </a:extLst>
          </p:cNvPr>
          <p:cNvSpPr>
            <a:spLocks noGrp="1"/>
          </p:cNvSpPr>
          <p:nvPr>
            <p:ph type="sldNum" sz="quarter" idx="12"/>
          </p:nvPr>
        </p:nvSpPr>
        <p:spPr/>
        <p:txBody>
          <a:bodyPr/>
          <a:lstStyle/>
          <a:p>
            <a:fld id="{BD4257AD-90F9-4636-AD93-EC01DBF603ED}" type="slidenum">
              <a:rPr lang="en-US" smtClean="0"/>
              <a:t>3</a:t>
            </a:fld>
            <a:endParaRPr lang="en-US" dirty="0"/>
          </a:p>
        </p:txBody>
      </p:sp>
    </p:spTree>
    <p:extLst>
      <p:ext uri="{BB962C8B-B14F-4D97-AF65-F5344CB8AC3E}">
        <p14:creationId xmlns:p14="http://schemas.microsoft.com/office/powerpoint/2010/main" val="731578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100" y="0"/>
            <a:ext cx="11933592" cy="1646238"/>
          </a:xfrm>
        </p:spPr>
        <p:txBody>
          <a:bodyPr/>
          <a:lstStyle/>
          <a:p>
            <a:pPr algn="l"/>
            <a:r>
              <a:rPr lang="en-US" sz="5400" b="1" dirty="0">
                <a:latin typeface="Arial" panose="020B0604020202020204" pitchFamily="34" charset="0"/>
              </a:rPr>
              <a:t>DataQuest Report</a:t>
            </a:r>
          </a:p>
        </p:txBody>
      </p:sp>
      <p:sp>
        <p:nvSpPr>
          <p:cNvPr id="2" name="Content Placeholder 1">
            <a:extLst>
              <a:ext uri="{FF2B5EF4-FFF2-40B4-BE49-F238E27FC236}">
                <a16:creationId xmlns:a16="http://schemas.microsoft.com/office/drawing/2014/main" id="{113376B6-FB89-264A-AF5F-44EC6C7B8DA8}"/>
              </a:ext>
            </a:extLst>
          </p:cNvPr>
          <p:cNvSpPr>
            <a:spLocks noGrp="1"/>
          </p:cNvSpPr>
          <p:nvPr>
            <p:ph sz="quarter" idx="11"/>
          </p:nvPr>
        </p:nvSpPr>
        <p:spPr>
          <a:xfrm>
            <a:off x="37708" y="1749287"/>
            <a:ext cx="12085983" cy="5108713"/>
          </a:xfrm>
        </p:spPr>
        <p:txBody>
          <a:bodyPr numCol="2">
            <a:noAutofit/>
          </a:bodyPr>
          <a:lstStyle/>
          <a:p>
            <a:pPr lvl="1"/>
            <a:r>
              <a:rPr lang="en-US" sz="2600">
                <a:latin typeface="Arial" panose="020B0604020202020204" pitchFamily="34" charset="0"/>
              </a:rPr>
              <a:t>Eligible Cumulative Enrollment (#)</a:t>
            </a:r>
          </a:p>
          <a:p>
            <a:pPr lvl="1"/>
            <a:r>
              <a:rPr lang="en-US" sz="2600">
                <a:latin typeface="Arial" panose="020B0604020202020204" pitchFamily="34" charset="0"/>
              </a:rPr>
              <a:t>Count of Students with one or more absences (#) </a:t>
            </a:r>
          </a:p>
          <a:p>
            <a:pPr lvl="1"/>
            <a:r>
              <a:rPr lang="en-US" sz="2600">
                <a:latin typeface="Arial" panose="020B0604020202020204" pitchFamily="34" charset="0"/>
              </a:rPr>
              <a:t>Average days absent (#)</a:t>
            </a:r>
          </a:p>
          <a:p>
            <a:pPr lvl="1"/>
            <a:r>
              <a:rPr lang="en-US" sz="2600">
                <a:latin typeface="Arial" panose="020B0604020202020204" pitchFamily="34" charset="0"/>
              </a:rPr>
              <a:t>Excused absences (%)</a:t>
            </a:r>
          </a:p>
          <a:p>
            <a:pPr lvl="1"/>
            <a:r>
              <a:rPr lang="en-US" sz="2600">
                <a:latin typeface="Arial" panose="020B0604020202020204" pitchFamily="34" charset="0"/>
              </a:rPr>
              <a:t>Unexcused absences (%)</a:t>
            </a:r>
          </a:p>
          <a:p>
            <a:pPr lvl="1"/>
            <a:r>
              <a:rPr lang="en-US" sz="2600">
                <a:latin typeface="Arial" panose="020B0604020202020204" pitchFamily="34" charset="0"/>
              </a:rPr>
              <a:t>Out of School Suspension absences (%) </a:t>
            </a:r>
          </a:p>
          <a:p>
            <a:pPr lvl="1"/>
            <a:r>
              <a:rPr lang="en-US" sz="2600">
                <a:latin typeface="Arial" panose="020B0604020202020204" pitchFamily="34" charset="0"/>
              </a:rPr>
              <a:t>Incomplete Independent Study absences (%)</a:t>
            </a:r>
          </a:p>
          <a:p>
            <a:pPr lvl="1"/>
            <a:r>
              <a:rPr lang="en-US" sz="2600">
                <a:solidFill>
                  <a:schemeClr val="bg1"/>
                </a:solidFill>
                <a:latin typeface="+mn-lt"/>
              </a:rPr>
              <a:t>Excused absences (#)</a:t>
            </a:r>
          </a:p>
          <a:p>
            <a:pPr lvl="1"/>
            <a:r>
              <a:rPr lang="en-US" sz="2600">
                <a:solidFill>
                  <a:schemeClr val="bg1"/>
                </a:solidFill>
                <a:latin typeface="+mn-lt"/>
              </a:rPr>
              <a:t>Unexcused absences (#)</a:t>
            </a:r>
          </a:p>
          <a:p>
            <a:pPr lvl="1"/>
            <a:r>
              <a:rPr lang="en-US" sz="2600">
                <a:solidFill>
                  <a:schemeClr val="bg1"/>
                </a:solidFill>
                <a:latin typeface="+mn-lt"/>
              </a:rPr>
              <a:t>Out of School Suspension absences (#) </a:t>
            </a:r>
          </a:p>
          <a:p>
            <a:pPr lvl="1"/>
            <a:r>
              <a:rPr lang="en-US" sz="2600">
                <a:solidFill>
                  <a:schemeClr val="bg1"/>
                </a:solidFill>
                <a:latin typeface="+mn-lt"/>
              </a:rPr>
              <a:t>Incomplete Independent Study absences (#)							</a:t>
            </a:r>
            <a:r>
              <a:rPr lang="en-US" sz="2600">
                <a:latin typeface="+mn-lt"/>
              </a:rPr>
              <a:t>		</a:t>
            </a:r>
          </a:p>
          <a:p>
            <a:pPr marL="0" indent="0">
              <a:buNone/>
            </a:pPr>
            <a:endParaRPr lang="en-US" sz="2600">
              <a:latin typeface="+mn-lt"/>
            </a:endParaRPr>
          </a:p>
        </p:txBody>
      </p:sp>
      <p:sp>
        <p:nvSpPr>
          <p:cNvPr id="5" name="Slide Number Placeholder 4">
            <a:extLst>
              <a:ext uri="{FF2B5EF4-FFF2-40B4-BE49-F238E27FC236}">
                <a16:creationId xmlns:a16="http://schemas.microsoft.com/office/drawing/2014/main" id="{C4C93D43-D488-484C-A248-D6EAF4E229E2}"/>
              </a:ext>
            </a:extLst>
          </p:cNvPr>
          <p:cNvSpPr>
            <a:spLocks noGrp="1"/>
          </p:cNvSpPr>
          <p:nvPr>
            <p:ph type="sldNum" sz="quarter" idx="12"/>
          </p:nvPr>
        </p:nvSpPr>
        <p:spPr/>
        <p:txBody>
          <a:bodyPr/>
          <a:lstStyle/>
          <a:p>
            <a:fld id="{BD4257AD-90F9-4636-AD93-EC01DBF603ED}" type="slidenum">
              <a:rPr lang="en-US" smtClean="0"/>
              <a:t>30</a:t>
            </a:fld>
            <a:endParaRPr lang="en-US"/>
          </a:p>
        </p:txBody>
      </p:sp>
    </p:spTree>
    <p:extLst>
      <p:ext uri="{BB962C8B-B14F-4D97-AF65-F5344CB8AC3E}">
        <p14:creationId xmlns:p14="http://schemas.microsoft.com/office/powerpoint/2010/main" val="2693274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44DF6-1599-4D24-9207-947B98D3FAB1}"/>
              </a:ext>
            </a:extLst>
          </p:cNvPr>
          <p:cNvSpPr>
            <a:spLocks noGrp="1"/>
          </p:cNvSpPr>
          <p:nvPr>
            <p:ph type="title"/>
          </p:nvPr>
        </p:nvSpPr>
        <p:spPr>
          <a:xfrm>
            <a:off x="0" y="-94593"/>
            <a:ext cx="12276082" cy="1740831"/>
          </a:xfrm>
        </p:spPr>
        <p:txBody>
          <a:bodyPr/>
          <a:lstStyle/>
          <a:p>
            <a:pPr algn="l"/>
            <a:r>
              <a:rPr lang="en-US" sz="5400" b="1">
                <a:latin typeface="Arial"/>
                <a:cs typeface="Arial"/>
              </a:rPr>
              <a:t>Downloadable Data Files</a:t>
            </a:r>
            <a:r>
              <a:rPr lang="en-US" sz="4800" b="1">
                <a:latin typeface="Arial"/>
                <a:cs typeface="Arial"/>
              </a:rPr>
              <a:t> </a:t>
            </a:r>
            <a:br>
              <a:rPr lang="en-US" sz="4800" b="1">
                <a:latin typeface="Arial"/>
                <a:cs typeface="Arial"/>
              </a:rPr>
            </a:br>
            <a:r>
              <a:rPr lang="en-US" sz="3200" b="1">
                <a:latin typeface="Arial"/>
                <a:cs typeface="Arial"/>
              </a:rPr>
              <a:t>Additional Data</a:t>
            </a:r>
            <a:endParaRPr lang="en-US" sz="3200">
              <a:latin typeface="Arial"/>
              <a:cs typeface="Arial"/>
            </a:endParaRPr>
          </a:p>
        </p:txBody>
      </p:sp>
      <p:sp>
        <p:nvSpPr>
          <p:cNvPr id="3" name="Content Placeholder 2">
            <a:extLst>
              <a:ext uri="{FF2B5EF4-FFF2-40B4-BE49-F238E27FC236}">
                <a16:creationId xmlns:a16="http://schemas.microsoft.com/office/drawing/2014/main" id="{6576312D-8902-4E57-B344-E4BA470F55CF}"/>
              </a:ext>
            </a:extLst>
          </p:cNvPr>
          <p:cNvSpPr>
            <a:spLocks noGrp="1"/>
          </p:cNvSpPr>
          <p:nvPr>
            <p:ph idx="1"/>
          </p:nvPr>
        </p:nvSpPr>
        <p:spPr/>
        <p:txBody>
          <a:bodyPr numCol="2">
            <a:normAutofit fontScale="62500" lnSpcReduction="20000"/>
          </a:bodyPr>
          <a:lstStyle/>
          <a:p>
            <a:pPr lvl="1"/>
            <a:r>
              <a:rPr lang="en-US" sz="4400" dirty="0">
                <a:latin typeface="Arial" panose="020B0604020202020204" pitchFamily="34" charset="0"/>
              </a:rPr>
              <a:t>Eligible Cumulative Enrollment (#)</a:t>
            </a:r>
          </a:p>
          <a:p>
            <a:pPr lvl="1"/>
            <a:r>
              <a:rPr lang="en-US" sz="4400" dirty="0">
                <a:latin typeface="Arial" panose="020B0604020202020204" pitchFamily="34" charset="0"/>
              </a:rPr>
              <a:t>Count of Students with one or more absences (#)</a:t>
            </a:r>
          </a:p>
          <a:p>
            <a:pPr lvl="1"/>
            <a:r>
              <a:rPr lang="en-US" sz="4400" dirty="0">
                <a:latin typeface="Arial" panose="020B0604020202020204" pitchFamily="34" charset="0"/>
              </a:rPr>
              <a:t>Average days absent (#)</a:t>
            </a:r>
          </a:p>
          <a:p>
            <a:pPr lvl="1"/>
            <a:r>
              <a:rPr lang="en-US" sz="4400" dirty="0">
                <a:latin typeface="Arial" panose="020B0604020202020204" pitchFamily="34" charset="0"/>
              </a:rPr>
              <a:t>Excused absences (%)</a:t>
            </a:r>
          </a:p>
          <a:p>
            <a:pPr lvl="1"/>
            <a:r>
              <a:rPr lang="en-US" sz="4400" dirty="0">
                <a:latin typeface="Arial" panose="020B0604020202020204" pitchFamily="34" charset="0"/>
              </a:rPr>
              <a:t>Unexcused absences (%)</a:t>
            </a:r>
          </a:p>
          <a:p>
            <a:pPr lvl="1"/>
            <a:r>
              <a:rPr lang="en-US" sz="4400" dirty="0">
                <a:latin typeface="Arial" panose="020B0604020202020204" pitchFamily="34" charset="0"/>
              </a:rPr>
              <a:t>Out of School Suspension absences (%) </a:t>
            </a:r>
          </a:p>
          <a:p>
            <a:pPr lvl="1"/>
            <a:r>
              <a:rPr lang="en-US" sz="4400" dirty="0">
                <a:latin typeface="Arial" panose="020B0604020202020204" pitchFamily="34" charset="0"/>
              </a:rPr>
              <a:t>Incomplete Independent Study absences (%)</a:t>
            </a:r>
          </a:p>
          <a:p>
            <a:pPr lvl="1"/>
            <a:endParaRPr lang="en-US" sz="4400" dirty="0">
              <a:latin typeface="Arial" panose="020B0604020202020204" pitchFamily="34" charset="0"/>
            </a:endParaRPr>
          </a:p>
          <a:p>
            <a:pPr lvl="1"/>
            <a:r>
              <a:rPr lang="en-US" sz="4400" dirty="0">
                <a:latin typeface="Arial" panose="020B0604020202020204" pitchFamily="34" charset="0"/>
              </a:rPr>
              <a:t>Total Days Absent (#)</a:t>
            </a:r>
          </a:p>
          <a:p>
            <a:pPr lvl="1"/>
            <a:r>
              <a:rPr lang="en-US" sz="4400" dirty="0">
                <a:latin typeface="Arial" panose="020B0604020202020204" pitchFamily="34" charset="0"/>
              </a:rPr>
              <a:t>Excused absences (#)</a:t>
            </a:r>
          </a:p>
          <a:p>
            <a:pPr lvl="1"/>
            <a:r>
              <a:rPr lang="en-US" sz="4400" dirty="0">
                <a:latin typeface="Arial" panose="020B0604020202020204" pitchFamily="34" charset="0"/>
              </a:rPr>
              <a:t>Unexcused absences (#)</a:t>
            </a:r>
          </a:p>
          <a:p>
            <a:pPr lvl="1"/>
            <a:r>
              <a:rPr lang="en-US" sz="4400" dirty="0">
                <a:latin typeface="Arial" panose="020B0604020202020204" pitchFamily="34" charset="0"/>
              </a:rPr>
              <a:t>Out of School Suspension absences (#) </a:t>
            </a:r>
          </a:p>
          <a:p>
            <a:pPr lvl="1"/>
            <a:r>
              <a:rPr lang="en-US" sz="4400" dirty="0">
                <a:latin typeface="Arial" panose="020B0604020202020204" pitchFamily="34" charset="0"/>
              </a:rPr>
              <a:t>Incomplete Independent Study absences (#)</a:t>
            </a:r>
            <a:r>
              <a:rPr lang="en-US" sz="2600" dirty="0">
                <a:latin typeface="Arial" panose="020B0604020202020204" pitchFamily="34" charset="0"/>
              </a:rPr>
              <a:t>								</a:t>
            </a:r>
            <a:r>
              <a:rPr lang="en-US" sz="2600" dirty="0">
                <a:solidFill>
                  <a:schemeClr val="bg2">
                    <a:lumMod val="75000"/>
                  </a:schemeClr>
                </a:solidFill>
              </a:rPr>
              <a:t>	</a:t>
            </a:r>
          </a:p>
          <a:p>
            <a:endParaRPr lang="en-US" dirty="0"/>
          </a:p>
        </p:txBody>
      </p:sp>
      <p:sp>
        <p:nvSpPr>
          <p:cNvPr id="6" name="Slide Number Placeholder 5">
            <a:extLst>
              <a:ext uri="{FF2B5EF4-FFF2-40B4-BE49-F238E27FC236}">
                <a16:creationId xmlns:a16="http://schemas.microsoft.com/office/drawing/2014/main" id="{FADD11FE-98A4-47AA-A12C-F087231F96A9}"/>
              </a:ext>
            </a:extLst>
          </p:cNvPr>
          <p:cNvSpPr>
            <a:spLocks noGrp="1"/>
          </p:cNvSpPr>
          <p:nvPr>
            <p:ph type="sldNum" sz="quarter" idx="12"/>
          </p:nvPr>
        </p:nvSpPr>
        <p:spPr/>
        <p:txBody>
          <a:bodyPr/>
          <a:lstStyle/>
          <a:p>
            <a:fld id="{230896AE-20A1-4DA3-BEF7-EC9EB30D13F7}" type="slidenum">
              <a:rPr lang="en-US" smtClean="0"/>
              <a:t>31</a:t>
            </a:fld>
            <a:endParaRPr lang="en-US"/>
          </a:p>
        </p:txBody>
      </p:sp>
    </p:spTree>
    <p:extLst>
      <p:ext uri="{BB962C8B-B14F-4D97-AF65-F5344CB8AC3E}">
        <p14:creationId xmlns:p14="http://schemas.microsoft.com/office/powerpoint/2010/main" val="1846645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1BF9A-948D-4EE3-BC1A-0F0D50FB8A63}"/>
              </a:ext>
            </a:extLst>
          </p:cNvPr>
          <p:cNvSpPr>
            <a:spLocks noGrp="1"/>
          </p:cNvSpPr>
          <p:nvPr>
            <p:ph type="title"/>
          </p:nvPr>
        </p:nvSpPr>
        <p:spPr/>
        <p:txBody>
          <a:bodyPr/>
          <a:lstStyle/>
          <a:p>
            <a:r>
              <a:rPr lang="en-US" sz="5400" b="1" err="1">
                <a:latin typeface="Arial"/>
                <a:ea typeface="+mj-lt"/>
                <a:cs typeface="Arial"/>
              </a:rPr>
              <a:t>DataQuest</a:t>
            </a:r>
            <a:r>
              <a:rPr lang="en-US" sz="5400" b="1">
                <a:latin typeface="Arial"/>
                <a:ea typeface="+mj-lt"/>
                <a:cs typeface="Arial"/>
              </a:rPr>
              <a:t> Demonstration</a:t>
            </a:r>
            <a:endParaRPr lang="en-US" sz="5400" b="1">
              <a:latin typeface="Arial"/>
              <a:cs typeface="Arial"/>
            </a:endParaRPr>
          </a:p>
        </p:txBody>
      </p:sp>
      <p:pic>
        <p:nvPicPr>
          <p:cNvPr id="5" name="Content Placeholder 4" descr="DataQiest website&#10;DataQuest logo &#10;California Department of Educaiton">
            <a:extLst>
              <a:ext uri="{FF2B5EF4-FFF2-40B4-BE49-F238E27FC236}">
                <a16:creationId xmlns:a16="http://schemas.microsoft.com/office/drawing/2014/main" id="{98F90BAB-D924-4D99-B323-8872B56D50ED}"/>
              </a:ext>
            </a:extLst>
          </p:cNvPr>
          <p:cNvPicPr>
            <a:picLocks noGrp="1" noChangeAspect="1"/>
          </p:cNvPicPr>
          <p:nvPr>
            <p:ph sz="quarter" idx="11"/>
          </p:nvPr>
        </p:nvPicPr>
        <p:blipFill>
          <a:blip r:embed="rId2"/>
          <a:stretch>
            <a:fillRect/>
          </a:stretch>
        </p:blipFill>
        <p:spPr>
          <a:xfrm>
            <a:off x="735631" y="2077966"/>
            <a:ext cx="10644539" cy="3853006"/>
          </a:xfrm>
          <a:prstGeom prst="rect">
            <a:avLst/>
          </a:prstGeom>
        </p:spPr>
      </p:pic>
      <p:sp>
        <p:nvSpPr>
          <p:cNvPr id="4" name="Slide Number Placeholder 3">
            <a:extLst>
              <a:ext uri="{FF2B5EF4-FFF2-40B4-BE49-F238E27FC236}">
                <a16:creationId xmlns:a16="http://schemas.microsoft.com/office/drawing/2014/main" id="{67495A26-EA5D-42A7-9BA7-2C5000FC470C}"/>
              </a:ext>
            </a:extLst>
          </p:cNvPr>
          <p:cNvSpPr>
            <a:spLocks noGrp="1"/>
          </p:cNvSpPr>
          <p:nvPr>
            <p:ph type="sldNum" sz="quarter" idx="12"/>
          </p:nvPr>
        </p:nvSpPr>
        <p:spPr/>
        <p:txBody>
          <a:bodyPr/>
          <a:lstStyle/>
          <a:p>
            <a:fld id="{BD4257AD-90F9-4636-AD93-EC01DBF603ED}" type="slidenum">
              <a:rPr lang="en-US" smtClean="0"/>
              <a:t>32</a:t>
            </a:fld>
            <a:endParaRPr lang="en-US"/>
          </a:p>
        </p:txBody>
      </p:sp>
    </p:spTree>
    <p:extLst>
      <p:ext uri="{BB962C8B-B14F-4D97-AF65-F5344CB8AC3E}">
        <p14:creationId xmlns:p14="http://schemas.microsoft.com/office/powerpoint/2010/main" val="235234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1134B-F93E-4C96-8E99-0E8D06472D9E}"/>
              </a:ext>
            </a:extLst>
          </p:cNvPr>
          <p:cNvSpPr>
            <a:spLocks noGrp="1"/>
          </p:cNvSpPr>
          <p:nvPr>
            <p:ph type="title"/>
          </p:nvPr>
        </p:nvSpPr>
        <p:spPr/>
        <p:txBody>
          <a:bodyPr>
            <a:normAutofit/>
          </a:bodyPr>
          <a:lstStyle/>
          <a:p>
            <a:r>
              <a:rPr lang="en-US" sz="5400" b="1" err="1">
                <a:latin typeface="Arial" panose="020B0604020202020204" pitchFamily="34" charset="0"/>
                <a:ea typeface="+mj-lt"/>
              </a:rPr>
              <a:t>DataQuest</a:t>
            </a:r>
            <a:r>
              <a:rPr lang="en-US" sz="5400" b="1">
                <a:latin typeface="Arial" panose="020B0604020202020204" pitchFamily="34" charset="0"/>
                <a:ea typeface="+mj-lt"/>
              </a:rPr>
              <a:t> Exploration</a:t>
            </a:r>
            <a:endParaRPr lang="en-US" sz="5400"/>
          </a:p>
        </p:txBody>
      </p:sp>
      <p:pic>
        <p:nvPicPr>
          <p:cNvPr id="5" name="Content Placeholder 4" descr="Image of the DataQuest logo.">
            <a:extLst>
              <a:ext uri="{FF2B5EF4-FFF2-40B4-BE49-F238E27FC236}">
                <a16:creationId xmlns:a16="http://schemas.microsoft.com/office/drawing/2014/main" id="{361C175A-871C-4C69-B16B-3F07FAAB2D8B}"/>
              </a:ext>
            </a:extLst>
          </p:cNvPr>
          <p:cNvPicPr>
            <a:picLocks noGrp="1" noChangeAspect="1"/>
          </p:cNvPicPr>
          <p:nvPr>
            <p:ph sz="half" idx="2"/>
          </p:nvPr>
        </p:nvPicPr>
        <p:blipFill>
          <a:blip r:embed="rId2"/>
          <a:stretch>
            <a:fillRect/>
          </a:stretch>
        </p:blipFill>
        <p:spPr>
          <a:xfrm>
            <a:off x="8953500" y="230188"/>
            <a:ext cx="2886109" cy="919163"/>
          </a:xfrm>
          <a:prstGeom prst="rect">
            <a:avLst/>
          </a:prstGeom>
        </p:spPr>
      </p:pic>
      <p:sp>
        <p:nvSpPr>
          <p:cNvPr id="3" name="Content Placeholder 2">
            <a:extLst>
              <a:ext uri="{FF2B5EF4-FFF2-40B4-BE49-F238E27FC236}">
                <a16:creationId xmlns:a16="http://schemas.microsoft.com/office/drawing/2014/main" id="{FC69992B-53D0-4F43-A9D3-BDD4A2359F24}"/>
              </a:ext>
            </a:extLst>
          </p:cNvPr>
          <p:cNvSpPr>
            <a:spLocks noGrp="1"/>
          </p:cNvSpPr>
          <p:nvPr>
            <p:ph sz="half" idx="1"/>
          </p:nvPr>
        </p:nvSpPr>
        <p:spPr>
          <a:xfrm>
            <a:off x="355601" y="1825625"/>
            <a:ext cx="11484008" cy="4346575"/>
          </a:xfrm>
        </p:spPr>
        <p:txBody>
          <a:bodyPr>
            <a:normAutofit/>
          </a:bodyPr>
          <a:lstStyle/>
          <a:p>
            <a:pPr marL="0" indent="0">
              <a:buNone/>
            </a:pPr>
            <a:r>
              <a:rPr lang="en-US" sz="5400" dirty="0">
                <a:latin typeface="Arial" panose="020B0604020202020204" pitchFamily="34" charset="0"/>
                <a:cs typeface="Arial" panose="020B0604020202020204" pitchFamily="34" charset="0"/>
                <a:hlinkClick r:id="rId3" tooltip="Link to DataQuest."/>
              </a:rPr>
              <a:t>https://dq.cde.ca.gov/dataquest/</a:t>
            </a:r>
            <a:endParaRPr lang="en-US" sz="5400" dirty="0">
              <a:latin typeface="Arial" panose="020B0604020202020204" pitchFamily="34" charset="0"/>
              <a:cs typeface="Arial" panose="020B0604020202020204" pitchFamily="34" charset="0"/>
              <a:hlinkClick r:id="rId3"/>
            </a:endParaRPr>
          </a:p>
          <a:p>
            <a:pPr marL="0" indent="0">
              <a:buNone/>
            </a:pPr>
            <a:endParaRPr lang="en-US" sz="4000" dirty="0">
              <a:latin typeface="Arial" panose="020B0604020202020204" pitchFamily="34" charset="0"/>
            </a:endParaRPr>
          </a:p>
          <a:p>
            <a:pPr marL="0" indent="0">
              <a:buNone/>
            </a:pPr>
            <a:r>
              <a:rPr lang="en-US" sz="4000" dirty="0">
                <a:latin typeface="Arial" panose="020B0604020202020204" pitchFamily="34" charset="0"/>
              </a:rPr>
              <a:t>As a teacher, parent, administrator, or advocate, what is one thing that stands out to you or that you would like to explore more?    </a:t>
            </a:r>
            <a:r>
              <a:rPr lang="en-US" sz="4000" dirty="0">
                <a:cs typeface="Calibri Light"/>
              </a:rPr>
              <a:t>       </a:t>
            </a:r>
            <a:endParaRPr lang="en-US" sz="4000" dirty="0"/>
          </a:p>
        </p:txBody>
      </p:sp>
      <p:sp>
        <p:nvSpPr>
          <p:cNvPr id="7" name="Slide Number Placeholder 6">
            <a:extLst>
              <a:ext uri="{FF2B5EF4-FFF2-40B4-BE49-F238E27FC236}">
                <a16:creationId xmlns:a16="http://schemas.microsoft.com/office/drawing/2014/main" id="{17DE68CA-8809-4BF6-9673-740EB5568C6A}"/>
              </a:ext>
            </a:extLst>
          </p:cNvPr>
          <p:cNvSpPr>
            <a:spLocks noGrp="1"/>
          </p:cNvSpPr>
          <p:nvPr>
            <p:ph type="sldNum" sz="quarter" idx="12"/>
          </p:nvPr>
        </p:nvSpPr>
        <p:spPr/>
        <p:txBody>
          <a:bodyPr/>
          <a:lstStyle/>
          <a:p>
            <a:fld id="{230896AE-20A1-4DA3-BEF7-EC9EB30D13F7}" type="slidenum">
              <a:rPr lang="en-US" smtClean="0"/>
              <a:t>33</a:t>
            </a:fld>
            <a:endParaRPr lang="en-US"/>
          </a:p>
        </p:txBody>
      </p:sp>
    </p:spTree>
    <p:extLst>
      <p:ext uri="{BB962C8B-B14F-4D97-AF65-F5344CB8AC3E}">
        <p14:creationId xmlns:p14="http://schemas.microsoft.com/office/powerpoint/2010/main" val="3938001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82E7C-7F74-4191-8B0F-2C61D2AD88B1}"/>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Appendix</a:t>
            </a:r>
            <a:br>
              <a:rPr lang="en-US"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Slide 16 Alternate Text Version</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00998AA-8D7C-46D3-A20C-83C4CAB0084E}"/>
              </a:ext>
            </a:extLst>
          </p:cNvPr>
          <p:cNvSpPr>
            <a:spLocks noGrp="1"/>
          </p:cNvSpPr>
          <p:nvPr>
            <p:ph sz="half" idx="1"/>
          </p:nvPr>
        </p:nvSpPr>
        <p:spPr>
          <a:xfrm>
            <a:off x="838199" y="1825625"/>
            <a:ext cx="10729881" cy="4351338"/>
          </a:xfrm>
        </p:spPr>
        <p:txBody>
          <a:bodyPr/>
          <a:lstStyle/>
          <a:p>
            <a:r>
              <a:rPr lang="en-US" dirty="0">
                <a:latin typeface="Arial" panose="020B0604020202020204" pitchFamily="34" charset="0"/>
                <a:cs typeface="Arial" panose="020B0604020202020204" pitchFamily="34" charset="0"/>
              </a:rPr>
              <a:t>Image of a graph representing average days absent statewide of 9.8 days and by grade span with grades 1-3 of 8.7 days, grades 4-6 of 8.2 days, grades 7-8 of 9 days, and grades 9-12 of 11.9 days.</a:t>
            </a:r>
          </a:p>
        </p:txBody>
      </p:sp>
      <p:sp>
        <p:nvSpPr>
          <p:cNvPr id="5" name="Slide Number Placeholder 4">
            <a:extLst>
              <a:ext uri="{FF2B5EF4-FFF2-40B4-BE49-F238E27FC236}">
                <a16:creationId xmlns:a16="http://schemas.microsoft.com/office/drawing/2014/main" id="{71304D39-E7D3-4BAE-82A9-DEDEE6BE0871}"/>
              </a:ext>
            </a:extLst>
          </p:cNvPr>
          <p:cNvSpPr>
            <a:spLocks noGrp="1"/>
          </p:cNvSpPr>
          <p:nvPr>
            <p:ph type="sldNum" sz="quarter" idx="12"/>
          </p:nvPr>
        </p:nvSpPr>
        <p:spPr/>
        <p:txBody>
          <a:bodyPr/>
          <a:lstStyle/>
          <a:p>
            <a:fld id="{230896AE-20A1-4DA3-BEF7-EC9EB30D13F7}" type="slidenum">
              <a:rPr lang="en-US" smtClean="0"/>
              <a:t>34</a:t>
            </a:fld>
            <a:endParaRPr lang="en-US"/>
          </a:p>
        </p:txBody>
      </p:sp>
    </p:spTree>
    <p:extLst>
      <p:ext uri="{BB962C8B-B14F-4D97-AF65-F5344CB8AC3E}">
        <p14:creationId xmlns:p14="http://schemas.microsoft.com/office/powerpoint/2010/main" val="2184298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36524"/>
            <a:ext cx="12191999" cy="1509713"/>
          </a:xfrm>
        </p:spPr>
        <p:txBody>
          <a:bodyPr>
            <a:normAutofit fontScale="90000"/>
          </a:bodyPr>
          <a:lstStyle/>
          <a:p>
            <a:pPr algn="l"/>
            <a:r>
              <a:rPr lang="en-US" sz="4400" b="1" dirty="0">
                <a:latin typeface="Arial"/>
                <a:cs typeface="Arial"/>
              </a:rPr>
              <a:t>CDE Absenteeism Report Workgroup:</a:t>
            </a:r>
            <a:r>
              <a:rPr lang="en-US" sz="5400" b="1" dirty="0">
                <a:latin typeface="Arial"/>
                <a:cs typeface="Arial"/>
              </a:rPr>
              <a:t> </a:t>
            </a:r>
            <a:br>
              <a:rPr lang="en-US" sz="5400" b="1" dirty="0">
                <a:latin typeface="Arial"/>
                <a:cs typeface="Arial"/>
              </a:rPr>
            </a:br>
            <a:r>
              <a:rPr lang="en-US" sz="4000" b="1" i="1" dirty="0">
                <a:latin typeface="Arial"/>
                <a:cs typeface="Arial"/>
              </a:rPr>
              <a:t>Focus and Goals</a:t>
            </a:r>
          </a:p>
        </p:txBody>
      </p:sp>
      <p:sp>
        <p:nvSpPr>
          <p:cNvPr id="5" name="Content Placeholder 4"/>
          <p:cNvSpPr>
            <a:spLocks noGrp="1"/>
          </p:cNvSpPr>
          <p:nvPr>
            <p:ph sz="quarter" idx="11"/>
          </p:nvPr>
        </p:nvSpPr>
        <p:spPr>
          <a:xfrm>
            <a:off x="1064940" y="1866867"/>
            <a:ext cx="10041098" cy="4127533"/>
          </a:xfrm>
        </p:spPr>
        <p:txBody>
          <a:bodyPr>
            <a:normAutofit/>
          </a:bodyPr>
          <a:lstStyle/>
          <a:p>
            <a:r>
              <a:rPr lang="en-US" dirty="0">
                <a:latin typeface="Arial" panose="020B0604020202020204" pitchFamily="34" charset="0"/>
              </a:rPr>
              <a:t>Identify potential issues/challenges</a:t>
            </a:r>
          </a:p>
          <a:p>
            <a:r>
              <a:rPr lang="en-US" dirty="0">
                <a:latin typeface="Arial" panose="020B0604020202020204" pitchFamily="34" charset="0"/>
              </a:rPr>
              <a:t>Clear and meaningful data</a:t>
            </a:r>
          </a:p>
          <a:p>
            <a:r>
              <a:rPr lang="en-US" dirty="0">
                <a:latin typeface="Arial" panose="020B0604020202020204" pitchFamily="34" charset="0"/>
              </a:rPr>
              <a:t>Interactive DataQuest report</a:t>
            </a:r>
          </a:p>
          <a:p>
            <a:r>
              <a:rPr lang="en-US" dirty="0">
                <a:latin typeface="Arial" panose="020B0604020202020204" pitchFamily="34" charset="0"/>
              </a:rPr>
              <a:t>Additional downloadable data files</a:t>
            </a:r>
          </a:p>
        </p:txBody>
      </p:sp>
      <p:sp>
        <p:nvSpPr>
          <p:cNvPr id="2" name="Slide Number Placeholder 1">
            <a:extLst>
              <a:ext uri="{FF2B5EF4-FFF2-40B4-BE49-F238E27FC236}">
                <a16:creationId xmlns:a16="http://schemas.microsoft.com/office/drawing/2014/main" id="{13DF3508-A00E-434F-AFE6-1455A4A7C146}"/>
              </a:ext>
            </a:extLst>
          </p:cNvPr>
          <p:cNvSpPr>
            <a:spLocks noGrp="1"/>
          </p:cNvSpPr>
          <p:nvPr>
            <p:ph type="sldNum" sz="quarter" idx="12"/>
          </p:nvPr>
        </p:nvSpPr>
        <p:spPr/>
        <p:txBody>
          <a:bodyPr/>
          <a:lstStyle/>
          <a:p>
            <a:fld id="{BD4257AD-90F9-4636-AD93-EC01DBF603ED}" type="slidenum">
              <a:rPr lang="en-US" smtClean="0"/>
              <a:t>4</a:t>
            </a:fld>
            <a:endParaRPr lang="en-US" dirty="0"/>
          </a:p>
        </p:txBody>
      </p:sp>
    </p:spTree>
    <p:extLst>
      <p:ext uri="{BB962C8B-B14F-4D97-AF65-F5344CB8AC3E}">
        <p14:creationId xmlns:p14="http://schemas.microsoft.com/office/powerpoint/2010/main" val="3363961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2437" y="0"/>
            <a:ext cx="13535719" cy="1646238"/>
          </a:xfrm>
        </p:spPr>
        <p:txBody>
          <a:bodyPr>
            <a:normAutofit fontScale="90000"/>
          </a:bodyPr>
          <a:lstStyle/>
          <a:p>
            <a:pPr algn="l"/>
            <a:r>
              <a:rPr lang="en-US" sz="4900" b="1" dirty="0">
                <a:latin typeface="Arial" panose="020B0604020202020204" pitchFamily="34" charset="0"/>
                <a:ea typeface="+mj-lt"/>
              </a:rPr>
              <a:t>CDE Absenteeism Report Workgroup:</a:t>
            </a:r>
            <a:br>
              <a:rPr lang="en-US" sz="4900" b="1" dirty="0">
                <a:latin typeface="Arial" panose="020B0604020202020204" pitchFamily="34" charset="0"/>
                <a:ea typeface="+mj-lt"/>
              </a:rPr>
            </a:br>
            <a:r>
              <a:rPr lang="en-US" sz="3600" b="1" i="1" dirty="0">
                <a:latin typeface="Arial" panose="020B0604020202020204" pitchFamily="34" charset="0"/>
                <a:ea typeface="+mj-lt"/>
              </a:rPr>
              <a:t>Development and Engagement</a:t>
            </a:r>
            <a:endParaRPr lang="en-US" sz="3600" i="1" dirty="0">
              <a:latin typeface="Arial" panose="020B0604020202020204" pitchFamily="34" charset="0"/>
            </a:endParaRPr>
          </a:p>
        </p:txBody>
      </p:sp>
      <p:sp>
        <p:nvSpPr>
          <p:cNvPr id="5" name="Content Placeholder 4"/>
          <p:cNvSpPr>
            <a:spLocks noGrp="1"/>
          </p:cNvSpPr>
          <p:nvPr>
            <p:ph sz="quarter" idx="11"/>
          </p:nvPr>
        </p:nvSpPr>
        <p:spPr>
          <a:xfrm>
            <a:off x="1064940" y="1866867"/>
            <a:ext cx="10041098" cy="4268855"/>
          </a:xfrm>
        </p:spPr>
        <p:txBody>
          <a:bodyPr vert="horz" lIns="91440" tIns="45720" rIns="91440" bIns="45720" rtlCol="0" anchor="t">
            <a:normAutofit fontScale="85000" lnSpcReduction="20000"/>
          </a:bodyPr>
          <a:lstStyle/>
          <a:p>
            <a:r>
              <a:rPr lang="en-US" dirty="0">
                <a:latin typeface="Arial" panose="020B0604020202020204" pitchFamily="34" charset="0"/>
              </a:rPr>
              <a:t>Cross-division staff involved representing data collection and reporting</a:t>
            </a:r>
          </a:p>
          <a:p>
            <a:r>
              <a:rPr lang="en-US" dirty="0">
                <a:latin typeface="Arial" panose="020B0604020202020204" pitchFamily="34" charset="0"/>
              </a:rPr>
              <a:t>January to July</a:t>
            </a:r>
          </a:p>
          <a:p>
            <a:pPr lvl="1"/>
            <a:r>
              <a:rPr lang="en-US" sz="2800" dirty="0">
                <a:latin typeface="Arial" panose="020B0604020202020204" pitchFamily="34" charset="0"/>
              </a:rPr>
              <a:t>Report content</a:t>
            </a:r>
          </a:p>
          <a:p>
            <a:pPr lvl="1"/>
            <a:r>
              <a:rPr lang="en-US" sz="2800" dirty="0">
                <a:latin typeface="Arial" panose="020B0604020202020204" pitchFamily="34" charset="0"/>
              </a:rPr>
              <a:t>Reliability, clarity, accessibility</a:t>
            </a:r>
          </a:p>
          <a:p>
            <a:r>
              <a:rPr lang="en-US" dirty="0">
                <a:latin typeface="Arial" panose="020B0604020202020204" pitchFamily="34" charset="0"/>
              </a:rPr>
              <a:t>August to November</a:t>
            </a:r>
          </a:p>
          <a:p>
            <a:pPr lvl="1"/>
            <a:r>
              <a:rPr lang="en-US" sz="2800" dirty="0">
                <a:latin typeface="Arial" panose="020B0604020202020204" pitchFamily="34" charset="0"/>
              </a:rPr>
              <a:t>Stakeholder preview and engagement</a:t>
            </a:r>
          </a:p>
          <a:p>
            <a:pPr lvl="2"/>
            <a:r>
              <a:rPr lang="en-US" sz="2400" dirty="0">
                <a:latin typeface="Arial" panose="020B0604020202020204" pitchFamily="34" charset="0"/>
              </a:rPr>
              <a:t>Expertise in the field</a:t>
            </a:r>
          </a:p>
          <a:p>
            <a:pPr lvl="2"/>
            <a:r>
              <a:rPr lang="en-US" sz="2400" dirty="0">
                <a:latin typeface="Arial" panose="020B0604020202020204" pitchFamily="34" charset="0"/>
              </a:rPr>
              <a:t>Cross-division feedback and input</a:t>
            </a:r>
          </a:p>
          <a:p>
            <a:pPr lvl="1"/>
            <a:r>
              <a:rPr lang="en-US" sz="2800" dirty="0">
                <a:latin typeface="Arial" panose="020B0604020202020204" pitchFamily="34" charset="0"/>
              </a:rPr>
              <a:t>Local educational agency private preview</a:t>
            </a:r>
          </a:p>
          <a:p>
            <a:pPr lvl="1"/>
            <a:endParaRPr lang="en-US" dirty="0"/>
          </a:p>
          <a:p>
            <a:pPr algn="r"/>
            <a:endParaRPr lang="en-US" dirty="0"/>
          </a:p>
        </p:txBody>
      </p:sp>
      <p:sp>
        <p:nvSpPr>
          <p:cNvPr id="2" name="Slide Number Placeholder 1">
            <a:extLst>
              <a:ext uri="{FF2B5EF4-FFF2-40B4-BE49-F238E27FC236}">
                <a16:creationId xmlns:a16="http://schemas.microsoft.com/office/drawing/2014/main" id="{C42297B0-C54F-4B9C-B360-91C0AB85C466}"/>
              </a:ext>
            </a:extLst>
          </p:cNvPr>
          <p:cNvSpPr>
            <a:spLocks noGrp="1"/>
          </p:cNvSpPr>
          <p:nvPr>
            <p:ph type="sldNum" sz="quarter" idx="12"/>
          </p:nvPr>
        </p:nvSpPr>
        <p:spPr/>
        <p:txBody>
          <a:bodyPr/>
          <a:lstStyle/>
          <a:p>
            <a:fld id="{BD4257AD-90F9-4636-AD93-EC01DBF603ED}" type="slidenum">
              <a:rPr lang="en-US" smtClean="0"/>
              <a:t>5</a:t>
            </a:fld>
            <a:endParaRPr lang="en-US" dirty="0"/>
          </a:p>
        </p:txBody>
      </p:sp>
    </p:spTree>
    <p:extLst>
      <p:ext uri="{BB962C8B-B14F-4D97-AF65-F5344CB8AC3E}">
        <p14:creationId xmlns:p14="http://schemas.microsoft.com/office/powerpoint/2010/main" val="2774879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AD4C-4E15-4CFE-98C6-605E9C727638}"/>
              </a:ext>
            </a:extLst>
          </p:cNvPr>
          <p:cNvSpPr>
            <a:spLocks noGrp="1"/>
          </p:cNvSpPr>
          <p:nvPr>
            <p:ph type="title"/>
          </p:nvPr>
        </p:nvSpPr>
        <p:spPr>
          <a:xfrm>
            <a:off x="839788" y="153308"/>
            <a:ext cx="10515600" cy="874488"/>
          </a:xfrm>
        </p:spPr>
        <p:txBody>
          <a:bodyPr>
            <a:normAutofit/>
          </a:bodyPr>
          <a:lstStyle/>
          <a:p>
            <a:pPr algn="ctr"/>
            <a:r>
              <a:rPr lang="en-US" b="1" dirty="0">
                <a:latin typeface="Arial" panose="020B0604020202020204" pitchFamily="34" charset="0"/>
              </a:rPr>
              <a:t>Chronic Absenteeism Reports</a:t>
            </a:r>
            <a:endParaRPr lang="en-US" dirty="0"/>
          </a:p>
        </p:txBody>
      </p:sp>
      <p:sp>
        <p:nvSpPr>
          <p:cNvPr id="14" name="Text Placeholder 13">
            <a:extLst>
              <a:ext uri="{FF2B5EF4-FFF2-40B4-BE49-F238E27FC236}">
                <a16:creationId xmlns:a16="http://schemas.microsoft.com/office/drawing/2014/main" id="{20B16786-9EB9-4718-9899-5C26A4152AD9}"/>
              </a:ext>
            </a:extLst>
          </p:cNvPr>
          <p:cNvSpPr>
            <a:spLocks noGrp="1"/>
          </p:cNvSpPr>
          <p:nvPr>
            <p:ph type="body" idx="1"/>
          </p:nvPr>
        </p:nvSpPr>
        <p:spPr>
          <a:xfrm>
            <a:off x="838200" y="2259581"/>
            <a:ext cx="3689350" cy="2698296"/>
          </a:xfrm>
          <a:prstGeom prst="homePlate">
            <a:avLst/>
          </a:prstGeom>
          <a:solidFill>
            <a:srgbClr val="599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Arial" panose="020B0604020202020204" pitchFamily="34" charset="0"/>
                <a:cs typeface="Arial" panose="020B0604020202020204" pitchFamily="34" charset="0"/>
              </a:rPr>
              <a:t>All </a:t>
            </a:r>
          </a:p>
          <a:p>
            <a:pPr algn="ctr"/>
            <a:r>
              <a:rPr lang="en-US" sz="3200" dirty="0">
                <a:solidFill>
                  <a:schemeClr val="tx1"/>
                </a:solidFill>
                <a:latin typeface="Arial" panose="020B0604020202020204" pitchFamily="34" charset="0"/>
                <a:cs typeface="Arial" panose="020B0604020202020204" pitchFamily="34" charset="0"/>
              </a:rPr>
              <a:t>Students</a:t>
            </a:r>
          </a:p>
        </p:txBody>
      </p:sp>
      <p:sp>
        <p:nvSpPr>
          <p:cNvPr id="13" name="Text Placeholder 12">
            <a:extLst>
              <a:ext uri="{FF2B5EF4-FFF2-40B4-BE49-F238E27FC236}">
                <a16:creationId xmlns:a16="http://schemas.microsoft.com/office/drawing/2014/main" id="{C02A814F-A637-4255-AB2F-1D0341E993B7}"/>
              </a:ext>
            </a:extLst>
          </p:cNvPr>
          <p:cNvSpPr>
            <a:spLocks noGrp="1"/>
          </p:cNvSpPr>
          <p:nvPr>
            <p:ph type="body" sz="quarter" idx="3"/>
          </p:nvPr>
        </p:nvSpPr>
        <p:spPr>
          <a:xfrm>
            <a:off x="5625759" y="1551781"/>
            <a:ext cx="5183188" cy="2117725"/>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0" dirty="0">
                <a:latin typeface="Arial" panose="020B0604020202020204" pitchFamily="34" charset="0"/>
                <a:cs typeface="Arial" panose="020B0604020202020204" pitchFamily="34" charset="0"/>
              </a:rPr>
              <a:t>Chronically </a:t>
            </a:r>
          </a:p>
          <a:p>
            <a:pPr algn="ctr"/>
            <a:r>
              <a:rPr lang="en-US" sz="3600" b="0" dirty="0">
                <a:latin typeface="Arial" panose="020B0604020202020204" pitchFamily="34" charset="0"/>
                <a:cs typeface="Arial" panose="020B0604020202020204" pitchFamily="34" charset="0"/>
              </a:rPr>
              <a:t>Absent </a:t>
            </a:r>
          </a:p>
          <a:p>
            <a:pPr algn="ctr"/>
            <a:r>
              <a:rPr lang="en-US" sz="3600" b="0" dirty="0">
                <a:latin typeface="Arial" panose="020B0604020202020204" pitchFamily="34" charset="0"/>
                <a:cs typeface="Arial" panose="020B0604020202020204" pitchFamily="34" charset="0"/>
              </a:rPr>
              <a:t>Yes</a:t>
            </a:r>
          </a:p>
        </p:txBody>
      </p:sp>
      <p:sp>
        <p:nvSpPr>
          <p:cNvPr id="12" name="Content Placeholder 11">
            <a:extLst>
              <a:ext uri="{FF2B5EF4-FFF2-40B4-BE49-F238E27FC236}">
                <a16:creationId xmlns:a16="http://schemas.microsoft.com/office/drawing/2014/main" id="{2CE57CA6-74CD-48EC-974F-37627DDBC634}"/>
              </a:ext>
            </a:extLst>
          </p:cNvPr>
          <p:cNvSpPr>
            <a:spLocks noGrp="1"/>
          </p:cNvSpPr>
          <p:nvPr>
            <p:ph sz="quarter" idx="4"/>
          </p:nvPr>
        </p:nvSpPr>
        <p:spPr>
          <a:xfrm>
            <a:off x="5625759" y="3958431"/>
            <a:ext cx="5183188" cy="2108994"/>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3600" dirty="0">
                <a:solidFill>
                  <a:schemeClr val="tx1"/>
                </a:solidFill>
                <a:latin typeface="Arial" panose="020B0604020202020204" pitchFamily="34" charset="0"/>
                <a:cs typeface="Arial" panose="020B0604020202020204" pitchFamily="34" charset="0"/>
              </a:rPr>
              <a:t>Chronically </a:t>
            </a:r>
          </a:p>
          <a:p>
            <a:pPr marL="0" indent="0" algn="ctr">
              <a:buNone/>
            </a:pPr>
            <a:r>
              <a:rPr lang="en-US" sz="3600" dirty="0">
                <a:solidFill>
                  <a:schemeClr val="tx1"/>
                </a:solidFill>
                <a:latin typeface="Arial" panose="020B0604020202020204" pitchFamily="34" charset="0"/>
                <a:cs typeface="Arial" panose="020B0604020202020204" pitchFamily="34" charset="0"/>
              </a:rPr>
              <a:t>Absent </a:t>
            </a:r>
          </a:p>
          <a:p>
            <a:pPr marL="0" indent="0" algn="ctr">
              <a:buNone/>
            </a:pPr>
            <a:r>
              <a:rPr lang="en-US" sz="3600" dirty="0">
                <a:solidFill>
                  <a:schemeClr val="tx1"/>
                </a:solidFill>
                <a:latin typeface="Arial" panose="020B0604020202020204" pitchFamily="34" charset="0"/>
                <a:cs typeface="Arial" panose="020B0604020202020204" pitchFamily="34" charset="0"/>
              </a:rPr>
              <a:t>No</a:t>
            </a:r>
          </a:p>
        </p:txBody>
      </p:sp>
      <p:sp>
        <p:nvSpPr>
          <p:cNvPr id="6" name="Slide Number Placeholder 5">
            <a:extLst>
              <a:ext uri="{FF2B5EF4-FFF2-40B4-BE49-F238E27FC236}">
                <a16:creationId xmlns:a16="http://schemas.microsoft.com/office/drawing/2014/main" id="{F7435A9E-0D95-4659-B89D-1044011C44A2}"/>
              </a:ext>
            </a:extLst>
          </p:cNvPr>
          <p:cNvSpPr>
            <a:spLocks noGrp="1"/>
          </p:cNvSpPr>
          <p:nvPr>
            <p:ph type="sldNum" sz="quarter" idx="12"/>
          </p:nvPr>
        </p:nvSpPr>
        <p:spPr/>
        <p:txBody>
          <a:bodyPr/>
          <a:lstStyle/>
          <a:p>
            <a:fld id="{230896AE-20A1-4DA3-BEF7-EC9EB30D13F7}" type="slidenum">
              <a:rPr lang="en-US" smtClean="0"/>
              <a:t>6</a:t>
            </a:fld>
            <a:endParaRPr lang="en-US" dirty="0"/>
          </a:p>
        </p:txBody>
      </p:sp>
    </p:spTree>
    <p:extLst>
      <p:ext uri="{BB962C8B-B14F-4D97-AF65-F5344CB8AC3E}">
        <p14:creationId xmlns:p14="http://schemas.microsoft.com/office/powerpoint/2010/main" val="690346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AD4C-4E15-4CFE-98C6-605E9C727638}"/>
              </a:ext>
            </a:extLst>
          </p:cNvPr>
          <p:cNvSpPr>
            <a:spLocks noGrp="1"/>
          </p:cNvSpPr>
          <p:nvPr>
            <p:ph type="title"/>
          </p:nvPr>
        </p:nvSpPr>
        <p:spPr>
          <a:xfrm>
            <a:off x="839788" y="153308"/>
            <a:ext cx="10515600" cy="874488"/>
          </a:xfrm>
        </p:spPr>
        <p:txBody>
          <a:bodyPr>
            <a:normAutofit/>
          </a:bodyPr>
          <a:lstStyle/>
          <a:p>
            <a:pPr algn="ctr"/>
            <a:r>
              <a:rPr lang="en-US" b="1" dirty="0">
                <a:latin typeface="Arial" panose="020B0604020202020204" pitchFamily="34" charset="0"/>
              </a:rPr>
              <a:t>Absenteeism by Reason Reports</a:t>
            </a:r>
            <a:endParaRPr lang="en-US" dirty="0"/>
          </a:p>
        </p:txBody>
      </p:sp>
      <p:sp>
        <p:nvSpPr>
          <p:cNvPr id="14" name="Text Placeholder 13">
            <a:extLst>
              <a:ext uri="{FF2B5EF4-FFF2-40B4-BE49-F238E27FC236}">
                <a16:creationId xmlns:a16="http://schemas.microsoft.com/office/drawing/2014/main" id="{20B16786-9EB9-4718-9899-5C26A4152AD9}"/>
              </a:ext>
            </a:extLst>
          </p:cNvPr>
          <p:cNvSpPr>
            <a:spLocks noGrp="1"/>
          </p:cNvSpPr>
          <p:nvPr>
            <p:ph type="body" idx="1"/>
          </p:nvPr>
        </p:nvSpPr>
        <p:spPr>
          <a:xfrm>
            <a:off x="718456" y="2338388"/>
            <a:ext cx="3341007" cy="2698296"/>
          </a:xfrm>
          <a:prstGeom prst="homePlate">
            <a:avLst/>
          </a:prstGeom>
          <a:solidFill>
            <a:srgbClr val="599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Arial" panose="020B0604020202020204" pitchFamily="34" charset="0"/>
                <a:cs typeface="Arial" panose="020B0604020202020204" pitchFamily="34" charset="0"/>
              </a:rPr>
              <a:t>All </a:t>
            </a:r>
          </a:p>
          <a:p>
            <a:pPr algn="ctr"/>
            <a:r>
              <a:rPr lang="en-US" sz="3200" dirty="0">
                <a:solidFill>
                  <a:schemeClr val="tx1"/>
                </a:solidFill>
                <a:latin typeface="Arial" panose="020B0604020202020204" pitchFamily="34" charset="0"/>
                <a:cs typeface="Arial" panose="020B0604020202020204" pitchFamily="34" charset="0"/>
              </a:rPr>
              <a:t>Students</a:t>
            </a:r>
          </a:p>
        </p:txBody>
      </p:sp>
      <p:sp>
        <p:nvSpPr>
          <p:cNvPr id="11" name="Text Placeholder 10">
            <a:extLst>
              <a:ext uri="{FF2B5EF4-FFF2-40B4-BE49-F238E27FC236}">
                <a16:creationId xmlns:a16="http://schemas.microsoft.com/office/drawing/2014/main" id="{B7508755-BB18-4FD7-B23E-39CAFC09A95D}"/>
              </a:ext>
            </a:extLst>
          </p:cNvPr>
          <p:cNvSpPr>
            <a:spLocks noGrp="1"/>
          </p:cNvSpPr>
          <p:nvPr>
            <p:ph type="body" sz="quarter" idx="3"/>
          </p:nvPr>
        </p:nvSpPr>
        <p:spPr>
          <a:xfrm>
            <a:off x="4327071" y="2610021"/>
            <a:ext cx="3341007" cy="215503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0" dirty="0">
                <a:latin typeface="Arial" panose="020B0604020202020204" pitchFamily="34" charset="0"/>
                <a:cs typeface="Arial" panose="020B0604020202020204" pitchFamily="34" charset="0"/>
              </a:rPr>
              <a:t>1+ </a:t>
            </a:r>
          </a:p>
          <a:p>
            <a:pPr algn="ctr"/>
            <a:r>
              <a:rPr lang="en-US" sz="3200" b="0" dirty="0">
                <a:latin typeface="Arial" panose="020B0604020202020204" pitchFamily="34" charset="0"/>
                <a:cs typeface="Arial" panose="020B0604020202020204" pitchFamily="34" charset="0"/>
              </a:rPr>
              <a:t> Days Absent</a:t>
            </a:r>
          </a:p>
        </p:txBody>
      </p:sp>
      <p:sp>
        <p:nvSpPr>
          <p:cNvPr id="15" name="Content Placeholder 14">
            <a:extLst>
              <a:ext uri="{FF2B5EF4-FFF2-40B4-BE49-F238E27FC236}">
                <a16:creationId xmlns:a16="http://schemas.microsoft.com/office/drawing/2014/main" id="{6542E6C9-8F8B-4A64-BBD2-53CAED4E7895}"/>
              </a:ext>
            </a:extLst>
          </p:cNvPr>
          <p:cNvSpPr>
            <a:spLocks noGrp="1"/>
          </p:cNvSpPr>
          <p:nvPr>
            <p:ph sz="quarter" idx="4"/>
          </p:nvPr>
        </p:nvSpPr>
        <p:spPr>
          <a:xfrm>
            <a:off x="7913914" y="1959429"/>
            <a:ext cx="3833358" cy="3491594"/>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3600" dirty="0">
                <a:latin typeface="Arial" panose="020B0604020202020204" pitchFamily="34" charset="0"/>
                <a:cs typeface="Arial" panose="020B0604020202020204" pitchFamily="34" charset="0"/>
              </a:rPr>
              <a:t>Total </a:t>
            </a:r>
          </a:p>
          <a:p>
            <a:pPr marL="0" indent="0" algn="ctr">
              <a:buNone/>
            </a:pPr>
            <a:r>
              <a:rPr lang="en-US" sz="3600" dirty="0">
                <a:latin typeface="Arial" panose="020B0604020202020204" pitchFamily="34" charset="0"/>
                <a:cs typeface="Arial" panose="020B0604020202020204" pitchFamily="34" charset="0"/>
              </a:rPr>
              <a:t>Days </a:t>
            </a:r>
          </a:p>
          <a:p>
            <a:pPr marL="0" indent="0" algn="ctr">
              <a:buNone/>
            </a:pPr>
            <a:r>
              <a:rPr lang="en-US" sz="3600" dirty="0">
                <a:latin typeface="Arial" panose="020B0604020202020204" pitchFamily="34" charset="0"/>
                <a:cs typeface="Arial" panose="020B0604020202020204" pitchFamily="34" charset="0"/>
              </a:rPr>
              <a:t>Absent</a:t>
            </a:r>
          </a:p>
        </p:txBody>
      </p:sp>
      <p:sp>
        <p:nvSpPr>
          <p:cNvPr id="6" name="Slide Number Placeholder 5">
            <a:extLst>
              <a:ext uri="{FF2B5EF4-FFF2-40B4-BE49-F238E27FC236}">
                <a16:creationId xmlns:a16="http://schemas.microsoft.com/office/drawing/2014/main" id="{D8A74467-12CD-44A4-B290-BC2273E52EC9}"/>
              </a:ext>
            </a:extLst>
          </p:cNvPr>
          <p:cNvSpPr>
            <a:spLocks noGrp="1"/>
          </p:cNvSpPr>
          <p:nvPr>
            <p:ph type="sldNum" sz="quarter" idx="12"/>
          </p:nvPr>
        </p:nvSpPr>
        <p:spPr/>
        <p:txBody>
          <a:bodyPr/>
          <a:lstStyle/>
          <a:p>
            <a:fld id="{230896AE-20A1-4DA3-BEF7-EC9EB30D13F7}" type="slidenum">
              <a:rPr lang="en-US" smtClean="0"/>
              <a:t>7</a:t>
            </a:fld>
            <a:endParaRPr lang="en-US" dirty="0"/>
          </a:p>
        </p:txBody>
      </p:sp>
    </p:spTree>
    <p:extLst>
      <p:ext uri="{BB962C8B-B14F-4D97-AF65-F5344CB8AC3E}">
        <p14:creationId xmlns:p14="http://schemas.microsoft.com/office/powerpoint/2010/main" val="2494672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b="1" dirty="0">
                <a:latin typeface="Arial" panose="020B0604020202020204" pitchFamily="34" charset="0"/>
              </a:rPr>
              <a:t>Absenteeism by Reason Reports (2)</a:t>
            </a:r>
            <a:endParaRPr lang="en-US" dirty="0"/>
          </a:p>
        </p:txBody>
      </p:sp>
      <p:pic>
        <p:nvPicPr>
          <p:cNvPr id="15" name="Content Placeholder 14" descr="Absenteeism by Reason Reports."/>
          <p:cNvPicPr>
            <a:picLocks noGrp="1" noChangeAspect="1"/>
          </p:cNvPicPr>
          <p:nvPr>
            <p:ph idx="1"/>
          </p:nvPr>
        </p:nvPicPr>
        <p:blipFill>
          <a:blip r:embed="rId2"/>
          <a:stretch>
            <a:fillRect/>
          </a:stretch>
        </p:blipFill>
        <p:spPr>
          <a:xfrm>
            <a:off x="2039596" y="1825625"/>
            <a:ext cx="8112808" cy="4351338"/>
          </a:xfrm>
          <a:prstGeom prst="rect">
            <a:avLst/>
          </a:prstGeom>
        </p:spPr>
      </p:pic>
      <p:sp>
        <p:nvSpPr>
          <p:cNvPr id="4" name="Slide Number Placeholder 3"/>
          <p:cNvSpPr>
            <a:spLocks noGrp="1"/>
          </p:cNvSpPr>
          <p:nvPr>
            <p:ph type="sldNum" sz="quarter" idx="12"/>
          </p:nvPr>
        </p:nvSpPr>
        <p:spPr/>
        <p:txBody>
          <a:bodyPr/>
          <a:lstStyle/>
          <a:p>
            <a:fld id="{11333F9B-2E9D-4574-B330-44F5D5D72DA9}" type="slidenum">
              <a:rPr lang="en-US" smtClean="0"/>
              <a:t>8</a:t>
            </a:fld>
            <a:endParaRPr lang="en-US"/>
          </a:p>
        </p:txBody>
      </p:sp>
    </p:spTree>
    <p:extLst>
      <p:ext uri="{BB962C8B-B14F-4D97-AF65-F5344CB8AC3E}">
        <p14:creationId xmlns:p14="http://schemas.microsoft.com/office/powerpoint/2010/main" val="366811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6304" y="0"/>
            <a:ext cx="11887200" cy="1592693"/>
          </a:xfrm>
          <a:ln w="25400">
            <a:noFill/>
          </a:ln>
        </p:spPr>
        <p:txBody>
          <a:bodyPr lIns="365760" tIns="548640" rIns="365760" bIns="457200">
            <a:noAutofit/>
          </a:bodyPr>
          <a:lstStyle/>
          <a:p>
            <a:r>
              <a:rPr lang="en-US" sz="4800" b="1" dirty="0">
                <a:latin typeface="Arial" panose="020B0604020202020204" pitchFamily="34" charset="0"/>
              </a:rPr>
              <a:t>Report Summary</a:t>
            </a:r>
          </a:p>
        </p:txBody>
      </p:sp>
      <p:sp>
        <p:nvSpPr>
          <p:cNvPr id="5" name="Content Placeholder 4"/>
          <p:cNvSpPr>
            <a:spLocks noGrp="1"/>
          </p:cNvSpPr>
          <p:nvPr>
            <p:ph sz="quarter" idx="11"/>
          </p:nvPr>
        </p:nvSpPr>
        <p:spPr>
          <a:xfrm>
            <a:off x="1196745" y="1866867"/>
            <a:ext cx="9179707" cy="4268855"/>
          </a:xfrm>
        </p:spPr>
        <p:txBody>
          <a:bodyPr>
            <a:normAutofit fontScale="85000" lnSpcReduction="20000"/>
          </a:bodyPr>
          <a:lstStyle/>
          <a:p>
            <a:pPr lvl="0"/>
            <a:r>
              <a:rPr lang="en-US" dirty="0">
                <a:latin typeface="Arial" panose="020B0604020202020204" pitchFamily="34" charset="0"/>
              </a:rPr>
              <a:t>Start with chronic absence eligible students</a:t>
            </a:r>
          </a:p>
          <a:p>
            <a:pPr lvl="0"/>
            <a:r>
              <a:rPr lang="en-US" dirty="0">
                <a:latin typeface="Arial" panose="020B0604020202020204" pitchFamily="34" charset="0"/>
              </a:rPr>
              <a:t>How many missed one or more days of school </a:t>
            </a:r>
          </a:p>
          <a:p>
            <a:pPr lvl="0"/>
            <a:r>
              <a:rPr lang="en-US" dirty="0">
                <a:latin typeface="Arial" panose="020B0604020202020204" pitchFamily="34" charset="0"/>
              </a:rPr>
              <a:t>Average number of days absent</a:t>
            </a:r>
          </a:p>
          <a:p>
            <a:pPr lvl="0"/>
            <a:r>
              <a:rPr lang="en-US" dirty="0">
                <a:latin typeface="Arial" panose="020B0604020202020204" pitchFamily="34" charset="0"/>
              </a:rPr>
              <a:t>Percent of the total days absent by type of absence </a:t>
            </a:r>
          </a:p>
          <a:p>
            <a:pPr lvl="1"/>
            <a:r>
              <a:rPr lang="en-US" dirty="0">
                <a:latin typeface="Arial" panose="020B0604020202020204" pitchFamily="34" charset="0"/>
              </a:rPr>
              <a:t>Excused</a:t>
            </a:r>
          </a:p>
          <a:p>
            <a:pPr lvl="1"/>
            <a:r>
              <a:rPr lang="en-US" dirty="0">
                <a:latin typeface="Arial" panose="020B0604020202020204" pitchFamily="34" charset="0"/>
              </a:rPr>
              <a:t>Unexcused</a:t>
            </a:r>
          </a:p>
          <a:p>
            <a:pPr lvl="1"/>
            <a:r>
              <a:rPr lang="en-US" dirty="0">
                <a:latin typeface="Arial" panose="020B0604020202020204" pitchFamily="34" charset="0"/>
              </a:rPr>
              <a:t>Out of school suspension</a:t>
            </a:r>
          </a:p>
          <a:p>
            <a:pPr lvl="1"/>
            <a:r>
              <a:rPr lang="en-US" dirty="0">
                <a:latin typeface="Arial" panose="020B0604020202020204" pitchFamily="34" charset="0"/>
              </a:rPr>
              <a:t>Incomplete independent study</a:t>
            </a:r>
          </a:p>
          <a:p>
            <a:pPr marL="0" indent="0">
              <a:buNone/>
            </a:pPr>
            <a:endParaRPr lang="en-US" dirty="0"/>
          </a:p>
        </p:txBody>
      </p:sp>
      <p:sp>
        <p:nvSpPr>
          <p:cNvPr id="2" name="Slide Number Placeholder 1">
            <a:extLst>
              <a:ext uri="{FF2B5EF4-FFF2-40B4-BE49-F238E27FC236}">
                <a16:creationId xmlns:a16="http://schemas.microsoft.com/office/drawing/2014/main" id="{4C7B8BE5-936F-4F78-8AEA-35346DE2AC72}"/>
              </a:ext>
            </a:extLst>
          </p:cNvPr>
          <p:cNvSpPr>
            <a:spLocks noGrp="1"/>
          </p:cNvSpPr>
          <p:nvPr>
            <p:ph type="sldNum" sz="quarter" idx="12"/>
          </p:nvPr>
        </p:nvSpPr>
        <p:spPr/>
        <p:txBody>
          <a:bodyPr/>
          <a:lstStyle/>
          <a:p>
            <a:fld id="{BD4257AD-90F9-4636-AD93-EC01DBF603ED}" type="slidenum">
              <a:rPr lang="en-US" smtClean="0"/>
              <a:t>9</a:t>
            </a:fld>
            <a:endParaRPr lang="en-US" dirty="0"/>
          </a:p>
        </p:txBody>
      </p:sp>
    </p:spTree>
    <p:extLst>
      <p:ext uri="{BB962C8B-B14F-4D97-AF65-F5344CB8AC3E}">
        <p14:creationId xmlns:p14="http://schemas.microsoft.com/office/powerpoint/2010/main" val="3941380312"/>
      </p:ext>
    </p:extLst>
  </p:cSld>
  <p:clrMapOvr>
    <a:masterClrMapping/>
  </p:clrMapOvr>
</p:sld>
</file>

<file path=ppt/theme/theme1.xml><?xml version="1.0" encoding="utf-8"?>
<a:theme xmlns:a="http://schemas.openxmlformats.org/drawingml/2006/main" name="2_AAU Slide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6BA2F52-3D79-4D5A-A2A8-7BFEC56B3DB1}" vid="{0910FCBC-4697-4EA1-A885-45ECC6C50C8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AAU Slide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6BA2F52-3D79-4D5A-A2A8-7BFEC56B3DB1}" vid="{0910FCBC-4697-4EA1-A885-45ECC6C50C8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24e1ca7-cbee-438b-989f-fabb9730cd1c">
      <UserInfo>
        <DisplayName>Jagdish Calley</DisplayName>
        <AccountId>22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ECD779EFBAFE942949A6CE03C474627" ma:contentTypeVersion="10" ma:contentTypeDescription="Create a new document." ma:contentTypeScope="" ma:versionID="0896d8d8b2c7cfe111916f600549e319">
  <xsd:schema xmlns:xsd="http://www.w3.org/2001/XMLSchema" xmlns:xs="http://www.w3.org/2001/XMLSchema" xmlns:p="http://schemas.microsoft.com/office/2006/metadata/properties" xmlns:ns2="f40f6ff5-9794-4819-aa2e-f84f961a5ef8" xmlns:ns3="c24e1ca7-cbee-438b-989f-fabb9730cd1c" targetNamespace="http://schemas.microsoft.com/office/2006/metadata/properties" ma:root="true" ma:fieldsID="4b0ced4dc254764708f8dfe839b43c89" ns2:_="" ns3:_="">
    <xsd:import namespace="f40f6ff5-9794-4819-aa2e-f84f961a5ef8"/>
    <xsd:import namespace="c24e1ca7-cbee-438b-989f-fabb9730cd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0f6ff5-9794-4819-aa2e-f84f961a5e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4e1ca7-cbee-438b-989f-fabb9730cd1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E890C9-95DC-41DD-9BC2-A1837C7738E6}">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c24e1ca7-cbee-438b-989f-fabb9730cd1c"/>
    <ds:schemaRef ds:uri="f40f6ff5-9794-4819-aa2e-f84f961a5ef8"/>
    <ds:schemaRef ds:uri="http://www.w3.org/XML/1998/namespace"/>
  </ds:schemaRefs>
</ds:datastoreItem>
</file>

<file path=customXml/itemProps2.xml><?xml version="1.0" encoding="utf-8"?>
<ds:datastoreItem xmlns:ds="http://schemas.openxmlformats.org/officeDocument/2006/customXml" ds:itemID="{B9E19C42-7D70-45EC-ABAF-A6D89E2DC252}">
  <ds:schemaRefs>
    <ds:schemaRef ds:uri="c24e1ca7-cbee-438b-989f-fabb9730cd1c"/>
    <ds:schemaRef ds:uri="f40f6ff5-9794-4819-aa2e-f84f961a5e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63FB13A-D4F1-4E6F-98F0-EC359DF06E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AAU_Widescreen_Template</Template>
  <TotalTime>91</TotalTime>
  <Words>1021</Words>
  <Application>Microsoft Office PowerPoint</Application>
  <PresentationFormat>Widescreen</PresentationFormat>
  <Paragraphs>166</Paragraphs>
  <Slides>34</Slides>
  <Notes>8</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34</vt:i4>
      </vt:variant>
    </vt:vector>
  </HeadingPairs>
  <TitlesOfParts>
    <vt:vector size="42" baseType="lpstr">
      <vt:lpstr>Arial</vt:lpstr>
      <vt:lpstr>Avenir Next</vt:lpstr>
      <vt:lpstr>Calibri</vt:lpstr>
      <vt:lpstr>Calibri Light</vt:lpstr>
      <vt:lpstr>2_AAU Slide Master</vt:lpstr>
      <vt:lpstr>Custom Design</vt:lpstr>
      <vt:lpstr>Office Theme</vt:lpstr>
      <vt:lpstr>3_AAU Slide Master</vt:lpstr>
      <vt:lpstr>Item 3-Absenteeism by Reason </vt:lpstr>
      <vt:lpstr>Overview of Today’s Presentation</vt:lpstr>
      <vt:lpstr>2019 State Superintendent of Public Instruction Data Collection Workgroup</vt:lpstr>
      <vt:lpstr>CDE Absenteeism Report Workgroup:  Focus and Goals</vt:lpstr>
      <vt:lpstr>CDE Absenteeism Report Workgroup: Development and Engagement</vt:lpstr>
      <vt:lpstr>Chronic Absenteeism Reports</vt:lpstr>
      <vt:lpstr>Absenteeism by Reason Reports</vt:lpstr>
      <vt:lpstr>Absenteeism by Reason Reports (2)</vt:lpstr>
      <vt:lpstr>Report Summary</vt:lpstr>
      <vt:lpstr>Average Days Absent</vt:lpstr>
      <vt:lpstr>Absences for All Students</vt:lpstr>
      <vt:lpstr>Students with One or More Absences</vt:lpstr>
      <vt:lpstr>Total Days Absent</vt:lpstr>
      <vt:lpstr>Days and Students Absent</vt:lpstr>
      <vt:lpstr>Average Days Statewide</vt:lpstr>
      <vt:lpstr>Average Days Absent 2018-19 by Grade Span</vt:lpstr>
      <vt:lpstr>Average Days Absent 2018-19 by Grade</vt:lpstr>
      <vt:lpstr>Descriptive Text for Average Days Absent  2018-19 by Grade</vt:lpstr>
      <vt:lpstr>Average Days Absent 2018-19 by Student Group</vt:lpstr>
      <vt:lpstr>Descriptive Text Average Days Absent 2018-19 by Student Group</vt:lpstr>
      <vt:lpstr>Average Days Absent 2018-19 by Race/Ethnicity</vt:lpstr>
      <vt:lpstr>Descriptive Text for Average Days Absent 2018-19 by Race/Ethnicity</vt:lpstr>
      <vt:lpstr>Absenteeism by Reason 2018-19</vt:lpstr>
      <vt:lpstr>Absenteeism by Reason 2018-19 DASS and non-DASS Schools</vt:lpstr>
      <vt:lpstr>Descriptive Text for Absenteeism by Reason 2018-19 DASS and non-DASS Schools</vt:lpstr>
      <vt:lpstr>Absenteeism by Reason 2018-19 Charter and non-Charter Schools</vt:lpstr>
      <vt:lpstr>Descriptive Text for Absenteeism by Reason 2018-19 Charter and non-Charter Schools</vt:lpstr>
      <vt:lpstr>Absenteeism by Reason 2018-19 Chronically Absent and Not Chronically Absent Students</vt:lpstr>
      <vt:lpstr>Descriptive Text for Absenteeism by Reason 2018-19 Chronically Absent and Not Chronically Absent Students</vt:lpstr>
      <vt:lpstr>DataQuest Report</vt:lpstr>
      <vt:lpstr>Downloadable Data Files  Additional Data</vt:lpstr>
      <vt:lpstr>DataQuest Demonstration</vt:lpstr>
      <vt:lpstr>DataQuest Exploration</vt:lpstr>
      <vt:lpstr>Appendix Slide 16 Alternate Text Version</vt:lpstr>
    </vt:vector>
  </TitlesOfParts>
  <Company>CA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December Agenda Item 03 Slides - California Practitioners Adivisory Group (CA Dept of Education)</dc:title>
  <dc:subject>Information Item related to the New DataQuest Report: Absenteeism by Reason.</dc:subject>
  <dc:creator>Jagdish Calley</dc:creator>
  <cp:lastModifiedBy>Christopher Aban</cp:lastModifiedBy>
  <cp:revision>29</cp:revision>
  <cp:lastPrinted>2020-08-20T00:49:36Z</cp:lastPrinted>
  <dcterms:created xsi:type="dcterms:W3CDTF">2018-12-28T19:08:54Z</dcterms:created>
  <dcterms:modified xsi:type="dcterms:W3CDTF">2023-06-02T18:46:27Z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0x010100CECD779EFBAFE942949A6CE03C474627</vt:lpwstr>
  </property>
</Properties>
</file>