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handoutMasterIdLst>
    <p:handoutMasterId r:id="rId15"/>
  </p:handoutMasterIdLst>
  <p:sldIdLst>
    <p:sldId id="256" r:id="rId5"/>
    <p:sldId id="268" r:id="rId6"/>
    <p:sldId id="257" r:id="rId7"/>
    <p:sldId id="260" r:id="rId8"/>
    <p:sldId id="262" r:id="rId9"/>
    <p:sldId id="267" r:id="rId10"/>
    <p:sldId id="263" r:id="rId11"/>
    <p:sldId id="264"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4A598A-127E-475D-AE1E-8B2A1EA784EC}" v="2" dt="2023-06-02T19:17:00.7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9" autoAdjust="0"/>
    <p:restoredTop sz="94659" autoAdjust="0"/>
  </p:normalViewPr>
  <p:slideViewPr>
    <p:cSldViewPr snapToGrid="0" showGuides="1">
      <p:cViewPr varScale="1">
        <p:scale>
          <a:sx n="109" d="100"/>
          <a:sy n="109" d="100"/>
        </p:scale>
        <p:origin x="4788" y="108"/>
      </p:cViewPr>
      <p:guideLst>
        <p:guide orient="horz" pos="2160"/>
        <p:guide pos="3840"/>
      </p:guideLst>
    </p:cSldViewPr>
  </p:slideViewPr>
  <p:notesTextViewPr>
    <p:cViewPr>
      <p:scale>
        <a:sx n="1" d="1"/>
        <a:sy n="1" d="1"/>
      </p:scale>
      <p:origin x="0" y="0"/>
    </p:cViewPr>
  </p:notesTextViewPr>
  <p:notesViewPr>
    <p:cSldViewPr snapToGrid="0" showGuides="1">
      <p:cViewPr varScale="1">
        <p:scale>
          <a:sx n="58" d="100"/>
          <a:sy n="58" d="100"/>
        </p:scale>
        <p:origin x="197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Aban" userId="df8db3ce-d580-4bcf-a0bf-f5ef6073aeb9" providerId="ADAL" clId="{8951F406-3558-432F-B985-AAF3AEB862E3}"/>
    <pc:docChg chg="undo custSel modSld">
      <pc:chgData name="Christopher Aban" userId="df8db3ce-d580-4bcf-a0bf-f5ef6073aeb9" providerId="ADAL" clId="{8951F406-3558-432F-B985-AAF3AEB862E3}" dt="2020-12-07T17:41:00.102" v="60" actId="20577"/>
      <pc:docMkLst>
        <pc:docMk/>
      </pc:docMkLst>
      <pc:sldChg chg="modSp mod">
        <pc:chgData name="Christopher Aban" userId="df8db3ce-d580-4bcf-a0bf-f5ef6073aeb9" providerId="ADAL" clId="{8951F406-3558-432F-B985-AAF3AEB862E3}" dt="2020-12-07T17:39:24.178" v="2" actId="1076"/>
        <pc:sldMkLst>
          <pc:docMk/>
          <pc:sldMk cId="1652133998" sldId="256"/>
        </pc:sldMkLst>
        <pc:spChg chg="mod">
          <ac:chgData name="Christopher Aban" userId="df8db3ce-d580-4bcf-a0bf-f5ef6073aeb9" providerId="ADAL" clId="{8951F406-3558-432F-B985-AAF3AEB862E3}" dt="2020-12-07T17:39:24.178" v="2" actId="1076"/>
          <ac:spMkLst>
            <pc:docMk/>
            <pc:sldMk cId="1652133998" sldId="256"/>
            <ac:spMk id="9" creationId="{2622BA88-D278-47F7-A088-0CB0131F1B47}"/>
          </ac:spMkLst>
        </pc:spChg>
      </pc:sldChg>
      <pc:sldChg chg="addSp delSp modSp mod">
        <pc:chgData name="Christopher Aban" userId="df8db3ce-d580-4bcf-a0bf-f5ef6073aeb9" providerId="ADAL" clId="{8951F406-3558-432F-B985-AAF3AEB862E3}" dt="2020-12-07T17:41:00.102" v="60" actId="20577"/>
        <pc:sldMkLst>
          <pc:docMk/>
          <pc:sldMk cId="1649564514" sldId="265"/>
        </pc:sldMkLst>
        <pc:spChg chg="add del mod">
          <ac:chgData name="Christopher Aban" userId="df8db3ce-d580-4bcf-a0bf-f5ef6073aeb9" providerId="ADAL" clId="{8951F406-3558-432F-B985-AAF3AEB862E3}" dt="2020-12-07T17:40:18.743" v="6"/>
          <ac:spMkLst>
            <pc:docMk/>
            <pc:sldMk cId="1649564514" sldId="265"/>
            <ac:spMk id="5" creationId="{5F535FFC-D1E1-42E7-AC7D-FACB4C7854BD}"/>
          </ac:spMkLst>
        </pc:spChg>
        <pc:spChg chg="add mod">
          <ac:chgData name="Christopher Aban" userId="df8db3ce-d580-4bcf-a0bf-f5ef6073aeb9" providerId="ADAL" clId="{8951F406-3558-432F-B985-AAF3AEB862E3}" dt="2020-12-07T17:41:00.102" v="60" actId="20577"/>
          <ac:spMkLst>
            <pc:docMk/>
            <pc:sldMk cId="1649564514" sldId="265"/>
            <ac:spMk id="6" creationId="{45FB00D0-A08E-4DC9-AFB6-6FE965CFB61E}"/>
          </ac:spMkLst>
        </pc:spChg>
      </pc:sldChg>
    </pc:docChg>
  </pc:docChgLst>
  <pc:docChgLst>
    <pc:chgData name="Christopher Aban" userId="df8db3ce-d580-4bcf-a0bf-f5ef6073aeb9" providerId="ADAL" clId="{064A598A-127E-475D-AE1E-8B2A1EA784EC}"/>
    <pc:docChg chg="custSel modSld">
      <pc:chgData name="Christopher Aban" userId="df8db3ce-d580-4bcf-a0bf-f5ef6073aeb9" providerId="ADAL" clId="{064A598A-127E-475D-AE1E-8B2A1EA784EC}" dt="2023-06-02T19:16:33.930" v="47" actId="400"/>
      <pc:docMkLst>
        <pc:docMk/>
      </pc:docMkLst>
      <pc:sldChg chg="modSp mod">
        <pc:chgData name="Christopher Aban" userId="df8db3ce-d580-4bcf-a0bf-f5ef6073aeb9" providerId="ADAL" clId="{064A598A-127E-475D-AE1E-8B2A1EA784EC}" dt="2023-06-02T19:16:33.930" v="47" actId="400"/>
        <pc:sldMkLst>
          <pc:docMk/>
          <pc:sldMk cId="4200742590" sldId="264"/>
        </pc:sldMkLst>
        <pc:spChg chg="mod">
          <ac:chgData name="Christopher Aban" userId="df8db3ce-d580-4bcf-a0bf-f5ef6073aeb9" providerId="ADAL" clId="{064A598A-127E-475D-AE1E-8B2A1EA784EC}" dt="2023-06-02T19:16:33.930" v="47" actId="400"/>
          <ac:spMkLst>
            <pc:docMk/>
            <pc:sldMk cId="4200742590" sldId="264"/>
            <ac:spMk id="7" creationId="{EC64C1A9-F03F-45D4-9C4B-79339295D14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CEAAF3-9831-450B-8D59-2C09DB96C8FC}" type="datetimeFigureOut">
              <a:rPr lang="en-US"/>
              <a:t>6/2/2023</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834459-7356-44BF-850D-8B30C4FB3B6B}" type="slidenum">
              <a:rPr/>
              <a:t>‹#›</a:t>
            </a:fld>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50CD79-FC16-4410-AB61-17F26E6D3BC8}" type="datetimeFigureOut">
              <a:rPr lang="en-US"/>
              <a:t>6/2/2023</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C37BE-C303-496D-B5CD-85F2937540FC}" type="slidenum">
              <a:rPr/>
              <a:t>‹#›</a:t>
            </a:fld>
            <a:endParaRPr/>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fld id="{0A3C37BE-C303-496D-B5CD-85F2937540FC}" type="slidenum">
              <a:rPr lang="en-US" smtClean="0"/>
              <a:t>1</a:t>
            </a:fld>
            <a:endParaRPr lang="en-US"/>
          </a:p>
        </p:txBody>
      </p:sp>
    </p:spTree>
    <p:extLst>
      <p:ext uri="{BB962C8B-B14F-4D97-AF65-F5344CB8AC3E}">
        <p14:creationId xmlns:p14="http://schemas.microsoft.com/office/powerpoint/2010/main" val="2406150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Provided as an Addendum to Item 04.</a:t>
            </a:r>
          </a:p>
          <a:p>
            <a:r>
              <a:rPr lang="en-US" dirty="0"/>
              <a:t>(Switch to screen-share of Template and Instructions)</a:t>
            </a:r>
          </a:p>
        </p:txBody>
      </p:sp>
      <p:sp>
        <p:nvSpPr>
          <p:cNvPr id="4" name="Slide Number Placeholder 3"/>
          <p:cNvSpPr>
            <a:spLocks noGrp="1"/>
          </p:cNvSpPr>
          <p:nvPr>
            <p:ph type="sldNum" sz="quarter" idx="5"/>
          </p:nvPr>
        </p:nvSpPr>
        <p:spPr/>
        <p:txBody>
          <a:bodyPr/>
          <a:lstStyle/>
          <a:p>
            <a:fld id="{0A3C37BE-C303-496D-B5CD-85F2937540FC}" type="slidenum">
              <a:rPr lang="en-US" smtClean="0"/>
              <a:t>7</a:t>
            </a:fld>
            <a:endParaRPr lang="en-US"/>
          </a:p>
        </p:txBody>
      </p:sp>
    </p:spTree>
    <p:extLst>
      <p:ext uri="{BB962C8B-B14F-4D97-AF65-F5344CB8AC3E}">
        <p14:creationId xmlns:p14="http://schemas.microsoft.com/office/powerpoint/2010/main" val="97264626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Pictur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
        <p:nvSpPr>
          <p:cNvPr id="2" name="Title 1"/>
          <p:cNvSpPr>
            <a:spLocks noGrp="1"/>
          </p:cNvSpPr>
          <p:nvPr>
            <p:ph type="ctrTitle"/>
          </p:nvPr>
        </p:nvSpPr>
        <p:spPr>
          <a:xfrm>
            <a:off x="1104900" y="2292094"/>
            <a:ext cx="10096500" cy="2219691"/>
          </a:xfrm>
        </p:spPr>
        <p:txBody>
          <a:bodyPr anchor="ctr">
            <a:normAutofit/>
          </a:bodyPr>
          <a:lstStyle>
            <a:lvl1pPr algn="l">
              <a:defRPr sz="4400" cap="all" baseline="0"/>
            </a:lvl1pPr>
          </a:lstStyle>
          <a:p>
            <a:r>
              <a:rPr lang="en-US" dirty="0"/>
              <a:t>Click to edit Master title style</a:t>
            </a:r>
            <a:endParaRPr dirty="0"/>
          </a:p>
        </p:txBody>
      </p:sp>
      <p:sp>
        <p:nvSpPr>
          <p:cNvPr id="3" name="Subtitle 2"/>
          <p:cNvSpPr>
            <a:spLocks noGrp="1"/>
          </p:cNvSpPr>
          <p:nvPr>
            <p:ph type="subTitle" idx="1"/>
          </p:nvPr>
        </p:nvSpPr>
        <p:spPr>
          <a:xfrm>
            <a:off x="1104898" y="4511784"/>
            <a:ext cx="10096501" cy="955565"/>
          </a:xfrm>
        </p:spPr>
        <p:txBody>
          <a:bodyPr>
            <a:normAutofit/>
          </a:bodyPr>
          <a:lstStyle>
            <a:lvl1pPr marL="0" indent="0" algn="l">
              <a:spcBef>
                <a:spcPts val="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dirty="0"/>
          </a:p>
        </p:txBody>
      </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Date Placeholder 3"/>
          <p:cNvSpPr>
            <a:spLocks noGrp="1"/>
          </p:cNvSpPr>
          <p:nvPr>
            <p:ph type="dt" sz="half" idx="10"/>
          </p:nvPr>
        </p:nvSpPr>
        <p:spPr/>
        <p:txBody>
          <a:bodyPr/>
          <a:lstStyle>
            <a:lvl1pPr>
              <a:defRPr baseline="0">
                <a:solidFill>
                  <a:schemeClr val="tx1">
                    <a:lumMod val="20000"/>
                    <a:lumOff val="80000"/>
                  </a:schemeClr>
                </a:solidFill>
              </a:defRPr>
            </a:lvl1pPr>
          </a:lstStyle>
          <a:p>
            <a:fld id="{BD0A1590-5C41-4EAB-A055-6EB83A155A0B}" type="datetime1">
              <a:rPr lang="en-US" smtClean="0"/>
              <a:t>6/2/2023</a:t>
            </a:fld>
            <a:endParaRPr lang="en-US" dirty="0"/>
          </a:p>
        </p:txBody>
      </p:sp>
      <p:sp>
        <p:nvSpPr>
          <p:cNvPr id="5" name="Footer Placeholder 4"/>
          <p:cNvSpPr>
            <a:spLocks noGrp="1"/>
          </p:cNvSpPr>
          <p:nvPr>
            <p:ph type="ftr" sz="quarter" idx="11"/>
          </p:nvPr>
        </p:nvSpPr>
        <p:spPr/>
        <p:txBody>
          <a:bodyPr/>
          <a:lstStyle>
            <a:lvl1pPr>
              <a:defRPr baseline="0">
                <a:solidFill>
                  <a:schemeClr val="tx1">
                    <a:lumMod val="20000"/>
                    <a:lumOff val="80000"/>
                  </a:schemeClr>
                </a:solidFill>
              </a:defRPr>
            </a:lvl1pPr>
          </a:lstStyle>
          <a:p>
            <a:r>
              <a:rPr lang="en-US"/>
              <a:t>Tony Thurmond, State Superintendent of Public Instruction</a:t>
            </a:r>
          </a:p>
        </p:txBody>
      </p:sp>
      <p:sp>
        <p:nvSpPr>
          <p:cNvPr id="6" name="Slide Number Placeholder 5"/>
          <p:cNvSpPr>
            <a:spLocks noGrp="1"/>
          </p:cNvSpPr>
          <p:nvPr>
            <p:ph type="sldNum" sz="quarter" idx="12"/>
          </p:nvPr>
        </p:nvSpPr>
        <p:spPr/>
        <p:txBody>
          <a:bodyPr/>
          <a:lstStyle>
            <a:lvl1pPr>
              <a:defRPr baseline="0">
                <a:solidFill>
                  <a:schemeClr val="tx1">
                    <a:lumMod val="20000"/>
                    <a:lumOff val="80000"/>
                  </a:schemeClr>
                </a:solidFill>
              </a:defRPr>
            </a:lvl1pPr>
          </a:lstStyle>
          <a:p>
            <a:fld id="{0FF54DE5-C571-48E8-A5BC-B369434E2F44}" type="slidenum">
              <a:rPr lang="en-US" smtClean="0"/>
              <a:pPr/>
              <a:t>‹#›</a:t>
            </a:fld>
            <a:endParaRPr lang="en-US"/>
          </a:p>
        </p:txBody>
      </p:sp>
      <p:pic>
        <p:nvPicPr>
          <p:cNvPr id="10" name="Picture 9" descr="California Department of Education Seal">
            <a:extLst>
              <a:ext uri="{FF2B5EF4-FFF2-40B4-BE49-F238E27FC236}">
                <a16:creationId xmlns:a16="http://schemas.microsoft.com/office/drawing/2014/main" id="{4C4FF576-6B3C-4127-A814-13117997908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207804" y="6130926"/>
            <a:ext cx="595313" cy="590550"/>
          </a:xfrm>
          <a:prstGeom prst="rect">
            <a:avLst/>
          </a:prstGeom>
        </p:spPr>
      </p:pic>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endParaRPr/>
          </a:p>
        </p:txBody>
      </p:sp>
      <p:sp>
        <p:nvSpPr>
          <p:cNvPr id="4" name="Text Placeholder 3"/>
          <p:cNvSpPr>
            <a:spLocks noGrp="1"/>
          </p:cNvSpPr>
          <p:nvPr>
            <p:ph type="body" sz="half" idx="2"/>
          </p:nvPr>
        </p:nvSpPr>
        <p:spPr>
          <a:xfrm>
            <a:off x="1104900" y="1600200"/>
            <a:ext cx="3396996" cy="4572000"/>
          </a:xfrm>
        </p:spPr>
        <p:txBody>
          <a:bodyPr>
            <a:normAutofit/>
          </a:bodyPr>
          <a:lstStyle>
            <a:lvl1pPr marL="0" indent="0">
              <a:spcBef>
                <a:spcPts val="1200"/>
              </a:spcBef>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3" name="Picture Placeholder 2" descr="An empty placeholder to add an image. Click on the placeholder and select the image that you wish to add."/>
          <p:cNvSpPr>
            <a:spLocks noGrp="1"/>
          </p:cNvSpPr>
          <p:nvPr>
            <p:ph type="pic" idx="1"/>
          </p:nvPr>
        </p:nvSpPr>
        <p:spPr>
          <a:xfrm>
            <a:off x="4654671" y="1600199"/>
            <a:ext cx="6430912" cy="4572001"/>
          </a:xfrm>
        </p:spPr>
        <p:txBody>
          <a:bodyPr tIns="11887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5" name="Date Placeholder 4"/>
          <p:cNvSpPr>
            <a:spLocks noGrp="1"/>
          </p:cNvSpPr>
          <p:nvPr>
            <p:ph type="dt" sz="half" idx="10"/>
          </p:nvPr>
        </p:nvSpPr>
        <p:spPr/>
        <p:txBody>
          <a:bodyPr/>
          <a:lstStyle/>
          <a:p>
            <a:fld id="{6CD9A70F-78E6-40A8-83FD-C8B9BCA2D04C}" type="datetime1">
              <a:rPr lang="en-US" smtClean="0"/>
              <a:t>6/2/2023</a:t>
            </a:fld>
            <a:endParaRPr/>
          </a:p>
        </p:txBody>
      </p:sp>
      <p:sp>
        <p:nvSpPr>
          <p:cNvPr id="6" name="Footer Placeholder 5"/>
          <p:cNvSpPr>
            <a:spLocks noGrp="1"/>
          </p:cNvSpPr>
          <p:nvPr>
            <p:ph type="ftr" sz="quarter" idx="11"/>
          </p:nvPr>
        </p:nvSpPr>
        <p:spPr/>
        <p:txBody>
          <a:bodyPr/>
          <a:lstStyle/>
          <a:p>
            <a:r>
              <a:rPr lang="en-US"/>
              <a:t>Tony Thurmond, State Superintendent of Public Instruction</a:t>
            </a:r>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583618-FF9F-4316-A023-2641ABCE70F4}" type="datetime1">
              <a:rPr lang="en-US" smtClean="0"/>
              <a:t>6/2/2023</a:t>
            </a:fld>
            <a:endParaRPr/>
          </a:p>
        </p:txBody>
      </p:sp>
      <p:sp>
        <p:nvSpPr>
          <p:cNvPr id="5" name="Footer Placeholder 4"/>
          <p:cNvSpPr>
            <a:spLocks noGrp="1"/>
          </p:cNvSpPr>
          <p:nvPr>
            <p:ph type="ftr" sz="quarter" idx="11"/>
          </p:nvPr>
        </p:nvSpPr>
        <p:spPr/>
        <p:txBody>
          <a:bodyPr/>
          <a:lstStyle/>
          <a:p>
            <a:r>
              <a:rPr lang="en-US"/>
              <a:t>Tony Thurmond, State Superintendent of Public Instruction</a:t>
            </a:r>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72600" y="365125"/>
            <a:ext cx="1714500" cy="5811838"/>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104900" y="365125"/>
            <a:ext cx="8098896"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E4E1B0F4-42E2-4E3C-815E-388227365A4E}" type="datetime1">
              <a:rPr lang="en-US" smtClean="0"/>
              <a:t>6/2/2023</a:t>
            </a:fld>
            <a:endParaRPr/>
          </a:p>
        </p:txBody>
      </p:sp>
      <p:sp>
        <p:nvSpPr>
          <p:cNvPr id="5" name="Footer Placeholder 4"/>
          <p:cNvSpPr>
            <a:spLocks noGrp="1"/>
          </p:cNvSpPr>
          <p:nvPr>
            <p:ph type="ftr" sz="quarter" idx="11"/>
          </p:nvPr>
        </p:nvSpPr>
        <p:spPr/>
        <p:txBody>
          <a:bodyPr/>
          <a:lstStyle/>
          <a:p>
            <a:r>
              <a:rPr lang="en-US"/>
              <a:t>Tony Thurmond, State Superintendent of Public Instruction</a:t>
            </a:r>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grpSp>
        <p:nvGrpSpPr>
          <p:cNvPr id="7" name="Group 6"/>
          <p:cNvGrpSpPr/>
          <p:nvPr/>
        </p:nvGrpSpPr>
        <p:grpSpPr>
          <a:xfrm rot="5400000">
            <a:off x="6514047" y="3228843"/>
            <a:ext cx="5632704" cy="84403"/>
            <a:chOff x="1073150" y="1219201"/>
            <a:chExt cx="10058400" cy="63125"/>
          </a:xfrm>
        </p:grpSpPr>
        <p:cxnSp>
          <p:nvCxnSpPr>
            <p:cNvPr id="8" name="Straight Connector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F3AEB5DB-E13C-437E-9EB0-5444E0BF7A1C}" type="datetime1">
              <a:rPr lang="en-US" smtClean="0"/>
              <a:t>6/2/2023</a:t>
            </a:fld>
            <a:endParaRPr/>
          </a:p>
        </p:txBody>
      </p:sp>
      <p:sp>
        <p:nvSpPr>
          <p:cNvPr id="5" name="Footer Placeholder 4"/>
          <p:cNvSpPr>
            <a:spLocks noGrp="1"/>
          </p:cNvSpPr>
          <p:nvPr>
            <p:ph type="ftr" sz="quarter" idx="11"/>
          </p:nvPr>
        </p:nvSpPr>
        <p:spPr/>
        <p:txBody>
          <a:bodyPr/>
          <a:lstStyle/>
          <a:p>
            <a:r>
              <a:rPr lang="en-US"/>
              <a:t>Tony Thurmond, State Superintendent of Public Instruction</a:t>
            </a:r>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5614" y="2292094"/>
            <a:ext cx="6723336" cy="2219691"/>
          </a:xfrm>
        </p:spPr>
        <p:txBody>
          <a:bodyPr anchor="ctr">
            <a:normAutofit/>
          </a:bodyPr>
          <a:lstStyle>
            <a:lvl1pPr algn="l">
              <a:defRPr sz="4400" cap="all" baseline="0"/>
            </a:lvl1pPr>
          </a:lstStyle>
          <a:p>
            <a:r>
              <a:rPr lang="en-US"/>
              <a:t>Click to edit Master title style</a:t>
            </a:r>
            <a:endParaRPr/>
          </a:p>
        </p:txBody>
      </p:sp>
      <p:sp>
        <p:nvSpPr>
          <p:cNvPr id="3" name="Subtitle 2"/>
          <p:cNvSpPr>
            <a:spLocks noGrp="1"/>
          </p:cNvSpPr>
          <p:nvPr>
            <p:ph type="subTitle" idx="1"/>
          </p:nvPr>
        </p:nvSpPr>
        <p:spPr>
          <a:xfrm>
            <a:off x="0" y="4511784"/>
            <a:ext cx="6838950" cy="955565"/>
          </a:xfrm>
        </p:spPr>
        <p:txBody>
          <a:bodyPr>
            <a:normAutofit/>
          </a:bodyPr>
          <a:lstStyle>
            <a:lvl1pPr marL="0" indent="0" algn="l">
              <a:spcBef>
                <a:spcPts val="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dirty="0"/>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a:t>Click icon to add picture</a:t>
            </a:r>
            <a:endParaRPr/>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4" name="Group 13"/>
          <p:cNvGrpSpPr/>
          <p:nvPr/>
        </p:nvGrpSpPr>
        <p:grpSpPr>
          <a:xfrm>
            <a:off x="0" y="1143000"/>
            <a:ext cx="12192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grpSp>
        <p:nvGrpSpPr>
          <p:cNvPr id="13" name="Group 12"/>
          <p:cNvGrpSpPr/>
          <p:nvPr/>
        </p:nvGrpSpPr>
        <p:grpSpPr>
          <a:xfrm rot="10800000">
            <a:off x="0" y="5645510"/>
            <a:ext cx="12192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1500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9" name="Picture 18" descr="California Department of Education Seal">
            <a:extLst>
              <a:ext uri="{FF2B5EF4-FFF2-40B4-BE49-F238E27FC236}">
                <a16:creationId xmlns:a16="http://schemas.microsoft.com/office/drawing/2014/main" id="{0CF0A22A-19BD-48D8-AEFC-65CD1A117EA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207804" y="6130926"/>
            <a:ext cx="595313" cy="590550"/>
          </a:xfrm>
          <a:prstGeom prst="rect">
            <a:avLst/>
          </a:prstGeom>
        </p:spPr>
      </p:pic>
      <p:sp>
        <p:nvSpPr>
          <p:cNvPr id="20" name="Footer Placeholder 4">
            <a:extLst>
              <a:ext uri="{FF2B5EF4-FFF2-40B4-BE49-F238E27FC236}">
                <a16:creationId xmlns:a16="http://schemas.microsoft.com/office/drawing/2014/main" id="{D63795E9-B45B-42CD-891A-6C0907F643C7}"/>
              </a:ext>
            </a:extLst>
          </p:cNvPr>
          <p:cNvSpPr>
            <a:spLocks noGrp="1"/>
          </p:cNvSpPr>
          <p:nvPr>
            <p:ph type="ftr" sz="quarter" idx="11"/>
          </p:nvPr>
        </p:nvSpPr>
        <p:spPr>
          <a:xfrm>
            <a:off x="2934459" y="6356350"/>
            <a:ext cx="6323082" cy="365126"/>
          </a:xfrm>
        </p:spPr>
        <p:txBody>
          <a:bodyPr/>
          <a:lstStyle>
            <a:lvl1pPr>
              <a:defRPr>
                <a:solidFill>
                  <a:schemeClr val="bg1"/>
                </a:solidFill>
              </a:defRPr>
            </a:lvl1pPr>
          </a:lstStyle>
          <a:p>
            <a:r>
              <a:rPr lang="en-US"/>
              <a:t>Tony Thurmond, State Superintendent of Public Instruction</a:t>
            </a:r>
            <a:endParaRPr lang="en-US" dirty="0"/>
          </a:p>
        </p:txBody>
      </p:sp>
      <p:sp>
        <p:nvSpPr>
          <p:cNvPr id="4" name="TextBox 3">
            <a:extLst>
              <a:ext uri="{FF2B5EF4-FFF2-40B4-BE49-F238E27FC236}">
                <a16:creationId xmlns:a16="http://schemas.microsoft.com/office/drawing/2014/main" id="{AC557666-D743-4476-AD30-5BE6BF61D2C2}"/>
              </a:ext>
            </a:extLst>
          </p:cNvPr>
          <p:cNvSpPr txBox="1"/>
          <p:nvPr userDrawn="1"/>
        </p:nvSpPr>
        <p:spPr>
          <a:xfrm>
            <a:off x="3436883" y="6032938"/>
            <a:ext cx="5896303"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2514600"/>
            <a:ext cx="12192000" cy="3194035"/>
            <a:chOff x="647402" y="2514600"/>
            <a:chExt cx="10838688" cy="3194035"/>
          </a:xfrm>
        </p:grpSpPr>
        <p:grpSp>
          <p:nvGrpSpPr>
            <p:cNvPr id="9" name="Group 8"/>
            <p:cNvGrpSpPr/>
            <p:nvPr/>
          </p:nvGrpSpPr>
          <p:grpSpPr>
            <a:xfrm>
              <a:off x="647402" y="2514600"/>
              <a:ext cx="10838688" cy="63125"/>
              <a:chOff x="507492" y="1501519"/>
              <a:chExt cx="8129016" cy="63125"/>
            </a:xfrm>
          </p:grpSpPr>
          <p:cxnSp>
            <p:nvCxnSpPr>
              <p:cNvPr id="14" name="Straight Connector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rot="10800000">
              <a:off x="647402" y="5645510"/>
              <a:ext cx="10838688" cy="63125"/>
              <a:chOff x="507492" y="1501519"/>
              <a:chExt cx="8129016" cy="63125"/>
            </a:xfrm>
          </p:grpSpPr>
          <p:cxnSp>
            <p:nvCxnSpPr>
              <p:cNvPr id="12" name="Straight Connector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Pictur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
        <p:nvSpPr>
          <p:cNvPr id="2" name="Title 1"/>
          <p:cNvSpPr>
            <a:spLocks noGrp="1"/>
          </p:cNvSpPr>
          <p:nvPr>
            <p:ph type="title"/>
          </p:nvPr>
        </p:nvSpPr>
        <p:spPr>
          <a:xfrm>
            <a:off x="1104899" y="2971806"/>
            <a:ext cx="10071099" cy="1684150"/>
          </a:xfrm>
        </p:spPr>
        <p:txBody>
          <a:bodyPr anchor="ctr">
            <a:normAutofit/>
          </a:bodyPr>
          <a:lstStyle>
            <a:lvl1pPr>
              <a:defRPr sz="4400" cap="all" baseline="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1104899" y="4655956"/>
            <a:ext cx="10071099" cy="509750"/>
          </a:xfrm>
        </p:spPr>
        <p:txBody>
          <a:bodyPr>
            <a:normAutofit/>
          </a:bodyPr>
          <a:lstStyle>
            <a:lvl1pPr marL="0" indent="0">
              <a:spcBef>
                <a:spcPts val="0"/>
              </a:spcBef>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55E348BE-0CCB-433A-AA14-FB70AB2D69F4}" type="datetime1">
              <a:rPr lang="en-US" smtClean="0"/>
              <a:t>6/2/2023</a:t>
            </a:fld>
            <a:endParaRPr/>
          </a:p>
        </p:txBody>
      </p:sp>
      <p:sp>
        <p:nvSpPr>
          <p:cNvPr id="5" name="Footer Placeholder 4"/>
          <p:cNvSpPr>
            <a:spLocks noGrp="1"/>
          </p:cNvSpPr>
          <p:nvPr>
            <p:ph type="ftr" sz="quarter" idx="11"/>
          </p:nvPr>
        </p:nvSpPr>
        <p:spPr/>
        <p:txBody>
          <a:bodyPr/>
          <a:lstStyle/>
          <a:p>
            <a:r>
              <a:rPr lang="en-US"/>
              <a:t>Tony Thurmond, State Superintendent of Public Instruction</a:t>
            </a:r>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pic>
        <p:nvPicPr>
          <p:cNvPr id="16" name="Picture 15" descr="California Department of Education Seal">
            <a:extLst>
              <a:ext uri="{FF2B5EF4-FFF2-40B4-BE49-F238E27FC236}">
                <a16:creationId xmlns:a16="http://schemas.microsoft.com/office/drawing/2014/main" id="{30A41E30-CB1F-41D4-9886-61FA56D47CF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207804" y="6130926"/>
            <a:ext cx="595313" cy="590550"/>
          </a:xfrm>
          <a:prstGeom prst="rect">
            <a:avLst/>
          </a:prstGeom>
        </p:spPr>
      </p:pic>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dirty="0"/>
          </a:p>
        </p:txBody>
      </p:sp>
      <p:sp>
        <p:nvSpPr>
          <p:cNvPr id="3" name="Content Placeholder 2"/>
          <p:cNvSpPr>
            <a:spLocks noGrp="1"/>
          </p:cNvSpPr>
          <p:nvPr>
            <p:ph sz="half" idx="1"/>
          </p:nvPr>
        </p:nvSpPr>
        <p:spPr>
          <a:xfrm>
            <a:off x="1104900" y="1600200"/>
            <a:ext cx="4914900" cy="4571999"/>
          </a:xfrm>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172200" y="1600200"/>
            <a:ext cx="4914900" cy="4571999"/>
          </a:xfrm>
        </p:spPr>
        <p:txBody>
          <a:bodyPr/>
          <a:lstStyle>
            <a:lvl5pPr>
              <a:defRPr/>
            </a:lvl5pPr>
            <a:lvl6pPr>
              <a:defRPr/>
            </a:lvl6pPr>
            <a:lvl7pPr>
              <a:defRPr/>
            </a:lvl7pPr>
            <a:lvl8pPr>
              <a:defRPr/>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FA52AF04-5D05-4156-AC68-5DF97E3CBA4C}" type="datetime1">
              <a:rPr lang="en-US" smtClean="0"/>
              <a:t>6/2/2023</a:t>
            </a:fld>
            <a:endParaRPr/>
          </a:p>
        </p:txBody>
      </p:sp>
      <p:sp>
        <p:nvSpPr>
          <p:cNvPr id="6" name="Footer Placeholder 5"/>
          <p:cNvSpPr>
            <a:spLocks noGrp="1"/>
          </p:cNvSpPr>
          <p:nvPr>
            <p:ph type="ftr" sz="quarter" idx="11"/>
          </p:nvPr>
        </p:nvSpPr>
        <p:spPr/>
        <p:txBody>
          <a:bodyPr/>
          <a:lstStyle/>
          <a:p>
            <a:r>
              <a:rPr lang="en-US"/>
              <a:t>Tony Thurmond, State Superintendent of Public Instruction</a:t>
            </a:r>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10490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4900" y="2424112"/>
            <a:ext cx="4919472" cy="37480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16611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66110" y="2424112"/>
            <a:ext cx="4919472" cy="37480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F0E9CC04-6605-4C1E-9EB7-06001F6198E5}" type="datetime1">
              <a:rPr lang="en-US" smtClean="0"/>
              <a:t>6/2/2023</a:t>
            </a:fld>
            <a:endParaRPr/>
          </a:p>
        </p:txBody>
      </p:sp>
      <p:sp>
        <p:nvSpPr>
          <p:cNvPr id="8" name="Footer Placeholder 7"/>
          <p:cNvSpPr>
            <a:spLocks noGrp="1"/>
          </p:cNvSpPr>
          <p:nvPr>
            <p:ph type="ftr" sz="quarter" idx="11"/>
          </p:nvPr>
        </p:nvSpPr>
        <p:spPr/>
        <p:txBody>
          <a:bodyPr/>
          <a:lstStyle/>
          <a:p>
            <a:r>
              <a:rPr lang="en-US"/>
              <a:t>Tony Thurmond, State Superintendent of Public Instruction</a:t>
            </a:r>
            <a:endParaRPr/>
          </a:p>
        </p:txBody>
      </p:sp>
      <p:sp>
        <p:nvSpPr>
          <p:cNvPr id="9" name="Slide Number Placeholder 8"/>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6D17F713-1194-4E91-8E99-36926B348182}" type="datetime1">
              <a:rPr lang="en-US" smtClean="0"/>
              <a:t>6/2/2023</a:t>
            </a:fld>
            <a:endParaRPr/>
          </a:p>
        </p:txBody>
      </p:sp>
      <p:sp>
        <p:nvSpPr>
          <p:cNvPr id="4" name="Footer Placeholder 3"/>
          <p:cNvSpPr>
            <a:spLocks noGrp="1"/>
          </p:cNvSpPr>
          <p:nvPr>
            <p:ph type="ftr" sz="quarter" idx="11"/>
          </p:nvPr>
        </p:nvSpPr>
        <p:spPr/>
        <p:txBody>
          <a:bodyPr/>
          <a:lstStyle/>
          <a:p>
            <a:r>
              <a:rPr lang="en-US"/>
              <a:t>Tony Thurmond, State Superintendent of Public Instruction</a:t>
            </a:r>
            <a:endParaRPr/>
          </a:p>
        </p:txBody>
      </p:sp>
      <p:sp>
        <p:nvSpPr>
          <p:cNvPr id="5" name="Slide Number Placeholder 4"/>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CBA99B-C8E2-40A0-8974-7EBC497BB1DF}" type="datetime1">
              <a:rPr lang="en-US" smtClean="0"/>
              <a:t>6/2/2023</a:t>
            </a:fld>
            <a:endParaRPr/>
          </a:p>
        </p:txBody>
      </p:sp>
      <p:sp>
        <p:nvSpPr>
          <p:cNvPr id="3" name="Footer Placeholder 2"/>
          <p:cNvSpPr>
            <a:spLocks noGrp="1"/>
          </p:cNvSpPr>
          <p:nvPr>
            <p:ph type="ftr" sz="quarter" idx="11"/>
          </p:nvPr>
        </p:nvSpPr>
        <p:spPr/>
        <p:txBody>
          <a:bodyPr/>
          <a:lstStyle/>
          <a:p>
            <a:r>
              <a:rPr lang="en-US"/>
              <a:t>Tony Thurmond, State Superintendent of Public Instruction</a:t>
            </a:r>
            <a:endParaRPr/>
          </a:p>
        </p:txBody>
      </p:sp>
      <p:sp>
        <p:nvSpPr>
          <p:cNvPr id="4" name="Slide Number Placeholder 3"/>
          <p:cNvSpPr>
            <a:spLocks noGrp="1"/>
          </p:cNvSpPr>
          <p:nvPr>
            <p:ph type="sldNum" sz="quarter" idx="12"/>
          </p:nvPr>
        </p:nvSpPr>
        <p:spPr/>
        <p:txBody>
          <a:bodyPr/>
          <a:lstStyle/>
          <a:p>
            <a:fld id="{0FF54DE5-C571-48E8-A5BC-B369434E2F44}" type="slidenum">
              <a:rPr/>
              <a:t>‹#›</a:t>
            </a:fld>
            <a:endParaRPr/>
          </a:p>
        </p:txBody>
      </p:sp>
      <p:pic>
        <p:nvPicPr>
          <p:cNvPr id="5" name="Picture 4" descr="California Department of Education Seal">
            <a:extLst>
              <a:ext uri="{FF2B5EF4-FFF2-40B4-BE49-F238E27FC236}">
                <a16:creationId xmlns:a16="http://schemas.microsoft.com/office/drawing/2014/main" id="{C5EB25EC-2ABE-46EF-8509-2EBE81ACC1C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07804" y="6130926"/>
            <a:ext cx="595313" cy="590550"/>
          </a:xfrm>
          <a:prstGeom prst="rect">
            <a:avLst/>
          </a:prstGeom>
        </p:spPr>
      </p:pic>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endParaRPr/>
          </a:p>
        </p:txBody>
      </p:sp>
      <p:sp>
        <p:nvSpPr>
          <p:cNvPr id="4" name="Text Placeholder 3"/>
          <p:cNvSpPr>
            <a:spLocks noGrp="1"/>
          </p:cNvSpPr>
          <p:nvPr>
            <p:ph type="body" sz="half" idx="2"/>
          </p:nvPr>
        </p:nvSpPr>
        <p:spPr>
          <a:xfrm>
            <a:off x="1104900" y="1600200"/>
            <a:ext cx="4384548" cy="4572000"/>
          </a:xfrm>
        </p:spPr>
        <p:txBody>
          <a:bodyPr>
            <a:normAutofit/>
          </a:bodyPr>
          <a:lstStyle>
            <a:lvl1pPr marL="0" indent="0">
              <a:spcBef>
                <a:spcPts val="1200"/>
              </a:spcBef>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3" name="Content Placeholder 2"/>
          <p:cNvSpPr>
            <a:spLocks noGrp="1"/>
          </p:cNvSpPr>
          <p:nvPr>
            <p:ph idx="1"/>
          </p:nvPr>
        </p:nvSpPr>
        <p:spPr>
          <a:xfrm>
            <a:off x="5641848" y="1600199"/>
            <a:ext cx="5445252" cy="4572001"/>
          </a:xfrm>
        </p:spPr>
        <p:txBody>
          <a:bodyPr>
            <a:normAutofit/>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5" name="Date Placeholder 4"/>
          <p:cNvSpPr>
            <a:spLocks noGrp="1"/>
          </p:cNvSpPr>
          <p:nvPr>
            <p:ph type="dt" sz="half" idx="10"/>
          </p:nvPr>
        </p:nvSpPr>
        <p:spPr/>
        <p:txBody>
          <a:bodyPr/>
          <a:lstStyle/>
          <a:p>
            <a:fld id="{1385F8C7-8D55-418A-B1C5-A9C0F404E31A}" type="datetime1">
              <a:rPr lang="en-US" smtClean="0"/>
              <a:t>6/2/2023</a:t>
            </a:fld>
            <a:endParaRPr/>
          </a:p>
        </p:txBody>
      </p:sp>
      <p:sp>
        <p:nvSpPr>
          <p:cNvPr id="6" name="Footer Placeholder 5"/>
          <p:cNvSpPr>
            <a:spLocks noGrp="1"/>
          </p:cNvSpPr>
          <p:nvPr>
            <p:ph type="ftr" sz="quarter" idx="11"/>
          </p:nvPr>
        </p:nvSpPr>
        <p:spPr/>
        <p:txBody>
          <a:bodyPr/>
          <a:lstStyle/>
          <a:p>
            <a:r>
              <a:rPr lang="en-US"/>
              <a:t>Tony Thurmond, State Superintendent of Public Instruction</a:t>
            </a:r>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r>
              <a:rPr lang="en-US" dirty="0"/>
              <a:t>Click to edit Master title style</a:t>
            </a:r>
            <a:endParaRPr dirty="0"/>
          </a:p>
        </p:txBody>
      </p:sp>
      <p:sp>
        <p:nvSpPr>
          <p:cNvPr id="3" name="Text Placeholder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baseline="0">
                <a:solidFill>
                  <a:schemeClr val="tx1">
                    <a:lumMod val="75000"/>
                  </a:schemeClr>
                </a:solidFill>
              </a:defRPr>
            </a:lvl1pPr>
          </a:lstStyle>
          <a:p>
            <a:fld id="{033C8347-54C5-485D-B9CE-08F23BEDE221}" type="datetime1">
              <a:rPr lang="en-US" smtClean="0"/>
              <a:t>6/2/2023</a:t>
            </a:fld>
            <a:endParaRPr lang="en-US"/>
          </a:p>
        </p:txBody>
      </p:sp>
      <p:sp>
        <p:nvSpPr>
          <p:cNvPr id="5" name="Footer Placeholder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baseline="0">
                <a:solidFill>
                  <a:schemeClr val="tx1">
                    <a:lumMod val="75000"/>
                  </a:schemeClr>
                </a:solidFill>
              </a:defRPr>
            </a:lvl1pPr>
          </a:lstStyle>
          <a:p>
            <a:r>
              <a:rPr lang="en-US"/>
              <a:t>Tony Thurmond, State Superintendent of Public Instruction</a:t>
            </a:r>
          </a:p>
        </p:txBody>
      </p:sp>
      <p:sp>
        <p:nvSpPr>
          <p:cNvPr id="6" name="Slide Number Placeholder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baseline="0">
                <a:solidFill>
                  <a:schemeClr val="tx1">
                    <a:lumMod val="75000"/>
                  </a:schemeClr>
                </a:solidFill>
              </a:defRPr>
            </a:lvl1pPr>
          </a:lstStyle>
          <a:p>
            <a:fld id="{0FF54DE5-C571-48E8-A5BC-B369434E2F44}" type="slidenum">
              <a:rPr lang="en-US" smtClean="0"/>
              <a:pPr/>
              <a:t>‹#›</a:t>
            </a:fld>
            <a:endParaRPr lang="en-US"/>
          </a:p>
        </p:txBody>
      </p:sp>
      <p:grpSp>
        <p:nvGrpSpPr>
          <p:cNvPr id="15" name="Group 14"/>
          <p:cNvGrpSpPr/>
          <p:nvPr/>
        </p:nvGrpSpPr>
        <p:grpSpPr>
          <a:xfrm>
            <a:off x="1103376" y="1219201"/>
            <a:ext cx="9985248" cy="84403"/>
            <a:chOff x="1073150" y="1219201"/>
            <a:chExt cx="10058400" cy="63125"/>
          </a:xfrm>
        </p:grpSpPr>
        <p:cxnSp>
          <p:nvCxnSpPr>
            <p:cNvPr id="13" name="Straight Connector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8" name="Picture 7" descr="California Department of Education Seal">
            <a:extLst>
              <a:ext uri="{FF2B5EF4-FFF2-40B4-BE49-F238E27FC236}">
                <a16:creationId xmlns:a16="http://schemas.microsoft.com/office/drawing/2014/main" id="{7193EBE6-3238-43F0-8705-BCFB9AB04E9A}"/>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1207804" y="6130926"/>
            <a:ext cx="595313" cy="590550"/>
          </a:xfrm>
          <a:prstGeom prst="rect">
            <a:avLst/>
          </a:prstGeom>
        </p:spPr>
      </p:pic>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mailto:LCFF@cde.ca.gov"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2934458" y="1240222"/>
            <a:ext cx="8266941" cy="3271564"/>
          </a:xfrm>
        </p:spPr>
        <p:txBody>
          <a:bodyPr anchor="t">
            <a:normAutofit fontScale="90000"/>
          </a:bodyPr>
          <a:lstStyle/>
          <a:p>
            <a:r>
              <a:rPr lang="en-US" sz="2700" cap="small" dirty="0"/>
              <a:t>California Practitioners Advisory Group (CPAG) </a:t>
            </a:r>
            <a:br>
              <a:rPr lang="en-US" sz="2400" cap="small" dirty="0"/>
            </a:br>
            <a:br>
              <a:rPr lang="en-US" cap="small" dirty="0"/>
            </a:br>
            <a:r>
              <a:rPr lang="en-US" sz="4000" cap="none" dirty="0"/>
              <a:t>Item 4: Information Item Related to the Redesign of the Annual Update Template for the 2021-22 Local Control and Accountability Plan, as required by Senate Bill 820</a:t>
            </a:r>
            <a:endParaRPr lang="en-US" cap="none" dirty="0"/>
          </a:p>
        </p:txBody>
      </p:sp>
      <p:sp>
        <p:nvSpPr>
          <p:cNvPr id="7" name="Subtitle 6"/>
          <p:cNvSpPr>
            <a:spLocks noGrp="1"/>
          </p:cNvSpPr>
          <p:nvPr>
            <p:ph type="subTitle" idx="1"/>
          </p:nvPr>
        </p:nvSpPr>
        <p:spPr>
          <a:xfrm>
            <a:off x="2934458" y="4939862"/>
            <a:ext cx="8266941" cy="758715"/>
          </a:xfrm>
        </p:spPr>
        <p:txBody>
          <a:bodyPr>
            <a:normAutofit/>
          </a:bodyPr>
          <a:lstStyle/>
          <a:p>
            <a:r>
              <a:rPr lang="en-US" sz="2400" dirty="0"/>
              <a:t>Local Agency Systems Support Office</a:t>
            </a:r>
          </a:p>
          <a:p>
            <a:r>
              <a:rPr lang="en-US" dirty="0"/>
              <a:t>Student Achievement and Support Division</a:t>
            </a:r>
          </a:p>
        </p:txBody>
      </p:sp>
      <p:sp>
        <p:nvSpPr>
          <p:cNvPr id="9" name="Footer Placeholder 8">
            <a:extLst>
              <a:ext uri="{FF2B5EF4-FFF2-40B4-BE49-F238E27FC236}">
                <a16:creationId xmlns:a16="http://schemas.microsoft.com/office/drawing/2014/main" id="{2622BA88-D278-47F7-A088-0CB0131F1B47}"/>
              </a:ext>
            </a:extLst>
          </p:cNvPr>
          <p:cNvSpPr>
            <a:spLocks noGrp="1"/>
          </p:cNvSpPr>
          <p:nvPr>
            <p:ph type="ftr" sz="quarter" idx="11"/>
          </p:nvPr>
        </p:nvSpPr>
        <p:spPr>
          <a:xfrm>
            <a:off x="1962529" y="6126653"/>
            <a:ext cx="8266941" cy="365126"/>
          </a:xfrm>
        </p:spPr>
        <p:txBody>
          <a:bodyPr/>
          <a:lstStyle/>
          <a:p>
            <a:r>
              <a:rPr lang="en-US" sz="2400" dirty="0"/>
              <a:t>Tony Thurmond, State Superintendent of Public Instruction</a:t>
            </a:r>
          </a:p>
        </p:txBody>
      </p:sp>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5C63E-ACD0-4550-937A-2A19FE03E43F}"/>
              </a:ext>
            </a:extLst>
          </p:cNvPr>
          <p:cNvSpPr>
            <a:spLocks noGrp="1"/>
          </p:cNvSpPr>
          <p:nvPr>
            <p:ph type="title"/>
          </p:nvPr>
        </p:nvSpPr>
        <p:spPr/>
        <p:txBody>
          <a:bodyPr>
            <a:normAutofit/>
          </a:bodyPr>
          <a:lstStyle/>
          <a:p>
            <a:r>
              <a:rPr lang="en-US" sz="3600" b="1" dirty="0"/>
              <a:t>Goals for Today</a:t>
            </a:r>
          </a:p>
        </p:txBody>
      </p:sp>
      <p:sp>
        <p:nvSpPr>
          <p:cNvPr id="3" name="Content Placeholder 2">
            <a:extLst>
              <a:ext uri="{FF2B5EF4-FFF2-40B4-BE49-F238E27FC236}">
                <a16:creationId xmlns:a16="http://schemas.microsoft.com/office/drawing/2014/main" id="{8DF62254-4EFD-482C-B529-6F6A6BC15773}"/>
              </a:ext>
            </a:extLst>
          </p:cNvPr>
          <p:cNvSpPr>
            <a:spLocks noGrp="1"/>
          </p:cNvSpPr>
          <p:nvPr>
            <p:ph idx="1"/>
          </p:nvPr>
        </p:nvSpPr>
        <p:spPr/>
        <p:txBody>
          <a:bodyPr/>
          <a:lstStyle/>
          <a:p>
            <a:r>
              <a:rPr lang="en-US" dirty="0"/>
              <a:t>To provide an overview of the requirement to revise the 2021–22 Annual Update Template and Instructions</a:t>
            </a:r>
          </a:p>
          <a:p>
            <a:r>
              <a:rPr lang="en-US" dirty="0"/>
              <a:t>To provide an overview of the current redevelopment process</a:t>
            </a:r>
          </a:p>
          <a:p>
            <a:r>
              <a:rPr lang="en-US" dirty="0"/>
              <a:t>To solicit feedback related to specific components of the Version 2 Template and Instructions</a:t>
            </a:r>
          </a:p>
        </p:txBody>
      </p:sp>
      <p:sp>
        <p:nvSpPr>
          <p:cNvPr id="4" name="Slide Number Placeholder 3">
            <a:extLst>
              <a:ext uri="{FF2B5EF4-FFF2-40B4-BE49-F238E27FC236}">
                <a16:creationId xmlns:a16="http://schemas.microsoft.com/office/drawing/2014/main" id="{97AA55F8-C414-4BFC-AD66-FF2DD85CE2F8}"/>
              </a:ext>
            </a:extLst>
          </p:cNvPr>
          <p:cNvSpPr>
            <a:spLocks noGrp="1"/>
          </p:cNvSpPr>
          <p:nvPr>
            <p:ph type="sldNum" sz="quarter" idx="12"/>
          </p:nvPr>
        </p:nvSpPr>
        <p:spPr/>
        <p:txBody>
          <a:bodyPr/>
          <a:lstStyle/>
          <a:p>
            <a:fld id="{0FF54DE5-C571-48E8-A5BC-B369434E2F44}" type="slidenum">
              <a:rPr lang="en-US" smtClean="0"/>
              <a:t>2</a:t>
            </a:fld>
            <a:endParaRPr lang="en-US"/>
          </a:p>
        </p:txBody>
      </p:sp>
    </p:spTree>
    <p:extLst>
      <p:ext uri="{BB962C8B-B14F-4D97-AF65-F5344CB8AC3E}">
        <p14:creationId xmlns:p14="http://schemas.microsoft.com/office/powerpoint/2010/main" val="35181962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en-US" sz="3600" b="1" dirty="0"/>
              <a:t>Item Summary</a:t>
            </a:r>
          </a:p>
        </p:txBody>
      </p:sp>
      <p:sp>
        <p:nvSpPr>
          <p:cNvPr id="14" name="Content Placeholder 13"/>
          <p:cNvSpPr>
            <a:spLocks noGrp="1"/>
          </p:cNvSpPr>
          <p:nvPr>
            <p:ph idx="1"/>
          </p:nvPr>
        </p:nvSpPr>
        <p:spPr/>
        <p:txBody>
          <a:bodyPr/>
          <a:lstStyle/>
          <a:p>
            <a:r>
              <a:rPr lang="en-US" dirty="0"/>
              <a:t>On September 18, 2020, Governor Newsom signed Senate Bill 820</a:t>
            </a:r>
          </a:p>
          <a:p>
            <a:pPr lvl="1"/>
            <a:r>
              <a:rPr lang="en-US" dirty="0"/>
              <a:t>SB 820 requires the State Superintendent of Public Instruction (Superintendent), in consultation with the Executive Director of the State Board of Education (SBE), to revise the Template and Instructions for the Annual Update to the 2021–22 Local Control and Accountability Plan (LCAP)</a:t>
            </a:r>
          </a:p>
          <a:p>
            <a:pPr lvl="1"/>
            <a:r>
              <a:rPr lang="en-US" dirty="0"/>
              <a:t>The revision must include the actions and expenditures from both the Learning Continuity and Attendance Plan (Learning Continuity Plan) and the 2019–2020 LCAP</a:t>
            </a:r>
          </a:p>
          <a:p>
            <a:pPr lvl="1"/>
            <a:r>
              <a:rPr lang="en-US" dirty="0"/>
              <a:t>The revision must be completed by January 31, 2021</a:t>
            </a:r>
          </a:p>
          <a:p>
            <a:r>
              <a:rPr lang="en-US" dirty="0"/>
              <a:t>We will be presenting Version 2 of the draft 2021–22 LCAP Annual Update Template and Instructions and soliciting input on specific items</a:t>
            </a:r>
          </a:p>
        </p:txBody>
      </p:sp>
      <p:sp>
        <p:nvSpPr>
          <p:cNvPr id="3" name="Slide Number Placeholder 2">
            <a:extLst>
              <a:ext uri="{FF2B5EF4-FFF2-40B4-BE49-F238E27FC236}">
                <a16:creationId xmlns:a16="http://schemas.microsoft.com/office/drawing/2014/main" id="{7FA5B8BF-5004-4612-8083-F25ABEDB8465}"/>
              </a:ext>
            </a:extLst>
          </p:cNvPr>
          <p:cNvSpPr>
            <a:spLocks noGrp="1"/>
          </p:cNvSpPr>
          <p:nvPr>
            <p:ph type="sldNum" sz="quarter" idx="12"/>
          </p:nvPr>
        </p:nvSpPr>
        <p:spPr/>
        <p:txBody>
          <a:bodyPr/>
          <a:lstStyle/>
          <a:p>
            <a:fld id="{0FF54DE5-C571-48E8-A5BC-B369434E2F44}" type="slidenum">
              <a:rPr lang="en-US" smtClean="0"/>
              <a:t>3</a:t>
            </a:fld>
            <a:endParaRPr lang="en-US"/>
          </a:p>
        </p:txBody>
      </p:sp>
    </p:spTree>
    <p:extLst>
      <p:ext uri="{BB962C8B-B14F-4D97-AF65-F5344CB8AC3E}">
        <p14:creationId xmlns:p14="http://schemas.microsoft.com/office/powerpoint/2010/main" val="16542553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27F0F-440E-48BE-A907-867ACFC0532B}"/>
              </a:ext>
            </a:extLst>
          </p:cNvPr>
          <p:cNvSpPr>
            <a:spLocks noGrp="1"/>
          </p:cNvSpPr>
          <p:nvPr>
            <p:ph type="title"/>
          </p:nvPr>
        </p:nvSpPr>
        <p:spPr/>
        <p:txBody>
          <a:bodyPr>
            <a:normAutofit/>
          </a:bodyPr>
          <a:lstStyle/>
          <a:p>
            <a:r>
              <a:rPr lang="en-US" sz="3600" b="1" dirty="0"/>
              <a:t>Overview of the Impact of COVID-19</a:t>
            </a:r>
            <a:endParaRPr lang="en-US" sz="3600" dirty="0"/>
          </a:p>
        </p:txBody>
      </p:sp>
      <p:sp>
        <p:nvSpPr>
          <p:cNvPr id="3" name="Content Placeholder 2">
            <a:extLst>
              <a:ext uri="{FF2B5EF4-FFF2-40B4-BE49-F238E27FC236}">
                <a16:creationId xmlns:a16="http://schemas.microsoft.com/office/drawing/2014/main" id="{B6533EC7-2575-4A2A-82BA-8E03039F489F}"/>
              </a:ext>
            </a:extLst>
          </p:cNvPr>
          <p:cNvSpPr>
            <a:spLocks noGrp="1"/>
          </p:cNvSpPr>
          <p:nvPr>
            <p:ph idx="1"/>
          </p:nvPr>
        </p:nvSpPr>
        <p:spPr/>
        <p:txBody>
          <a:bodyPr>
            <a:normAutofit/>
          </a:bodyPr>
          <a:lstStyle/>
          <a:p>
            <a:r>
              <a:rPr lang="en-US" dirty="0"/>
              <a:t>April 22, 2020</a:t>
            </a:r>
          </a:p>
          <a:p>
            <a:pPr lvl="1"/>
            <a:r>
              <a:rPr lang="en-US" dirty="0"/>
              <a:t>Executive Order (EO) N-56-20: Extended the submission deadline for the 2020–21 LCAP</a:t>
            </a:r>
          </a:p>
          <a:p>
            <a:r>
              <a:rPr lang="en-US" dirty="0"/>
              <a:t>June 29, 2020</a:t>
            </a:r>
          </a:p>
          <a:p>
            <a:pPr lvl="1"/>
            <a:r>
              <a:rPr lang="en-US" dirty="0"/>
              <a:t>SB 98: Removed the requirement for LEAs to adopt an LCAP</a:t>
            </a:r>
          </a:p>
          <a:p>
            <a:pPr lvl="1"/>
            <a:r>
              <a:rPr lang="en-US" dirty="0"/>
              <a:t>Added EC Section 43509, creating the requirement for LEAs to adopt a Learning Continuity Plan</a:t>
            </a:r>
          </a:p>
          <a:p>
            <a:r>
              <a:rPr lang="en-US" dirty="0"/>
              <a:t>September 18, 2020</a:t>
            </a:r>
          </a:p>
          <a:p>
            <a:pPr lvl="1"/>
            <a:r>
              <a:rPr lang="en-US" dirty="0"/>
              <a:t>SB 820: requires the revision of the Template and Instructions for the Annual Update to the 2021–22 LCAP</a:t>
            </a:r>
          </a:p>
        </p:txBody>
      </p:sp>
      <p:sp>
        <p:nvSpPr>
          <p:cNvPr id="5" name="Slide Number Placeholder 4">
            <a:extLst>
              <a:ext uri="{FF2B5EF4-FFF2-40B4-BE49-F238E27FC236}">
                <a16:creationId xmlns:a16="http://schemas.microsoft.com/office/drawing/2014/main" id="{68532F76-B393-4D7A-B816-15FF799B967F}"/>
              </a:ext>
            </a:extLst>
          </p:cNvPr>
          <p:cNvSpPr>
            <a:spLocks noGrp="1"/>
          </p:cNvSpPr>
          <p:nvPr>
            <p:ph type="sldNum" sz="quarter" idx="12"/>
          </p:nvPr>
        </p:nvSpPr>
        <p:spPr/>
        <p:txBody>
          <a:bodyPr/>
          <a:lstStyle/>
          <a:p>
            <a:fld id="{0FF54DE5-C571-48E8-A5BC-B369434E2F44}" type="slidenum">
              <a:rPr lang="en-US" smtClean="0"/>
              <a:t>4</a:t>
            </a:fld>
            <a:endParaRPr lang="en-US"/>
          </a:p>
        </p:txBody>
      </p:sp>
    </p:spTree>
    <p:extLst>
      <p:ext uri="{BB962C8B-B14F-4D97-AF65-F5344CB8AC3E}">
        <p14:creationId xmlns:p14="http://schemas.microsoft.com/office/powerpoint/2010/main" val="16280136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B7211-2A7C-491D-835F-A75AE7D47D4C}"/>
              </a:ext>
            </a:extLst>
          </p:cNvPr>
          <p:cNvSpPr>
            <a:spLocks noGrp="1"/>
          </p:cNvSpPr>
          <p:nvPr>
            <p:ph type="title"/>
          </p:nvPr>
        </p:nvSpPr>
        <p:spPr/>
        <p:txBody>
          <a:bodyPr>
            <a:normAutofit/>
          </a:bodyPr>
          <a:lstStyle/>
          <a:p>
            <a:r>
              <a:rPr lang="en-US" sz="3600" b="1" dirty="0"/>
              <a:t>Stakeholder Input</a:t>
            </a:r>
          </a:p>
        </p:txBody>
      </p:sp>
      <p:sp>
        <p:nvSpPr>
          <p:cNvPr id="3" name="Content Placeholder 2">
            <a:extLst>
              <a:ext uri="{FF2B5EF4-FFF2-40B4-BE49-F238E27FC236}">
                <a16:creationId xmlns:a16="http://schemas.microsoft.com/office/drawing/2014/main" id="{0E130965-25CC-457D-B750-815FC5FEBD66}"/>
              </a:ext>
            </a:extLst>
          </p:cNvPr>
          <p:cNvSpPr>
            <a:spLocks noGrp="1"/>
          </p:cNvSpPr>
          <p:nvPr>
            <p:ph idx="1"/>
          </p:nvPr>
        </p:nvSpPr>
        <p:spPr>
          <a:xfrm>
            <a:off x="1104900" y="1600200"/>
            <a:ext cx="9982200" cy="4572000"/>
          </a:xfrm>
        </p:spPr>
        <p:txBody>
          <a:bodyPr>
            <a:normAutofit/>
          </a:bodyPr>
          <a:lstStyle/>
          <a:p>
            <a:r>
              <a:rPr lang="en-US" dirty="0"/>
              <a:t>October 19, 2020: LCAP Advisory Committee</a:t>
            </a:r>
          </a:p>
          <a:p>
            <a:r>
              <a:rPr lang="en-US" dirty="0"/>
              <a:t>October 22, 2020: LCFF Equity Coalition</a:t>
            </a:r>
          </a:p>
          <a:p>
            <a:r>
              <a:rPr lang="en-US" dirty="0"/>
              <a:t>October 27, 2020: Tuesday@2 webinar</a:t>
            </a:r>
          </a:p>
          <a:p>
            <a:r>
              <a:rPr lang="en-US" dirty="0"/>
              <a:t>December 2, 2020: LCAP Advisory Committee</a:t>
            </a:r>
          </a:p>
          <a:p>
            <a:r>
              <a:rPr lang="en-US" dirty="0"/>
              <a:t>December 11, 2020: CPAG</a:t>
            </a:r>
          </a:p>
          <a:p>
            <a:r>
              <a:rPr lang="en-US" dirty="0"/>
              <a:t>December 14, 2020: LCFF Equity Coalition</a:t>
            </a:r>
          </a:p>
          <a:p>
            <a:r>
              <a:rPr lang="en-US" dirty="0"/>
              <a:t>December 15, 2020: Tuesday@2 webinar</a:t>
            </a:r>
          </a:p>
        </p:txBody>
      </p:sp>
      <p:sp>
        <p:nvSpPr>
          <p:cNvPr id="4" name="Slide Number Placeholder 3">
            <a:extLst>
              <a:ext uri="{FF2B5EF4-FFF2-40B4-BE49-F238E27FC236}">
                <a16:creationId xmlns:a16="http://schemas.microsoft.com/office/drawing/2014/main" id="{01C80CE0-4AA6-4D75-85DA-9A996C562A46}"/>
              </a:ext>
            </a:extLst>
          </p:cNvPr>
          <p:cNvSpPr>
            <a:spLocks noGrp="1"/>
          </p:cNvSpPr>
          <p:nvPr>
            <p:ph type="sldNum" sz="quarter" idx="12"/>
          </p:nvPr>
        </p:nvSpPr>
        <p:spPr/>
        <p:txBody>
          <a:bodyPr/>
          <a:lstStyle/>
          <a:p>
            <a:fld id="{0FF54DE5-C571-48E8-A5BC-B369434E2F44}" type="slidenum">
              <a:rPr lang="en-US" smtClean="0"/>
              <a:t>5</a:t>
            </a:fld>
            <a:endParaRPr lang="en-US"/>
          </a:p>
        </p:txBody>
      </p:sp>
    </p:spTree>
    <p:extLst>
      <p:ext uri="{BB962C8B-B14F-4D97-AF65-F5344CB8AC3E}">
        <p14:creationId xmlns:p14="http://schemas.microsoft.com/office/powerpoint/2010/main" val="2609271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06C66-C428-4A37-AF08-8EAFD67EB134}"/>
              </a:ext>
            </a:extLst>
          </p:cNvPr>
          <p:cNvSpPr>
            <a:spLocks noGrp="1"/>
          </p:cNvSpPr>
          <p:nvPr>
            <p:ph type="title"/>
          </p:nvPr>
        </p:nvSpPr>
        <p:spPr/>
        <p:txBody>
          <a:bodyPr>
            <a:normAutofit/>
          </a:bodyPr>
          <a:lstStyle/>
          <a:p>
            <a:r>
              <a:rPr lang="en-US" sz="3600" b="1" dirty="0"/>
              <a:t>2021–22 LCAP Development Cycle</a:t>
            </a:r>
            <a:endParaRPr lang="en-US" sz="3600" dirty="0"/>
          </a:p>
        </p:txBody>
      </p:sp>
      <p:sp>
        <p:nvSpPr>
          <p:cNvPr id="3" name="Content Placeholder 2">
            <a:extLst>
              <a:ext uri="{FF2B5EF4-FFF2-40B4-BE49-F238E27FC236}">
                <a16:creationId xmlns:a16="http://schemas.microsoft.com/office/drawing/2014/main" id="{6A17089E-CFDD-4222-A672-ADC8B8652312}"/>
              </a:ext>
            </a:extLst>
          </p:cNvPr>
          <p:cNvSpPr>
            <a:spLocks noGrp="1"/>
          </p:cNvSpPr>
          <p:nvPr>
            <p:ph idx="1"/>
          </p:nvPr>
        </p:nvSpPr>
        <p:spPr>
          <a:xfrm>
            <a:off x="1104900" y="1456267"/>
            <a:ext cx="9982200" cy="4715933"/>
          </a:xfrm>
        </p:spPr>
        <p:txBody>
          <a:bodyPr>
            <a:normAutofit/>
          </a:bodyPr>
          <a:lstStyle/>
          <a:p>
            <a:pPr lvl="0"/>
            <a:r>
              <a:rPr lang="en-US" dirty="0"/>
              <a:t>January, 2021</a:t>
            </a:r>
          </a:p>
          <a:p>
            <a:pPr lvl="1"/>
            <a:r>
              <a:rPr lang="en-US" dirty="0"/>
              <a:t>The 2021–22 revised LCAP Annual Update Template and instructions will be approved</a:t>
            </a:r>
          </a:p>
          <a:p>
            <a:pPr lvl="0"/>
            <a:r>
              <a:rPr lang="en-US" dirty="0"/>
              <a:t>February–June, 2021</a:t>
            </a:r>
          </a:p>
          <a:p>
            <a:pPr lvl="1"/>
            <a:r>
              <a:rPr lang="en-US" dirty="0"/>
              <a:t>Development of the LCAP and the LCAP Annual Update for 2021-22 using the LCAP template adopted by the SBE in January, 2020, and the revised LCAP Annual Update Template</a:t>
            </a:r>
          </a:p>
          <a:p>
            <a:pPr lvl="0"/>
            <a:r>
              <a:rPr lang="en-US" dirty="0"/>
              <a:t>July 1, 2021</a:t>
            </a:r>
          </a:p>
          <a:p>
            <a:pPr lvl="1"/>
            <a:r>
              <a:rPr lang="en-US" dirty="0"/>
              <a:t>School districts, county offices of education, and charter schools will adopt the 2021-22 LCAP </a:t>
            </a:r>
          </a:p>
        </p:txBody>
      </p:sp>
      <p:sp>
        <p:nvSpPr>
          <p:cNvPr id="4" name="Slide Number Placeholder 3">
            <a:extLst>
              <a:ext uri="{FF2B5EF4-FFF2-40B4-BE49-F238E27FC236}">
                <a16:creationId xmlns:a16="http://schemas.microsoft.com/office/drawing/2014/main" id="{AF73E454-49B3-40EB-B3F6-4C678BA46629}"/>
              </a:ext>
            </a:extLst>
          </p:cNvPr>
          <p:cNvSpPr>
            <a:spLocks noGrp="1"/>
          </p:cNvSpPr>
          <p:nvPr>
            <p:ph type="sldNum" sz="quarter" idx="12"/>
          </p:nvPr>
        </p:nvSpPr>
        <p:spPr/>
        <p:txBody>
          <a:bodyPr/>
          <a:lstStyle/>
          <a:p>
            <a:fld id="{0FF54DE5-C571-48E8-A5BC-B369434E2F44}" type="slidenum">
              <a:rPr lang="en-US" smtClean="0"/>
              <a:t>6</a:t>
            </a:fld>
            <a:endParaRPr lang="en-US"/>
          </a:p>
        </p:txBody>
      </p:sp>
    </p:spTree>
    <p:extLst>
      <p:ext uri="{BB962C8B-B14F-4D97-AF65-F5344CB8AC3E}">
        <p14:creationId xmlns:p14="http://schemas.microsoft.com/office/powerpoint/2010/main" val="18762906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0D895-0E1E-4EC1-B563-5480F9CA6B2E}"/>
              </a:ext>
            </a:extLst>
          </p:cNvPr>
          <p:cNvSpPr>
            <a:spLocks noGrp="1"/>
          </p:cNvSpPr>
          <p:nvPr>
            <p:ph type="title"/>
          </p:nvPr>
        </p:nvSpPr>
        <p:spPr/>
        <p:txBody>
          <a:bodyPr>
            <a:normAutofit/>
          </a:bodyPr>
          <a:lstStyle/>
          <a:p>
            <a:r>
              <a:rPr lang="en-US" sz="3600" b="1" dirty="0"/>
              <a:t>Draft 2021–22 LCAP Annual Update</a:t>
            </a:r>
          </a:p>
        </p:txBody>
      </p:sp>
      <p:sp>
        <p:nvSpPr>
          <p:cNvPr id="5" name="Text Placeholder 4">
            <a:extLst>
              <a:ext uri="{FF2B5EF4-FFF2-40B4-BE49-F238E27FC236}">
                <a16:creationId xmlns:a16="http://schemas.microsoft.com/office/drawing/2014/main" id="{61537219-6591-419A-91E2-72240C323D2A}"/>
              </a:ext>
            </a:extLst>
          </p:cNvPr>
          <p:cNvSpPr>
            <a:spLocks noGrp="1"/>
          </p:cNvSpPr>
          <p:nvPr>
            <p:ph type="body" idx="1"/>
          </p:nvPr>
        </p:nvSpPr>
        <p:spPr/>
        <p:txBody>
          <a:bodyPr/>
          <a:lstStyle/>
          <a:p>
            <a:r>
              <a:rPr lang="en-US" dirty="0"/>
              <a:t>Review of Version 2 of the Template and Instructions</a:t>
            </a:r>
          </a:p>
        </p:txBody>
      </p:sp>
      <p:sp>
        <p:nvSpPr>
          <p:cNvPr id="4" name="Slide Number Placeholder 3">
            <a:extLst>
              <a:ext uri="{FF2B5EF4-FFF2-40B4-BE49-F238E27FC236}">
                <a16:creationId xmlns:a16="http://schemas.microsoft.com/office/drawing/2014/main" id="{E8F2F0B5-1B67-4FFA-8372-D2941EA712B2}"/>
              </a:ext>
            </a:extLst>
          </p:cNvPr>
          <p:cNvSpPr>
            <a:spLocks noGrp="1"/>
          </p:cNvSpPr>
          <p:nvPr>
            <p:ph type="sldNum" sz="quarter" idx="12"/>
          </p:nvPr>
        </p:nvSpPr>
        <p:spPr/>
        <p:txBody>
          <a:bodyPr/>
          <a:lstStyle/>
          <a:p>
            <a:fld id="{0FF54DE5-C571-48E8-A5BC-B369434E2F44}" type="slidenum">
              <a:rPr lang="en-US" smtClean="0"/>
              <a:t>7</a:t>
            </a:fld>
            <a:endParaRPr lang="en-US"/>
          </a:p>
        </p:txBody>
      </p:sp>
    </p:spTree>
    <p:extLst>
      <p:ext uri="{BB962C8B-B14F-4D97-AF65-F5344CB8AC3E}">
        <p14:creationId xmlns:p14="http://schemas.microsoft.com/office/powerpoint/2010/main" val="39309549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A8FEE1-0A7C-40CA-B56D-00032C16247B}"/>
              </a:ext>
            </a:extLst>
          </p:cNvPr>
          <p:cNvSpPr>
            <a:spLocks noGrp="1"/>
          </p:cNvSpPr>
          <p:nvPr>
            <p:ph type="title"/>
          </p:nvPr>
        </p:nvSpPr>
        <p:spPr/>
        <p:txBody>
          <a:bodyPr>
            <a:normAutofit/>
          </a:bodyPr>
          <a:lstStyle/>
          <a:p>
            <a:r>
              <a:rPr lang="en-US" sz="3600" b="1" dirty="0"/>
              <a:t>Additional Opportunities to Provide Feedback</a:t>
            </a:r>
          </a:p>
        </p:txBody>
      </p:sp>
      <p:sp>
        <p:nvSpPr>
          <p:cNvPr id="7" name="Text Placeholder 6">
            <a:extLst>
              <a:ext uri="{FF2B5EF4-FFF2-40B4-BE49-F238E27FC236}">
                <a16:creationId xmlns:a16="http://schemas.microsoft.com/office/drawing/2014/main" id="{EC64C1A9-F03F-45D4-9C4B-79339295D14C}"/>
              </a:ext>
            </a:extLst>
          </p:cNvPr>
          <p:cNvSpPr>
            <a:spLocks noGrp="1"/>
          </p:cNvSpPr>
          <p:nvPr>
            <p:ph idx="1"/>
          </p:nvPr>
        </p:nvSpPr>
        <p:spPr/>
        <p:txBody>
          <a:bodyPr/>
          <a:lstStyle/>
          <a:p>
            <a:r>
              <a:rPr lang="en-US" dirty="0"/>
              <a:t>If you have additional feedback and/or input that you would like to provide on the draft template and instructions please email </a:t>
            </a:r>
            <a:r>
              <a:rPr lang="en-US" dirty="0">
                <a:hlinkClick r:id="rId2"/>
              </a:rPr>
              <a:t>LCFF@cde.ca.gov</a:t>
            </a:r>
            <a:endParaRPr lang="en-US" dirty="0"/>
          </a:p>
          <a:p>
            <a:r>
              <a:rPr lang="en-US" dirty="0"/>
              <a:t>Please join us on December 15, 2020 at 2:00 p.m. for a webinar to solicit stakeholder input related to the second version of the Annual Update Template and Instructions for the 2021–22 school year </a:t>
            </a:r>
          </a:p>
          <a:p>
            <a:pPr lvl="1"/>
            <a:r>
              <a:rPr lang="en-US" strike="sngStrike" dirty="0"/>
              <a:t>https://us02web.zoom.us/j/89130680098</a:t>
            </a:r>
            <a:br>
              <a:rPr lang="en-US" dirty="0"/>
            </a:br>
            <a:r>
              <a:rPr lang="en-US" dirty="0"/>
              <a:t>[The preceding link is no longer available.] </a:t>
            </a:r>
          </a:p>
          <a:p>
            <a:pPr lvl="1"/>
            <a:r>
              <a:rPr lang="en-US" dirty="0"/>
              <a:t>Passcode: 191515</a:t>
            </a:r>
          </a:p>
        </p:txBody>
      </p:sp>
      <p:sp>
        <p:nvSpPr>
          <p:cNvPr id="4" name="Slide Number Placeholder 3">
            <a:extLst>
              <a:ext uri="{FF2B5EF4-FFF2-40B4-BE49-F238E27FC236}">
                <a16:creationId xmlns:a16="http://schemas.microsoft.com/office/drawing/2014/main" id="{14EEBBB9-1599-4450-AA42-57AC63D63987}"/>
              </a:ext>
            </a:extLst>
          </p:cNvPr>
          <p:cNvSpPr>
            <a:spLocks noGrp="1"/>
          </p:cNvSpPr>
          <p:nvPr>
            <p:ph type="sldNum" sz="quarter" idx="12"/>
          </p:nvPr>
        </p:nvSpPr>
        <p:spPr/>
        <p:txBody>
          <a:bodyPr/>
          <a:lstStyle/>
          <a:p>
            <a:fld id="{0FF54DE5-C571-48E8-A5BC-B369434E2F44}" type="slidenum">
              <a:rPr lang="en-US" smtClean="0"/>
              <a:t>8</a:t>
            </a:fld>
            <a:endParaRPr lang="en-US"/>
          </a:p>
        </p:txBody>
      </p:sp>
    </p:spTree>
    <p:extLst>
      <p:ext uri="{BB962C8B-B14F-4D97-AF65-F5344CB8AC3E}">
        <p14:creationId xmlns:p14="http://schemas.microsoft.com/office/powerpoint/2010/main" val="42007425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1067B-BCD8-4193-862D-0B1C96C26917}"/>
              </a:ext>
            </a:extLst>
          </p:cNvPr>
          <p:cNvSpPr>
            <a:spLocks noGrp="1"/>
          </p:cNvSpPr>
          <p:nvPr>
            <p:ph type="ctrTitle"/>
          </p:nvPr>
        </p:nvSpPr>
        <p:spPr/>
        <p:txBody>
          <a:bodyPr/>
          <a:lstStyle/>
          <a:p>
            <a:r>
              <a:rPr lang="en-US" cap="small" dirty="0"/>
              <a:t>Thank you!</a:t>
            </a:r>
          </a:p>
        </p:txBody>
      </p:sp>
      <p:sp>
        <p:nvSpPr>
          <p:cNvPr id="4" name="Slide Number Placeholder 3">
            <a:extLst>
              <a:ext uri="{FF2B5EF4-FFF2-40B4-BE49-F238E27FC236}">
                <a16:creationId xmlns:a16="http://schemas.microsoft.com/office/drawing/2014/main" id="{180504B4-E33E-4ABA-B689-51A3A1591CB1}"/>
              </a:ext>
            </a:extLst>
          </p:cNvPr>
          <p:cNvSpPr>
            <a:spLocks noGrp="1"/>
          </p:cNvSpPr>
          <p:nvPr>
            <p:ph type="sldNum" sz="quarter" idx="12"/>
          </p:nvPr>
        </p:nvSpPr>
        <p:spPr/>
        <p:txBody>
          <a:bodyPr/>
          <a:lstStyle/>
          <a:p>
            <a:fld id="{0FF54DE5-C571-48E8-A5BC-B369434E2F44}" type="slidenum">
              <a:rPr lang="en-US" smtClean="0"/>
              <a:pPr/>
              <a:t>9</a:t>
            </a:fld>
            <a:endParaRPr lang="en-US"/>
          </a:p>
        </p:txBody>
      </p:sp>
      <p:sp>
        <p:nvSpPr>
          <p:cNvPr id="6" name="Footer Placeholder 8">
            <a:extLst>
              <a:ext uri="{FF2B5EF4-FFF2-40B4-BE49-F238E27FC236}">
                <a16:creationId xmlns:a16="http://schemas.microsoft.com/office/drawing/2014/main" id="{45FB00D0-A08E-4DC9-AFB6-6FE965CFB61E}"/>
              </a:ext>
            </a:extLst>
          </p:cNvPr>
          <p:cNvSpPr>
            <a:spLocks noGrp="1"/>
          </p:cNvSpPr>
          <p:nvPr>
            <p:ph type="ftr" sz="quarter" idx="11"/>
          </p:nvPr>
        </p:nvSpPr>
        <p:spPr>
          <a:xfrm>
            <a:off x="1962529" y="6126653"/>
            <a:ext cx="8266941" cy="365126"/>
          </a:xfrm>
        </p:spPr>
        <p:txBody>
          <a:bodyPr/>
          <a:lstStyle/>
          <a:p>
            <a:r>
              <a:rPr lang="en-US" sz="2400" dirty="0"/>
              <a:t>California Department of Education – December 2020</a:t>
            </a:r>
          </a:p>
        </p:txBody>
      </p:sp>
    </p:spTree>
    <p:extLst>
      <p:ext uri="{BB962C8B-B14F-4D97-AF65-F5344CB8AC3E}">
        <p14:creationId xmlns:p14="http://schemas.microsoft.com/office/powerpoint/2010/main" val="16495645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Academic Literature 16x9">
  <a:themeElements>
    <a:clrScheme name="Custom 10">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002060"/>
      </a:hlink>
      <a:folHlink>
        <a:srgbClr val="00206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F03431380.potx" id="{B573BD99-E105-4D2A-964B-B901A176567A}" vid="{B1D363B9-18DE-4874-9E2B-FD69B5C6548D}"/>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DDBB83-77C1-4099-A0AA-289882E745E2}">
  <ds:schemaRefs>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4873beb7-5857-4685-be1f-d57550cc96cc"/>
    <ds:schemaRef ds:uri="http://www.w3.org/XML/1998/namespace"/>
    <ds:schemaRef ds:uri="http://purl.org/dc/dcmitype/"/>
  </ds:schemaRefs>
</ds:datastoreItem>
</file>

<file path=customXml/itemProps2.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3.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tf03431380_win32</Template>
  <TotalTime>1410</TotalTime>
  <Words>609</Words>
  <Application>Microsoft Office PowerPoint</Application>
  <PresentationFormat>Widescreen</PresentationFormat>
  <Paragraphs>60</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Euphemia</vt:lpstr>
      <vt:lpstr>Wingdings</vt:lpstr>
      <vt:lpstr>Academic Literature 16x9</vt:lpstr>
      <vt:lpstr>California Practitioners Advisory Group (CPAG)   Item 4: Information Item Related to the Redesign of the Annual Update Template for the 2021-22 Local Control and Accountability Plan, as required by Senate Bill 820</vt:lpstr>
      <vt:lpstr>Goals for Today</vt:lpstr>
      <vt:lpstr>Item Summary</vt:lpstr>
      <vt:lpstr>Overview of the Impact of COVID-19</vt:lpstr>
      <vt:lpstr>Stakeholder Input</vt:lpstr>
      <vt:lpstr>2021–22 LCAP Development Cycle</vt:lpstr>
      <vt:lpstr>Draft 2021–22 LCAP Annual Update</vt:lpstr>
      <vt:lpstr>Additional Opportunities to Provide Feedback</vt:lpstr>
      <vt:lpstr>Thank you!</vt:lpstr>
    </vt:vector>
  </TitlesOfParts>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December Agenda Item 04 Slides - California Practitioners Advisory Group (CA Dept of Education)</dc:title>
  <dc:subject>PowerPoint presentation on the Information Item Related to the Redesign of the Annual Update Template for the 2021-22 Local Control and Accountability Plan, as required by Senate Bill 820.</dc:subject>
  <dc:creator>Joshua Strong</dc:creator>
  <cp:lastModifiedBy>Christopher Aban</cp:lastModifiedBy>
  <cp:revision>26</cp:revision>
  <dcterms:created xsi:type="dcterms:W3CDTF">2020-12-02T21:34:33Z</dcterms:created>
  <dcterms:modified xsi:type="dcterms:W3CDTF">2023-06-02T19:17:10Z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