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83" r:id="rId6"/>
    <p:sldId id="285" r:id="rId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de Cos" initials="PdC" lastIdx="2" clrIdx="0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  <p:cmAuthor id="2" name="Michelle McIntosh" initials="MM" lastIdx="1" clrIdx="1">
    <p:extLst>
      <p:ext uri="{19B8F6BF-5375-455C-9EA6-DF929625EA0E}">
        <p15:presenceInfo xmlns:p15="http://schemas.microsoft.com/office/powerpoint/2012/main" userId="S-1-5-21-2608872058-1432505909-2668327341-8402" providerId="AD"/>
      </p:ext>
    </p:extLst>
  </p:cmAuthor>
  <p:cmAuthor id="3" name="Weber, Sheneui" initials="WS" lastIdx="2" clrIdx="2">
    <p:extLst>
      <p:ext uri="{19B8F6BF-5375-455C-9EA6-DF929625EA0E}">
        <p15:presenceInfo xmlns:p15="http://schemas.microsoft.com/office/powerpoint/2012/main" userId="S-1-5-21-497965403-1571489503-621696214-178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74" d="100"/>
          <a:sy n="74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 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Item 01 Attachment 1</a:t>
            </a:r>
          </a:p>
          <a:p>
            <a:r>
              <a:rPr lang="en-US" dirty="0"/>
              <a:t>November 7,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96AC3-C319-43F5-A80F-758A7B7113DA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9CEA-F9DC-4D67-9D14-BD8BA0380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9CEA-F9DC-4D67-9D14-BD8BA03804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5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49293" y="3594225"/>
            <a:ext cx="58832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Posted by California Department of Education</a:t>
            </a:r>
          </a:p>
          <a:p>
            <a:pPr algn="ctr"/>
            <a:r>
              <a:rPr lang="en-US" sz="2400" dirty="0"/>
              <a:t>November 2019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046909"/>
          </a:xfrm>
        </p:spPr>
        <p:txBody>
          <a:bodyPr/>
          <a:lstStyle/>
          <a:p>
            <a:r>
              <a:rPr lang="en-US" sz="4800" dirty="0">
                <a:effectLst/>
              </a:rPr>
              <a:t>California Career Technical Education (CTE) Initiatives: Update and recommendations on metric changes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49457" y="2598249"/>
            <a:ext cx="841523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After review and discussion, no changes to existing matrix.</a:t>
            </a:r>
          </a:p>
          <a:p>
            <a:pPr lvl="1"/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These data metrics remain the most appropriate metrics to measure and evaluate program outcomes for both new and renewal applicants.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Future metrics to be evaluated for inclusion.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161" y="632979"/>
            <a:ext cx="9670810" cy="1626895"/>
          </a:xfrm>
        </p:spPr>
        <p:txBody>
          <a:bodyPr/>
          <a:lstStyle/>
          <a:p>
            <a:r>
              <a:rPr lang="en-US" dirty="0"/>
              <a:t>Matrix of Metrics</a:t>
            </a:r>
            <a:br>
              <a:rPr lang="en-US" dirty="0"/>
            </a:br>
            <a:r>
              <a:rPr lang="en-US" dirty="0"/>
              <a:t>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711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907" y="1770186"/>
            <a:ext cx="9670810" cy="4230931"/>
          </a:xfrm>
        </p:spPr>
        <p:txBody>
          <a:bodyPr/>
          <a:lstStyle/>
          <a:p>
            <a:pPr lvl="1"/>
            <a:r>
              <a:rPr lang="en-US" sz="2400" dirty="0"/>
              <a:t>Approve the revised the Matrix of Metrics presented today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Approve the update of terminology from “Carl D. Perkins Career and Technical Education Improvement Act of 2006” to “Strengthening Career and Technical Education in the 21st Century Act (Perkins V);” and 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Allow time for CDE and CCCCO staff to discuss and work on integrating the metrics toward common alignment and non-duplication for the local education agencies (LEAs).</a:t>
            </a:r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67732"/>
          </a:xfrm>
        </p:spPr>
        <p:txBody>
          <a:bodyPr/>
          <a:lstStyle/>
          <a:p>
            <a:r>
              <a:rPr lang="en-US" dirty="0"/>
              <a:t>Staff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2273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E4BCF4D8983C40A36124FC3310ACB6" ma:contentTypeVersion="10" ma:contentTypeDescription="Create a new document." ma:contentTypeScope="" ma:versionID="2c9824a6bd758681bd2ac6de0ae196e3">
  <xsd:schema xmlns:xsd="http://www.w3.org/2001/XMLSchema" xmlns:xs="http://www.w3.org/2001/XMLSchema" xmlns:p="http://schemas.microsoft.com/office/2006/metadata/properties" xmlns:ns3="c879b346-0b7d-453e-989e-4db3ade23c72" xmlns:ns4="89474bdd-c09e-4360-a4ae-bc1ba9dad73d" targetNamespace="http://schemas.microsoft.com/office/2006/metadata/properties" ma:root="true" ma:fieldsID="28a86eac2c00b3985b1d4a693a81b614" ns3:_="" ns4:_="">
    <xsd:import namespace="c879b346-0b7d-453e-989e-4db3ade23c72"/>
    <xsd:import namespace="89474bdd-c09e-4360-a4ae-bc1ba9dad7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9b346-0b7d-453e-989e-4db3ade23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474bdd-c09e-4360-a4ae-bc1ba9dad73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74A197-9B8C-4D94-ACD5-B0EEB49E13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480DEA-8B87-4C83-B5D3-F5BC35DB8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9b346-0b7d-453e-989e-4db3ade23c72"/>
    <ds:schemaRef ds:uri="89474bdd-c09e-4360-a4ae-bc1ba9dad7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E278E5-38CA-45BB-8095-AC50FC68B55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879b346-0b7d-453e-989e-4db3ade23c72"/>
    <ds:schemaRef ds:uri="http://purl.org/dc/dcmitype/"/>
    <ds:schemaRef ds:uri="http://schemas.microsoft.com/office/infopath/2007/PartnerControls"/>
    <ds:schemaRef ds:uri="89474bdd-c09e-4360-a4ae-bc1ba9dad73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143</Words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Symbol</vt:lpstr>
      <vt:lpstr>Office Theme</vt:lpstr>
      <vt:lpstr>California Career Technical Education (CTE) Initiatives: Update and recommendations on metric changes</vt:lpstr>
      <vt:lpstr>Matrix of Metrics Development</vt:lpstr>
      <vt:lpstr>Staff Recommendations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November 2019 Agenda Item 01 Slides Revised - General Information (CA Dept of Education)</dc:title>
  <dc:subject>California Career Technical Education (CTE) Initiatives - Update and recommendations on metric changes.</dc:subject>
  <cp:lastPrinted>2019-10-31T21:38:19Z</cp:lastPrinted>
  <dcterms:created xsi:type="dcterms:W3CDTF">2017-09-26T18:37:33Z</dcterms:created>
  <dcterms:modified xsi:type="dcterms:W3CDTF">2019-10-31T21:38:34Z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0x0101009AE4BCF4D8983C40A36124FC3310ACB6</vt:lpwstr>
  </property>
</Properties>
</file>