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3" r:id="rId4"/>
    <p:sldId id="266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91" d="100"/>
          <a:sy n="91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36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 smtClean="0"/>
              <a:t>Item 01 Slides</a:t>
            </a:r>
            <a:endParaRPr lang="en-US" dirty="0" smtClean="0"/>
          </a:p>
          <a:p>
            <a:r>
              <a:rPr lang="en-US" dirty="0" smtClean="0"/>
              <a:t>February 19,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 title="California Collunity Colleges Chancellor's Office Seal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Michael Kirst, Ph.D.,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71959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302209"/>
            <a:ext cx="9030730" cy="387475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BF1CEF3-BBD9-437A-B4C7-8968022D38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1583991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70" y="2286001"/>
            <a:ext cx="4469616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126" y="2286001"/>
            <a:ext cx="4469674" cy="38909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0680" y="63349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BF1CEF3-BBD9-437A-B4C7-8968022D38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 title="California career technical education logo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 title="California Department of Education Seal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 title="California Community Colleges Chancellor's Office Seal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 title="State Board of Education Seal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reimers@cde.c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437342" y="581667"/>
            <a:ext cx="9381251" cy="2187291"/>
          </a:xfrm>
        </p:spPr>
        <p:txBody>
          <a:bodyPr/>
          <a:lstStyle/>
          <a:p>
            <a:r>
              <a:rPr lang="en-US" sz="5400" dirty="0">
                <a:effectLst/>
              </a:rPr>
              <a:t>Guiding Policy Principles to Support K–14+ Pathways</a:t>
            </a:r>
          </a:p>
        </p:txBody>
      </p:sp>
      <p:sp>
        <p:nvSpPr>
          <p:cNvPr id="5" name="Content Placeholder"/>
          <p:cNvSpPr>
            <a:spLocks noGrp="1"/>
          </p:cNvSpPr>
          <p:nvPr>
            <p:ph idx="1"/>
          </p:nvPr>
        </p:nvSpPr>
        <p:spPr>
          <a:xfrm>
            <a:off x="2437343" y="3193961"/>
            <a:ext cx="9381251" cy="123173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 smtClean="0"/>
              <a:t>Public </a:t>
            </a:r>
            <a:r>
              <a:rPr lang="en-US" sz="2400" b="1" dirty="0"/>
              <a:t>Feedback</a:t>
            </a: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99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37085"/>
            <a:ext cx="9030730" cy="4239878"/>
          </a:xfrm>
        </p:spPr>
        <p:txBody>
          <a:bodyPr/>
          <a:lstStyle/>
          <a:p>
            <a:r>
              <a:rPr lang="en-US" dirty="0"/>
              <a:t>The public feedback window for the </a:t>
            </a:r>
            <a:r>
              <a:rPr lang="en-US" i="1" dirty="0"/>
              <a:t>Guiding Policy Principles to Support K–14+ Pathways </a:t>
            </a:r>
            <a:r>
              <a:rPr lang="en-US" dirty="0"/>
              <a:t>opened on August 24, </a:t>
            </a:r>
            <a:r>
              <a:rPr lang="en-US" dirty="0" smtClean="0"/>
              <a:t>2018, </a:t>
            </a:r>
            <a:r>
              <a:rPr lang="en-US" dirty="0"/>
              <a:t>and closed on November 30, </a:t>
            </a:r>
            <a:r>
              <a:rPr lang="en-US" dirty="0" smtClean="0"/>
              <a:t>2018.</a:t>
            </a:r>
          </a:p>
          <a:p>
            <a:r>
              <a:rPr lang="en-US" dirty="0" smtClean="0"/>
              <a:t>All </a:t>
            </a:r>
            <a:r>
              <a:rPr lang="en-US" dirty="0"/>
              <a:t>responses were obtained through a </a:t>
            </a:r>
            <a:r>
              <a:rPr lang="en-US" dirty="0" smtClean="0"/>
              <a:t>survey.</a:t>
            </a:r>
          </a:p>
          <a:p>
            <a:r>
              <a:rPr lang="en-US" dirty="0" smtClean="0"/>
              <a:t>46 responses were received, one was determined to be spam. All other responses were included.</a:t>
            </a:r>
          </a:p>
          <a:p>
            <a:r>
              <a:rPr lang="en-US" dirty="0" smtClean="0"/>
              <a:t>At the January 2019, California Workforce Pathways Joint Advisory Committee meeting, board members requested to see all the responses that were received.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030729" cy="875096"/>
          </a:xfrm>
        </p:spPr>
        <p:txBody>
          <a:bodyPr/>
          <a:lstStyle/>
          <a:p>
            <a:r>
              <a:rPr lang="en-US" dirty="0" smtClean="0"/>
              <a:t>Common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329637"/>
            <a:ext cx="9476448" cy="51920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Below are some common themes that were discovered while reviewing the public feedback:</a:t>
            </a:r>
          </a:p>
          <a:p>
            <a:r>
              <a:rPr lang="en-US" sz="2400" dirty="0" smtClean="0"/>
              <a:t>More inclusivity for elementary </a:t>
            </a:r>
            <a:r>
              <a:rPr lang="en-US" sz="2400" dirty="0"/>
              <a:t>s</a:t>
            </a:r>
            <a:r>
              <a:rPr lang="en-US" sz="2400" dirty="0" smtClean="0"/>
              <a:t>chools, middle schools, and adult education.</a:t>
            </a:r>
          </a:p>
          <a:p>
            <a:r>
              <a:rPr lang="en-US" sz="2400" dirty="0"/>
              <a:t>More </a:t>
            </a:r>
            <a:r>
              <a:rPr lang="en-US" sz="2400" dirty="0" smtClean="0"/>
              <a:t>inclusion of the business and industry voice.</a:t>
            </a:r>
          </a:p>
          <a:p>
            <a:r>
              <a:rPr lang="en-US" sz="2400" dirty="0" smtClean="0"/>
              <a:t>Would like to see more emphasis on the student voice.</a:t>
            </a:r>
            <a:endParaRPr lang="en-US" sz="2400" dirty="0"/>
          </a:p>
          <a:p>
            <a:r>
              <a:rPr lang="en-US" sz="2400" dirty="0" smtClean="0"/>
              <a:t>Issues around competitive funding.</a:t>
            </a:r>
          </a:p>
          <a:p>
            <a:r>
              <a:rPr lang="en-US" sz="2400" dirty="0" smtClean="0"/>
              <a:t>Issues around the availability of accurate, and timely data.</a:t>
            </a:r>
          </a:p>
          <a:p>
            <a:r>
              <a:rPr lang="en-US" sz="2400" dirty="0" smtClean="0"/>
              <a:t>Concerns over the time and resources necessary for effective collaboration </a:t>
            </a:r>
            <a:r>
              <a:rPr lang="en-US" sz="2400" dirty="0"/>
              <a:t>across </a:t>
            </a:r>
            <a:r>
              <a:rPr lang="en-US" sz="2400" dirty="0" smtClean="0"/>
              <a:t>agencies.</a:t>
            </a:r>
          </a:p>
          <a:p>
            <a:r>
              <a:rPr lang="en-US" sz="2400" dirty="0" smtClean="0"/>
              <a:t>The </a:t>
            </a:r>
            <a:r>
              <a:rPr lang="en-US" sz="2400" i="1" dirty="0"/>
              <a:t>Guiding Policy Principles to Support K–14+ Pathways </a:t>
            </a:r>
            <a:r>
              <a:rPr lang="en-US" sz="2400" dirty="0" smtClean="0"/>
              <a:t>are </a:t>
            </a:r>
            <a:r>
              <a:rPr lang="en-US" sz="2400" dirty="0"/>
              <a:t>comprehensive but how will they be implemented? What will that look like and how will it be measured?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72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030729" cy="3392683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4096011"/>
            <a:ext cx="9030730" cy="2080951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Lisa Reimers, Education Programs Consultant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Career and College Transition Division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California Department of Education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/>
              <a:t>916-322-1762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 smtClean="0">
                <a:hlinkClick r:id="rId2"/>
              </a:rPr>
              <a:t>lreimers@cde.ca.gov</a:t>
            </a:r>
            <a:endParaRPr lang="en-US" sz="2400" dirty="0" smtClean="0"/>
          </a:p>
          <a:p>
            <a:pPr marL="0" indent="0" algn="ctr">
              <a:spcBef>
                <a:spcPts val="600"/>
              </a:spcBef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240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217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Guiding Policy Principles to Support K–14+ Pathways</vt:lpstr>
      <vt:lpstr>Background</vt:lpstr>
      <vt:lpstr>Common Themes</vt:lpstr>
      <vt:lpstr>Questions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Guiding Policy Principles Public Feedback - California Workforce Pathways (CA Dept of Education)</dc:title>
  <dc:subject>Guiding Policy Principles to Support K-14+ Pathways public feedback.</dc:subject>
  <dc:creator>Lisa Reimers</dc:creator>
  <cp:lastModifiedBy>Samuel Lee</cp:lastModifiedBy>
  <cp:revision>71</cp:revision>
  <cp:lastPrinted>2019-02-15T16:38:25Z</cp:lastPrinted>
  <dcterms:created xsi:type="dcterms:W3CDTF">2017-09-26T18:37:33Z</dcterms:created>
  <dcterms:modified xsi:type="dcterms:W3CDTF">2019-02-15T19:51:58Z</dcterms:modified>
</cp:coreProperties>
</file>