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8" r:id="rId2"/>
    <p:sldId id="259" r:id="rId3"/>
    <p:sldId id="260" r:id="rId4"/>
    <p:sldId id="261" r:id="rId5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37" autoAdjust="0"/>
  </p:normalViewPr>
  <p:slideViewPr>
    <p:cSldViewPr snapToGrid="0">
      <p:cViewPr varScale="1">
        <p:scale>
          <a:sx n="72" d="100"/>
          <a:sy n="72" d="100"/>
        </p:scale>
        <p:origin x="5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1847069-E887-4ECB-B17D-F63BB43103F3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 smtClean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Public Instruction</a:t>
            </a:r>
            <a:endParaRPr lang="en-US" sz="1400" b="0" cap="none" spc="0" dirty="0">
              <a:ln w="0"/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3" descr="The logo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logo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CALIFORNIA</a:t>
            </a:r>
            <a:r>
              <a:rPr lang="en-US" sz="1600" b="1" baseline="0" dirty="0" smtClean="0">
                <a:ln w="0"/>
                <a:effectLst/>
              </a:rPr>
              <a:t> COMMUNITY COLLEGES CHANCELLOR’S OFFICE</a:t>
            </a:r>
            <a:endParaRPr lang="en-US" sz="1600" b="1" dirty="0" smtClean="0">
              <a:ln w="0"/>
              <a:effectLst/>
            </a:endParaRPr>
          </a:p>
          <a:p>
            <a:pPr algn="ctr"/>
            <a:r>
              <a:rPr lang="en-US" sz="1400" dirty="0" smtClean="0">
                <a:ln w="0"/>
                <a:effectLst/>
              </a:rPr>
              <a:t>Eloy Ortiz Oakley, Chancellor</a:t>
            </a:r>
            <a:endParaRPr lang="en-US" sz="1400" dirty="0">
              <a:ln w="0"/>
              <a:effectLst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The logo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 smtClean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State Board President</a:t>
            </a:r>
            <a:endParaRPr lang="en-US" sz="1400" dirty="0">
              <a:ln w="0"/>
              <a:effectLst/>
            </a:endParaRP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C8ECD2-3E19-420C-9615-1281C8952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7344" y="265043"/>
            <a:ext cx="9381251" cy="4108173"/>
          </a:xfrm>
        </p:spPr>
        <p:txBody>
          <a:bodyPr/>
          <a:lstStyle/>
          <a:p>
            <a:r>
              <a:rPr lang="en-US" b="1" dirty="0" smtClean="0"/>
              <a:t>Update on Development of the 2020-23 California State Plan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9327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were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276031" cy="4230931"/>
          </a:xfrm>
        </p:spPr>
        <p:txBody>
          <a:bodyPr/>
          <a:lstStyle/>
          <a:p>
            <a:r>
              <a:rPr lang="en-US" dirty="0"/>
              <a:t>Transition Plan submitted in May and received by the Feds.</a:t>
            </a:r>
          </a:p>
          <a:p>
            <a:r>
              <a:rPr lang="en-US" dirty="0"/>
              <a:t>Ambitious timeline with key benchmarks to achieve 2020-23 State Plan submission by April 30</a:t>
            </a:r>
            <a:r>
              <a:rPr lang="en-US" baseline="30000" dirty="0"/>
              <a:t>th</a:t>
            </a:r>
            <a:r>
              <a:rPr lang="en-US" dirty="0"/>
              <a:t>, 2020.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9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Management Plan created</a:t>
            </a:r>
          </a:p>
          <a:p>
            <a:r>
              <a:rPr lang="en-US" dirty="0"/>
              <a:t>CTE Project Tracker in </a:t>
            </a:r>
            <a:r>
              <a:rPr lang="en-US" dirty="0" smtClean="0"/>
              <a:t>place</a:t>
            </a:r>
          </a:p>
          <a:p>
            <a:pPr lvl="1"/>
            <a:r>
              <a:rPr lang="en-US" dirty="0" smtClean="0"/>
              <a:t>CCCCO </a:t>
            </a:r>
            <a:r>
              <a:rPr lang="en-US" dirty="0"/>
              <a:t>and CDE met to assign lead responsibilities and priorities</a:t>
            </a:r>
          </a:p>
          <a:p>
            <a:r>
              <a:rPr lang="en-US" dirty="0"/>
              <a:t>Membership of Stakeholder Group identified</a:t>
            </a:r>
          </a:p>
        </p:txBody>
      </p:sp>
    </p:spTree>
    <p:extLst>
      <p:ext uri="{BB962C8B-B14F-4D97-AF65-F5344CB8AC3E}">
        <p14:creationId xmlns:p14="http://schemas.microsoft.com/office/powerpoint/2010/main" val="13036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Stakeholder meeting to be held virtually in early August.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27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83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Update on Development of the 2020-23 California State Plan</vt:lpstr>
      <vt:lpstr>Where we were</vt:lpstr>
      <vt:lpstr>Where we are now</vt:lpstr>
      <vt:lpstr>Where we are going</vt:lpstr>
    </vt:vector>
  </TitlesOfParts>
  <Company>CA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July 2019 Item 02 Slides - California Workforce Pathways (CA Dept of Education)</dc:title>
  <dc:subject>Update on California State Initiatives: the Career Technical Education Incentive Grant (CTEIG), and the K-12 SWP.</dc:subject>
  <dc:creator>Lisa Reimers</dc:creator>
  <cp:lastModifiedBy>Windows User</cp:lastModifiedBy>
  <cp:revision>73</cp:revision>
  <cp:lastPrinted>2018-08-21T21:20:46Z</cp:lastPrinted>
  <dcterms:created xsi:type="dcterms:W3CDTF">2017-09-26T18:37:33Z</dcterms:created>
  <dcterms:modified xsi:type="dcterms:W3CDTF">2019-06-27T20:20:29Z</dcterms:modified>
</cp:coreProperties>
</file>