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8" r:id="rId1"/>
    <p:sldMasterId id="2147483666" r:id="rId2"/>
  </p:sldMasterIdLst>
  <p:notesMasterIdLst>
    <p:notesMasterId r:id="rId31"/>
  </p:notesMasterIdLst>
  <p:sldIdLst>
    <p:sldId id="256" r:id="rId3"/>
    <p:sldId id="292" r:id="rId4"/>
    <p:sldId id="305" r:id="rId5"/>
    <p:sldId id="429" r:id="rId6"/>
    <p:sldId id="472" r:id="rId7"/>
    <p:sldId id="473" r:id="rId8"/>
    <p:sldId id="475" r:id="rId9"/>
    <p:sldId id="474" r:id="rId10"/>
    <p:sldId id="308" r:id="rId11"/>
    <p:sldId id="479" r:id="rId12"/>
    <p:sldId id="480" r:id="rId13"/>
    <p:sldId id="481" r:id="rId14"/>
    <p:sldId id="469" r:id="rId15"/>
    <p:sldId id="404" r:id="rId16"/>
    <p:sldId id="460" r:id="rId17"/>
    <p:sldId id="439" r:id="rId18"/>
    <p:sldId id="478" r:id="rId19"/>
    <p:sldId id="477" r:id="rId20"/>
    <p:sldId id="459" r:id="rId21"/>
    <p:sldId id="464" r:id="rId22"/>
    <p:sldId id="465" r:id="rId23"/>
    <p:sldId id="470" r:id="rId24"/>
    <p:sldId id="451" r:id="rId25"/>
    <p:sldId id="307" r:id="rId26"/>
    <p:sldId id="422" r:id="rId27"/>
    <p:sldId id="466" r:id="rId28"/>
    <p:sldId id="482" r:id="rId29"/>
    <p:sldId id="445" r:id="rId30"/>
  </p:sldIdLst>
  <p:sldSz cx="12192000" cy="6858000"/>
  <p:notesSz cx="6985000" cy="92837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yle Petty" initials="KP" lastIdx="4" clrIdx="0">
    <p:extLst>
      <p:ext uri="{19B8F6BF-5375-455C-9EA6-DF929625EA0E}">
        <p15:presenceInfo xmlns:p15="http://schemas.microsoft.com/office/powerpoint/2012/main" userId="S-1-5-21-2608872058-1432505909-2668327341-24601" providerId="AD"/>
      </p:ext>
    </p:extLst>
  </p:cmAuthor>
  <p:cmAuthor id="2" name="Jennifer Bentley" initials="JB" lastIdx="8" clrIdx="1">
    <p:extLst>
      <p:ext uri="{19B8F6BF-5375-455C-9EA6-DF929625EA0E}">
        <p15:presenceInfo xmlns:p15="http://schemas.microsoft.com/office/powerpoint/2012/main" userId="S-1-5-21-2608872058-1432505909-2668327341-26706" providerId="AD"/>
      </p:ext>
    </p:extLst>
  </p:cmAuthor>
  <p:cmAuthor id="3" name="Alejandro Hernandez" initials="AH" lastIdx="7" clrIdx="2">
    <p:extLst>
      <p:ext uri="{19B8F6BF-5375-455C-9EA6-DF929625EA0E}">
        <p15:presenceInfo xmlns:p15="http://schemas.microsoft.com/office/powerpoint/2012/main" userId="S-1-5-21-2608872058-1432505909-2668327341-169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155CC"/>
    <a:srgbClr val="0033CC"/>
    <a:srgbClr val="0066FF"/>
    <a:srgbClr val="473489"/>
    <a:srgbClr val="0000FF"/>
    <a:srgbClr val="1D405D"/>
    <a:srgbClr val="056839"/>
    <a:srgbClr val="AD1F2C"/>
    <a:srgbClr val="2D52A4"/>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5F2F4FF-CA84-413D-BF3F-6E544C382E66}">
  <a:tblStyle styleId="{95F2F4FF-CA84-413D-BF3F-6E544C382E66}"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66" autoAdjust="0"/>
    <p:restoredTop sz="58303" autoAdjust="0"/>
  </p:normalViewPr>
  <p:slideViewPr>
    <p:cSldViewPr snapToGrid="0">
      <p:cViewPr varScale="1">
        <p:scale>
          <a:sx n="65" d="100"/>
          <a:sy n="65" d="100"/>
        </p:scale>
        <p:origin x="2250" y="66"/>
      </p:cViewPr>
      <p:guideLst>
        <p:guide orient="horz" pos="2160"/>
        <p:guide pos="3840"/>
      </p:guideLst>
    </p:cSldViewPr>
  </p:slideViewPr>
  <p:outlineViewPr>
    <p:cViewPr>
      <p:scale>
        <a:sx n="33" d="100"/>
        <a:sy n="33" d="100"/>
      </p:scale>
      <p:origin x="0" y="-7632"/>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98463" y="696913"/>
            <a:ext cx="6188075" cy="34813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8500" y="4409758"/>
            <a:ext cx="5588000" cy="4177665"/>
          </a:xfrm>
          <a:prstGeom prst="rect">
            <a:avLst/>
          </a:prstGeom>
          <a:noFill/>
          <a:ln>
            <a:noFill/>
          </a:ln>
        </p:spPr>
        <p:txBody>
          <a:bodyPr spcFirstLastPara="1" wrap="square" lIns="92943" tIns="92943" rIns="92943" bIns="92943"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134825062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35f391192_00:notes"/>
          <p:cNvSpPr>
            <a:spLocks noGrp="1" noRot="1" noChangeAspect="1"/>
          </p:cNvSpPr>
          <p:nvPr>
            <p:ph type="sldImg" idx="2"/>
          </p:nvPr>
        </p:nvSpPr>
        <p:spPr>
          <a:xfrm>
            <a:off x="398463" y="696913"/>
            <a:ext cx="6188075" cy="34813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35f391192_00:notes"/>
          <p:cNvSpPr txBox="1">
            <a:spLocks noGrp="1"/>
          </p:cNvSpPr>
          <p:nvPr>
            <p:ph type="body" idx="1"/>
          </p:nvPr>
        </p:nvSpPr>
        <p:spPr>
          <a:xfrm>
            <a:off x="698500" y="4409758"/>
            <a:ext cx="5588000" cy="4177665"/>
          </a:xfrm>
          <a:prstGeom prst="rect">
            <a:avLst/>
          </a:prstGeom>
        </p:spPr>
        <p:txBody>
          <a:bodyPr spcFirstLastPara="1" wrap="square" lIns="92943" tIns="92943" rIns="92943" bIns="92943"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100" b="1" dirty="0">
                <a:latin typeface="Arial"/>
                <a:ea typeface="Arial"/>
                <a:cs typeface="Arial"/>
                <a:sym typeface="Arial"/>
              </a:rPr>
              <a:t>Description</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100" dirty="0">
                <a:latin typeface="Arial"/>
                <a:ea typeface="Arial"/>
                <a:cs typeface="Arial"/>
                <a:sym typeface="Arial"/>
              </a:rPr>
              <a:t>This slideshow includes a selection of guidance and links to resources that may provide information for world languages teachers and other leaders involved in selecting instructional materials aligned to the California </a:t>
            </a:r>
            <a:r>
              <a:rPr lang="en-US" sz="1100" i="1" dirty="0">
                <a:latin typeface="Arial"/>
                <a:ea typeface="Arial"/>
                <a:cs typeface="Arial"/>
                <a:sym typeface="Arial"/>
              </a:rPr>
              <a:t>World Languages Standards </a:t>
            </a:r>
            <a:r>
              <a:rPr lang="en-US" sz="1100" dirty="0">
                <a:latin typeface="Arial"/>
                <a:ea typeface="Arial"/>
                <a:cs typeface="Arial"/>
                <a:sym typeface="Arial"/>
              </a:rPr>
              <a:t>(</a:t>
            </a:r>
            <a:r>
              <a:rPr lang="en-US" sz="1100" i="1" dirty="0">
                <a:latin typeface="Arial"/>
                <a:ea typeface="Arial"/>
                <a:cs typeface="Arial"/>
                <a:sym typeface="Arial"/>
              </a:rPr>
              <a:t>WL Standards</a:t>
            </a:r>
            <a:r>
              <a:rPr lang="en-US" sz="1100" dirty="0">
                <a:latin typeface="Arial"/>
                <a:ea typeface="Arial"/>
                <a:cs typeface="Arial"/>
                <a:sym typeface="Arial"/>
              </a:rPr>
              <a:t>)</a:t>
            </a:r>
            <a:r>
              <a:rPr lang="en-US" sz="1100" i="1" dirty="0">
                <a:latin typeface="Arial"/>
                <a:ea typeface="Arial"/>
                <a:cs typeface="Arial"/>
                <a:sym typeface="Arial"/>
              </a:rPr>
              <a:t> </a:t>
            </a:r>
            <a:r>
              <a:rPr lang="en-US" sz="1100" dirty="0">
                <a:latin typeface="Arial"/>
                <a:ea typeface="Arial"/>
                <a:cs typeface="Arial"/>
                <a:sym typeface="Arial"/>
              </a:rPr>
              <a:t>and </a:t>
            </a:r>
            <a:r>
              <a:rPr lang="en-US" sz="1100" i="1" dirty="0">
                <a:latin typeface="Arial"/>
                <a:ea typeface="Arial"/>
                <a:cs typeface="Arial"/>
                <a:sym typeface="Arial"/>
              </a:rPr>
              <a:t>World Languages Framework </a:t>
            </a:r>
            <a:r>
              <a:rPr lang="en-US" sz="1100" dirty="0">
                <a:latin typeface="Arial"/>
                <a:ea typeface="Arial"/>
                <a:cs typeface="Arial"/>
                <a:sym typeface="Arial"/>
              </a:rPr>
              <a:t>(</a:t>
            </a:r>
            <a:r>
              <a:rPr lang="en-US" sz="1100" i="1" dirty="0">
                <a:latin typeface="Arial"/>
                <a:ea typeface="Arial"/>
                <a:cs typeface="Arial"/>
                <a:sym typeface="Arial"/>
              </a:rPr>
              <a:t>WL Framework</a:t>
            </a:r>
            <a:r>
              <a:rPr lang="en-US" sz="1100" dirty="0">
                <a:latin typeface="Arial"/>
                <a:ea typeface="Arial"/>
                <a:cs typeface="Arial"/>
                <a:sym typeface="Arial"/>
              </a:rPr>
              <a:t>).</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100" b="1" dirty="0">
                <a:latin typeface="Arial"/>
                <a:ea typeface="Arial"/>
                <a:cs typeface="Arial"/>
                <a:sym typeface="Arial"/>
              </a:rPr>
              <a:t>Notes</a:t>
            </a:r>
          </a:p>
          <a:p>
            <a:pPr marL="171450" marR="0" lvl="0" indent="-171450" algn="l" defTabSz="914400" rtl="0" eaLnBrk="1" fontAlgn="auto" latinLnBrk="0" hangingPunct="1">
              <a:lnSpc>
                <a:spcPct val="100000"/>
              </a:lnSpc>
              <a:spcBef>
                <a:spcPts val="0"/>
              </a:spcBef>
              <a:spcAft>
                <a:spcPts val="0"/>
              </a:spcAft>
              <a:buClr>
                <a:srgbClr val="000000"/>
              </a:buClr>
              <a:buSzPts val="1400"/>
              <a:tabLst/>
              <a:defRPr/>
            </a:pPr>
            <a:r>
              <a:rPr lang="en-US" sz="1100" dirty="0">
                <a:latin typeface="Arial"/>
                <a:ea typeface="Arial"/>
                <a:cs typeface="Arial"/>
                <a:sym typeface="Arial"/>
              </a:rPr>
              <a:t>Most of the slides include notes intended to support facilitators with clarifying talking points.</a:t>
            </a:r>
          </a:p>
          <a:p>
            <a:pPr marL="171450" marR="0" lvl="0" indent="-171450" algn="l" defTabSz="914400" rtl="0" eaLnBrk="1" fontAlgn="auto" latinLnBrk="0" hangingPunct="1">
              <a:lnSpc>
                <a:spcPct val="100000"/>
              </a:lnSpc>
              <a:spcBef>
                <a:spcPts val="0"/>
              </a:spcBef>
              <a:spcAft>
                <a:spcPts val="0"/>
              </a:spcAft>
              <a:buClr>
                <a:srgbClr val="000000"/>
              </a:buClr>
              <a:buSzPts val="1400"/>
              <a:tabLst/>
              <a:defRPr/>
            </a:pPr>
            <a:r>
              <a:rPr lang="en-US" sz="1100" dirty="0">
                <a:latin typeface="Arial"/>
                <a:ea typeface="Arial"/>
                <a:cs typeface="Arial"/>
                <a:sym typeface="Arial"/>
              </a:rPr>
              <a:t>Neither the content in the slides nor the notes are meant to be exhaustive or to represent the entirety of the content in the </a:t>
            </a:r>
            <a:r>
              <a:rPr lang="en-US" sz="1100" i="1" dirty="0">
                <a:latin typeface="Arial"/>
                <a:ea typeface="Arial"/>
                <a:cs typeface="Arial"/>
                <a:sym typeface="Arial"/>
              </a:rPr>
              <a:t>WL Standards</a:t>
            </a:r>
            <a:r>
              <a:rPr lang="en-US" sz="1100" dirty="0">
                <a:latin typeface="Arial"/>
                <a:ea typeface="Arial"/>
                <a:cs typeface="Arial"/>
                <a:sym typeface="Arial"/>
              </a:rPr>
              <a:t>, the </a:t>
            </a:r>
            <a:r>
              <a:rPr lang="en-US" sz="1100" i="1" dirty="0">
                <a:latin typeface="Arial"/>
                <a:ea typeface="Arial"/>
                <a:cs typeface="Arial"/>
                <a:sym typeface="Arial"/>
              </a:rPr>
              <a:t>WL Framework</a:t>
            </a:r>
            <a:r>
              <a:rPr lang="en-US" sz="1100" dirty="0">
                <a:latin typeface="Arial"/>
                <a:ea typeface="Arial"/>
                <a:cs typeface="Arial"/>
                <a:sym typeface="Arial"/>
              </a:rPr>
              <a:t>, or guidance found on the California Department of Education (CDE) website. The slides and notes are not intended to be a substitute for reading the </a:t>
            </a:r>
            <a:r>
              <a:rPr lang="en-US" sz="1100" i="1" dirty="0">
                <a:latin typeface="Arial"/>
                <a:ea typeface="Arial"/>
                <a:cs typeface="Arial"/>
                <a:sym typeface="Arial"/>
              </a:rPr>
              <a:t>WL Standards </a:t>
            </a:r>
            <a:r>
              <a:rPr lang="en-US" sz="1100" dirty="0">
                <a:latin typeface="Arial"/>
                <a:ea typeface="Arial"/>
                <a:cs typeface="Arial"/>
                <a:sym typeface="Arial"/>
              </a:rPr>
              <a:t>or the </a:t>
            </a:r>
            <a:r>
              <a:rPr lang="en-US" sz="1100" i="1" dirty="0">
                <a:latin typeface="Arial"/>
                <a:ea typeface="Arial"/>
                <a:cs typeface="Arial"/>
                <a:sym typeface="Arial"/>
              </a:rPr>
              <a:t>WL Framework</a:t>
            </a:r>
            <a:r>
              <a:rPr lang="en-US" sz="1100" dirty="0">
                <a:latin typeface="Arial"/>
                <a:ea typeface="Arial"/>
                <a:cs typeface="Arial"/>
                <a:sym typeface="Arial"/>
              </a:rPr>
              <a:t>.</a:t>
            </a:r>
          </a:p>
          <a:p>
            <a:pPr marL="171450" marR="0" lvl="0" indent="-171450" algn="l" defTabSz="914400" rtl="0" eaLnBrk="1" fontAlgn="auto" latinLnBrk="0" hangingPunct="1">
              <a:lnSpc>
                <a:spcPct val="100000"/>
              </a:lnSpc>
              <a:spcBef>
                <a:spcPts val="0"/>
              </a:spcBef>
              <a:spcAft>
                <a:spcPts val="0"/>
              </a:spcAft>
              <a:buClr>
                <a:srgbClr val="000000"/>
              </a:buClr>
              <a:buSzPts val="1400"/>
              <a:tabLst/>
              <a:defRPr/>
            </a:pPr>
            <a:r>
              <a:rPr lang="en-US" sz="1100" dirty="0">
                <a:latin typeface="Arial"/>
                <a:ea typeface="Arial"/>
                <a:cs typeface="Arial"/>
                <a:sym typeface="Arial"/>
              </a:rPr>
              <a:t>Educators may download and modify the slide deck as a foundation from which to create customized workshops and presentations.</a:t>
            </a:r>
          </a:p>
          <a:p>
            <a:pPr marL="171450" marR="0" lvl="0" indent="-171450" algn="l" defTabSz="914400" rtl="0" eaLnBrk="1" fontAlgn="auto" latinLnBrk="0" hangingPunct="1">
              <a:lnSpc>
                <a:spcPct val="100000"/>
              </a:lnSpc>
              <a:spcBef>
                <a:spcPts val="0"/>
              </a:spcBef>
              <a:spcAft>
                <a:spcPts val="0"/>
              </a:spcAft>
              <a:buClr>
                <a:srgbClr val="000000"/>
              </a:buClr>
              <a:buSzPts val="1400"/>
              <a:tabLst/>
              <a:defRPr/>
            </a:pPr>
            <a:r>
              <a:rPr lang="en-US" sz="1100" dirty="0">
                <a:latin typeface="Arial"/>
                <a:ea typeface="Arial"/>
                <a:cs typeface="Arial"/>
                <a:sym typeface="Arial"/>
              </a:rPr>
              <a:t>Contact the Curriculum Frameworks and Instructional Resources Division at cfird@cde.ca.gov with any questions about the content or use of the presentation deck.</a:t>
            </a:r>
          </a:p>
        </p:txBody>
      </p:sp>
    </p:spTree>
    <p:extLst>
      <p:ext uri="{BB962C8B-B14F-4D97-AF65-F5344CB8AC3E}">
        <p14:creationId xmlns:p14="http://schemas.microsoft.com/office/powerpoint/2010/main" val="859278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317500"/>
            <a:r>
              <a:rPr lang="en-US" dirty="0"/>
              <a:t>Included here is a link to the publisher contact information for the SBE-adopted instructional programs.</a:t>
            </a:r>
            <a:endParaRPr lang="en-US" baseline="0" dirty="0"/>
          </a:p>
        </p:txBody>
      </p:sp>
    </p:spTree>
    <p:extLst>
      <p:ext uri="{BB962C8B-B14F-4D97-AF65-F5344CB8AC3E}">
        <p14:creationId xmlns:p14="http://schemas.microsoft.com/office/powerpoint/2010/main" val="10644420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39700" indent="0">
              <a:buNone/>
            </a:pPr>
            <a:endParaRPr lang="en-US" dirty="0"/>
          </a:p>
        </p:txBody>
      </p:sp>
    </p:spTree>
    <p:extLst>
      <p:ext uri="{BB962C8B-B14F-4D97-AF65-F5344CB8AC3E}">
        <p14:creationId xmlns:p14="http://schemas.microsoft.com/office/powerpoint/2010/main" val="37691128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317500"/>
            <a:r>
              <a:rPr lang="en-US" sz="1100" b="0" i="0" u="none" strike="noStrike" cap="none" dirty="0">
                <a:solidFill>
                  <a:srgbClr val="000000"/>
                </a:solidFill>
                <a:effectLst/>
                <a:latin typeface="Arial"/>
                <a:ea typeface="Arial"/>
                <a:cs typeface="Arial"/>
                <a:sym typeface="Arial"/>
              </a:rPr>
              <a:t>During the official instructional materials review process, teachers and content experts ensure that the content is fully aligned to the content standards. In addition, part of the review is ensuring that the materials adhere to the California Social Content Standards—which ensure they depict an equitable and fair representation of genders, ethnicities, and cultures. And, of course, reviewers become familiar with the </a:t>
            </a:r>
            <a:r>
              <a:rPr lang="en-US" sz="1100" b="0" i="1" u="none" strike="noStrike" cap="none" dirty="0">
                <a:solidFill>
                  <a:srgbClr val="000000"/>
                </a:solidFill>
                <a:effectLst/>
                <a:latin typeface="Arial"/>
                <a:ea typeface="Arial"/>
                <a:cs typeface="Arial"/>
                <a:sym typeface="Arial"/>
              </a:rPr>
              <a:t>WL Framework </a:t>
            </a:r>
            <a:r>
              <a:rPr lang="en-US" sz="1100" b="0" i="0" u="none" strike="noStrike" cap="none" dirty="0">
                <a:solidFill>
                  <a:srgbClr val="000000"/>
                </a:solidFill>
                <a:effectLst/>
                <a:latin typeface="Arial"/>
                <a:ea typeface="Arial"/>
                <a:cs typeface="Arial"/>
                <a:sym typeface="Arial"/>
              </a:rPr>
              <a:t>and ensure that the instructional materials they are reviewing align with the spirit and explicit guidance that the framework provides.</a:t>
            </a:r>
          </a:p>
          <a:p>
            <a:pPr marL="457200" indent="-317500"/>
            <a:r>
              <a:rPr lang="en-US" sz="1100" b="0" i="0" u="none" strike="noStrike" cap="none" dirty="0">
                <a:solidFill>
                  <a:srgbClr val="000000"/>
                </a:solidFill>
                <a:effectLst/>
                <a:latin typeface="Arial"/>
                <a:ea typeface="Arial"/>
                <a:cs typeface="Arial"/>
                <a:sym typeface="Arial"/>
              </a:rPr>
              <a:t>Reviewing instructional materials is quite an endeavor, and the CDE is grateful for the work the reviewers did in 2021 to ensure the materials on the approved list met all these expectations. Because they did this work, you can be assured that the instructional programs in the approved list meet these expectations. And if you choose to adopt from that list, your work involved choosing the best option to meet the needs of your students or to support your language programs. </a:t>
            </a:r>
          </a:p>
          <a:p>
            <a:pPr marL="457200" indent="-317500"/>
            <a:r>
              <a:rPr lang="en-US" sz="1100" b="0" i="0" u="none" strike="noStrike" cap="none" dirty="0">
                <a:solidFill>
                  <a:srgbClr val="000000"/>
                </a:solidFill>
                <a:effectLst/>
                <a:latin typeface="Arial"/>
                <a:ea typeface="Arial"/>
                <a:cs typeface="Arial"/>
                <a:sym typeface="Arial"/>
              </a:rPr>
              <a:t>Another benefit is that, should your students need specialized formats of those SBE-adopted instructional materials, you can request them or access them for free! The CSMT provides access to state-adopted instructional materials for students who have vision impairments, including blindness, or other print disabilities. The CSMT produces and distributes accessible versions of textbooks, workbooks, literature books, and other student instructional resources to help students overcome challenges, connect with others, and become independent. Specialized formats of instructional materials include braille, large print, audio recordings, digital talking books, and electronic files that are free for teachers and other educators to order and/or download online through the CSMT IMODS.</a:t>
            </a:r>
            <a:endParaRPr lang="en-US" dirty="0"/>
          </a:p>
        </p:txBody>
      </p:sp>
      <p:sp>
        <p:nvSpPr>
          <p:cNvPr id="4" name="Slide Number Placeholder 3"/>
          <p:cNvSpPr>
            <a:spLocks noGrp="1"/>
          </p:cNvSpPr>
          <p:nvPr>
            <p:ph type="sldNum" sz="quarter" idx="5"/>
          </p:nvPr>
        </p:nvSpPr>
        <p:spPr/>
        <p:txBody>
          <a:bodyPr/>
          <a:lstStyle/>
          <a:p>
            <a:fld id="{BFD87856-07F8-4024-BFBC-3B40A561847A}" type="slidenum">
              <a:rPr lang="en-US" smtClean="0"/>
              <a:t>15</a:t>
            </a:fld>
            <a:endParaRPr lang="en-US"/>
          </a:p>
        </p:txBody>
      </p:sp>
    </p:spTree>
    <p:extLst>
      <p:ext uri="{BB962C8B-B14F-4D97-AF65-F5344CB8AC3E}">
        <p14:creationId xmlns:p14="http://schemas.microsoft.com/office/powerpoint/2010/main" val="27768332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39700" indent="0">
              <a:buNone/>
            </a:pPr>
            <a:r>
              <a:rPr lang="en-US" dirty="0"/>
              <a:t>The current list of adopted programs includes only instructional materials for Spanish and French. If you choose to adopt from the list of SBE-approved instructional programs, the process can be straightforward, as the steps shown on the slide show. </a:t>
            </a:r>
            <a:r>
              <a:rPr lang="en-US" baseline="0" dirty="0"/>
              <a:t>[Review the content of the slide.]</a:t>
            </a:r>
          </a:p>
        </p:txBody>
      </p:sp>
    </p:spTree>
    <p:extLst>
      <p:ext uri="{BB962C8B-B14F-4D97-AF65-F5344CB8AC3E}">
        <p14:creationId xmlns:p14="http://schemas.microsoft.com/office/powerpoint/2010/main" val="36812288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39700" indent="0">
              <a:buNone/>
            </a:pPr>
            <a:r>
              <a:rPr lang="en-US" dirty="0"/>
              <a:t>To learn more about the requirements to adopt and pilot instructional materials, please visit the web page titled </a:t>
            </a:r>
            <a:r>
              <a:rPr lang="en-US" b="1" dirty="0"/>
              <a:t>Instructional Materials Adoptions</a:t>
            </a:r>
            <a:r>
              <a:rPr lang="en-US" dirty="0"/>
              <a:t>. On that web page there is a link to a document titled </a:t>
            </a:r>
            <a:r>
              <a:rPr lang="en-US" b="1" dirty="0"/>
              <a:t>Guidelines for Piloting Textbooks and Instructional Materials</a:t>
            </a:r>
            <a:r>
              <a:rPr lang="en-US" dirty="0"/>
              <a:t>. The link is included on the slide.</a:t>
            </a:r>
            <a:endParaRPr lang="en-US" baseline="0" dirty="0"/>
          </a:p>
        </p:txBody>
      </p:sp>
    </p:spTree>
    <p:extLst>
      <p:ext uri="{BB962C8B-B14F-4D97-AF65-F5344CB8AC3E}">
        <p14:creationId xmlns:p14="http://schemas.microsoft.com/office/powerpoint/2010/main" val="5816167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317500"/>
            <a:r>
              <a:rPr lang="en-US" dirty="0"/>
              <a:t>The languages represented in the 2021 review and approval process reflect the languages that publishers submitted for approval. In 2021, four publishers submitted a total of 11 programs for review for Spanish and French. These same publishers do have instructional materials in additional languages; however, they did not submit those for review and approval.</a:t>
            </a:r>
          </a:p>
          <a:p>
            <a:pPr marL="457200" indent="-317500"/>
            <a:r>
              <a:rPr lang="en-US" dirty="0"/>
              <a:t>Publishers may not have submitted materials for review for a range of understandable reasons. They may chosen not to fully align instructional programs for Japanese, Italian, and other languages they may offer to the California standards because of the cost involved, for instance. However, those materials may be aligned to the World Readiness Standards, and they may offer ancillary materials to align their existing materials with the California standards. </a:t>
            </a:r>
          </a:p>
          <a:p>
            <a:pPr marL="457200" indent="-317500"/>
            <a:r>
              <a:rPr lang="en-US" dirty="0"/>
              <a:t>This is why we suggest you ask publishers many questions regarding materials not on the state-adopted list. [Read examples on the screen.]</a:t>
            </a:r>
          </a:p>
        </p:txBody>
      </p:sp>
      <p:sp>
        <p:nvSpPr>
          <p:cNvPr id="4" name="Slide Number Placeholder 3"/>
          <p:cNvSpPr>
            <a:spLocks noGrp="1"/>
          </p:cNvSpPr>
          <p:nvPr>
            <p:ph type="sldNum" sz="quarter" idx="5"/>
          </p:nvPr>
        </p:nvSpPr>
        <p:spPr/>
        <p:txBody>
          <a:bodyPr/>
          <a:lstStyle/>
          <a:p>
            <a:fld id="{BFD87856-07F8-4024-BFBC-3B40A561847A}" type="slidenum">
              <a:rPr lang="en-US" smtClean="0"/>
              <a:t>18</a:t>
            </a:fld>
            <a:endParaRPr lang="en-US"/>
          </a:p>
        </p:txBody>
      </p:sp>
    </p:spTree>
    <p:extLst>
      <p:ext uri="{BB962C8B-B14F-4D97-AF65-F5344CB8AC3E}">
        <p14:creationId xmlns:p14="http://schemas.microsoft.com/office/powerpoint/2010/main" val="26253204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3970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100" b="0" i="0" u="none" strike="noStrike" cap="none" dirty="0">
                <a:solidFill>
                  <a:srgbClr val="000000"/>
                </a:solidFill>
                <a:effectLst/>
                <a:latin typeface="Arial"/>
                <a:ea typeface="Arial"/>
                <a:cs typeface="Arial"/>
                <a:sym typeface="Arial"/>
              </a:rPr>
              <a:t>An LEA may choose to use instructional materials that have not been adopted by the SBE, pursuant to </a:t>
            </a:r>
            <a:r>
              <a:rPr lang="en-US" sz="1100" b="0" i="1" u="none" strike="noStrike" cap="none" dirty="0">
                <a:solidFill>
                  <a:srgbClr val="000000"/>
                </a:solidFill>
                <a:effectLst/>
                <a:latin typeface="Arial"/>
                <a:ea typeface="Arial"/>
                <a:cs typeface="Arial"/>
                <a:sym typeface="Arial"/>
              </a:rPr>
              <a:t>EC</a:t>
            </a:r>
            <a:r>
              <a:rPr lang="en-US" sz="1100" b="0" i="0" u="none" strike="noStrike" cap="none" dirty="0">
                <a:solidFill>
                  <a:srgbClr val="000000"/>
                </a:solidFill>
                <a:effectLst/>
                <a:latin typeface="Arial"/>
                <a:ea typeface="Arial"/>
                <a:cs typeface="Arial"/>
                <a:sym typeface="Arial"/>
              </a:rPr>
              <a:t> Section 60210, so long as they are aligned to state standards and a majority of the participants of any review process conducted by the LEA are classroom teachers who are assigned to the subject area or grade level of the materials being reviewed. </a:t>
            </a:r>
          </a:p>
          <a:p>
            <a:pPr marL="457200" indent="-317500"/>
            <a:endParaRPr lang="en-US" sz="1100" b="0" i="0" u="none" strike="noStrike" cap="none" dirty="0">
              <a:solidFill>
                <a:srgbClr val="000000"/>
              </a:solidFill>
              <a:effectLst/>
              <a:latin typeface="Arial"/>
              <a:ea typeface="Arial"/>
              <a:cs typeface="Arial"/>
              <a:sym typeface="Arial"/>
            </a:endParaRPr>
          </a:p>
        </p:txBody>
      </p:sp>
      <p:sp>
        <p:nvSpPr>
          <p:cNvPr id="4" name="Slide Number Placeholder 3"/>
          <p:cNvSpPr>
            <a:spLocks noGrp="1"/>
          </p:cNvSpPr>
          <p:nvPr>
            <p:ph type="sldNum" sz="quarter" idx="5"/>
          </p:nvPr>
        </p:nvSpPr>
        <p:spPr/>
        <p:txBody>
          <a:bodyPr/>
          <a:lstStyle/>
          <a:p>
            <a:fld id="{BFD87856-07F8-4024-BFBC-3B40A561847A}" type="slidenum">
              <a:rPr lang="en-US" smtClean="0"/>
              <a:t>19</a:t>
            </a:fld>
            <a:endParaRPr lang="en-US"/>
          </a:p>
        </p:txBody>
      </p:sp>
    </p:spTree>
    <p:extLst>
      <p:ext uri="{BB962C8B-B14F-4D97-AF65-F5344CB8AC3E}">
        <p14:creationId xmlns:p14="http://schemas.microsoft.com/office/powerpoint/2010/main" val="20003676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317500"/>
            <a:r>
              <a:rPr lang="en-US" dirty="0"/>
              <a:t>If you choose to adopt instructional programs not reviewed or approved by the SBE, the process can be a little more complex. This slide and the next capture, in broad terms, the steps involved in adopting materials not approved by the SBE. </a:t>
            </a:r>
            <a:r>
              <a:rPr lang="en-US" baseline="0" dirty="0"/>
              <a:t>[Review the content of this slide and the following slide.]</a:t>
            </a:r>
          </a:p>
        </p:txBody>
      </p:sp>
    </p:spTree>
    <p:extLst>
      <p:ext uri="{BB962C8B-B14F-4D97-AF65-F5344CB8AC3E}">
        <p14:creationId xmlns:p14="http://schemas.microsoft.com/office/powerpoint/2010/main" val="25603684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317500"/>
            <a:r>
              <a:rPr lang="en-US" baseline="0" dirty="0"/>
              <a:t>If you choose to adopt instructional programs not reviewed or approved by the SBE, the process can be a little more complex. This slide and the previous slide capture, in broad terms, the steps involved in adopting materials not approved by the SBE. [Review the content of this slide.]</a:t>
            </a:r>
          </a:p>
          <a:p>
            <a:pPr marL="139700" indent="0">
              <a:buNone/>
            </a:pPr>
            <a:endParaRPr lang="en-US" baseline="0" dirty="0"/>
          </a:p>
        </p:txBody>
      </p:sp>
    </p:spTree>
    <p:extLst>
      <p:ext uri="{BB962C8B-B14F-4D97-AF65-F5344CB8AC3E}">
        <p14:creationId xmlns:p14="http://schemas.microsoft.com/office/powerpoint/2010/main" val="27668246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39700" indent="0">
              <a:buNone/>
            </a:pPr>
            <a:r>
              <a:rPr lang="en-US" dirty="0"/>
              <a:t>To learn more about the requirements to adopt and pilot instructional materials, please visit the web page titled Instructional Materials FAQ. Of particular interest are questions 19 and 21. As you can see, question 19 addresses Education Code requirements. Question 21 provides guidance on piloting instructional materials.</a:t>
            </a:r>
            <a:endParaRPr lang="en-US" baseline="0" dirty="0"/>
          </a:p>
        </p:txBody>
      </p:sp>
    </p:spTree>
    <p:extLst>
      <p:ext uri="{BB962C8B-B14F-4D97-AF65-F5344CB8AC3E}">
        <p14:creationId xmlns:p14="http://schemas.microsoft.com/office/powerpoint/2010/main" val="1006544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39700" indent="0">
              <a:buNone/>
            </a:pPr>
            <a:r>
              <a:rPr lang="en-US" dirty="0"/>
              <a:t>[Review objectives]</a:t>
            </a:r>
          </a:p>
        </p:txBody>
      </p:sp>
    </p:spTree>
    <p:extLst>
      <p:ext uri="{BB962C8B-B14F-4D97-AF65-F5344CB8AC3E}">
        <p14:creationId xmlns:p14="http://schemas.microsoft.com/office/powerpoint/2010/main" val="22590927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317500"/>
            <a:r>
              <a:rPr lang="en-US" dirty="0"/>
              <a:t>Included here are the three links you might find most useful, as they provide additional guidance for the process of selecting instructional materials.</a:t>
            </a:r>
            <a:endParaRPr lang="en-US" baseline="0" dirty="0"/>
          </a:p>
        </p:txBody>
      </p:sp>
    </p:spTree>
    <p:extLst>
      <p:ext uri="{BB962C8B-B14F-4D97-AF65-F5344CB8AC3E}">
        <p14:creationId xmlns:p14="http://schemas.microsoft.com/office/powerpoint/2010/main" val="17469918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39700" indent="0">
              <a:buNone/>
            </a:pPr>
            <a:endParaRPr lang="en-US" dirty="0"/>
          </a:p>
        </p:txBody>
      </p:sp>
    </p:spTree>
    <p:extLst>
      <p:ext uri="{BB962C8B-B14F-4D97-AF65-F5344CB8AC3E}">
        <p14:creationId xmlns:p14="http://schemas.microsoft.com/office/powerpoint/2010/main" val="5763138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39700" indent="0">
              <a:buNone/>
            </a:pPr>
            <a:r>
              <a:rPr lang="en-US" dirty="0"/>
              <a:t>Access the </a:t>
            </a:r>
            <a:r>
              <a:rPr lang="en-US" i="1" dirty="0"/>
              <a:t>WL Standards</a:t>
            </a:r>
            <a:r>
              <a:rPr lang="en-US" i="1" baseline="0" dirty="0"/>
              <a:t> on </a:t>
            </a:r>
            <a:r>
              <a:rPr lang="en-US" baseline="0" dirty="0"/>
              <a:t>the CDE website.</a:t>
            </a:r>
          </a:p>
        </p:txBody>
      </p:sp>
    </p:spTree>
    <p:extLst>
      <p:ext uri="{BB962C8B-B14F-4D97-AF65-F5344CB8AC3E}">
        <p14:creationId xmlns:p14="http://schemas.microsoft.com/office/powerpoint/2010/main" val="33332888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39700" indent="0">
              <a:buNone/>
            </a:pPr>
            <a:r>
              <a:rPr lang="en-US" dirty="0"/>
              <a:t>Access the </a:t>
            </a:r>
            <a:r>
              <a:rPr lang="en-US" i="1" dirty="0"/>
              <a:t>WL Framework</a:t>
            </a:r>
            <a:r>
              <a:rPr lang="en-US" i="1" baseline="0" dirty="0"/>
              <a:t> </a:t>
            </a:r>
            <a:r>
              <a:rPr lang="en-US" baseline="0" dirty="0"/>
              <a:t>on the CDE website.</a:t>
            </a:r>
          </a:p>
        </p:txBody>
      </p:sp>
    </p:spTree>
    <p:extLst>
      <p:ext uri="{BB962C8B-B14F-4D97-AF65-F5344CB8AC3E}">
        <p14:creationId xmlns:p14="http://schemas.microsoft.com/office/powerpoint/2010/main" val="41577010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39700" indent="0">
              <a:buNone/>
            </a:pPr>
            <a:r>
              <a:rPr lang="en-US" dirty="0"/>
              <a:t>Access the </a:t>
            </a:r>
            <a:r>
              <a:rPr lang="en-US" i="1" dirty="0"/>
              <a:t>WL Framework</a:t>
            </a:r>
            <a:r>
              <a:rPr lang="en-US" i="1" baseline="0" dirty="0"/>
              <a:t> </a:t>
            </a:r>
            <a:r>
              <a:rPr lang="en-US" baseline="0" dirty="0"/>
              <a:t>on the CDE website.</a:t>
            </a:r>
          </a:p>
        </p:txBody>
      </p:sp>
    </p:spTree>
    <p:extLst>
      <p:ext uri="{BB962C8B-B14F-4D97-AF65-F5344CB8AC3E}">
        <p14:creationId xmlns:p14="http://schemas.microsoft.com/office/powerpoint/2010/main" val="12900430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296" indent="-174296"/>
            <a:r>
              <a:rPr lang="en-US" dirty="0"/>
              <a:t>Take questions and conclude session.</a:t>
            </a:r>
          </a:p>
        </p:txBody>
      </p:sp>
    </p:spTree>
    <p:extLst>
      <p:ext uri="{BB962C8B-B14F-4D97-AF65-F5344CB8AC3E}">
        <p14:creationId xmlns:p14="http://schemas.microsoft.com/office/powerpoint/2010/main" val="1828695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39700" indent="0">
              <a:buNone/>
            </a:pPr>
            <a:endParaRPr lang="en-US" dirty="0"/>
          </a:p>
        </p:txBody>
      </p:sp>
    </p:spTree>
    <p:extLst>
      <p:ext uri="{BB962C8B-B14F-4D97-AF65-F5344CB8AC3E}">
        <p14:creationId xmlns:p14="http://schemas.microsoft.com/office/powerpoint/2010/main" val="194700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39700" indent="0">
              <a:buNone/>
            </a:pPr>
            <a:r>
              <a:rPr lang="en-US" dirty="0"/>
              <a:t>The </a:t>
            </a:r>
            <a:r>
              <a:rPr lang="en-US" i="1" dirty="0"/>
              <a:t>WL Framework </a:t>
            </a:r>
            <a:r>
              <a:rPr lang="en-US" i="0" dirty="0"/>
              <a:t>consists of 14 </a:t>
            </a:r>
            <a:r>
              <a:rPr lang="en-US" dirty="0"/>
              <a:t>chapters. It is worth pausing here to appreciate the range of topics addressed in the </a:t>
            </a:r>
            <a:r>
              <a:rPr lang="en-US" i="1" dirty="0"/>
              <a:t>WL Framework</a:t>
            </a:r>
            <a:r>
              <a:rPr lang="en-US" dirty="0"/>
              <a:t>.</a:t>
            </a:r>
          </a:p>
          <a:p>
            <a:pPr marL="139700" indent="0">
              <a:buNone/>
            </a:pPr>
            <a:r>
              <a:rPr lang="en-US" dirty="0"/>
              <a:t>The evaluation criteria for reviewing and selecting instructional materials is found within chapter 13.</a:t>
            </a:r>
          </a:p>
          <a:p>
            <a:pPr marL="139700" indent="0">
              <a:buNone/>
            </a:pPr>
            <a:r>
              <a:rPr lang="en-US" baseline="0" dirty="0"/>
              <a:t>The content in chapter 13, particularly the evaluation criteria, ensures that the materials local educational agencies (LEAs) review are aligned with all the content in the preceding 12 chapters. </a:t>
            </a:r>
          </a:p>
          <a:p>
            <a:pPr marL="139700" indent="0">
              <a:buNone/>
            </a:pPr>
            <a:r>
              <a:rPr lang="en-US" baseline="0" dirty="0"/>
              <a:t>For the sake of brevity, the next slide provides a general overview that does not fully capture how detailed and comprehensive the evaluation criteria are.</a:t>
            </a:r>
          </a:p>
        </p:txBody>
      </p:sp>
    </p:spTree>
    <p:extLst>
      <p:ext uri="{BB962C8B-B14F-4D97-AF65-F5344CB8AC3E}">
        <p14:creationId xmlns:p14="http://schemas.microsoft.com/office/powerpoint/2010/main" val="4232683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Chapter 13 provides guidance on the selection of instructional materials. It includes the evaluation criteria for the California State Board of Education (SBE) adoption of instructional materials for students in kindergarten through grade eight, guidance for local districts on the adoption of instructional materials for students in grades nine through twelve, and information regarding the social content review process, supplemental instructional materials, and accessible instructional materials.</a:t>
            </a:r>
          </a:p>
          <a:p>
            <a:r>
              <a:rPr lang="en-US" dirty="0"/>
              <a:t>The SBE adopts instructional materials for use by students in kindergarten through grade eight. Because there is no state-level adoption of instructional materials for use by students in transitional kindergarten and grades nine through twelve, LEAs have the sole responsibility and authority to adopt instructional materials for those students. LEAs are encouraged to utilize this chapter as a tool when adopting instructional materials for students in transitional kindergarten and grades nine through twelve.</a:t>
            </a:r>
          </a:p>
        </p:txBody>
      </p:sp>
    </p:spTree>
    <p:extLst>
      <p:ext uri="{BB962C8B-B14F-4D97-AF65-F5344CB8AC3E}">
        <p14:creationId xmlns:p14="http://schemas.microsoft.com/office/powerpoint/2010/main" val="19247684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8100" marR="0" lvl="0" indent="0" algn="l" defTabSz="914400" rtl="0" eaLnBrk="1" fontAlgn="auto" latinLnBrk="0" hangingPunct="1">
              <a:lnSpc>
                <a:spcPct val="100000"/>
              </a:lnSpc>
              <a:spcBef>
                <a:spcPts val="600"/>
              </a:spcBef>
              <a:spcAft>
                <a:spcPts val="0"/>
              </a:spcAft>
              <a:buClr>
                <a:srgbClr val="677480"/>
              </a:buClr>
              <a:buSzPts val="3000"/>
              <a:buFont typeface="Lato"/>
              <a:buNone/>
              <a:tabLst/>
              <a:defRPr/>
            </a:pPr>
            <a:r>
              <a:rPr kumimoji="0" lang="en-US" sz="3000" b="0" i="0" u="none" strike="noStrike" kern="0" cap="none" spc="0" normalizeH="0" baseline="0" noProof="0" dirty="0">
                <a:ln>
                  <a:noFill/>
                </a:ln>
                <a:solidFill>
                  <a:srgbClr val="677480"/>
                </a:solidFill>
                <a:effectLst/>
                <a:uLnTx/>
                <a:uFillTx/>
                <a:latin typeface="Lato"/>
                <a:sym typeface="Lato"/>
              </a:rPr>
              <a:t>The evaluation criteria are organized within five categories. This is a brief overview of what each of the five categories focus on. When considering instructional materials, reviewers ensure all criteria in Category 1 are fully met. For the remaining categories, reviewers ensure there are strengths evident in the instructional materials under consideration.</a:t>
            </a:r>
          </a:p>
          <a:p>
            <a:pPr marL="38100" marR="0" lvl="0" indent="0" algn="l" defTabSz="914400" rtl="0" eaLnBrk="1" fontAlgn="auto" latinLnBrk="0" hangingPunct="1">
              <a:lnSpc>
                <a:spcPct val="100000"/>
              </a:lnSpc>
              <a:spcBef>
                <a:spcPts val="600"/>
              </a:spcBef>
              <a:spcAft>
                <a:spcPts val="0"/>
              </a:spcAft>
              <a:buClr>
                <a:srgbClr val="677480"/>
              </a:buClr>
              <a:buSzPts val="3000"/>
              <a:buFont typeface="Lato"/>
              <a:buNone/>
              <a:tabLst/>
              <a:defRPr/>
            </a:pPr>
            <a:r>
              <a:rPr kumimoji="0" lang="en-US" sz="3000" b="1" i="0" u="none" strike="noStrike" kern="0" cap="none" spc="0" normalizeH="0" baseline="0" noProof="0" dirty="0">
                <a:ln>
                  <a:noFill/>
                </a:ln>
                <a:solidFill>
                  <a:srgbClr val="677480"/>
                </a:solidFill>
                <a:effectLst/>
                <a:uLnTx/>
                <a:uFillTx/>
                <a:latin typeface="Lato"/>
                <a:sym typeface="Lato"/>
              </a:rPr>
              <a:t>Category 1: Alignment with the </a:t>
            </a:r>
            <a:r>
              <a:rPr kumimoji="0" lang="en-US" sz="3000" b="1" i="1" u="none" strike="noStrike" kern="0" cap="none" spc="0" normalizeH="0" baseline="0" noProof="0" dirty="0">
                <a:ln>
                  <a:noFill/>
                </a:ln>
                <a:solidFill>
                  <a:srgbClr val="677480"/>
                </a:solidFill>
                <a:effectLst/>
                <a:uLnTx/>
                <a:uFillTx/>
                <a:latin typeface="Lato"/>
                <a:sym typeface="Lato"/>
              </a:rPr>
              <a:t>WL Standards</a:t>
            </a:r>
          </a:p>
          <a:p>
            <a:pPr marL="457200" marR="0" lvl="0" indent="-419100" algn="l" defTabSz="914400" rtl="0" eaLnBrk="1" fontAlgn="auto" latinLnBrk="0" hangingPunct="1">
              <a:lnSpc>
                <a:spcPct val="100000"/>
              </a:lnSpc>
              <a:spcBef>
                <a:spcPts val="600"/>
              </a:spcBef>
              <a:spcAft>
                <a:spcPts val="0"/>
              </a:spcAft>
              <a:buClr>
                <a:srgbClr val="677480"/>
              </a:buClr>
              <a:buSzPts val="3000"/>
              <a:buFont typeface="Lato"/>
              <a:buChar char="▷"/>
              <a:tabLst/>
              <a:defRPr/>
            </a:pPr>
            <a:r>
              <a:rPr kumimoji="0" lang="en-US" sz="3000" b="0" i="0" u="none" strike="noStrike" kern="0" cap="none" spc="0" normalizeH="0" baseline="0" noProof="0" dirty="0">
                <a:ln>
                  <a:noFill/>
                </a:ln>
                <a:solidFill>
                  <a:srgbClr val="677480"/>
                </a:solidFill>
                <a:effectLst/>
                <a:uLnTx/>
                <a:uFillTx/>
                <a:latin typeface="Lato"/>
                <a:sym typeface="Lato"/>
              </a:rPr>
              <a:t>Instructional materials support teaching and learning of the skills and knowledge called for within the Novice, Intermediate, Advanced, and Superior ranges of proficiency, as appropriate, as specified in the </a:t>
            </a:r>
            <a:r>
              <a:rPr kumimoji="0" lang="en-US" sz="3000" b="0" i="1" u="none" strike="noStrike" kern="0" cap="none" spc="0" normalizeH="0" baseline="0" noProof="0" dirty="0">
                <a:ln>
                  <a:noFill/>
                </a:ln>
                <a:solidFill>
                  <a:srgbClr val="677480"/>
                </a:solidFill>
                <a:effectLst/>
                <a:uLnTx/>
                <a:uFillTx/>
                <a:latin typeface="Lato"/>
                <a:sym typeface="Lato"/>
              </a:rPr>
              <a:t>WL Standards</a:t>
            </a:r>
            <a:r>
              <a:rPr kumimoji="0" lang="en-US" sz="3000" b="0" i="0" u="none" strike="noStrike" kern="0" cap="none" spc="0" normalizeH="0" baseline="0" noProof="0" dirty="0">
                <a:ln>
                  <a:noFill/>
                </a:ln>
                <a:solidFill>
                  <a:srgbClr val="677480"/>
                </a:solidFill>
                <a:effectLst/>
                <a:uLnTx/>
                <a:uFillTx/>
                <a:latin typeface="Lato"/>
                <a:sym typeface="Lato"/>
              </a:rPr>
              <a:t>, and are appropriate for designated grade levels.</a:t>
            </a:r>
          </a:p>
          <a:p>
            <a:pPr marL="38100" marR="0" lvl="0" indent="0" algn="l" defTabSz="914400" rtl="0" eaLnBrk="1" fontAlgn="auto" latinLnBrk="0" hangingPunct="1">
              <a:lnSpc>
                <a:spcPct val="100000"/>
              </a:lnSpc>
              <a:spcBef>
                <a:spcPts val="600"/>
              </a:spcBef>
              <a:spcAft>
                <a:spcPts val="0"/>
              </a:spcAft>
              <a:buClr>
                <a:srgbClr val="677480"/>
              </a:buClr>
              <a:buSzPts val="3000"/>
              <a:buFont typeface="Lato"/>
              <a:buNone/>
              <a:tabLst/>
              <a:defRPr/>
            </a:pPr>
            <a:r>
              <a:rPr kumimoji="0" lang="en-US" sz="3000" b="1" i="0" u="none" strike="noStrike" kern="0" cap="none" spc="0" normalizeH="0" baseline="0" noProof="0" dirty="0">
                <a:ln>
                  <a:noFill/>
                </a:ln>
                <a:solidFill>
                  <a:srgbClr val="677480"/>
                </a:solidFill>
                <a:effectLst/>
                <a:uLnTx/>
                <a:uFillTx/>
                <a:latin typeface="Lato"/>
                <a:sym typeface="Lato"/>
              </a:rPr>
              <a:t>Category 2: Program Organization</a:t>
            </a:r>
          </a:p>
          <a:p>
            <a:pPr marL="457200" marR="0" lvl="0" indent="-419100" algn="l" defTabSz="914400" rtl="0" eaLnBrk="1" fontAlgn="auto" latinLnBrk="0" hangingPunct="1">
              <a:lnSpc>
                <a:spcPct val="100000"/>
              </a:lnSpc>
              <a:spcBef>
                <a:spcPts val="600"/>
              </a:spcBef>
              <a:spcAft>
                <a:spcPts val="0"/>
              </a:spcAft>
              <a:buClr>
                <a:srgbClr val="677480"/>
              </a:buClr>
              <a:buSzPts val="3000"/>
              <a:buFont typeface="Lato"/>
              <a:buChar char="▷"/>
              <a:tabLst/>
              <a:defRPr/>
            </a:pPr>
            <a:r>
              <a:rPr kumimoji="0" lang="en-US" sz="3000" b="0" i="0" u="none" strike="noStrike" kern="0" cap="none" spc="0" normalizeH="0" baseline="0" noProof="0" dirty="0">
                <a:ln>
                  <a:noFill/>
                </a:ln>
                <a:solidFill>
                  <a:srgbClr val="677480"/>
                </a:solidFill>
                <a:effectLst/>
                <a:uLnTx/>
                <a:uFillTx/>
                <a:latin typeface="Lato"/>
                <a:sym typeface="Lato"/>
              </a:rPr>
              <a:t>Instructional resources support instruction and learning of the </a:t>
            </a:r>
            <a:r>
              <a:rPr kumimoji="0" lang="en-US" sz="3000" b="0" i="1" u="none" strike="noStrike" kern="0" cap="none" spc="0" normalizeH="0" baseline="0" noProof="0" dirty="0">
                <a:ln>
                  <a:noFill/>
                </a:ln>
                <a:solidFill>
                  <a:srgbClr val="677480"/>
                </a:solidFill>
                <a:effectLst/>
                <a:uLnTx/>
                <a:uFillTx/>
                <a:latin typeface="Lato"/>
                <a:sym typeface="Lato"/>
              </a:rPr>
              <a:t>WL Standards </a:t>
            </a:r>
            <a:r>
              <a:rPr kumimoji="0" lang="en-US" sz="3000" b="0" i="0" u="none" strike="noStrike" kern="0" cap="none" spc="0" normalizeH="0" baseline="0" noProof="0" dirty="0">
                <a:ln>
                  <a:noFill/>
                </a:ln>
                <a:solidFill>
                  <a:srgbClr val="677480"/>
                </a:solidFill>
                <a:effectLst/>
                <a:uLnTx/>
                <a:uFillTx/>
                <a:latin typeface="Lato"/>
                <a:sym typeface="Lato"/>
              </a:rPr>
              <a:t>and include such features as the organization, coherence, and design of the program; chapter, unit, and lesson overviews; and glossaries. Sequential organization and a coherent instructional design of world languages programs provide structure for what students should learn each year. They should be organized to allow efficient and effective delivery of a standards-based course ensuring optimal articulation as students move between courses, and enter and leave instructional programs. Programs must be well organized and presented in a manner that provides all students with opportunities to achieve the essential knowledge and skills described in California’s </a:t>
            </a:r>
            <a:r>
              <a:rPr kumimoji="0" lang="en-US" sz="3000" b="0" i="1" u="none" strike="noStrike" kern="0" cap="none" spc="0" normalizeH="0" baseline="0" noProof="0" dirty="0">
                <a:ln>
                  <a:noFill/>
                </a:ln>
                <a:solidFill>
                  <a:srgbClr val="677480"/>
                </a:solidFill>
                <a:effectLst/>
                <a:uLnTx/>
                <a:uFillTx/>
                <a:latin typeface="Lato"/>
                <a:sym typeface="Lato"/>
              </a:rPr>
              <a:t>WL Standards</a:t>
            </a:r>
            <a:r>
              <a:rPr kumimoji="0" lang="en-US" sz="3000" b="0" i="0" u="none" strike="noStrike" kern="0" cap="none" spc="0" normalizeH="0" baseline="0" noProof="0" dirty="0">
                <a:ln>
                  <a:noFill/>
                </a:ln>
                <a:solidFill>
                  <a:srgbClr val="677480"/>
                </a:solidFill>
                <a:effectLst/>
                <a:uLnTx/>
                <a:uFillTx/>
                <a:latin typeface="Lato"/>
                <a:sym typeface="Lato"/>
              </a:rPr>
              <a:t>. Program design must support the standards-based approach grounded in the organizational scheme developed in the </a:t>
            </a:r>
            <a:r>
              <a:rPr kumimoji="0" lang="en-US" sz="3000" b="0" i="1" u="none" strike="noStrike" kern="0" cap="none" spc="0" normalizeH="0" baseline="0" noProof="0" dirty="0">
                <a:ln>
                  <a:noFill/>
                </a:ln>
                <a:solidFill>
                  <a:srgbClr val="677480"/>
                </a:solidFill>
                <a:effectLst/>
                <a:uLnTx/>
                <a:uFillTx/>
                <a:latin typeface="Lato"/>
                <a:sym typeface="Lato"/>
              </a:rPr>
              <a:t>WL Standards </a:t>
            </a:r>
            <a:r>
              <a:rPr kumimoji="0" lang="en-US" sz="3000" b="0" i="0" u="none" strike="noStrike" kern="0" cap="none" spc="0" normalizeH="0" baseline="0" noProof="0" dirty="0">
                <a:ln>
                  <a:noFill/>
                </a:ln>
                <a:solidFill>
                  <a:srgbClr val="677480"/>
                </a:solidFill>
                <a:effectLst/>
                <a:uLnTx/>
                <a:uFillTx/>
                <a:latin typeface="Lato"/>
                <a:sym typeface="Lato"/>
              </a:rPr>
              <a:t>and serve as the scaffolding for students with diverse learning needs. </a:t>
            </a:r>
          </a:p>
          <a:p>
            <a:pPr marL="38100" marR="0" lvl="0" indent="0" algn="l" defTabSz="914400" rtl="0" eaLnBrk="1" fontAlgn="auto" latinLnBrk="0" hangingPunct="1">
              <a:lnSpc>
                <a:spcPct val="100000"/>
              </a:lnSpc>
              <a:spcBef>
                <a:spcPts val="600"/>
              </a:spcBef>
              <a:spcAft>
                <a:spcPts val="0"/>
              </a:spcAft>
              <a:buClr>
                <a:srgbClr val="677480"/>
              </a:buClr>
              <a:buSzPts val="3000"/>
              <a:buFont typeface="Lato"/>
              <a:buNone/>
              <a:tabLst/>
              <a:defRPr/>
            </a:pPr>
            <a:r>
              <a:rPr kumimoji="0" lang="en-US" sz="3000" b="1" i="0" u="none" strike="noStrike" kern="0" cap="none" spc="0" normalizeH="0" baseline="0" noProof="0" dirty="0">
                <a:ln>
                  <a:noFill/>
                </a:ln>
                <a:solidFill>
                  <a:srgbClr val="677480"/>
                </a:solidFill>
                <a:effectLst/>
                <a:uLnTx/>
                <a:uFillTx/>
                <a:latin typeface="Lato"/>
                <a:sym typeface="Lato"/>
              </a:rPr>
              <a:t>Category 3: Assessment</a:t>
            </a:r>
          </a:p>
          <a:p>
            <a:pPr marL="457200" marR="0" lvl="0" indent="-419100" algn="l" defTabSz="914400" rtl="0" eaLnBrk="1" fontAlgn="auto" latinLnBrk="0" hangingPunct="1">
              <a:lnSpc>
                <a:spcPct val="100000"/>
              </a:lnSpc>
              <a:spcBef>
                <a:spcPts val="600"/>
              </a:spcBef>
              <a:spcAft>
                <a:spcPts val="0"/>
              </a:spcAft>
              <a:buClr>
                <a:srgbClr val="677480"/>
              </a:buClr>
              <a:buSzPts val="3000"/>
              <a:buFont typeface="Lato"/>
              <a:buChar char="▷"/>
              <a:tabLst/>
              <a:defRPr/>
            </a:pPr>
            <a:r>
              <a:rPr kumimoji="0" lang="en-US" sz="3000" b="0" i="0" u="none" strike="noStrike" kern="0" cap="none" spc="0" normalizeH="0" baseline="0" noProof="0" dirty="0">
                <a:ln>
                  <a:noFill/>
                </a:ln>
                <a:solidFill>
                  <a:srgbClr val="677480"/>
                </a:solidFill>
                <a:effectLst/>
                <a:uLnTx/>
                <a:uFillTx/>
                <a:latin typeface="Lato"/>
                <a:sym typeface="Lato"/>
              </a:rPr>
              <a:t>Instructional resources include multiple models of diagnostic, formative, and summative assessment tasks for measuring what students know and are able to do and provide guidance for teachers on how to interpret assessment results to guide instruction. The program provides teachers with assessment practices for each proficiency range or at each grade level or grade span necessary to prepare all students for success at later proficiency ranges or in later grade-level or grade-span world languages education. </a:t>
            </a:r>
          </a:p>
          <a:p>
            <a:pPr marL="38100" marR="0" lvl="0" indent="0" algn="l" defTabSz="914400" rtl="0" eaLnBrk="1" fontAlgn="auto" latinLnBrk="0" hangingPunct="1">
              <a:lnSpc>
                <a:spcPct val="100000"/>
              </a:lnSpc>
              <a:spcBef>
                <a:spcPts val="600"/>
              </a:spcBef>
              <a:spcAft>
                <a:spcPts val="0"/>
              </a:spcAft>
              <a:buClr>
                <a:srgbClr val="677480"/>
              </a:buClr>
              <a:buSzPts val="3000"/>
              <a:buFont typeface="Lato"/>
              <a:buNone/>
              <a:tabLst/>
              <a:defRPr/>
            </a:pPr>
            <a:r>
              <a:rPr kumimoji="0" lang="en-US" sz="3000" b="1" i="0" u="none" strike="noStrike" kern="0" cap="none" spc="0" normalizeH="0" baseline="0" noProof="0" dirty="0">
                <a:ln>
                  <a:noFill/>
                </a:ln>
                <a:solidFill>
                  <a:srgbClr val="677480"/>
                </a:solidFill>
                <a:effectLst/>
                <a:uLnTx/>
                <a:uFillTx/>
                <a:latin typeface="Lato"/>
                <a:sym typeface="Lato"/>
              </a:rPr>
              <a:t>Category 4: Access and Equity</a:t>
            </a:r>
          </a:p>
          <a:p>
            <a:pPr marL="457200" marR="0" lvl="0" indent="-419100" algn="l" defTabSz="914400" rtl="0" eaLnBrk="1" fontAlgn="auto" latinLnBrk="0" hangingPunct="1">
              <a:lnSpc>
                <a:spcPct val="100000"/>
              </a:lnSpc>
              <a:spcBef>
                <a:spcPts val="600"/>
              </a:spcBef>
              <a:spcAft>
                <a:spcPts val="0"/>
              </a:spcAft>
              <a:buClr>
                <a:srgbClr val="677480"/>
              </a:buClr>
              <a:buSzPts val="3000"/>
              <a:buFont typeface="Lato"/>
              <a:buChar char="▷"/>
              <a:tabLst/>
              <a:defRPr/>
            </a:pPr>
            <a:r>
              <a:rPr kumimoji="0" lang="en-US" sz="3000" b="0" i="0" u="none" strike="noStrike" kern="0" cap="none" spc="0" normalizeH="0" baseline="0" noProof="0" dirty="0">
                <a:ln>
                  <a:noFill/>
                </a:ln>
                <a:solidFill>
                  <a:srgbClr val="677480"/>
                </a:solidFill>
                <a:effectLst/>
                <a:uLnTx/>
                <a:uFillTx/>
                <a:latin typeface="Lato"/>
                <a:sym typeface="Lato"/>
              </a:rPr>
              <a:t>The goal of world languages education programs in California is to ensure universal and equitable access to high-quality curriculum and instruction for all students so they can meet or exceed the knowledge and skills as described in the </a:t>
            </a:r>
            <a:r>
              <a:rPr kumimoji="0" lang="en-US" sz="3000" b="0" i="1" u="none" strike="noStrike" kern="0" cap="none" spc="0" normalizeH="0" baseline="0" noProof="0" dirty="0">
                <a:ln>
                  <a:noFill/>
                </a:ln>
                <a:solidFill>
                  <a:srgbClr val="677480"/>
                </a:solidFill>
                <a:effectLst/>
                <a:uLnTx/>
                <a:uFillTx/>
                <a:latin typeface="Lato"/>
                <a:sym typeface="Lato"/>
              </a:rPr>
              <a:t>WL Standards</a:t>
            </a:r>
            <a:r>
              <a:rPr kumimoji="0" lang="en-US" sz="3000" b="0" i="0" u="none" strike="noStrike" kern="0" cap="none" spc="0" normalizeH="0" baseline="0" noProof="0" dirty="0">
                <a:ln>
                  <a:noFill/>
                </a:ln>
                <a:solidFill>
                  <a:srgbClr val="677480"/>
                </a:solidFill>
                <a:effectLst/>
                <a:uLnTx/>
                <a:uFillTx/>
                <a:latin typeface="Lato"/>
                <a:sym typeface="Lato"/>
              </a:rPr>
              <a:t>. Resources should incorporate recognized principles, concepts, and research-based strategies to meet the needs of all students and provide equal access to learning. Instructional resources should include suggestions for teachers on how to differentiate instruction to meet the needs of all students. In particular, instructional resources should provide guidance to support students who are English learners; heritage and native speakers; at-promise students (per Assembly Bill 413 of 2019 [Chapter 800], the term “at-risk” is replaced in the California </a:t>
            </a:r>
            <a:r>
              <a:rPr kumimoji="0" lang="en-US" sz="3000" b="0" i="1" u="none" strike="noStrike" kern="0" cap="none" spc="0" normalizeH="0" baseline="0" noProof="0" dirty="0">
                <a:ln>
                  <a:noFill/>
                </a:ln>
                <a:solidFill>
                  <a:srgbClr val="677480"/>
                </a:solidFill>
                <a:effectLst/>
                <a:uLnTx/>
                <a:uFillTx/>
                <a:latin typeface="Lato"/>
                <a:sym typeface="Lato"/>
              </a:rPr>
              <a:t>Education Code (EC) </a:t>
            </a:r>
            <a:r>
              <a:rPr kumimoji="0" lang="en-US" sz="3000" b="0" i="0" u="none" strike="noStrike" kern="0" cap="none" spc="0" normalizeH="0" baseline="0" noProof="0" dirty="0">
                <a:ln>
                  <a:noFill/>
                </a:ln>
                <a:solidFill>
                  <a:srgbClr val="677480"/>
                </a:solidFill>
                <a:effectLst/>
                <a:uLnTx/>
                <a:uFillTx/>
                <a:latin typeface="Lato"/>
                <a:sym typeface="Lato"/>
              </a:rPr>
              <a:t>with the term “at-promise”); lesbian, gay, bisexual, transgender, queer, and questioning (LGBTQ+) students; advanced learners; and students with disabilities. Note that speaking and listening should be broadly interpreted and should include students who are Deaf and Hard of Hearing using American Sign Language (ASL) as their primary language. Students who do not use ASL as their primary language but use amplification, residual hearing, listening and spoken language, cued speech, and sign-supported speech access general education curriculum with varying modes of communication.</a:t>
            </a:r>
          </a:p>
          <a:p>
            <a:pPr marL="38100" marR="0" lvl="0" indent="0" algn="l" defTabSz="914400" rtl="0" eaLnBrk="1" fontAlgn="auto" latinLnBrk="0" hangingPunct="1">
              <a:lnSpc>
                <a:spcPct val="100000"/>
              </a:lnSpc>
              <a:spcBef>
                <a:spcPts val="600"/>
              </a:spcBef>
              <a:spcAft>
                <a:spcPts val="0"/>
              </a:spcAft>
              <a:buClr>
                <a:srgbClr val="677480"/>
              </a:buClr>
              <a:buSzPts val="3000"/>
              <a:buFont typeface="Lato"/>
              <a:buNone/>
              <a:tabLst/>
              <a:defRPr/>
            </a:pPr>
            <a:r>
              <a:rPr kumimoji="0" lang="en-US" sz="3000" b="1" i="0" u="none" strike="noStrike" kern="0" cap="none" spc="0" normalizeH="0" baseline="0" noProof="0" dirty="0">
                <a:ln>
                  <a:noFill/>
                </a:ln>
                <a:solidFill>
                  <a:srgbClr val="677480"/>
                </a:solidFill>
                <a:effectLst/>
                <a:uLnTx/>
                <a:uFillTx/>
                <a:latin typeface="Lato"/>
                <a:sym typeface="Lato"/>
              </a:rPr>
              <a:t>Category 5: Instructional Planning and Support</a:t>
            </a:r>
          </a:p>
          <a:p>
            <a:pPr marL="457200" marR="0" lvl="0" indent="-419100" algn="l" defTabSz="914400" rtl="0" eaLnBrk="1" fontAlgn="auto" latinLnBrk="0" hangingPunct="1">
              <a:lnSpc>
                <a:spcPct val="100000"/>
              </a:lnSpc>
              <a:spcBef>
                <a:spcPts val="600"/>
              </a:spcBef>
              <a:spcAft>
                <a:spcPts val="0"/>
              </a:spcAft>
              <a:buClr>
                <a:srgbClr val="677480"/>
              </a:buClr>
              <a:buSzPts val="3000"/>
              <a:buFont typeface="Lato"/>
              <a:buChar char="▷"/>
              <a:tabLst/>
              <a:defRPr/>
            </a:pPr>
            <a:r>
              <a:rPr kumimoji="0" lang="en-US" sz="3000" b="0" i="0" u="none" strike="noStrike" kern="0" cap="none" spc="0" normalizeH="0" baseline="0" noProof="0" dirty="0">
                <a:ln>
                  <a:noFill/>
                </a:ln>
                <a:solidFill>
                  <a:srgbClr val="677480"/>
                </a:solidFill>
                <a:effectLst/>
                <a:uLnTx/>
                <a:uFillTx/>
                <a:latin typeface="Lato"/>
                <a:sym typeface="Lato"/>
              </a:rPr>
              <a:t>The information and resources should present explicit, coherent guidelines for teachers to follow when planning instruction and be designed to help teachers provide effective standards-based instruction. The resources should be designed to help teachers provide instruction that ensures opportunities for all students to learn world-languages-enhancing skills and behaviors and essential knowledge and communicative, cultural, and intercultural proficiencies specified in the </a:t>
            </a:r>
            <a:r>
              <a:rPr kumimoji="0" lang="en-US" sz="3000" b="0" i="1" u="none" strike="noStrike" kern="0" cap="none" spc="0" normalizeH="0" baseline="0" noProof="0" dirty="0">
                <a:ln>
                  <a:noFill/>
                </a:ln>
                <a:solidFill>
                  <a:srgbClr val="677480"/>
                </a:solidFill>
                <a:effectLst/>
                <a:uLnTx/>
                <a:uFillTx/>
                <a:latin typeface="Lato"/>
                <a:sym typeface="Lato"/>
              </a:rPr>
              <a:t>WL Standards</a:t>
            </a:r>
            <a:r>
              <a:rPr kumimoji="0" lang="en-US" sz="3000" b="0" i="0" u="none" strike="noStrike" kern="0" cap="none" spc="0" normalizeH="0" baseline="0" noProof="0" dirty="0">
                <a:ln>
                  <a:noFill/>
                </a:ln>
                <a:solidFill>
                  <a:srgbClr val="677480"/>
                </a:solidFill>
                <a:effectLst/>
                <a:uLnTx/>
                <a:uFillTx/>
                <a:latin typeface="Lato"/>
                <a:sym typeface="Lato"/>
              </a:rPr>
              <a:t>.</a:t>
            </a:r>
          </a:p>
          <a:p>
            <a:pPr marL="38100" marR="0" lvl="0" indent="0" algn="l" defTabSz="914400" rtl="0" eaLnBrk="1" fontAlgn="auto" latinLnBrk="0" hangingPunct="1">
              <a:lnSpc>
                <a:spcPct val="100000"/>
              </a:lnSpc>
              <a:spcBef>
                <a:spcPts val="600"/>
              </a:spcBef>
              <a:spcAft>
                <a:spcPts val="0"/>
              </a:spcAft>
              <a:buClr>
                <a:srgbClr val="677480"/>
              </a:buClr>
              <a:buSzPts val="3000"/>
              <a:buFont typeface="Lato"/>
              <a:buNone/>
              <a:tabLst/>
              <a:defRPr/>
            </a:pPr>
            <a:r>
              <a:rPr kumimoji="0" lang="en-US" sz="3000" b="0" i="0" u="none" strike="noStrike" kern="0" cap="none" spc="0" normalizeH="0" baseline="0" noProof="0" dirty="0">
                <a:ln>
                  <a:noFill/>
                </a:ln>
                <a:solidFill>
                  <a:srgbClr val="677480"/>
                </a:solidFill>
                <a:effectLst/>
                <a:uLnTx/>
                <a:uFillTx/>
                <a:latin typeface="Lato"/>
                <a:sym typeface="Lato"/>
              </a:rPr>
              <a:t>The criteria above are intended to guide publishers in the development of instructional materials for students in kindergarten through grade eight. They also provide guidance for selection of instructional materials for students in grades nine through twelve. The five categories in the criteria are an appropriate lens through which to view any instructional materials an LEA is considering.</a:t>
            </a:r>
          </a:p>
          <a:p>
            <a:pPr marL="457200" marR="0" lvl="0" indent="-419100" algn="l" defTabSz="914400" rtl="0" eaLnBrk="1" fontAlgn="auto" latinLnBrk="0" hangingPunct="1">
              <a:lnSpc>
                <a:spcPct val="100000"/>
              </a:lnSpc>
              <a:spcBef>
                <a:spcPts val="600"/>
              </a:spcBef>
              <a:spcAft>
                <a:spcPts val="0"/>
              </a:spcAft>
              <a:buClr>
                <a:srgbClr val="677480"/>
              </a:buClr>
              <a:buSzPts val="3000"/>
              <a:buFont typeface="Lato"/>
              <a:buChar char="▷"/>
              <a:tabLst/>
              <a:defRPr/>
            </a:pPr>
            <a:endParaRPr kumimoji="0" lang="en-US" sz="3000" b="0" i="0" u="none" strike="noStrike" kern="0" cap="none" spc="0" normalizeH="0" baseline="0" noProof="0" dirty="0">
              <a:ln>
                <a:noFill/>
              </a:ln>
              <a:solidFill>
                <a:srgbClr val="677480"/>
              </a:solidFill>
              <a:effectLst/>
              <a:uLnTx/>
              <a:uFillTx/>
              <a:latin typeface="Lato"/>
              <a:sym typeface="Lato"/>
            </a:endParaRPr>
          </a:p>
          <a:p>
            <a:endParaRPr lang="en-US" dirty="0"/>
          </a:p>
        </p:txBody>
      </p:sp>
    </p:spTree>
    <p:extLst>
      <p:ext uri="{BB962C8B-B14F-4D97-AF65-F5344CB8AC3E}">
        <p14:creationId xmlns:p14="http://schemas.microsoft.com/office/powerpoint/2010/main" val="34420821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process of selecting and implementing new instructional materials should be thoroughly planned, publicly conducted, and well documented. LEAs must adhere to </a:t>
            </a:r>
            <a:r>
              <a:rPr lang="en-US" i="1" dirty="0"/>
              <a:t>EC</a:t>
            </a:r>
            <a:r>
              <a:rPr lang="en-US" dirty="0"/>
              <a:t> Section 60002, which states the following: “Each district board shall provide for substantial teacher involvement in the selection of instructional materials and shall promote the involvement of parents and other members of the community in the selection of instructional materials.”</a:t>
            </a:r>
          </a:p>
          <a:p>
            <a:r>
              <a:rPr lang="en-US" dirty="0"/>
              <a:t>It is the responsibility of the LEA to ensure that instructional materials comply with state laws and regulations. This responsibility includes addressing content and skills mandated by such laws as the Fair, Accurate, Inclusive, and Respectful (FAIR) Education Act and the laws and regulations regarding social content. Instructional materials must meet </a:t>
            </a:r>
            <a:r>
              <a:rPr lang="en-US" i="1" dirty="0"/>
              <a:t>EC</a:t>
            </a:r>
            <a:r>
              <a:rPr lang="en-US" dirty="0"/>
              <a:t> sections 60040–60045 as well as the SBE guidelines in the </a:t>
            </a:r>
            <a:r>
              <a:rPr lang="en-US" i="1" dirty="0"/>
              <a:t>Standards for Evaluating Instructional Materials for Social Content</a:t>
            </a:r>
            <a:r>
              <a:rPr lang="en-US" dirty="0"/>
              <a:t>. State laws and the SBE guidelines require that instructional materials used in California public schools reflect California’s multicultural society; avoid stereotyping; and contribute to a positive, safe, and inclusive learning environment.</a:t>
            </a:r>
          </a:p>
        </p:txBody>
      </p:sp>
    </p:spTree>
    <p:extLst>
      <p:ext uri="{BB962C8B-B14F-4D97-AF65-F5344CB8AC3E}">
        <p14:creationId xmlns:p14="http://schemas.microsoft.com/office/powerpoint/2010/main" val="3292375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39700" indent="0">
              <a:buNone/>
            </a:pPr>
            <a:r>
              <a:rPr lang="en-US" b="1" dirty="0"/>
              <a:t>Guidance on Selecting Materials for Dual Immersion and Multiliteracy Programs</a:t>
            </a:r>
          </a:p>
          <a:p>
            <a:r>
              <a:rPr lang="en-US" dirty="0"/>
              <a:t>The criteria in this chapter are for publishers of world languages instructional materials. Many LEAs also have dual immersion or multiliteracy programs for elementary students. Those programs require subject area materials in English and another language, with the goal for students to learn both the academic content and become literate in the target language. These disciplines include, but are not limited to, science, mathematics, and history–social science. While all communities of language learners share universal concepts of family, clothing, food and meals, housing, and transportation, they also possess culture-specific perspectives on these topics. One example is that different cultures have different perspectives about what food is, when meals occur, and what practices accompany the preparation and consumption of food.</a:t>
            </a:r>
          </a:p>
          <a:p>
            <a:r>
              <a:rPr lang="en-US" dirty="0"/>
              <a:t>To enhance the evaluation and selection of materials, schools and districts with dual immersion or multiliteracy programs for elementary students may wish to consider the California </a:t>
            </a:r>
            <a:r>
              <a:rPr lang="en-US" i="1" dirty="0"/>
              <a:t>WL Standards</a:t>
            </a:r>
            <a:r>
              <a:rPr lang="en-US" dirty="0"/>
              <a:t>, as well as the guidance on world languages instruction in this framework when selecting materials where students learn target-culture perspectives on content. Careful evaluation of instructional materials for dual immersion or multiliteracy programs is necessary to ensure they present instructional content and provide support for teachers in utilizing goals in the California </a:t>
            </a:r>
            <a:r>
              <a:rPr lang="en-US" i="1" dirty="0"/>
              <a:t>WL Standards </a:t>
            </a:r>
            <a:r>
              <a:rPr lang="en-US" dirty="0"/>
              <a:t>along with the subject area academic content standards.</a:t>
            </a:r>
          </a:p>
          <a:p>
            <a:pPr marL="139700" indent="0">
              <a:buNone/>
            </a:pPr>
            <a:r>
              <a:rPr lang="en-US" b="1" dirty="0"/>
              <a:t>Social Content Review</a:t>
            </a:r>
          </a:p>
          <a:p>
            <a:r>
              <a:rPr lang="en-US" dirty="0"/>
              <a:t>To ensure that instructional materials reflect California’s multicultural society; avoid stereotyping; and contribute to a positive, safe, and inclusive learning environment, instructional materials used in California public schools must comply with the state laws and regulations that involve social content. As noted above, instructional materials must conform to </a:t>
            </a:r>
            <a:r>
              <a:rPr lang="en-US" i="1" dirty="0"/>
              <a:t>EC</a:t>
            </a:r>
            <a:r>
              <a:rPr lang="en-US" dirty="0"/>
              <a:t> sections 60040–60045 as well as the SBE </a:t>
            </a:r>
            <a:r>
              <a:rPr lang="en-US" i="1" dirty="0"/>
              <a:t>Standards for Evaluating Instructional Materials for Social Content </a:t>
            </a:r>
            <a:r>
              <a:rPr lang="en-US" dirty="0"/>
              <a:t>(available on the CDE Social Content Review web page). Instructional materials that are adopted by the SBE meet the social content requirements. The CDE conducts social content reviews of a range of instructional materials and maintains a searchable database of the materials that meet these social content requirements. To access the database, go the Approved Social Content Review Search on the CDE Social Content Review web page.</a:t>
            </a:r>
          </a:p>
          <a:p>
            <a:r>
              <a:rPr lang="en-US" dirty="0"/>
              <a:t>If an LEA intends to purchase instructional materials that have not been adopted by the state or are not included on the list of instructional materials that meet the social content requirements maintained by the CDE, then the LEA must complete its own social content review. Information about the review process is posted on the CDE Social Content Review web page.</a:t>
            </a:r>
          </a:p>
          <a:p>
            <a:pPr marL="139700" indent="0">
              <a:buNone/>
            </a:pPr>
            <a:r>
              <a:rPr lang="en-US" b="1" dirty="0"/>
              <a:t>Supplemental Instructional Materials</a:t>
            </a:r>
          </a:p>
          <a:p>
            <a:r>
              <a:rPr lang="en-US" dirty="0"/>
              <a:t>The SBE traditionally adopts only basic instructional materials programs, which are programs designed for use by students and their teachers as a principal learning resource and meet, in organization and content, the basic requirements of a full course of study (generally one school year in length). LEAs adopt supplemental materials for local use more frequently. Supplemental instructional materials are defined in </a:t>
            </a:r>
            <a:r>
              <a:rPr lang="en-US" i="1" dirty="0"/>
              <a:t>EC</a:t>
            </a:r>
            <a:r>
              <a:rPr lang="en-US" dirty="0"/>
              <a:t> Section 60010(l) and are generally designed to serve a specific purpose, such as providing more complete coverage of a topic or subject; addressing the instructional needs of groups of students; and providing current, relevant technology to support interactive learning.</a:t>
            </a:r>
          </a:p>
          <a:p>
            <a:pPr marL="139700" indent="0">
              <a:buNone/>
            </a:pPr>
            <a:r>
              <a:rPr lang="en-US" b="1" dirty="0"/>
              <a:t>Accessible Instructional Materials</a:t>
            </a:r>
          </a:p>
          <a:p>
            <a:r>
              <a:rPr lang="en-US" dirty="0"/>
              <a:t>The CDE Clearinghouse for Specialized Media and Technology (CSMT) provides access to state-adopted instructional materials in meaningful formats for students who have vision impairments, including blindness, or other print disabilities. The CSMT produces and distributes accessible versions of textbooks, workbooks, literature books, and other student instructional resources to help students overcome challenges, connect with others, and become independent. Specialized formats of instructional materials include braille, large print, audio recordings, digital talking books, and electronic files that are free for teachers and other educators to order or download online through the CSMT Instructional Materials Ordering and Distribution System (IMODS). To become an IMODS-registered user and access instructional materials and other resources, visit the CDE CSMT web page.</a:t>
            </a:r>
          </a:p>
          <a:p>
            <a:pPr marL="139700" indent="0">
              <a:buNone/>
            </a:pPr>
            <a:r>
              <a:rPr lang="en-US" b="1" dirty="0"/>
              <a:t>Student Privacy</a:t>
            </a:r>
          </a:p>
          <a:p>
            <a:r>
              <a:rPr lang="en-US" dirty="0"/>
              <a:t>LEAs and publishers of instructional materials must observe carefully all laws regarding student privacy. State law is very restrictive in the collection, storage, management, and use of student data. LEAs and publishers must work closely to ensure compliance with all associated laws. See </a:t>
            </a:r>
            <a:r>
              <a:rPr lang="en-US" i="1" dirty="0"/>
              <a:t>EC</a:t>
            </a:r>
            <a:r>
              <a:rPr lang="en-US" dirty="0"/>
              <a:t> sections 49073–49079.7 and Business and Professions Code sections 22584–22585.</a:t>
            </a:r>
          </a:p>
        </p:txBody>
      </p:sp>
    </p:spTree>
    <p:extLst>
      <p:ext uri="{BB962C8B-B14F-4D97-AF65-F5344CB8AC3E}">
        <p14:creationId xmlns:p14="http://schemas.microsoft.com/office/powerpoint/2010/main" val="29300395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39700" indent="0">
              <a:buNone/>
            </a:pPr>
            <a:endParaRPr lang="en-US" dirty="0"/>
          </a:p>
        </p:txBody>
      </p:sp>
    </p:spTree>
    <p:extLst>
      <p:ext uri="{BB962C8B-B14F-4D97-AF65-F5344CB8AC3E}">
        <p14:creationId xmlns:p14="http://schemas.microsoft.com/office/powerpoint/2010/main" val="39020443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961900" y="3785246"/>
            <a:ext cx="6955600" cy="1546500"/>
          </a:xfrm>
          <a:prstGeom prst="rect">
            <a:avLst/>
          </a:prstGeom>
        </p:spPr>
        <p:txBody>
          <a:bodyPr spcFirstLastPara="1" wrap="square" lIns="91425" tIns="91425" rIns="91425" bIns="91425" anchor="t" anchorCtr="0"/>
          <a:lstStyle>
            <a:lvl1pPr lvl="0">
              <a:spcBef>
                <a:spcPts val="0"/>
              </a:spcBef>
              <a:spcAft>
                <a:spcPts val="0"/>
              </a:spcAft>
              <a:buClr>
                <a:srgbClr val="2185C5"/>
              </a:buClr>
              <a:buSzPts val="4800"/>
              <a:buNone/>
              <a:defRPr sz="4800">
                <a:solidFill>
                  <a:srgbClr val="2185C5"/>
                </a:solidFill>
              </a:defRPr>
            </a:lvl1pPr>
            <a:lvl2pPr lvl="1">
              <a:spcBef>
                <a:spcPts val="0"/>
              </a:spcBef>
              <a:spcAft>
                <a:spcPts val="0"/>
              </a:spcAft>
              <a:buClr>
                <a:srgbClr val="2185C5"/>
              </a:buClr>
              <a:buSzPts val="4800"/>
              <a:buNone/>
              <a:defRPr sz="4800">
                <a:solidFill>
                  <a:srgbClr val="2185C5"/>
                </a:solidFill>
              </a:defRPr>
            </a:lvl2pPr>
            <a:lvl3pPr lvl="2">
              <a:spcBef>
                <a:spcPts val="0"/>
              </a:spcBef>
              <a:spcAft>
                <a:spcPts val="0"/>
              </a:spcAft>
              <a:buClr>
                <a:srgbClr val="2185C5"/>
              </a:buClr>
              <a:buSzPts val="4800"/>
              <a:buNone/>
              <a:defRPr sz="4800">
                <a:solidFill>
                  <a:srgbClr val="2185C5"/>
                </a:solidFill>
              </a:defRPr>
            </a:lvl3pPr>
            <a:lvl4pPr lvl="3">
              <a:spcBef>
                <a:spcPts val="0"/>
              </a:spcBef>
              <a:spcAft>
                <a:spcPts val="0"/>
              </a:spcAft>
              <a:buClr>
                <a:srgbClr val="2185C5"/>
              </a:buClr>
              <a:buSzPts val="4800"/>
              <a:buNone/>
              <a:defRPr sz="4800">
                <a:solidFill>
                  <a:srgbClr val="2185C5"/>
                </a:solidFill>
              </a:defRPr>
            </a:lvl4pPr>
            <a:lvl5pPr lvl="4">
              <a:spcBef>
                <a:spcPts val="0"/>
              </a:spcBef>
              <a:spcAft>
                <a:spcPts val="0"/>
              </a:spcAft>
              <a:buClr>
                <a:srgbClr val="2185C5"/>
              </a:buClr>
              <a:buSzPts val="4800"/>
              <a:buNone/>
              <a:defRPr sz="4800">
                <a:solidFill>
                  <a:srgbClr val="2185C5"/>
                </a:solidFill>
              </a:defRPr>
            </a:lvl5pPr>
            <a:lvl6pPr lvl="5">
              <a:spcBef>
                <a:spcPts val="0"/>
              </a:spcBef>
              <a:spcAft>
                <a:spcPts val="0"/>
              </a:spcAft>
              <a:buClr>
                <a:srgbClr val="2185C5"/>
              </a:buClr>
              <a:buSzPts val="4800"/>
              <a:buNone/>
              <a:defRPr sz="4800">
                <a:solidFill>
                  <a:srgbClr val="2185C5"/>
                </a:solidFill>
              </a:defRPr>
            </a:lvl6pPr>
            <a:lvl7pPr lvl="6">
              <a:spcBef>
                <a:spcPts val="0"/>
              </a:spcBef>
              <a:spcAft>
                <a:spcPts val="0"/>
              </a:spcAft>
              <a:buClr>
                <a:srgbClr val="2185C5"/>
              </a:buClr>
              <a:buSzPts val="4800"/>
              <a:buNone/>
              <a:defRPr sz="4800">
                <a:solidFill>
                  <a:srgbClr val="2185C5"/>
                </a:solidFill>
              </a:defRPr>
            </a:lvl7pPr>
            <a:lvl8pPr lvl="7">
              <a:spcBef>
                <a:spcPts val="0"/>
              </a:spcBef>
              <a:spcAft>
                <a:spcPts val="0"/>
              </a:spcAft>
              <a:buClr>
                <a:srgbClr val="2185C5"/>
              </a:buClr>
              <a:buSzPts val="4800"/>
              <a:buNone/>
              <a:defRPr sz="4800">
                <a:solidFill>
                  <a:srgbClr val="2185C5"/>
                </a:solidFill>
              </a:defRPr>
            </a:lvl8pPr>
            <a:lvl9pPr lvl="8">
              <a:spcBef>
                <a:spcPts val="0"/>
              </a:spcBef>
              <a:spcAft>
                <a:spcPts val="0"/>
              </a:spcAft>
              <a:buClr>
                <a:srgbClr val="2185C5"/>
              </a:buClr>
              <a:buSzPts val="4800"/>
              <a:buNone/>
              <a:defRPr sz="4800">
                <a:solidFill>
                  <a:srgbClr val="2185C5"/>
                </a:solidFill>
              </a:defRPr>
            </a:lvl9pPr>
          </a:lstStyle>
          <a:p>
            <a:endParaRPr/>
          </a:p>
        </p:txBody>
      </p:sp>
      <p:sp>
        <p:nvSpPr>
          <p:cNvPr id="11" name="Google Shape;11;p2"/>
          <p:cNvSpPr/>
          <p:nvPr/>
        </p:nvSpPr>
        <p:spPr>
          <a:xfrm>
            <a:off x="7917661" y="3377550"/>
            <a:ext cx="962400" cy="102900"/>
          </a:xfrm>
          <a:prstGeom prst="rect">
            <a:avLst/>
          </a:prstGeom>
          <a:solidFill>
            <a:srgbClr val="FF971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 name="Google Shape;12;p2"/>
          <p:cNvSpPr/>
          <p:nvPr/>
        </p:nvSpPr>
        <p:spPr>
          <a:xfrm>
            <a:off x="8879815" y="3377550"/>
            <a:ext cx="962400" cy="102900"/>
          </a:xfrm>
          <a:prstGeom prst="rect">
            <a:avLst/>
          </a:prstGeom>
          <a:solidFill>
            <a:srgbClr val="F202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3" name="Google Shape;13;p2"/>
          <p:cNvSpPr/>
          <p:nvPr/>
        </p:nvSpPr>
        <p:spPr>
          <a:xfrm>
            <a:off x="-1" y="3377550"/>
            <a:ext cx="962400" cy="102900"/>
          </a:xfrm>
          <a:prstGeom prst="rect">
            <a:avLst/>
          </a:prstGeom>
          <a:solidFill>
            <a:srgbClr val="7ECE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4" name="Google Shape;14;p2"/>
          <p:cNvSpPr/>
          <p:nvPr/>
        </p:nvSpPr>
        <p:spPr>
          <a:xfrm>
            <a:off x="961900" y="3377550"/>
            <a:ext cx="6955600" cy="102900"/>
          </a:xfrm>
          <a:prstGeom prst="rect">
            <a:avLst/>
          </a:prstGeom>
          <a:solidFill>
            <a:srgbClr val="2185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pic>
        <p:nvPicPr>
          <p:cNvPr id="7" name="Shape 92" descr="Seal of the California Department of Education">
            <a:extLst>
              <a:ext uri="{FF2B5EF4-FFF2-40B4-BE49-F238E27FC236}">
                <a16:creationId xmlns:a16="http://schemas.microsoft.com/office/drawing/2014/main" id="{0BC8CE29-A3A2-4F6A-8928-E391EA926B14}"/>
              </a:ext>
            </a:extLst>
          </p:cNvPr>
          <p:cNvPicPr preferRelativeResize="0"/>
          <p:nvPr userDrawn="1"/>
        </p:nvPicPr>
        <p:blipFill rotWithShape="1">
          <a:blip r:embed="rId2">
            <a:clrChange>
              <a:clrFrom>
                <a:srgbClr val="FEFEFE"/>
              </a:clrFrom>
              <a:clrTo>
                <a:srgbClr val="FEFEFE">
                  <a:alpha val="0"/>
                </a:srgbClr>
              </a:clrTo>
            </a:clrChange>
            <a:alphaModFix/>
          </a:blip>
          <a:srcRect/>
          <a:stretch/>
        </p:blipFill>
        <p:spPr>
          <a:xfrm>
            <a:off x="10397467" y="5119839"/>
            <a:ext cx="1353185" cy="1353185"/>
          </a:xfrm>
          <a:prstGeom prst="rect">
            <a:avLst/>
          </a:prstGeom>
          <a:noFill/>
          <a:ln>
            <a:noFill/>
          </a:ln>
        </p:spPr>
      </p:pic>
      <p:sp>
        <p:nvSpPr>
          <p:cNvPr id="2" name="Rectangle 1">
            <a:extLst>
              <a:ext uri="{FF2B5EF4-FFF2-40B4-BE49-F238E27FC236}">
                <a16:creationId xmlns:a16="http://schemas.microsoft.com/office/drawing/2014/main" id="{380E4C3E-1071-40F6-A288-F44BD2607CB1}"/>
              </a:ext>
            </a:extLst>
          </p:cNvPr>
          <p:cNvSpPr/>
          <p:nvPr userDrawn="1"/>
        </p:nvSpPr>
        <p:spPr>
          <a:xfrm>
            <a:off x="842683" y="5949804"/>
            <a:ext cx="6096000" cy="523220"/>
          </a:xfrm>
          <a:prstGeom prst="rect">
            <a:avLst/>
          </a:prstGeom>
        </p:spPr>
        <p:txBody>
          <a:bodyPr>
            <a:spAutoFit/>
          </a:bodyPr>
          <a:lstStyle/>
          <a:p>
            <a:r>
              <a:rPr lang="en-US" sz="1400" dirty="0">
                <a:latin typeface="Arial" panose="020B0604020202020204" pitchFamily="34" charset="0"/>
                <a:ea typeface="Titillium Light" charset="0"/>
                <a:cs typeface="Arial" panose="020B0604020202020204" pitchFamily="34" charset="0"/>
              </a:rPr>
              <a:t>California Department of Education</a:t>
            </a:r>
          </a:p>
          <a:p>
            <a:r>
              <a:rPr lang="en-US" sz="1400" dirty="0">
                <a:latin typeface="Arial" panose="020B0604020202020204" pitchFamily="34" charset="0"/>
                <a:ea typeface="Titillium Light" charset="0"/>
                <a:cs typeface="Arial" panose="020B0604020202020204" pitchFamily="34" charset="0"/>
              </a:rPr>
              <a:t>Tony Thurmond, State Superintendent of Public Instruction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905A7-F0A8-4CE0-8800-9D42228D75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44E5E9-6E6F-41EB-8245-26EE6DC6726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B113DB-958C-46E4-8624-F8671FAC783D}"/>
              </a:ext>
            </a:extLst>
          </p:cNvPr>
          <p:cNvSpPr>
            <a:spLocks noGrp="1"/>
          </p:cNvSpPr>
          <p:nvPr>
            <p:ph type="dt" sz="half" idx="10"/>
          </p:nvPr>
        </p:nvSpPr>
        <p:spPr/>
        <p:txBody>
          <a:bodyPr/>
          <a:lstStyle/>
          <a:p>
            <a:fld id="{39C8B487-31F3-41F8-BA22-E1A1D40938F8}" type="datetimeFigureOut">
              <a:rPr lang="en-US" smtClean="0"/>
              <a:t>10/23/2024</a:t>
            </a:fld>
            <a:endParaRPr lang="en-US"/>
          </a:p>
        </p:txBody>
      </p:sp>
      <p:sp>
        <p:nvSpPr>
          <p:cNvPr id="5" name="Footer Placeholder 4">
            <a:extLst>
              <a:ext uri="{FF2B5EF4-FFF2-40B4-BE49-F238E27FC236}">
                <a16:creationId xmlns:a16="http://schemas.microsoft.com/office/drawing/2014/main" id="{5054D7EC-617E-4377-B8B4-4ED5E5BAD5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18D232-8F0D-4C32-A0D2-94C413BF767B}"/>
              </a:ext>
            </a:extLst>
          </p:cNvPr>
          <p:cNvSpPr>
            <a:spLocks noGrp="1"/>
          </p:cNvSpPr>
          <p:nvPr>
            <p:ph type="sldNum" sz="quarter" idx="12"/>
          </p:nvPr>
        </p:nvSpPr>
        <p:spPr/>
        <p:txBody>
          <a:bodyPr/>
          <a:lstStyle/>
          <a:p>
            <a:fld id="{53FA44E3-FB73-42EF-9002-A7C3379C3BC4}" type="slidenum">
              <a:rPr lang="en-US" smtClean="0"/>
              <a:t>‹#›</a:t>
            </a:fld>
            <a:endParaRPr lang="en-US"/>
          </a:p>
        </p:txBody>
      </p:sp>
    </p:spTree>
    <p:extLst>
      <p:ext uri="{BB962C8B-B14F-4D97-AF65-F5344CB8AC3E}">
        <p14:creationId xmlns:p14="http://schemas.microsoft.com/office/powerpoint/2010/main" val="4143228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7CA68-1A66-47C1-8E9D-F8E2B9E47B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0CEABD9-8D26-497E-AC35-643F40BEAA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8F7310A-34A5-43E8-8D9B-959CE6BA22B0}"/>
              </a:ext>
            </a:extLst>
          </p:cNvPr>
          <p:cNvSpPr>
            <a:spLocks noGrp="1"/>
          </p:cNvSpPr>
          <p:nvPr>
            <p:ph type="dt" sz="half" idx="10"/>
          </p:nvPr>
        </p:nvSpPr>
        <p:spPr/>
        <p:txBody>
          <a:bodyPr/>
          <a:lstStyle/>
          <a:p>
            <a:fld id="{39C8B487-31F3-41F8-BA22-E1A1D40938F8}" type="datetimeFigureOut">
              <a:rPr lang="en-US" smtClean="0"/>
              <a:t>10/23/2024</a:t>
            </a:fld>
            <a:endParaRPr lang="en-US"/>
          </a:p>
        </p:txBody>
      </p:sp>
      <p:sp>
        <p:nvSpPr>
          <p:cNvPr id="5" name="Footer Placeholder 4">
            <a:extLst>
              <a:ext uri="{FF2B5EF4-FFF2-40B4-BE49-F238E27FC236}">
                <a16:creationId xmlns:a16="http://schemas.microsoft.com/office/drawing/2014/main" id="{45465B97-5028-40E0-A7D7-DCFFED557A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7A2160-5895-466E-9142-30F48D176E08}"/>
              </a:ext>
            </a:extLst>
          </p:cNvPr>
          <p:cNvSpPr>
            <a:spLocks noGrp="1"/>
          </p:cNvSpPr>
          <p:nvPr>
            <p:ph type="sldNum" sz="quarter" idx="12"/>
          </p:nvPr>
        </p:nvSpPr>
        <p:spPr/>
        <p:txBody>
          <a:bodyPr/>
          <a:lstStyle/>
          <a:p>
            <a:fld id="{53FA44E3-FB73-42EF-9002-A7C3379C3BC4}" type="slidenum">
              <a:rPr lang="en-US" smtClean="0"/>
              <a:t>‹#›</a:t>
            </a:fld>
            <a:endParaRPr lang="en-US"/>
          </a:p>
        </p:txBody>
      </p:sp>
    </p:spTree>
    <p:extLst>
      <p:ext uri="{BB962C8B-B14F-4D97-AF65-F5344CB8AC3E}">
        <p14:creationId xmlns:p14="http://schemas.microsoft.com/office/powerpoint/2010/main" val="25264978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5DB32-8D4A-4954-A52D-4CCE4E3A5EB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8F0DCE-D919-494A-8D45-54DBEFFD9EC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A55A844-0A5B-4F7C-A875-CFAFD6DA4CD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03B3435-EC74-4850-B162-365F937005CA}"/>
              </a:ext>
            </a:extLst>
          </p:cNvPr>
          <p:cNvSpPr>
            <a:spLocks noGrp="1"/>
          </p:cNvSpPr>
          <p:nvPr>
            <p:ph type="dt" sz="half" idx="10"/>
          </p:nvPr>
        </p:nvSpPr>
        <p:spPr/>
        <p:txBody>
          <a:bodyPr/>
          <a:lstStyle/>
          <a:p>
            <a:fld id="{39C8B487-31F3-41F8-BA22-E1A1D40938F8}" type="datetimeFigureOut">
              <a:rPr lang="en-US" smtClean="0"/>
              <a:t>10/23/2024</a:t>
            </a:fld>
            <a:endParaRPr lang="en-US"/>
          </a:p>
        </p:txBody>
      </p:sp>
      <p:sp>
        <p:nvSpPr>
          <p:cNvPr id="6" name="Footer Placeholder 5">
            <a:extLst>
              <a:ext uri="{FF2B5EF4-FFF2-40B4-BE49-F238E27FC236}">
                <a16:creationId xmlns:a16="http://schemas.microsoft.com/office/drawing/2014/main" id="{3DC75FE2-CE8E-4351-82BD-FD8ECBB896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7AA683-1818-43E4-BC55-293D87A2FF0E}"/>
              </a:ext>
            </a:extLst>
          </p:cNvPr>
          <p:cNvSpPr>
            <a:spLocks noGrp="1"/>
          </p:cNvSpPr>
          <p:nvPr>
            <p:ph type="sldNum" sz="quarter" idx="12"/>
          </p:nvPr>
        </p:nvSpPr>
        <p:spPr/>
        <p:txBody>
          <a:bodyPr/>
          <a:lstStyle/>
          <a:p>
            <a:fld id="{53FA44E3-FB73-42EF-9002-A7C3379C3BC4}" type="slidenum">
              <a:rPr lang="en-US" smtClean="0"/>
              <a:t>‹#›</a:t>
            </a:fld>
            <a:endParaRPr lang="en-US"/>
          </a:p>
        </p:txBody>
      </p:sp>
    </p:spTree>
    <p:extLst>
      <p:ext uri="{BB962C8B-B14F-4D97-AF65-F5344CB8AC3E}">
        <p14:creationId xmlns:p14="http://schemas.microsoft.com/office/powerpoint/2010/main" val="17151181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F0A83-0279-4A89-8577-434ED6689F1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C9EF2CC-909C-4AAE-97A3-9723539410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0F5991B-8EB3-497F-B2B9-AA43C8CFCDD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C41B6D-C568-47DE-889B-64CCCD0F03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688DBB1-A8FB-4A5A-A93A-3987515C34F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D61E312-BA74-4EF2-9041-C9943DC3A333}"/>
              </a:ext>
            </a:extLst>
          </p:cNvPr>
          <p:cNvSpPr>
            <a:spLocks noGrp="1"/>
          </p:cNvSpPr>
          <p:nvPr>
            <p:ph type="dt" sz="half" idx="10"/>
          </p:nvPr>
        </p:nvSpPr>
        <p:spPr/>
        <p:txBody>
          <a:bodyPr/>
          <a:lstStyle/>
          <a:p>
            <a:fld id="{39C8B487-31F3-41F8-BA22-E1A1D40938F8}" type="datetimeFigureOut">
              <a:rPr lang="en-US" smtClean="0"/>
              <a:t>10/23/2024</a:t>
            </a:fld>
            <a:endParaRPr lang="en-US"/>
          </a:p>
        </p:txBody>
      </p:sp>
      <p:sp>
        <p:nvSpPr>
          <p:cNvPr id="8" name="Footer Placeholder 7">
            <a:extLst>
              <a:ext uri="{FF2B5EF4-FFF2-40B4-BE49-F238E27FC236}">
                <a16:creationId xmlns:a16="http://schemas.microsoft.com/office/drawing/2014/main" id="{26122190-392D-4C51-AAF1-A6EC24E53A0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50A29EB-6CC3-4E8C-B70D-0EAB7A6D5492}"/>
              </a:ext>
            </a:extLst>
          </p:cNvPr>
          <p:cNvSpPr>
            <a:spLocks noGrp="1"/>
          </p:cNvSpPr>
          <p:nvPr>
            <p:ph type="sldNum" sz="quarter" idx="12"/>
          </p:nvPr>
        </p:nvSpPr>
        <p:spPr/>
        <p:txBody>
          <a:bodyPr/>
          <a:lstStyle/>
          <a:p>
            <a:fld id="{53FA44E3-FB73-42EF-9002-A7C3379C3BC4}" type="slidenum">
              <a:rPr lang="en-US" smtClean="0"/>
              <a:t>‹#›</a:t>
            </a:fld>
            <a:endParaRPr lang="en-US"/>
          </a:p>
        </p:txBody>
      </p:sp>
    </p:spTree>
    <p:extLst>
      <p:ext uri="{BB962C8B-B14F-4D97-AF65-F5344CB8AC3E}">
        <p14:creationId xmlns:p14="http://schemas.microsoft.com/office/powerpoint/2010/main" val="23186204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67091-9F37-4FF0-8A37-DC5C0B1429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87A9AA9-3917-4077-856B-531D7F9E27FA}"/>
              </a:ext>
            </a:extLst>
          </p:cNvPr>
          <p:cNvSpPr>
            <a:spLocks noGrp="1"/>
          </p:cNvSpPr>
          <p:nvPr>
            <p:ph type="dt" sz="half" idx="10"/>
          </p:nvPr>
        </p:nvSpPr>
        <p:spPr/>
        <p:txBody>
          <a:bodyPr/>
          <a:lstStyle/>
          <a:p>
            <a:fld id="{39C8B487-31F3-41F8-BA22-E1A1D40938F8}" type="datetimeFigureOut">
              <a:rPr lang="en-US" smtClean="0"/>
              <a:t>10/23/2024</a:t>
            </a:fld>
            <a:endParaRPr lang="en-US"/>
          </a:p>
        </p:txBody>
      </p:sp>
      <p:sp>
        <p:nvSpPr>
          <p:cNvPr id="4" name="Footer Placeholder 3">
            <a:extLst>
              <a:ext uri="{FF2B5EF4-FFF2-40B4-BE49-F238E27FC236}">
                <a16:creationId xmlns:a16="http://schemas.microsoft.com/office/drawing/2014/main" id="{761786A7-6A26-4563-8E67-F5A725E3FEE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16A0FDB-748D-43BD-844A-A0D397877FA3}"/>
              </a:ext>
            </a:extLst>
          </p:cNvPr>
          <p:cNvSpPr>
            <a:spLocks noGrp="1"/>
          </p:cNvSpPr>
          <p:nvPr>
            <p:ph type="sldNum" sz="quarter" idx="12"/>
          </p:nvPr>
        </p:nvSpPr>
        <p:spPr/>
        <p:txBody>
          <a:bodyPr/>
          <a:lstStyle/>
          <a:p>
            <a:fld id="{53FA44E3-FB73-42EF-9002-A7C3379C3BC4}" type="slidenum">
              <a:rPr lang="en-US" smtClean="0"/>
              <a:t>‹#›</a:t>
            </a:fld>
            <a:endParaRPr lang="en-US"/>
          </a:p>
        </p:txBody>
      </p:sp>
    </p:spTree>
    <p:extLst>
      <p:ext uri="{BB962C8B-B14F-4D97-AF65-F5344CB8AC3E}">
        <p14:creationId xmlns:p14="http://schemas.microsoft.com/office/powerpoint/2010/main" val="4002898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AD859F-6BB6-4DD8-B450-3D77A8763CE8}"/>
              </a:ext>
            </a:extLst>
          </p:cNvPr>
          <p:cNvSpPr>
            <a:spLocks noGrp="1"/>
          </p:cNvSpPr>
          <p:nvPr>
            <p:ph type="dt" sz="half" idx="10"/>
          </p:nvPr>
        </p:nvSpPr>
        <p:spPr/>
        <p:txBody>
          <a:bodyPr/>
          <a:lstStyle/>
          <a:p>
            <a:fld id="{39C8B487-31F3-41F8-BA22-E1A1D40938F8}" type="datetimeFigureOut">
              <a:rPr lang="en-US" smtClean="0"/>
              <a:t>10/23/2024</a:t>
            </a:fld>
            <a:endParaRPr lang="en-US"/>
          </a:p>
        </p:txBody>
      </p:sp>
      <p:sp>
        <p:nvSpPr>
          <p:cNvPr id="3" name="Footer Placeholder 2">
            <a:extLst>
              <a:ext uri="{FF2B5EF4-FFF2-40B4-BE49-F238E27FC236}">
                <a16:creationId xmlns:a16="http://schemas.microsoft.com/office/drawing/2014/main" id="{FD7BFF58-971B-467D-9B02-D523B4B67A4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9E2DCE7-9A3A-4393-8791-44C25D533CD6}"/>
              </a:ext>
            </a:extLst>
          </p:cNvPr>
          <p:cNvSpPr>
            <a:spLocks noGrp="1"/>
          </p:cNvSpPr>
          <p:nvPr>
            <p:ph type="sldNum" sz="quarter" idx="12"/>
          </p:nvPr>
        </p:nvSpPr>
        <p:spPr/>
        <p:txBody>
          <a:bodyPr/>
          <a:lstStyle/>
          <a:p>
            <a:fld id="{53FA44E3-FB73-42EF-9002-A7C3379C3BC4}" type="slidenum">
              <a:rPr lang="en-US" smtClean="0"/>
              <a:t>‹#›</a:t>
            </a:fld>
            <a:endParaRPr lang="en-US"/>
          </a:p>
        </p:txBody>
      </p:sp>
    </p:spTree>
    <p:extLst>
      <p:ext uri="{BB962C8B-B14F-4D97-AF65-F5344CB8AC3E}">
        <p14:creationId xmlns:p14="http://schemas.microsoft.com/office/powerpoint/2010/main" val="35856766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4794A-9BEF-47FB-AC66-2C1118943E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6D4196B-A156-4505-A474-8F799EA605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0900EE3-7C54-4EA0-B8B9-8A452C8F36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DCDEA5F-4B9D-461C-AE36-8099C44908D9}"/>
              </a:ext>
            </a:extLst>
          </p:cNvPr>
          <p:cNvSpPr>
            <a:spLocks noGrp="1"/>
          </p:cNvSpPr>
          <p:nvPr>
            <p:ph type="dt" sz="half" idx="10"/>
          </p:nvPr>
        </p:nvSpPr>
        <p:spPr/>
        <p:txBody>
          <a:bodyPr/>
          <a:lstStyle/>
          <a:p>
            <a:fld id="{39C8B487-31F3-41F8-BA22-E1A1D40938F8}" type="datetimeFigureOut">
              <a:rPr lang="en-US" smtClean="0"/>
              <a:t>10/23/2024</a:t>
            </a:fld>
            <a:endParaRPr lang="en-US"/>
          </a:p>
        </p:txBody>
      </p:sp>
      <p:sp>
        <p:nvSpPr>
          <p:cNvPr id="6" name="Footer Placeholder 5">
            <a:extLst>
              <a:ext uri="{FF2B5EF4-FFF2-40B4-BE49-F238E27FC236}">
                <a16:creationId xmlns:a16="http://schemas.microsoft.com/office/drawing/2014/main" id="{38799395-8443-4EF1-BD88-ABAFE758D7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F89D32-4CEC-495C-AB3D-381C3FCBC62D}"/>
              </a:ext>
            </a:extLst>
          </p:cNvPr>
          <p:cNvSpPr>
            <a:spLocks noGrp="1"/>
          </p:cNvSpPr>
          <p:nvPr>
            <p:ph type="sldNum" sz="quarter" idx="12"/>
          </p:nvPr>
        </p:nvSpPr>
        <p:spPr/>
        <p:txBody>
          <a:bodyPr/>
          <a:lstStyle/>
          <a:p>
            <a:fld id="{53FA44E3-FB73-42EF-9002-A7C3379C3BC4}" type="slidenum">
              <a:rPr lang="en-US" smtClean="0"/>
              <a:t>‹#›</a:t>
            </a:fld>
            <a:endParaRPr lang="en-US"/>
          </a:p>
        </p:txBody>
      </p:sp>
    </p:spTree>
    <p:extLst>
      <p:ext uri="{BB962C8B-B14F-4D97-AF65-F5344CB8AC3E}">
        <p14:creationId xmlns:p14="http://schemas.microsoft.com/office/powerpoint/2010/main" val="31857765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7E31E-40DB-4CC1-8A4F-58624E70A7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FD33D4F-10DF-4F76-9BA3-6B8EC4AFD4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DE247E8-7FA0-4BF3-B7A6-9809AEE905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A226777-AE86-4E6A-835C-0743A95671AC}"/>
              </a:ext>
            </a:extLst>
          </p:cNvPr>
          <p:cNvSpPr>
            <a:spLocks noGrp="1"/>
          </p:cNvSpPr>
          <p:nvPr>
            <p:ph type="dt" sz="half" idx="10"/>
          </p:nvPr>
        </p:nvSpPr>
        <p:spPr/>
        <p:txBody>
          <a:bodyPr/>
          <a:lstStyle/>
          <a:p>
            <a:fld id="{39C8B487-31F3-41F8-BA22-E1A1D40938F8}" type="datetimeFigureOut">
              <a:rPr lang="en-US" smtClean="0"/>
              <a:t>10/23/2024</a:t>
            </a:fld>
            <a:endParaRPr lang="en-US"/>
          </a:p>
        </p:txBody>
      </p:sp>
      <p:sp>
        <p:nvSpPr>
          <p:cNvPr id="6" name="Footer Placeholder 5">
            <a:extLst>
              <a:ext uri="{FF2B5EF4-FFF2-40B4-BE49-F238E27FC236}">
                <a16:creationId xmlns:a16="http://schemas.microsoft.com/office/drawing/2014/main" id="{6B03B928-AC68-4E5F-923D-94329EB1D8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09CF39-C395-48CB-A5DB-A441A40E9419}"/>
              </a:ext>
            </a:extLst>
          </p:cNvPr>
          <p:cNvSpPr>
            <a:spLocks noGrp="1"/>
          </p:cNvSpPr>
          <p:nvPr>
            <p:ph type="sldNum" sz="quarter" idx="12"/>
          </p:nvPr>
        </p:nvSpPr>
        <p:spPr/>
        <p:txBody>
          <a:bodyPr/>
          <a:lstStyle/>
          <a:p>
            <a:fld id="{53FA44E3-FB73-42EF-9002-A7C3379C3BC4}" type="slidenum">
              <a:rPr lang="en-US" smtClean="0"/>
              <a:t>‹#›</a:t>
            </a:fld>
            <a:endParaRPr lang="en-US"/>
          </a:p>
        </p:txBody>
      </p:sp>
    </p:spTree>
    <p:extLst>
      <p:ext uri="{BB962C8B-B14F-4D97-AF65-F5344CB8AC3E}">
        <p14:creationId xmlns:p14="http://schemas.microsoft.com/office/powerpoint/2010/main" val="26980672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FCBA6-9609-4728-BA28-360F5518674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31608A6-F6EF-4764-B97B-4E0EB01AE93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6B09D1-8942-452C-BDFC-2DA602FB0592}"/>
              </a:ext>
            </a:extLst>
          </p:cNvPr>
          <p:cNvSpPr>
            <a:spLocks noGrp="1"/>
          </p:cNvSpPr>
          <p:nvPr>
            <p:ph type="dt" sz="half" idx="10"/>
          </p:nvPr>
        </p:nvSpPr>
        <p:spPr/>
        <p:txBody>
          <a:bodyPr/>
          <a:lstStyle/>
          <a:p>
            <a:fld id="{39C8B487-31F3-41F8-BA22-E1A1D40938F8}" type="datetimeFigureOut">
              <a:rPr lang="en-US" smtClean="0"/>
              <a:t>10/23/2024</a:t>
            </a:fld>
            <a:endParaRPr lang="en-US"/>
          </a:p>
        </p:txBody>
      </p:sp>
      <p:sp>
        <p:nvSpPr>
          <p:cNvPr id="5" name="Footer Placeholder 4">
            <a:extLst>
              <a:ext uri="{FF2B5EF4-FFF2-40B4-BE49-F238E27FC236}">
                <a16:creationId xmlns:a16="http://schemas.microsoft.com/office/drawing/2014/main" id="{1070FAF9-CB73-465A-9486-2E153FEBC9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F7345F-40EA-48AD-930D-DE454943A54C}"/>
              </a:ext>
            </a:extLst>
          </p:cNvPr>
          <p:cNvSpPr>
            <a:spLocks noGrp="1"/>
          </p:cNvSpPr>
          <p:nvPr>
            <p:ph type="sldNum" sz="quarter" idx="12"/>
          </p:nvPr>
        </p:nvSpPr>
        <p:spPr/>
        <p:txBody>
          <a:bodyPr/>
          <a:lstStyle/>
          <a:p>
            <a:fld id="{53FA44E3-FB73-42EF-9002-A7C3379C3BC4}" type="slidenum">
              <a:rPr lang="en-US" smtClean="0"/>
              <a:t>‹#›</a:t>
            </a:fld>
            <a:endParaRPr lang="en-US"/>
          </a:p>
        </p:txBody>
      </p:sp>
    </p:spTree>
    <p:extLst>
      <p:ext uri="{BB962C8B-B14F-4D97-AF65-F5344CB8AC3E}">
        <p14:creationId xmlns:p14="http://schemas.microsoft.com/office/powerpoint/2010/main" val="36124101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51E825-C700-4429-BB26-E1541F2F01D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5660E7-741B-4320-8460-F94487D481F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39C074-2556-4222-B840-EB2FAC995DB9}"/>
              </a:ext>
            </a:extLst>
          </p:cNvPr>
          <p:cNvSpPr>
            <a:spLocks noGrp="1"/>
          </p:cNvSpPr>
          <p:nvPr>
            <p:ph type="dt" sz="half" idx="10"/>
          </p:nvPr>
        </p:nvSpPr>
        <p:spPr/>
        <p:txBody>
          <a:bodyPr/>
          <a:lstStyle/>
          <a:p>
            <a:fld id="{39C8B487-31F3-41F8-BA22-E1A1D40938F8}" type="datetimeFigureOut">
              <a:rPr lang="en-US" smtClean="0"/>
              <a:t>10/23/2024</a:t>
            </a:fld>
            <a:endParaRPr lang="en-US"/>
          </a:p>
        </p:txBody>
      </p:sp>
      <p:sp>
        <p:nvSpPr>
          <p:cNvPr id="5" name="Footer Placeholder 4">
            <a:extLst>
              <a:ext uri="{FF2B5EF4-FFF2-40B4-BE49-F238E27FC236}">
                <a16:creationId xmlns:a16="http://schemas.microsoft.com/office/drawing/2014/main" id="{FE4D241E-CF46-4101-B550-538669C091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D9FA0B-F744-4CD3-B9CC-A13AE553E06F}"/>
              </a:ext>
            </a:extLst>
          </p:cNvPr>
          <p:cNvSpPr>
            <a:spLocks noGrp="1"/>
          </p:cNvSpPr>
          <p:nvPr>
            <p:ph type="sldNum" sz="quarter" idx="12"/>
          </p:nvPr>
        </p:nvSpPr>
        <p:spPr/>
        <p:txBody>
          <a:bodyPr/>
          <a:lstStyle/>
          <a:p>
            <a:fld id="{53FA44E3-FB73-42EF-9002-A7C3379C3BC4}" type="slidenum">
              <a:rPr lang="en-US" smtClean="0"/>
              <a:t>‹#›</a:t>
            </a:fld>
            <a:endParaRPr lang="en-US"/>
          </a:p>
        </p:txBody>
      </p:sp>
    </p:spTree>
    <p:extLst>
      <p:ext uri="{BB962C8B-B14F-4D97-AF65-F5344CB8AC3E}">
        <p14:creationId xmlns:p14="http://schemas.microsoft.com/office/powerpoint/2010/main" val="1602335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Quote">
  <p:cSld name="TITLE_1_1">
    <p:spTree>
      <p:nvGrpSpPr>
        <p:cNvPr id="1" name="Shape 23"/>
        <p:cNvGrpSpPr/>
        <p:nvPr/>
      </p:nvGrpSpPr>
      <p:grpSpPr>
        <a:xfrm>
          <a:off x="0" y="0"/>
          <a:ext cx="0" cy="0"/>
          <a:chOff x="0" y="0"/>
          <a:chExt cx="0" cy="0"/>
        </a:xfrm>
      </p:grpSpPr>
      <p:sp>
        <p:nvSpPr>
          <p:cNvPr id="24" name="Google Shape;24;p4"/>
          <p:cNvSpPr txBox="1">
            <a:spLocks noGrp="1"/>
          </p:cNvSpPr>
          <p:nvPr>
            <p:ph type="body" idx="1"/>
          </p:nvPr>
        </p:nvSpPr>
        <p:spPr>
          <a:xfrm>
            <a:off x="2280567" y="2882400"/>
            <a:ext cx="7631600" cy="1093200"/>
          </a:xfrm>
          <a:prstGeom prst="rect">
            <a:avLst/>
          </a:prstGeom>
        </p:spPr>
        <p:txBody>
          <a:bodyPr spcFirstLastPara="1" wrap="square" lIns="91425" tIns="91425" rIns="91425" bIns="91425" anchor="t" anchorCtr="0"/>
          <a:lstStyle>
            <a:lvl1pPr marL="457200" lvl="0" indent="-419100" algn="ctr" rtl="0">
              <a:spcBef>
                <a:spcPts val="600"/>
              </a:spcBef>
              <a:spcAft>
                <a:spcPts val="0"/>
              </a:spcAft>
              <a:buSzPts val="3000"/>
              <a:buChar char="▷"/>
              <a:defRPr i="1"/>
            </a:lvl1pPr>
            <a:lvl2pPr marL="914400" lvl="1" indent="-381000" algn="ctr" rtl="0">
              <a:spcBef>
                <a:spcPts val="0"/>
              </a:spcBef>
              <a:spcAft>
                <a:spcPts val="0"/>
              </a:spcAft>
              <a:buSzPts val="2400"/>
              <a:buChar char="○"/>
              <a:defRPr i="1"/>
            </a:lvl2pPr>
            <a:lvl3pPr marL="1371600" lvl="2" indent="-381000" algn="ctr" rtl="0">
              <a:spcBef>
                <a:spcPts val="0"/>
              </a:spcBef>
              <a:spcAft>
                <a:spcPts val="0"/>
              </a:spcAft>
              <a:buSzPts val="2400"/>
              <a:buChar char="■"/>
              <a:defRPr i="1"/>
            </a:lvl3pPr>
            <a:lvl4pPr marL="1828800" lvl="3" indent="-342900" algn="ctr" rtl="0">
              <a:spcBef>
                <a:spcPts val="0"/>
              </a:spcBef>
              <a:spcAft>
                <a:spcPts val="0"/>
              </a:spcAft>
              <a:buSzPts val="1800"/>
              <a:buChar char="●"/>
              <a:defRPr i="1"/>
            </a:lvl4pPr>
            <a:lvl5pPr marL="2286000" lvl="4" indent="-342900" algn="ctr" rtl="0">
              <a:spcBef>
                <a:spcPts val="0"/>
              </a:spcBef>
              <a:spcAft>
                <a:spcPts val="0"/>
              </a:spcAft>
              <a:buSzPts val="1800"/>
              <a:buChar char="○"/>
              <a:defRPr i="1"/>
            </a:lvl5pPr>
            <a:lvl6pPr marL="2743200" lvl="5" indent="-342900" algn="ctr" rtl="0">
              <a:spcBef>
                <a:spcPts val="0"/>
              </a:spcBef>
              <a:spcAft>
                <a:spcPts val="0"/>
              </a:spcAft>
              <a:buSzPts val="1800"/>
              <a:buChar char="■"/>
              <a:defRPr i="1"/>
            </a:lvl6pPr>
            <a:lvl7pPr marL="3200400" lvl="6" indent="-342900" algn="ctr" rtl="0">
              <a:spcBef>
                <a:spcPts val="0"/>
              </a:spcBef>
              <a:spcAft>
                <a:spcPts val="0"/>
              </a:spcAft>
              <a:buSzPts val="1800"/>
              <a:buChar char="●"/>
              <a:defRPr i="1"/>
            </a:lvl7pPr>
            <a:lvl8pPr marL="3657600" lvl="7" indent="-342900" algn="ctr" rtl="0">
              <a:spcBef>
                <a:spcPts val="0"/>
              </a:spcBef>
              <a:spcAft>
                <a:spcPts val="0"/>
              </a:spcAft>
              <a:buSzPts val="1800"/>
              <a:buChar char="○"/>
              <a:defRPr i="1"/>
            </a:lvl8pPr>
            <a:lvl9pPr marL="4114800" lvl="8" indent="-342900" algn="ctr">
              <a:spcBef>
                <a:spcPts val="0"/>
              </a:spcBef>
              <a:spcAft>
                <a:spcPts val="0"/>
              </a:spcAft>
              <a:buSzPts val="1800"/>
              <a:buChar char="■"/>
              <a:defRPr i="1"/>
            </a:lvl9pPr>
          </a:lstStyle>
          <a:p>
            <a:endParaRPr/>
          </a:p>
        </p:txBody>
      </p:sp>
      <p:sp>
        <p:nvSpPr>
          <p:cNvPr id="25" name="Google Shape;25;p4"/>
          <p:cNvSpPr txBox="1"/>
          <p:nvPr/>
        </p:nvSpPr>
        <p:spPr>
          <a:xfrm>
            <a:off x="4791200" y="1575225"/>
            <a:ext cx="2609600" cy="871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9600" b="1">
                <a:solidFill>
                  <a:srgbClr val="97ABBC"/>
                </a:solidFill>
              </a:rPr>
              <a:t>“</a:t>
            </a:r>
            <a:endParaRPr sz="9600" b="1">
              <a:solidFill>
                <a:srgbClr val="97ABBC"/>
              </a:solidFill>
            </a:endParaRPr>
          </a:p>
        </p:txBody>
      </p:sp>
      <p:sp>
        <p:nvSpPr>
          <p:cNvPr id="26" name="Google Shape;26;p4"/>
          <p:cNvSpPr/>
          <p:nvPr/>
        </p:nvSpPr>
        <p:spPr>
          <a:xfrm>
            <a:off x="7631044" y="2132900"/>
            <a:ext cx="2280400" cy="102900"/>
          </a:xfrm>
          <a:prstGeom prst="rect">
            <a:avLst/>
          </a:prstGeom>
          <a:solidFill>
            <a:srgbClr val="FF971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7" name="Google Shape;27;p4"/>
          <p:cNvSpPr/>
          <p:nvPr/>
        </p:nvSpPr>
        <p:spPr>
          <a:xfrm>
            <a:off x="9912236" y="2132900"/>
            <a:ext cx="2280400" cy="102900"/>
          </a:xfrm>
          <a:prstGeom prst="rect">
            <a:avLst/>
          </a:prstGeom>
          <a:solidFill>
            <a:srgbClr val="F202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8" name="Google Shape;28;p4"/>
          <p:cNvSpPr/>
          <p:nvPr/>
        </p:nvSpPr>
        <p:spPr>
          <a:xfrm>
            <a:off x="0" y="2132900"/>
            <a:ext cx="2280400" cy="102900"/>
          </a:xfrm>
          <a:prstGeom prst="rect">
            <a:avLst/>
          </a:prstGeom>
          <a:solidFill>
            <a:srgbClr val="7ECE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9" name="Google Shape;29;p4"/>
          <p:cNvSpPr/>
          <p:nvPr/>
        </p:nvSpPr>
        <p:spPr>
          <a:xfrm>
            <a:off x="2280567" y="2132900"/>
            <a:ext cx="2280400" cy="102900"/>
          </a:xfrm>
          <a:prstGeom prst="rect">
            <a:avLst/>
          </a:prstGeom>
          <a:solidFill>
            <a:srgbClr val="2185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0" name="Google Shape;30;p4"/>
          <p:cNvSpPr txBox="1">
            <a:spLocks noGrp="1"/>
          </p:cNvSpPr>
          <p:nvPr>
            <p:ph type="sldNum" idx="12"/>
          </p:nvPr>
        </p:nvSpPr>
        <p:spPr>
          <a:xfrm>
            <a:off x="-167" y="6440375"/>
            <a:ext cx="12192000" cy="417900"/>
          </a:xfrm>
          <a:prstGeom prst="rect">
            <a:avLst/>
          </a:prstGeom>
        </p:spPr>
        <p:txBody>
          <a:bodyPr spcFirstLastPara="1" wrap="square" lIns="91425" tIns="91425" rIns="91425" bIns="91425" anchor="t" anchorCtr="0">
            <a:noAutofit/>
          </a:bodyPr>
          <a:lstStyle>
            <a:lvl1pPr lvl="0" algn="ctr">
              <a:buNone/>
              <a:defRPr/>
            </a:lvl1pPr>
            <a:lvl2pPr lvl="1" algn="ctr">
              <a:buNone/>
              <a:defRPr/>
            </a:lvl2pPr>
            <a:lvl3pPr lvl="2" algn="ctr">
              <a:buNone/>
              <a:defRPr/>
            </a:lvl3pPr>
            <a:lvl4pPr lvl="3" algn="ctr">
              <a:buNone/>
              <a:defRPr/>
            </a:lvl4pPr>
            <a:lvl5pPr lvl="4" algn="ctr">
              <a:buNone/>
              <a:defRPr/>
            </a:lvl5pPr>
            <a:lvl6pPr lvl="5" algn="ctr">
              <a:buNone/>
              <a:defRPr/>
            </a:lvl6pPr>
            <a:lvl7pPr lvl="6" algn="ctr">
              <a:buNone/>
              <a:defRPr/>
            </a:lvl7pPr>
            <a:lvl8pPr lvl="7" algn="ctr">
              <a:buNone/>
              <a:defRPr/>
            </a:lvl8pPr>
            <a:lvl9pPr lvl="8" algn="ctr">
              <a:buNone/>
              <a:defRPr/>
            </a:lvl9pPr>
          </a:lstStyle>
          <a:p>
            <a:fld id="{00000000-1234-1234-1234-123412341234}" type="slidenum">
              <a:rPr lang="en" smtClean="0"/>
              <a:pPr/>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1191600" y="274650"/>
            <a:ext cx="8616800" cy="1143000"/>
          </a:xfrm>
          <a:prstGeom prst="rect">
            <a:avLst/>
          </a:prstGeom>
        </p:spPr>
        <p:txBody>
          <a:bodyPr spcFirstLastPara="1" wrap="square" lIns="91425" tIns="91425" rIns="91425" bIns="91425" anchor="b" anchorCtr="0"/>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3" name="Google Shape;33;p5"/>
          <p:cNvSpPr txBox="1">
            <a:spLocks noGrp="1"/>
          </p:cNvSpPr>
          <p:nvPr>
            <p:ph type="body" idx="1"/>
          </p:nvPr>
        </p:nvSpPr>
        <p:spPr>
          <a:xfrm>
            <a:off x="1191600" y="1831450"/>
            <a:ext cx="8616800" cy="4736400"/>
          </a:xfrm>
          <a:prstGeom prst="rect">
            <a:avLst/>
          </a:prstGeom>
        </p:spPr>
        <p:txBody>
          <a:bodyPr spcFirstLastPara="1" wrap="square" lIns="91425" tIns="91425" rIns="91425" bIns="91425" anchor="t" anchorCtr="0"/>
          <a:lstStyle>
            <a:lvl1pPr marL="457200" lvl="0" indent="-419100">
              <a:spcBef>
                <a:spcPts val="600"/>
              </a:spcBef>
              <a:spcAft>
                <a:spcPts val="0"/>
              </a:spcAft>
              <a:buSzPts val="30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
        <p:nvSpPr>
          <p:cNvPr id="34" name="Google Shape;34;p5"/>
          <p:cNvSpPr/>
          <p:nvPr/>
        </p:nvSpPr>
        <p:spPr>
          <a:xfrm>
            <a:off x="9808488" y="6755100"/>
            <a:ext cx="1191600" cy="102900"/>
          </a:xfrm>
          <a:prstGeom prst="rect">
            <a:avLst/>
          </a:prstGeom>
          <a:solidFill>
            <a:srgbClr val="FF971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5" name="Google Shape;35;p5"/>
          <p:cNvSpPr/>
          <p:nvPr/>
        </p:nvSpPr>
        <p:spPr>
          <a:xfrm>
            <a:off x="11000416" y="6755100"/>
            <a:ext cx="1191600" cy="102900"/>
          </a:xfrm>
          <a:prstGeom prst="rect">
            <a:avLst/>
          </a:prstGeom>
          <a:solidFill>
            <a:srgbClr val="F202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6" name="Google Shape;36;p5"/>
          <p:cNvSpPr/>
          <p:nvPr/>
        </p:nvSpPr>
        <p:spPr>
          <a:xfrm>
            <a:off x="0" y="6755100"/>
            <a:ext cx="1191600" cy="102900"/>
          </a:xfrm>
          <a:prstGeom prst="rect">
            <a:avLst/>
          </a:prstGeom>
          <a:solidFill>
            <a:srgbClr val="7ECE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7" name="Google Shape;37;p5"/>
          <p:cNvSpPr/>
          <p:nvPr/>
        </p:nvSpPr>
        <p:spPr>
          <a:xfrm>
            <a:off x="1191613" y="6755100"/>
            <a:ext cx="8616800" cy="102900"/>
          </a:xfrm>
          <a:prstGeom prst="rect">
            <a:avLst/>
          </a:prstGeom>
          <a:solidFill>
            <a:srgbClr val="2185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38" name="Google Shape;38;p5"/>
          <p:cNvSpPr txBox="1">
            <a:spLocks noGrp="1"/>
          </p:cNvSpPr>
          <p:nvPr>
            <p:ph type="sldNum" idx="12"/>
          </p:nvPr>
        </p:nvSpPr>
        <p:spPr>
          <a:xfrm>
            <a:off x="11307433" y="6364177"/>
            <a:ext cx="731600" cy="4179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2"/>
        <p:cNvGrpSpPr/>
        <p:nvPr/>
      </p:nvGrpSpPr>
      <p:grpSpPr>
        <a:xfrm>
          <a:off x="0" y="0"/>
          <a:ext cx="0" cy="0"/>
          <a:chOff x="0" y="0"/>
          <a:chExt cx="0" cy="0"/>
        </a:xfrm>
      </p:grpSpPr>
      <p:sp>
        <p:nvSpPr>
          <p:cNvPr id="73" name="Google Shape;73;p10"/>
          <p:cNvSpPr/>
          <p:nvPr/>
        </p:nvSpPr>
        <p:spPr>
          <a:xfrm>
            <a:off x="9808488" y="6755100"/>
            <a:ext cx="1191600" cy="102900"/>
          </a:xfrm>
          <a:prstGeom prst="rect">
            <a:avLst/>
          </a:prstGeom>
          <a:solidFill>
            <a:srgbClr val="FF971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4" name="Google Shape;74;p10"/>
          <p:cNvSpPr/>
          <p:nvPr/>
        </p:nvSpPr>
        <p:spPr>
          <a:xfrm>
            <a:off x="11000416" y="6755100"/>
            <a:ext cx="1191600" cy="102900"/>
          </a:xfrm>
          <a:prstGeom prst="rect">
            <a:avLst/>
          </a:prstGeom>
          <a:solidFill>
            <a:srgbClr val="F202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5" name="Google Shape;75;p10"/>
          <p:cNvSpPr/>
          <p:nvPr/>
        </p:nvSpPr>
        <p:spPr>
          <a:xfrm>
            <a:off x="0" y="6755100"/>
            <a:ext cx="1191600" cy="102900"/>
          </a:xfrm>
          <a:prstGeom prst="rect">
            <a:avLst/>
          </a:prstGeom>
          <a:solidFill>
            <a:srgbClr val="7ECE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6" name="Google Shape;76;p10"/>
          <p:cNvSpPr/>
          <p:nvPr/>
        </p:nvSpPr>
        <p:spPr>
          <a:xfrm>
            <a:off x="1191613" y="6755100"/>
            <a:ext cx="8616800" cy="102900"/>
          </a:xfrm>
          <a:prstGeom prst="rect">
            <a:avLst/>
          </a:prstGeom>
          <a:solidFill>
            <a:srgbClr val="2185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7" name="Google Shape;77;p10"/>
          <p:cNvSpPr txBox="1">
            <a:spLocks noGrp="1"/>
          </p:cNvSpPr>
          <p:nvPr>
            <p:ph type="sldNum" idx="12"/>
          </p:nvPr>
        </p:nvSpPr>
        <p:spPr>
          <a:xfrm>
            <a:off x="11307433" y="6364177"/>
            <a:ext cx="731600" cy="4179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letely blank">
  <p:cSld name="Completely blank">
    <p:spTree>
      <p:nvGrpSpPr>
        <p:cNvPr id="1" name="Shape 188"/>
        <p:cNvGrpSpPr/>
        <p:nvPr/>
      </p:nvGrpSpPr>
      <p:grpSpPr>
        <a:xfrm>
          <a:off x="0" y="0"/>
          <a:ext cx="0" cy="0"/>
          <a:chOff x="0" y="0"/>
          <a:chExt cx="0" cy="0"/>
        </a:xfrm>
      </p:grpSpPr>
      <p:sp>
        <p:nvSpPr>
          <p:cNvPr id="189" name="Google Shape;189;p12"/>
          <p:cNvSpPr/>
          <p:nvPr/>
        </p:nvSpPr>
        <p:spPr>
          <a:xfrm>
            <a:off x="558800" y="-2108200"/>
            <a:ext cx="11074400" cy="11074400"/>
          </a:xfrm>
          <a:prstGeom prst="ellipse">
            <a:avLst/>
          </a:prstGeom>
          <a:noFill/>
          <a:ln w="9525" cap="flat" cmpd="sng">
            <a:solidFill>
              <a:srgbClr val="A1BECC"/>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90" name="Google Shape;190;p12"/>
          <p:cNvSpPr txBox="1">
            <a:spLocks noGrp="1"/>
          </p:cNvSpPr>
          <p:nvPr>
            <p:ph type="sldNum" idx="12"/>
          </p:nvPr>
        </p:nvSpPr>
        <p:spPr>
          <a:xfrm>
            <a:off x="5782800" y="6335500"/>
            <a:ext cx="626400" cy="522000"/>
          </a:xfrm>
          <a:prstGeom prst="rect">
            <a:avLst/>
          </a:prstGeom>
        </p:spPr>
        <p:txBody>
          <a:bodyPr spcFirstLastPara="1" wrap="square" lIns="91425" tIns="91425" rIns="91425" bIns="91425" anchor="t" anchorCtr="0">
            <a:noAutofit/>
          </a:bodyPr>
          <a:lstStyle>
            <a:lvl1pPr lvl="0" algn="ctr" rtl="0">
              <a:buNone/>
              <a:defRPr/>
            </a:lvl1pPr>
            <a:lvl2pPr lvl="1" algn="ctr" rtl="0">
              <a:buNone/>
              <a:defRPr/>
            </a:lvl2pPr>
            <a:lvl3pPr lvl="2" algn="ctr" rtl="0">
              <a:buNone/>
              <a:defRPr/>
            </a:lvl3pPr>
            <a:lvl4pPr lvl="3" algn="ctr" rtl="0">
              <a:buNone/>
              <a:defRPr/>
            </a:lvl4pPr>
            <a:lvl5pPr lvl="4" algn="ctr" rtl="0">
              <a:buNone/>
              <a:defRPr/>
            </a:lvl5pPr>
            <a:lvl6pPr lvl="5" algn="ctr" rtl="0">
              <a:buNone/>
              <a:defRPr/>
            </a:lvl6pPr>
            <a:lvl7pPr lvl="6" algn="ctr" rtl="0">
              <a:buNone/>
              <a:defRPr/>
            </a:lvl7pPr>
            <a:lvl8pPr lvl="7" algn="ctr" rtl="0">
              <a:buNone/>
              <a:defRPr/>
            </a:lvl8pPr>
            <a:lvl9pPr lvl="8" algn="ctr" rtl="0">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304315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9BC29B-CD14-4172-9B93-F334EF7BA94E}" type="slidenum">
              <a:rPr lang="en-US" smtClean="0"/>
              <a:t>‹#›</a:t>
            </a:fld>
            <a:endParaRPr lang="en-US"/>
          </a:p>
        </p:txBody>
      </p:sp>
    </p:spTree>
    <p:extLst>
      <p:ext uri="{BB962C8B-B14F-4D97-AF65-F5344CB8AC3E}">
        <p14:creationId xmlns:p14="http://schemas.microsoft.com/office/powerpoint/2010/main" val="2572027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 3 columns">
  <p:cSld name="Title + 3 columns">
    <p:spTree>
      <p:nvGrpSpPr>
        <p:cNvPr id="1" name="Shape 48"/>
        <p:cNvGrpSpPr/>
        <p:nvPr/>
      </p:nvGrpSpPr>
      <p:grpSpPr>
        <a:xfrm>
          <a:off x="0" y="0"/>
          <a:ext cx="0" cy="0"/>
          <a:chOff x="0" y="0"/>
          <a:chExt cx="0" cy="0"/>
        </a:xfrm>
      </p:grpSpPr>
      <p:sp>
        <p:nvSpPr>
          <p:cNvPr id="49" name="Google Shape;49;p7"/>
          <p:cNvSpPr txBox="1">
            <a:spLocks noGrp="1"/>
          </p:cNvSpPr>
          <p:nvPr>
            <p:ph type="title"/>
          </p:nvPr>
        </p:nvSpPr>
        <p:spPr>
          <a:xfrm>
            <a:off x="1191600" y="274650"/>
            <a:ext cx="8616800" cy="1143000"/>
          </a:xfrm>
          <a:prstGeom prst="rect">
            <a:avLst/>
          </a:prstGeom>
        </p:spPr>
        <p:txBody>
          <a:bodyPr spcFirstLastPara="1" wrap="square" lIns="91425" tIns="91425" rIns="91425" bIns="91425" anchor="b" anchorCtr="0"/>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endParaRPr/>
          </a:p>
        </p:txBody>
      </p:sp>
      <p:sp>
        <p:nvSpPr>
          <p:cNvPr id="50" name="Google Shape;50;p7"/>
          <p:cNvSpPr txBox="1">
            <a:spLocks noGrp="1"/>
          </p:cNvSpPr>
          <p:nvPr>
            <p:ph type="body" idx="1"/>
          </p:nvPr>
        </p:nvSpPr>
        <p:spPr>
          <a:xfrm>
            <a:off x="1191600" y="1600200"/>
            <a:ext cx="3161600" cy="4967700"/>
          </a:xfrm>
          <a:prstGeom prst="rect">
            <a:avLst/>
          </a:prstGeom>
        </p:spPr>
        <p:txBody>
          <a:bodyPr spcFirstLastPara="1" wrap="square" lIns="91425" tIns="91425" rIns="91425" bIns="91425" anchor="t" anchorCtr="0"/>
          <a:lstStyle>
            <a:lvl1pPr marL="457200" lvl="0" indent="-317500" rtl="0">
              <a:spcBef>
                <a:spcPts val="600"/>
              </a:spcBef>
              <a:spcAft>
                <a:spcPts val="0"/>
              </a:spcAft>
              <a:buSzPts val="1400"/>
              <a:buChar char="▷"/>
              <a:defRPr sz="1400"/>
            </a:lvl1pPr>
            <a:lvl2pPr marL="914400" lvl="1" indent="-317500" rtl="0">
              <a:spcBef>
                <a:spcPts val="0"/>
              </a:spcBef>
              <a:spcAft>
                <a:spcPts val="0"/>
              </a:spcAft>
              <a:buSzPts val="1400"/>
              <a:buChar char="○"/>
              <a:defRPr sz="1400"/>
            </a:lvl2pPr>
            <a:lvl3pPr marL="1371600" lvl="2" indent="-317500" rtl="0">
              <a:spcBef>
                <a:spcPts val="0"/>
              </a:spcBef>
              <a:spcAft>
                <a:spcPts val="0"/>
              </a:spcAft>
              <a:buSzPts val="1400"/>
              <a:buChar char="■"/>
              <a:defRPr sz="1400"/>
            </a:lvl3pPr>
            <a:lvl4pPr marL="1828800" lvl="3" indent="-317500" rtl="0">
              <a:spcBef>
                <a:spcPts val="0"/>
              </a:spcBef>
              <a:spcAft>
                <a:spcPts val="0"/>
              </a:spcAft>
              <a:buSzPts val="1400"/>
              <a:buChar char="●"/>
              <a:defRPr sz="1400"/>
            </a:lvl4pPr>
            <a:lvl5pPr marL="2286000" lvl="4" indent="-317500" rtl="0">
              <a:spcBef>
                <a:spcPts val="0"/>
              </a:spcBef>
              <a:spcAft>
                <a:spcPts val="0"/>
              </a:spcAft>
              <a:buSzPts val="1400"/>
              <a:buChar char="○"/>
              <a:defRPr sz="1400"/>
            </a:lvl5pPr>
            <a:lvl6pPr marL="2743200" lvl="5" indent="-317500" rtl="0">
              <a:spcBef>
                <a:spcPts val="0"/>
              </a:spcBef>
              <a:spcAft>
                <a:spcPts val="0"/>
              </a:spcAft>
              <a:buSzPts val="1400"/>
              <a:buChar char="■"/>
              <a:defRPr sz="1400"/>
            </a:lvl6pPr>
            <a:lvl7pPr marL="3200400" lvl="6" indent="-317500" rtl="0">
              <a:spcBef>
                <a:spcPts val="0"/>
              </a:spcBef>
              <a:spcAft>
                <a:spcPts val="0"/>
              </a:spcAft>
              <a:buSzPts val="1400"/>
              <a:buChar char="●"/>
              <a:defRPr sz="1400"/>
            </a:lvl7pPr>
            <a:lvl8pPr marL="3657600" lvl="7" indent="-317500" rtl="0">
              <a:spcBef>
                <a:spcPts val="0"/>
              </a:spcBef>
              <a:spcAft>
                <a:spcPts val="0"/>
              </a:spcAft>
              <a:buSzPts val="1400"/>
              <a:buChar char="○"/>
              <a:defRPr sz="1400"/>
            </a:lvl8pPr>
            <a:lvl9pPr marL="4114800" lvl="8" indent="-317500" rtl="0">
              <a:spcBef>
                <a:spcPts val="0"/>
              </a:spcBef>
              <a:spcAft>
                <a:spcPts val="0"/>
              </a:spcAft>
              <a:buSzPts val="1400"/>
              <a:buChar char="■"/>
              <a:defRPr sz="1400"/>
            </a:lvl9pPr>
          </a:lstStyle>
          <a:p>
            <a:endParaRPr/>
          </a:p>
        </p:txBody>
      </p:sp>
      <p:sp>
        <p:nvSpPr>
          <p:cNvPr id="51" name="Google Shape;51;p7"/>
          <p:cNvSpPr txBox="1">
            <a:spLocks noGrp="1"/>
          </p:cNvSpPr>
          <p:nvPr>
            <p:ph type="body" idx="2"/>
          </p:nvPr>
        </p:nvSpPr>
        <p:spPr>
          <a:xfrm>
            <a:off x="4515205" y="1600200"/>
            <a:ext cx="3161600" cy="4967700"/>
          </a:xfrm>
          <a:prstGeom prst="rect">
            <a:avLst/>
          </a:prstGeom>
        </p:spPr>
        <p:txBody>
          <a:bodyPr spcFirstLastPara="1" wrap="square" lIns="91425" tIns="91425" rIns="91425" bIns="91425" anchor="t" anchorCtr="0"/>
          <a:lstStyle>
            <a:lvl1pPr marL="457200" lvl="0" indent="-317500" rtl="0">
              <a:spcBef>
                <a:spcPts val="600"/>
              </a:spcBef>
              <a:spcAft>
                <a:spcPts val="0"/>
              </a:spcAft>
              <a:buSzPts val="1400"/>
              <a:buChar char="▷"/>
              <a:defRPr sz="1400"/>
            </a:lvl1pPr>
            <a:lvl2pPr marL="914400" lvl="1" indent="-317500" rtl="0">
              <a:spcBef>
                <a:spcPts val="0"/>
              </a:spcBef>
              <a:spcAft>
                <a:spcPts val="0"/>
              </a:spcAft>
              <a:buSzPts val="1400"/>
              <a:buChar char="○"/>
              <a:defRPr sz="1400"/>
            </a:lvl2pPr>
            <a:lvl3pPr marL="1371600" lvl="2" indent="-317500" rtl="0">
              <a:spcBef>
                <a:spcPts val="0"/>
              </a:spcBef>
              <a:spcAft>
                <a:spcPts val="0"/>
              </a:spcAft>
              <a:buSzPts val="1400"/>
              <a:buChar char="■"/>
              <a:defRPr sz="1400"/>
            </a:lvl3pPr>
            <a:lvl4pPr marL="1828800" lvl="3" indent="-317500" rtl="0">
              <a:spcBef>
                <a:spcPts val="0"/>
              </a:spcBef>
              <a:spcAft>
                <a:spcPts val="0"/>
              </a:spcAft>
              <a:buSzPts val="1400"/>
              <a:buChar char="●"/>
              <a:defRPr sz="1400"/>
            </a:lvl4pPr>
            <a:lvl5pPr marL="2286000" lvl="4" indent="-317500" rtl="0">
              <a:spcBef>
                <a:spcPts val="0"/>
              </a:spcBef>
              <a:spcAft>
                <a:spcPts val="0"/>
              </a:spcAft>
              <a:buSzPts val="1400"/>
              <a:buChar char="○"/>
              <a:defRPr sz="1400"/>
            </a:lvl5pPr>
            <a:lvl6pPr marL="2743200" lvl="5" indent="-317500" rtl="0">
              <a:spcBef>
                <a:spcPts val="0"/>
              </a:spcBef>
              <a:spcAft>
                <a:spcPts val="0"/>
              </a:spcAft>
              <a:buSzPts val="1400"/>
              <a:buChar char="■"/>
              <a:defRPr sz="1400"/>
            </a:lvl6pPr>
            <a:lvl7pPr marL="3200400" lvl="6" indent="-317500" rtl="0">
              <a:spcBef>
                <a:spcPts val="0"/>
              </a:spcBef>
              <a:spcAft>
                <a:spcPts val="0"/>
              </a:spcAft>
              <a:buSzPts val="1400"/>
              <a:buChar char="●"/>
              <a:defRPr sz="1400"/>
            </a:lvl7pPr>
            <a:lvl8pPr marL="3657600" lvl="7" indent="-317500" rtl="0">
              <a:spcBef>
                <a:spcPts val="0"/>
              </a:spcBef>
              <a:spcAft>
                <a:spcPts val="0"/>
              </a:spcAft>
              <a:buSzPts val="1400"/>
              <a:buChar char="○"/>
              <a:defRPr sz="1400"/>
            </a:lvl8pPr>
            <a:lvl9pPr marL="4114800" lvl="8" indent="-317500" rtl="0">
              <a:spcBef>
                <a:spcPts val="0"/>
              </a:spcBef>
              <a:spcAft>
                <a:spcPts val="0"/>
              </a:spcAft>
              <a:buSzPts val="1400"/>
              <a:buChar char="■"/>
              <a:defRPr sz="1400"/>
            </a:lvl9pPr>
          </a:lstStyle>
          <a:p>
            <a:endParaRPr/>
          </a:p>
        </p:txBody>
      </p:sp>
      <p:sp>
        <p:nvSpPr>
          <p:cNvPr id="52" name="Google Shape;52;p7"/>
          <p:cNvSpPr txBox="1">
            <a:spLocks noGrp="1"/>
          </p:cNvSpPr>
          <p:nvPr>
            <p:ph type="body" idx="3"/>
          </p:nvPr>
        </p:nvSpPr>
        <p:spPr>
          <a:xfrm>
            <a:off x="7838809" y="1600200"/>
            <a:ext cx="3161600" cy="4967700"/>
          </a:xfrm>
          <a:prstGeom prst="rect">
            <a:avLst/>
          </a:prstGeom>
        </p:spPr>
        <p:txBody>
          <a:bodyPr spcFirstLastPara="1" wrap="square" lIns="91425" tIns="91425" rIns="91425" bIns="91425" anchor="t" anchorCtr="0"/>
          <a:lstStyle>
            <a:lvl1pPr marL="457200" lvl="0" indent="-317500" rtl="0">
              <a:spcBef>
                <a:spcPts val="600"/>
              </a:spcBef>
              <a:spcAft>
                <a:spcPts val="0"/>
              </a:spcAft>
              <a:buSzPts val="1400"/>
              <a:buChar char="▷"/>
              <a:defRPr sz="1400"/>
            </a:lvl1pPr>
            <a:lvl2pPr marL="914400" lvl="1" indent="-317500" rtl="0">
              <a:spcBef>
                <a:spcPts val="0"/>
              </a:spcBef>
              <a:spcAft>
                <a:spcPts val="0"/>
              </a:spcAft>
              <a:buSzPts val="1400"/>
              <a:buChar char="○"/>
              <a:defRPr sz="1400"/>
            </a:lvl2pPr>
            <a:lvl3pPr marL="1371600" lvl="2" indent="-317500" rtl="0">
              <a:spcBef>
                <a:spcPts val="0"/>
              </a:spcBef>
              <a:spcAft>
                <a:spcPts val="0"/>
              </a:spcAft>
              <a:buSzPts val="1400"/>
              <a:buChar char="■"/>
              <a:defRPr sz="1400"/>
            </a:lvl3pPr>
            <a:lvl4pPr marL="1828800" lvl="3" indent="-317500" rtl="0">
              <a:spcBef>
                <a:spcPts val="0"/>
              </a:spcBef>
              <a:spcAft>
                <a:spcPts val="0"/>
              </a:spcAft>
              <a:buSzPts val="1400"/>
              <a:buChar char="●"/>
              <a:defRPr sz="1400"/>
            </a:lvl4pPr>
            <a:lvl5pPr marL="2286000" lvl="4" indent="-317500" rtl="0">
              <a:spcBef>
                <a:spcPts val="0"/>
              </a:spcBef>
              <a:spcAft>
                <a:spcPts val="0"/>
              </a:spcAft>
              <a:buSzPts val="1400"/>
              <a:buChar char="○"/>
              <a:defRPr sz="1400"/>
            </a:lvl5pPr>
            <a:lvl6pPr marL="2743200" lvl="5" indent="-317500" rtl="0">
              <a:spcBef>
                <a:spcPts val="0"/>
              </a:spcBef>
              <a:spcAft>
                <a:spcPts val="0"/>
              </a:spcAft>
              <a:buSzPts val="1400"/>
              <a:buChar char="■"/>
              <a:defRPr sz="1400"/>
            </a:lvl6pPr>
            <a:lvl7pPr marL="3200400" lvl="6" indent="-317500" rtl="0">
              <a:spcBef>
                <a:spcPts val="0"/>
              </a:spcBef>
              <a:spcAft>
                <a:spcPts val="0"/>
              </a:spcAft>
              <a:buSzPts val="1400"/>
              <a:buChar char="●"/>
              <a:defRPr sz="1400"/>
            </a:lvl7pPr>
            <a:lvl8pPr marL="3657600" lvl="7" indent="-317500" rtl="0">
              <a:spcBef>
                <a:spcPts val="0"/>
              </a:spcBef>
              <a:spcAft>
                <a:spcPts val="0"/>
              </a:spcAft>
              <a:buSzPts val="1400"/>
              <a:buChar char="○"/>
              <a:defRPr sz="1400"/>
            </a:lvl8pPr>
            <a:lvl9pPr marL="4114800" lvl="8" indent="-317500" rtl="0">
              <a:spcBef>
                <a:spcPts val="0"/>
              </a:spcBef>
              <a:spcAft>
                <a:spcPts val="0"/>
              </a:spcAft>
              <a:buSzPts val="1400"/>
              <a:buChar char="■"/>
              <a:defRPr sz="1400"/>
            </a:lvl9pPr>
          </a:lstStyle>
          <a:p>
            <a:endParaRPr/>
          </a:p>
        </p:txBody>
      </p:sp>
      <p:sp>
        <p:nvSpPr>
          <p:cNvPr id="53" name="Google Shape;53;p7"/>
          <p:cNvSpPr/>
          <p:nvPr/>
        </p:nvSpPr>
        <p:spPr>
          <a:xfrm>
            <a:off x="9808488" y="6755100"/>
            <a:ext cx="1191600" cy="102900"/>
          </a:xfrm>
          <a:prstGeom prst="rect">
            <a:avLst/>
          </a:prstGeom>
          <a:solidFill>
            <a:srgbClr val="FF971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4" name="Google Shape;54;p7"/>
          <p:cNvSpPr/>
          <p:nvPr/>
        </p:nvSpPr>
        <p:spPr>
          <a:xfrm>
            <a:off x="11000416" y="6755100"/>
            <a:ext cx="1191600" cy="102900"/>
          </a:xfrm>
          <a:prstGeom prst="rect">
            <a:avLst/>
          </a:prstGeom>
          <a:solidFill>
            <a:srgbClr val="F202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5" name="Google Shape;55;p7"/>
          <p:cNvSpPr/>
          <p:nvPr/>
        </p:nvSpPr>
        <p:spPr>
          <a:xfrm>
            <a:off x="0" y="6755100"/>
            <a:ext cx="1191600" cy="102900"/>
          </a:xfrm>
          <a:prstGeom prst="rect">
            <a:avLst/>
          </a:prstGeom>
          <a:solidFill>
            <a:srgbClr val="7ECE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6" name="Google Shape;56;p7"/>
          <p:cNvSpPr/>
          <p:nvPr/>
        </p:nvSpPr>
        <p:spPr>
          <a:xfrm>
            <a:off x="1191613" y="6755100"/>
            <a:ext cx="8616800" cy="102900"/>
          </a:xfrm>
          <a:prstGeom prst="rect">
            <a:avLst/>
          </a:prstGeom>
          <a:solidFill>
            <a:srgbClr val="2185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57" name="Google Shape;57;p7"/>
          <p:cNvSpPr txBox="1">
            <a:spLocks noGrp="1"/>
          </p:cNvSpPr>
          <p:nvPr>
            <p:ph type="sldNum" idx="12"/>
          </p:nvPr>
        </p:nvSpPr>
        <p:spPr>
          <a:xfrm>
            <a:off x="11307433" y="6364177"/>
            <a:ext cx="731600" cy="4179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235890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65"/>
        <p:cNvGrpSpPr/>
        <p:nvPr/>
      </p:nvGrpSpPr>
      <p:grpSpPr>
        <a:xfrm>
          <a:off x="0" y="0"/>
          <a:ext cx="0" cy="0"/>
          <a:chOff x="0" y="0"/>
          <a:chExt cx="0" cy="0"/>
        </a:xfrm>
      </p:grpSpPr>
      <p:sp>
        <p:nvSpPr>
          <p:cNvPr id="66" name="Google Shape;66;p9"/>
          <p:cNvSpPr txBox="1">
            <a:spLocks noGrp="1"/>
          </p:cNvSpPr>
          <p:nvPr>
            <p:ph type="body" idx="1"/>
          </p:nvPr>
        </p:nvSpPr>
        <p:spPr>
          <a:xfrm>
            <a:off x="1191600" y="6199950"/>
            <a:ext cx="8616800" cy="467700"/>
          </a:xfrm>
          <a:prstGeom prst="rect">
            <a:avLst/>
          </a:prstGeom>
        </p:spPr>
        <p:txBody>
          <a:bodyPr spcFirstLastPara="1" wrap="square" lIns="91425" tIns="91425" rIns="91425" bIns="91425" anchor="b" anchorCtr="0"/>
          <a:lstStyle>
            <a:lvl1pPr marL="457200" lvl="0" indent="-228600">
              <a:spcBef>
                <a:spcPts val="360"/>
              </a:spcBef>
              <a:spcAft>
                <a:spcPts val="0"/>
              </a:spcAft>
              <a:buClr>
                <a:srgbClr val="2185C5"/>
              </a:buClr>
              <a:buSzPts val="1400"/>
              <a:buNone/>
              <a:defRPr sz="1400">
                <a:solidFill>
                  <a:srgbClr val="2185C5"/>
                </a:solidFill>
              </a:defRPr>
            </a:lvl1pPr>
          </a:lstStyle>
          <a:p>
            <a:endParaRPr/>
          </a:p>
        </p:txBody>
      </p:sp>
      <p:sp>
        <p:nvSpPr>
          <p:cNvPr id="67" name="Google Shape;67;p9"/>
          <p:cNvSpPr/>
          <p:nvPr/>
        </p:nvSpPr>
        <p:spPr>
          <a:xfrm>
            <a:off x="9808488" y="6755100"/>
            <a:ext cx="1191600" cy="102900"/>
          </a:xfrm>
          <a:prstGeom prst="rect">
            <a:avLst/>
          </a:prstGeom>
          <a:solidFill>
            <a:srgbClr val="FF971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8" name="Google Shape;68;p9"/>
          <p:cNvSpPr/>
          <p:nvPr/>
        </p:nvSpPr>
        <p:spPr>
          <a:xfrm>
            <a:off x="11000416" y="6755100"/>
            <a:ext cx="1191600" cy="102900"/>
          </a:xfrm>
          <a:prstGeom prst="rect">
            <a:avLst/>
          </a:prstGeom>
          <a:solidFill>
            <a:srgbClr val="F202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69" name="Google Shape;69;p9"/>
          <p:cNvSpPr/>
          <p:nvPr/>
        </p:nvSpPr>
        <p:spPr>
          <a:xfrm>
            <a:off x="0" y="6755100"/>
            <a:ext cx="1191600" cy="102900"/>
          </a:xfrm>
          <a:prstGeom prst="rect">
            <a:avLst/>
          </a:prstGeom>
          <a:solidFill>
            <a:srgbClr val="7ECE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0" name="Google Shape;70;p9"/>
          <p:cNvSpPr/>
          <p:nvPr/>
        </p:nvSpPr>
        <p:spPr>
          <a:xfrm>
            <a:off x="1191613" y="6755100"/>
            <a:ext cx="8616800" cy="102900"/>
          </a:xfrm>
          <a:prstGeom prst="rect">
            <a:avLst/>
          </a:prstGeom>
          <a:solidFill>
            <a:srgbClr val="2185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71" name="Google Shape;71;p9"/>
          <p:cNvSpPr txBox="1">
            <a:spLocks noGrp="1"/>
          </p:cNvSpPr>
          <p:nvPr>
            <p:ph type="sldNum" idx="12"/>
          </p:nvPr>
        </p:nvSpPr>
        <p:spPr>
          <a:xfrm>
            <a:off x="11307433" y="6364177"/>
            <a:ext cx="731600" cy="417900"/>
          </a:xfrm>
          <a:prstGeom prst="rect">
            <a:avLst/>
          </a:prstGeom>
        </p:spPr>
        <p:txBody>
          <a:bodyPr spcFirstLastPara="1" wrap="square" lIns="91425" tIns="91425" rIns="91425" bIns="91425" anchor="t" anchorCtr="0">
            <a:noAutofit/>
          </a:bodyPr>
          <a:lstStyle>
            <a:lvl1pPr lvl="0">
              <a:buNone/>
              <a:defRPr>
                <a:solidFill>
                  <a:srgbClr val="2185C5"/>
                </a:solidFill>
              </a:defRPr>
            </a:lvl1pPr>
            <a:lvl2pPr lvl="1">
              <a:buNone/>
              <a:defRPr>
                <a:solidFill>
                  <a:srgbClr val="2185C5"/>
                </a:solidFill>
              </a:defRPr>
            </a:lvl2pPr>
            <a:lvl3pPr lvl="2">
              <a:buNone/>
              <a:defRPr>
                <a:solidFill>
                  <a:srgbClr val="2185C5"/>
                </a:solidFill>
              </a:defRPr>
            </a:lvl3pPr>
            <a:lvl4pPr lvl="3">
              <a:buNone/>
              <a:defRPr>
                <a:solidFill>
                  <a:srgbClr val="2185C5"/>
                </a:solidFill>
              </a:defRPr>
            </a:lvl4pPr>
            <a:lvl5pPr lvl="4">
              <a:buNone/>
              <a:defRPr>
                <a:solidFill>
                  <a:srgbClr val="2185C5"/>
                </a:solidFill>
              </a:defRPr>
            </a:lvl5pPr>
            <a:lvl6pPr lvl="5">
              <a:buNone/>
              <a:defRPr>
                <a:solidFill>
                  <a:srgbClr val="2185C5"/>
                </a:solidFill>
              </a:defRPr>
            </a:lvl6pPr>
            <a:lvl7pPr lvl="6">
              <a:buNone/>
              <a:defRPr>
                <a:solidFill>
                  <a:srgbClr val="2185C5"/>
                </a:solidFill>
              </a:defRPr>
            </a:lvl7pPr>
            <a:lvl8pPr lvl="7">
              <a:buNone/>
              <a:defRPr>
                <a:solidFill>
                  <a:srgbClr val="2185C5"/>
                </a:solidFill>
              </a:defRPr>
            </a:lvl8pPr>
            <a:lvl9pPr lvl="8">
              <a:buNone/>
              <a:defRPr>
                <a:solidFill>
                  <a:srgbClr val="2185C5"/>
                </a:solidFil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797334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4C9D4-A417-46E3-ADEB-E54637AD79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B3DA8DB-CD54-4A75-9084-EE3EFCBBE7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F8A45CA-4FE9-4DBE-852C-86CD079C5961}"/>
              </a:ext>
            </a:extLst>
          </p:cNvPr>
          <p:cNvSpPr>
            <a:spLocks noGrp="1"/>
          </p:cNvSpPr>
          <p:nvPr>
            <p:ph type="dt" sz="half" idx="10"/>
          </p:nvPr>
        </p:nvSpPr>
        <p:spPr/>
        <p:txBody>
          <a:bodyPr/>
          <a:lstStyle/>
          <a:p>
            <a:fld id="{39C8B487-31F3-41F8-BA22-E1A1D40938F8}" type="datetimeFigureOut">
              <a:rPr lang="en-US" smtClean="0"/>
              <a:t>10/23/2024</a:t>
            </a:fld>
            <a:endParaRPr lang="en-US"/>
          </a:p>
        </p:txBody>
      </p:sp>
      <p:sp>
        <p:nvSpPr>
          <p:cNvPr id="5" name="Footer Placeholder 4">
            <a:extLst>
              <a:ext uri="{FF2B5EF4-FFF2-40B4-BE49-F238E27FC236}">
                <a16:creationId xmlns:a16="http://schemas.microsoft.com/office/drawing/2014/main" id="{84921FF8-3BE2-463D-8A1D-90D4BDCBB6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AF1C6D-CC30-47DD-85FE-D4F2971625D2}"/>
              </a:ext>
            </a:extLst>
          </p:cNvPr>
          <p:cNvSpPr>
            <a:spLocks noGrp="1"/>
          </p:cNvSpPr>
          <p:nvPr>
            <p:ph type="sldNum" sz="quarter" idx="12"/>
          </p:nvPr>
        </p:nvSpPr>
        <p:spPr/>
        <p:txBody>
          <a:bodyPr/>
          <a:lstStyle/>
          <a:p>
            <a:fld id="{53FA44E3-FB73-42EF-9002-A7C3379C3BC4}" type="slidenum">
              <a:rPr lang="en-US" smtClean="0"/>
              <a:t>‹#›</a:t>
            </a:fld>
            <a:endParaRPr lang="en-US"/>
          </a:p>
        </p:txBody>
      </p:sp>
    </p:spTree>
    <p:extLst>
      <p:ext uri="{BB962C8B-B14F-4D97-AF65-F5344CB8AC3E}">
        <p14:creationId xmlns:p14="http://schemas.microsoft.com/office/powerpoint/2010/main" val="3947727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191600" y="274650"/>
            <a:ext cx="8616800" cy="1143000"/>
          </a:xfrm>
          <a:prstGeom prst="rect">
            <a:avLst/>
          </a:prstGeom>
          <a:noFill/>
          <a:ln>
            <a:noFill/>
          </a:ln>
        </p:spPr>
        <p:txBody>
          <a:bodyPr spcFirstLastPara="1" wrap="square" lIns="91425" tIns="91425" rIns="91425" bIns="91425" anchor="b" anchorCtr="0"/>
          <a:lstStyle>
            <a:lvl1pPr lvl="0">
              <a:spcBef>
                <a:spcPts val="0"/>
              </a:spcBef>
              <a:spcAft>
                <a:spcPts val="0"/>
              </a:spcAft>
              <a:buClr>
                <a:srgbClr val="97ABBC"/>
              </a:buClr>
              <a:buSzPts val="3600"/>
              <a:buFont typeface="Raleway"/>
              <a:buNone/>
              <a:defRPr sz="3600">
                <a:solidFill>
                  <a:srgbClr val="97ABBC"/>
                </a:solidFill>
                <a:latin typeface="Raleway"/>
                <a:ea typeface="Raleway"/>
                <a:cs typeface="Raleway"/>
                <a:sym typeface="Raleway"/>
              </a:defRPr>
            </a:lvl1pPr>
            <a:lvl2pPr lvl="1">
              <a:spcBef>
                <a:spcPts val="0"/>
              </a:spcBef>
              <a:spcAft>
                <a:spcPts val="0"/>
              </a:spcAft>
              <a:buClr>
                <a:srgbClr val="97ABBC"/>
              </a:buClr>
              <a:buSzPts val="3600"/>
              <a:buFont typeface="Raleway"/>
              <a:buNone/>
              <a:defRPr sz="3600">
                <a:solidFill>
                  <a:srgbClr val="97ABBC"/>
                </a:solidFill>
                <a:latin typeface="Raleway"/>
                <a:ea typeface="Raleway"/>
                <a:cs typeface="Raleway"/>
                <a:sym typeface="Raleway"/>
              </a:defRPr>
            </a:lvl2pPr>
            <a:lvl3pPr lvl="2">
              <a:spcBef>
                <a:spcPts val="0"/>
              </a:spcBef>
              <a:spcAft>
                <a:spcPts val="0"/>
              </a:spcAft>
              <a:buClr>
                <a:srgbClr val="97ABBC"/>
              </a:buClr>
              <a:buSzPts val="3600"/>
              <a:buFont typeface="Raleway"/>
              <a:buNone/>
              <a:defRPr sz="3600">
                <a:solidFill>
                  <a:srgbClr val="97ABBC"/>
                </a:solidFill>
                <a:latin typeface="Raleway"/>
                <a:ea typeface="Raleway"/>
                <a:cs typeface="Raleway"/>
                <a:sym typeface="Raleway"/>
              </a:defRPr>
            </a:lvl3pPr>
            <a:lvl4pPr lvl="3">
              <a:spcBef>
                <a:spcPts val="0"/>
              </a:spcBef>
              <a:spcAft>
                <a:spcPts val="0"/>
              </a:spcAft>
              <a:buClr>
                <a:srgbClr val="97ABBC"/>
              </a:buClr>
              <a:buSzPts val="3600"/>
              <a:buFont typeface="Raleway"/>
              <a:buNone/>
              <a:defRPr sz="3600">
                <a:solidFill>
                  <a:srgbClr val="97ABBC"/>
                </a:solidFill>
                <a:latin typeface="Raleway"/>
                <a:ea typeface="Raleway"/>
                <a:cs typeface="Raleway"/>
                <a:sym typeface="Raleway"/>
              </a:defRPr>
            </a:lvl4pPr>
            <a:lvl5pPr lvl="4">
              <a:spcBef>
                <a:spcPts val="0"/>
              </a:spcBef>
              <a:spcAft>
                <a:spcPts val="0"/>
              </a:spcAft>
              <a:buClr>
                <a:srgbClr val="97ABBC"/>
              </a:buClr>
              <a:buSzPts val="3600"/>
              <a:buFont typeface="Raleway"/>
              <a:buNone/>
              <a:defRPr sz="3600">
                <a:solidFill>
                  <a:srgbClr val="97ABBC"/>
                </a:solidFill>
                <a:latin typeface="Raleway"/>
                <a:ea typeface="Raleway"/>
                <a:cs typeface="Raleway"/>
                <a:sym typeface="Raleway"/>
              </a:defRPr>
            </a:lvl5pPr>
            <a:lvl6pPr lvl="5">
              <a:spcBef>
                <a:spcPts val="0"/>
              </a:spcBef>
              <a:spcAft>
                <a:spcPts val="0"/>
              </a:spcAft>
              <a:buClr>
                <a:srgbClr val="97ABBC"/>
              </a:buClr>
              <a:buSzPts val="3600"/>
              <a:buFont typeface="Raleway"/>
              <a:buNone/>
              <a:defRPr sz="3600">
                <a:solidFill>
                  <a:srgbClr val="97ABBC"/>
                </a:solidFill>
                <a:latin typeface="Raleway"/>
                <a:ea typeface="Raleway"/>
                <a:cs typeface="Raleway"/>
                <a:sym typeface="Raleway"/>
              </a:defRPr>
            </a:lvl6pPr>
            <a:lvl7pPr lvl="6">
              <a:spcBef>
                <a:spcPts val="0"/>
              </a:spcBef>
              <a:spcAft>
                <a:spcPts val="0"/>
              </a:spcAft>
              <a:buClr>
                <a:srgbClr val="97ABBC"/>
              </a:buClr>
              <a:buSzPts val="3600"/>
              <a:buFont typeface="Raleway"/>
              <a:buNone/>
              <a:defRPr sz="3600">
                <a:solidFill>
                  <a:srgbClr val="97ABBC"/>
                </a:solidFill>
                <a:latin typeface="Raleway"/>
                <a:ea typeface="Raleway"/>
                <a:cs typeface="Raleway"/>
                <a:sym typeface="Raleway"/>
              </a:defRPr>
            </a:lvl7pPr>
            <a:lvl8pPr lvl="7">
              <a:spcBef>
                <a:spcPts val="0"/>
              </a:spcBef>
              <a:spcAft>
                <a:spcPts val="0"/>
              </a:spcAft>
              <a:buClr>
                <a:srgbClr val="97ABBC"/>
              </a:buClr>
              <a:buSzPts val="3600"/>
              <a:buFont typeface="Raleway"/>
              <a:buNone/>
              <a:defRPr sz="3600">
                <a:solidFill>
                  <a:srgbClr val="97ABBC"/>
                </a:solidFill>
                <a:latin typeface="Raleway"/>
                <a:ea typeface="Raleway"/>
                <a:cs typeface="Raleway"/>
                <a:sym typeface="Raleway"/>
              </a:defRPr>
            </a:lvl8pPr>
            <a:lvl9pPr lvl="8">
              <a:spcBef>
                <a:spcPts val="0"/>
              </a:spcBef>
              <a:spcAft>
                <a:spcPts val="0"/>
              </a:spcAft>
              <a:buClr>
                <a:srgbClr val="97ABBC"/>
              </a:buClr>
              <a:buSzPts val="3600"/>
              <a:buFont typeface="Raleway"/>
              <a:buNone/>
              <a:defRPr sz="3600">
                <a:solidFill>
                  <a:srgbClr val="97ABBC"/>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1191600" y="1831450"/>
            <a:ext cx="8616800" cy="4736400"/>
          </a:xfrm>
          <a:prstGeom prst="rect">
            <a:avLst/>
          </a:prstGeom>
          <a:noFill/>
          <a:ln>
            <a:noFill/>
          </a:ln>
        </p:spPr>
        <p:txBody>
          <a:bodyPr spcFirstLastPara="1" wrap="square" lIns="91425" tIns="91425" rIns="91425" bIns="91425" anchor="t" anchorCtr="0"/>
          <a:lstStyle>
            <a:lvl1pPr marL="457200" lvl="0" indent="-419100">
              <a:spcBef>
                <a:spcPts val="600"/>
              </a:spcBef>
              <a:spcAft>
                <a:spcPts val="0"/>
              </a:spcAft>
              <a:buClr>
                <a:srgbClr val="677480"/>
              </a:buClr>
              <a:buSzPts val="3000"/>
              <a:buFont typeface="Lato"/>
              <a:buChar char="▷"/>
              <a:defRPr sz="3000">
                <a:solidFill>
                  <a:srgbClr val="677480"/>
                </a:solidFill>
                <a:latin typeface="Lato"/>
                <a:ea typeface="Lato"/>
                <a:cs typeface="Lato"/>
                <a:sym typeface="Lato"/>
              </a:defRPr>
            </a:lvl1pPr>
            <a:lvl2pPr marL="914400" lvl="1" indent="-381000">
              <a:spcBef>
                <a:spcPts val="0"/>
              </a:spcBef>
              <a:spcAft>
                <a:spcPts val="0"/>
              </a:spcAft>
              <a:buClr>
                <a:srgbClr val="677480"/>
              </a:buClr>
              <a:buSzPts val="2400"/>
              <a:buFont typeface="Lato"/>
              <a:buChar char="○"/>
              <a:defRPr sz="2400">
                <a:solidFill>
                  <a:srgbClr val="677480"/>
                </a:solidFill>
                <a:latin typeface="Lato"/>
                <a:ea typeface="Lato"/>
                <a:cs typeface="Lato"/>
                <a:sym typeface="Lato"/>
              </a:defRPr>
            </a:lvl2pPr>
            <a:lvl3pPr marL="1371600" lvl="2" indent="-381000">
              <a:spcBef>
                <a:spcPts val="0"/>
              </a:spcBef>
              <a:spcAft>
                <a:spcPts val="0"/>
              </a:spcAft>
              <a:buClr>
                <a:srgbClr val="677480"/>
              </a:buClr>
              <a:buSzPts val="2400"/>
              <a:buFont typeface="Lato"/>
              <a:buChar char="■"/>
              <a:defRPr sz="2400">
                <a:solidFill>
                  <a:srgbClr val="677480"/>
                </a:solidFill>
                <a:latin typeface="Lato"/>
                <a:ea typeface="Lato"/>
                <a:cs typeface="Lato"/>
                <a:sym typeface="Lato"/>
              </a:defRPr>
            </a:lvl3pPr>
            <a:lvl4pPr marL="1828800" lvl="3" indent="-342900">
              <a:spcBef>
                <a:spcPts val="0"/>
              </a:spcBef>
              <a:spcAft>
                <a:spcPts val="0"/>
              </a:spcAft>
              <a:buClr>
                <a:srgbClr val="677480"/>
              </a:buClr>
              <a:buSzPts val="1800"/>
              <a:buFont typeface="Lato"/>
              <a:buChar char="●"/>
              <a:defRPr sz="1800">
                <a:solidFill>
                  <a:srgbClr val="677480"/>
                </a:solidFill>
                <a:latin typeface="Lato"/>
                <a:ea typeface="Lato"/>
                <a:cs typeface="Lato"/>
                <a:sym typeface="Lato"/>
              </a:defRPr>
            </a:lvl4pPr>
            <a:lvl5pPr marL="2286000" lvl="4" indent="-342900">
              <a:spcBef>
                <a:spcPts val="0"/>
              </a:spcBef>
              <a:spcAft>
                <a:spcPts val="0"/>
              </a:spcAft>
              <a:buClr>
                <a:srgbClr val="677480"/>
              </a:buClr>
              <a:buSzPts val="1800"/>
              <a:buFont typeface="Lato"/>
              <a:buChar char="○"/>
              <a:defRPr sz="1800">
                <a:solidFill>
                  <a:srgbClr val="677480"/>
                </a:solidFill>
                <a:latin typeface="Lato"/>
                <a:ea typeface="Lato"/>
                <a:cs typeface="Lato"/>
                <a:sym typeface="Lato"/>
              </a:defRPr>
            </a:lvl5pPr>
            <a:lvl6pPr marL="2743200" lvl="5" indent="-342900">
              <a:spcBef>
                <a:spcPts val="0"/>
              </a:spcBef>
              <a:spcAft>
                <a:spcPts val="0"/>
              </a:spcAft>
              <a:buClr>
                <a:srgbClr val="677480"/>
              </a:buClr>
              <a:buSzPts val="1800"/>
              <a:buFont typeface="Lato"/>
              <a:buChar char="■"/>
              <a:defRPr sz="1800">
                <a:solidFill>
                  <a:srgbClr val="677480"/>
                </a:solidFill>
                <a:latin typeface="Lato"/>
                <a:ea typeface="Lato"/>
                <a:cs typeface="Lato"/>
                <a:sym typeface="Lato"/>
              </a:defRPr>
            </a:lvl6pPr>
            <a:lvl7pPr marL="3200400" lvl="6" indent="-342900">
              <a:spcBef>
                <a:spcPts val="0"/>
              </a:spcBef>
              <a:spcAft>
                <a:spcPts val="0"/>
              </a:spcAft>
              <a:buClr>
                <a:srgbClr val="677480"/>
              </a:buClr>
              <a:buSzPts val="1800"/>
              <a:buFont typeface="Lato"/>
              <a:buChar char="●"/>
              <a:defRPr sz="1800">
                <a:solidFill>
                  <a:srgbClr val="677480"/>
                </a:solidFill>
                <a:latin typeface="Lato"/>
                <a:ea typeface="Lato"/>
                <a:cs typeface="Lato"/>
                <a:sym typeface="Lato"/>
              </a:defRPr>
            </a:lvl7pPr>
            <a:lvl8pPr marL="3657600" lvl="7" indent="-342900">
              <a:spcBef>
                <a:spcPts val="0"/>
              </a:spcBef>
              <a:spcAft>
                <a:spcPts val="0"/>
              </a:spcAft>
              <a:buClr>
                <a:srgbClr val="677480"/>
              </a:buClr>
              <a:buSzPts val="1800"/>
              <a:buFont typeface="Lato"/>
              <a:buChar char="○"/>
              <a:defRPr sz="1800">
                <a:solidFill>
                  <a:srgbClr val="677480"/>
                </a:solidFill>
                <a:latin typeface="Lato"/>
                <a:ea typeface="Lato"/>
                <a:cs typeface="Lato"/>
                <a:sym typeface="Lato"/>
              </a:defRPr>
            </a:lvl8pPr>
            <a:lvl9pPr marL="4114800" lvl="8" indent="-342900">
              <a:spcBef>
                <a:spcPts val="0"/>
              </a:spcBef>
              <a:spcAft>
                <a:spcPts val="0"/>
              </a:spcAft>
              <a:buClr>
                <a:srgbClr val="677480"/>
              </a:buClr>
              <a:buSzPts val="1800"/>
              <a:buFont typeface="Lato"/>
              <a:buChar char="■"/>
              <a:defRPr sz="1800">
                <a:solidFill>
                  <a:srgbClr val="677480"/>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11307433" y="6364177"/>
            <a:ext cx="731600" cy="417900"/>
          </a:xfrm>
          <a:prstGeom prst="rect">
            <a:avLst/>
          </a:prstGeom>
          <a:noFill/>
          <a:ln>
            <a:noFill/>
          </a:ln>
        </p:spPr>
        <p:txBody>
          <a:bodyPr spcFirstLastPara="1" wrap="square" lIns="91425" tIns="91425" rIns="91425" bIns="91425" anchor="t" anchorCtr="0">
            <a:noAutofit/>
          </a:bodyPr>
          <a:lstStyle>
            <a:lvl1pPr lvl="0" algn="r">
              <a:buNone/>
              <a:defRPr sz="1300">
                <a:solidFill>
                  <a:srgbClr val="97ABBC"/>
                </a:solidFill>
                <a:latin typeface="Lato"/>
                <a:ea typeface="Lato"/>
                <a:cs typeface="Lato"/>
                <a:sym typeface="Lato"/>
              </a:defRPr>
            </a:lvl1pPr>
            <a:lvl2pPr lvl="1" algn="r">
              <a:buNone/>
              <a:defRPr sz="1300">
                <a:solidFill>
                  <a:srgbClr val="97ABBC"/>
                </a:solidFill>
                <a:latin typeface="Lato"/>
                <a:ea typeface="Lato"/>
                <a:cs typeface="Lato"/>
                <a:sym typeface="Lato"/>
              </a:defRPr>
            </a:lvl2pPr>
            <a:lvl3pPr lvl="2" algn="r">
              <a:buNone/>
              <a:defRPr sz="1300">
                <a:solidFill>
                  <a:srgbClr val="97ABBC"/>
                </a:solidFill>
                <a:latin typeface="Lato"/>
                <a:ea typeface="Lato"/>
                <a:cs typeface="Lato"/>
                <a:sym typeface="Lato"/>
              </a:defRPr>
            </a:lvl3pPr>
            <a:lvl4pPr lvl="3" algn="r">
              <a:buNone/>
              <a:defRPr sz="1300">
                <a:solidFill>
                  <a:srgbClr val="97ABBC"/>
                </a:solidFill>
                <a:latin typeface="Lato"/>
                <a:ea typeface="Lato"/>
                <a:cs typeface="Lato"/>
                <a:sym typeface="Lato"/>
              </a:defRPr>
            </a:lvl4pPr>
            <a:lvl5pPr lvl="4" algn="r">
              <a:buNone/>
              <a:defRPr sz="1300">
                <a:solidFill>
                  <a:srgbClr val="97ABBC"/>
                </a:solidFill>
                <a:latin typeface="Lato"/>
                <a:ea typeface="Lato"/>
                <a:cs typeface="Lato"/>
                <a:sym typeface="Lato"/>
              </a:defRPr>
            </a:lvl5pPr>
            <a:lvl6pPr lvl="5" algn="r">
              <a:buNone/>
              <a:defRPr sz="1300">
                <a:solidFill>
                  <a:srgbClr val="97ABBC"/>
                </a:solidFill>
                <a:latin typeface="Lato"/>
                <a:ea typeface="Lato"/>
                <a:cs typeface="Lato"/>
                <a:sym typeface="Lato"/>
              </a:defRPr>
            </a:lvl6pPr>
            <a:lvl7pPr lvl="6" algn="r">
              <a:buNone/>
              <a:defRPr sz="1300">
                <a:solidFill>
                  <a:srgbClr val="97ABBC"/>
                </a:solidFill>
                <a:latin typeface="Lato"/>
                <a:ea typeface="Lato"/>
                <a:cs typeface="Lato"/>
                <a:sym typeface="Lato"/>
              </a:defRPr>
            </a:lvl7pPr>
            <a:lvl8pPr lvl="7" algn="r">
              <a:buNone/>
              <a:defRPr sz="1300">
                <a:solidFill>
                  <a:srgbClr val="97ABBC"/>
                </a:solidFill>
                <a:latin typeface="Lato"/>
                <a:ea typeface="Lato"/>
                <a:cs typeface="Lato"/>
                <a:sym typeface="Lato"/>
              </a:defRPr>
            </a:lvl8pPr>
            <a:lvl9pPr lvl="8" algn="r">
              <a:buNone/>
              <a:defRPr sz="1300">
                <a:solidFill>
                  <a:srgbClr val="97ABBC"/>
                </a:solidFill>
                <a:latin typeface="Lato"/>
                <a:ea typeface="Lato"/>
                <a:cs typeface="Lato"/>
                <a:sym typeface="Lato"/>
              </a:defRPr>
            </a:lvl9pPr>
          </a:lstStyle>
          <a:p>
            <a:fld id="{00000000-1234-1234-1234-123412341234}" type="slidenum">
              <a:rPr lang="en" smtClean="0"/>
              <a:pPr/>
              <a:t>‹#›</a:t>
            </a:fld>
            <a:endParaRPr lang="en"/>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6" r:id="rId4"/>
    <p:sldLayoutId id="2147483659" r:id="rId5"/>
    <p:sldLayoutId id="2147483661" r:id="rId6"/>
    <p:sldLayoutId id="2147483664" r:id="rId7"/>
    <p:sldLayoutId id="2147483665" r:id="rId8"/>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85C5E9-9108-4529-82B4-53BF0B4F1D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B44B9F1-7D49-4D2D-9A40-3EC2B7771F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DF6E7B-9C1B-48AC-8B3E-46B3165983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C8B487-31F3-41F8-BA22-E1A1D40938F8}" type="datetimeFigureOut">
              <a:rPr lang="en-US" smtClean="0"/>
              <a:t>10/23/2024</a:t>
            </a:fld>
            <a:endParaRPr lang="en-US"/>
          </a:p>
        </p:txBody>
      </p:sp>
      <p:sp>
        <p:nvSpPr>
          <p:cNvPr id="5" name="Footer Placeholder 4">
            <a:extLst>
              <a:ext uri="{FF2B5EF4-FFF2-40B4-BE49-F238E27FC236}">
                <a16:creationId xmlns:a16="http://schemas.microsoft.com/office/drawing/2014/main" id="{24EC2E64-C95C-4BC8-BAFD-0B385E61A0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B7D182F-97D1-4E37-AFBC-05D75B9E59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FA44E3-FB73-42EF-9002-A7C3379C3BC4}" type="slidenum">
              <a:rPr lang="en-US" smtClean="0"/>
              <a:t>‹#›</a:t>
            </a:fld>
            <a:endParaRPr lang="en-US"/>
          </a:p>
        </p:txBody>
      </p:sp>
    </p:spTree>
    <p:extLst>
      <p:ext uri="{BB962C8B-B14F-4D97-AF65-F5344CB8AC3E}">
        <p14:creationId xmlns:p14="http://schemas.microsoft.com/office/powerpoint/2010/main" val="2882770101"/>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www.cde.ca.gov/ci/fl/im/wlpublishercontactinfo.asp"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www.cde.ca.gov/ci/cr/cf/imfrpfaq1.asp"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www.cde.ca.gov/ci/cr/cf/imfrpfaq1.asp" TargetMode="External"/><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www.cde.ca.gov/pd/ca/wl/"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 Id="rId5" Type="http://schemas.openxmlformats.org/officeDocument/2006/relationships/hyperlink" Target="https://www.cde.ca.gov/ci/rl/im/implementofimsnotadopt.asp" TargetMode="External"/><Relationship Id="rId4" Type="http://schemas.openxmlformats.org/officeDocument/2006/relationships/hyperlink" Target="https://www.cde.ca.gov/re/pn/sm/cefcsmt.asp"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s://www.cde.ca.gov/be/st/ss/worldlanguage.asp"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 Id="rId6" Type="http://schemas.openxmlformats.org/officeDocument/2006/relationships/hyperlink" Target="https://www.cde.ca.gov/re/pn/rc/" TargetMode="External"/><Relationship Id="rId5" Type="http://schemas.openxmlformats.org/officeDocument/2006/relationships/hyperlink" Target="https://www.cde.ca.gov/re/mo/castandards.asp" TargetMode="External"/><Relationship Id="rId4" Type="http://schemas.openxmlformats.org/officeDocument/2006/relationships/hyperlink" Target="https://www2.cde.ca.gov/cacs/"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cde.ca.gov/ci/fl/cf/" TargetMode="External"/><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www.cde.ca.gov/ci/cr/dl/index.asp?tabsection=3#worldlanguages" TargetMode="External"/><Relationship Id="rId2" Type="http://schemas.openxmlformats.org/officeDocument/2006/relationships/notesSlide" Target="../notesSlides/notesSlide24.xml"/><Relationship Id="rId1" Type="http://schemas.openxmlformats.org/officeDocument/2006/relationships/slideLayout" Target="../slideLayouts/slideLayout3.xml"/><Relationship Id="rId4" Type="http://schemas.openxmlformats.org/officeDocument/2006/relationships/hyperlink" Target="https://www.cde.ca.gov/ci/cr/dl/index.asp?tabsection=1#wlwebinar"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 name="Title 7">
            <a:extLst>
              <a:ext uri="{FF2B5EF4-FFF2-40B4-BE49-F238E27FC236}">
                <a16:creationId xmlns:a16="http://schemas.microsoft.com/office/drawing/2014/main" id="{7BFFD4B8-E4CF-48B6-9224-B4143A994678}"/>
              </a:ext>
            </a:extLst>
          </p:cNvPr>
          <p:cNvSpPr>
            <a:spLocks noGrp="1"/>
          </p:cNvSpPr>
          <p:nvPr>
            <p:ph type="ctrTitle"/>
          </p:nvPr>
        </p:nvSpPr>
        <p:spPr>
          <a:xfrm>
            <a:off x="173421" y="3605514"/>
            <a:ext cx="11937064" cy="1726232"/>
          </a:xfrm>
        </p:spPr>
        <p:txBody>
          <a:bodyPr/>
          <a:lstStyle/>
          <a:p>
            <a:r>
              <a:rPr lang="en-US" sz="4400" b="1" dirty="0">
                <a:solidFill>
                  <a:srgbClr val="003366"/>
                </a:solidFill>
                <a:latin typeface="Arial" panose="020B0604020202020204" pitchFamily="34" charset="0"/>
                <a:cs typeface="Arial" panose="020B0604020202020204" pitchFamily="34" charset="0"/>
              </a:rPr>
              <a:t>Selecting Instructional Materials Aligned to the World Languages Standards and Framework</a:t>
            </a:r>
            <a:endParaRPr lang="en-US" sz="4400" dirty="0">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EA6A9-85CC-40D8-91EE-8AEFF363133D}"/>
              </a:ext>
            </a:extLst>
          </p:cNvPr>
          <p:cNvSpPr>
            <a:spLocks noGrp="1"/>
          </p:cNvSpPr>
          <p:nvPr>
            <p:ph type="title"/>
          </p:nvPr>
        </p:nvSpPr>
        <p:spPr>
          <a:xfrm>
            <a:off x="542754" y="35293"/>
            <a:ext cx="11092198" cy="972454"/>
          </a:xfrm>
        </p:spPr>
        <p:txBody>
          <a:bodyPr/>
          <a:lstStyle/>
          <a:p>
            <a:r>
              <a:rPr lang="en-US" sz="4000" b="1" dirty="0">
                <a:solidFill>
                  <a:srgbClr val="003366"/>
                </a:solidFill>
                <a:latin typeface="Arial" panose="020B0604020202020204" pitchFamily="34" charset="0"/>
                <a:cs typeface="Arial" panose="020B0604020202020204" pitchFamily="34" charset="0"/>
              </a:rPr>
              <a:t>Approved Instructional Programs for K–8 </a:t>
            </a:r>
            <a:r>
              <a:rPr lang="en-US" sz="4000" b="1" dirty="0">
                <a:solidFill>
                  <a:srgbClr val="1D405D"/>
                </a:solidFill>
                <a:latin typeface="Arial" panose="020B0604020202020204" pitchFamily="34" charset="0"/>
                <a:cs typeface="Arial" panose="020B0604020202020204" pitchFamily="34" charset="0"/>
              </a:rPr>
              <a:t>[1]</a:t>
            </a:r>
            <a:endParaRPr lang="en-US" sz="4000" dirty="0"/>
          </a:p>
        </p:txBody>
      </p:sp>
      <p:graphicFrame>
        <p:nvGraphicFramePr>
          <p:cNvPr id="5" name="Content Placeholder 4">
            <a:extLst>
              <a:ext uri="{FF2B5EF4-FFF2-40B4-BE49-F238E27FC236}">
                <a16:creationId xmlns:a16="http://schemas.microsoft.com/office/drawing/2014/main" id="{53AEACB8-886B-4FC6-BB05-F6ED784D0FAC}"/>
              </a:ext>
            </a:extLst>
          </p:cNvPr>
          <p:cNvGraphicFramePr>
            <a:graphicFrameLocks noGrp="1"/>
          </p:cNvGraphicFramePr>
          <p:nvPr>
            <p:ph idx="1"/>
            <p:extLst>
              <p:ext uri="{D42A27DB-BD31-4B8C-83A1-F6EECF244321}">
                <p14:modId xmlns:p14="http://schemas.microsoft.com/office/powerpoint/2010/main" val="2925107340"/>
              </p:ext>
            </p:extLst>
          </p:nvPr>
        </p:nvGraphicFramePr>
        <p:xfrm>
          <a:off x="688201" y="1295948"/>
          <a:ext cx="10619232" cy="4864608"/>
        </p:xfrm>
        <a:graphic>
          <a:graphicData uri="http://schemas.openxmlformats.org/drawingml/2006/table">
            <a:tbl>
              <a:tblPr firstRow="1" bandRow="1">
                <a:tableStyleId>{793D81CF-94F2-401A-BA57-92F5A7B2D0C5}</a:tableStyleId>
              </a:tblPr>
              <a:tblGrid>
                <a:gridCol w="3547872">
                  <a:extLst>
                    <a:ext uri="{9D8B030D-6E8A-4147-A177-3AD203B41FA5}">
                      <a16:colId xmlns:a16="http://schemas.microsoft.com/office/drawing/2014/main" val="1368283581"/>
                    </a:ext>
                  </a:extLst>
                </a:gridCol>
                <a:gridCol w="3535680">
                  <a:extLst>
                    <a:ext uri="{9D8B030D-6E8A-4147-A177-3AD203B41FA5}">
                      <a16:colId xmlns:a16="http://schemas.microsoft.com/office/drawing/2014/main" val="2200141900"/>
                    </a:ext>
                  </a:extLst>
                </a:gridCol>
                <a:gridCol w="3535680">
                  <a:extLst>
                    <a:ext uri="{9D8B030D-6E8A-4147-A177-3AD203B41FA5}">
                      <a16:colId xmlns:a16="http://schemas.microsoft.com/office/drawing/2014/main" val="260046990"/>
                    </a:ext>
                  </a:extLst>
                </a:gridCol>
              </a:tblGrid>
              <a:tr h="1165860">
                <a:tc>
                  <a:txBody>
                    <a:bodyPr/>
                    <a:lstStyle/>
                    <a:p>
                      <a:pPr algn="ctr"/>
                      <a:r>
                        <a:rPr lang="en-US" sz="3200" dirty="0">
                          <a:solidFill>
                            <a:schemeClr val="bg1"/>
                          </a:solidFill>
                          <a:latin typeface="Arial" panose="020B0604020202020204" pitchFamily="34" charset="0"/>
                          <a:cs typeface="Arial" panose="020B0604020202020204" pitchFamily="34" charset="0"/>
                        </a:rPr>
                        <a:t>Publisher</a:t>
                      </a:r>
                      <a:endParaRPr lang="en-US" sz="3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D52A4"/>
                    </a:solidFill>
                  </a:tcPr>
                </a:tc>
                <a:tc>
                  <a:txBody>
                    <a:bodyPr/>
                    <a:lstStyle/>
                    <a:p>
                      <a:pPr algn="ctr"/>
                      <a:r>
                        <a:rPr lang="en-US" sz="3200" dirty="0">
                          <a:latin typeface="Arial" panose="020B0604020202020204" pitchFamily="34" charset="0"/>
                          <a:cs typeface="Arial" panose="020B0604020202020204" pitchFamily="34" charset="0"/>
                        </a:rPr>
                        <a:t>Program Title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D52A4"/>
                    </a:solidFill>
                  </a:tcPr>
                </a:tc>
                <a:tc>
                  <a:txBody>
                    <a:bodyPr/>
                    <a:lstStyle/>
                    <a:p>
                      <a:pPr algn="ctr"/>
                      <a:r>
                        <a:rPr lang="en-US" sz="3200" dirty="0">
                          <a:latin typeface="Arial" panose="020B0604020202020204" pitchFamily="34" charset="0"/>
                          <a:cs typeface="Arial" panose="020B0604020202020204" pitchFamily="34" charset="0"/>
                        </a:rPr>
                        <a:t>Proficiency Level(s)</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2D52A4"/>
                    </a:solidFill>
                  </a:tcPr>
                </a:tc>
                <a:extLst>
                  <a:ext uri="{0D108BD9-81ED-4DB2-BD59-A6C34878D82A}">
                    <a16:rowId xmlns:a16="http://schemas.microsoft.com/office/drawing/2014/main" val="1396905556"/>
                  </a:ext>
                </a:extLst>
              </a:tr>
              <a:tr h="1165860">
                <a:tc>
                  <a:txBody>
                    <a:bodyPr/>
                    <a:lstStyle/>
                    <a:p>
                      <a:pPr>
                        <a:spcBef>
                          <a:spcPts val="600"/>
                        </a:spcBef>
                        <a:spcAft>
                          <a:spcPts val="600"/>
                        </a:spcAft>
                      </a:pPr>
                      <a:r>
                        <a:rPr lang="en-US" sz="3200" b="0" i="0" u="none" strike="noStrike" cap="none" dirty="0">
                          <a:solidFill>
                            <a:schemeClr val="dk1"/>
                          </a:solidFill>
                          <a:effectLst/>
                          <a:latin typeface="+mn-lt"/>
                          <a:ea typeface="+mn-ea"/>
                          <a:cs typeface="+mn-cs"/>
                          <a:sym typeface="Arial"/>
                        </a:rPr>
                        <a:t>Carnegie Learning, Inc.</a:t>
                      </a:r>
                      <a:endParaRPr 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600"/>
                        </a:spcBef>
                        <a:spcAft>
                          <a:spcPts val="600"/>
                        </a:spcAft>
                      </a:pPr>
                      <a:r>
                        <a:rPr lang="es-MX" sz="3200" b="0" i="1" u="none" noProof="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¡Qué chévere!</a:t>
                      </a:r>
                      <a:r>
                        <a:rPr lang="en-US" sz="3200" b="0" u="none"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Level 1</a:t>
                      </a:r>
                      <a:endParaRPr lang="en-US" sz="3200" b="0" u="none"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600"/>
                        </a:spcBef>
                        <a:spcAft>
                          <a:spcPts val="600"/>
                        </a:spcAft>
                      </a:pPr>
                      <a:r>
                        <a:rPr lang="en-US" sz="32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Spanish: Novice</a:t>
                      </a:r>
                      <a:endParaRPr lang="en-US" sz="3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5954060"/>
                  </a:ext>
                </a:extLst>
              </a:tr>
              <a:tr h="1069848">
                <a:tc>
                  <a:txBody>
                    <a:bodyPr/>
                    <a:lstStyle/>
                    <a:p>
                      <a:pPr>
                        <a:spcBef>
                          <a:spcPts val="600"/>
                        </a:spcBef>
                        <a:spcAft>
                          <a:spcPts val="600"/>
                        </a:spcAft>
                      </a:pPr>
                      <a:r>
                        <a:rPr lang="en-US" sz="3200" b="0" i="0" u="none" strike="noStrike" cap="none" dirty="0">
                          <a:solidFill>
                            <a:schemeClr val="dk1"/>
                          </a:solidFill>
                          <a:effectLst/>
                          <a:latin typeface="+mn-lt"/>
                          <a:ea typeface="+mn-ea"/>
                          <a:cs typeface="+mn-cs"/>
                          <a:sym typeface="Arial"/>
                        </a:rPr>
                        <a:t>Carnegie Learning, Inc.</a:t>
                      </a:r>
                      <a:endParaRPr 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600"/>
                        </a:spcBef>
                        <a:spcAft>
                          <a:spcPts val="600"/>
                        </a:spcAft>
                      </a:pPr>
                      <a:r>
                        <a:rPr lang="fr-FR" sz="3200" b="0" i="1" u="none" noProof="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T’es branche?</a:t>
                      </a:r>
                      <a:r>
                        <a:rPr lang="en-US" sz="3200" b="0" i="1" u="none"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US" sz="3200" b="0" u="none"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Level 1</a:t>
                      </a:r>
                      <a:endParaRPr lang="en-US" sz="3200" b="0" u="none"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600"/>
                        </a:spcBef>
                        <a:spcAft>
                          <a:spcPts val="600"/>
                        </a:spcAft>
                      </a:pPr>
                      <a:r>
                        <a:rPr lang="en-US" sz="32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French: Novice</a:t>
                      </a:r>
                      <a:endParaRPr lang="en-US" sz="3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11797"/>
                  </a:ext>
                </a:extLst>
              </a:tr>
              <a:tr h="1165860">
                <a:tc>
                  <a:txBody>
                    <a:bodyPr/>
                    <a:lstStyle/>
                    <a:p>
                      <a:pPr>
                        <a:spcBef>
                          <a:spcPts val="600"/>
                        </a:spcBef>
                        <a:spcAft>
                          <a:spcPts val="600"/>
                        </a:spcAft>
                      </a:pPr>
                      <a:r>
                        <a:rPr lang="en-US" sz="3200" b="0" i="0" u="none" strike="noStrike" cap="none" dirty="0">
                          <a:solidFill>
                            <a:schemeClr val="dk1"/>
                          </a:solidFill>
                          <a:effectLst/>
                          <a:latin typeface="+mn-lt"/>
                          <a:ea typeface="+mn-ea"/>
                          <a:cs typeface="+mn-cs"/>
                          <a:sym typeface="Arial"/>
                        </a:rPr>
                        <a:t>Carnegie Learning, Inc.</a:t>
                      </a:r>
                      <a:endParaRPr 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s-MX" sz="3200" b="0" i="1" u="none" noProof="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 voz alta:</a:t>
                      </a:r>
                    </a:p>
                    <a:p>
                      <a:pPr marL="0" marR="0">
                        <a:spcBef>
                          <a:spcPts val="0"/>
                        </a:spcBef>
                        <a:spcAft>
                          <a:spcPts val="0"/>
                        </a:spcAft>
                      </a:pPr>
                      <a:r>
                        <a:rPr lang="es-MX" sz="3200" b="0" i="1" u="none" noProof="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Español para hispanohablantes</a:t>
                      </a:r>
                      <a:endParaRPr lang="es-MX" sz="3200" b="0" i="1" u="none"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600"/>
                        </a:spcBef>
                        <a:spcAft>
                          <a:spcPts val="600"/>
                        </a:spcAft>
                      </a:pPr>
                      <a:r>
                        <a:rPr lang="en-US" sz="32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Spanish: Novice, Intermediate</a:t>
                      </a:r>
                      <a:endParaRPr lang="en-US" sz="3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11140680"/>
                  </a:ext>
                </a:extLst>
              </a:tr>
            </a:tbl>
          </a:graphicData>
        </a:graphic>
      </p:graphicFrame>
      <p:sp>
        <p:nvSpPr>
          <p:cNvPr id="4" name="Slide Number Placeholder 3">
            <a:extLst>
              <a:ext uri="{FF2B5EF4-FFF2-40B4-BE49-F238E27FC236}">
                <a16:creationId xmlns:a16="http://schemas.microsoft.com/office/drawing/2014/main" id="{51570233-F95F-424B-AFC9-106F84EEB224}"/>
              </a:ext>
            </a:extLst>
          </p:cNvPr>
          <p:cNvSpPr>
            <a:spLocks noGrp="1"/>
          </p:cNvSpPr>
          <p:nvPr>
            <p:ph type="sldNum" sz="quarter" idx="12"/>
          </p:nvPr>
        </p:nvSpPr>
        <p:spPr/>
        <p:txBody>
          <a:bodyPr/>
          <a:lstStyle/>
          <a:p>
            <a:fld id="{469BC29B-CD14-4172-9B93-F334EF7BA94E}" type="slidenum">
              <a:rPr lang="en-US" smtClean="0">
                <a:solidFill>
                  <a:schemeClr val="tx1"/>
                </a:solidFill>
                <a:latin typeface="Arial" panose="020B0604020202020204" pitchFamily="34" charset="0"/>
                <a:cs typeface="Arial" panose="020B0604020202020204" pitchFamily="34" charset="0"/>
              </a:rPr>
              <a:t>10</a:t>
            </a:fld>
            <a:endParaRPr lang="en-U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55558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EA6A9-85CC-40D8-91EE-8AEFF363133D}"/>
              </a:ext>
            </a:extLst>
          </p:cNvPr>
          <p:cNvSpPr>
            <a:spLocks noGrp="1"/>
          </p:cNvSpPr>
          <p:nvPr>
            <p:ph type="title"/>
          </p:nvPr>
        </p:nvSpPr>
        <p:spPr>
          <a:xfrm>
            <a:off x="558544" y="28626"/>
            <a:ext cx="11114689" cy="972454"/>
          </a:xfrm>
        </p:spPr>
        <p:txBody>
          <a:bodyPr/>
          <a:lstStyle/>
          <a:p>
            <a:r>
              <a:rPr lang="en-US" sz="4000" b="1" dirty="0">
                <a:solidFill>
                  <a:srgbClr val="003366"/>
                </a:solidFill>
                <a:latin typeface="Arial" panose="020B0604020202020204" pitchFamily="34" charset="0"/>
                <a:cs typeface="Arial" panose="020B0604020202020204" pitchFamily="34" charset="0"/>
              </a:rPr>
              <a:t>Approved Instructional Programs for K–8 </a:t>
            </a:r>
            <a:r>
              <a:rPr lang="en-US" sz="4000" b="1" dirty="0">
                <a:solidFill>
                  <a:srgbClr val="1D405D"/>
                </a:solidFill>
                <a:latin typeface="Arial" panose="020B0604020202020204" pitchFamily="34" charset="0"/>
                <a:cs typeface="Arial" panose="020B0604020202020204" pitchFamily="34" charset="0"/>
              </a:rPr>
              <a:t>[2]</a:t>
            </a:r>
            <a:endParaRPr lang="en-US" sz="4000" dirty="0"/>
          </a:p>
        </p:txBody>
      </p:sp>
      <p:graphicFrame>
        <p:nvGraphicFramePr>
          <p:cNvPr id="5" name="Content Placeholder 4">
            <a:extLst>
              <a:ext uri="{FF2B5EF4-FFF2-40B4-BE49-F238E27FC236}">
                <a16:creationId xmlns:a16="http://schemas.microsoft.com/office/drawing/2014/main" id="{53AEACB8-886B-4FC6-BB05-F6ED784D0FAC}"/>
              </a:ext>
            </a:extLst>
          </p:cNvPr>
          <p:cNvGraphicFramePr>
            <a:graphicFrameLocks noGrp="1"/>
          </p:cNvGraphicFramePr>
          <p:nvPr>
            <p:ph idx="1"/>
            <p:extLst>
              <p:ext uri="{D42A27DB-BD31-4B8C-83A1-F6EECF244321}">
                <p14:modId xmlns:p14="http://schemas.microsoft.com/office/powerpoint/2010/main" val="1900937635"/>
              </p:ext>
            </p:extLst>
          </p:nvPr>
        </p:nvGraphicFramePr>
        <p:xfrm>
          <a:off x="688201" y="1295948"/>
          <a:ext cx="10619232" cy="4567428"/>
        </p:xfrm>
        <a:graphic>
          <a:graphicData uri="http://schemas.openxmlformats.org/drawingml/2006/table">
            <a:tbl>
              <a:tblPr firstRow="1" bandRow="1">
                <a:tableStyleId>{793D81CF-94F2-401A-BA57-92F5A7B2D0C5}</a:tableStyleId>
              </a:tblPr>
              <a:tblGrid>
                <a:gridCol w="3547872">
                  <a:extLst>
                    <a:ext uri="{9D8B030D-6E8A-4147-A177-3AD203B41FA5}">
                      <a16:colId xmlns:a16="http://schemas.microsoft.com/office/drawing/2014/main" val="1368283581"/>
                    </a:ext>
                  </a:extLst>
                </a:gridCol>
                <a:gridCol w="3535680">
                  <a:extLst>
                    <a:ext uri="{9D8B030D-6E8A-4147-A177-3AD203B41FA5}">
                      <a16:colId xmlns:a16="http://schemas.microsoft.com/office/drawing/2014/main" val="2200141900"/>
                    </a:ext>
                  </a:extLst>
                </a:gridCol>
                <a:gridCol w="3535680">
                  <a:extLst>
                    <a:ext uri="{9D8B030D-6E8A-4147-A177-3AD203B41FA5}">
                      <a16:colId xmlns:a16="http://schemas.microsoft.com/office/drawing/2014/main" val="260046990"/>
                    </a:ext>
                  </a:extLst>
                </a:gridCol>
              </a:tblGrid>
              <a:tr h="1165860">
                <a:tc>
                  <a:txBody>
                    <a:bodyPr/>
                    <a:lstStyle/>
                    <a:p>
                      <a:pPr algn="ctr"/>
                      <a:r>
                        <a:rPr lang="en-US" sz="3200" dirty="0">
                          <a:solidFill>
                            <a:schemeClr val="bg1"/>
                          </a:solidFill>
                          <a:latin typeface="Arial" panose="020B0604020202020204" pitchFamily="34" charset="0"/>
                          <a:cs typeface="Arial" panose="020B0604020202020204" pitchFamily="34" charset="0"/>
                        </a:rPr>
                        <a:t>Publisher</a:t>
                      </a:r>
                      <a:endParaRPr lang="en-US" sz="3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D1F2C"/>
                    </a:solidFill>
                  </a:tcPr>
                </a:tc>
                <a:tc>
                  <a:txBody>
                    <a:bodyPr/>
                    <a:lstStyle/>
                    <a:p>
                      <a:pPr algn="ctr"/>
                      <a:r>
                        <a:rPr lang="en-US" sz="3200" dirty="0">
                          <a:latin typeface="Arial" panose="020B0604020202020204" pitchFamily="34" charset="0"/>
                          <a:cs typeface="Arial" panose="020B0604020202020204" pitchFamily="34" charset="0"/>
                        </a:rPr>
                        <a:t>Program Title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D1F2C"/>
                    </a:solidFill>
                  </a:tcPr>
                </a:tc>
                <a:tc>
                  <a:txBody>
                    <a:bodyPr/>
                    <a:lstStyle/>
                    <a:p>
                      <a:pPr algn="ctr"/>
                      <a:r>
                        <a:rPr lang="en-US" sz="3200" dirty="0">
                          <a:latin typeface="Arial" panose="020B0604020202020204" pitchFamily="34" charset="0"/>
                          <a:cs typeface="Arial" panose="020B0604020202020204" pitchFamily="34" charset="0"/>
                        </a:rPr>
                        <a:t>Proficiency Level(s)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D1F2C"/>
                    </a:solidFill>
                  </a:tcPr>
                </a:tc>
                <a:extLst>
                  <a:ext uri="{0D108BD9-81ED-4DB2-BD59-A6C34878D82A}">
                    <a16:rowId xmlns:a16="http://schemas.microsoft.com/office/drawing/2014/main" val="1396905556"/>
                  </a:ext>
                </a:extLst>
              </a:tr>
              <a:tr h="1165860">
                <a:tc>
                  <a:txBody>
                    <a:bodyPr/>
                    <a:lstStyle/>
                    <a:p>
                      <a:pPr>
                        <a:spcBef>
                          <a:spcPts val="600"/>
                        </a:spcBef>
                        <a:spcAft>
                          <a:spcPts val="600"/>
                        </a:spcAft>
                      </a:pPr>
                      <a:r>
                        <a:rPr lang="en-US" sz="3200" dirty="0"/>
                        <a:t>Klett World Languages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600"/>
                        </a:spcBef>
                        <a:spcAft>
                          <a:spcPts val="600"/>
                        </a:spcAft>
                      </a:pPr>
                      <a:r>
                        <a:rPr lang="es-MX" sz="3200" b="0" i="1" u="none" noProof="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Alba y Gael</a:t>
                      </a:r>
                      <a:endParaRPr lang="es-MX" sz="3200" b="0" i="1" u="none"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600"/>
                        </a:spcBef>
                        <a:spcAft>
                          <a:spcPts val="600"/>
                        </a:spcAft>
                      </a:pPr>
                      <a:r>
                        <a:rPr lang="en-US" sz="32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Spanish: Novice</a:t>
                      </a:r>
                      <a:endParaRPr lang="en-US" sz="3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5954060"/>
                  </a:ext>
                </a:extLst>
              </a:tr>
              <a:tr h="1069848">
                <a:tc>
                  <a:txBody>
                    <a:bodyPr/>
                    <a:lstStyle/>
                    <a:p>
                      <a:pPr>
                        <a:spcBef>
                          <a:spcPts val="600"/>
                        </a:spcBef>
                        <a:spcAft>
                          <a:spcPts val="600"/>
                        </a:spcAft>
                      </a:pPr>
                      <a:r>
                        <a:rPr lang="en-US" sz="3200" dirty="0"/>
                        <a:t>Klett World Languages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600"/>
                        </a:spcBef>
                        <a:spcAft>
                          <a:spcPts val="600"/>
                        </a:spcAft>
                      </a:pPr>
                      <a:r>
                        <a:rPr lang="es-MX" sz="3200" b="0" i="1" u="none" noProof="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Reporteros</a:t>
                      </a:r>
                      <a:endParaRPr lang="es-MX" sz="3200" b="0" i="1" u="none"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600"/>
                        </a:spcBef>
                        <a:spcAft>
                          <a:spcPts val="600"/>
                        </a:spcAft>
                      </a:pPr>
                      <a:r>
                        <a:rPr lang="en-US" sz="32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Spanish: Novice (elementary)</a:t>
                      </a:r>
                      <a:endParaRPr lang="en-US" sz="3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11797"/>
                  </a:ext>
                </a:extLst>
              </a:tr>
              <a:tr h="1165860">
                <a:tc>
                  <a:txBody>
                    <a:bodyPr/>
                    <a:lstStyle/>
                    <a:p>
                      <a:pPr marL="0" marR="0" lvl="0" indent="0" algn="l" defTabSz="914400" rtl="0" eaLnBrk="1" fontAlgn="auto" latinLnBrk="0" hangingPunct="1">
                        <a:lnSpc>
                          <a:spcPct val="100000"/>
                        </a:lnSpc>
                        <a:spcBef>
                          <a:spcPts val="600"/>
                        </a:spcBef>
                        <a:spcAft>
                          <a:spcPts val="600"/>
                        </a:spcAft>
                        <a:buClr>
                          <a:srgbClr val="000000"/>
                        </a:buClr>
                        <a:buSzTx/>
                        <a:buFont typeface="Arial"/>
                        <a:buNone/>
                        <a:tabLst/>
                        <a:defRPr/>
                      </a:pPr>
                      <a:r>
                        <a:rPr lang="en-US" sz="3200" dirty="0"/>
                        <a:t>Klett World Languages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600"/>
                        </a:spcBef>
                        <a:spcAft>
                          <a:spcPts val="600"/>
                        </a:spcAft>
                      </a:pPr>
                      <a:r>
                        <a:rPr lang="es-MX" sz="3200" b="0" i="1" u="none" noProof="0" dirty="0">
                          <a:solidFill>
                            <a:schemeClr val="tx1"/>
                          </a:solidFill>
                          <a:effectLst/>
                          <a:latin typeface="Arial" panose="020B0604020202020204" pitchFamily="34" charset="0"/>
                          <a:ea typeface="Calibri" panose="020F0502020204030204" pitchFamily="34" charset="0"/>
                          <a:cs typeface="Arial" panose="020B0604020202020204" pitchFamily="34" charset="0"/>
                        </a:rPr>
                        <a:t>Mapas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600"/>
                        </a:spcBef>
                        <a:spcAft>
                          <a:spcPts val="600"/>
                        </a:spcAft>
                      </a:pPr>
                      <a:r>
                        <a:rPr lang="en-US" sz="32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Spanish: Novice (middle school)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11140680"/>
                  </a:ext>
                </a:extLst>
              </a:tr>
            </a:tbl>
          </a:graphicData>
        </a:graphic>
      </p:graphicFrame>
      <p:sp>
        <p:nvSpPr>
          <p:cNvPr id="4" name="Slide Number Placeholder 3">
            <a:extLst>
              <a:ext uri="{FF2B5EF4-FFF2-40B4-BE49-F238E27FC236}">
                <a16:creationId xmlns:a16="http://schemas.microsoft.com/office/drawing/2014/main" id="{51570233-F95F-424B-AFC9-106F84EEB224}"/>
              </a:ext>
            </a:extLst>
          </p:cNvPr>
          <p:cNvSpPr>
            <a:spLocks noGrp="1"/>
          </p:cNvSpPr>
          <p:nvPr>
            <p:ph type="sldNum" sz="quarter" idx="12"/>
          </p:nvPr>
        </p:nvSpPr>
        <p:spPr/>
        <p:txBody>
          <a:bodyPr/>
          <a:lstStyle/>
          <a:p>
            <a:fld id="{469BC29B-CD14-4172-9B93-F334EF7BA94E}" type="slidenum">
              <a:rPr lang="en-US" smtClean="0">
                <a:solidFill>
                  <a:schemeClr val="tx1"/>
                </a:solidFill>
                <a:latin typeface="Arial" panose="020B0604020202020204" pitchFamily="34" charset="0"/>
                <a:cs typeface="Arial" panose="020B0604020202020204" pitchFamily="34" charset="0"/>
              </a:rPr>
              <a:t>11</a:t>
            </a:fld>
            <a:endParaRPr lang="en-U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2978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EA6A9-85CC-40D8-91EE-8AEFF363133D}"/>
              </a:ext>
            </a:extLst>
          </p:cNvPr>
          <p:cNvSpPr>
            <a:spLocks noGrp="1"/>
          </p:cNvSpPr>
          <p:nvPr>
            <p:ph type="title"/>
          </p:nvPr>
        </p:nvSpPr>
        <p:spPr>
          <a:xfrm>
            <a:off x="558544" y="28626"/>
            <a:ext cx="11114689" cy="972454"/>
          </a:xfrm>
        </p:spPr>
        <p:txBody>
          <a:bodyPr/>
          <a:lstStyle/>
          <a:p>
            <a:r>
              <a:rPr lang="en-US" sz="4000" b="1" dirty="0">
                <a:solidFill>
                  <a:srgbClr val="003366"/>
                </a:solidFill>
                <a:latin typeface="Arial" panose="020B0604020202020204" pitchFamily="34" charset="0"/>
                <a:cs typeface="Arial" panose="020B0604020202020204" pitchFamily="34" charset="0"/>
              </a:rPr>
              <a:t>Approved Instructional Programs for K–8 </a:t>
            </a:r>
            <a:r>
              <a:rPr lang="en-US" sz="4000" b="1" dirty="0">
                <a:solidFill>
                  <a:srgbClr val="1D405D"/>
                </a:solidFill>
                <a:latin typeface="Arial" panose="020B0604020202020204" pitchFamily="34" charset="0"/>
                <a:cs typeface="Arial" panose="020B0604020202020204" pitchFamily="34" charset="0"/>
              </a:rPr>
              <a:t>[3]</a:t>
            </a:r>
            <a:endParaRPr lang="en-US" sz="4000" dirty="0"/>
          </a:p>
        </p:txBody>
      </p:sp>
      <p:graphicFrame>
        <p:nvGraphicFramePr>
          <p:cNvPr id="5" name="Content Placeholder 4">
            <a:extLst>
              <a:ext uri="{FF2B5EF4-FFF2-40B4-BE49-F238E27FC236}">
                <a16:creationId xmlns:a16="http://schemas.microsoft.com/office/drawing/2014/main" id="{53AEACB8-886B-4FC6-BB05-F6ED784D0FAC}"/>
              </a:ext>
            </a:extLst>
          </p:cNvPr>
          <p:cNvGraphicFramePr>
            <a:graphicFrameLocks noGrp="1"/>
          </p:cNvGraphicFramePr>
          <p:nvPr>
            <p:ph idx="1"/>
            <p:extLst>
              <p:ext uri="{D42A27DB-BD31-4B8C-83A1-F6EECF244321}">
                <p14:modId xmlns:p14="http://schemas.microsoft.com/office/powerpoint/2010/main" val="2956203556"/>
              </p:ext>
            </p:extLst>
          </p:nvPr>
        </p:nvGraphicFramePr>
        <p:xfrm>
          <a:off x="658376" y="1315177"/>
          <a:ext cx="10875248" cy="5049000"/>
        </p:xfrm>
        <a:graphic>
          <a:graphicData uri="http://schemas.openxmlformats.org/drawingml/2006/table">
            <a:tbl>
              <a:tblPr firstRow="1" bandRow="1">
                <a:tableStyleId>{793D81CF-94F2-401A-BA57-92F5A7B2D0C5}</a:tableStyleId>
              </a:tblPr>
              <a:tblGrid>
                <a:gridCol w="4105574">
                  <a:extLst>
                    <a:ext uri="{9D8B030D-6E8A-4147-A177-3AD203B41FA5}">
                      <a16:colId xmlns:a16="http://schemas.microsoft.com/office/drawing/2014/main" val="1368283581"/>
                    </a:ext>
                  </a:extLst>
                </a:gridCol>
                <a:gridCol w="3384837">
                  <a:extLst>
                    <a:ext uri="{9D8B030D-6E8A-4147-A177-3AD203B41FA5}">
                      <a16:colId xmlns:a16="http://schemas.microsoft.com/office/drawing/2014/main" val="2200141900"/>
                    </a:ext>
                  </a:extLst>
                </a:gridCol>
                <a:gridCol w="3384837">
                  <a:extLst>
                    <a:ext uri="{9D8B030D-6E8A-4147-A177-3AD203B41FA5}">
                      <a16:colId xmlns:a16="http://schemas.microsoft.com/office/drawing/2014/main" val="260046990"/>
                    </a:ext>
                  </a:extLst>
                </a:gridCol>
              </a:tblGrid>
              <a:tr h="919740">
                <a:tc>
                  <a:txBody>
                    <a:bodyPr/>
                    <a:lstStyle/>
                    <a:p>
                      <a:pPr algn="ctr"/>
                      <a:r>
                        <a:rPr lang="en-US" sz="3200" dirty="0">
                          <a:solidFill>
                            <a:schemeClr val="bg1"/>
                          </a:solidFill>
                          <a:latin typeface="Arial" panose="020B0604020202020204" pitchFamily="34" charset="0"/>
                          <a:cs typeface="Arial" panose="020B0604020202020204" pitchFamily="34" charset="0"/>
                        </a:rPr>
                        <a:t>Publisher</a:t>
                      </a:r>
                      <a:endParaRPr lang="en-US" sz="32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56839"/>
                    </a:solidFill>
                  </a:tcPr>
                </a:tc>
                <a:tc>
                  <a:txBody>
                    <a:bodyPr/>
                    <a:lstStyle/>
                    <a:p>
                      <a:pPr algn="ctr"/>
                      <a:r>
                        <a:rPr lang="en-US" sz="3200" dirty="0">
                          <a:latin typeface="Arial" panose="020B0604020202020204" pitchFamily="34" charset="0"/>
                          <a:cs typeface="Arial" panose="020B0604020202020204" pitchFamily="34" charset="0"/>
                        </a:rPr>
                        <a:t>Program Title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56839"/>
                    </a:solidFill>
                  </a:tcPr>
                </a:tc>
                <a:tc>
                  <a:txBody>
                    <a:bodyPr/>
                    <a:lstStyle/>
                    <a:p>
                      <a:pPr algn="ctr"/>
                      <a:r>
                        <a:rPr lang="en-US" sz="3200" dirty="0">
                          <a:latin typeface="Arial" panose="020B0604020202020204" pitchFamily="34" charset="0"/>
                          <a:cs typeface="Arial" panose="020B0604020202020204" pitchFamily="34" charset="0"/>
                        </a:rPr>
                        <a:t>Proficiency Level(s)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56839"/>
                    </a:solidFill>
                  </a:tcPr>
                </a:tc>
                <a:extLst>
                  <a:ext uri="{0D108BD9-81ED-4DB2-BD59-A6C34878D82A}">
                    <a16:rowId xmlns:a16="http://schemas.microsoft.com/office/drawing/2014/main" val="1396905556"/>
                  </a:ext>
                </a:extLst>
              </a:tr>
              <a:tr h="1002280">
                <a:tc>
                  <a:txBody>
                    <a:bodyPr/>
                    <a:lstStyle/>
                    <a:p>
                      <a:r>
                        <a:rPr lang="en-US" sz="3200" b="0" i="0" u="none" dirty="0">
                          <a:solidFill>
                            <a:schemeClr val="tx1"/>
                          </a:solidFill>
                          <a:effectLst/>
                          <a:latin typeface="Arial" panose="020B0604020202020204" pitchFamily="34" charset="0"/>
                          <a:ea typeface="Calibri" panose="020F0502020204030204" pitchFamily="34" charset="0"/>
                          <a:cs typeface="Arial" panose="020B0604020202020204" pitchFamily="34" charset="0"/>
                        </a:rPr>
                        <a:t>Vista Higher Learning</a:t>
                      </a:r>
                      <a:endParaRPr lang="en-US" sz="3200"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3200" i="1" noProof="0" dirty="0"/>
                        <a:t>¡Listos! + Antología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200" dirty="0"/>
                        <a:t>Spanish: Novice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5954060"/>
                  </a:ext>
                </a:extLst>
              </a:tr>
              <a:tr h="919740">
                <a:tc>
                  <a:txBody>
                    <a:bodyPr/>
                    <a:lstStyle/>
                    <a:p>
                      <a:pPr marL="0" marR="0">
                        <a:spcBef>
                          <a:spcPts val="0"/>
                        </a:spcBef>
                        <a:spcAft>
                          <a:spcPts val="1200"/>
                        </a:spcAft>
                      </a:pPr>
                      <a:r>
                        <a:rPr lang="en-US" sz="32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Vista Higher Learning</a:t>
                      </a:r>
                      <a:endParaRPr lang="en-US" sz="3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1200"/>
                        </a:spcAft>
                      </a:pPr>
                      <a:r>
                        <a:rPr lang="es-MX" sz="3200" b="0" i="1" u="none" noProof="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Senderos</a:t>
                      </a:r>
                      <a:r>
                        <a:rPr lang="en-US" sz="3200" b="0" i="1" u="none"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CA Edition</a:t>
                      </a:r>
                      <a:endParaRPr lang="en-US" sz="3200" b="0" i="1" u="none"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1200"/>
                        </a:spcAft>
                      </a:pPr>
                      <a:r>
                        <a:rPr lang="en-US" sz="32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Spanish: Novice, Intermediate</a:t>
                      </a:r>
                      <a:endParaRPr lang="en-US" sz="3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3611797"/>
                  </a:ext>
                </a:extLst>
              </a:tr>
              <a:tr h="1002280">
                <a:tc>
                  <a:txBody>
                    <a:bodyPr/>
                    <a:lstStyle/>
                    <a:p>
                      <a:pPr marL="0" marR="0">
                        <a:spcBef>
                          <a:spcPts val="0"/>
                        </a:spcBef>
                        <a:spcAft>
                          <a:spcPts val="1200"/>
                        </a:spcAft>
                      </a:pPr>
                      <a:r>
                        <a:rPr lang="en-US" sz="32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Vista Higher Learning</a:t>
                      </a:r>
                      <a:endParaRPr lang="en-US" sz="3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1200"/>
                        </a:spcAft>
                      </a:pPr>
                      <a:r>
                        <a:rPr lang="es-MX" sz="3200" b="0" i="1" u="none" noProof="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Encuentros</a:t>
                      </a:r>
                      <a:r>
                        <a:rPr lang="en-US" sz="3200" b="0" i="1" u="none"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CA Edition</a:t>
                      </a:r>
                      <a:endParaRPr lang="en-US" sz="3200" b="0" i="1" u="none"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1200"/>
                        </a:spcAft>
                        <a:buClr>
                          <a:srgbClr val="000000"/>
                        </a:buClr>
                        <a:buSzTx/>
                        <a:buFont typeface="Arial"/>
                        <a:buNone/>
                        <a:tabLst/>
                        <a:defRPr/>
                      </a:pPr>
                      <a:r>
                        <a:rPr lang="en-US" sz="32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Spanish: Novice, Intermediate</a:t>
                      </a:r>
                      <a:endParaRPr lang="en-US" sz="3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11140680"/>
                  </a:ext>
                </a:extLst>
              </a:tr>
              <a:tr h="1002280">
                <a:tc>
                  <a:txBody>
                    <a:bodyPr/>
                    <a:lstStyle/>
                    <a:p>
                      <a:pPr marL="0" marR="0">
                        <a:spcBef>
                          <a:spcPts val="0"/>
                        </a:spcBef>
                        <a:spcAft>
                          <a:spcPts val="1200"/>
                        </a:spcAft>
                      </a:pPr>
                      <a:r>
                        <a:rPr lang="en-US" sz="32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Vista Higher Learning</a:t>
                      </a:r>
                      <a:endParaRPr lang="en-US" sz="3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1200"/>
                        </a:spcAft>
                      </a:pPr>
                      <a:r>
                        <a:rPr lang="fr-FR" sz="3200" b="0" i="1" u="none" noProof="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D'accord</a:t>
                      </a:r>
                      <a:endParaRPr lang="fr-FR" sz="3200" b="0" i="1" u="none"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1200"/>
                        </a:spcAft>
                      </a:pPr>
                      <a:r>
                        <a:rPr lang="en-US" sz="32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French: Novice </a:t>
                      </a:r>
                      <a:endParaRPr lang="en-US" sz="3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26781017"/>
                  </a:ext>
                </a:extLst>
              </a:tr>
            </a:tbl>
          </a:graphicData>
        </a:graphic>
      </p:graphicFrame>
      <p:sp>
        <p:nvSpPr>
          <p:cNvPr id="4" name="Slide Number Placeholder 3">
            <a:extLst>
              <a:ext uri="{FF2B5EF4-FFF2-40B4-BE49-F238E27FC236}">
                <a16:creationId xmlns:a16="http://schemas.microsoft.com/office/drawing/2014/main" id="{51570233-F95F-424B-AFC9-106F84EEB224}"/>
              </a:ext>
            </a:extLst>
          </p:cNvPr>
          <p:cNvSpPr>
            <a:spLocks noGrp="1"/>
          </p:cNvSpPr>
          <p:nvPr>
            <p:ph type="sldNum" sz="quarter" idx="12"/>
          </p:nvPr>
        </p:nvSpPr>
        <p:spPr/>
        <p:txBody>
          <a:bodyPr/>
          <a:lstStyle/>
          <a:p>
            <a:fld id="{469BC29B-CD14-4172-9B93-F334EF7BA94E}" type="slidenum">
              <a:rPr lang="en-US" smtClean="0">
                <a:solidFill>
                  <a:schemeClr val="tx1"/>
                </a:solidFill>
                <a:latin typeface="Arial" panose="020B0604020202020204" pitchFamily="34" charset="0"/>
                <a:cs typeface="Arial" panose="020B0604020202020204" pitchFamily="34" charset="0"/>
              </a:rPr>
              <a:t>12</a:t>
            </a:fld>
            <a:endParaRPr lang="en-U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972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46524C9-8B96-4FDD-9C32-402A2ADB4E4C}"/>
              </a:ext>
            </a:extLst>
          </p:cNvPr>
          <p:cNvSpPr>
            <a:spLocks noGrp="1"/>
          </p:cNvSpPr>
          <p:nvPr>
            <p:ph type="title"/>
          </p:nvPr>
        </p:nvSpPr>
        <p:spPr>
          <a:xfrm>
            <a:off x="1191599" y="274649"/>
            <a:ext cx="9111729" cy="1423521"/>
          </a:xfrm>
        </p:spPr>
        <p:txBody>
          <a:bodyPr/>
          <a:lstStyle/>
          <a:p>
            <a:r>
              <a:rPr lang="en-US" sz="4400" b="1" dirty="0">
                <a:solidFill>
                  <a:srgbClr val="003366"/>
                </a:solidFill>
                <a:latin typeface="Arial" panose="020B0604020202020204" pitchFamily="34" charset="0"/>
                <a:cs typeface="Arial" panose="020B0604020202020204" pitchFamily="34" charset="0"/>
              </a:rPr>
              <a:t>Instructional Programs Approved in 2021</a:t>
            </a:r>
          </a:p>
        </p:txBody>
      </p:sp>
      <p:sp>
        <p:nvSpPr>
          <p:cNvPr id="3" name="Text Placeholder 2">
            <a:extLst>
              <a:ext uri="{FF2B5EF4-FFF2-40B4-BE49-F238E27FC236}">
                <a16:creationId xmlns:a16="http://schemas.microsoft.com/office/drawing/2014/main" id="{F05B1DFC-7D71-47AD-BDAB-7393D495509F}"/>
              </a:ext>
            </a:extLst>
          </p:cNvPr>
          <p:cNvSpPr>
            <a:spLocks noGrp="1"/>
          </p:cNvSpPr>
          <p:nvPr>
            <p:ph type="body" idx="1"/>
          </p:nvPr>
        </p:nvSpPr>
        <p:spPr>
          <a:xfrm>
            <a:off x="1191600" y="1831450"/>
            <a:ext cx="10553710" cy="4736400"/>
          </a:xfrm>
        </p:spPr>
        <p:txBody>
          <a:bodyPr/>
          <a:lstStyle/>
          <a:p>
            <a:pPr marL="0" lvl="0" indent="0">
              <a:spcBef>
                <a:spcPts val="0"/>
              </a:spcBef>
              <a:spcAft>
                <a:spcPts val="2400"/>
              </a:spcAft>
              <a:buClr>
                <a:srgbClr val="000000"/>
              </a:buClr>
              <a:buSzTx/>
              <a:buNone/>
            </a:pPr>
            <a:r>
              <a:rPr lang="en-US" sz="3200" dirty="0">
                <a:solidFill>
                  <a:srgbClr val="000000"/>
                </a:solidFill>
                <a:latin typeface="Arial" panose="020B0604020202020204" pitchFamily="34" charset="0"/>
                <a:cs typeface="Arial" panose="020B0604020202020204" pitchFamily="34" charset="0"/>
                <a:sym typeface="Arial"/>
              </a:rPr>
              <a:t>2021 World Languages Publisher Contact Information: </a:t>
            </a:r>
            <a:r>
              <a:rPr lang="en-US" sz="3200" dirty="0">
                <a:solidFill>
                  <a:srgbClr val="1155CC"/>
                </a:solidFill>
                <a:latin typeface="Arial" panose="020B0604020202020204" pitchFamily="34" charset="0"/>
                <a:cs typeface="Arial" panose="020B0604020202020204" pitchFamily="34" charset="0"/>
                <a:sym typeface="Arial"/>
                <a:hlinkClick r:id="rId3" tooltip="2021 World Languages publisher contact information">
                  <a:extLst>
                    <a:ext uri="{A12FA001-AC4F-418D-AE19-62706E023703}">
                      <ahyp:hlinkClr xmlns:ahyp="http://schemas.microsoft.com/office/drawing/2018/hyperlinkcolor" val="tx"/>
                    </a:ext>
                  </a:extLst>
                </a:hlinkClick>
              </a:rPr>
              <a:t>https://www.cde.ca.gov/ci/fl/im/wlpublishercontactinfo.asp</a:t>
            </a:r>
            <a:endParaRPr lang="en-US" sz="3200" dirty="0">
              <a:solidFill>
                <a:srgbClr val="1155CC"/>
              </a:solidFill>
              <a:latin typeface="Arial" panose="020B0604020202020204" pitchFamily="34" charset="0"/>
              <a:cs typeface="Arial" panose="020B0604020202020204" pitchFamily="34" charset="0"/>
              <a:sym typeface="Arial"/>
            </a:endParaRPr>
          </a:p>
          <a:p>
            <a:pPr marL="0" lvl="0" indent="-457200">
              <a:spcBef>
                <a:spcPts val="0"/>
              </a:spcBef>
              <a:spcAft>
                <a:spcPts val="2400"/>
              </a:spcAft>
              <a:buClr>
                <a:srgbClr val="000000"/>
              </a:buClr>
              <a:buSzTx/>
              <a:buNone/>
            </a:pPr>
            <a:r>
              <a:rPr lang="en-US" sz="3200" b="1" dirty="0">
                <a:solidFill>
                  <a:srgbClr val="000000"/>
                </a:solidFill>
                <a:latin typeface="Arial" panose="020B0604020202020204" pitchFamily="34" charset="0"/>
                <a:cs typeface="Arial" panose="020B0604020202020204" pitchFamily="34" charset="0"/>
                <a:sym typeface="Arial"/>
              </a:rPr>
              <a:t>Carnegie Learning, Inc.</a:t>
            </a:r>
          </a:p>
          <a:p>
            <a:pPr marL="0" lvl="0" indent="-457200">
              <a:spcBef>
                <a:spcPts val="0"/>
              </a:spcBef>
              <a:spcAft>
                <a:spcPts val="2400"/>
              </a:spcAft>
              <a:buClr>
                <a:srgbClr val="000000"/>
              </a:buClr>
              <a:buSzTx/>
              <a:buNone/>
            </a:pPr>
            <a:r>
              <a:rPr lang="en-US" sz="3200" b="1" dirty="0">
                <a:solidFill>
                  <a:srgbClr val="000000"/>
                </a:solidFill>
                <a:latin typeface="Arial" panose="020B0604020202020204" pitchFamily="34" charset="0"/>
                <a:cs typeface="Arial" panose="020B0604020202020204" pitchFamily="34" charset="0"/>
                <a:sym typeface="Arial"/>
              </a:rPr>
              <a:t>Klett World Languages</a:t>
            </a:r>
          </a:p>
          <a:p>
            <a:pPr marL="0" lvl="0" indent="-457200">
              <a:spcBef>
                <a:spcPts val="0"/>
              </a:spcBef>
              <a:spcAft>
                <a:spcPts val="2400"/>
              </a:spcAft>
              <a:buClr>
                <a:srgbClr val="000000"/>
              </a:buClr>
              <a:buSzTx/>
              <a:buNone/>
            </a:pPr>
            <a:r>
              <a:rPr lang="en-US" sz="3200" b="1" dirty="0">
                <a:solidFill>
                  <a:srgbClr val="000000"/>
                </a:solidFill>
                <a:latin typeface="Arial" panose="020B0604020202020204" pitchFamily="34" charset="0"/>
                <a:cs typeface="Arial" panose="020B0604020202020204" pitchFamily="34" charset="0"/>
                <a:sym typeface="Arial"/>
              </a:rPr>
              <a:t>Vista Higher Learning</a:t>
            </a:r>
            <a:endParaRPr lang="en-US" dirty="0"/>
          </a:p>
        </p:txBody>
      </p:sp>
      <p:sp>
        <p:nvSpPr>
          <p:cNvPr id="2" name="Slide Number Placeholder 1"/>
          <p:cNvSpPr>
            <a:spLocks noGrp="1"/>
          </p:cNvSpPr>
          <p:nvPr>
            <p:ph type="sldNum" idx="12"/>
          </p:nvPr>
        </p:nvSpPr>
        <p:spPr/>
        <p:txBody>
          <a:bodyPr/>
          <a:lstStyle/>
          <a:p>
            <a:fld id="{00000000-1234-1234-1234-123412341234}" type="slidenum">
              <a:rPr lang="en" smtClean="0">
                <a:solidFill>
                  <a:schemeClr val="tx1"/>
                </a:solidFill>
                <a:latin typeface="Arial" panose="020B0604020202020204" pitchFamily="34" charset="0"/>
                <a:cs typeface="Arial" panose="020B0604020202020204" pitchFamily="34" charset="0"/>
              </a:rPr>
              <a:pPr/>
              <a:t>13</a:t>
            </a:fld>
            <a:endParaRPr lang="en">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66580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9FAFE"/>
        </a:solidFill>
        <a:effectLst/>
      </p:bgPr>
    </p:bg>
    <p:spTree>
      <p:nvGrpSpPr>
        <p:cNvPr id="1" name=""/>
        <p:cNvGrpSpPr/>
        <p:nvPr/>
      </p:nvGrpSpPr>
      <p:grpSpPr>
        <a:xfrm>
          <a:off x="0" y="0"/>
          <a:ext cx="0" cy="0"/>
          <a:chOff x="0" y="0"/>
          <a:chExt cx="0" cy="0"/>
        </a:xfrm>
      </p:grpSpPr>
      <p:sp>
        <p:nvSpPr>
          <p:cNvPr id="11" name="Title 2">
            <a:extLst>
              <a:ext uri="{FF2B5EF4-FFF2-40B4-BE49-F238E27FC236}">
                <a16:creationId xmlns:a16="http://schemas.microsoft.com/office/drawing/2014/main" id="{AAC644E4-2343-463B-8818-2997912FC824}"/>
              </a:ext>
            </a:extLst>
          </p:cNvPr>
          <p:cNvSpPr>
            <a:spLocks noGrp="1"/>
          </p:cNvSpPr>
          <p:nvPr>
            <p:ph type="title"/>
          </p:nvPr>
        </p:nvSpPr>
        <p:spPr/>
        <p:txBody>
          <a:bodyPr/>
          <a:lstStyle/>
          <a:p>
            <a:r>
              <a:rPr lang="en-US" sz="4400" b="1" dirty="0">
                <a:solidFill>
                  <a:srgbClr val="C00000"/>
                </a:solidFill>
                <a:latin typeface="Arial" panose="020B0604020202020204" pitchFamily="34" charset="0"/>
                <a:cs typeface="Arial" panose="020B0604020202020204" pitchFamily="34" charset="0"/>
              </a:rPr>
              <a:t>Objective 3</a:t>
            </a:r>
          </a:p>
        </p:txBody>
      </p:sp>
      <p:sp>
        <p:nvSpPr>
          <p:cNvPr id="2" name="Content Placeholder 1">
            <a:extLst>
              <a:ext uri="{FF2B5EF4-FFF2-40B4-BE49-F238E27FC236}">
                <a16:creationId xmlns:a16="http://schemas.microsoft.com/office/drawing/2014/main" id="{5E463046-72CA-4E0E-81B7-A0093DBE7C78}"/>
              </a:ext>
            </a:extLst>
          </p:cNvPr>
          <p:cNvSpPr>
            <a:spLocks noGrp="1"/>
          </p:cNvSpPr>
          <p:nvPr>
            <p:ph idx="1"/>
          </p:nvPr>
        </p:nvSpPr>
        <p:spPr>
          <a:xfrm>
            <a:off x="1191600" y="1831450"/>
            <a:ext cx="8616800" cy="2707893"/>
          </a:xfrm>
        </p:spPr>
        <p:txBody>
          <a:bodyPr/>
          <a:lstStyle/>
          <a:p>
            <a:pPr marL="0" lvl="0" indent="0">
              <a:spcBef>
                <a:spcPts val="0"/>
              </a:spcBef>
              <a:buClr>
                <a:srgbClr val="000000"/>
              </a:buClr>
              <a:buSzTx/>
              <a:buNone/>
            </a:pPr>
            <a:r>
              <a:rPr lang="en-US" sz="4000" dirty="0">
                <a:solidFill>
                  <a:srgbClr val="003366"/>
                </a:solidFill>
                <a:latin typeface="Arial" panose="020B0604020202020204" pitchFamily="34" charset="0"/>
                <a:cs typeface="Arial" panose="020B0604020202020204" pitchFamily="34" charset="0"/>
                <a:sym typeface="Arial"/>
              </a:rPr>
              <a:t>Review the process for selecting instructional materials—adopted by the SBE or not on the adopted list</a:t>
            </a:r>
          </a:p>
          <a:p>
            <a:endParaRPr lang="en-US" dirty="0"/>
          </a:p>
        </p:txBody>
      </p:sp>
      <p:sp>
        <p:nvSpPr>
          <p:cNvPr id="4" name="Slide Number Placeholder 3"/>
          <p:cNvSpPr>
            <a:spLocks noGrp="1"/>
          </p:cNvSpPr>
          <p:nvPr>
            <p:ph type="sldNum" sz="quarter" idx="12"/>
          </p:nvPr>
        </p:nvSpPr>
        <p:spPr/>
        <p:txBody>
          <a:bodyPr/>
          <a:lstStyle/>
          <a:p>
            <a:fld id="{00000000-1234-1234-1234-123412341234}" type="slidenum">
              <a:rPr lang="en" smtClean="0">
                <a:solidFill>
                  <a:schemeClr val="tx1"/>
                </a:solidFill>
                <a:latin typeface="Arial" panose="020B0604020202020204" pitchFamily="34" charset="0"/>
                <a:cs typeface="Arial" panose="020B0604020202020204" pitchFamily="34" charset="0"/>
              </a:rPr>
              <a:pPr/>
              <a:t>14</a:t>
            </a:fld>
            <a:endParaRPr lang="en"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0711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3">
            <a:extLst>
              <a:ext uri="{FF2B5EF4-FFF2-40B4-BE49-F238E27FC236}">
                <a16:creationId xmlns:a16="http://schemas.microsoft.com/office/drawing/2014/main" id="{1375A65D-6E19-4846-83E0-80205D55894D}"/>
              </a:ext>
            </a:extLst>
          </p:cNvPr>
          <p:cNvSpPr>
            <a:spLocks noGrp="1"/>
          </p:cNvSpPr>
          <p:nvPr>
            <p:ph type="title"/>
          </p:nvPr>
        </p:nvSpPr>
        <p:spPr>
          <a:xfrm>
            <a:off x="441434" y="75923"/>
            <a:ext cx="11135522" cy="1143000"/>
          </a:xfrm>
        </p:spPr>
        <p:txBody>
          <a:bodyPr>
            <a:noAutofit/>
          </a:bodyPr>
          <a:lstStyle/>
          <a:p>
            <a:r>
              <a:rPr lang="en-US" sz="4400" b="1" dirty="0">
                <a:solidFill>
                  <a:srgbClr val="1D405D"/>
                </a:solidFill>
                <a:latin typeface="Arial" panose="020B0604020202020204" pitchFamily="34" charset="0"/>
                <a:cs typeface="Arial" panose="020B0604020202020204" pitchFamily="34" charset="0"/>
              </a:rPr>
              <a:t>Benefits of Adopting from Approved List</a:t>
            </a:r>
          </a:p>
        </p:txBody>
      </p:sp>
      <p:sp>
        <p:nvSpPr>
          <p:cNvPr id="3" name="Text Placeholder 2">
            <a:extLst>
              <a:ext uri="{FF2B5EF4-FFF2-40B4-BE49-F238E27FC236}">
                <a16:creationId xmlns:a16="http://schemas.microsoft.com/office/drawing/2014/main" id="{8ADBFEF1-611B-48ED-A004-AC9EB673C0F7}"/>
              </a:ext>
            </a:extLst>
          </p:cNvPr>
          <p:cNvSpPr>
            <a:spLocks noGrp="1"/>
          </p:cNvSpPr>
          <p:nvPr>
            <p:ph type="body" idx="1"/>
          </p:nvPr>
        </p:nvSpPr>
        <p:spPr>
          <a:xfrm>
            <a:off x="1191599" y="1423350"/>
            <a:ext cx="10385357" cy="4736400"/>
          </a:xfrm>
        </p:spPr>
        <p:txBody>
          <a:bodyPr/>
          <a:lstStyle/>
          <a:p>
            <a:pPr marL="0" lvl="0" indent="0">
              <a:spcBef>
                <a:spcPts val="0"/>
              </a:spcBef>
              <a:spcAft>
                <a:spcPts val="300"/>
              </a:spcAft>
              <a:buClr>
                <a:srgbClr val="473489"/>
              </a:buClr>
              <a:buSzTx/>
              <a:buNone/>
            </a:pPr>
            <a:r>
              <a:rPr lang="en-US" sz="2800" b="1" dirty="0">
                <a:solidFill>
                  <a:srgbClr val="000000"/>
                </a:solidFill>
                <a:latin typeface="Arial" panose="020B0604020202020204" pitchFamily="34" charset="0"/>
                <a:cs typeface="Arial" panose="020B0604020202020204" pitchFamily="34" charset="0"/>
                <a:sym typeface="Arial"/>
              </a:rPr>
              <a:t>SBE adopted, state standards aligned</a:t>
            </a:r>
          </a:p>
          <a:p>
            <a:pPr marL="0" lvl="0" indent="-457200">
              <a:spcBef>
                <a:spcPts val="0"/>
              </a:spcBef>
              <a:spcAft>
                <a:spcPts val="300"/>
              </a:spcAft>
              <a:buClr>
                <a:srgbClr val="473489"/>
              </a:buClr>
              <a:buSzTx/>
              <a:buNone/>
            </a:pPr>
            <a:r>
              <a:rPr lang="en-US" sz="2800" dirty="0">
                <a:solidFill>
                  <a:srgbClr val="000000"/>
                </a:solidFill>
                <a:latin typeface="Arial" panose="020B0604020202020204" pitchFamily="34" charset="0"/>
                <a:cs typeface="Arial" panose="020B0604020202020204" pitchFamily="34" charset="0"/>
                <a:sym typeface="Arial"/>
              </a:rPr>
              <a:t>Educators can use resources to select which is the best fit for local needs—not whether materials are aligned to the </a:t>
            </a:r>
            <a:r>
              <a:rPr lang="en-US" sz="2800" i="1" dirty="0">
                <a:solidFill>
                  <a:srgbClr val="000000"/>
                </a:solidFill>
                <a:latin typeface="Arial" panose="020B0604020202020204" pitchFamily="34" charset="0"/>
                <a:cs typeface="Arial" panose="020B0604020202020204" pitchFamily="34" charset="0"/>
                <a:sym typeface="Arial"/>
              </a:rPr>
              <a:t>World Languages Standards</a:t>
            </a:r>
            <a:r>
              <a:rPr lang="en-US" sz="2800" dirty="0">
                <a:solidFill>
                  <a:srgbClr val="000000"/>
                </a:solidFill>
                <a:latin typeface="Arial" panose="020B0604020202020204" pitchFamily="34" charset="0"/>
                <a:cs typeface="Arial" panose="020B0604020202020204" pitchFamily="34" charset="0"/>
                <a:sym typeface="Arial"/>
              </a:rPr>
              <a:t>, California’s Social Content Standards, and guidance in the </a:t>
            </a:r>
            <a:r>
              <a:rPr lang="en-US" sz="2800" i="1" dirty="0">
                <a:solidFill>
                  <a:srgbClr val="000000"/>
                </a:solidFill>
                <a:latin typeface="Arial" panose="020B0604020202020204" pitchFamily="34" charset="0"/>
                <a:cs typeface="Arial" panose="020B0604020202020204" pitchFamily="34" charset="0"/>
                <a:sym typeface="Arial"/>
              </a:rPr>
              <a:t>World Languages Framework.</a:t>
            </a:r>
            <a:r>
              <a:rPr lang="en-US" sz="2800" b="1" dirty="0">
                <a:solidFill>
                  <a:srgbClr val="000000"/>
                </a:solidFill>
                <a:latin typeface="Arial" panose="020B0604020202020204" pitchFamily="34" charset="0"/>
                <a:cs typeface="Arial" panose="020B0604020202020204" pitchFamily="34" charset="0"/>
                <a:sym typeface="Arial"/>
              </a:rPr>
              <a:t> </a:t>
            </a:r>
          </a:p>
          <a:p>
            <a:pPr marL="0" lvl="0" indent="0">
              <a:spcBef>
                <a:spcPts val="1200"/>
              </a:spcBef>
              <a:spcAft>
                <a:spcPts val="300"/>
              </a:spcAft>
              <a:buClr>
                <a:srgbClr val="473489"/>
              </a:buClr>
              <a:buSzTx/>
              <a:buNone/>
            </a:pPr>
            <a:r>
              <a:rPr lang="en-US" sz="2800" b="1" dirty="0">
                <a:solidFill>
                  <a:srgbClr val="000000"/>
                </a:solidFill>
                <a:latin typeface="Arial" panose="020B0604020202020204" pitchFamily="34" charset="0"/>
                <a:cs typeface="Arial" panose="020B0604020202020204" pitchFamily="34" charset="0"/>
                <a:sym typeface="Arial"/>
              </a:rPr>
              <a:t>Free accessible instructional materials</a:t>
            </a:r>
          </a:p>
          <a:p>
            <a:pPr marL="0" lvl="0" indent="-457200">
              <a:spcBef>
                <a:spcPts val="0"/>
              </a:spcBef>
              <a:spcAft>
                <a:spcPts val="300"/>
              </a:spcAft>
              <a:buClr>
                <a:srgbClr val="473489"/>
              </a:buClr>
              <a:buSzTx/>
              <a:buNone/>
            </a:pPr>
            <a:r>
              <a:rPr lang="en-US" sz="2800" dirty="0">
                <a:solidFill>
                  <a:srgbClr val="000000"/>
                </a:solidFill>
                <a:latin typeface="Arial" panose="020B0604020202020204" pitchFamily="34" charset="0"/>
                <a:cs typeface="Arial" panose="020B0604020202020204" pitchFamily="34" charset="0"/>
                <a:sym typeface="Arial"/>
              </a:rPr>
              <a:t>Specialized formats include braille, large print, audio recordings, digital talking books, and electronic files, which are free to order or download through the </a:t>
            </a:r>
            <a:r>
              <a:rPr lang="en-US" sz="2800" spc="-30" dirty="0">
                <a:solidFill>
                  <a:srgbClr val="000000"/>
                </a:solidFill>
                <a:latin typeface="Arial" panose="020B0604020202020204" pitchFamily="34" charset="0"/>
                <a:cs typeface="Arial" panose="020B0604020202020204" pitchFamily="34" charset="0"/>
                <a:sym typeface="Arial"/>
              </a:rPr>
              <a:t>Instructional Materials Ordering and Distribution System</a:t>
            </a:r>
            <a:r>
              <a:rPr lang="en-US" sz="2800" dirty="0">
                <a:solidFill>
                  <a:srgbClr val="000000"/>
                </a:solidFill>
                <a:latin typeface="Arial" panose="020B0604020202020204" pitchFamily="34" charset="0"/>
                <a:cs typeface="Arial" panose="020B0604020202020204" pitchFamily="34" charset="0"/>
                <a:sym typeface="Arial"/>
              </a:rPr>
              <a:t>.</a:t>
            </a:r>
          </a:p>
          <a:p>
            <a:endParaRPr lang="en-US" dirty="0"/>
          </a:p>
        </p:txBody>
      </p:sp>
      <p:sp>
        <p:nvSpPr>
          <p:cNvPr id="2" name="Slide Number Placeholder 1">
            <a:extLst>
              <a:ext uri="{FF2B5EF4-FFF2-40B4-BE49-F238E27FC236}">
                <a16:creationId xmlns:a16="http://schemas.microsoft.com/office/drawing/2014/main" id="{AD7605E7-751C-4B78-9F40-0377A2A7E46D}"/>
              </a:ext>
            </a:extLst>
          </p:cNvPr>
          <p:cNvSpPr>
            <a:spLocks noGrp="1"/>
          </p:cNvSpPr>
          <p:nvPr>
            <p:ph type="sldNum" idx="12"/>
          </p:nvPr>
        </p:nvSpPr>
        <p:spPr/>
        <p:txBody>
          <a:bodyPr/>
          <a:lstStyle/>
          <a:p>
            <a:fld id="{469BC29B-CD14-4172-9B93-F334EF7BA94E}" type="slidenum">
              <a:rPr lang="en-US" smtClean="0">
                <a:solidFill>
                  <a:schemeClr val="tx1"/>
                </a:solidFill>
                <a:latin typeface="Arial" panose="020B0604020202020204" pitchFamily="34" charset="0"/>
                <a:cs typeface="Arial" panose="020B0604020202020204" pitchFamily="34" charset="0"/>
              </a:rPr>
              <a:t>15</a:t>
            </a:fld>
            <a:endParaRPr lang="en-US">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52664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a:extLst>
              <a:ext uri="{FF2B5EF4-FFF2-40B4-BE49-F238E27FC236}">
                <a16:creationId xmlns:a16="http://schemas.microsoft.com/office/drawing/2014/main" id="{737308AB-841D-4770-95B9-C9B9854F22D3}"/>
              </a:ext>
            </a:extLst>
          </p:cNvPr>
          <p:cNvSpPr>
            <a:spLocks noGrp="1"/>
          </p:cNvSpPr>
          <p:nvPr>
            <p:ph type="title"/>
          </p:nvPr>
        </p:nvSpPr>
        <p:spPr>
          <a:xfrm>
            <a:off x="1270427" y="464767"/>
            <a:ext cx="8616800" cy="1143000"/>
          </a:xfrm>
        </p:spPr>
        <p:txBody>
          <a:bodyPr>
            <a:noAutofit/>
          </a:bodyPr>
          <a:lstStyle/>
          <a:p>
            <a:pPr algn="ctr"/>
            <a:r>
              <a:rPr lang="en-US" sz="4400" b="1" dirty="0">
                <a:solidFill>
                  <a:srgbClr val="1D405D"/>
                </a:solidFill>
                <a:latin typeface="Arial" panose="020B0604020202020204" pitchFamily="34" charset="0"/>
                <a:cs typeface="Arial" panose="020B0604020202020204" pitchFamily="34" charset="0"/>
              </a:rPr>
              <a:t>Adopting Approved K–8 Instructional Materials</a:t>
            </a:r>
          </a:p>
        </p:txBody>
      </p:sp>
      <p:sp>
        <p:nvSpPr>
          <p:cNvPr id="68" name="Text Placeholder 67">
            <a:extLst>
              <a:ext uri="{FF2B5EF4-FFF2-40B4-BE49-F238E27FC236}">
                <a16:creationId xmlns:a16="http://schemas.microsoft.com/office/drawing/2014/main" id="{7D66BAB7-C4D2-4AFA-8AC9-8F081507BC29}"/>
              </a:ext>
            </a:extLst>
          </p:cNvPr>
          <p:cNvSpPr>
            <a:spLocks noGrp="1"/>
          </p:cNvSpPr>
          <p:nvPr>
            <p:ph type="body" idx="1"/>
          </p:nvPr>
        </p:nvSpPr>
        <p:spPr>
          <a:xfrm>
            <a:off x="655572" y="1417650"/>
            <a:ext cx="3161600" cy="4967700"/>
          </a:xfrm>
        </p:spPr>
        <p:txBody>
          <a:bodyPr/>
          <a:lstStyle/>
          <a:p>
            <a:pPr marL="139700" indent="0">
              <a:buNone/>
            </a:pPr>
            <a:r>
              <a:rPr lang="en-US" sz="2800" b="1" dirty="0">
                <a:solidFill>
                  <a:srgbClr val="2D52A4"/>
                </a:solidFill>
                <a:latin typeface="Arial" panose="020B0604020202020204" pitchFamily="34" charset="0"/>
                <a:cs typeface="Arial" panose="020B0604020202020204" pitchFamily="34" charset="0"/>
              </a:rPr>
              <a:t>1 Review Approved List</a:t>
            </a:r>
          </a:p>
          <a:p>
            <a:r>
              <a:rPr lang="en-US" sz="2400" dirty="0">
                <a:solidFill>
                  <a:srgbClr val="434343"/>
                </a:solidFill>
                <a:latin typeface="Arial" panose="020B0604020202020204" pitchFamily="34" charset="0"/>
                <a:ea typeface="Roboto"/>
                <a:cs typeface="Arial" panose="020B0604020202020204" pitchFamily="34" charset="0"/>
                <a:sym typeface="Roboto"/>
              </a:rPr>
              <a:t>Identify instructional programs that fit student/program needs—grade  level, proficiency level.</a:t>
            </a:r>
          </a:p>
          <a:p>
            <a:endParaRPr lang="en-US" dirty="0">
              <a:latin typeface="Arial" panose="020B0604020202020204" pitchFamily="34" charset="0"/>
              <a:cs typeface="Arial" panose="020B0604020202020204" pitchFamily="34" charset="0"/>
            </a:endParaRPr>
          </a:p>
        </p:txBody>
      </p:sp>
      <p:sp>
        <p:nvSpPr>
          <p:cNvPr id="69" name="Text Placeholder 68">
            <a:extLst>
              <a:ext uri="{FF2B5EF4-FFF2-40B4-BE49-F238E27FC236}">
                <a16:creationId xmlns:a16="http://schemas.microsoft.com/office/drawing/2014/main" id="{24E5D555-E851-4EC4-9102-44C8FA748D04}"/>
              </a:ext>
            </a:extLst>
          </p:cNvPr>
          <p:cNvSpPr>
            <a:spLocks noGrp="1"/>
          </p:cNvSpPr>
          <p:nvPr>
            <p:ph type="body" idx="2"/>
          </p:nvPr>
        </p:nvSpPr>
        <p:spPr>
          <a:xfrm>
            <a:off x="4124196" y="1425533"/>
            <a:ext cx="3161600" cy="4967700"/>
          </a:xfrm>
        </p:spPr>
        <p:txBody>
          <a:bodyPr/>
          <a:lstStyle/>
          <a:p>
            <a:pPr marL="139700" lvl="0" indent="0">
              <a:buNone/>
            </a:pPr>
            <a:r>
              <a:rPr lang="en-US" sz="2800" b="1" dirty="0">
                <a:solidFill>
                  <a:srgbClr val="C00000"/>
                </a:solidFill>
                <a:latin typeface="Arial" panose="020B0604020202020204" pitchFamily="34" charset="0"/>
                <a:cs typeface="Arial" panose="020B0604020202020204" pitchFamily="34" charset="0"/>
              </a:rPr>
              <a:t>2 Compare and Contrast</a:t>
            </a:r>
          </a:p>
          <a:p>
            <a:pPr lvl="0"/>
            <a:r>
              <a:rPr lang="en-US" sz="2400" dirty="0">
                <a:solidFill>
                  <a:srgbClr val="434343"/>
                </a:solidFill>
                <a:latin typeface="Arial" panose="020B0604020202020204" pitchFamily="34" charset="0"/>
                <a:ea typeface="Roboto"/>
                <a:cs typeface="Arial" panose="020B0604020202020204" pitchFamily="34" charset="0"/>
                <a:sym typeface="Roboto"/>
              </a:rPr>
              <a:t>Contact publishers to ask for an overview.</a:t>
            </a:r>
          </a:p>
          <a:p>
            <a:pPr lvl="0"/>
            <a:r>
              <a:rPr lang="en-US" sz="2400" dirty="0">
                <a:solidFill>
                  <a:srgbClr val="434343"/>
                </a:solidFill>
                <a:latin typeface="Arial" panose="020B0604020202020204" pitchFamily="34" charset="0"/>
                <a:ea typeface="Roboto"/>
                <a:cs typeface="Arial" panose="020B0604020202020204" pitchFamily="34" charset="0"/>
                <a:sym typeface="Roboto"/>
              </a:rPr>
              <a:t>Analyze scope and sequence, the style in which content and topics are addressed.</a:t>
            </a:r>
          </a:p>
          <a:p>
            <a:endParaRPr lang="en-US" dirty="0">
              <a:latin typeface="Arial" panose="020B0604020202020204" pitchFamily="34" charset="0"/>
              <a:cs typeface="Arial" panose="020B0604020202020204" pitchFamily="34" charset="0"/>
            </a:endParaRPr>
          </a:p>
        </p:txBody>
      </p:sp>
      <p:sp>
        <p:nvSpPr>
          <p:cNvPr id="70" name="Text Placeholder 69">
            <a:extLst>
              <a:ext uri="{FF2B5EF4-FFF2-40B4-BE49-F238E27FC236}">
                <a16:creationId xmlns:a16="http://schemas.microsoft.com/office/drawing/2014/main" id="{65002A94-EE2D-49F1-B4F1-5FA784A9D438}"/>
              </a:ext>
            </a:extLst>
          </p:cNvPr>
          <p:cNvSpPr>
            <a:spLocks noGrp="1"/>
          </p:cNvSpPr>
          <p:nvPr>
            <p:ph type="body" idx="3"/>
          </p:nvPr>
        </p:nvSpPr>
        <p:spPr>
          <a:xfrm>
            <a:off x="7592820" y="1425533"/>
            <a:ext cx="4200224" cy="4967700"/>
          </a:xfrm>
        </p:spPr>
        <p:txBody>
          <a:bodyPr/>
          <a:lstStyle/>
          <a:p>
            <a:pPr marL="139700" lvl="0" indent="0">
              <a:buNone/>
            </a:pPr>
            <a:r>
              <a:rPr lang="en-US" sz="2800" b="1" dirty="0">
                <a:solidFill>
                  <a:srgbClr val="056839"/>
                </a:solidFill>
                <a:latin typeface="Arial" panose="020B0604020202020204" pitchFamily="34" charset="0"/>
                <a:cs typeface="Arial" panose="020B0604020202020204" pitchFamily="34" charset="0"/>
              </a:rPr>
              <a:t>3 Pilot, Select, and Implement</a:t>
            </a:r>
          </a:p>
          <a:p>
            <a:pPr lvl="0"/>
            <a:r>
              <a:rPr lang="en-US" sz="2400" dirty="0">
                <a:solidFill>
                  <a:srgbClr val="434343"/>
                </a:solidFill>
                <a:latin typeface="Arial" panose="020B0604020202020204" pitchFamily="34" charset="0"/>
                <a:ea typeface="Roboto"/>
                <a:cs typeface="Arial" panose="020B0604020202020204" pitchFamily="34" charset="0"/>
                <a:sym typeface="Roboto"/>
              </a:rPr>
              <a:t>Pilot program(s).</a:t>
            </a:r>
          </a:p>
          <a:p>
            <a:pPr lvl="0"/>
            <a:r>
              <a:rPr lang="en-US" sz="2400" dirty="0">
                <a:solidFill>
                  <a:srgbClr val="434343"/>
                </a:solidFill>
                <a:latin typeface="Arial" panose="020B0604020202020204" pitchFamily="34" charset="0"/>
                <a:ea typeface="Roboto"/>
                <a:cs typeface="Arial" panose="020B0604020202020204" pitchFamily="34" charset="0"/>
                <a:sym typeface="Roboto"/>
              </a:rPr>
              <a:t>Select the instructional program that best suits your local needs.</a:t>
            </a:r>
          </a:p>
          <a:p>
            <a:pPr lvl="0"/>
            <a:r>
              <a:rPr lang="en-US" sz="2400" dirty="0">
                <a:solidFill>
                  <a:srgbClr val="434343"/>
                </a:solidFill>
                <a:latin typeface="Arial" panose="020B0604020202020204" pitchFamily="34" charset="0"/>
                <a:ea typeface="Roboto"/>
                <a:cs typeface="Arial" panose="020B0604020202020204" pitchFamily="34" charset="0"/>
                <a:sym typeface="Roboto"/>
              </a:rPr>
              <a:t>Per </a:t>
            </a:r>
            <a:r>
              <a:rPr lang="en-US" sz="2400" i="1" dirty="0">
                <a:solidFill>
                  <a:srgbClr val="434343"/>
                </a:solidFill>
                <a:latin typeface="Arial" panose="020B0604020202020204" pitchFamily="34" charset="0"/>
                <a:ea typeface="Roboto"/>
                <a:cs typeface="Arial" panose="020B0604020202020204" pitchFamily="34" charset="0"/>
                <a:sym typeface="Roboto"/>
              </a:rPr>
              <a:t>Education Code </a:t>
            </a:r>
            <a:r>
              <a:rPr lang="en-US" sz="2400" dirty="0">
                <a:solidFill>
                  <a:srgbClr val="434343"/>
                </a:solidFill>
                <a:latin typeface="Arial" panose="020B0604020202020204" pitchFamily="34" charset="0"/>
                <a:ea typeface="Roboto"/>
                <a:cs typeface="Arial" panose="020B0604020202020204" pitchFamily="34" charset="0"/>
                <a:sym typeface="Roboto"/>
              </a:rPr>
              <a:t>Section 240, secure local governing board adoption.</a:t>
            </a:r>
          </a:p>
          <a:p>
            <a:pPr lvl="0"/>
            <a:r>
              <a:rPr lang="en-US" sz="2400" dirty="0">
                <a:solidFill>
                  <a:srgbClr val="434343"/>
                </a:solidFill>
                <a:latin typeface="Arial" panose="020B0604020202020204" pitchFamily="34" charset="0"/>
                <a:ea typeface="Roboto"/>
                <a:cs typeface="Arial" panose="020B0604020202020204" pitchFamily="34" charset="0"/>
                <a:sym typeface="Roboto"/>
              </a:rPr>
              <a:t>Proceed with implementation per local process.</a:t>
            </a:r>
          </a:p>
        </p:txBody>
      </p:sp>
      <p:sp>
        <p:nvSpPr>
          <p:cNvPr id="5" name="Slide Number Placeholder 4">
            <a:extLst>
              <a:ext uri="{FF2B5EF4-FFF2-40B4-BE49-F238E27FC236}">
                <a16:creationId xmlns:a16="http://schemas.microsoft.com/office/drawing/2014/main" id="{D2744BB2-129E-4D69-BF87-50151628E8CD}"/>
              </a:ext>
            </a:extLst>
          </p:cNvPr>
          <p:cNvSpPr>
            <a:spLocks noGrp="1"/>
          </p:cNvSpPr>
          <p:nvPr>
            <p:ph type="sldNum" idx="12"/>
          </p:nvPr>
        </p:nvSpPr>
        <p:spPr/>
        <p:txBody>
          <a:bodyPr/>
          <a:lstStyle/>
          <a:p>
            <a:fld id="{00000000-1234-1234-1234-123412341234}" type="slidenum">
              <a:rPr lang="en" smtClean="0">
                <a:solidFill>
                  <a:schemeClr val="tx1"/>
                </a:solidFill>
                <a:latin typeface="Arial" panose="020B0604020202020204" pitchFamily="34" charset="0"/>
                <a:cs typeface="Arial" panose="020B0604020202020204" pitchFamily="34" charset="0"/>
              </a:rPr>
              <a:pPr/>
              <a:t>16</a:t>
            </a:fld>
            <a:endParaRPr lang="en">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82096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46524C9-8B96-4FDD-9C32-402A2ADB4E4C}"/>
              </a:ext>
            </a:extLst>
          </p:cNvPr>
          <p:cNvSpPr>
            <a:spLocks noGrp="1"/>
          </p:cNvSpPr>
          <p:nvPr>
            <p:ph type="title"/>
          </p:nvPr>
        </p:nvSpPr>
        <p:spPr>
          <a:xfrm>
            <a:off x="1191600" y="274650"/>
            <a:ext cx="10515986" cy="1143000"/>
          </a:xfrm>
        </p:spPr>
        <p:txBody>
          <a:bodyPr/>
          <a:lstStyle/>
          <a:p>
            <a:r>
              <a:rPr lang="en-US" sz="4400" b="1" dirty="0">
                <a:solidFill>
                  <a:srgbClr val="003366"/>
                </a:solidFill>
                <a:latin typeface="Arial" panose="020B0604020202020204" pitchFamily="34" charset="0"/>
                <a:cs typeface="Arial" panose="020B0604020202020204" pitchFamily="34" charset="0"/>
              </a:rPr>
              <a:t>Instructional Materials Adoptions</a:t>
            </a:r>
          </a:p>
        </p:txBody>
      </p:sp>
      <p:sp>
        <p:nvSpPr>
          <p:cNvPr id="3" name="Text Placeholder 2">
            <a:extLst>
              <a:ext uri="{FF2B5EF4-FFF2-40B4-BE49-F238E27FC236}">
                <a16:creationId xmlns:a16="http://schemas.microsoft.com/office/drawing/2014/main" id="{78170872-C522-424D-8BEA-79010D8B3C55}"/>
              </a:ext>
            </a:extLst>
          </p:cNvPr>
          <p:cNvSpPr>
            <a:spLocks noGrp="1"/>
          </p:cNvSpPr>
          <p:nvPr>
            <p:ph type="body" idx="1"/>
          </p:nvPr>
        </p:nvSpPr>
        <p:spPr/>
        <p:txBody>
          <a:bodyPr/>
          <a:lstStyle/>
          <a:p>
            <a:pPr marL="0" indent="0">
              <a:spcAft>
                <a:spcPts val="1200"/>
              </a:spcAft>
              <a:buNone/>
            </a:pPr>
            <a:r>
              <a:rPr lang="en-US" b="1" dirty="0">
                <a:solidFill>
                  <a:srgbClr val="1D405D"/>
                </a:solidFill>
                <a:latin typeface="Arial" panose="020B0604020202020204" pitchFamily="34" charset="0"/>
                <a:cs typeface="Arial" panose="020B0604020202020204" pitchFamily="34" charset="0"/>
              </a:rPr>
              <a:t>General Information concerning Instructional Materials Adoptions:  </a:t>
            </a:r>
            <a:r>
              <a:rPr lang="en-US" dirty="0">
                <a:solidFill>
                  <a:srgbClr val="1D405D"/>
                </a:solidFill>
                <a:latin typeface="Arial" panose="020B0604020202020204" pitchFamily="34" charset="0"/>
                <a:cs typeface="Arial" panose="020B0604020202020204" pitchFamily="34" charset="0"/>
                <a:hlinkClick r:id="rId3" tooltip="Instructional Materials FAQ"/>
              </a:rPr>
              <a:t>https://www.cde.ca.gov/ci/cr/cf/imfrpfaq1.asp</a:t>
            </a:r>
            <a:r>
              <a:rPr lang="en-US" dirty="0">
                <a:solidFill>
                  <a:srgbClr val="1D405D"/>
                </a:solidFill>
                <a:latin typeface="Arial" panose="020B0604020202020204" pitchFamily="34" charset="0"/>
                <a:cs typeface="Arial" panose="020B0604020202020204" pitchFamily="34" charset="0"/>
              </a:rPr>
              <a:t> </a:t>
            </a:r>
          </a:p>
          <a:p>
            <a:pPr marL="0" indent="0">
              <a:spcAft>
                <a:spcPts val="1200"/>
              </a:spcAft>
              <a:buNone/>
            </a:pPr>
            <a:r>
              <a:rPr lang="en-US" b="1" dirty="0">
                <a:solidFill>
                  <a:srgbClr val="1D405D"/>
                </a:solidFill>
                <a:latin typeface="Arial" panose="020B0604020202020204" pitchFamily="34" charset="0"/>
                <a:cs typeface="Arial" panose="020B0604020202020204" pitchFamily="34" charset="0"/>
              </a:rPr>
              <a:t>Guidelines for Piloting Textbooks and Instructional Materials:</a:t>
            </a:r>
          </a:p>
          <a:p>
            <a:pPr marL="0" indent="0">
              <a:spcAft>
                <a:spcPts val="1200"/>
              </a:spcAft>
              <a:buNone/>
            </a:pPr>
            <a:r>
              <a:rPr lang="en-US" strike="sngStrike" dirty="0">
                <a:solidFill>
                  <a:srgbClr val="1D405D"/>
                </a:solidFill>
                <a:latin typeface="Arial" panose="020B0604020202020204" pitchFamily="34" charset="0"/>
                <a:cs typeface="Arial" panose="020B0604020202020204" pitchFamily="34" charset="0"/>
              </a:rPr>
              <a:t>https://www.cde.ca.gov/ci/cr/cf/documents/impilotingguidelines.doc</a:t>
            </a:r>
            <a:r>
              <a:rPr lang="en-US" dirty="0">
                <a:solidFill>
                  <a:srgbClr val="1D405D"/>
                </a:solidFill>
                <a:latin typeface="Arial" panose="020B0604020202020204" pitchFamily="34" charset="0"/>
                <a:cs typeface="Arial" panose="020B0604020202020204" pitchFamily="34" charset="0"/>
              </a:rPr>
              <a:t> [preceding link not valid]</a:t>
            </a:r>
          </a:p>
          <a:p>
            <a:endParaRPr lang="en-US" dirty="0"/>
          </a:p>
        </p:txBody>
      </p:sp>
      <p:sp>
        <p:nvSpPr>
          <p:cNvPr id="2" name="Slide Number Placeholder 1"/>
          <p:cNvSpPr>
            <a:spLocks noGrp="1"/>
          </p:cNvSpPr>
          <p:nvPr>
            <p:ph type="sldNum" idx="12"/>
          </p:nvPr>
        </p:nvSpPr>
        <p:spPr/>
        <p:txBody>
          <a:bodyPr/>
          <a:lstStyle/>
          <a:p>
            <a:fld id="{00000000-1234-1234-1234-123412341234}" type="slidenum">
              <a:rPr lang="en" smtClean="0">
                <a:solidFill>
                  <a:schemeClr val="tx1"/>
                </a:solidFill>
                <a:latin typeface="Arial" panose="020B0604020202020204" pitchFamily="34" charset="0"/>
                <a:cs typeface="Arial" panose="020B0604020202020204" pitchFamily="34" charset="0"/>
              </a:rPr>
              <a:pPr/>
              <a:t>17</a:t>
            </a:fld>
            <a:endParaRPr lang="en">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8939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3">
            <a:extLst>
              <a:ext uri="{FF2B5EF4-FFF2-40B4-BE49-F238E27FC236}">
                <a16:creationId xmlns:a16="http://schemas.microsoft.com/office/drawing/2014/main" id="{1375A65D-6E19-4846-83E0-80205D55894D}"/>
              </a:ext>
            </a:extLst>
          </p:cNvPr>
          <p:cNvSpPr>
            <a:spLocks noGrp="1"/>
          </p:cNvSpPr>
          <p:nvPr>
            <p:ph type="title"/>
          </p:nvPr>
        </p:nvSpPr>
        <p:spPr>
          <a:xfrm>
            <a:off x="905747" y="274650"/>
            <a:ext cx="10401686" cy="1143000"/>
          </a:xfrm>
        </p:spPr>
        <p:txBody>
          <a:bodyPr>
            <a:noAutofit/>
          </a:bodyPr>
          <a:lstStyle/>
          <a:p>
            <a:r>
              <a:rPr lang="en-US" sz="4000" b="1" dirty="0">
                <a:solidFill>
                  <a:srgbClr val="1D405D"/>
                </a:solidFill>
                <a:latin typeface="Arial" panose="020B0604020202020204" pitchFamily="34" charset="0"/>
                <a:cs typeface="Arial" panose="020B0604020202020204" pitchFamily="34" charset="0"/>
              </a:rPr>
              <a:t>What About Materials for Additional Languages?</a:t>
            </a:r>
          </a:p>
        </p:txBody>
      </p:sp>
      <p:sp>
        <p:nvSpPr>
          <p:cNvPr id="3" name="Content Placeholder 2">
            <a:extLst>
              <a:ext uri="{FF2B5EF4-FFF2-40B4-BE49-F238E27FC236}">
                <a16:creationId xmlns:a16="http://schemas.microsoft.com/office/drawing/2014/main" id="{DFD1E0CA-FB0D-4DF6-A2BB-6A3BC05B95DA}"/>
              </a:ext>
            </a:extLst>
          </p:cNvPr>
          <p:cNvSpPr>
            <a:spLocks noGrp="1"/>
          </p:cNvSpPr>
          <p:nvPr>
            <p:ph idx="1"/>
          </p:nvPr>
        </p:nvSpPr>
        <p:spPr>
          <a:xfrm>
            <a:off x="1191600" y="1417650"/>
            <a:ext cx="10401686" cy="4736400"/>
          </a:xfrm>
        </p:spPr>
        <p:txBody>
          <a:bodyPr/>
          <a:lstStyle/>
          <a:p>
            <a:pPr marL="0" indent="0">
              <a:spcBef>
                <a:spcPts val="0"/>
              </a:spcBef>
              <a:spcAft>
                <a:spcPts val="300"/>
              </a:spcAft>
              <a:buClr>
                <a:srgbClr val="473489"/>
              </a:buClr>
              <a:buNone/>
            </a:pPr>
            <a:r>
              <a:rPr lang="en-US" sz="2800" b="1" dirty="0">
                <a:solidFill>
                  <a:schemeClr val="tx1"/>
                </a:solidFill>
                <a:latin typeface="Arial" panose="020B0604020202020204" pitchFamily="34" charset="0"/>
                <a:cs typeface="Arial" panose="020B0604020202020204" pitchFamily="34" charset="0"/>
              </a:rPr>
              <a:t>Publishers develop and submit instructional materials</a:t>
            </a:r>
          </a:p>
          <a:p>
            <a:pPr indent="-457200">
              <a:spcBef>
                <a:spcPts val="0"/>
              </a:spcBef>
              <a:spcAft>
                <a:spcPts val="300"/>
              </a:spcAft>
              <a:buClr>
                <a:srgbClr val="473489"/>
              </a:buClr>
            </a:pPr>
            <a:r>
              <a:rPr lang="en-US" sz="2800" dirty="0">
                <a:solidFill>
                  <a:schemeClr val="tx1"/>
                </a:solidFill>
                <a:latin typeface="Arial" panose="020B0604020202020204" pitchFamily="34" charset="0"/>
                <a:cs typeface="Arial" panose="020B0604020202020204" pitchFamily="34" charset="0"/>
              </a:rPr>
              <a:t>In 2021, four publishers submitted a total of 11 programs for review for Spanish and French. Instructional programs not on the approved list have not been reviewed and may not align with California standards.</a:t>
            </a:r>
          </a:p>
          <a:p>
            <a:pPr marL="0" indent="0">
              <a:spcBef>
                <a:spcPts val="0"/>
              </a:spcBef>
              <a:spcAft>
                <a:spcPts val="300"/>
              </a:spcAft>
              <a:buClr>
                <a:srgbClr val="473489"/>
              </a:buClr>
              <a:buNone/>
            </a:pPr>
            <a:r>
              <a:rPr lang="en-US" sz="2800" b="1" dirty="0">
                <a:solidFill>
                  <a:schemeClr val="tx1"/>
                </a:solidFill>
                <a:latin typeface="Arial" panose="020B0604020202020204" pitchFamily="34" charset="0"/>
                <a:cs typeface="Arial" panose="020B0604020202020204" pitchFamily="34" charset="0"/>
              </a:rPr>
              <a:t>Ask publishers questions</a:t>
            </a:r>
          </a:p>
          <a:p>
            <a:pPr indent="-457200">
              <a:spcBef>
                <a:spcPts val="0"/>
              </a:spcBef>
              <a:spcAft>
                <a:spcPts val="300"/>
              </a:spcAft>
              <a:buClr>
                <a:srgbClr val="473489"/>
              </a:buClr>
            </a:pPr>
            <a:r>
              <a:rPr lang="en-US" sz="2800" dirty="0">
                <a:solidFill>
                  <a:schemeClr val="tx1"/>
                </a:solidFill>
                <a:latin typeface="Arial" panose="020B0604020202020204" pitchFamily="34" charset="0"/>
                <a:cs typeface="Arial" panose="020B0604020202020204" pitchFamily="34" charset="0"/>
              </a:rPr>
              <a:t>To what extent do instructional programs for additional languages align with the </a:t>
            </a:r>
            <a:r>
              <a:rPr lang="en-US" sz="2800" i="1" dirty="0">
                <a:solidFill>
                  <a:schemeClr val="tx1"/>
                </a:solidFill>
                <a:latin typeface="Arial" panose="020B0604020202020204" pitchFamily="34" charset="0"/>
                <a:cs typeface="Arial" panose="020B0604020202020204" pitchFamily="34" charset="0"/>
              </a:rPr>
              <a:t>World Languages Standards</a:t>
            </a:r>
            <a:r>
              <a:rPr lang="en-US" sz="2800" dirty="0">
                <a:solidFill>
                  <a:schemeClr val="tx1"/>
                </a:solidFill>
                <a:latin typeface="Arial" panose="020B0604020202020204" pitchFamily="34" charset="0"/>
                <a:cs typeface="Arial" panose="020B0604020202020204" pitchFamily="34" charset="0"/>
              </a:rPr>
              <a:t>?</a:t>
            </a:r>
          </a:p>
          <a:p>
            <a:pPr indent="-457200">
              <a:spcBef>
                <a:spcPts val="0"/>
              </a:spcBef>
              <a:spcAft>
                <a:spcPts val="300"/>
              </a:spcAft>
              <a:buClr>
                <a:srgbClr val="473489"/>
              </a:buClr>
            </a:pPr>
            <a:r>
              <a:rPr lang="en-US" sz="2800" dirty="0">
                <a:solidFill>
                  <a:schemeClr val="tx1"/>
                </a:solidFill>
                <a:latin typeface="Arial" panose="020B0604020202020204" pitchFamily="34" charset="0"/>
                <a:cs typeface="Arial" panose="020B0604020202020204" pitchFamily="34" charset="0"/>
              </a:rPr>
              <a:t>Can you provide a map that shows to where and to what extent other programs meet the criteria in chapter 13 of the </a:t>
            </a:r>
            <a:r>
              <a:rPr lang="en-US" sz="2800" i="1" dirty="0">
                <a:solidFill>
                  <a:schemeClr val="tx1"/>
                </a:solidFill>
                <a:latin typeface="Arial" panose="020B0604020202020204" pitchFamily="34" charset="0"/>
                <a:cs typeface="Arial" panose="020B0604020202020204" pitchFamily="34" charset="0"/>
              </a:rPr>
              <a:t>World Languages Framework</a:t>
            </a:r>
            <a:r>
              <a:rPr lang="en-US" sz="2800" dirty="0">
                <a:solidFill>
                  <a:schemeClr val="tx1"/>
                </a:solidFill>
                <a:latin typeface="Arial" panose="020B0604020202020204" pitchFamily="34" charset="0"/>
                <a:cs typeface="Arial" panose="020B0604020202020204" pitchFamily="34" charset="0"/>
              </a:rPr>
              <a:t>?</a:t>
            </a:r>
          </a:p>
          <a:p>
            <a:endParaRPr lang="en-US" sz="2800" dirty="0"/>
          </a:p>
        </p:txBody>
      </p:sp>
      <p:sp>
        <p:nvSpPr>
          <p:cNvPr id="2" name="Slide Number Placeholder 1">
            <a:extLst>
              <a:ext uri="{FF2B5EF4-FFF2-40B4-BE49-F238E27FC236}">
                <a16:creationId xmlns:a16="http://schemas.microsoft.com/office/drawing/2014/main" id="{AD7605E7-751C-4B78-9F40-0377A2A7E46D}"/>
              </a:ext>
            </a:extLst>
          </p:cNvPr>
          <p:cNvSpPr>
            <a:spLocks noGrp="1"/>
          </p:cNvSpPr>
          <p:nvPr>
            <p:ph type="sldNum" sz="quarter" idx="12"/>
          </p:nvPr>
        </p:nvSpPr>
        <p:spPr/>
        <p:txBody>
          <a:bodyPr/>
          <a:lstStyle/>
          <a:p>
            <a:fld id="{469BC29B-CD14-4172-9B93-F334EF7BA94E}" type="slidenum">
              <a:rPr lang="en-US" smtClean="0">
                <a:solidFill>
                  <a:schemeClr val="tx1"/>
                </a:solidFill>
                <a:latin typeface="Arial" panose="020B0604020202020204" pitchFamily="34" charset="0"/>
                <a:cs typeface="Arial" panose="020B0604020202020204" pitchFamily="34" charset="0"/>
              </a:rPr>
              <a:t>18</a:t>
            </a:fld>
            <a:endParaRPr lang="en-US">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88464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3">
            <a:extLst>
              <a:ext uri="{FF2B5EF4-FFF2-40B4-BE49-F238E27FC236}">
                <a16:creationId xmlns:a16="http://schemas.microsoft.com/office/drawing/2014/main" id="{1375A65D-6E19-4846-83E0-80205D55894D}"/>
              </a:ext>
            </a:extLst>
          </p:cNvPr>
          <p:cNvSpPr>
            <a:spLocks noGrp="1"/>
          </p:cNvSpPr>
          <p:nvPr>
            <p:ph type="title"/>
          </p:nvPr>
        </p:nvSpPr>
        <p:spPr>
          <a:xfrm>
            <a:off x="545970" y="0"/>
            <a:ext cx="11493063" cy="1143000"/>
          </a:xfrm>
        </p:spPr>
        <p:txBody>
          <a:bodyPr>
            <a:noAutofit/>
          </a:bodyPr>
          <a:lstStyle/>
          <a:p>
            <a:r>
              <a:rPr lang="en-US" sz="4400" b="1" dirty="0">
                <a:solidFill>
                  <a:srgbClr val="1D405D"/>
                </a:solidFill>
                <a:latin typeface="Arial" panose="020B0604020202020204" pitchFamily="34" charset="0"/>
                <a:cs typeface="Arial" panose="020B0604020202020204" pitchFamily="34" charset="0"/>
              </a:rPr>
              <a:t>Adopting Materials Not on Approved List</a:t>
            </a:r>
          </a:p>
        </p:txBody>
      </p:sp>
      <p:sp>
        <p:nvSpPr>
          <p:cNvPr id="3" name="Content Placeholder 2">
            <a:extLst>
              <a:ext uri="{FF2B5EF4-FFF2-40B4-BE49-F238E27FC236}">
                <a16:creationId xmlns:a16="http://schemas.microsoft.com/office/drawing/2014/main" id="{F8848347-F54B-4242-9DDE-D6F20A009A24}"/>
              </a:ext>
            </a:extLst>
          </p:cNvPr>
          <p:cNvSpPr>
            <a:spLocks noGrp="1"/>
          </p:cNvSpPr>
          <p:nvPr>
            <p:ph idx="1"/>
          </p:nvPr>
        </p:nvSpPr>
        <p:spPr>
          <a:xfrm>
            <a:off x="1163237" y="1385388"/>
            <a:ext cx="10258527" cy="4736400"/>
          </a:xfrm>
        </p:spPr>
        <p:txBody>
          <a:bodyPr/>
          <a:lstStyle/>
          <a:p>
            <a:pPr marL="0" lvl="0" indent="0">
              <a:spcBef>
                <a:spcPts val="0"/>
              </a:spcBef>
              <a:spcAft>
                <a:spcPts val="300"/>
              </a:spcAft>
              <a:buClr>
                <a:srgbClr val="473489"/>
              </a:buClr>
              <a:buSzTx/>
              <a:buNone/>
            </a:pPr>
            <a:r>
              <a:rPr lang="en-US" sz="2800" b="1" dirty="0">
                <a:solidFill>
                  <a:srgbClr val="000000"/>
                </a:solidFill>
                <a:latin typeface="Arial" panose="020B0604020202020204" pitchFamily="34" charset="0"/>
                <a:cs typeface="Arial" panose="020B0604020202020204" pitchFamily="34" charset="0"/>
                <a:sym typeface="Arial"/>
              </a:rPr>
              <a:t>High School</a:t>
            </a:r>
          </a:p>
          <a:p>
            <a:pPr marL="0" lvl="0" indent="-457200">
              <a:spcBef>
                <a:spcPts val="0"/>
              </a:spcBef>
              <a:spcAft>
                <a:spcPts val="300"/>
              </a:spcAft>
              <a:buClr>
                <a:srgbClr val="473489"/>
              </a:buClr>
              <a:buSzTx/>
              <a:buNone/>
            </a:pPr>
            <a:r>
              <a:rPr lang="en-US" sz="2800" dirty="0">
                <a:solidFill>
                  <a:srgbClr val="000000"/>
                </a:solidFill>
                <a:latin typeface="Arial" panose="020B0604020202020204" pitchFamily="34" charset="0"/>
                <a:cs typeface="Arial" panose="020B0604020202020204" pitchFamily="34" charset="0"/>
                <a:sym typeface="Arial"/>
              </a:rPr>
              <a:t>The SBE reviews instructional materials only for K–8; selecting instructional materials in grades 9–12 remains the purview of local leadership.</a:t>
            </a:r>
          </a:p>
          <a:p>
            <a:pPr marL="0" lvl="0" indent="0">
              <a:spcBef>
                <a:spcPts val="1200"/>
              </a:spcBef>
              <a:spcAft>
                <a:spcPts val="300"/>
              </a:spcAft>
              <a:buClr>
                <a:srgbClr val="473489"/>
              </a:buClr>
              <a:buSzTx/>
              <a:buNone/>
            </a:pPr>
            <a:r>
              <a:rPr lang="en-US" sz="2800" b="1" dirty="0">
                <a:solidFill>
                  <a:srgbClr val="000000"/>
                </a:solidFill>
                <a:latin typeface="Arial" panose="020B0604020202020204" pitchFamily="34" charset="0"/>
                <a:cs typeface="Arial" panose="020B0604020202020204" pitchFamily="34" charset="0"/>
                <a:sym typeface="Arial"/>
              </a:rPr>
              <a:t>Ensure instructional materials align to standards</a:t>
            </a:r>
          </a:p>
          <a:p>
            <a:pPr marL="0" lvl="0" indent="-457200">
              <a:spcBef>
                <a:spcPts val="0"/>
              </a:spcBef>
              <a:spcAft>
                <a:spcPts val="300"/>
              </a:spcAft>
              <a:buClr>
                <a:srgbClr val="473489"/>
              </a:buClr>
              <a:buSzTx/>
              <a:buNone/>
            </a:pPr>
            <a:r>
              <a:rPr lang="en-US" sz="2800" dirty="0">
                <a:solidFill>
                  <a:srgbClr val="000000"/>
                </a:solidFill>
                <a:latin typeface="Arial" panose="020B0604020202020204" pitchFamily="34" charset="0"/>
                <a:cs typeface="Arial" panose="020B0604020202020204" pitchFamily="34" charset="0"/>
                <a:sym typeface="Arial"/>
              </a:rPr>
              <a:t>A local education agency may choose instructional materials not adopted by the SBE, pursuant to </a:t>
            </a:r>
            <a:r>
              <a:rPr lang="en-US" sz="2800" i="1" dirty="0">
                <a:solidFill>
                  <a:srgbClr val="000000"/>
                </a:solidFill>
                <a:latin typeface="Arial" panose="020B0604020202020204" pitchFamily="34" charset="0"/>
                <a:cs typeface="Arial" panose="020B0604020202020204" pitchFamily="34" charset="0"/>
                <a:sym typeface="Arial"/>
              </a:rPr>
              <a:t>Education Code </a:t>
            </a:r>
            <a:r>
              <a:rPr lang="en-US" sz="2800" dirty="0">
                <a:solidFill>
                  <a:srgbClr val="000000"/>
                </a:solidFill>
                <a:latin typeface="Arial" panose="020B0604020202020204" pitchFamily="34" charset="0"/>
                <a:cs typeface="Arial" panose="020B0604020202020204" pitchFamily="34" charset="0"/>
                <a:sym typeface="Arial"/>
              </a:rPr>
              <a:t>Section 60210, so long as they are aligned to state standards and a majority of the participants of any review process are classroom teachers assigned to the subject area or grade level.</a:t>
            </a:r>
          </a:p>
          <a:p>
            <a:endParaRPr lang="en-US" dirty="0"/>
          </a:p>
        </p:txBody>
      </p:sp>
      <p:sp>
        <p:nvSpPr>
          <p:cNvPr id="2" name="Slide Number Placeholder 1">
            <a:extLst>
              <a:ext uri="{FF2B5EF4-FFF2-40B4-BE49-F238E27FC236}">
                <a16:creationId xmlns:a16="http://schemas.microsoft.com/office/drawing/2014/main" id="{AD7605E7-751C-4B78-9F40-0377A2A7E46D}"/>
              </a:ext>
            </a:extLst>
          </p:cNvPr>
          <p:cNvSpPr>
            <a:spLocks noGrp="1"/>
          </p:cNvSpPr>
          <p:nvPr>
            <p:ph type="sldNum" sz="quarter" idx="12"/>
          </p:nvPr>
        </p:nvSpPr>
        <p:spPr/>
        <p:txBody>
          <a:bodyPr/>
          <a:lstStyle/>
          <a:p>
            <a:fld id="{469BC29B-CD14-4172-9B93-F334EF7BA94E}" type="slidenum">
              <a:rPr lang="en-US" smtClean="0">
                <a:solidFill>
                  <a:schemeClr val="tx1"/>
                </a:solidFill>
                <a:latin typeface="Arial" panose="020B0604020202020204" pitchFamily="34" charset="0"/>
                <a:cs typeface="Arial" panose="020B0604020202020204" pitchFamily="34" charset="0"/>
              </a:rPr>
              <a:t>19</a:t>
            </a:fld>
            <a:endParaRPr lang="en-US">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8208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400" b="1" dirty="0">
                <a:solidFill>
                  <a:srgbClr val="1D405D"/>
                </a:solidFill>
                <a:latin typeface="Arial" panose="020B0604020202020204" pitchFamily="34" charset="0"/>
                <a:cs typeface="Arial" panose="020B0604020202020204" pitchFamily="34" charset="0"/>
              </a:rPr>
              <a:t>Objectives</a:t>
            </a:r>
          </a:p>
        </p:txBody>
      </p:sp>
      <p:sp>
        <p:nvSpPr>
          <p:cNvPr id="7" name="Text Placeholder 6"/>
          <p:cNvSpPr>
            <a:spLocks noGrp="1"/>
          </p:cNvSpPr>
          <p:nvPr>
            <p:ph type="body" idx="1"/>
          </p:nvPr>
        </p:nvSpPr>
        <p:spPr>
          <a:xfrm>
            <a:off x="1191599" y="1831450"/>
            <a:ext cx="10483329" cy="4736400"/>
          </a:xfrm>
        </p:spPr>
        <p:txBody>
          <a:bodyPr/>
          <a:lstStyle/>
          <a:p>
            <a:pPr marL="552450" lvl="0" indent="-514350">
              <a:spcBef>
                <a:spcPts val="0"/>
              </a:spcBef>
              <a:spcAft>
                <a:spcPts val="1200"/>
              </a:spcAft>
              <a:buClr>
                <a:srgbClr val="1D405D"/>
              </a:buClr>
              <a:buFont typeface="+mj-lt"/>
              <a:buAutoNum type="arabicPeriod"/>
            </a:pPr>
            <a:r>
              <a:rPr lang="en-US" dirty="0">
                <a:solidFill>
                  <a:srgbClr val="1D405D"/>
                </a:solidFill>
                <a:latin typeface="Arial" panose="020B0604020202020204" pitchFamily="34" charset="0"/>
                <a:cs typeface="Arial" panose="020B0604020202020204" pitchFamily="34" charset="0"/>
              </a:rPr>
              <a:t>Highlight </a:t>
            </a:r>
            <a:r>
              <a:rPr lang="en-US" b="1" dirty="0">
                <a:solidFill>
                  <a:srgbClr val="1D405D"/>
                </a:solidFill>
                <a:latin typeface="Arial" panose="020B0604020202020204" pitchFamily="34" charset="0"/>
                <a:cs typeface="Arial" panose="020B0604020202020204" pitchFamily="34" charset="0"/>
              </a:rPr>
              <a:t>evaluation criteria </a:t>
            </a:r>
            <a:r>
              <a:rPr lang="en-US" dirty="0">
                <a:solidFill>
                  <a:srgbClr val="1D405D"/>
                </a:solidFill>
                <a:latin typeface="Arial" panose="020B0604020202020204" pitchFamily="34" charset="0"/>
                <a:cs typeface="Arial" panose="020B0604020202020204" pitchFamily="34" charset="0"/>
              </a:rPr>
              <a:t>for world languages instructional materials</a:t>
            </a:r>
          </a:p>
          <a:p>
            <a:pPr marL="552450" indent="-514350">
              <a:spcBef>
                <a:spcPts val="0"/>
              </a:spcBef>
              <a:spcAft>
                <a:spcPts val="1200"/>
              </a:spcAft>
              <a:buClr>
                <a:srgbClr val="1D405D"/>
              </a:buClr>
              <a:buFont typeface="+mj-lt"/>
              <a:buAutoNum type="arabicPeriod"/>
            </a:pPr>
            <a:r>
              <a:rPr lang="en-US" dirty="0">
                <a:solidFill>
                  <a:srgbClr val="1D405D"/>
                </a:solidFill>
                <a:latin typeface="Arial" panose="020B0604020202020204" pitchFamily="34" charset="0"/>
                <a:cs typeface="Arial" panose="020B0604020202020204" pitchFamily="34" charset="0"/>
              </a:rPr>
              <a:t>Review the instructional programs the </a:t>
            </a:r>
            <a:r>
              <a:rPr lang="en-US" b="1" dirty="0">
                <a:solidFill>
                  <a:srgbClr val="1D405D"/>
                </a:solidFill>
                <a:latin typeface="Arial" panose="020B0604020202020204" pitchFamily="34" charset="0"/>
                <a:cs typeface="Arial" panose="020B0604020202020204" pitchFamily="34" charset="0"/>
              </a:rPr>
              <a:t>State Board of Education (SBE) adopted</a:t>
            </a:r>
            <a:r>
              <a:rPr lang="en-US" dirty="0">
                <a:solidFill>
                  <a:srgbClr val="1D405D"/>
                </a:solidFill>
                <a:latin typeface="Arial" panose="020B0604020202020204" pitchFamily="34" charset="0"/>
                <a:cs typeface="Arial" panose="020B0604020202020204" pitchFamily="34" charset="0"/>
              </a:rPr>
              <a:t> in November 2021</a:t>
            </a:r>
          </a:p>
          <a:p>
            <a:pPr marL="552450" indent="-514350">
              <a:spcBef>
                <a:spcPts val="0"/>
              </a:spcBef>
              <a:spcAft>
                <a:spcPts val="1200"/>
              </a:spcAft>
              <a:buClr>
                <a:srgbClr val="1D405D"/>
              </a:buClr>
              <a:buFont typeface="+mj-lt"/>
              <a:buAutoNum type="arabicPeriod"/>
            </a:pPr>
            <a:r>
              <a:rPr lang="en-US" dirty="0">
                <a:solidFill>
                  <a:srgbClr val="1D405D"/>
                </a:solidFill>
                <a:latin typeface="Arial" panose="020B0604020202020204" pitchFamily="34" charset="0"/>
                <a:cs typeface="Arial" panose="020B0604020202020204" pitchFamily="34" charset="0"/>
              </a:rPr>
              <a:t>Review the process for </a:t>
            </a:r>
            <a:r>
              <a:rPr lang="en-US" b="1" dirty="0">
                <a:solidFill>
                  <a:srgbClr val="1D405D"/>
                </a:solidFill>
                <a:latin typeface="Arial" panose="020B0604020202020204" pitchFamily="34" charset="0"/>
                <a:cs typeface="Arial" panose="020B0604020202020204" pitchFamily="34" charset="0"/>
              </a:rPr>
              <a:t>selecting</a:t>
            </a:r>
            <a:r>
              <a:rPr lang="en-US" dirty="0">
                <a:solidFill>
                  <a:srgbClr val="1D405D"/>
                </a:solidFill>
                <a:latin typeface="Arial" panose="020B0604020202020204" pitchFamily="34" charset="0"/>
                <a:cs typeface="Arial" panose="020B0604020202020204" pitchFamily="34" charset="0"/>
              </a:rPr>
              <a:t> instructional materials</a:t>
            </a:r>
          </a:p>
          <a:p>
            <a:pPr marL="1009650" lvl="1" indent="-514350">
              <a:spcAft>
                <a:spcPts val="1200"/>
              </a:spcAft>
              <a:buClr>
                <a:srgbClr val="1D405D"/>
              </a:buClr>
              <a:buFont typeface="Wingdings" panose="05000000000000000000" pitchFamily="2" charset="2"/>
              <a:buChar char="§"/>
            </a:pPr>
            <a:r>
              <a:rPr lang="en-US" dirty="0">
                <a:solidFill>
                  <a:srgbClr val="1D405D"/>
                </a:solidFill>
                <a:latin typeface="Arial" panose="020B0604020202020204" pitchFamily="34" charset="0"/>
                <a:cs typeface="Arial" panose="020B0604020202020204" pitchFamily="34" charset="0"/>
              </a:rPr>
              <a:t>Instructional programs adopted by the State Board of Education</a:t>
            </a:r>
          </a:p>
          <a:p>
            <a:pPr marL="1009650" lvl="1" indent="-514350">
              <a:spcAft>
                <a:spcPts val="1200"/>
              </a:spcAft>
              <a:buClr>
                <a:srgbClr val="1D405D"/>
              </a:buClr>
              <a:buFont typeface="Wingdings" panose="05000000000000000000" pitchFamily="2" charset="2"/>
              <a:buChar char="§"/>
            </a:pPr>
            <a:r>
              <a:rPr lang="en-US" dirty="0">
                <a:solidFill>
                  <a:srgbClr val="1D405D"/>
                </a:solidFill>
                <a:latin typeface="Arial" panose="020B0604020202020204" pitchFamily="34" charset="0"/>
                <a:cs typeface="Arial" panose="020B0604020202020204" pitchFamily="34" charset="0"/>
              </a:rPr>
              <a:t>Instructional programs not on the adopted list</a:t>
            </a:r>
          </a:p>
          <a:p>
            <a:pPr marL="552450" indent="-514350">
              <a:spcBef>
                <a:spcPts val="0"/>
              </a:spcBef>
              <a:spcAft>
                <a:spcPts val="1200"/>
              </a:spcAft>
              <a:buClr>
                <a:srgbClr val="1D405D"/>
              </a:buClr>
              <a:buFont typeface="+mj-lt"/>
              <a:buAutoNum type="arabicPeriod"/>
            </a:pPr>
            <a:r>
              <a:rPr lang="en-US" dirty="0">
                <a:solidFill>
                  <a:srgbClr val="1D405D"/>
                </a:solidFill>
                <a:latin typeface="Arial" panose="020B0604020202020204" pitchFamily="34" charset="0"/>
                <a:cs typeface="Arial" panose="020B0604020202020204" pitchFamily="34" charset="0"/>
              </a:rPr>
              <a:t>Related resources</a:t>
            </a:r>
          </a:p>
        </p:txBody>
      </p:sp>
      <p:sp>
        <p:nvSpPr>
          <p:cNvPr id="2" name="Slide Number Placeholder 1"/>
          <p:cNvSpPr>
            <a:spLocks noGrp="1"/>
          </p:cNvSpPr>
          <p:nvPr>
            <p:ph type="sldNum" idx="12"/>
          </p:nvPr>
        </p:nvSpPr>
        <p:spPr/>
        <p:txBody>
          <a:bodyPr/>
          <a:lstStyle/>
          <a:p>
            <a:fld id="{00000000-1234-1234-1234-123412341234}" type="slidenum">
              <a:rPr lang="en" smtClean="0">
                <a:solidFill>
                  <a:schemeClr val="tx1"/>
                </a:solidFill>
                <a:latin typeface="Arial" panose="020B0604020202020204" pitchFamily="34" charset="0"/>
                <a:cs typeface="Arial" panose="020B0604020202020204" pitchFamily="34" charset="0"/>
              </a:rPr>
              <a:pPr/>
              <a:t>2</a:t>
            </a:fld>
            <a:endParaRPr lang="en"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3785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a:extLst>
              <a:ext uri="{FF2B5EF4-FFF2-40B4-BE49-F238E27FC236}">
                <a16:creationId xmlns:a16="http://schemas.microsoft.com/office/drawing/2014/main" id="{737308AB-841D-4770-95B9-C9B9854F22D3}"/>
              </a:ext>
            </a:extLst>
          </p:cNvPr>
          <p:cNvSpPr>
            <a:spLocks noGrp="1"/>
          </p:cNvSpPr>
          <p:nvPr>
            <p:ph type="title"/>
          </p:nvPr>
        </p:nvSpPr>
        <p:spPr>
          <a:xfrm>
            <a:off x="1191600" y="274650"/>
            <a:ext cx="8616800" cy="1325550"/>
          </a:xfrm>
        </p:spPr>
        <p:txBody>
          <a:bodyPr>
            <a:noAutofit/>
          </a:bodyPr>
          <a:lstStyle/>
          <a:p>
            <a:pPr algn="ctr"/>
            <a:r>
              <a:rPr lang="en-US" sz="4400" b="1" dirty="0">
                <a:solidFill>
                  <a:srgbClr val="1D405D"/>
                </a:solidFill>
                <a:latin typeface="Arial" panose="020B0604020202020204" pitchFamily="34" charset="0"/>
                <a:cs typeface="Arial" panose="020B0604020202020204" pitchFamily="34" charset="0"/>
              </a:rPr>
              <a:t>Adopting Materials Not on Approved List [1]</a:t>
            </a:r>
          </a:p>
        </p:txBody>
      </p:sp>
      <p:sp>
        <p:nvSpPr>
          <p:cNvPr id="68" name="Text Placeholder 67">
            <a:extLst>
              <a:ext uri="{FF2B5EF4-FFF2-40B4-BE49-F238E27FC236}">
                <a16:creationId xmlns:a16="http://schemas.microsoft.com/office/drawing/2014/main" id="{7D66BAB7-C4D2-4AFA-8AC9-8F081507BC29}"/>
              </a:ext>
            </a:extLst>
          </p:cNvPr>
          <p:cNvSpPr>
            <a:spLocks noGrp="1"/>
          </p:cNvSpPr>
          <p:nvPr>
            <p:ph type="body" idx="1"/>
          </p:nvPr>
        </p:nvSpPr>
        <p:spPr/>
        <p:txBody>
          <a:bodyPr/>
          <a:lstStyle/>
          <a:p>
            <a:pPr marL="139700" indent="0">
              <a:buNone/>
            </a:pPr>
            <a:r>
              <a:rPr lang="en-US" sz="2800" b="1" dirty="0">
                <a:solidFill>
                  <a:srgbClr val="2D52A4"/>
                </a:solidFill>
                <a:latin typeface="Arial" panose="020B0604020202020204" pitchFamily="34" charset="0"/>
                <a:cs typeface="Arial" panose="020B0604020202020204" pitchFamily="34" charset="0"/>
              </a:rPr>
              <a:t>1 Build a Team</a:t>
            </a:r>
          </a:p>
          <a:p>
            <a:r>
              <a:rPr lang="en-US" sz="2400" dirty="0">
                <a:solidFill>
                  <a:srgbClr val="434343"/>
                </a:solidFill>
                <a:latin typeface="Arial" panose="020B0604020202020204" pitchFamily="34" charset="0"/>
                <a:ea typeface="Roboto"/>
                <a:cs typeface="Arial" panose="020B0604020202020204" pitchFamily="34" charset="0"/>
                <a:sym typeface="Roboto"/>
              </a:rPr>
              <a:t>Establish evaluation committee: teachers at relevant grade levels, program leaders, administrators, and parents.</a:t>
            </a:r>
            <a:endParaRPr lang="en-US" dirty="0">
              <a:latin typeface="Arial" panose="020B0604020202020204" pitchFamily="34" charset="0"/>
              <a:cs typeface="Arial" panose="020B0604020202020204" pitchFamily="34" charset="0"/>
            </a:endParaRPr>
          </a:p>
        </p:txBody>
      </p:sp>
      <p:sp>
        <p:nvSpPr>
          <p:cNvPr id="69" name="Text Placeholder 68">
            <a:extLst>
              <a:ext uri="{FF2B5EF4-FFF2-40B4-BE49-F238E27FC236}">
                <a16:creationId xmlns:a16="http://schemas.microsoft.com/office/drawing/2014/main" id="{24E5D555-E851-4EC4-9102-44C8FA748D04}"/>
              </a:ext>
            </a:extLst>
          </p:cNvPr>
          <p:cNvSpPr>
            <a:spLocks noGrp="1"/>
          </p:cNvSpPr>
          <p:nvPr>
            <p:ph type="body" idx="2"/>
          </p:nvPr>
        </p:nvSpPr>
        <p:spPr/>
        <p:txBody>
          <a:bodyPr/>
          <a:lstStyle/>
          <a:p>
            <a:pPr marL="139700" lvl="0" indent="0">
              <a:buNone/>
            </a:pPr>
            <a:r>
              <a:rPr lang="en-US" sz="2800" b="1" dirty="0">
                <a:solidFill>
                  <a:srgbClr val="C00000"/>
                </a:solidFill>
                <a:latin typeface="Arial" panose="020B0604020202020204" pitchFamily="34" charset="0"/>
                <a:cs typeface="Arial" panose="020B0604020202020204" pitchFamily="34" charset="0"/>
              </a:rPr>
              <a:t>2 Assess Needs</a:t>
            </a:r>
          </a:p>
          <a:p>
            <a:pPr lvl="0"/>
            <a:r>
              <a:rPr lang="en-US" sz="2400" dirty="0">
                <a:solidFill>
                  <a:srgbClr val="434343"/>
                </a:solidFill>
                <a:latin typeface="Arial" panose="020B0604020202020204" pitchFamily="34" charset="0"/>
                <a:ea typeface="Roboto"/>
                <a:cs typeface="Arial" panose="020B0604020202020204" pitchFamily="34" charset="0"/>
                <a:sym typeface="Roboto"/>
              </a:rPr>
              <a:t>Identify student strengths and needs using recent data.</a:t>
            </a:r>
          </a:p>
          <a:p>
            <a:pPr lvl="0"/>
            <a:r>
              <a:rPr lang="en-US" sz="2400" dirty="0">
                <a:solidFill>
                  <a:srgbClr val="434343"/>
                </a:solidFill>
                <a:latin typeface="Arial" panose="020B0604020202020204" pitchFamily="34" charset="0"/>
                <a:ea typeface="Roboto"/>
                <a:cs typeface="Arial" panose="020B0604020202020204" pitchFamily="34" charset="0"/>
                <a:sym typeface="Roboto"/>
              </a:rPr>
              <a:t>Review framework criteria (chapter 13) and guidance in evaluating non‐adopted materials.</a:t>
            </a:r>
          </a:p>
          <a:p>
            <a:endParaRPr lang="en-US" dirty="0">
              <a:latin typeface="Arial" panose="020B0604020202020204" pitchFamily="34" charset="0"/>
              <a:cs typeface="Arial" panose="020B0604020202020204" pitchFamily="34" charset="0"/>
            </a:endParaRPr>
          </a:p>
        </p:txBody>
      </p:sp>
      <p:sp>
        <p:nvSpPr>
          <p:cNvPr id="70" name="Text Placeholder 69">
            <a:extLst>
              <a:ext uri="{FF2B5EF4-FFF2-40B4-BE49-F238E27FC236}">
                <a16:creationId xmlns:a16="http://schemas.microsoft.com/office/drawing/2014/main" id="{65002A94-EE2D-49F1-B4F1-5FA784A9D438}"/>
              </a:ext>
            </a:extLst>
          </p:cNvPr>
          <p:cNvSpPr>
            <a:spLocks noGrp="1"/>
          </p:cNvSpPr>
          <p:nvPr>
            <p:ph type="body" idx="3"/>
          </p:nvPr>
        </p:nvSpPr>
        <p:spPr/>
        <p:txBody>
          <a:bodyPr/>
          <a:lstStyle/>
          <a:p>
            <a:pPr marL="139700" lvl="0" indent="0">
              <a:buNone/>
            </a:pPr>
            <a:r>
              <a:rPr lang="en-US" sz="2800" b="1" dirty="0">
                <a:solidFill>
                  <a:srgbClr val="056839"/>
                </a:solidFill>
                <a:latin typeface="Arial" panose="020B0604020202020204" pitchFamily="34" charset="0"/>
                <a:cs typeface="Arial" panose="020B0604020202020204" pitchFamily="34" charset="0"/>
              </a:rPr>
              <a:t>3 Evaluation Tool(s)</a:t>
            </a:r>
          </a:p>
          <a:p>
            <a:pPr lvl="0"/>
            <a:r>
              <a:rPr lang="en-US" sz="2400" dirty="0">
                <a:solidFill>
                  <a:srgbClr val="434343"/>
                </a:solidFill>
                <a:latin typeface="Arial" panose="020B0604020202020204" pitchFamily="34" charset="0"/>
                <a:ea typeface="Roboto"/>
                <a:cs typeface="Arial" panose="020B0604020202020204" pitchFamily="34" charset="0"/>
                <a:sym typeface="Roboto"/>
              </a:rPr>
              <a:t>Develop evaluation instrument based on current content standards, criteria and guidance in framework, Social Content Standards.</a:t>
            </a:r>
          </a:p>
        </p:txBody>
      </p:sp>
      <p:sp>
        <p:nvSpPr>
          <p:cNvPr id="5" name="Slide Number Placeholder 4">
            <a:extLst>
              <a:ext uri="{FF2B5EF4-FFF2-40B4-BE49-F238E27FC236}">
                <a16:creationId xmlns:a16="http://schemas.microsoft.com/office/drawing/2014/main" id="{D2744BB2-129E-4D69-BF87-50151628E8CD}"/>
              </a:ext>
            </a:extLst>
          </p:cNvPr>
          <p:cNvSpPr>
            <a:spLocks noGrp="1"/>
          </p:cNvSpPr>
          <p:nvPr>
            <p:ph type="sldNum" idx="12"/>
          </p:nvPr>
        </p:nvSpPr>
        <p:spPr/>
        <p:txBody>
          <a:bodyPr/>
          <a:lstStyle/>
          <a:p>
            <a:fld id="{00000000-1234-1234-1234-123412341234}" type="slidenum">
              <a:rPr lang="en" smtClean="0">
                <a:solidFill>
                  <a:schemeClr val="tx1"/>
                </a:solidFill>
                <a:latin typeface="Arial" panose="020B0604020202020204" pitchFamily="34" charset="0"/>
                <a:cs typeface="Arial" panose="020B0604020202020204" pitchFamily="34" charset="0"/>
              </a:rPr>
              <a:pPr/>
              <a:t>20</a:t>
            </a:fld>
            <a:endParaRPr lang="en"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47707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3">
            <a:extLst>
              <a:ext uri="{FF2B5EF4-FFF2-40B4-BE49-F238E27FC236}">
                <a16:creationId xmlns:a16="http://schemas.microsoft.com/office/drawing/2014/main" id="{737308AB-841D-4770-95B9-C9B9854F22D3}"/>
              </a:ext>
            </a:extLst>
          </p:cNvPr>
          <p:cNvSpPr>
            <a:spLocks noGrp="1"/>
          </p:cNvSpPr>
          <p:nvPr>
            <p:ph type="title"/>
          </p:nvPr>
        </p:nvSpPr>
        <p:spPr>
          <a:xfrm>
            <a:off x="1191600" y="274650"/>
            <a:ext cx="8616800" cy="1325550"/>
          </a:xfrm>
        </p:spPr>
        <p:txBody>
          <a:bodyPr>
            <a:noAutofit/>
          </a:bodyPr>
          <a:lstStyle/>
          <a:p>
            <a:pPr algn="ctr"/>
            <a:r>
              <a:rPr lang="en-US" sz="4400" b="1" dirty="0">
                <a:solidFill>
                  <a:srgbClr val="1D405D"/>
                </a:solidFill>
                <a:latin typeface="Arial" panose="020B0604020202020204" pitchFamily="34" charset="0"/>
                <a:cs typeface="Arial" panose="020B0604020202020204" pitchFamily="34" charset="0"/>
              </a:rPr>
              <a:t>Adopting Materials Not on Approved List [2]</a:t>
            </a:r>
          </a:p>
        </p:txBody>
      </p:sp>
      <p:sp>
        <p:nvSpPr>
          <p:cNvPr id="68" name="Text Placeholder 67">
            <a:extLst>
              <a:ext uri="{FF2B5EF4-FFF2-40B4-BE49-F238E27FC236}">
                <a16:creationId xmlns:a16="http://schemas.microsoft.com/office/drawing/2014/main" id="{7D66BAB7-C4D2-4AFA-8AC9-8F081507BC29}"/>
              </a:ext>
            </a:extLst>
          </p:cNvPr>
          <p:cNvSpPr>
            <a:spLocks noGrp="1"/>
          </p:cNvSpPr>
          <p:nvPr>
            <p:ph type="body" idx="1"/>
          </p:nvPr>
        </p:nvSpPr>
        <p:spPr/>
        <p:txBody>
          <a:bodyPr/>
          <a:lstStyle/>
          <a:p>
            <a:pPr marL="139700" lvl="0" indent="0">
              <a:buNone/>
            </a:pPr>
            <a:r>
              <a:rPr lang="en-US" sz="2800" b="1" dirty="0">
                <a:solidFill>
                  <a:srgbClr val="2D52A4"/>
                </a:solidFill>
                <a:latin typeface="Arial" panose="020B0604020202020204" pitchFamily="34" charset="0"/>
                <a:cs typeface="Arial" panose="020B0604020202020204" pitchFamily="34" charset="0"/>
              </a:rPr>
              <a:t>4 Compare and Contrast</a:t>
            </a:r>
          </a:p>
          <a:p>
            <a:pPr lvl="0"/>
            <a:r>
              <a:rPr lang="en-US" sz="2400" dirty="0">
                <a:solidFill>
                  <a:srgbClr val="434343"/>
                </a:solidFill>
                <a:latin typeface="Arial" panose="020B0604020202020204" pitchFamily="34" charset="0"/>
                <a:ea typeface="Roboto"/>
                <a:cs typeface="Arial" panose="020B0604020202020204" pitchFamily="34" charset="0"/>
                <a:sym typeface="Roboto"/>
              </a:rPr>
              <a:t>Contact publishers to ask for an overview.</a:t>
            </a:r>
          </a:p>
          <a:p>
            <a:pPr lvl="0"/>
            <a:r>
              <a:rPr lang="en-US" sz="2400" dirty="0">
                <a:solidFill>
                  <a:srgbClr val="434343"/>
                </a:solidFill>
                <a:latin typeface="Arial" panose="020B0604020202020204" pitchFamily="34" charset="0"/>
                <a:ea typeface="Roboto"/>
                <a:cs typeface="Arial" panose="020B0604020202020204" pitchFamily="34" charset="0"/>
                <a:sym typeface="Roboto"/>
              </a:rPr>
              <a:t>Analyze scope and sequence, the style in which content and topics are addressed in various programs.</a:t>
            </a:r>
          </a:p>
        </p:txBody>
      </p:sp>
      <p:sp>
        <p:nvSpPr>
          <p:cNvPr id="69" name="Text Placeholder 68">
            <a:extLst>
              <a:ext uri="{FF2B5EF4-FFF2-40B4-BE49-F238E27FC236}">
                <a16:creationId xmlns:a16="http://schemas.microsoft.com/office/drawing/2014/main" id="{24E5D555-E851-4EC4-9102-44C8FA748D04}"/>
              </a:ext>
            </a:extLst>
          </p:cNvPr>
          <p:cNvSpPr>
            <a:spLocks noGrp="1"/>
          </p:cNvSpPr>
          <p:nvPr>
            <p:ph type="body" idx="2"/>
          </p:nvPr>
        </p:nvSpPr>
        <p:spPr/>
        <p:txBody>
          <a:bodyPr/>
          <a:lstStyle/>
          <a:p>
            <a:pPr marL="139700" lvl="0" indent="0">
              <a:buNone/>
            </a:pPr>
            <a:r>
              <a:rPr lang="en-US" sz="2800" b="1" dirty="0">
                <a:solidFill>
                  <a:srgbClr val="C00000"/>
                </a:solidFill>
                <a:latin typeface="Arial" panose="020B0604020202020204" pitchFamily="34" charset="0"/>
                <a:cs typeface="Arial" panose="020B0604020202020204" pitchFamily="34" charset="0"/>
              </a:rPr>
              <a:t>5 Evaluate</a:t>
            </a:r>
          </a:p>
          <a:p>
            <a:pPr lvl="0"/>
            <a:r>
              <a:rPr lang="en-US" sz="2400" dirty="0">
                <a:solidFill>
                  <a:srgbClr val="434343"/>
                </a:solidFill>
                <a:latin typeface="Arial" panose="020B0604020202020204" pitchFamily="34" charset="0"/>
                <a:ea typeface="Roboto"/>
                <a:cs typeface="Arial" panose="020B0604020202020204" pitchFamily="34" charset="0"/>
                <a:sym typeface="Roboto"/>
              </a:rPr>
              <a:t>Evaluate materials following a process that is thoroughly planned, conducted publicly, and well documented.</a:t>
            </a:r>
          </a:p>
          <a:p>
            <a:pPr lvl="0"/>
            <a:endParaRPr lang="en-US" sz="2400" dirty="0">
              <a:solidFill>
                <a:srgbClr val="434343"/>
              </a:solidFill>
              <a:latin typeface="Arial" panose="020B0604020202020204" pitchFamily="34" charset="0"/>
              <a:ea typeface="Roboto"/>
              <a:cs typeface="Arial" panose="020B0604020202020204" pitchFamily="34" charset="0"/>
              <a:sym typeface="Roboto"/>
            </a:endParaRPr>
          </a:p>
          <a:p>
            <a:endParaRPr lang="en-US" dirty="0">
              <a:latin typeface="Arial" panose="020B0604020202020204" pitchFamily="34" charset="0"/>
              <a:cs typeface="Arial" panose="020B0604020202020204" pitchFamily="34" charset="0"/>
            </a:endParaRPr>
          </a:p>
        </p:txBody>
      </p:sp>
      <p:sp>
        <p:nvSpPr>
          <p:cNvPr id="70" name="Text Placeholder 69">
            <a:extLst>
              <a:ext uri="{FF2B5EF4-FFF2-40B4-BE49-F238E27FC236}">
                <a16:creationId xmlns:a16="http://schemas.microsoft.com/office/drawing/2014/main" id="{65002A94-EE2D-49F1-B4F1-5FA784A9D438}"/>
              </a:ext>
            </a:extLst>
          </p:cNvPr>
          <p:cNvSpPr>
            <a:spLocks noGrp="1"/>
          </p:cNvSpPr>
          <p:nvPr>
            <p:ph type="body" idx="3"/>
          </p:nvPr>
        </p:nvSpPr>
        <p:spPr/>
        <p:txBody>
          <a:bodyPr/>
          <a:lstStyle/>
          <a:p>
            <a:pPr marL="139700" lvl="0" indent="0">
              <a:buNone/>
            </a:pPr>
            <a:r>
              <a:rPr lang="en-US" sz="2800" b="1" dirty="0">
                <a:solidFill>
                  <a:srgbClr val="056839"/>
                </a:solidFill>
                <a:latin typeface="Arial" panose="020B0604020202020204" pitchFamily="34" charset="0"/>
                <a:cs typeface="Arial" panose="020B0604020202020204" pitchFamily="34" charset="0"/>
              </a:rPr>
              <a:t>6 Pilot, Select, and Implement</a:t>
            </a:r>
          </a:p>
          <a:p>
            <a:pPr lvl="0"/>
            <a:r>
              <a:rPr lang="en-US" sz="2400" dirty="0">
                <a:solidFill>
                  <a:srgbClr val="434343"/>
                </a:solidFill>
                <a:latin typeface="Arial" panose="020B0604020202020204" pitchFamily="34" charset="0"/>
                <a:ea typeface="Roboto"/>
                <a:cs typeface="Arial" panose="020B0604020202020204" pitchFamily="34" charset="0"/>
                <a:sym typeface="Roboto"/>
              </a:rPr>
              <a:t>Pilot one or more programs.</a:t>
            </a:r>
          </a:p>
          <a:p>
            <a:pPr lvl="0"/>
            <a:r>
              <a:rPr lang="en-US" sz="2400" dirty="0">
                <a:solidFill>
                  <a:srgbClr val="434343"/>
                </a:solidFill>
                <a:latin typeface="Arial" panose="020B0604020202020204" pitchFamily="34" charset="0"/>
                <a:ea typeface="Roboto"/>
                <a:cs typeface="Arial" panose="020B0604020202020204" pitchFamily="34" charset="0"/>
                <a:sym typeface="Roboto"/>
              </a:rPr>
              <a:t>Select the instructional program that best suits your local needs.</a:t>
            </a:r>
          </a:p>
          <a:p>
            <a:pPr lvl="0"/>
            <a:r>
              <a:rPr lang="en-US" sz="2400" dirty="0">
                <a:solidFill>
                  <a:srgbClr val="434343"/>
                </a:solidFill>
                <a:latin typeface="Arial" panose="020B0604020202020204" pitchFamily="34" charset="0"/>
                <a:ea typeface="Roboto"/>
                <a:cs typeface="Arial" panose="020B0604020202020204" pitchFamily="34" charset="0"/>
                <a:sym typeface="Roboto"/>
              </a:rPr>
              <a:t>Proceed with implementation per local process. </a:t>
            </a:r>
          </a:p>
        </p:txBody>
      </p:sp>
      <p:sp>
        <p:nvSpPr>
          <p:cNvPr id="5" name="Slide Number Placeholder 4">
            <a:extLst>
              <a:ext uri="{FF2B5EF4-FFF2-40B4-BE49-F238E27FC236}">
                <a16:creationId xmlns:a16="http://schemas.microsoft.com/office/drawing/2014/main" id="{D2744BB2-129E-4D69-BF87-50151628E8CD}"/>
              </a:ext>
            </a:extLst>
          </p:cNvPr>
          <p:cNvSpPr>
            <a:spLocks noGrp="1"/>
          </p:cNvSpPr>
          <p:nvPr>
            <p:ph type="sldNum" idx="12"/>
          </p:nvPr>
        </p:nvSpPr>
        <p:spPr/>
        <p:txBody>
          <a:bodyPr/>
          <a:lstStyle/>
          <a:p>
            <a:fld id="{00000000-1234-1234-1234-123412341234}" type="slidenum">
              <a:rPr lang="en" smtClean="0">
                <a:solidFill>
                  <a:schemeClr val="tx1"/>
                </a:solidFill>
                <a:latin typeface="Arial" panose="020B0604020202020204" pitchFamily="34" charset="0"/>
                <a:cs typeface="Arial" panose="020B0604020202020204" pitchFamily="34" charset="0"/>
              </a:rPr>
              <a:pPr/>
              <a:t>21</a:t>
            </a:fld>
            <a:endParaRPr lang="en">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65610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46524C9-8B96-4FDD-9C32-402A2ADB4E4C}"/>
              </a:ext>
            </a:extLst>
          </p:cNvPr>
          <p:cNvSpPr>
            <a:spLocks noGrp="1"/>
          </p:cNvSpPr>
          <p:nvPr>
            <p:ph type="title"/>
          </p:nvPr>
        </p:nvSpPr>
        <p:spPr>
          <a:xfrm>
            <a:off x="1191600" y="274650"/>
            <a:ext cx="8616800" cy="1556800"/>
          </a:xfrm>
        </p:spPr>
        <p:txBody>
          <a:bodyPr/>
          <a:lstStyle/>
          <a:p>
            <a:r>
              <a:rPr lang="en-US" sz="4400" b="1" dirty="0">
                <a:solidFill>
                  <a:srgbClr val="003366"/>
                </a:solidFill>
                <a:latin typeface="Arial" panose="020B0604020202020204" pitchFamily="34" charset="0"/>
                <a:cs typeface="Arial" panose="020B0604020202020204" pitchFamily="34" charset="0"/>
              </a:rPr>
              <a:t>Frequently Asked Questions Web Page</a:t>
            </a:r>
          </a:p>
        </p:txBody>
      </p:sp>
      <p:sp>
        <p:nvSpPr>
          <p:cNvPr id="3" name="Text Placeholder 2">
            <a:extLst>
              <a:ext uri="{FF2B5EF4-FFF2-40B4-BE49-F238E27FC236}">
                <a16:creationId xmlns:a16="http://schemas.microsoft.com/office/drawing/2014/main" id="{553D028A-E174-4E75-813A-2EBAECEC86C3}"/>
              </a:ext>
            </a:extLst>
          </p:cNvPr>
          <p:cNvSpPr>
            <a:spLocks noGrp="1"/>
          </p:cNvSpPr>
          <p:nvPr>
            <p:ph type="body" idx="1"/>
          </p:nvPr>
        </p:nvSpPr>
        <p:spPr/>
        <p:txBody>
          <a:bodyPr/>
          <a:lstStyle/>
          <a:p>
            <a:pPr marL="0" indent="0">
              <a:spcAft>
                <a:spcPts val="1200"/>
              </a:spcAft>
              <a:buNone/>
            </a:pPr>
            <a:r>
              <a:rPr lang="en-US" b="1" dirty="0">
                <a:solidFill>
                  <a:srgbClr val="1D405D"/>
                </a:solidFill>
                <a:latin typeface="Arial" panose="020B0604020202020204" pitchFamily="34" charset="0"/>
                <a:cs typeface="Arial" panose="020B0604020202020204" pitchFamily="34" charset="0"/>
              </a:rPr>
              <a:t>Instructional Materials FAQ:  </a:t>
            </a:r>
            <a:r>
              <a:rPr lang="en-US" dirty="0">
                <a:solidFill>
                  <a:srgbClr val="1D405D"/>
                </a:solidFill>
                <a:latin typeface="Arial" panose="020B0604020202020204" pitchFamily="34" charset="0"/>
                <a:cs typeface="Arial" panose="020B0604020202020204" pitchFamily="34" charset="0"/>
                <a:hlinkClick r:id="rId3" tooltip="Instructional Materials FAQ"/>
              </a:rPr>
              <a:t>https://www.cde.ca.gov/ci/cr/cf/imfrpfaq1.asp</a:t>
            </a:r>
            <a:endParaRPr lang="en-US" dirty="0">
              <a:solidFill>
                <a:srgbClr val="1D405D"/>
              </a:solidFill>
              <a:latin typeface="Arial" panose="020B0604020202020204" pitchFamily="34" charset="0"/>
              <a:cs typeface="Arial" panose="020B0604020202020204" pitchFamily="34" charset="0"/>
            </a:endParaRPr>
          </a:p>
          <a:p>
            <a:pPr indent="-457200">
              <a:spcAft>
                <a:spcPts val="1200"/>
              </a:spcAft>
            </a:pPr>
            <a:r>
              <a:rPr lang="en-US" i="1" dirty="0">
                <a:solidFill>
                  <a:srgbClr val="1D405D"/>
                </a:solidFill>
                <a:latin typeface="Arial" panose="020B0604020202020204" pitchFamily="34" charset="0"/>
                <a:cs typeface="Arial" panose="020B0604020202020204" pitchFamily="34" charset="0"/>
              </a:rPr>
              <a:t>Education Code </a:t>
            </a:r>
            <a:r>
              <a:rPr lang="en-US" dirty="0">
                <a:solidFill>
                  <a:srgbClr val="1D405D"/>
                </a:solidFill>
                <a:latin typeface="Arial" panose="020B0604020202020204" pitchFamily="34" charset="0"/>
                <a:cs typeface="Arial" panose="020B0604020202020204" pitchFamily="34" charset="0"/>
              </a:rPr>
              <a:t>Section 240 requires local governing board adoption of materials. See Frequently Asked Question 19.</a:t>
            </a:r>
          </a:p>
          <a:p>
            <a:pPr indent="-457200">
              <a:spcAft>
                <a:spcPts val="1200"/>
              </a:spcAft>
            </a:pPr>
            <a:r>
              <a:rPr lang="en-US" dirty="0">
                <a:solidFill>
                  <a:srgbClr val="1D405D"/>
                </a:solidFill>
                <a:latin typeface="Arial" panose="020B0604020202020204" pitchFamily="34" charset="0"/>
                <a:cs typeface="Arial" panose="020B0604020202020204" pitchFamily="34" charset="0"/>
              </a:rPr>
              <a:t>To access the SBE Piloting Guidelines document, see Frequently Asked Question 21.</a:t>
            </a:r>
          </a:p>
          <a:p>
            <a:endParaRPr lang="en-US" dirty="0"/>
          </a:p>
        </p:txBody>
      </p:sp>
      <p:sp>
        <p:nvSpPr>
          <p:cNvPr id="2" name="Slide Number Placeholder 1"/>
          <p:cNvSpPr>
            <a:spLocks noGrp="1"/>
          </p:cNvSpPr>
          <p:nvPr>
            <p:ph type="sldNum" idx="12"/>
          </p:nvPr>
        </p:nvSpPr>
        <p:spPr/>
        <p:txBody>
          <a:bodyPr/>
          <a:lstStyle/>
          <a:p>
            <a:fld id="{00000000-1234-1234-1234-123412341234}" type="slidenum">
              <a:rPr lang="en" smtClean="0">
                <a:solidFill>
                  <a:schemeClr val="tx1"/>
                </a:solidFill>
                <a:latin typeface="Arial" panose="020B0604020202020204" pitchFamily="34" charset="0"/>
                <a:cs typeface="Arial" panose="020B0604020202020204" pitchFamily="34" charset="0"/>
              </a:rPr>
              <a:pPr/>
              <a:t>22</a:t>
            </a:fld>
            <a:endParaRPr lang="en">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12979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46524C9-8B96-4FDD-9C32-402A2ADB4E4C}"/>
              </a:ext>
            </a:extLst>
          </p:cNvPr>
          <p:cNvSpPr>
            <a:spLocks noGrp="1"/>
          </p:cNvSpPr>
          <p:nvPr>
            <p:ph type="title"/>
          </p:nvPr>
        </p:nvSpPr>
        <p:spPr/>
        <p:txBody>
          <a:bodyPr/>
          <a:lstStyle/>
          <a:p>
            <a:r>
              <a:rPr lang="en-US" sz="4400" b="1" dirty="0">
                <a:solidFill>
                  <a:srgbClr val="003366"/>
                </a:solidFill>
                <a:latin typeface="Arial" panose="020B0604020202020204" pitchFamily="34" charset="0"/>
                <a:cs typeface="Arial" panose="020B0604020202020204" pitchFamily="34" charset="0"/>
              </a:rPr>
              <a:t>Additional Resources</a:t>
            </a:r>
          </a:p>
        </p:txBody>
      </p:sp>
      <p:sp>
        <p:nvSpPr>
          <p:cNvPr id="3" name="Text Placeholder 2">
            <a:extLst>
              <a:ext uri="{FF2B5EF4-FFF2-40B4-BE49-F238E27FC236}">
                <a16:creationId xmlns:a16="http://schemas.microsoft.com/office/drawing/2014/main" id="{40BBFA65-48D1-423E-B54A-FD56EB5A02A8}"/>
              </a:ext>
            </a:extLst>
          </p:cNvPr>
          <p:cNvSpPr>
            <a:spLocks noGrp="1"/>
          </p:cNvSpPr>
          <p:nvPr>
            <p:ph type="body" idx="1"/>
          </p:nvPr>
        </p:nvSpPr>
        <p:spPr>
          <a:xfrm>
            <a:off x="1191599" y="1831450"/>
            <a:ext cx="10115833" cy="4736400"/>
          </a:xfrm>
        </p:spPr>
        <p:txBody>
          <a:bodyPr/>
          <a:lstStyle/>
          <a:p>
            <a:pPr indent="-457200">
              <a:spcAft>
                <a:spcPts val="1200"/>
              </a:spcAft>
            </a:pPr>
            <a:r>
              <a:rPr lang="en-US" dirty="0">
                <a:solidFill>
                  <a:srgbClr val="1D405D"/>
                </a:solidFill>
                <a:latin typeface="Arial" panose="020B0604020202020204" pitchFamily="34" charset="0"/>
                <a:cs typeface="Arial" panose="020B0604020202020204" pitchFamily="34" charset="0"/>
              </a:rPr>
              <a:t>Additional information and resources at: </a:t>
            </a:r>
            <a:r>
              <a:rPr lang="en-US" dirty="0">
                <a:solidFill>
                  <a:srgbClr val="1D405D"/>
                </a:solidFill>
                <a:latin typeface="Arial" panose="020B0604020202020204" pitchFamily="34" charset="0"/>
                <a:cs typeface="Arial" panose="020B0604020202020204" pitchFamily="34" charset="0"/>
                <a:hlinkClick r:id="rId3" tooltip="Information and resources pertaining to World Languages"/>
              </a:rPr>
              <a:t>https://www.cde.ca.gov/pd/ca/wl/</a:t>
            </a:r>
            <a:endParaRPr lang="en-US" dirty="0">
              <a:solidFill>
                <a:srgbClr val="1D405D"/>
              </a:solidFill>
              <a:latin typeface="Arial" panose="020B0604020202020204" pitchFamily="34" charset="0"/>
              <a:cs typeface="Arial" panose="020B0604020202020204" pitchFamily="34" charset="0"/>
            </a:endParaRPr>
          </a:p>
          <a:p>
            <a:pPr indent="-457200">
              <a:spcAft>
                <a:spcPts val="1200"/>
              </a:spcAft>
            </a:pPr>
            <a:r>
              <a:rPr lang="en-US" dirty="0">
                <a:solidFill>
                  <a:srgbClr val="1D405D"/>
                </a:solidFill>
                <a:latin typeface="Arial" panose="020B0604020202020204" pitchFamily="34" charset="0"/>
                <a:cs typeface="Arial" panose="020B0604020202020204" pitchFamily="34" charset="0"/>
              </a:rPr>
              <a:t>Instructional Materials Ordering and Distribution System: </a:t>
            </a:r>
            <a:r>
              <a:rPr lang="en-US" dirty="0">
                <a:solidFill>
                  <a:srgbClr val="1D405D"/>
                </a:solidFill>
                <a:latin typeface="Arial" panose="020B0604020202020204" pitchFamily="34" charset="0"/>
                <a:cs typeface="Arial" panose="020B0604020202020204" pitchFamily="34" charset="0"/>
                <a:hlinkClick r:id="rId4" tooltip="Instructional Materials Ordering and Distribution System"/>
              </a:rPr>
              <a:t>https://www.cde.ca.gov/re/pn/sm/cefcsmt.asp</a:t>
            </a:r>
            <a:endParaRPr lang="en-US" dirty="0">
              <a:solidFill>
                <a:srgbClr val="1D405D"/>
              </a:solidFill>
              <a:latin typeface="Arial" panose="020B0604020202020204" pitchFamily="34" charset="0"/>
              <a:cs typeface="Arial" panose="020B0604020202020204" pitchFamily="34" charset="0"/>
            </a:endParaRPr>
          </a:p>
          <a:p>
            <a:pPr indent="-457200">
              <a:spcAft>
                <a:spcPts val="1200"/>
              </a:spcAft>
            </a:pPr>
            <a:r>
              <a:rPr lang="en-US" dirty="0">
                <a:solidFill>
                  <a:srgbClr val="1D405D"/>
                </a:solidFill>
                <a:latin typeface="Arial" panose="020B0604020202020204" pitchFamily="34" charset="0"/>
                <a:cs typeface="Arial" panose="020B0604020202020204" pitchFamily="34" charset="0"/>
              </a:rPr>
              <a:t>Implementation of Instructional Materials Not Adopted by California: </a:t>
            </a:r>
            <a:r>
              <a:rPr lang="en-US" dirty="0">
                <a:solidFill>
                  <a:srgbClr val="1D405D"/>
                </a:solidFill>
                <a:latin typeface="Arial" panose="020B0604020202020204" pitchFamily="34" charset="0"/>
                <a:cs typeface="Arial" panose="020B0604020202020204" pitchFamily="34" charset="0"/>
                <a:hlinkClick r:id="rId5" tooltip="Implementation of Instructional Materials Not Adopted by California"/>
              </a:rPr>
              <a:t>https://www.cde.ca.gov/ci/rl/im/implementofimsnotadopt.asp</a:t>
            </a:r>
            <a:endParaRPr lang="en-US" dirty="0">
              <a:solidFill>
                <a:srgbClr val="1D405D"/>
              </a:solidFill>
              <a:latin typeface="Arial" panose="020B0604020202020204" pitchFamily="34" charset="0"/>
              <a:cs typeface="Arial" panose="020B0604020202020204" pitchFamily="34" charset="0"/>
            </a:endParaRPr>
          </a:p>
          <a:p>
            <a:endParaRPr lang="en-US" dirty="0"/>
          </a:p>
        </p:txBody>
      </p:sp>
      <p:sp>
        <p:nvSpPr>
          <p:cNvPr id="2" name="Slide Number Placeholder 1"/>
          <p:cNvSpPr>
            <a:spLocks noGrp="1"/>
          </p:cNvSpPr>
          <p:nvPr>
            <p:ph type="sldNum" idx="12"/>
          </p:nvPr>
        </p:nvSpPr>
        <p:spPr/>
        <p:txBody>
          <a:bodyPr/>
          <a:lstStyle/>
          <a:p>
            <a:fld id="{00000000-1234-1234-1234-123412341234}" type="slidenum">
              <a:rPr lang="en" smtClean="0">
                <a:solidFill>
                  <a:schemeClr val="tx1"/>
                </a:solidFill>
                <a:latin typeface="Arial" panose="020B0604020202020204" pitchFamily="34" charset="0"/>
                <a:cs typeface="Arial" panose="020B0604020202020204" pitchFamily="34" charset="0"/>
              </a:rPr>
              <a:pPr/>
              <a:t>23</a:t>
            </a:fld>
            <a:endParaRPr lang="en">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14083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433C5F4-AB86-4FE7-BA1E-97C1D5AA152E}"/>
              </a:ext>
            </a:extLst>
          </p:cNvPr>
          <p:cNvSpPr>
            <a:spLocks noGrp="1"/>
          </p:cNvSpPr>
          <p:nvPr>
            <p:ph type="title"/>
          </p:nvPr>
        </p:nvSpPr>
        <p:spPr/>
        <p:txBody>
          <a:bodyPr/>
          <a:lstStyle/>
          <a:p>
            <a:r>
              <a:rPr lang="en-US" sz="4400" b="1" dirty="0">
                <a:solidFill>
                  <a:srgbClr val="C00000"/>
                </a:solidFill>
                <a:latin typeface="Arial" panose="020B0604020202020204" pitchFamily="34" charset="0"/>
                <a:cs typeface="Arial" panose="020B0604020202020204" pitchFamily="34" charset="0"/>
              </a:rPr>
              <a:t>Related Resources</a:t>
            </a:r>
          </a:p>
        </p:txBody>
      </p:sp>
      <p:sp>
        <p:nvSpPr>
          <p:cNvPr id="4" name="Text Placeholder 3">
            <a:extLst>
              <a:ext uri="{FF2B5EF4-FFF2-40B4-BE49-F238E27FC236}">
                <a16:creationId xmlns:a16="http://schemas.microsoft.com/office/drawing/2014/main" id="{C39765B0-C17B-4A9E-9FA2-12E2A0416A98}"/>
              </a:ext>
            </a:extLst>
          </p:cNvPr>
          <p:cNvSpPr>
            <a:spLocks noGrp="1"/>
          </p:cNvSpPr>
          <p:nvPr>
            <p:ph type="body" idx="1"/>
          </p:nvPr>
        </p:nvSpPr>
        <p:spPr>
          <a:xfrm>
            <a:off x="1191599" y="1831450"/>
            <a:ext cx="9879171" cy="2756879"/>
          </a:xfrm>
        </p:spPr>
        <p:txBody>
          <a:bodyPr/>
          <a:lstStyle/>
          <a:p>
            <a:r>
              <a:rPr lang="en-US" sz="4000" dirty="0">
                <a:solidFill>
                  <a:srgbClr val="003366"/>
                </a:solidFill>
                <a:latin typeface="Arial" panose="020B0604020202020204" pitchFamily="34" charset="0"/>
                <a:cs typeface="Arial" panose="020B0604020202020204" pitchFamily="34" charset="0"/>
              </a:rPr>
              <a:t>Resources and guidance related to the selection and use of world languages instructional materials</a:t>
            </a:r>
          </a:p>
          <a:p>
            <a:endParaRPr lang="en-US" sz="3600" dirty="0"/>
          </a:p>
        </p:txBody>
      </p:sp>
      <p:sp>
        <p:nvSpPr>
          <p:cNvPr id="2" name="Slide Number Placeholder 1"/>
          <p:cNvSpPr>
            <a:spLocks noGrp="1"/>
          </p:cNvSpPr>
          <p:nvPr>
            <p:ph type="sldNum" idx="12"/>
          </p:nvPr>
        </p:nvSpPr>
        <p:spPr/>
        <p:txBody>
          <a:bodyPr/>
          <a:lstStyle/>
          <a:p>
            <a:fld id="{00000000-1234-1234-1234-123412341234}" type="slidenum">
              <a:rPr lang="en" smtClean="0">
                <a:solidFill>
                  <a:srgbClr val="000099"/>
                </a:solidFill>
                <a:latin typeface="Arial" panose="020B0604020202020204" pitchFamily="34" charset="0"/>
                <a:cs typeface="Arial" panose="020B0604020202020204" pitchFamily="34" charset="0"/>
              </a:rPr>
              <a:pPr/>
              <a:t>24</a:t>
            </a:fld>
            <a:endParaRPr lang="en">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22354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46524C9-8B96-4FDD-9C32-402A2ADB4E4C}"/>
              </a:ext>
            </a:extLst>
          </p:cNvPr>
          <p:cNvSpPr>
            <a:spLocks noGrp="1"/>
          </p:cNvSpPr>
          <p:nvPr>
            <p:ph type="title"/>
          </p:nvPr>
        </p:nvSpPr>
        <p:spPr/>
        <p:txBody>
          <a:bodyPr/>
          <a:lstStyle/>
          <a:p>
            <a:r>
              <a:rPr lang="en-US" sz="4400" b="1" dirty="0">
                <a:solidFill>
                  <a:srgbClr val="003366"/>
                </a:solidFill>
                <a:latin typeface="Arial" panose="020B0604020202020204" pitchFamily="34" charset="0"/>
                <a:cs typeface="Arial" panose="020B0604020202020204" pitchFamily="34" charset="0"/>
              </a:rPr>
              <a:t>World Languages Standards</a:t>
            </a:r>
          </a:p>
        </p:txBody>
      </p:sp>
      <p:sp>
        <p:nvSpPr>
          <p:cNvPr id="6" name="Text Placeholder 5">
            <a:extLst>
              <a:ext uri="{FF2B5EF4-FFF2-40B4-BE49-F238E27FC236}">
                <a16:creationId xmlns:a16="http://schemas.microsoft.com/office/drawing/2014/main" id="{C3D6BC69-A1D3-4BB6-9F58-5E02E8A43222}"/>
              </a:ext>
            </a:extLst>
          </p:cNvPr>
          <p:cNvSpPr>
            <a:spLocks noGrp="1"/>
          </p:cNvSpPr>
          <p:nvPr>
            <p:ph type="body" idx="1"/>
          </p:nvPr>
        </p:nvSpPr>
        <p:spPr>
          <a:xfrm>
            <a:off x="1191600" y="1831450"/>
            <a:ext cx="10303714" cy="4736400"/>
          </a:xfrm>
        </p:spPr>
        <p:txBody>
          <a:bodyPr/>
          <a:lstStyle/>
          <a:p>
            <a:pPr indent="-457200"/>
            <a:r>
              <a:rPr lang="en-US" sz="3200" dirty="0">
                <a:solidFill>
                  <a:srgbClr val="1D405D"/>
                </a:solidFill>
                <a:latin typeface="Arial" panose="020B0604020202020204" pitchFamily="34" charset="0"/>
                <a:cs typeface="Arial" panose="020B0604020202020204" pitchFamily="34" charset="0"/>
              </a:rPr>
              <a:t>Available for download at: </a:t>
            </a:r>
            <a:r>
              <a:rPr lang="en-US" sz="3200" dirty="0">
                <a:solidFill>
                  <a:srgbClr val="473489"/>
                </a:solidFill>
                <a:latin typeface="Arial" panose="020B0604020202020204" pitchFamily="34" charset="0"/>
                <a:cs typeface="Arial" panose="020B0604020202020204" pitchFamily="34" charset="0"/>
                <a:hlinkClick r:id="rId3" tooltip="World Languages Standards"/>
              </a:rPr>
              <a:t>https://www.cde.ca.gov/be/st/ss/worldlanguage.asp</a:t>
            </a:r>
            <a:endParaRPr lang="en-US" sz="3200" dirty="0">
              <a:solidFill>
                <a:srgbClr val="473489"/>
              </a:solidFill>
              <a:latin typeface="Arial" panose="020B0604020202020204" pitchFamily="34" charset="0"/>
              <a:cs typeface="Arial" panose="020B0604020202020204" pitchFamily="34" charset="0"/>
            </a:endParaRPr>
          </a:p>
          <a:p>
            <a:pPr indent="-457200"/>
            <a:r>
              <a:rPr lang="en-US" sz="3200" dirty="0">
                <a:solidFill>
                  <a:srgbClr val="1D405D"/>
                </a:solidFill>
                <a:latin typeface="Arial" panose="020B0604020202020204" pitchFamily="34" charset="0"/>
                <a:cs typeface="Arial" panose="020B0604020202020204" pitchFamily="34" charset="0"/>
              </a:rPr>
              <a:t>Online search tool at: </a:t>
            </a:r>
            <a:r>
              <a:rPr lang="en-US" sz="3200" dirty="0">
                <a:solidFill>
                  <a:srgbClr val="1D405D"/>
                </a:solidFill>
                <a:latin typeface="Arial" panose="020B0604020202020204" pitchFamily="34" charset="0"/>
                <a:cs typeface="Arial" panose="020B0604020202020204" pitchFamily="34" charset="0"/>
                <a:hlinkClick r:id="rId4" tooltip="Online search tool"/>
              </a:rPr>
              <a:t>https://www2.cde.ca.gov/cacs/</a:t>
            </a:r>
            <a:endParaRPr lang="en-US" sz="3200" dirty="0">
              <a:solidFill>
                <a:srgbClr val="1D405D"/>
              </a:solidFill>
              <a:latin typeface="Arial" panose="020B0604020202020204" pitchFamily="34" charset="0"/>
              <a:cs typeface="Arial" panose="020B0604020202020204" pitchFamily="34" charset="0"/>
            </a:endParaRPr>
          </a:p>
          <a:p>
            <a:pPr indent="-457200"/>
            <a:r>
              <a:rPr lang="en-US" sz="3200" dirty="0">
                <a:solidFill>
                  <a:srgbClr val="1D405D"/>
                </a:solidFill>
                <a:latin typeface="Arial" panose="020B0604020202020204" pitchFamily="34" charset="0"/>
                <a:cs typeface="Arial" panose="020B0604020202020204" pitchFamily="34" charset="0"/>
              </a:rPr>
              <a:t>Mobile application at: </a:t>
            </a:r>
            <a:r>
              <a:rPr lang="en-US" sz="3200" dirty="0">
                <a:solidFill>
                  <a:srgbClr val="1D405D"/>
                </a:solidFill>
                <a:latin typeface="Arial" panose="020B0604020202020204" pitchFamily="34" charset="0"/>
                <a:cs typeface="Arial" panose="020B0604020202020204" pitchFamily="34" charset="0"/>
                <a:hlinkClick r:id="rId5" tooltip="Mobile application"/>
              </a:rPr>
              <a:t>https://www.cde.ca.gov/re/mo/castandards.asp</a:t>
            </a:r>
            <a:endParaRPr lang="en-US" sz="3200" dirty="0">
              <a:solidFill>
                <a:srgbClr val="1D405D"/>
              </a:solidFill>
              <a:latin typeface="Arial" panose="020B0604020202020204" pitchFamily="34" charset="0"/>
              <a:cs typeface="Arial" panose="020B0604020202020204" pitchFamily="34" charset="0"/>
            </a:endParaRPr>
          </a:p>
          <a:p>
            <a:pPr indent="-457200"/>
            <a:r>
              <a:rPr lang="en-US" sz="3200" dirty="0">
                <a:solidFill>
                  <a:srgbClr val="1D405D"/>
                </a:solidFill>
                <a:latin typeface="Arial" panose="020B0604020202020204" pitchFamily="34" charset="0"/>
                <a:cs typeface="Arial" panose="020B0604020202020204" pitchFamily="34" charset="0"/>
              </a:rPr>
              <a:t>Available for purchase at: </a:t>
            </a:r>
            <a:r>
              <a:rPr lang="en-US" sz="3200" dirty="0">
                <a:solidFill>
                  <a:srgbClr val="473489"/>
                </a:solidFill>
                <a:latin typeface="Arial" panose="020B0604020202020204" pitchFamily="34" charset="0"/>
                <a:cs typeface="Arial" panose="020B0604020202020204" pitchFamily="34" charset="0"/>
                <a:hlinkClick r:id="rId6" tooltip="Purchasing"/>
              </a:rPr>
              <a:t>https://www.cde.ca.gov/re/pn/rc/</a:t>
            </a:r>
            <a:endParaRPr lang="en-US" sz="3200" dirty="0">
              <a:solidFill>
                <a:srgbClr val="473489"/>
              </a:solidFill>
              <a:latin typeface="Arial" panose="020B0604020202020204" pitchFamily="34" charset="0"/>
              <a:cs typeface="Arial" panose="020B0604020202020204" pitchFamily="34" charset="0"/>
            </a:endParaRPr>
          </a:p>
          <a:p>
            <a:endParaRPr lang="en-US" sz="3200" dirty="0"/>
          </a:p>
        </p:txBody>
      </p:sp>
      <p:sp>
        <p:nvSpPr>
          <p:cNvPr id="2" name="Slide Number Placeholder 1"/>
          <p:cNvSpPr>
            <a:spLocks noGrp="1"/>
          </p:cNvSpPr>
          <p:nvPr>
            <p:ph type="sldNum" idx="12"/>
          </p:nvPr>
        </p:nvSpPr>
        <p:spPr/>
        <p:txBody>
          <a:bodyPr/>
          <a:lstStyle/>
          <a:p>
            <a:fld id="{00000000-1234-1234-1234-123412341234}" type="slidenum">
              <a:rPr lang="en" smtClean="0">
                <a:solidFill>
                  <a:schemeClr val="tx1"/>
                </a:solidFill>
                <a:latin typeface="Arial" panose="020B0604020202020204" pitchFamily="34" charset="0"/>
                <a:cs typeface="Arial" panose="020B0604020202020204" pitchFamily="34" charset="0"/>
              </a:rPr>
              <a:pPr/>
              <a:t>25</a:t>
            </a:fld>
            <a:endParaRPr lang="en">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647877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46524C9-8B96-4FDD-9C32-402A2ADB4E4C}"/>
              </a:ext>
            </a:extLst>
          </p:cNvPr>
          <p:cNvSpPr>
            <a:spLocks noGrp="1"/>
          </p:cNvSpPr>
          <p:nvPr>
            <p:ph type="title"/>
          </p:nvPr>
        </p:nvSpPr>
        <p:spPr/>
        <p:txBody>
          <a:bodyPr/>
          <a:lstStyle/>
          <a:p>
            <a:r>
              <a:rPr lang="en-US" sz="4400" b="1" dirty="0">
                <a:solidFill>
                  <a:srgbClr val="003366"/>
                </a:solidFill>
                <a:latin typeface="Arial" panose="020B0604020202020204" pitchFamily="34" charset="0"/>
                <a:cs typeface="Arial" panose="020B0604020202020204" pitchFamily="34" charset="0"/>
              </a:rPr>
              <a:t>World Languages Framework</a:t>
            </a:r>
          </a:p>
        </p:txBody>
      </p:sp>
      <p:sp>
        <p:nvSpPr>
          <p:cNvPr id="3" name="Text Placeholder 2">
            <a:extLst>
              <a:ext uri="{FF2B5EF4-FFF2-40B4-BE49-F238E27FC236}">
                <a16:creationId xmlns:a16="http://schemas.microsoft.com/office/drawing/2014/main" id="{1EF7E8E7-A0C8-4DFA-B37B-7ECC98A488F9}"/>
              </a:ext>
            </a:extLst>
          </p:cNvPr>
          <p:cNvSpPr>
            <a:spLocks noGrp="1"/>
          </p:cNvSpPr>
          <p:nvPr>
            <p:ph type="body" idx="1"/>
          </p:nvPr>
        </p:nvSpPr>
        <p:spPr>
          <a:xfrm>
            <a:off x="1191599" y="1831450"/>
            <a:ext cx="10115833" cy="1744507"/>
          </a:xfrm>
        </p:spPr>
        <p:txBody>
          <a:bodyPr/>
          <a:lstStyle/>
          <a:p>
            <a:pPr indent="-457200"/>
            <a:r>
              <a:rPr lang="en-US" sz="3200" dirty="0">
                <a:solidFill>
                  <a:srgbClr val="1D405D"/>
                </a:solidFill>
                <a:latin typeface="Arial" panose="020B0604020202020204" pitchFamily="34" charset="0"/>
                <a:cs typeface="Arial" panose="020B0604020202020204" pitchFamily="34" charset="0"/>
              </a:rPr>
              <a:t>Available for download at: </a:t>
            </a:r>
            <a:r>
              <a:rPr lang="en-US" sz="3200" dirty="0">
                <a:solidFill>
                  <a:srgbClr val="1D405D"/>
                </a:solidFill>
                <a:latin typeface="Arial" panose="020B0604020202020204" pitchFamily="34" charset="0"/>
                <a:cs typeface="Arial" panose="020B0604020202020204" pitchFamily="34" charset="0"/>
                <a:hlinkClick r:id="rId3" tooltip="World Languages Framework"/>
              </a:rPr>
              <a:t>https://www.cde.ca.gov/ci/fl/cf/</a:t>
            </a:r>
            <a:endParaRPr lang="en-US" sz="3200" dirty="0">
              <a:solidFill>
                <a:srgbClr val="473489"/>
              </a:solidFill>
              <a:latin typeface="Arial" panose="020B0604020202020204" pitchFamily="34" charset="0"/>
              <a:cs typeface="Arial" panose="020B0604020202020204" pitchFamily="34" charset="0"/>
            </a:endParaRPr>
          </a:p>
          <a:p>
            <a:endParaRPr lang="en-US" dirty="0"/>
          </a:p>
        </p:txBody>
      </p:sp>
      <p:sp>
        <p:nvSpPr>
          <p:cNvPr id="2" name="Slide Number Placeholder 1"/>
          <p:cNvSpPr>
            <a:spLocks noGrp="1"/>
          </p:cNvSpPr>
          <p:nvPr>
            <p:ph type="sldNum" idx="12"/>
          </p:nvPr>
        </p:nvSpPr>
        <p:spPr/>
        <p:txBody>
          <a:bodyPr/>
          <a:lstStyle/>
          <a:p>
            <a:fld id="{00000000-1234-1234-1234-123412341234}" type="slidenum">
              <a:rPr lang="en" smtClean="0">
                <a:solidFill>
                  <a:schemeClr val="tx1"/>
                </a:solidFill>
                <a:latin typeface="Arial" panose="020B0604020202020204" pitchFamily="34" charset="0"/>
                <a:cs typeface="Arial" panose="020B0604020202020204" pitchFamily="34" charset="0"/>
              </a:rPr>
              <a:pPr/>
              <a:t>26</a:t>
            </a:fld>
            <a:endParaRPr lang="en">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85383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46524C9-8B96-4FDD-9C32-402A2ADB4E4C}"/>
              </a:ext>
            </a:extLst>
          </p:cNvPr>
          <p:cNvSpPr>
            <a:spLocks noGrp="1"/>
          </p:cNvSpPr>
          <p:nvPr>
            <p:ph type="title"/>
          </p:nvPr>
        </p:nvSpPr>
        <p:spPr>
          <a:xfrm>
            <a:off x="1191599" y="512125"/>
            <a:ext cx="8616800" cy="1143000"/>
          </a:xfrm>
        </p:spPr>
        <p:txBody>
          <a:bodyPr/>
          <a:lstStyle/>
          <a:p>
            <a:r>
              <a:rPr lang="en-US" sz="4400" b="1" dirty="0">
                <a:solidFill>
                  <a:srgbClr val="1D405D"/>
                </a:solidFill>
                <a:latin typeface="Arial" panose="020B0604020202020204" pitchFamily="34" charset="0"/>
                <a:cs typeface="Arial" panose="020B0604020202020204" pitchFamily="34" charset="0"/>
              </a:rPr>
              <a:t>Support for Remote Language Instruction</a:t>
            </a:r>
            <a:endParaRPr lang="en-US" sz="4400" b="1" dirty="0">
              <a:solidFill>
                <a:srgbClr val="003366"/>
              </a:solidFill>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1EF7E8E7-A0C8-4DFA-B37B-7ECC98A488F9}"/>
              </a:ext>
            </a:extLst>
          </p:cNvPr>
          <p:cNvSpPr>
            <a:spLocks noGrp="1"/>
          </p:cNvSpPr>
          <p:nvPr>
            <p:ph type="body" idx="1"/>
          </p:nvPr>
        </p:nvSpPr>
        <p:spPr>
          <a:xfrm>
            <a:off x="1191599" y="1831450"/>
            <a:ext cx="10115833" cy="4774302"/>
          </a:xfrm>
        </p:spPr>
        <p:txBody>
          <a:bodyPr/>
          <a:lstStyle/>
          <a:p>
            <a:pPr>
              <a:spcAft>
                <a:spcPts val="1800"/>
              </a:spcAft>
            </a:pPr>
            <a:r>
              <a:rPr lang="en-US" sz="3200" dirty="0">
                <a:solidFill>
                  <a:srgbClr val="000000"/>
                </a:solidFill>
                <a:latin typeface="Arial" panose="020B0604020202020204" pitchFamily="34" charset="0"/>
                <a:cs typeface="Arial" panose="020B0604020202020204" pitchFamily="34" charset="0"/>
              </a:rPr>
              <a:t>Access world languages online resources to support remote world languages instruction at: </a:t>
            </a:r>
            <a:r>
              <a:rPr lang="en-US" sz="3200" dirty="0">
                <a:solidFill>
                  <a:srgbClr val="000000"/>
                </a:solidFill>
                <a:latin typeface="Arial" panose="020B0604020202020204" pitchFamily="34" charset="0"/>
                <a:cs typeface="Arial" panose="020B0604020202020204" pitchFamily="34" charset="0"/>
                <a:hlinkClick r:id="rId3" tooltip="world languages online resources"/>
              </a:rPr>
              <a:t>https://www.cde.ca.gov/ci/cr/dl/index.asp?tabsection=3#worldlanguages</a:t>
            </a:r>
            <a:endParaRPr lang="en-US" sz="3200" dirty="0">
              <a:solidFill>
                <a:srgbClr val="000000"/>
              </a:solidFill>
              <a:latin typeface="Arial" panose="020B0604020202020204" pitchFamily="34" charset="0"/>
              <a:cs typeface="Arial" panose="020B0604020202020204" pitchFamily="34" charset="0"/>
            </a:endParaRPr>
          </a:p>
          <a:p>
            <a:r>
              <a:rPr lang="en-US" sz="3200" dirty="0">
                <a:solidFill>
                  <a:srgbClr val="000000"/>
                </a:solidFill>
                <a:latin typeface="Arial" panose="020B0604020202020204" pitchFamily="34" charset="0"/>
                <a:cs typeface="Arial" panose="020B0604020202020204" pitchFamily="34" charset="0"/>
              </a:rPr>
              <a:t>Access a webinar focused on engaging students of languages other than English at: </a:t>
            </a:r>
            <a:r>
              <a:rPr lang="en-US" sz="3200" dirty="0">
                <a:solidFill>
                  <a:srgbClr val="000000"/>
                </a:solidFill>
                <a:latin typeface="Arial" panose="020B0604020202020204" pitchFamily="34" charset="0"/>
                <a:cs typeface="Arial" panose="020B0604020202020204" pitchFamily="34" charset="0"/>
                <a:hlinkClick r:id="rId4" tooltip="webinar focused on engaging students of languages other than English "/>
              </a:rPr>
              <a:t>https://www.cde.ca.gov/ci/cr/dl/index.asp?tabsection=1#wlwebinar</a:t>
            </a:r>
            <a:endParaRPr lang="en-US" sz="3200" dirty="0">
              <a:latin typeface="Arial" panose="020B0604020202020204" pitchFamily="34" charset="0"/>
              <a:cs typeface="Arial" panose="020B0604020202020204" pitchFamily="34" charset="0"/>
            </a:endParaRPr>
          </a:p>
        </p:txBody>
      </p:sp>
      <p:sp>
        <p:nvSpPr>
          <p:cNvPr id="2" name="Slide Number Placeholder 1"/>
          <p:cNvSpPr>
            <a:spLocks noGrp="1"/>
          </p:cNvSpPr>
          <p:nvPr>
            <p:ph type="sldNum" idx="12"/>
          </p:nvPr>
        </p:nvSpPr>
        <p:spPr/>
        <p:txBody>
          <a:bodyPr/>
          <a:lstStyle/>
          <a:p>
            <a:fld id="{00000000-1234-1234-1234-123412341234}" type="slidenum">
              <a:rPr lang="en" smtClean="0">
                <a:solidFill>
                  <a:schemeClr val="tx1"/>
                </a:solidFill>
                <a:latin typeface="Arial" panose="020B0604020202020204" pitchFamily="34" charset="0"/>
                <a:cs typeface="Arial" panose="020B0604020202020204" pitchFamily="34" charset="0"/>
              </a:rPr>
              <a:pPr/>
              <a:t>27</a:t>
            </a:fld>
            <a:endParaRPr lang="en">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75534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51BDF51-99E1-4634-BBC8-3B3AE9F83D2B}"/>
              </a:ext>
            </a:extLst>
          </p:cNvPr>
          <p:cNvSpPr>
            <a:spLocks noGrp="1"/>
          </p:cNvSpPr>
          <p:nvPr>
            <p:ph type="title"/>
          </p:nvPr>
        </p:nvSpPr>
        <p:spPr/>
        <p:txBody>
          <a:bodyPr/>
          <a:lstStyle/>
          <a:p>
            <a:r>
              <a:rPr lang="en-US" sz="4400" b="1" dirty="0">
                <a:solidFill>
                  <a:srgbClr val="003366"/>
                </a:solidFill>
                <a:latin typeface="Arial" panose="020B0604020202020204" pitchFamily="34" charset="0"/>
                <a:cs typeface="Arial" panose="020B0604020202020204" pitchFamily="34" charset="0"/>
              </a:rPr>
              <a:t>Conclusion</a:t>
            </a:r>
          </a:p>
        </p:txBody>
      </p:sp>
      <p:sp>
        <p:nvSpPr>
          <p:cNvPr id="10" name="Text Placeholder 9">
            <a:extLst>
              <a:ext uri="{FF2B5EF4-FFF2-40B4-BE49-F238E27FC236}">
                <a16:creationId xmlns:a16="http://schemas.microsoft.com/office/drawing/2014/main" id="{90DD6EF7-7CBE-4ADB-A0BC-EC842987D5AA}"/>
              </a:ext>
            </a:extLst>
          </p:cNvPr>
          <p:cNvSpPr>
            <a:spLocks noGrp="1"/>
          </p:cNvSpPr>
          <p:nvPr>
            <p:ph type="body" idx="1"/>
          </p:nvPr>
        </p:nvSpPr>
        <p:spPr>
          <a:xfrm>
            <a:off x="1191600" y="1600200"/>
            <a:ext cx="3161600" cy="881743"/>
          </a:xfrm>
        </p:spPr>
        <p:txBody>
          <a:bodyPr/>
          <a:lstStyle/>
          <a:p>
            <a:r>
              <a:rPr lang="en-US" sz="4000" dirty="0">
                <a:solidFill>
                  <a:schemeClr val="tx1"/>
                </a:solidFill>
                <a:latin typeface="Arial" panose="020B0604020202020204" pitchFamily="34" charset="0"/>
                <a:cs typeface="Arial" panose="020B0604020202020204" pitchFamily="34" charset="0"/>
              </a:rPr>
              <a:t>Questions</a:t>
            </a:r>
          </a:p>
        </p:txBody>
      </p:sp>
      <p:sp>
        <p:nvSpPr>
          <p:cNvPr id="4" name="Text Placeholder 3">
            <a:extLst>
              <a:ext uri="{FF2B5EF4-FFF2-40B4-BE49-F238E27FC236}">
                <a16:creationId xmlns:a16="http://schemas.microsoft.com/office/drawing/2014/main" id="{494A36DE-F333-E72B-599E-002A3FBF9350}"/>
              </a:ext>
            </a:extLst>
          </p:cNvPr>
          <p:cNvSpPr>
            <a:spLocks noGrp="1"/>
          </p:cNvSpPr>
          <p:nvPr>
            <p:ph type="body" idx="2"/>
          </p:nvPr>
        </p:nvSpPr>
        <p:spPr>
          <a:xfrm>
            <a:off x="1191600" y="6049569"/>
            <a:ext cx="3161600" cy="417901"/>
          </a:xfrm>
        </p:spPr>
        <p:txBody>
          <a:bodyPr/>
          <a:lstStyle/>
          <a:p>
            <a:pPr marL="139700" indent="0">
              <a:buNone/>
            </a:pPr>
            <a:r>
              <a:rPr lang="en-US" sz="2400" dirty="0">
                <a:solidFill>
                  <a:schemeClr val="tx1"/>
                </a:solidFill>
                <a:latin typeface="+mn-lt"/>
              </a:rPr>
              <a:t>September 2022</a:t>
            </a:r>
          </a:p>
          <a:p>
            <a:pPr marL="139700" indent="0">
              <a:buNone/>
            </a:pPr>
            <a:endParaRPr lang="en-US" sz="2400" dirty="0">
              <a:solidFill>
                <a:schemeClr val="tx1"/>
              </a:solidFill>
              <a:latin typeface="+mn-lt"/>
            </a:endParaRPr>
          </a:p>
        </p:txBody>
      </p:sp>
      <p:sp>
        <p:nvSpPr>
          <p:cNvPr id="2" name="Slide Number Placeholder 1"/>
          <p:cNvSpPr>
            <a:spLocks noGrp="1"/>
          </p:cNvSpPr>
          <p:nvPr>
            <p:ph type="sldNum" idx="12"/>
          </p:nvPr>
        </p:nvSpPr>
        <p:spPr/>
        <p:txBody>
          <a:bodyPr/>
          <a:lstStyle/>
          <a:p>
            <a:fld id="{00000000-1234-1234-1234-123412341234}" type="slidenum">
              <a:rPr lang="en" smtClean="0">
                <a:solidFill>
                  <a:schemeClr val="tx1"/>
                </a:solidFill>
              </a:rPr>
              <a:pPr/>
              <a:t>28</a:t>
            </a:fld>
            <a:endParaRPr lang="en">
              <a:solidFill>
                <a:schemeClr val="tx1"/>
              </a:solidFill>
            </a:endParaRPr>
          </a:p>
        </p:txBody>
      </p:sp>
    </p:spTree>
    <p:extLst>
      <p:ext uri="{BB962C8B-B14F-4D97-AF65-F5344CB8AC3E}">
        <p14:creationId xmlns:p14="http://schemas.microsoft.com/office/powerpoint/2010/main" val="3447522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B56AB75-9A0B-4A91-812D-29CDC06BC4D2}"/>
              </a:ext>
            </a:extLst>
          </p:cNvPr>
          <p:cNvSpPr>
            <a:spLocks noGrp="1"/>
          </p:cNvSpPr>
          <p:nvPr>
            <p:ph type="title"/>
          </p:nvPr>
        </p:nvSpPr>
        <p:spPr/>
        <p:txBody>
          <a:bodyPr/>
          <a:lstStyle/>
          <a:p>
            <a:r>
              <a:rPr lang="en-US" sz="4400" b="1" dirty="0">
                <a:solidFill>
                  <a:srgbClr val="C00000"/>
                </a:solidFill>
                <a:latin typeface="Arial" panose="020B0604020202020204" pitchFamily="34" charset="0"/>
                <a:cs typeface="Arial" panose="020B0604020202020204" pitchFamily="34" charset="0"/>
              </a:rPr>
              <a:t>Objective 1</a:t>
            </a:r>
          </a:p>
        </p:txBody>
      </p:sp>
      <p:sp>
        <p:nvSpPr>
          <p:cNvPr id="2" name="Text Placeholder 1">
            <a:extLst>
              <a:ext uri="{FF2B5EF4-FFF2-40B4-BE49-F238E27FC236}">
                <a16:creationId xmlns:a16="http://schemas.microsoft.com/office/drawing/2014/main" id="{D624C74C-872B-40E9-9759-35270D3AD9D5}"/>
              </a:ext>
            </a:extLst>
          </p:cNvPr>
          <p:cNvSpPr>
            <a:spLocks noGrp="1"/>
          </p:cNvSpPr>
          <p:nvPr>
            <p:ph type="body" idx="1"/>
          </p:nvPr>
        </p:nvSpPr>
        <p:spPr/>
        <p:txBody>
          <a:bodyPr/>
          <a:lstStyle/>
          <a:p>
            <a:r>
              <a:rPr lang="en-US" sz="4000" dirty="0">
                <a:solidFill>
                  <a:srgbClr val="003366"/>
                </a:solidFill>
                <a:latin typeface="Arial" panose="020B0604020202020204" pitchFamily="34" charset="0"/>
                <a:cs typeface="Arial" panose="020B0604020202020204" pitchFamily="34" charset="0"/>
              </a:rPr>
              <a:t>Highlight evaluation criteria for world languages instructional materials</a:t>
            </a:r>
          </a:p>
          <a:p>
            <a:endParaRPr lang="en-US" sz="3600" dirty="0"/>
          </a:p>
        </p:txBody>
      </p:sp>
      <p:sp>
        <p:nvSpPr>
          <p:cNvPr id="4" name="Slide Number Placeholder 3"/>
          <p:cNvSpPr>
            <a:spLocks noGrp="1"/>
          </p:cNvSpPr>
          <p:nvPr>
            <p:ph type="sldNum" idx="12"/>
          </p:nvPr>
        </p:nvSpPr>
        <p:spPr/>
        <p:txBody>
          <a:bodyPr/>
          <a:lstStyle/>
          <a:p>
            <a:fld id="{00000000-1234-1234-1234-123412341234}" type="slidenum">
              <a:rPr lang="en" smtClean="0">
                <a:solidFill>
                  <a:srgbClr val="000099"/>
                </a:solidFill>
                <a:latin typeface="Arial" panose="020B0604020202020204" pitchFamily="34" charset="0"/>
                <a:cs typeface="Arial" panose="020B0604020202020204" pitchFamily="34" charset="0"/>
              </a:rPr>
              <a:pPr/>
              <a:t>3</a:t>
            </a:fld>
            <a:endParaRPr lang="en">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3704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9A603DE-DD20-4D81-9A29-A96788820E98}"/>
              </a:ext>
            </a:extLst>
          </p:cNvPr>
          <p:cNvSpPr>
            <a:spLocks noGrp="1"/>
          </p:cNvSpPr>
          <p:nvPr>
            <p:ph type="title"/>
          </p:nvPr>
        </p:nvSpPr>
        <p:spPr>
          <a:xfrm>
            <a:off x="381000" y="274650"/>
            <a:ext cx="11443138" cy="958060"/>
          </a:xfrm>
        </p:spPr>
        <p:txBody>
          <a:bodyPr/>
          <a:lstStyle/>
          <a:p>
            <a:pPr algn="ctr"/>
            <a:r>
              <a:rPr lang="en-US" sz="4400" b="1" dirty="0">
                <a:solidFill>
                  <a:srgbClr val="003366"/>
                </a:solidFill>
                <a:latin typeface="Arial" panose="020B0604020202020204" pitchFamily="34" charset="0"/>
                <a:cs typeface="Arial" panose="020B0604020202020204" pitchFamily="34" charset="0"/>
              </a:rPr>
              <a:t>World Languages Framework Chapters</a:t>
            </a:r>
          </a:p>
        </p:txBody>
      </p:sp>
      <p:sp>
        <p:nvSpPr>
          <p:cNvPr id="4" name="Text Placeholder 3">
            <a:extLst>
              <a:ext uri="{FF2B5EF4-FFF2-40B4-BE49-F238E27FC236}">
                <a16:creationId xmlns:a16="http://schemas.microsoft.com/office/drawing/2014/main" id="{9848E244-5F41-4956-963C-36125DF0086C}"/>
              </a:ext>
            </a:extLst>
          </p:cNvPr>
          <p:cNvSpPr>
            <a:spLocks noGrp="1"/>
          </p:cNvSpPr>
          <p:nvPr>
            <p:ph type="body" idx="1"/>
          </p:nvPr>
        </p:nvSpPr>
        <p:spPr>
          <a:xfrm>
            <a:off x="748862" y="1232710"/>
            <a:ext cx="11443138" cy="5335140"/>
          </a:xfrm>
        </p:spPr>
        <p:txBody>
          <a:bodyPr/>
          <a:lstStyle/>
          <a:p>
            <a:pPr marL="38100" indent="0">
              <a:spcBef>
                <a:spcPts val="0"/>
              </a:spcBef>
              <a:buNone/>
            </a:pPr>
            <a:r>
              <a:rPr lang="en-US" sz="2400" dirty="0">
                <a:solidFill>
                  <a:schemeClr val="tx1"/>
                </a:solidFill>
                <a:latin typeface="Arial" panose="020B0604020202020204" pitchFamily="34" charset="0"/>
                <a:cs typeface="Arial" panose="020B0604020202020204" pitchFamily="34" charset="0"/>
              </a:rPr>
              <a:t>Chapter 1: Introduction</a:t>
            </a:r>
          </a:p>
          <a:p>
            <a:pPr marL="38100" indent="0">
              <a:spcBef>
                <a:spcPts val="0"/>
              </a:spcBef>
              <a:buNone/>
            </a:pPr>
            <a:r>
              <a:rPr lang="en-US" sz="2400" dirty="0">
                <a:solidFill>
                  <a:schemeClr val="tx1"/>
                </a:solidFill>
                <a:latin typeface="Arial" panose="020B0604020202020204" pitchFamily="34" charset="0"/>
                <a:cs typeface="Arial" panose="020B0604020202020204" pitchFamily="34" charset="0"/>
              </a:rPr>
              <a:t>Chapter 2: Access and Equity for California World Languages Students</a:t>
            </a:r>
          </a:p>
          <a:p>
            <a:pPr marL="38100" indent="0">
              <a:spcBef>
                <a:spcPts val="0"/>
              </a:spcBef>
              <a:buNone/>
            </a:pPr>
            <a:r>
              <a:rPr lang="en-US" sz="2400" dirty="0">
                <a:solidFill>
                  <a:schemeClr val="tx1"/>
                </a:solidFill>
                <a:latin typeface="Arial" panose="020B0604020202020204" pitchFamily="34" charset="0"/>
                <a:cs typeface="Arial" panose="020B0604020202020204" pitchFamily="34" charset="0"/>
              </a:rPr>
              <a:t>Chapter 3: Pathways to Multiliteracy</a:t>
            </a:r>
          </a:p>
          <a:p>
            <a:pPr marL="38100" indent="0">
              <a:spcBef>
                <a:spcPts val="0"/>
              </a:spcBef>
              <a:buNone/>
            </a:pPr>
            <a:r>
              <a:rPr lang="en-US" sz="2400" dirty="0">
                <a:solidFill>
                  <a:schemeClr val="tx1"/>
                </a:solidFill>
                <a:latin typeface="Arial" panose="020B0604020202020204" pitchFamily="34" charset="0"/>
                <a:cs typeface="Arial" panose="020B0604020202020204" pitchFamily="34" charset="0"/>
              </a:rPr>
              <a:t>Chapter 4: Overview of the World Languages Standards</a:t>
            </a:r>
          </a:p>
          <a:p>
            <a:pPr marL="38100" indent="0">
              <a:spcBef>
                <a:spcPts val="0"/>
              </a:spcBef>
              <a:buNone/>
            </a:pPr>
            <a:r>
              <a:rPr lang="en-US" sz="2400" dirty="0">
                <a:solidFill>
                  <a:schemeClr val="tx1"/>
                </a:solidFill>
                <a:latin typeface="Arial" panose="020B0604020202020204" pitchFamily="34" charset="0"/>
                <a:cs typeface="Arial" panose="020B0604020202020204" pitchFamily="34" charset="0"/>
              </a:rPr>
              <a:t>Chapter 5: Implementing High-Quality World Languages Instruction</a:t>
            </a:r>
          </a:p>
          <a:p>
            <a:pPr marL="38100" indent="0">
              <a:spcBef>
                <a:spcPts val="0"/>
              </a:spcBef>
              <a:buNone/>
            </a:pPr>
            <a:r>
              <a:rPr lang="en-US" sz="2400" dirty="0">
                <a:solidFill>
                  <a:schemeClr val="tx1"/>
                </a:solidFill>
                <a:latin typeface="Arial" panose="020B0604020202020204" pitchFamily="34" charset="0"/>
                <a:cs typeface="Arial" panose="020B0604020202020204" pitchFamily="34" charset="0"/>
              </a:rPr>
              <a:t>Chapter 6: Teaching the Communication Standards</a:t>
            </a:r>
          </a:p>
          <a:p>
            <a:pPr marL="38100" indent="0">
              <a:spcBef>
                <a:spcPts val="0"/>
              </a:spcBef>
              <a:buNone/>
            </a:pPr>
            <a:r>
              <a:rPr lang="en-US" sz="2400" dirty="0">
                <a:solidFill>
                  <a:schemeClr val="tx1"/>
                </a:solidFill>
                <a:latin typeface="Arial" panose="020B0604020202020204" pitchFamily="34" charset="0"/>
                <a:cs typeface="Arial" panose="020B0604020202020204" pitchFamily="34" charset="0"/>
              </a:rPr>
              <a:t>Chapter 7: Teaching the Cultures Standards</a:t>
            </a:r>
          </a:p>
          <a:p>
            <a:pPr marL="38100" indent="0">
              <a:spcBef>
                <a:spcPts val="0"/>
              </a:spcBef>
              <a:buNone/>
            </a:pPr>
            <a:r>
              <a:rPr lang="en-US" sz="2400" dirty="0">
                <a:solidFill>
                  <a:schemeClr val="tx1"/>
                </a:solidFill>
                <a:latin typeface="Arial" panose="020B0604020202020204" pitchFamily="34" charset="0"/>
                <a:cs typeface="Arial" panose="020B0604020202020204" pitchFamily="34" charset="0"/>
              </a:rPr>
              <a:t>Chapter 8: Teaching the Connections Standards</a:t>
            </a:r>
          </a:p>
          <a:p>
            <a:pPr marL="38100" indent="0">
              <a:spcBef>
                <a:spcPts val="0"/>
              </a:spcBef>
              <a:buNone/>
            </a:pPr>
            <a:r>
              <a:rPr lang="en-US" sz="2400" dirty="0">
                <a:solidFill>
                  <a:schemeClr val="tx1"/>
                </a:solidFill>
                <a:latin typeface="Arial" panose="020B0604020202020204" pitchFamily="34" charset="0"/>
                <a:cs typeface="Arial" panose="020B0604020202020204" pitchFamily="34" charset="0"/>
              </a:rPr>
              <a:t>Chapter 9: The Proficiency Ranges in the World Languages Standards</a:t>
            </a:r>
          </a:p>
          <a:p>
            <a:pPr marL="38100" indent="0">
              <a:spcBef>
                <a:spcPts val="0"/>
              </a:spcBef>
              <a:buNone/>
            </a:pPr>
            <a:r>
              <a:rPr lang="en-US" sz="2400" dirty="0">
                <a:solidFill>
                  <a:schemeClr val="tx1"/>
                </a:solidFill>
                <a:latin typeface="Arial" panose="020B0604020202020204" pitchFamily="34" charset="0"/>
                <a:cs typeface="Arial" panose="020B0604020202020204" pitchFamily="34" charset="0"/>
              </a:rPr>
              <a:t>Chapter 10: Assessing the Learning of World Languages</a:t>
            </a:r>
          </a:p>
          <a:p>
            <a:pPr marL="38100" indent="0">
              <a:spcBef>
                <a:spcPts val="0"/>
              </a:spcBef>
              <a:buNone/>
            </a:pPr>
            <a:r>
              <a:rPr lang="en-US" sz="2400" spc="-30" dirty="0">
                <a:solidFill>
                  <a:schemeClr val="tx1"/>
                </a:solidFill>
                <a:latin typeface="Arial" panose="020B0604020202020204" pitchFamily="34" charset="0"/>
                <a:cs typeface="Arial" panose="020B0604020202020204" pitchFamily="34" charset="0"/>
              </a:rPr>
              <a:t>Chapter 11: Professional Learning and Support for World Languages Educators</a:t>
            </a:r>
          </a:p>
          <a:p>
            <a:pPr marL="38100" indent="0">
              <a:spcBef>
                <a:spcPts val="0"/>
              </a:spcBef>
              <a:buNone/>
            </a:pPr>
            <a:r>
              <a:rPr lang="en-US" sz="2400" dirty="0">
                <a:solidFill>
                  <a:schemeClr val="tx1"/>
                </a:solidFill>
                <a:latin typeface="Arial" panose="020B0604020202020204" pitchFamily="34" charset="0"/>
                <a:cs typeface="Arial" panose="020B0604020202020204" pitchFamily="34" charset="0"/>
              </a:rPr>
              <a:t>Chapter 12: Unique Features of Individual Languages</a:t>
            </a:r>
          </a:p>
          <a:p>
            <a:pPr marL="38100" indent="0">
              <a:spcBef>
                <a:spcPts val="0"/>
              </a:spcBef>
              <a:buNone/>
            </a:pPr>
            <a:r>
              <a:rPr lang="en-US" sz="2400" b="1" dirty="0">
                <a:solidFill>
                  <a:schemeClr val="tx1"/>
                </a:solidFill>
                <a:latin typeface="Arial" panose="020B0604020202020204" pitchFamily="34" charset="0"/>
                <a:cs typeface="Arial" panose="020B0604020202020204" pitchFamily="34" charset="0"/>
              </a:rPr>
              <a:t>Chapter 13: Instructional Materials</a:t>
            </a:r>
          </a:p>
          <a:p>
            <a:pPr marL="38100" indent="0">
              <a:spcBef>
                <a:spcPts val="0"/>
              </a:spcBef>
              <a:buNone/>
            </a:pPr>
            <a:r>
              <a:rPr lang="en-US" sz="2400" dirty="0">
                <a:solidFill>
                  <a:schemeClr val="tx1"/>
                </a:solidFill>
                <a:latin typeface="Arial" panose="020B0604020202020204" pitchFamily="34" charset="0"/>
                <a:cs typeface="Arial" panose="020B0604020202020204" pitchFamily="34" charset="0"/>
              </a:rPr>
              <a:t>Chapter 14: Glossary</a:t>
            </a:r>
          </a:p>
          <a:p>
            <a:pPr marL="38100" indent="0">
              <a:spcBef>
                <a:spcPts val="0"/>
              </a:spcBef>
              <a:buNone/>
            </a:pPr>
            <a:endParaRPr lang="en-US" sz="2400" dirty="0">
              <a:latin typeface="Arial" panose="020B0604020202020204" pitchFamily="34" charset="0"/>
              <a:cs typeface="Arial" panose="020B0604020202020204" pitchFamily="34" charset="0"/>
            </a:endParaRPr>
          </a:p>
        </p:txBody>
      </p:sp>
      <p:sp>
        <p:nvSpPr>
          <p:cNvPr id="2" name="Slide Number Placeholder 1"/>
          <p:cNvSpPr>
            <a:spLocks noGrp="1"/>
          </p:cNvSpPr>
          <p:nvPr>
            <p:ph type="sldNum" idx="12"/>
          </p:nvPr>
        </p:nvSpPr>
        <p:spPr/>
        <p:txBody>
          <a:bodyPr/>
          <a:lstStyle/>
          <a:p>
            <a:fld id="{00000000-1234-1234-1234-123412341234}" type="slidenum">
              <a:rPr lang="en" smtClean="0">
                <a:solidFill>
                  <a:schemeClr val="tx1"/>
                </a:solidFill>
                <a:latin typeface="Arial" panose="020B0604020202020204" pitchFamily="34" charset="0"/>
                <a:cs typeface="Arial" panose="020B0604020202020204" pitchFamily="34" charset="0"/>
              </a:rPr>
              <a:pPr/>
              <a:t>4</a:t>
            </a:fld>
            <a:endParaRPr lang="en">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43901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1B583-2D46-4A80-A68D-614C072735CE}"/>
              </a:ext>
            </a:extLst>
          </p:cNvPr>
          <p:cNvSpPr>
            <a:spLocks noGrp="1"/>
          </p:cNvSpPr>
          <p:nvPr>
            <p:ph type="title"/>
          </p:nvPr>
        </p:nvSpPr>
        <p:spPr>
          <a:xfrm>
            <a:off x="1191599" y="274650"/>
            <a:ext cx="9977143" cy="1143000"/>
          </a:xfrm>
        </p:spPr>
        <p:txBody>
          <a:bodyPr/>
          <a:lstStyle/>
          <a:p>
            <a:r>
              <a:rPr lang="en-US" sz="4400" b="1" dirty="0">
                <a:solidFill>
                  <a:srgbClr val="003366"/>
                </a:solidFill>
                <a:latin typeface="Arial" panose="020B0604020202020204" pitchFamily="34" charset="0"/>
                <a:cs typeface="Arial" panose="020B0604020202020204" pitchFamily="34" charset="0"/>
              </a:rPr>
              <a:t>Chapter 13: Instructional Materials</a:t>
            </a:r>
            <a:endParaRPr lang="en-US" sz="4400" dirty="0">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7189ECD7-B743-4004-AF7C-552B083C2340}"/>
              </a:ext>
            </a:extLst>
          </p:cNvPr>
          <p:cNvSpPr>
            <a:spLocks noGrp="1"/>
          </p:cNvSpPr>
          <p:nvPr>
            <p:ph type="body" idx="1"/>
          </p:nvPr>
        </p:nvSpPr>
        <p:spPr>
          <a:xfrm>
            <a:off x="1191600" y="1836727"/>
            <a:ext cx="10115833" cy="4736400"/>
          </a:xfrm>
        </p:spPr>
        <p:txBody>
          <a:bodyPr/>
          <a:lstStyle/>
          <a:p>
            <a:r>
              <a:rPr lang="en-US" dirty="0">
                <a:solidFill>
                  <a:srgbClr val="003366"/>
                </a:solidFill>
                <a:latin typeface="Arial" panose="020B0604020202020204" pitchFamily="34" charset="0"/>
                <a:cs typeface="Arial" panose="020B0604020202020204" pitchFamily="34" charset="0"/>
              </a:rPr>
              <a:t>Includes the evaluation criteria for the SBE adoption of instructional materials for students in kindergarten through grade eight</a:t>
            </a:r>
          </a:p>
          <a:p>
            <a:r>
              <a:rPr lang="en-US" dirty="0">
                <a:solidFill>
                  <a:srgbClr val="003366"/>
                </a:solidFill>
                <a:latin typeface="Arial" panose="020B0604020202020204" pitchFamily="34" charset="0"/>
                <a:cs typeface="Arial" panose="020B0604020202020204" pitchFamily="34" charset="0"/>
              </a:rPr>
              <a:t>Provides guidance for local districts on the adoption of instructional materials for students in grades nine through twelve</a:t>
            </a:r>
          </a:p>
          <a:p>
            <a:r>
              <a:rPr lang="en-US" dirty="0">
                <a:solidFill>
                  <a:srgbClr val="003366"/>
                </a:solidFill>
                <a:latin typeface="Arial" panose="020B0604020202020204" pitchFamily="34" charset="0"/>
                <a:cs typeface="Arial" panose="020B0604020202020204" pitchFamily="34" charset="0"/>
              </a:rPr>
              <a:t>Provides information regarding the social content review process, supplemental instructional materials, and accessible instructional materials</a:t>
            </a:r>
          </a:p>
        </p:txBody>
      </p:sp>
      <p:sp>
        <p:nvSpPr>
          <p:cNvPr id="4" name="Slide Number Placeholder 3">
            <a:extLst>
              <a:ext uri="{FF2B5EF4-FFF2-40B4-BE49-F238E27FC236}">
                <a16:creationId xmlns:a16="http://schemas.microsoft.com/office/drawing/2014/main" id="{C375F9D5-B1B2-4C81-BE32-3008B5F77FD3}"/>
              </a:ext>
            </a:extLst>
          </p:cNvPr>
          <p:cNvSpPr>
            <a:spLocks noGrp="1"/>
          </p:cNvSpPr>
          <p:nvPr>
            <p:ph type="sldNum" idx="12"/>
          </p:nvPr>
        </p:nvSpPr>
        <p:spPr/>
        <p:txBody>
          <a:bodyPr/>
          <a:lstStyle/>
          <a:p>
            <a:fld id="{00000000-1234-1234-1234-123412341234}" type="slidenum">
              <a:rPr lang="en" smtClean="0">
                <a:solidFill>
                  <a:schemeClr val="tx1"/>
                </a:solidFill>
                <a:latin typeface="Arial" panose="020B0604020202020204" pitchFamily="34" charset="0"/>
                <a:cs typeface="Arial" panose="020B0604020202020204" pitchFamily="34" charset="0"/>
              </a:rPr>
              <a:pPr/>
              <a:t>5</a:t>
            </a:fld>
            <a:endParaRPr lang="en"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6588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1B583-2D46-4A80-A68D-614C072735CE}"/>
              </a:ext>
            </a:extLst>
          </p:cNvPr>
          <p:cNvSpPr>
            <a:spLocks noGrp="1"/>
          </p:cNvSpPr>
          <p:nvPr>
            <p:ph type="title"/>
          </p:nvPr>
        </p:nvSpPr>
        <p:spPr/>
        <p:txBody>
          <a:bodyPr/>
          <a:lstStyle/>
          <a:p>
            <a:r>
              <a:rPr lang="en-US" sz="4400" b="1" dirty="0">
                <a:solidFill>
                  <a:srgbClr val="003366"/>
                </a:solidFill>
                <a:latin typeface="Arial" panose="020B0604020202020204" pitchFamily="34" charset="0"/>
                <a:cs typeface="Arial" panose="020B0604020202020204" pitchFamily="34" charset="0"/>
              </a:rPr>
              <a:t>Evaluation Criteria</a:t>
            </a:r>
            <a:endParaRPr lang="en-US" sz="4400" dirty="0">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7189ECD7-B743-4004-AF7C-552B083C2340}"/>
              </a:ext>
            </a:extLst>
          </p:cNvPr>
          <p:cNvSpPr>
            <a:spLocks noGrp="1"/>
          </p:cNvSpPr>
          <p:nvPr>
            <p:ph type="body" idx="1"/>
          </p:nvPr>
        </p:nvSpPr>
        <p:spPr>
          <a:xfrm>
            <a:off x="1191599" y="1831450"/>
            <a:ext cx="10115833" cy="4736400"/>
          </a:xfrm>
        </p:spPr>
        <p:txBody>
          <a:bodyPr/>
          <a:lstStyle/>
          <a:p>
            <a:pPr>
              <a:spcBef>
                <a:spcPts val="0"/>
              </a:spcBef>
              <a:spcAft>
                <a:spcPts val="1200"/>
              </a:spcAft>
            </a:pPr>
            <a:r>
              <a:rPr lang="en-US" sz="3200" dirty="0">
                <a:solidFill>
                  <a:srgbClr val="003366"/>
                </a:solidFill>
                <a:latin typeface="Arial" panose="020B0604020202020204" pitchFamily="34" charset="0"/>
                <a:cs typeface="Arial" panose="020B0604020202020204" pitchFamily="34" charset="0"/>
              </a:rPr>
              <a:t>Category 1: Alignment with the </a:t>
            </a:r>
            <a:r>
              <a:rPr lang="en-US" sz="3200" i="1" dirty="0">
                <a:solidFill>
                  <a:srgbClr val="003366"/>
                </a:solidFill>
                <a:latin typeface="Arial" panose="020B0604020202020204" pitchFamily="34" charset="0"/>
                <a:cs typeface="Arial" panose="020B0604020202020204" pitchFamily="34" charset="0"/>
              </a:rPr>
              <a:t>World Languages Standards</a:t>
            </a:r>
          </a:p>
          <a:p>
            <a:pPr>
              <a:spcBef>
                <a:spcPts val="0"/>
              </a:spcBef>
              <a:spcAft>
                <a:spcPts val="1200"/>
              </a:spcAft>
            </a:pPr>
            <a:r>
              <a:rPr lang="en-US" sz="3200" dirty="0">
                <a:solidFill>
                  <a:srgbClr val="003366"/>
                </a:solidFill>
                <a:latin typeface="Arial" panose="020B0604020202020204" pitchFamily="34" charset="0"/>
                <a:cs typeface="Arial" panose="020B0604020202020204" pitchFamily="34" charset="0"/>
              </a:rPr>
              <a:t>Category 2: Program Organization</a:t>
            </a:r>
          </a:p>
          <a:p>
            <a:pPr>
              <a:spcBef>
                <a:spcPts val="0"/>
              </a:spcBef>
              <a:spcAft>
                <a:spcPts val="1200"/>
              </a:spcAft>
            </a:pPr>
            <a:r>
              <a:rPr lang="en-US" sz="3200" dirty="0">
                <a:solidFill>
                  <a:srgbClr val="003366"/>
                </a:solidFill>
                <a:latin typeface="Arial" panose="020B0604020202020204" pitchFamily="34" charset="0"/>
                <a:cs typeface="Arial" panose="020B0604020202020204" pitchFamily="34" charset="0"/>
              </a:rPr>
              <a:t>Category 3: Assessment</a:t>
            </a:r>
          </a:p>
          <a:p>
            <a:pPr>
              <a:spcBef>
                <a:spcPts val="0"/>
              </a:spcBef>
              <a:spcAft>
                <a:spcPts val="1200"/>
              </a:spcAft>
            </a:pPr>
            <a:r>
              <a:rPr lang="en-US" sz="3200" dirty="0">
                <a:solidFill>
                  <a:srgbClr val="003366"/>
                </a:solidFill>
                <a:latin typeface="Arial" panose="020B0604020202020204" pitchFamily="34" charset="0"/>
                <a:cs typeface="Arial" panose="020B0604020202020204" pitchFamily="34" charset="0"/>
              </a:rPr>
              <a:t>Category 4: Access and Equity</a:t>
            </a:r>
          </a:p>
          <a:p>
            <a:pPr>
              <a:spcBef>
                <a:spcPts val="0"/>
              </a:spcBef>
              <a:spcAft>
                <a:spcPts val="1200"/>
              </a:spcAft>
            </a:pPr>
            <a:r>
              <a:rPr lang="en-US" sz="3200" dirty="0">
                <a:solidFill>
                  <a:srgbClr val="003366"/>
                </a:solidFill>
                <a:latin typeface="Arial" panose="020B0604020202020204" pitchFamily="34" charset="0"/>
                <a:cs typeface="Arial" panose="020B0604020202020204" pitchFamily="34" charset="0"/>
              </a:rPr>
              <a:t>Category 5: Instructional Planning and Support</a:t>
            </a:r>
          </a:p>
          <a:p>
            <a:pPr>
              <a:spcBef>
                <a:spcPts val="0"/>
              </a:spcBef>
              <a:spcAft>
                <a:spcPts val="1200"/>
              </a:spcAft>
            </a:pPr>
            <a:endParaRPr lang="en-US" sz="3200" dirty="0">
              <a:solidFill>
                <a:srgbClr val="003366"/>
              </a:solidFill>
              <a:latin typeface="Arial" panose="020B0604020202020204" pitchFamily="34" charset="0"/>
              <a:cs typeface="Arial" panose="020B0604020202020204" pitchFamily="34" charset="0"/>
            </a:endParaRPr>
          </a:p>
          <a:p>
            <a:pPr>
              <a:spcBef>
                <a:spcPts val="0"/>
              </a:spcBef>
              <a:spcAft>
                <a:spcPts val="1200"/>
              </a:spcAft>
            </a:pPr>
            <a:endParaRPr lang="en-US" sz="3200" dirty="0">
              <a:solidFill>
                <a:srgbClr val="003366"/>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375F9D5-B1B2-4C81-BE32-3008B5F77FD3}"/>
              </a:ext>
            </a:extLst>
          </p:cNvPr>
          <p:cNvSpPr>
            <a:spLocks noGrp="1"/>
          </p:cNvSpPr>
          <p:nvPr>
            <p:ph type="sldNum" idx="12"/>
          </p:nvPr>
        </p:nvSpPr>
        <p:spPr/>
        <p:txBody>
          <a:bodyPr/>
          <a:lstStyle/>
          <a:p>
            <a:fld id="{00000000-1234-1234-1234-123412341234}" type="slidenum">
              <a:rPr lang="en" smtClean="0">
                <a:solidFill>
                  <a:schemeClr val="tx1"/>
                </a:solidFill>
                <a:latin typeface="Arial" panose="020B0604020202020204" pitchFamily="34" charset="0"/>
                <a:cs typeface="Arial" panose="020B0604020202020204" pitchFamily="34" charset="0"/>
              </a:rPr>
              <a:pPr/>
              <a:t>6</a:t>
            </a:fld>
            <a:endParaRPr lang="en">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5562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1B583-2D46-4A80-A68D-614C072735CE}"/>
              </a:ext>
            </a:extLst>
          </p:cNvPr>
          <p:cNvSpPr>
            <a:spLocks noGrp="1"/>
          </p:cNvSpPr>
          <p:nvPr>
            <p:ph type="title"/>
          </p:nvPr>
        </p:nvSpPr>
        <p:spPr>
          <a:xfrm>
            <a:off x="1191600" y="274650"/>
            <a:ext cx="8616800" cy="1556800"/>
          </a:xfrm>
        </p:spPr>
        <p:txBody>
          <a:bodyPr/>
          <a:lstStyle/>
          <a:p>
            <a:r>
              <a:rPr lang="en-US" sz="4400" b="1" dirty="0">
                <a:solidFill>
                  <a:srgbClr val="003366"/>
                </a:solidFill>
                <a:latin typeface="Arial" panose="020B0604020202020204" pitchFamily="34" charset="0"/>
                <a:cs typeface="Arial" panose="020B0604020202020204" pitchFamily="34" charset="0"/>
              </a:rPr>
              <a:t>Guidance on Adopting Instructional Materials </a:t>
            </a:r>
            <a:endParaRPr lang="en-US" sz="4400" dirty="0">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7189ECD7-B743-4004-AF7C-552B083C2340}"/>
              </a:ext>
            </a:extLst>
          </p:cNvPr>
          <p:cNvSpPr>
            <a:spLocks noGrp="1"/>
          </p:cNvSpPr>
          <p:nvPr>
            <p:ph type="body" idx="1"/>
          </p:nvPr>
        </p:nvSpPr>
        <p:spPr>
          <a:xfrm>
            <a:off x="1191599" y="1831450"/>
            <a:ext cx="10401687" cy="4736400"/>
          </a:xfrm>
        </p:spPr>
        <p:txBody>
          <a:bodyPr/>
          <a:lstStyle/>
          <a:p>
            <a:pPr>
              <a:spcBef>
                <a:spcPts val="0"/>
              </a:spcBef>
              <a:spcAft>
                <a:spcPts val="1200"/>
              </a:spcAft>
            </a:pPr>
            <a:r>
              <a:rPr lang="en-US" sz="2800" dirty="0">
                <a:solidFill>
                  <a:srgbClr val="003366"/>
                </a:solidFill>
                <a:latin typeface="Arial" panose="020B0604020202020204" pitchFamily="34" charset="0"/>
                <a:cs typeface="Arial" panose="020B0604020202020204" pitchFamily="34" charset="0"/>
              </a:rPr>
              <a:t>The process should be thoroughly planned, publicly conducted, and well documented.</a:t>
            </a:r>
          </a:p>
          <a:p>
            <a:pPr>
              <a:spcBef>
                <a:spcPts val="0"/>
              </a:spcBef>
              <a:spcAft>
                <a:spcPts val="1200"/>
              </a:spcAft>
            </a:pPr>
            <a:r>
              <a:rPr lang="en-US" sz="2800" dirty="0">
                <a:solidFill>
                  <a:srgbClr val="003366"/>
                </a:solidFill>
                <a:latin typeface="Arial" panose="020B0604020202020204" pitchFamily="34" charset="0"/>
                <a:cs typeface="Arial" panose="020B0604020202020204" pitchFamily="34" charset="0"/>
              </a:rPr>
              <a:t>Local educational agencies (LEAs) must adhere to </a:t>
            </a:r>
            <a:r>
              <a:rPr lang="en-US" sz="2800" i="1" dirty="0">
                <a:solidFill>
                  <a:srgbClr val="003366"/>
                </a:solidFill>
                <a:latin typeface="Arial" panose="020B0604020202020204" pitchFamily="34" charset="0"/>
                <a:cs typeface="Arial" panose="020B0604020202020204" pitchFamily="34" charset="0"/>
              </a:rPr>
              <a:t>Education Code </a:t>
            </a:r>
            <a:r>
              <a:rPr lang="en-US" sz="2800" dirty="0">
                <a:solidFill>
                  <a:srgbClr val="003366"/>
                </a:solidFill>
                <a:latin typeface="Arial" panose="020B0604020202020204" pitchFamily="34" charset="0"/>
                <a:cs typeface="Arial" panose="020B0604020202020204" pitchFamily="34" charset="0"/>
              </a:rPr>
              <a:t>Section 60002: “Each district board shall provide for substantial teacher involvement in the selection of instructional materials and shall promote the involvement of parents and other members of the community in the selection of instructional materials.”</a:t>
            </a:r>
          </a:p>
          <a:p>
            <a:pPr>
              <a:spcBef>
                <a:spcPts val="0"/>
              </a:spcBef>
              <a:spcAft>
                <a:spcPts val="1200"/>
              </a:spcAft>
            </a:pPr>
            <a:r>
              <a:rPr lang="en-US" sz="2800" dirty="0">
                <a:solidFill>
                  <a:srgbClr val="003366"/>
                </a:solidFill>
                <a:latin typeface="Arial" panose="020B0604020202020204" pitchFamily="34" charset="0"/>
                <a:cs typeface="Arial" panose="020B0604020202020204" pitchFamily="34" charset="0"/>
              </a:rPr>
              <a:t>It is the responsibility of the LEA to ensure that instructional materials comply with state laws and regulations.</a:t>
            </a:r>
          </a:p>
          <a:p>
            <a:pPr>
              <a:spcBef>
                <a:spcPts val="0"/>
              </a:spcBef>
              <a:spcAft>
                <a:spcPts val="1200"/>
              </a:spcAft>
            </a:pPr>
            <a:endParaRPr lang="en-US" sz="2400" dirty="0">
              <a:solidFill>
                <a:srgbClr val="003366"/>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375F9D5-B1B2-4C81-BE32-3008B5F77FD3}"/>
              </a:ext>
            </a:extLst>
          </p:cNvPr>
          <p:cNvSpPr>
            <a:spLocks noGrp="1"/>
          </p:cNvSpPr>
          <p:nvPr>
            <p:ph type="sldNum" idx="12"/>
          </p:nvPr>
        </p:nvSpPr>
        <p:spPr/>
        <p:txBody>
          <a:bodyPr/>
          <a:lstStyle/>
          <a:p>
            <a:fld id="{00000000-1234-1234-1234-123412341234}" type="slidenum">
              <a:rPr lang="en" smtClean="0">
                <a:solidFill>
                  <a:schemeClr val="tx1"/>
                </a:solidFill>
                <a:latin typeface="Arial" panose="020B0604020202020204" pitchFamily="34" charset="0"/>
                <a:cs typeface="Arial" panose="020B0604020202020204" pitchFamily="34" charset="0"/>
              </a:rPr>
              <a:pPr/>
              <a:t>7</a:t>
            </a:fld>
            <a:endParaRPr lang="en"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5345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1B583-2D46-4A80-A68D-614C072735CE}"/>
              </a:ext>
            </a:extLst>
          </p:cNvPr>
          <p:cNvSpPr>
            <a:spLocks noGrp="1"/>
          </p:cNvSpPr>
          <p:nvPr>
            <p:ph type="title"/>
          </p:nvPr>
        </p:nvSpPr>
        <p:spPr/>
        <p:txBody>
          <a:bodyPr/>
          <a:lstStyle/>
          <a:p>
            <a:r>
              <a:rPr lang="en-US" sz="4400" b="1" dirty="0">
                <a:solidFill>
                  <a:srgbClr val="003366"/>
                </a:solidFill>
                <a:latin typeface="Arial" panose="020B0604020202020204" pitchFamily="34" charset="0"/>
                <a:cs typeface="Arial" panose="020B0604020202020204" pitchFamily="34" charset="0"/>
              </a:rPr>
              <a:t>Additional Guidance</a:t>
            </a:r>
            <a:endParaRPr lang="en-US" sz="4400" dirty="0">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7189ECD7-B743-4004-AF7C-552B083C2340}"/>
              </a:ext>
            </a:extLst>
          </p:cNvPr>
          <p:cNvSpPr>
            <a:spLocks noGrp="1"/>
          </p:cNvSpPr>
          <p:nvPr>
            <p:ph type="body" idx="1"/>
          </p:nvPr>
        </p:nvSpPr>
        <p:spPr/>
        <p:txBody>
          <a:bodyPr/>
          <a:lstStyle/>
          <a:p>
            <a:pPr>
              <a:spcBef>
                <a:spcPts val="0"/>
              </a:spcBef>
              <a:spcAft>
                <a:spcPts val="1200"/>
              </a:spcAft>
            </a:pPr>
            <a:r>
              <a:rPr lang="en-US" sz="3200" dirty="0">
                <a:solidFill>
                  <a:srgbClr val="003366"/>
                </a:solidFill>
                <a:latin typeface="Arial" panose="020B0604020202020204" pitchFamily="34" charset="0"/>
                <a:cs typeface="Arial" panose="020B0604020202020204" pitchFamily="34" charset="0"/>
              </a:rPr>
              <a:t>Guidance on Selecting Materials for Dual Immersion and Multiliteracy Programs</a:t>
            </a:r>
          </a:p>
          <a:p>
            <a:pPr>
              <a:spcBef>
                <a:spcPts val="0"/>
              </a:spcBef>
              <a:spcAft>
                <a:spcPts val="1200"/>
              </a:spcAft>
            </a:pPr>
            <a:r>
              <a:rPr lang="en-US" sz="3200" dirty="0">
                <a:solidFill>
                  <a:srgbClr val="003366"/>
                </a:solidFill>
                <a:latin typeface="Arial" panose="020B0604020202020204" pitchFamily="34" charset="0"/>
                <a:cs typeface="Arial" panose="020B0604020202020204" pitchFamily="34" charset="0"/>
              </a:rPr>
              <a:t>Social Content Review</a:t>
            </a:r>
          </a:p>
          <a:p>
            <a:pPr>
              <a:spcBef>
                <a:spcPts val="0"/>
              </a:spcBef>
              <a:spcAft>
                <a:spcPts val="1200"/>
              </a:spcAft>
            </a:pPr>
            <a:r>
              <a:rPr lang="en-US" sz="3200" dirty="0">
                <a:solidFill>
                  <a:srgbClr val="003366"/>
                </a:solidFill>
                <a:latin typeface="Arial" panose="020B0604020202020204" pitchFamily="34" charset="0"/>
                <a:cs typeface="Arial" panose="020B0604020202020204" pitchFamily="34" charset="0"/>
              </a:rPr>
              <a:t>Supplemental Instructional Materials</a:t>
            </a:r>
          </a:p>
          <a:p>
            <a:pPr>
              <a:spcBef>
                <a:spcPts val="0"/>
              </a:spcBef>
              <a:spcAft>
                <a:spcPts val="1200"/>
              </a:spcAft>
            </a:pPr>
            <a:r>
              <a:rPr lang="en-US" sz="3200" dirty="0">
                <a:solidFill>
                  <a:srgbClr val="003366"/>
                </a:solidFill>
                <a:latin typeface="Arial" panose="020B0604020202020204" pitchFamily="34" charset="0"/>
                <a:cs typeface="Arial" panose="020B0604020202020204" pitchFamily="34" charset="0"/>
              </a:rPr>
              <a:t>Accessible Instructional Materials</a:t>
            </a:r>
          </a:p>
          <a:p>
            <a:pPr>
              <a:spcBef>
                <a:spcPts val="0"/>
              </a:spcBef>
              <a:spcAft>
                <a:spcPts val="1200"/>
              </a:spcAft>
            </a:pPr>
            <a:r>
              <a:rPr lang="en-US" sz="3200" dirty="0">
                <a:solidFill>
                  <a:srgbClr val="003366"/>
                </a:solidFill>
                <a:latin typeface="Arial" panose="020B0604020202020204" pitchFamily="34" charset="0"/>
                <a:cs typeface="Arial" panose="020B0604020202020204" pitchFamily="34" charset="0"/>
              </a:rPr>
              <a:t>Student Privacy</a:t>
            </a:r>
          </a:p>
          <a:p>
            <a:pPr>
              <a:spcBef>
                <a:spcPts val="0"/>
              </a:spcBef>
              <a:spcAft>
                <a:spcPts val="1200"/>
              </a:spcAft>
            </a:pPr>
            <a:endParaRPr lang="en-US" sz="3200" dirty="0">
              <a:solidFill>
                <a:srgbClr val="003366"/>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375F9D5-B1B2-4C81-BE32-3008B5F77FD3}"/>
              </a:ext>
            </a:extLst>
          </p:cNvPr>
          <p:cNvSpPr>
            <a:spLocks noGrp="1"/>
          </p:cNvSpPr>
          <p:nvPr>
            <p:ph type="sldNum" idx="12"/>
          </p:nvPr>
        </p:nvSpPr>
        <p:spPr/>
        <p:txBody>
          <a:bodyPr/>
          <a:lstStyle/>
          <a:p>
            <a:fld id="{00000000-1234-1234-1234-123412341234}" type="slidenum">
              <a:rPr lang="en" smtClean="0">
                <a:solidFill>
                  <a:schemeClr val="tx1"/>
                </a:solidFill>
                <a:latin typeface="Arial" panose="020B0604020202020204" pitchFamily="34" charset="0"/>
                <a:cs typeface="Arial" panose="020B0604020202020204" pitchFamily="34" charset="0"/>
              </a:rPr>
              <a:pPr/>
              <a:t>8</a:t>
            </a:fld>
            <a:endParaRPr lang="en"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46725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A0758E4-3E46-41DE-A54D-49AFB5C73B45}"/>
              </a:ext>
            </a:extLst>
          </p:cNvPr>
          <p:cNvSpPr>
            <a:spLocks noGrp="1"/>
          </p:cNvSpPr>
          <p:nvPr>
            <p:ph type="title"/>
          </p:nvPr>
        </p:nvSpPr>
        <p:spPr/>
        <p:txBody>
          <a:bodyPr/>
          <a:lstStyle/>
          <a:p>
            <a:r>
              <a:rPr lang="en-US" sz="4400" b="1" dirty="0">
                <a:solidFill>
                  <a:srgbClr val="C00000"/>
                </a:solidFill>
                <a:latin typeface="Arial" panose="020B0604020202020204" pitchFamily="34" charset="0"/>
                <a:cs typeface="Arial" panose="020B0604020202020204" pitchFamily="34" charset="0"/>
              </a:rPr>
              <a:t>Objective 2</a:t>
            </a:r>
          </a:p>
        </p:txBody>
      </p:sp>
      <p:sp>
        <p:nvSpPr>
          <p:cNvPr id="4" name="Text Placeholder 3">
            <a:extLst>
              <a:ext uri="{FF2B5EF4-FFF2-40B4-BE49-F238E27FC236}">
                <a16:creationId xmlns:a16="http://schemas.microsoft.com/office/drawing/2014/main" id="{7B8D8C99-DDDD-4F50-9578-F18013211F0E}"/>
              </a:ext>
            </a:extLst>
          </p:cNvPr>
          <p:cNvSpPr>
            <a:spLocks noGrp="1"/>
          </p:cNvSpPr>
          <p:nvPr>
            <p:ph type="body" idx="1"/>
          </p:nvPr>
        </p:nvSpPr>
        <p:spPr/>
        <p:txBody>
          <a:bodyPr/>
          <a:lstStyle/>
          <a:p>
            <a:pPr marL="38100" indent="0">
              <a:buNone/>
            </a:pPr>
            <a:r>
              <a:rPr lang="en-US" sz="4000" dirty="0">
                <a:solidFill>
                  <a:srgbClr val="003366"/>
                </a:solidFill>
                <a:latin typeface="Arial" panose="020B0604020202020204" pitchFamily="34" charset="0"/>
                <a:cs typeface="Arial" panose="020B0604020202020204" pitchFamily="34" charset="0"/>
              </a:rPr>
              <a:t>Review the instructional programs the State Board of Education adopted in November 2021</a:t>
            </a:r>
          </a:p>
          <a:p>
            <a:pPr marL="38100" indent="0">
              <a:buNone/>
            </a:pPr>
            <a:endParaRPr lang="en-US" sz="4000" dirty="0">
              <a:solidFill>
                <a:srgbClr val="003366"/>
              </a:solidFill>
              <a:latin typeface="Arial" panose="020B0604020202020204" pitchFamily="34" charset="0"/>
              <a:cs typeface="Arial" panose="020B0604020202020204" pitchFamily="34" charset="0"/>
            </a:endParaRPr>
          </a:p>
          <a:p>
            <a:pPr marL="38100" indent="0">
              <a:buNone/>
            </a:pPr>
            <a:endParaRPr lang="en-US" sz="4000" dirty="0">
              <a:solidFill>
                <a:srgbClr val="003366"/>
              </a:solidFill>
              <a:latin typeface="Arial" panose="020B0604020202020204" pitchFamily="34" charset="0"/>
              <a:cs typeface="Arial" panose="020B0604020202020204" pitchFamily="34" charset="0"/>
            </a:endParaRPr>
          </a:p>
        </p:txBody>
      </p:sp>
      <p:sp>
        <p:nvSpPr>
          <p:cNvPr id="2" name="Slide Number Placeholder 1"/>
          <p:cNvSpPr>
            <a:spLocks noGrp="1"/>
          </p:cNvSpPr>
          <p:nvPr>
            <p:ph type="sldNum" idx="12"/>
          </p:nvPr>
        </p:nvSpPr>
        <p:spPr/>
        <p:txBody>
          <a:bodyPr/>
          <a:lstStyle/>
          <a:p>
            <a:fld id="{00000000-1234-1234-1234-123412341234}" type="slidenum">
              <a:rPr lang="en" smtClean="0">
                <a:solidFill>
                  <a:schemeClr val="tx1"/>
                </a:solidFill>
                <a:latin typeface="Arial" panose="020B0604020202020204" pitchFamily="34" charset="0"/>
                <a:cs typeface="Arial" panose="020B0604020202020204" pitchFamily="34" charset="0"/>
              </a:rPr>
              <a:pPr/>
              <a:t>9</a:t>
            </a:fld>
            <a:endParaRPr lang="en">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1870197"/>
      </p:ext>
    </p:extLst>
  </p:cSld>
  <p:clrMapOvr>
    <a:masterClrMapping/>
  </p:clrMapOvr>
</p:sld>
</file>

<file path=ppt/theme/theme1.xml><?xml version="1.0" encoding="utf-8"?>
<a:theme xmlns:a="http://schemas.openxmlformats.org/drawingml/2006/main" name="Antonio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7673</TotalTime>
  <Words>4609</Words>
  <Application>Microsoft Office PowerPoint</Application>
  <PresentationFormat>Widescreen</PresentationFormat>
  <Paragraphs>257</Paragraphs>
  <Slides>28</Slides>
  <Notes>25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28</vt:i4>
      </vt:variant>
    </vt:vector>
  </HeadingPairs>
  <TitlesOfParts>
    <vt:vector size="36" baseType="lpstr">
      <vt:lpstr>Arial</vt:lpstr>
      <vt:lpstr>Calibri</vt:lpstr>
      <vt:lpstr>Calibri Light</vt:lpstr>
      <vt:lpstr>Lato</vt:lpstr>
      <vt:lpstr>Raleway</vt:lpstr>
      <vt:lpstr>Wingdings</vt:lpstr>
      <vt:lpstr>Antonio template</vt:lpstr>
      <vt:lpstr>Custom Design</vt:lpstr>
      <vt:lpstr>Selecting Instructional Materials Aligned to the World Languages Standards and Framework</vt:lpstr>
      <vt:lpstr>Objectives</vt:lpstr>
      <vt:lpstr>Objective 1</vt:lpstr>
      <vt:lpstr>World Languages Framework Chapters</vt:lpstr>
      <vt:lpstr>Chapter 13: Instructional Materials</vt:lpstr>
      <vt:lpstr>Evaluation Criteria</vt:lpstr>
      <vt:lpstr>Guidance on Adopting Instructional Materials </vt:lpstr>
      <vt:lpstr>Additional Guidance</vt:lpstr>
      <vt:lpstr>Objective 2</vt:lpstr>
      <vt:lpstr>Approved Instructional Programs for K–8 [1]</vt:lpstr>
      <vt:lpstr>Approved Instructional Programs for K–8 [2]</vt:lpstr>
      <vt:lpstr>Approved Instructional Programs for K–8 [3]</vt:lpstr>
      <vt:lpstr>Instructional Programs Approved in 2021</vt:lpstr>
      <vt:lpstr>Objective 3</vt:lpstr>
      <vt:lpstr>Benefits of Adopting from Approved List</vt:lpstr>
      <vt:lpstr>Adopting Approved K–8 Instructional Materials</vt:lpstr>
      <vt:lpstr>Instructional Materials Adoptions</vt:lpstr>
      <vt:lpstr>What About Materials for Additional Languages?</vt:lpstr>
      <vt:lpstr>Adopting Materials Not on Approved List</vt:lpstr>
      <vt:lpstr>Adopting Materials Not on Approved List [1]</vt:lpstr>
      <vt:lpstr>Adopting Materials Not on Approved List [2]</vt:lpstr>
      <vt:lpstr>Frequently Asked Questions Web Page</vt:lpstr>
      <vt:lpstr>Additional Resources</vt:lpstr>
      <vt:lpstr>Related Resources</vt:lpstr>
      <vt:lpstr>World Languages Standards</vt:lpstr>
      <vt:lpstr>World Languages Framework</vt:lpstr>
      <vt:lpstr>Support for Remote Language Instruction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Langauge Instructional Material - Instructional Materials (CA Dept of Education)</dc:title>
  <dc:subject>This slideshow includes a selection of guidance and links to resources that may provide information for world languages teachers and other leaders involved in selecting instructional materials aligned to the California World Languages Standards (WL Standards) and World Languages Framework (WL Framework).</dc:subject>
  <dc:creator>Alejandro Hernandez</dc:creator>
  <cp:lastModifiedBy>Astrid Berrios</cp:lastModifiedBy>
  <cp:revision>968</cp:revision>
  <cp:lastPrinted>2020-02-07T18:28:42Z</cp:lastPrinted>
  <dcterms:modified xsi:type="dcterms:W3CDTF">2024-10-23T16:58:23Z</dcterms:modified>
</cp:coreProperties>
</file>