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3702" r:id="rId2"/>
    <p:sldMasterId id="2147483720" r:id="rId3"/>
  </p:sldMasterIdLst>
  <p:notesMasterIdLst>
    <p:notesMasterId r:id="rId36"/>
  </p:notesMasterIdLst>
  <p:handoutMasterIdLst>
    <p:handoutMasterId r:id="rId37"/>
  </p:handoutMasterIdLst>
  <p:sldIdLst>
    <p:sldId id="306" r:id="rId4"/>
    <p:sldId id="467" r:id="rId5"/>
    <p:sldId id="470" r:id="rId6"/>
    <p:sldId id="471" r:id="rId7"/>
    <p:sldId id="316" r:id="rId8"/>
    <p:sldId id="1574" r:id="rId9"/>
    <p:sldId id="1580" r:id="rId10"/>
    <p:sldId id="259" r:id="rId11"/>
    <p:sldId id="1596" r:id="rId12"/>
    <p:sldId id="1600" r:id="rId13"/>
    <p:sldId id="1605" r:id="rId14"/>
    <p:sldId id="332" r:id="rId15"/>
    <p:sldId id="1606" r:id="rId16"/>
    <p:sldId id="266" r:id="rId17"/>
    <p:sldId id="1613" r:id="rId18"/>
    <p:sldId id="1607" r:id="rId19"/>
    <p:sldId id="1608" r:id="rId20"/>
    <p:sldId id="1610" r:id="rId21"/>
    <p:sldId id="1557" r:id="rId22"/>
    <p:sldId id="1612" r:id="rId23"/>
    <p:sldId id="1611" r:id="rId24"/>
    <p:sldId id="1615" r:id="rId25"/>
    <p:sldId id="1614" r:id="rId26"/>
    <p:sldId id="1561" r:id="rId27"/>
    <p:sldId id="1616" r:id="rId28"/>
    <p:sldId id="262" r:id="rId29"/>
    <p:sldId id="1619" r:id="rId30"/>
    <p:sldId id="1551" r:id="rId31"/>
    <p:sldId id="1601" r:id="rId32"/>
    <p:sldId id="256" r:id="rId33"/>
    <p:sldId id="468" r:id="rId34"/>
    <p:sldId id="319" r:id="rId3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2D"/>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1630" autoAdjust="0"/>
  </p:normalViewPr>
  <p:slideViewPr>
    <p:cSldViewPr snapToGrid="0">
      <p:cViewPr varScale="1">
        <p:scale>
          <a:sx n="30" d="100"/>
          <a:sy n="30" d="100"/>
        </p:scale>
        <p:origin x="90" y="1566"/>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2/8/2021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b365715933_1_19: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320" name="Google Shape;320;gb365715933_1_19: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90581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4395fbb9e_0_9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g74395fbb9e_0_95:notes"/>
          <p:cNvSpPr txBox="1">
            <a:spLocks noGrp="1"/>
          </p:cNvSpPr>
          <p:nvPr>
            <p:ph type="body" idx="1"/>
          </p:nvPr>
        </p:nvSpPr>
        <p:spPr>
          <a:xfrm>
            <a:off x="698500" y="4467781"/>
            <a:ext cx="5588100" cy="3655500"/>
          </a:xfrm>
          <a:prstGeom prst="rect">
            <a:avLst/>
          </a:prstGeom>
          <a:noFill/>
          <a:ln>
            <a:noFill/>
          </a:ln>
        </p:spPr>
        <p:txBody>
          <a:bodyPr spcFirstLastPara="1" wrap="square" lIns="92925" tIns="46450" rIns="92925" bIns="46450" anchor="t" anchorCtr="0">
            <a:noAutofit/>
          </a:bodyPr>
          <a:lstStyle/>
          <a:p>
            <a:pPr marL="0" lvl="0" indent="0" algn="l" rtl="0">
              <a:lnSpc>
                <a:spcPct val="100000"/>
              </a:lnSpc>
              <a:spcBef>
                <a:spcPts val="0"/>
              </a:spcBef>
              <a:spcAft>
                <a:spcPts val="0"/>
              </a:spcAft>
              <a:buSzPts val="1400"/>
              <a:buNone/>
            </a:pPr>
            <a:r>
              <a:rPr lang="en-US"/>
              <a:t>stop for questions</a:t>
            </a:r>
            <a:endParaRPr/>
          </a:p>
        </p:txBody>
      </p:sp>
      <p:sp>
        <p:nvSpPr>
          <p:cNvPr id="120" name="Google Shape;120;g74395fbb9e_0_95:notes"/>
          <p:cNvSpPr txBox="1">
            <a:spLocks noGrp="1"/>
          </p:cNvSpPr>
          <p:nvPr>
            <p:ph type="sldNum" idx="12"/>
          </p:nvPr>
        </p:nvSpPr>
        <p:spPr>
          <a:xfrm>
            <a:off x="3956551" y="8817905"/>
            <a:ext cx="3026700" cy="465900"/>
          </a:xfrm>
          <a:prstGeom prst="rect">
            <a:avLst/>
          </a:prstGeom>
          <a:noFill/>
          <a:ln>
            <a:noFill/>
          </a:ln>
        </p:spPr>
        <p:txBody>
          <a:bodyPr spcFirstLastPara="1" wrap="square" lIns="92925" tIns="46450" rIns="92925" bIns="46450"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7: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65" name="Google Shape;165;p7: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b5a4ff065c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b5a4ff065c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b365715933_1_19: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320" name="Google Shape;320;gb365715933_1_19: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72496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1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2" name="Google Shape;682;p1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457200" marR="0" lvl="0" indent="-228600" algn="l" rtl="0">
              <a:lnSpc>
                <a:spcPct val="100000"/>
              </a:lnSpc>
              <a:spcBef>
                <a:spcPts val="0"/>
              </a:spcBef>
              <a:spcAft>
                <a:spcPts val="0"/>
              </a:spcAft>
              <a:buSzPts val="1400"/>
              <a:buNone/>
            </a:pPr>
            <a:endParaRPr/>
          </a:p>
        </p:txBody>
      </p:sp>
      <p:sp>
        <p:nvSpPr>
          <p:cNvPr id="683" name="Google Shape;683;p15: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495f8a397_1_17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b495f8a397_1_177: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165100" lvl="0" indent="-165100" algn="l" rtl="0">
              <a:spcBef>
                <a:spcPts val="0"/>
              </a:spcBef>
              <a:spcAft>
                <a:spcPts val="0"/>
              </a:spcAft>
              <a:buClr>
                <a:schemeClr val="dk1"/>
              </a:buClr>
              <a:buSzPts val="1200"/>
              <a:buFont typeface="Arial"/>
              <a:buChar char="•"/>
            </a:pPr>
            <a:endParaRPr dirty="0"/>
          </a:p>
        </p:txBody>
      </p:sp>
      <p:sp>
        <p:nvSpPr>
          <p:cNvPr id="228" name="Google Shape;228;gb495f8a397_1_177: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lvl="0" indent="0" algn="r" rtl="0">
              <a:spcBef>
                <a:spcPts val="0"/>
              </a:spcBef>
              <a:spcAft>
                <a:spcPts val="0"/>
              </a:spcAft>
              <a:buNone/>
            </a:pPr>
            <a:fld id="{00000000-1234-1234-1234-123412341234}" type="slidenum">
              <a:rPr lang="en-US"/>
              <a:t>6</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261" name="Google Shape;261;p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b606d70826_0_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gb606d70826_0_7: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41" name="Google Shape;141;gb606d70826_0_7:notes"/>
          <p:cNvSpPr txBox="1">
            <a:spLocks noGrp="1"/>
          </p:cNvSpPr>
          <p:nvPr>
            <p:ph type="sldNum" idx="12"/>
          </p:nvPr>
        </p:nvSpPr>
        <p:spPr>
          <a:xfrm>
            <a:off x="3956551" y="8817905"/>
            <a:ext cx="3026700" cy="465900"/>
          </a:xfrm>
          <a:prstGeom prst="rect">
            <a:avLst/>
          </a:prstGeom>
          <a:noFill/>
          <a:ln>
            <a:noFill/>
          </a:ln>
        </p:spPr>
        <p:txBody>
          <a:bodyPr spcFirstLastPara="1" wrap="square" lIns="92950" tIns="46475" rIns="92950" bIns="46475"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495f8a397_1_17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b495f8a397_1_177: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165100" lvl="0" indent="-165100" algn="l" rtl="0">
              <a:spcBef>
                <a:spcPts val="0"/>
              </a:spcBef>
              <a:spcAft>
                <a:spcPts val="0"/>
              </a:spcAft>
              <a:buClr>
                <a:schemeClr val="dk1"/>
              </a:buClr>
              <a:buSzPts val="1200"/>
              <a:buFont typeface="Arial"/>
              <a:buChar char="•"/>
            </a:pPr>
            <a:endParaRPr dirty="0"/>
          </a:p>
        </p:txBody>
      </p:sp>
      <p:sp>
        <p:nvSpPr>
          <p:cNvPr id="228" name="Google Shape;228;gb495f8a397_1_177: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lvl="0" indent="0" algn="r" rtl="0">
              <a:spcBef>
                <a:spcPts val="0"/>
              </a:spcBef>
              <a:spcAft>
                <a:spcPts val="0"/>
              </a:spcAft>
              <a:buNone/>
            </a:pPr>
            <a:fld id="{00000000-1234-1234-1234-123412341234}" type="slidenum">
              <a:rPr lang="en-US"/>
              <a:t>11</a:t>
            </a:fld>
            <a:endParaRPr dirty="0"/>
          </a:p>
        </p:txBody>
      </p:sp>
    </p:spTree>
    <p:extLst>
      <p:ext uri="{BB962C8B-B14F-4D97-AF65-F5344CB8AC3E}">
        <p14:creationId xmlns:p14="http://schemas.microsoft.com/office/powerpoint/2010/main" val="4072109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b495f8a397_1_163: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 name="Google Shape;236;gb495f8a397_1_163: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0" lvl="0" indent="-76200" algn="l" rtl="0">
              <a:spcBef>
                <a:spcPts val="0"/>
              </a:spcBef>
              <a:spcAft>
                <a:spcPts val="0"/>
              </a:spcAft>
              <a:buClr>
                <a:schemeClr val="dk1"/>
              </a:buClr>
              <a:buSzPts val="1200"/>
              <a:buFont typeface="Arial"/>
              <a:buChar char="•"/>
            </a:pPr>
            <a:endParaRPr dirty="0"/>
          </a:p>
        </p:txBody>
      </p:sp>
      <p:sp>
        <p:nvSpPr>
          <p:cNvPr id="237" name="Google Shape;237;gb495f8a397_1_163: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b606d70826_0_50:notes"/>
          <p:cNvSpPr txBox="1">
            <a:spLocks noGrp="1"/>
          </p:cNvSpPr>
          <p:nvPr>
            <p:ph type="body" idx="1"/>
          </p:nvPr>
        </p:nvSpPr>
        <p:spPr>
          <a:xfrm>
            <a:off x="698500" y="4467780"/>
            <a:ext cx="5588100" cy="3655500"/>
          </a:xfrm>
          <a:prstGeom prst="rect">
            <a:avLst/>
          </a:prstGeom>
        </p:spPr>
        <p:txBody>
          <a:bodyPr spcFirstLastPara="1" wrap="square" lIns="92950" tIns="46475" rIns="92950" bIns="46475" anchor="t" anchorCtr="0">
            <a:noAutofit/>
          </a:bodyPr>
          <a:lstStyle/>
          <a:p>
            <a:pPr marL="176212" lvl="0" indent="-177800" algn="l" rtl="0">
              <a:lnSpc>
                <a:spcPct val="90000"/>
              </a:lnSpc>
              <a:spcBef>
                <a:spcPts val="1800"/>
              </a:spcBef>
              <a:spcAft>
                <a:spcPts val="0"/>
              </a:spcAft>
              <a:buClr>
                <a:srgbClr val="6F6F74"/>
              </a:buClr>
              <a:buSzPts val="2800"/>
              <a:buChar char="•"/>
            </a:pPr>
            <a:r>
              <a:rPr lang="en-US" sz="2800">
                <a:latin typeface="Arial"/>
                <a:ea typeface="Arial"/>
                <a:cs typeface="Arial"/>
                <a:sym typeface="Arial"/>
              </a:rPr>
              <a:t>LEAs must continue to track progress of metrics in all LCFF priorities.</a:t>
            </a:r>
            <a:endParaRPr sz="2400">
              <a:solidFill>
                <a:srgbClr val="3F3F3F"/>
              </a:solidFill>
              <a:latin typeface="Arial"/>
              <a:ea typeface="Arial"/>
              <a:cs typeface="Arial"/>
              <a:sym typeface="Arial"/>
            </a:endParaRPr>
          </a:p>
          <a:p>
            <a:pPr marL="0" lvl="0" indent="0" algn="l" rtl="0">
              <a:spcBef>
                <a:spcPts val="0"/>
              </a:spcBef>
              <a:spcAft>
                <a:spcPts val="0"/>
              </a:spcAft>
              <a:buNone/>
            </a:pPr>
            <a:endParaRPr/>
          </a:p>
        </p:txBody>
      </p:sp>
      <p:sp>
        <p:nvSpPr>
          <p:cNvPr id="193" name="Google Shape;193;gb606d70826_0_50: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d6091538c_3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d6091538c_3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For </a:t>
            </a:r>
            <a:r>
              <a:rPr lang="en-US" dirty="0" err="1"/>
              <a:t>MoP</a:t>
            </a:r>
            <a:r>
              <a:rPr lang="en-US" dirty="0"/>
              <a:t> goals, will still describe actions that will help maintain progress.</a:t>
            </a:r>
            <a:endParaRPr dirty="0"/>
          </a:p>
        </p:txBody>
      </p:sp>
    </p:spTree>
    <p:extLst>
      <p:ext uri="{BB962C8B-B14F-4D97-AF65-F5344CB8AC3E}">
        <p14:creationId xmlns:p14="http://schemas.microsoft.com/office/powerpoint/2010/main" val="2991728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2099671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2/8/2021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with changeable image holder">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700866" y="458799"/>
            <a:ext cx="6665689" cy="4441836"/>
          </a:xfrm>
          <a:prstGeom prst="rect">
            <a:avLst/>
          </a:prstGeom>
        </p:spPr>
      </p:pic>
      <p:grpSp>
        <p:nvGrpSpPr>
          <p:cNvPr id="21" name="Group 20"/>
          <p:cNvGrpSpPr/>
          <p:nvPr userDrawn="1"/>
        </p:nvGrpSpPr>
        <p:grpSpPr>
          <a:xfrm>
            <a:off x="3021133" y="129613"/>
            <a:ext cx="9308324" cy="6494953"/>
            <a:chOff x="3021133" y="129613"/>
            <a:chExt cx="9308324" cy="6494953"/>
          </a:xfrm>
        </p:grpSpPr>
        <p:sp>
          <p:nvSpPr>
            <p:cNvPr id="20" name="Parallelogram 19"/>
            <p:cNvSpPr/>
            <p:nvPr userDrawn="1"/>
          </p:nvSpPr>
          <p:spPr>
            <a:xfrm rot="21357415">
              <a:off x="4292014" y="4158970"/>
              <a:ext cx="7126747" cy="1586422"/>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rot="21357415">
              <a:off x="4904708" y="129613"/>
              <a:ext cx="7081123" cy="666972"/>
            </a:xfrm>
            <a:custGeom>
              <a:avLst/>
              <a:gdLst>
                <a:gd name="connsiteX0" fmla="*/ 0 w 7126747"/>
                <a:gd name="connsiteY0" fmla="*/ 666972 h 666972"/>
                <a:gd name="connsiteX1" fmla="*/ 166743 w 7126747"/>
                <a:gd name="connsiteY1" fmla="*/ 0 h 666972"/>
                <a:gd name="connsiteX2" fmla="*/ 7126747 w 7126747"/>
                <a:gd name="connsiteY2" fmla="*/ 0 h 666972"/>
                <a:gd name="connsiteX3" fmla="*/ 6960004 w 7126747"/>
                <a:gd name="connsiteY3" fmla="*/ 666972 h 666972"/>
                <a:gd name="connsiteX4" fmla="*/ 0 w 7126747"/>
                <a:gd name="connsiteY4" fmla="*/ 666972 h 666972"/>
                <a:gd name="connsiteX0" fmla="*/ 0 w 7081123"/>
                <a:gd name="connsiteY0" fmla="*/ 666972 h 666972"/>
                <a:gd name="connsiteX1" fmla="*/ 166743 w 7081123"/>
                <a:gd name="connsiteY1" fmla="*/ 0 h 666972"/>
                <a:gd name="connsiteX2" fmla="*/ 7081123 w 7081123"/>
                <a:gd name="connsiteY2" fmla="*/ 182293 h 666972"/>
                <a:gd name="connsiteX3" fmla="*/ 6960004 w 7081123"/>
                <a:gd name="connsiteY3" fmla="*/ 666972 h 666972"/>
                <a:gd name="connsiteX4" fmla="*/ 0 w 7081123"/>
                <a:gd name="connsiteY4" fmla="*/ 666972 h 6669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123" h="666972">
                  <a:moveTo>
                    <a:pt x="0" y="666972"/>
                  </a:moveTo>
                  <a:lnTo>
                    <a:pt x="166743" y="0"/>
                  </a:lnTo>
                  <a:lnTo>
                    <a:pt x="7081123" y="182293"/>
                  </a:lnTo>
                  <a:lnTo>
                    <a:pt x="6960004" y="666972"/>
                  </a:lnTo>
                  <a:lnTo>
                    <a:pt x="0" y="666972"/>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rot="16656227">
              <a:off x="8618456" y="2604754"/>
              <a:ext cx="6102475" cy="1319526"/>
            </a:xfrm>
            <a:custGeom>
              <a:avLst/>
              <a:gdLst>
                <a:gd name="connsiteX0" fmla="*/ 0 w 6209615"/>
                <a:gd name="connsiteY0" fmla="*/ 1586422 h 1586422"/>
                <a:gd name="connsiteX1" fmla="*/ 396606 w 6209615"/>
                <a:gd name="connsiteY1" fmla="*/ 0 h 1586422"/>
                <a:gd name="connsiteX2" fmla="*/ 6209615 w 6209615"/>
                <a:gd name="connsiteY2" fmla="*/ 0 h 1586422"/>
                <a:gd name="connsiteX3" fmla="*/ 5813010 w 6209615"/>
                <a:gd name="connsiteY3" fmla="*/ 1586422 h 1586422"/>
                <a:gd name="connsiteX4" fmla="*/ 0 w 6209615"/>
                <a:gd name="connsiteY4" fmla="*/ 1586422 h 1586422"/>
                <a:gd name="connsiteX0" fmla="*/ 0 w 6209615"/>
                <a:gd name="connsiteY0" fmla="*/ 1586422 h 1586422"/>
                <a:gd name="connsiteX1" fmla="*/ 396606 w 6209615"/>
                <a:gd name="connsiteY1" fmla="*/ 0 h 1586422"/>
                <a:gd name="connsiteX2" fmla="*/ 6209615 w 6209615"/>
                <a:gd name="connsiteY2" fmla="*/ 0 h 1586422"/>
                <a:gd name="connsiteX3" fmla="*/ 5946025 w 6209615"/>
                <a:gd name="connsiteY3" fmla="*/ 1184285 h 1586422"/>
                <a:gd name="connsiteX4" fmla="*/ 0 w 6209615"/>
                <a:gd name="connsiteY4" fmla="*/ 1586422 h 1586422"/>
                <a:gd name="connsiteX0" fmla="*/ 0 w 6102475"/>
                <a:gd name="connsiteY0" fmla="*/ 1319526 h 1319526"/>
                <a:gd name="connsiteX1" fmla="*/ 289466 w 6102475"/>
                <a:gd name="connsiteY1" fmla="*/ 0 h 1319526"/>
                <a:gd name="connsiteX2" fmla="*/ 6102475 w 6102475"/>
                <a:gd name="connsiteY2" fmla="*/ 0 h 1319526"/>
                <a:gd name="connsiteX3" fmla="*/ 5838885 w 6102475"/>
                <a:gd name="connsiteY3" fmla="*/ 1184285 h 1319526"/>
                <a:gd name="connsiteX4" fmla="*/ 0 w 6102475"/>
                <a:gd name="connsiteY4" fmla="*/ 1319526 h 1319526"/>
                <a:gd name="connsiteX0" fmla="*/ 0 w 6102475"/>
                <a:gd name="connsiteY0" fmla="*/ 1319526 h 1319526"/>
                <a:gd name="connsiteX1" fmla="*/ 289466 w 6102475"/>
                <a:gd name="connsiteY1" fmla="*/ 0 h 1319526"/>
                <a:gd name="connsiteX2" fmla="*/ 6102475 w 6102475"/>
                <a:gd name="connsiteY2" fmla="*/ 0 h 1319526"/>
                <a:gd name="connsiteX3" fmla="*/ 5915777 w 6102475"/>
                <a:gd name="connsiteY3" fmla="*/ 690800 h 1319526"/>
                <a:gd name="connsiteX4" fmla="*/ 0 w 6102475"/>
                <a:gd name="connsiteY4" fmla="*/ 1319526 h 13195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02475" h="1319526">
                  <a:moveTo>
                    <a:pt x="0" y="1319526"/>
                  </a:moveTo>
                  <a:lnTo>
                    <a:pt x="289466" y="0"/>
                  </a:lnTo>
                  <a:lnTo>
                    <a:pt x="6102475" y="0"/>
                  </a:lnTo>
                  <a:lnTo>
                    <a:pt x="5915777" y="690800"/>
                  </a:lnTo>
                  <a:lnTo>
                    <a:pt x="0" y="1319526"/>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rot="16656227">
              <a:off x="734360" y="2507575"/>
              <a:ext cx="6403764" cy="1830218"/>
            </a:xfrm>
            <a:custGeom>
              <a:avLst/>
              <a:gdLst>
                <a:gd name="connsiteX0" fmla="*/ 0 w 7126747"/>
                <a:gd name="connsiteY0" fmla="*/ 1586422 h 1586422"/>
                <a:gd name="connsiteX1" fmla="*/ 396606 w 7126747"/>
                <a:gd name="connsiteY1" fmla="*/ 0 h 1586422"/>
                <a:gd name="connsiteX2" fmla="*/ 7126747 w 7126747"/>
                <a:gd name="connsiteY2" fmla="*/ 0 h 1586422"/>
                <a:gd name="connsiteX3" fmla="*/ 6730142 w 7126747"/>
                <a:gd name="connsiteY3" fmla="*/ 1586422 h 1586422"/>
                <a:gd name="connsiteX4" fmla="*/ 0 w 7126747"/>
                <a:gd name="connsiteY4" fmla="*/ 1586422 h 1586422"/>
                <a:gd name="connsiteX0" fmla="*/ 0 w 6731785"/>
                <a:gd name="connsiteY0" fmla="*/ 1830218 h 1830218"/>
                <a:gd name="connsiteX1" fmla="*/ 396606 w 6731785"/>
                <a:gd name="connsiteY1" fmla="*/ 243796 h 1830218"/>
                <a:gd name="connsiteX2" fmla="*/ 6731785 w 6731785"/>
                <a:gd name="connsiteY2" fmla="*/ 0 h 1830218"/>
                <a:gd name="connsiteX3" fmla="*/ 6730142 w 6731785"/>
                <a:gd name="connsiteY3" fmla="*/ 1830218 h 1830218"/>
                <a:gd name="connsiteX4" fmla="*/ 0 w 6731785"/>
                <a:gd name="connsiteY4" fmla="*/ 1830218 h 1830218"/>
                <a:gd name="connsiteX0" fmla="*/ 0 w 6403764"/>
                <a:gd name="connsiteY0" fmla="*/ 1819375 h 1830218"/>
                <a:gd name="connsiteX1" fmla="*/ 68585 w 6403764"/>
                <a:gd name="connsiteY1" fmla="*/ 243796 h 1830218"/>
                <a:gd name="connsiteX2" fmla="*/ 6403764 w 6403764"/>
                <a:gd name="connsiteY2" fmla="*/ 0 h 1830218"/>
                <a:gd name="connsiteX3" fmla="*/ 6402121 w 6403764"/>
                <a:gd name="connsiteY3" fmla="*/ 1830218 h 1830218"/>
                <a:gd name="connsiteX4" fmla="*/ 0 w 6403764"/>
                <a:gd name="connsiteY4" fmla="*/ 1819375 h 1830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3764" h="1830218">
                  <a:moveTo>
                    <a:pt x="0" y="1819375"/>
                  </a:moveTo>
                  <a:lnTo>
                    <a:pt x="68585" y="243796"/>
                  </a:lnTo>
                  <a:lnTo>
                    <a:pt x="6403764" y="0"/>
                  </a:lnTo>
                  <a:cubicBezTo>
                    <a:pt x="6403216" y="610073"/>
                    <a:pt x="6402669" y="1220145"/>
                    <a:pt x="6402121" y="1830218"/>
                  </a:cubicBezTo>
                  <a:lnTo>
                    <a:pt x="0" y="1819375"/>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p:cNvSpPr/>
          <p:nvPr userDrawn="1"/>
        </p:nvSpPr>
        <p:spPr>
          <a:xfrm>
            <a:off x="285751" y="6095650"/>
            <a:ext cx="1648924" cy="6956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5" name="Slide Number Placeholder 2"/>
          <p:cNvSpPr txBox="1">
            <a:spLocks/>
          </p:cNvSpPr>
          <p:nvPr userDrawn="1"/>
        </p:nvSpPr>
        <p:spPr>
          <a:xfrm>
            <a:off x="3681741" y="6096169"/>
            <a:ext cx="404483" cy="365125"/>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chemeClr val="tx1"/>
                </a:solidFill>
                <a:latin typeface="Museo Sans 500" panose="020000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EB817D-99E7-4996-9C34-9D70EA686781}" type="slidenum">
              <a:rPr lang="en-US" smtClean="0">
                <a:solidFill>
                  <a:srgbClr val="333F48"/>
                </a:solidFill>
              </a:rPr>
              <a:pPr/>
              <a:t>‹#›</a:t>
            </a:fld>
            <a:endParaRPr lang="en-US">
              <a:solidFill>
                <a:srgbClr val="333F48"/>
              </a:solidFill>
            </a:endParaRPr>
          </a:p>
        </p:txBody>
      </p:sp>
      <p:sp>
        <p:nvSpPr>
          <p:cNvPr id="7" name="object 30"/>
          <p:cNvSpPr/>
          <p:nvPr userDrawn="1"/>
        </p:nvSpPr>
        <p:spPr>
          <a:xfrm>
            <a:off x="-2802175" y="226266"/>
            <a:ext cx="14582775" cy="7943850"/>
          </a:xfrm>
          <a:custGeom>
            <a:avLst/>
            <a:gdLst/>
            <a:ahLst/>
            <a:cxnLst/>
            <a:rect l="l" t="t" r="r" b="b"/>
            <a:pathLst>
              <a:path w="14582775" h="7943850">
                <a:moveTo>
                  <a:pt x="9952015" y="306473"/>
                </a:moveTo>
                <a:lnTo>
                  <a:pt x="14582732" y="0"/>
                </a:lnTo>
                <a:lnTo>
                  <a:pt x="14059363" y="3955512"/>
                </a:lnTo>
                <a:lnTo>
                  <a:pt x="3088068" y="4716107"/>
                </a:lnTo>
                <a:lnTo>
                  <a:pt x="2662097" y="7778528"/>
                </a:lnTo>
                <a:lnTo>
                  <a:pt x="0" y="7943239"/>
                </a:lnTo>
              </a:path>
            </a:pathLst>
          </a:custGeom>
          <a:ln w="15512">
            <a:solidFill>
              <a:srgbClr val="C0CDD5"/>
            </a:solidFill>
          </a:ln>
        </p:spPr>
        <p:txBody>
          <a:bodyPr wrap="square" lIns="0" tIns="0" rIns="0" bIns="0" rtlCol="0" anchor="ctr"/>
          <a:lstStyle/>
          <a:p>
            <a:endParaRPr>
              <a:solidFill>
                <a:srgbClr val="333F48"/>
              </a:solidFill>
            </a:endParaRPr>
          </a:p>
        </p:txBody>
      </p:sp>
      <p:grpSp>
        <p:nvGrpSpPr>
          <p:cNvPr id="29" name="Group 28"/>
          <p:cNvGrpSpPr/>
          <p:nvPr userDrawn="1"/>
        </p:nvGrpSpPr>
        <p:grpSpPr>
          <a:xfrm>
            <a:off x="1453271" y="453863"/>
            <a:ext cx="4162425" cy="6747350"/>
            <a:chOff x="1269096" y="417796"/>
            <a:chExt cx="3898469" cy="6319474"/>
          </a:xfrm>
        </p:grpSpPr>
        <p:sp>
          <p:nvSpPr>
            <p:cNvPr id="8" name="object 31"/>
            <p:cNvSpPr/>
            <p:nvPr userDrawn="1"/>
          </p:nvSpPr>
          <p:spPr>
            <a:xfrm>
              <a:off x="3892387" y="1279407"/>
              <a:ext cx="831215" cy="4488815"/>
            </a:xfrm>
            <a:custGeom>
              <a:avLst/>
              <a:gdLst/>
              <a:ahLst/>
              <a:cxnLst/>
              <a:rect l="l" t="t" r="r" b="b"/>
              <a:pathLst>
                <a:path w="831215" h="4488815">
                  <a:moveTo>
                    <a:pt x="229483" y="4458549"/>
                  </a:moveTo>
                  <a:lnTo>
                    <a:pt x="39131" y="4458549"/>
                  </a:lnTo>
                  <a:lnTo>
                    <a:pt x="52066" y="4458643"/>
                  </a:lnTo>
                  <a:lnTo>
                    <a:pt x="64940" y="4459019"/>
                  </a:lnTo>
                  <a:lnTo>
                    <a:pt x="103171" y="4461819"/>
                  </a:lnTo>
                  <a:lnTo>
                    <a:pt x="153119" y="4469335"/>
                  </a:lnTo>
                  <a:lnTo>
                    <a:pt x="201713" y="4481001"/>
                  </a:lnTo>
                  <a:lnTo>
                    <a:pt x="225441" y="4488331"/>
                  </a:lnTo>
                  <a:lnTo>
                    <a:pt x="229483" y="4458549"/>
                  </a:lnTo>
                  <a:close/>
                </a:path>
                <a:path w="831215" h="4488815">
                  <a:moveTo>
                    <a:pt x="596328" y="0"/>
                  </a:moveTo>
                  <a:lnTo>
                    <a:pt x="0" y="4459997"/>
                  </a:lnTo>
                  <a:lnTo>
                    <a:pt x="13095" y="4459223"/>
                  </a:lnTo>
                  <a:lnTo>
                    <a:pt x="26140" y="4458742"/>
                  </a:lnTo>
                  <a:lnTo>
                    <a:pt x="39131" y="4458549"/>
                  </a:lnTo>
                  <a:lnTo>
                    <a:pt x="229483" y="4458549"/>
                  </a:lnTo>
                  <a:lnTo>
                    <a:pt x="830397" y="31112"/>
                  </a:lnTo>
                  <a:lnTo>
                    <a:pt x="776187" y="31112"/>
                  </a:lnTo>
                  <a:lnTo>
                    <a:pt x="737629" y="29791"/>
                  </a:lnTo>
                  <a:lnTo>
                    <a:pt x="699744" y="25714"/>
                  </a:lnTo>
                  <a:lnTo>
                    <a:pt x="650441" y="16191"/>
                  </a:lnTo>
                  <a:lnTo>
                    <a:pt x="602729" y="2241"/>
                  </a:lnTo>
                  <a:lnTo>
                    <a:pt x="596328" y="0"/>
                  </a:lnTo>
                  <a:close/>
                </a:path>
                <a:path w="831215" h="4488815">
                  <a:moveTo>
                    <a:pt x="830876" y="27581"/>
                  </a:moveTo>
                  <a:lnTo>
                    <a:pt x="825653" y="28139"/>
                  </a:lnTo>
                  <a:lnTo>
                    <a:pt x="820596" y="29153"/>
                  </a:lnTo>
                  <a:lnTo>
                    <a:pt x="815322" y="29566"/>
                  </a:lnTo>
                  <a:lnTo>
                    <a:pt x="802219" y="30407"/>
                  </a:lnTo>
                  <a:lnTo>
                    <a:pt x="789172" y="30921"/>
                  </a:lnTo>
                  <a:lnTo>
                    <a:pt x="776187" y="31112"/>
                  </a:lnTo>
                  <a:lnTo>
                    <a:pt x="830397" y="31112"/>
                  </a:lnTo>
                  <a:lnTo>
                    <a:pt x="830876" y="27581"/>
                  </a:lnTo>
                  <a:close/>
                </a:path>
              </a:pathLst>
            </a:custGeom>
            <a:solidFill>
              <a:srgbClr val="333E4A"/>
            </a:solidFill>
          </p:spPr>
          <p:txBody>
            <a:bodyPr wrap="square" lIns="0" tIns="0" rIns="0" bIns="0" rtlCol="0" anchor="ctr"/>
            <a:lstStyle/>
            <a:p>
              <a:endParaRPr>
                <a:solidFill>
                  <a:srgbClr val="333F48"/>
                </a:solidFill>
              </a:endParaRPr>
            </a:p>
          </p:txBody>
        </p:sp>
        <p:sp>
          <p:nvSpPr>
            <p:cNvPr id="9" name="object 32"/>
            <p:cNvSpPr/>
            <p:nvPr userDrawn="1"/>
          </p:nvSpPr>
          <p:spPr>
            <a:xfrm>
              <a:off x="1934312" y="3743743"/>
              <a:ext cx="1816100" cy="2133600"/>
            </a:xfrm>
            <a:custGeom>
              <a:avLst/>
              <a:gdLst/>
              <a:ahLst/>
              <a:cxnLst/>
              <a:rect l="l" t="t" r="r" b="b"/>
              <a:pathLst>
                <a:path w="1816100" h="2133600">
                  <a:moveTo>
                    <a:pt x="185658" y="0"/>
                  </a:moveTo>
                  <a:lnTo>
                    <a:pt x="159174" y="27451"/>
                  </a:lnTo>
                  <a:lnTo>
                    <a:pt x="130782" y="52980"/>
                  </a:lnTo>
                  <a:lnTo>
                    <a:pt x="100576" y="76464"/>
                  </a:lnTo>
                  <a:lnTo>
                    <a:pt x="68648" y="97777"/>
                  </a:lnTo>
                  <a:lnTo>
                    <a:pt x="35091" y="116794"/>
                  </a:lnTo>
                  <a:lnTo>
                    <a:pt x="0" y="133392"/>
                  </a:lnTo>
                  <a:lnTo>
                    <a:pt x="1633733" y="2133133"/>
                  </a:lnTo>
                  <a:lnTo>
                    <a:pt x="1658690" y="2104197"/>
                  </a:lnTo>
                  <a:lnTo>
                    <a:pt x="1685444" y="2076912"/>
                  </a:lnTo>
                  <a:lnTo>
                    <a:pt x="1713928" y="2051385"/>
                  </a:lnTo>
                  <a:lnTo>
                    <a:pt x="1744072" y="2027722"/>
                  </a:lnTo>
                  <a:lnTo>
                    <a:pt x="1775808" y="2006029"/>
                  </a:lnTo>
                  <a:lnTo>
                    <a:pt x="1809067" y="1986411"/>
                  </a:lnTo>
                  <a:lnTo>
                    <a:pt x="1815797" y="1982797"/>
                  </a:lnTo>
                  <a:lnTo>
                    <a:pt x="185658" y="0"/>
                  </a:lnTo>
                  <a:close/>
                </a:path>
              </a:pathLst>
            </a:custGeom>
            <a:solidFill>
              <a:srgbClr val="333E4A"/>
            </a:solidFill>
          </p:spPr>
          <p:txBody>
            <a:bodyPr wrap="square" lIns="0" tIns="0" rIns="0" bIns="0" rtlCol="0" anchor="ctr"/>
            <a:lstStyle/>
            <a:p>
              <a:endParaRPr>
                <a:solidFill>
                  <a:srgbClr val="333F48"/>
                </a:solidFill>
              </a:endParaRPr>
            </a:p>
          </p:txBody>
        </p:sp>
        <p:sp>
          <p:nvSpPr>
            <p:cNvPr id="10" name="object 33"/>
            <p:cNvSpPr/>
            <p:nvPr userDrawn="1"/>
          </p:nvSpPr>
          <p:spPr>
            <a:xfrm>
              <a:off x="3380064" y="5587285"/>
              <a:ext cx="1149985" cy="1149985"/>
            </a:xfrm>
            <a:custGeom>
              <a:avLst/>
              <a:gdLst/>
              <a:ahLst/>
              <a:cxnLst/>
              <a:rect l="l" t="t" r="r" b="b"/>
              <a:pathLst>
                <a:path w="1149984" h="1149984">
                  <a:moveTo>
                    <a:pt x="578708" y="0"/>
                  </a:moveTo>
                  <a:lnTo>
                    <a:pt x="565740" y="71"/>
                  </a:lnTo>
                  <a:lnTo>
                    <a:pt x="552716" y="435"/>
                  </a:lnTo>
                  <a:lnTo>
                    <a:pt x="539638" y="1097"/>
                  </a:lnTo>
                  <a:lnTo>
                    <a:pt x="534828" y="1414"/>
                  </a:lnTo>
                  <a:lnTo>
                    <a:pt x="530961" y="1507"/>
                  </a:lnTo>
                  <a:lnTo>
                    <a:pt x="491725" y="5873"/>
                  </a:lnTo>
                  <a:lnTo>
                    <a:pt x="453417" y="12805"/>
                  </a:lnTo>
                  <a:lnTo>
                    <a:pt x="416111" y="22199"/>
                  </a:lnTo>
                  <a:lnTo>
                    <a:pt x="368049" y="38378"/>
                  </a:lnTo>
                  <a:lnTo>
                    <a:pt x="322066" y="58506"/>
                  </a:lnTo>
                  <a:lnTo>
                    <a:pt x="287617" y="77073"/>
                  </a:lnTo>
                  <a:lnTo>
                    <a:pt x="254366" y="97975"/>
                  </a:lnTo>
                  <a:lnTo>
                    <a:pt x="223117" y="120614"/>
                  </a:lnTo>
                  <a:lnTo>
                    <a:pt x="184498" y="153417"/>
                  </a:lnTo>
                  <a:lnTo>
                    <a:pt x="149280" y="189106"/>
                  </a:lnTo>
                  <a:lnTo>
                    <a:pt x="119198" y="225564"/>
                  </a:lnTo>
                  <a:lnTo>
                    <a:pt x="93810" y="261857"/>
                  </a:lnTo>
                  <a:lnTo>
                    <a:pt x="71240" y="299608"/>
                  </a:lnTo>
                  <a:lnTo>
                    <a:pt x="51584" y="338714"/>
                  </a:lnTo>
                  <a:lnTo>
                    <a:pt x="34943" y="379071"/>
                  </a:lnTo>
                  <a:lnTo>
                    <a:pt x="21415" y="420576"/>
                  </a:lnTo>
                  <a:lnTo>
                    <a:pt x="11097" y="463125"/>
                  </a:lnTo>
                  <a:lnTo>
                    <a:pt x="4090" y="506615"/>
                  </a:lnTo>
                  <a:lnTo>
                    <a:pt x="490" y="550942"/>
                  </a:lnTo>
                  <a:lnTo>
                    <a:pt x="0" y="573388"/>
                  </a:lnTo>
                  <a:lnTo>
                    <a:pt x="398" y="596004"/>
                  </a:lnTo>
                  <a:lnTo>
                    <a:pt x="7205" y="665647"/>
                  </a:lnTo>
                  <a:lnTo>
                    <a:pt x="16335" y="711186"/>
                  </a:lnTo>
                  <a:lnTo>
                    <a:pt x="28929" y="755258"/>
                  </a:lnTo>
                  <a:lnTo>
                    <a:pt x="44826" y="797727"/>
                  </a:lnTo>
                  <a:lnTo>
                    <a:pt x="63870" y="838456"/>
                  </a:lnTo>
                  <a:lnTo>
                    <a:pt x="85900" y="877309"/>
                  </a:lnTo>
                  <a:lnTo>
                    <a:pt x="110757" y="914151"/>
                  </a:lnTo>
                  <a:lnTo>
                    <a:pt x="138284" y="948845"/>
                  </a:lnTo>
                  <a:lnTo>
                    <a:pt x="168321" y="981254"/>
                  </a:lnTo>
                  <a:lnTo>
                    <a:pt x="200709" y="1011243"/>
                  </a:lnTo>
                  <a:lnTo>
                    <a:pt x="235289" y="1038675"/>
                  </a:lnTo>
                  <a:lnTo>
                    <a:pt x="271903" y="1063415"/>
                  </a:lnTo>
                  <a:lnTo>
                    <a:pt x="310392" y="1085325"/>
                  </a:lnTo>
                  <a:lnTo>
                    <a:pt x="350596" y="1104270"/>
                  </a:lnTo>
                  <a:lnTo>
                    <a:pt x="392357" y="1120113"/>
                  </a:lnTo>
                  <a:lnTo>
                    <a:pt x="435517" y="1132719"/>
                  </a:lnTo>
                  <a:lnTo>
                    <a:pt x="479915" y="1141951"/>
                  </a:lnTo>
                  <a:lnTo>
                    <a:pt x="525394" y="1147672"/>
                  </a:lnTo>
                  <a:lnTo>
                    <a:pt x="571795" y="1149748"/>
                  </a:lnTo>
                  <a:lnTo>
                    <a:pt x="618957" y="1148041"/>
                  </a:lnTo>
                  <a:lnTo>
                    <a:pt x="665829" y="1142531"/>
                  </a:lnTo>
                  <a:lnTo>
                    <a:pt x="711369" y="1133400"/>
                  </a:lnTo>
                  <a:lnTo>
                    <a:pt x="755442" y="1120805"/>
                  </a:lnTo>
                  <a:lnTo>
                    <a:pt x="797912" y="1104907"/>
                  </a:lnTo>
                  <a:lnTo>
                    <a:pt x="838642" y="1085862"/>
                  </a:lnTo>
                  <a:lnTo>
                    <a:pt x="877496" y="1063832"/>
                  </a:lnTo>
                  <a:lnTo>
                    <a:pt x="914339" y="1038973"/>
                  </a:lnTo>
                  <a:lnTo>
                    <a:pt x="949033" y="1011446"/>
                  </a:lnTo>
                  <a:lnTo>
                    <a:pt x="981443" y="981409"/>
                  </a:lnTo>
                  <a:lnTo>
                    <a:pt x="1011432" y="949020"/>
                  </a:lnTo>
                  <a:lnTo>
                    <a:pt x="1038865" y="914439"/>
                  </a:lnTo>
                  <a:lnTo>
                    <a:pt x="1063604" y="877825"/>
                  </a:lnTo>
                  <a:lnTo>
                    <a:pt x="1085515" y="839336"/>
                  </a:lnTo>
                  <a:lnTo>
                    <a:pt x="1104460" y="799132"/>
                  </a:lnTo>
                  <a:lnTo>
                    <a:pt x="1120303" y="757370"/>
                  </a:lnTo>
                  <a:lnTo>
                    <a:pt x="1132909" y="714211"/>
                  </a:lnTo>
                  <a:lnTo>
                    <a:pt x="1142141" y="669812"/>
                  </a:lnTo>
                  <a:lnTo>
                    <a:pt x="1147863" y="624334"/>
                  </a:lnTo>
                  <a:lnTo>
                    <a:pt x="1149938" y="577933"/>
                  </a:lnTo>
                  <a:lnTo>
                    <a:pt x="1148231" y="530770"/>
                  </a:lnTo>
                  <a:lnTo>
                    <a:pt x="1138741" y="461701"/>
                  </a:lnTo>
                  <a:lnTo>
                    <a:pt x="1121441" y="395721"/>
                  </a:lnTo>
                  <a:lnTo>
                    <a:pt x="1096849" y="333271"/>
                  </a:lnTo>
                  <a:lnTo>
                    <a:pt x="1065488" y="274794"/>
                  </a:lnTo>
                  <a:lnTo>
                    <a:pt x="1027877" y="220730"/>
                  </a:lnTo>
                  <a:lnTo>
                    <a:pt x="984536" y="171521"/>
                  </a:lnTo>
                  <a:lnTo>
                    <a:pt x="935986" y="127609"/>
                  </a:lnTo>
                  <a:lnTo>
                    <a:pt x="882748" y="89435"/>
                  </a:lnTo>
                  <a:lnTo>
                    <a:pt x="825342" y="57440"/>
                  </a:lnTo>
                  <a:lnTo>
                    <a:pt x="764288" y="32067"/>
                  </a:lnTo>
                  <a:lnTo>
                    <a:pt x="716716" y="17710"/>
                  </a:lnTo>
                  <a:lnTo>
                    <a:pt x="667632" y="7462"/>
                  </a:lnTo>
                  <a:lnTo>
                    <a:pt x="617240" y="1516"/>
                  </a:lnTo>
                  <a:lnTo>
                    <a:pt x="591616" y="219"/>
                  </a:lnTo>
                  <a:lnTo>
                    <a:pt x="578708" y="0"/>
                  </a:lnTo>
                  <a:close/>
                </a:path>
              </a:pathLst>
            </a:custGeom>
            <a:solidFill>
              <a:srgbClr val="00B2CB"/>
            </a:solidFill>
          </p:spPr>
          <p:txBody>
            <a:bodyPr wrap="square" lIns="0" tIns="0" rIns="0" bIns="0" rtlCol="0" anchor="ctr"/>
            <a:lstStyle/>
            <a:p>
              <a:endParaRPr>
                <a:solidFill>
                  <a:srgbClr val="333F48"/>
                </a:solidFill>
              </a:endParaRPr>
            </a:p>
          </p:txBody>
        </p:sp>
        <p:sp>
          <p:nvSpPr>
            <p:cNvPr id="11" name="object 34"/>
            <p:cNvSpPr/>
            <p:nvPr userDrawn="1"/>
          </p:nvSpPr>
          <p:spPr>
            <a:xfrm>
              <a:off x="1269096" y="2950614"/>
              <a:ext cx="1041400" cy="1042035"/>
            </a:xfrm>
            <a:custGeom>
              <a:avLst/>
              <a:gdLst/>
              <a:ahLst/>
              <a:cxnLst/>
              <a:rect l="l" t="t" r="r" b="b"/>
              <a:pathLst>
                <a:path w="1041400" h="1042035">
                  <a:moveTo>
                    <a:pt x="523572" y="0"/>
                  </a:moveTo>
                  <a:lnTo>
                    <a:pt x="480861" y="1548"/>
                  </a:lnTo>
                  <a:lnTo>
                    <a:pt x="438414" y="6536"/>
                  </a:lnTo>
                  <a:lnTo>
                    <a:pt x="397173" y="14804"/>
                  </a:lnTo>
                  <a:lnTo>
                    <a:pt x="357259" y="26208"/>
                  </a:lnTo>
                  <a:lnTo>
                    <a:pt x="318798" y="40605"/>
                  </a:lnTo>
                  <a:lnTo>
                    <a:pt x="281912" y="57851"/>
                  </a:lnTo>
                  <a:lnTo>
                    <a:pt x="246724" y="77801"/>
                  </a:lnTo>
                  <a:lnTo>
                    <a:pt x="213359" y="100313"/>
                  </a:lnTo>
                  <a:lnTo>
                    <a:pt x="181938" y="125241"/>
                  </a:lnTo>
                  <a:lnTo>
                    <a:pt x="152587" y="152443"/>
                  </a:lnTo>
                  <a:lnTo>
                    <a:pt x="125428" y="181774"/>
                  </a:lnTo>
                  <a:lnTo>
                    <a:pt x="100584" y="213090"/>
                  </a:lnTo>
                  <a:lnTo>
                    <a:pt x="78179" y="246248"/>
                  </a:lnTo>
                  <a:lnTo>
                    <a:pt x="58336" y="281104"/>
                  </a:lnTo>
                  <a:lnTo>
                    <a:pt x="41180" y="317514"/>
                  </a:lnTo>
                  <a:lnTo>
                    <a:pt x="26832" y="355333"/>
                  </a:lnTo>
                  <a:lnTo>
                    <a:pt x="15417" y="394419"/>
                  </a:lnTo>
                  <a:lnTo>
                    <a:pt x="7057" y="434626"/>
                  </a:lnTo>
                  <a:lnTo>
                    <a:pt x="1877" y="475812"/>
                  </a:lnTo>
                  <a:lnTo>
                    <a:pt x="0" y="517832"/>
                  </a:lnTo>
                  <a:lnTo>
                    <a:pt x="1548" y="560543"/>
                  </a:lnTo>
                  <a:lnTo>
                    <a:pt x="6537" y="602992"/>
                  </a:lnTo>
                  <a:lnTo>
                    <a:pt x="14806" y="644234"/>
                  </a:lnTo>
                  <a:lnTo>
                    <a:pt x="26212" y="684149"/>
                  </a:lnTo>
                  <a:lnTo>
                    <a:pt x="40610" y="722611"/>
                  </a:lnTo>
                  <a:lnTo>
                    <a:pt x="57857" y="759497"/>
                  </a:lnTo>
                  <a:lnTo>
                    <a:pt x="77808" y="794685"/>
                  </a:lnTo>
                  <a:lnTo>
                    <a:pt x="100320" y="828051"/>
                  </a:lnTo>
                  <a:lnTo>
                    <a:pt x="125249" y="859471"/>
                  </a:lnTo>
                  <a:lnTo>
                    <a:pt x="152451" y="888823"/>
                  </a:lnTo>
                  <a:lnTo>
                    <a:pt x="181783" y="915982"/>
                  </a:lnTo>
                  <a:lnTo>
                    <a:pt x="213100" y="940826"/>
                  </a:lnTo>
                  <a:lnTo>
                    <a:pt x="246258" y="963231"/>
                  </a:lnTo>
                  <a:lnTo>
                    <a:pt x="281114" y="983073"/>
                  </a:lnTo>
                  <a:lnTo>
                    <a:pt x="317524" y="1000230"/>
                  </a:lnTo>
                  <a:lnTo>
                    <a:pt x="355343" y="1014578"/>
                  </a:lnTo>
                  <a:lnTo>
                    <a:pt x="394429" y="1025994"/>
                  </a:lnTo>
                  <a:lnTo>
                    <a:pt x="434636" y="1034354"/>
                  </a:lnTo>
                  <a:lnTo>
                    <a:pt x="475822" y="1039535"/>
                  </a:lnTo>
                  <a:lnTo>
                    <a:pt x="517843" y="1041414"/>
                  </a:lnTo>
                  <a:lnTo>
                    <a:pt x="560554" y="1039867"/>
                  </a:lnTo>
                  <a:lnTo>
                    <a:pt x="599366" y="1035407"/>
                  </a:lnTo>
                  <a:lnTo>
                    <a:pt x="637162" y="1028165"/>
                  </a:lnTo>
                  <a:lnTo>
                    <a:pt x="685844" y="1014423"/>
                  </a:lnTo>
                  <a:lnTo>
                    <a:pt x="722213" y="1000494"/>
                  </a:lnTo>
                  <a:lnTo>
                    <a:pt x="758941" y="983034"/>
                  </a:lnTo>
                  <a:lnTo>
                    <a:pt x="793184" y="963707"/>
                  </a:lnTo>
                  <a:lnTo>
                    <a:pt x="825060" y="942548"/>
                  </a:lnTo>
                  <a:lnTo>
                    <a:pt x="864089" y="911542"/>
                  </a:lnTo>
                  <a:lnTo>
                    <a:pt x="899405" y="877416"/>
                  </a:lnTo>
                  <a:lnTo>
                    <a:pt x="927943" y="843315"/>
                  </a:lnTo>
                  <a:lnTo>
                    <a:pt x="953500" y="807712"/>
                  </a:lnTo>
                  <a:lnTo>
                    <a:pt x="975987" y="770706"/>
                  </a:lnTo>
                  <a:lnTo>
                    <a:pt x="995313" y="732400"/>
                  </a:lnTo>
                  <a:lnTo>
                    <a:pt x="1011388" y="692892"/>
                  </a:lnTo>
                  <a:lnTo>
                    <a:pt x="1024124" y="652284"/>
                  </a:lnTo>
                  <a:lnTo>
                    <a:pt x="1033429" y="610677"/>
                  </a:lnTo>
                  <a:lnTo>
                    <a:pt x="1039215" y="568170"/>
                  </a:lnTo>
                  <a:lnTo>
                    <a:pt x="1041391" y="524865"/>
                  </a:lnTo>
                  <a:lnTo>
                    <a:pt x="1041097" y="502944"/>
                  </a:lnTo>
                  <a:lnTo>
                    <a:pt x="1034878" y="438413"/>
                  </a:lnTo>
                  <a:lnTo>
                    <a:pt x="1026608" y="397170"/>
                  </a:lnTo>
                  <a:lnTo>
                    <a:pt x="1015203" y="357256"/>
                  </a:lnTo>
                  <a:lnTo>
                    <a:pt x="1000805" y="318794"/>
                  </a:lnTo>
                  <a:lnTo>
                    <a:pt x="983558" y="281907"/>
                  </a:lnTo>
                  <a:lnTo>
                    <a:pt x="963607" y="246720"/>
                  </a:lnTo>
                  <a:lnTo>
                    <a:pt x="941095" y="213354"/>
                  </a:lnTo>
                  <a:lnTo>
                    <a:pt x="916166" y="181934"/>
                  </a:lnTo>
                  <a:lnTo>
                    <a:pt x="888963" y="152583"/>
                  </a:lnTo>
                  <a:lnTo>
                    <a:pt x="859632" y="125424"/>
                  </a:lnTo>
                  <a:lnTo>
                    <a:pt x="828315" y="100580"/>
                  </a:lnTo>
                  <a:lnTo>
                    <a:pt x="795157" y="78176"/>
                  </a:lnTo>
                  <a:lnTo>
                    <a:pt x="760301" y="58334"/>
                  </a:lnTo>
                  <a:lnTo>
                    <a:pt x="723891" y="41178"/>
                  </a:lnTo>
                  <a:lnTo>
                    <a:pt x="686072" y="26831"/>
                  </a:lnTo>
                  <a:lnTo>
                    <a:pt x="646986" y="15416"/>
                  </a:lnTo>
                  <a:lnTo>
                    <a:pt x="606778" y="7057"/>
                  </a:lnTo>
                  <a:lnTo>
                    <a:pt x="565592" y="1877"/>
                  </a:lnTo>
                  <a:lnTo>
                    <a:pt x="523572" y="0"/>
                  </a:lnTo>
                  <a:close/>
                </a:path>
              </a:pathLst>
            </a:custGeom>
            <a:solidFill>
              <a:srgbClr val="EF4657"/>
            </a:solidFill>
          </p:spPr>
          <p:txBody>
            <a:bodyPr wrap="square" lIns="0" tIns="0" rIns="0" bIns="0" rtlCol="0" anchor="ctr"/>
            <a:lstStyle/>
            <a:p>
              <a:endParaRPr>
                <a:solidFill>
                  <a:srgbClr val="333F48"/>
                </a:solidFill>
              </a:endParaRPr>
            </a:p>
          </p:txBody>
        </p:sp>
        <p:sp>
          <p:nvSpPr>
            <p:cNvPr id="12" name="object 35"/>
            <p:cNvSpPr/>
            <p:nvPr userDrawn="1"/>
          </p:nvSpPr>
          <p:spPr>
            <a:xfrm>
              <a:off x="4125530" y="417796"/>
              <a:ext cx="1042035" cy="1041400"/>
            </a:xfrm>
            <a:custGeom>
              <a:avLst/>
              <a:gdLst/>
              <a:ahLst/>
              <a:cxnLst/>
              <a:rect l="l" t="t" r="r" b="b"/>
              <a:pathLst>
                <a:path w="1042034" h="1041400">
                  <a:moveTo>
                    <a:pt x="523579" y="0"/>
                  </a:moveTo>
                  <a:lnTo>
                    <a:pt x="480869" y="1547"/>
                  </a:lnTo>
                  <a:lnTo>
                    <a:pt x="438422" y="6536"/>
                  </a:lnTo>
                  <a:lnTo>
                    <a:pt x="397180" y="14805"/>
                  </a:lnTo>
                  <a:lnTo>
                    <a:pt x="357267" y="26211"/>
                  </a:lnTo>
                  <a:lnTo>
                    <a:pt x="318806" y="40609"/>
                  </a:lnTo>
                  <a:lnTo>
                    <a:pt x="281920" y="57855"/>
                  </a:lnTo>
                  <a:lnTo>
                    <a:pt x="246733" y="77807"/>
                  </a:lnTo>
                  <a:lnTo>
                    <a:pt x="213368" y="100319"/>
                  </a:lnTo>
                  <a:lnTo>
                    <a:pt x="181948" y="125248"/>
                  </a:lnTo>
                  <a:lnTo>
                    <a:pt x="152597" y="152450"/>
                  </a:lnTo>
                  <a:lnTo>
                    <a:pt x="125438" y="181782"/>
                  </a:lnTo>
                  <a:lnTo>
                    <a:pt x="100594" y="213098"/>
                  </a:lnTo>
                  <a:lnTo>
                    <a:pt x="78189" y="246257"/>
                  </a:lnTo>
                  <a:lnTo>
                    <a:pt x="58346" y="281113"/>
                  </a:lnTo>
                  <a:lnTo>
                    <a:pt x="41188" y="317522"/>
                  </a:lnTo>
                  <a:lnTo>
                    <a:pt x="26839" y="355342"/>
                  </a:lnTo>
                  <a:lnTo>
                    <a:pt x="15423" y="394427"/>
                  </a:lnTo>
                  <a:lnTo>
                    <a:pt x="7062" y="434635"/>
                  </a:lnTo>
                  <a:lnTo>
                    <a:pt x="1879" y="475821"/>
                  </a:lnTo>
                  <a:lnTo>
                    <a:pt x="0" y="517841"/>
                  </a:lnTo>
                  <a:lnTo>
                    <a:pt x="1545" y="560552"/>
                  </a:lnTo>
                  <a:lnTo>
                    <a:pt x="10070" y="622730"/>
                  </a:lnTo>
                  <a:lnTo>
                    <a:pt x="25588" y="682143"/>
                  </a:lnTo>
                  <a:lnTo>
                    <a:pt x="47636" y="738398"/>
                  </a:lnTo>
                  <a:lnTo>
                    <a:pt x="75750" y="791104"/>
                  </a:lnTo>
                  <a:lnTo>
                    <a:pt x="109468" y="839869"/>
                  </a:lnTo>
                  <a:lnTo>
                    <a:pt x="148324" y="884302"/>
                  </a:lnTo>
                  <a:lnTo>
                    <a:pt x="191857" y="924011"/>
                  </a:lnTo>
                  <a:lnTo>
                    <a:pt x="239603" y="958605"/>
                  </a:lnTo>
                  <a:lnTo>
                    <a:pt x="291098" y="987691"/>
                  </a:lnTo>
                  <a:lnTo>
                    <a:pt x="345880" y="1010878"/>
                  </a:lnTo>
                  <a:lnTo>
                    <a:pt x="393373" y="1025373"/>
                  </a:lnTo>
                  <a:lnTo>
                    <a:pt x="442516" y="1035383"/>
                  </a:lnTo>
                  <a:lnTo>
                    <a:pt x="493074" y="1040630"/>
                  </a:lnTo>
                  <a:lnTo>
                    <a:pt x="518810" y="1041379"/>
                  </a:lnTo>
                  <a:lnTo>
                    <a:pt x="531779" y="1041270"/>
                  </a:lnTo>
                  <a:lnTo>
                    <a:pt x="544811" y="1040832"/>
                  </a:lnTo>
                  <a:lnTo>
                    <a:pt x="557902" y="1040062"/>
                  </a:lnTo>
                  <a:lnTo>
                    <a:pt x="565732" y="1039462"/>
                  </a:lnTo>
                  <a:lnTo>
                    <a:pt x="570686" y="1038469"/>
                  </a:lnTo>
                  <a:lnTo>
                    <a:pt x="575805" y="1037921"/>
                  </a:lnTo>
                  <a:lnTo>
                    <a:pt x="617087" y="1031878"/>
                  </a:lnTo>
                  <a:lnTo>
                    <a:pt x="657168" y="1022726"/>
                  </a:lnTo>
                  <a:lnTo>
                    <a:pt x="695932" y="1010601"/>
                  </a:lnTo>
                  <a:lnTo>
                    <a:pt x="733260" y="995638"/>
                  </a:lnTo>
                  <a:lnTo>
                    <a:pt x="769038" y="977974"/>
                  </a:lnTo>
                  <a:lnTo>
                    <a:pt x="803146" y="957743"/>
                  </a:lnTo>
                  <a:lnTo>
                    <a:pt x="835468" y="935080"/>
                  </a:lnTo>
                  <a:lnTo>
                    <a:pt x="865887" y="910122"/>
                  </a:lnTo>
                  <a:lnTo>
                    <a:pt x="894287" y="883003"/>
                  </a:lnTo>
                  <a:lnTo>
                    <a:pt x="920549" y="853860"/>
                  </a:lnTo>
                  <a:lnTo>
                    <a:pt x="944557" y="822827"/>
                  </a:lnTo>
                  <a:lnTo>
                    <a:pt x="966194" y="790040"/>
                  </a:lnTo>
                  <a:lnTo>
                    <a:pt x="985342" y="755634"/>
                  </a:lnTo>
                  <a:lnTo>
                    <a:pt x="1001885" y="719746"/>
                  </a:lnTo>
                  <a:lnTo>
                    <a:pt x="1015705" y="682509"/>
                  </a:lnTo>
                  <a:lnTo>
                    <a:pt x="1026686" y="644060"/>
                  </a:lnTo>
                  <a:lnTo>
                    <a:pt x="1034711" y="604534"/>
                  </a:lnTo>
                  <a:lnTo>
                    <a:pt x="1039662" y="564067"/>
                  </a:lnTo>
                  <a:lnTo>
                    <a:pt x="1041422" y="522794"/>
                  </a:lnTo>
                  <a:lnTo>
                    <a:pt x="1039874" y="480850"/>
                  </a:lnTo>
                  <a:lnTo>
                    <a:pt x="1034885" y="438402"/>
                  </a:lnTo>
                  <a:lnTo>
                    <a:pt x="1026616" y="397159"/>
                  </a:lnTo>
                  <a:lnTo>
                    <a:pt x="1015210" y="357246"/>
                  </a:lnTo>
                  <a:lnTo>
                    <a:pt x="1000812" y="318784"/>
                  </a:lnTo>
                  <a:lnTo>
                    <a:pt x="983566" y="281899"/>
                  </a:lnTo>
                  <a:lnTo>
                    <a:pt x="963614" y="246712"/>
                  </a:lnTo>
                  <a:lnTo>
                    <a:pt x="941102" y="213348"/>
                  </a:lnTo>
                  <a:lnTo>
                    <a:pt x="916173" y="181929"/>
                  </a:lnTo>
                  <a:lnTo>
                    <a:pt x="888971" y="152579"/>
                  </a:lnTo>
                  <a:lnTo>
                    <a:pt x="859639" y="125421"/>
                  </a:lnTo>
                  <a:lnTo>
                    <a:pt x="828323" y="100579"/>
                  </a:lnTo>
                  <a:lnTo>
                    <a:pt x="795164" y="78176"/>
                  </a:lnTo>
                  <a:lnTo>
                    <a:pt x="760308" y="58334"/>
                  </a:lnTo>
                  <a:lnTo>
                    <a:pt x="723899" y="41179"/>
                  </a:lnTo>
                  <a:lnTo>
                    <a:pt x="686079" y="26832"/>
                  </a:lnTo>
                  <a:lnTo>
                    <a:pt x="646994" y="15417"/>
                  </a:lnTo>
                  <a:lnTo>
                    <a:pt x="606786" y="7058"/>
                  </a:lnTo>
                  <a:lnTo>
                    <a:pt x="565600" y="1878"/>
                  </a:lnTo>
                  <a:lnTo>
                    <a:pt x="523579" y="0"/>
                  </a:lnTo>
                  <a:close/>
                </a:path>
              </a:pathLst>
            </a:custGeom>
            <a:solidFill>
              <a:srgbClr val="B8D434"/>
            </a:solidFill>
          </p:spPr>
          <p:txBody>
            <a:bodyPr wrap="square" lIns="0" tIns="0" rIns="0" bIns="0" rtlCol="0" anchor="ctr"/>
            <a:lstStyle/>
            <a:p>
              <a:endParaRPr>
                <a:solidFill>
                  <a:srgbClr val="333F48"/>
                </a:solidFill>
              </a:endParaRPr>
            </a:p>
          </p:txBody>
        </p:sp>
      </p:grpSp>
      <p:sp>
        <p:nvSpPr>
          <p:cNvPr id="13" name="object 36"/>
          <p:cNvSpPr/>
          <p:nvPr userDrawn="1"/>
        </p:nvSpPr>
        <p:spPr>
          <a:xfrm>
            <a:off x="7076504" y="460430"/>
            <a:ext cx="146685" cy="146685"/>
          </a:xfrm>
          <a:custGeom>
            <a:avLst/>
            <a:gdLst/>
            <a:ahLst/>
            <a:cxnLst/>
            <a:rect l="l" t="t" r="r" b="b"/>
            <a:pathLst>
              <a:path w="146684" h="146684">
                <a:moveTo>
                  <a:pt x="77375" y="0"/>
                </a:moveTo>
                <a:lnTo>
                  <a:pt x="34963" y="11289"/>
                </a:lnTo>
                <a:lnTo>
                  <a:pt x="7366" y="40835"/>
                </a:lnTo>
                <a:lnTo>
                  <a:pt x="0" y="67275"/>
                </a:lnTo>
                <a:lnTo>
                  <a:pt x="1246" y="83030"/>
                </a:lnTo>
                <a:lnTo>
                  <a:pt x="18949" y="121678"/>
                </a:lnTo>
                <a:lnTo>
                  <a:pt x="52403" y="143462"/>
                </a:lnTo>
                <a:lnTo>
                  <a:pt x="73057" y="146446"/>
                </a:lnTo>
                <a:lnTo>
                  <a:pt x="87545" y="145014"/>
                </a:lnTo>
                <a:lnTo>
                  <a:pt x="124089" y="125760"/>
                </a:lnTo>
                <a:lnTo>
                  <a:pt x="144428" y="89897"/>
                </a:lnTo>
                <a:lnTo>
                  <a:pt x="146310" y="75547"/>
                </a:lnTo>
                <a:lnTo>
                  <a:pt x="144937" y="60528"/>
                </a:lnTo>
                <a:lnTo>
                  <a:pt x="126282" y="23116"/>
                </a:lnTo>
                <a:lnTo>
                  <a:pt x="91383" y="2193"/>
                </a:lnTo>
                <a:lnTo>
                  <a:pt x="77375" y="0"/>
                </a:lnTo>
                <a:close/>
              </a:path>
            </a:pathLst>
          </a:custGeom>
          <a:solidFill>
            <a:srgbClr val="EF4657"/>
          </a:solidFill>
        </p:spPr>
        <p:txBody>
          <a:bodyPr wrap="square" lIns="0" tIns="0" rIns="0" bIns="0" rtlCol="0" anchor="ctr"/>
          <a:lstStyle/>
          <a:p>
            <a:endParaRPr>
              <a:solidFill>
                <a:srgbClr val="333F48"/>
              </a:solidFill>
            </a:endParaRPr>
          </a:p>
        </p:txBody>
      </p:sp>
      <p:sp>
        <p:nvSpPr>
          <p:cNvPr id="15" name="object 43"/>
          <p:cNvSpPr/>
          <p:nvPr userDrawn="1"/>
        </p:nvSpPr>
        <p:spPr>
          <a:xfrm>
            <a:off x="-7724775" y="-247650"/>
            <a:ext cx="18657570" cy="8147050"/>
          </a:xfrm>
          <a:custGeom>
            <a:avLst/>
            <a:gdLst/>
            <a:ahLst/>
            <a:cxnLst/>
            <a:rect l="l" t="t" r="r" b="b"/>
            <a:pathLst>
              <a:path w="18657570" h="8147050">
                <a:moveTo>
                  <a:pt x="18656981" y="0"/>
                </a:moveTo>
                <a:lnTo>
                  <a:pt x="11045663" y="603584"/>
                </a:lnTo>
                <a:lnTo>
                  <a:pt x="10762933" y="2613415"/>
                </a:lnTo>
                <a:lnTo>
                  <a:pt x="6142227" y="2915235"/>
                </a:lnTo>
                <a:lnTo>
                  <a:pt x="5449598" y="7809042"/>
                </a:lnTo>
                <a:lnTo>
                  <a:pt x="0" y="8146813"/>
                </a:lnTo>
              </a:path>
            </a:pathLst>
          </a:custGeom>
          <a:ln w="15822">
            <a:solidFill>
              <a:srgbClr val="C0CDD5"/>
            </a:solidFill>
          </a:ln>
        </p:spPr>
        <p:txBody>
          <a:bodyPr wrap="square" lIns="0" tIns="0" rIns="0" bIns="0" rtlCol="0" anchor="ctr"/>
          <a:lstStyle/>
          <a:p>
            <a:endParaRPr>
              <a:solidFill>
                <a:srgbClr val="333F48"/>
              </a:solidFill>
            </a:endParaRPr>
          </a:p>
        </p:txBody>
      </p:sp>
      <p:sp>
        <p:nvSpPr>
          <p:cNvPr id="34" name="Text Placeholder 33"/>
          <p:cNvSpPr>
            <a:spLocks noGrp="1"/>
          </p:cNvSpPr>
          <p:nvPr>
            <p:ph type="body" sz="quarter" idx="11" hasCustomPrompt="1"/>
          </p:nvPr>
        </p:nvSpPr>
        <p:spPr>
          <a:xfrm>
            <a:off x="6342069" y="4559300"/>
            <a:ext cx="5190629" cy="1306798"/>
          </a:xfrm>
          <a:prstGeom prst="rect">
            <a:avLst/>
          </a:prstGeom>
        </p:spPr>
        <p:txBody>
          <a:bodyPr anchor="ctr"/>
          <a:lstStyle>
            <a:lvl1pPr marL="0" indent="0">
              <a:buNone/>
              <a:defRPr sz="2800" baseline="0">
                <a:solidFill>
                  <a:schemeClr val="accent1"/>
                </a:solidFill>
                <a:latin typeface="+mj-lt"/>
              </a:defRPr>
            </a:lvl1pPr>
            <a:lvl2pPr marL="457200" indent="0">
              <a:buNone/>
              <a:defRPr sz="1400">
                <a:latin typeface="Lato Black" panose="020F0A02020204030203" pitchFamily="34" charset="0"/>
                <a:cs typeface="Lato Black" panose="020F0A02020204030203" pitchFamily="34" charset="0"/>
              </a:defRPr>
            </a:lvl2pPr>
            <a:lvl3pPr>
              <a:defRPr sz="1400">
                <a:latin typeface="Lato Black" panose="020F0A02020204030203" pitchFamily="34" charset="0"/>
                <a:cs typeface="Lato Black" panose="020F0A02020204030203" pitchFamily="34" charset="0"/>
              </a:defRPr>
            </a:lvl3pPr>
            <a:lvl4pPr>
              <a:defRPr sz="1400">
                <a:latin typeface="Lato Black" panose="020F0A02020204030203" pitchFamily="34" charset="0"/>
                <a:cs typeface="Lato Black" panose="020F0A02020204030203" pitchFamily="34" charset="0"/>
              </a:defRPr>
            </a:lvl4pPr>
            <a:lvl5pPr>
              <a:defRPr sz="1400">
                <a:latin typeface="Lato Black" panose="020F0A02020204030203" pitchFamily="34" charset="0"/>
                <a:cs typeface="Lato Black" panose="020F0A02020204030203" pitchFamily="34" charset="0"/>
              </a:defRPr>
            </a:lvl5pPr>
          </a:lstStyle>
          <a:p>
            <a:pPr lvl="0"/>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endParaRPr lang="en-US" dirty="0"/>
          </a:p>
        </p:txBody>
      </p:sp>
      <p:sp>
        <p:nvSpPr>
          <p:cNvPr id="36" name="Text Placeholder 35"/>
          <p:cNvSpPr>
            <a:spLocks noGrp="1"/>
          </p:cNvSpPr>
          <p:nvPr>
            <p:ph type="body" sz="quarter" idx="12" hasCustomPrompt="1"/>
          </p:nvPr>
        </p:nvSpPr>
        <p:spPr>
          <a:xfrm>
            <a:off x="6342069" y="5866098"/>
            <a:ext cx="5209678" cy="726503"/>
          </a:xfrm>
          <a:prstGeom prst="rect">
            <a:avLst/>
          </a:prstGeom>
        </p:spPr>
        <p:txBody>
          <a:bodyPr anchor="t">
            <a:normAutofit/>
          </a:bodyPr>
          <a:lstStyle>
            <a:lvl1pPr marL="0" indent="0">
              <a:buNone/>
              <a:defRPr sz="1600" baseline="0">
                <a:solidFill>
                  <a:schemeClr val="tx1"/>
                </a:solidFill>
                <a:latin typeface="+mn-lt"/>
              </a:defRPr>
            </a:lvl1pPr>
          </a:lstStyle>
          <a:p>
            <a:pPr lvl="0"/>
            <a:r>
              <a:rPr lang="en-US" dirty="0"/>
              <a:t>Subtitle </a:t>
            </a:r>
            <a:r>
              <a:rPr lang="en-US" dirty="0" err="1"/>
              <a:t>subtitle</a:t>
            </a:r>
            <a:r>
              <a:rPr lang="en-US" dirty="0"/>
              <a:t> </a:t>
            </a:r>
            <a:r>
              <a:rPr lang="en-US" dirty="0" err="1"/>
              <a:t>subtitle</a:t>
            </a:r>
            <a:r>
              <a:rPr lang="en-US" dirty="0"/>
              <a:t> </a:t>
            </a:r>
            <a:r>
              <a:rPr lang="en-US" dirty="0" err="1"/>
              <a:t>subtitle</a:t>
            </a:r>
            <a:r>
              <a:rPr lang="en-US" dirty="0"/>
              <a:t> </a:t>
            </a:r>
            <a:r>
              <a:rPr lang="en-US" dirty="0" err="1"/>
              <a:t>subtitle</a:t>
            </a:r>
            <a:endParaRPr lang="en-US" dirty="0"/>
          </a:p>
        </p:txBody>
      </p:sp>
      <p:sp>
        <p:nvSpPr>
          <p:cNvPr id="2" name="Parallelogram 1"/>
          <p:cNvSpPr/>
          <p:nvPr userDrawn="1"/>
        </p:nvSpPr>
        <p:spPr>
          <a:xfrm rot="10584625">
            <a:off x="9760230" y="6459078"/>
            <a:ext cx="2977078" cy="492698"/>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Parallelogram 18"/>
          <p:cNvSpPr/>
          <p:nvPr userDrawn="1"/>
        </p:nvSpPr>
        <p:spPr>
          <a:xfrm rot="21353737">
            <a:off x="-160196" y="-135199"/>
            <a:ext cx="2310810" cy="478436"/>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4" name="Picture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19075" y="866764"/>
            <a:ext cx="2701242" cy="1064290"/>
          </a:xfrm>
          <a:prstGeom prst="rect">
            <a:avLst/>
          </a:prstGeom>
        </p:spPr>
      </p:pic>
      <p:sp>
        <p:nvSpPr>
          <p:cNvPr id="22" name="Oval 21"/>
          <p:cNvSpPr/>
          <p:nvPr userDrawn="1"/>
        </p:nvSpPr>
        <p:spPr>
          <a:xfrm>
            <a:off x="7072312" y="453863"/>
            <a:ext cx="153356" cy="153356"/>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430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line headline - m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5" name="Title Placeholder 1">
            <a:extLst>
              <a:ext uri="{FF2B5EF4-FFF2-40B4-BE49-F238E27FC236}">
                <a16:creationId xmlns:a16="http://schemas.microsoft.com/office/drawing/2014/main" id="{1DBA4B1E-2258-4930-B961-93B59EC48386}"/>
              </a:ext>
            </a:extLst>
          </p:cNvPr>
          <p:cNvSpPr>
            <a:spLocks noGrp="1"/>
          </p:cNvSpPr>
          <p:nvPr>
            <p:ph type="title"/>
          </p:nvPr>
        </p:nvSpPr>
        <p:spPr>
          <a:xfrm>
            <a:off x="374136" y="8955"/>
            <a:ext cx="11436864" cy="107689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2">
            <a:extLst>
              <a:ext uri="{FF2B5EF4-FFF2-40B4-BE49-F238E27FC236}">
                <a16:creationId xmlns:a16="http://schemas.microsoft.com/office/drawing/2014/main" id="{B8D879B8-F2D9-4646-9A24-5BCEC5E96089}"/>
              </a:ext>
            </a:extLst>
          </p:cNvPr>
          <p:cNvSpPr>
            <a:spLocks noGrp="1"/>
          </p:cNvSpPr>
          <p:nvPr>
            <p:ph idx="14" hasCustomPrompt="1"/>
          </p:nvPr>
        </p:nvSpPr>
        <p:spPr>
          <a:xfrm>
            <a:off x="374134" y="1471351"/>
            <a:ext cx="11436865" cy="4447311"/>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Museo Sans 300" panose="02000000000000000000" pitchFamily="50" charset="0"/>
              <a:buChar char="–"/>
              <a:defRPr/>
            </a:lvl4pPr>
            <a:lvl5pPr marL="2057400" indent="-228600">
              <a:buClr>
                <a:schemeClr val="accent3"/>
              </a:buClr>
              <a:buFont typeface="Arial" panose="020B0604020202020204" pitchFamily="34" charset="0"/>
              <a:buChar char="•"/>
              <a:defRPr sz="1800"/>
            </a:lvl5pPr>
            <a:lvl6pPr marL="2514600" indent="-228600">
              <a:buClr>
                <a:schemeClr val="accent3"/>
              </a:buClr>
              <a:buFont typeface="Museo Sans 300" panose="02000000000000000000" pitchFamily="50" charset="0"/>
              <a:buChar char="–"/>
              <a:defRPr/>
            </a:lvl6pPr>
            <a:lvl7pPr marL="2971800" indent="-228600">
              <a:buClr>
                <a:schemeClr val="accent3"/>
              </a:buClr>
              <a:buFont typeface="Arial" panose="020B0604020202020204" pitchFamily="34" charset="0"/>
              <a:buChar char="•"/>
              <a:defRPr/>
            </a:lvl7pPr>
          </a:lstStyle>
          <a:p>
            <a:pPr lvl="0">
              <a:buClr>
                <a:schemeClr val="accent3"/>
              </a:buClr>
            </a:pPr>
            <a:r>
              <a:rPr lang="en-US" dirty="0"/>
              <a:t>Best font size for easily readable text in presentations</a:t>
            </a:r>
          </a:p>
          <a:p>
            <a:pPr lvl="1">
              <a:buClr>
                <a:schemeClr val="accent3"/>
              </a:buClr>
            </a:pPr>
            <a:r>
              <a:rPr lang="en-US" dirty="0"/>
              <a:t>Second level – note the bullet levels use alternate symbols</a:t>
            </a:r>
          </a:p>
          <a:p>
            <a:pPr lvl="2">
              <a:buClr>
                <a:schemeClr val="accent3"/>
              </a:buClr>
            </a:pPr>
            <a:r>
              <a:rPr lang="en-US" dirty="0"/>
              <a:t>Third level</a:t>
            </a:r>
          </a:p>
          <a:p>
            <a:pPr lvl="3">
              <a:buClr>
                <a:schemeClr val="accent3"/>
              </a:buClr>
            </a:pPr>
            <a:r>
              <a:rPr lang="en-US" dirty="0"/>
              <a:t>Fourth level</a:t>
            </a:r>
          </a:p>
          <a:p>
            <a:pPr lvl="4">
              <a:buClr>
                <a:schemeClr val="accent3"/>
              </a:buClr>
            </a:pPr>
            <a:r>
              <a:rPr lang="en-US" dirty="0"/>
              <a:t>This is the smallest font size that will be easily readable in a presentation situation</a:t>
            </a:r>
          </a:p>
          <a:p>
            <a:pPr lvl="5">
              <a:buClr>
                <a:schemeClr val="accent3"/>
              </a:buClr>
              <a:buFont typeface="Museo Sans 300" panose="02000000000000000000" pitchFamily="50" charset="0"/>
              <a:buChar char="–"/>
            </a:pPr>
            <a:r>
              <a:rPr lang="en-US" dirty="0"/>
              <a:t>If you must include detailed text in a PowerPoint, switch over to </a:t>
            </a:r>
            <a:r>
              <a:rPr lang="en-US" dirty="0" err="1"/>
              <a:t>Lato</a:t>
            </a:r>
            <a:r>
              <a:rPr lang="en-US" dirty="0"/>
              <a:t> Regular for any fonts below 14-point</a:t>
            </a:r>
          </a:p>
          <a:p>
            <a:pPr lvl="6">
              <a:buClr>
                <a:schemeClr val="accent3"/>
              </a:buClr>
            </a:pPr>
            <a:r>
              <a:rPr lang="en-US" dirty="0"/>
              <a:t>Set smaller </a:t>
            </a:r>
            <a:r>
              <a:rPr lang="en-US" dirty="0" err="1"/>
              <a:t>subheaders</a:t>
            </a:r>
            <a:r>
              <a:rPr lang="en-US" dirty="0"/>
              <a:t> in </a:t>
            </a:r>
            <a:r>
              <a:rPr lang="en-US" dirty="0" err="1"/>
              <a:t>Lato</a:t>
            </a:r>
            <a:r>
              <a:rPr lang="en-US" dirty="0"/>
              <a:t> Black, in lagoon or watermelon</a:t>
            </a:r>
          </a:p>
        </p:txBody>
      </p:sp>
    </p:spTree>
    <p:extLst>
      <p:ext uri="{BB962C8B-B14F-4D97-AF65-F5344CB8AC3E}">
        <p14:creationId xmlns:p14="http://schemas.microsoft.com/office/powerpoint/2010/main" val="3406939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header">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grpSp>
        <p:nvGrpSpPr>
          <p:cNvPr id="4" name="Group 3"/>
          <p:cNvGrpSpPr/>
          <p:nvPr userDrawn="1"/>
        </p:nvGrpSpPr>
        <p:grpSpPr>
          <a:xfrm>
            <a:off x="-965213" y="-3519195"/>
            <a:ext cx="13877433" cy="5249297"/>
            <a:chOff x="-965213" y="-3638941"/>
            <a:chExt cx="13877433" cy="5249297"/>
          </a:xfrm>
        </p:grpSpPr>
        <p:sp>
          <p:nvSpPr>
            <p:cNvPr id="5" name="Trapezoid 4"/>
            <p:cNvSpPr/>
            <p:nvPr/>
          </p:nvSpPr>
          <p:spPr>
            <a:xfrm rot="5400000">
              <a:off x="3348855" y="-7953009"/>
              <a:ext cx="5249297" cy="13877433"/>
            </a:xfrm>
            <a:prstGeom prst="trapezoid">
              <a:avLst>
                <a:gd name="adj" fmla="val 13792"/>
              </a:avLst>
            </a:prstGeom>
            <a:solidFill>
              <a:srgbClr val="333F48"/>
            </a:solidFill>
            <a:ln w="57150">
              <a:solidFill>
                <a:srgbClr val="C5CF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49911" y="239486"/>
              <a:ext cx="2116538" cy="797536"/>
            </a:xfrm>
            <a:prstGeom prst="rect">
              <a:avLst/>
            </a:prstGeom>
          </p:spPr>
        </p:pic>
      </p:grpSp>
      <p:sp>
        <p:nvSpPr>
          <p:cNvPr id="2" name="Rectangle 1"/>
          <p:cNvSpPr/>
          <p:nvPr userDrawn="1"/>
        </p:nvSpPr>
        <p:spPr>
          <a:xfrm>
            <a:off x="290146" y="6137030"/>
            <a:ext cx="1301262" cy="562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01FFC57F-73A2-4156-8D35-2F6EA505D4A3}"/>
              </a:ext>
            </a:extLst>
          </p:cNvPr>
          <p:cNvSpPr>
            <a:spLocks noGrp="1"/>
          </p:cNvSpPr>
          <p:nvPr>
            <p:ph type="body" sz="quarter" idx="11" hasCustomPrompt="1"/>
          </p:nvPr>
        </p:nvSpPr>
        <p:spPr>
          <a:xfrm>
            <a:off x="2497665" y="537719"/>
            <a:ext cx="3632200" cy="385826"/>
          </a:xfrm>
          <a:prstGeom prst="rect">
            <a:avLst/>
          </a:prstGeom>
        </p:spPr>
        <p:txBody>
          <a:bodyPr/>
          <a:lstStyle>
            <a:lvl1pPr marL="0" indent="0">
              <a:buNone/>
              <a:defRPr sz="2400">
                <a:solidFill>
                  <a:schemeClr val="accent3"/>
                </a:solidFill>
                <a:latin typeface="+mj-lt"/>
              </a:defRPr>
            </a:lvl1pPr>
          </a:lstStyle>
          <a:p>
            <a:pPr lvl="0"/>
            <a:r>
              <a:rPr lang="en-US" dirty="0"/>
              <a:t>CHANGE ME PLEASE</a:t>
            </a:r>
          </a:p>
        </p:txBody>
      </p:sp>
      <p:sp>
        <p:nvSpPr>
          <p:cNvPr id="16" name="Text Placeholder 15">
            <a:extLst>
              <a:ext uri="{FF2B5EF4-FFF2-40B4-BE49-F238E27FC236}">
                <a16:creationId xmlns:a16="http://schemas.microsoft.com/office/drawing/2014/main" id="{561B1938-34EB-4CC3-BC97-662B2E529447}"/>
              </a:ext>
            </a:extLst>
          </p:cNvPr>
          <p:cNvSpPr>
            <a:spLocks noGrp="1"/>
          </p:cNvSpPr>
          <p:nvPr>
            <p:ph type="body" sz="quarter" idx="12" hasCustomPrompt="1"/>
          </p:nvPr>
        </p:nvSpPr>
        <p:spPr>
          <a:xfrm>
            <a:off x="357188" y="2054846"/>
            <a:ext cx="11410950" cy="3870465"/>
          </a:xfrm>
          <a:prstGeom prst="rect">
            <a:avLst/>
          </a:prstGeom>
        </p:spPr>
        <p:txBody>
          <a:bodyPr/>
          <a:lstStyle>
            <a:lvl1pPr>
              <a:defRPr/>
            </a:lvl1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a:p>
            <a:pPr lvl="3"/>
            <a:r>
              <a:rPr lang="en-US" dirty="0"/>
              <a:t>Fourth level</a:t>
            </a:r>
          </a:p>
          <a:p>
            <a:pPr lvl="4"/>
            <a:r>
              <a:rPr lang="en-US" dirty="0"/>
              <a:t>This is the smallest font size that will be easily readable in a presentation situation</a:t>
            </a:r>
          </a:p>
          <a:p>
            <a:pPr lvl="5"/>
            <a:r>
              <a:rPr lang="en-US" dirty="0"/>
              <a:t>If you must include detailed text in a PowerPoint, switch over to </a:t>
            </a:r>
            <a:r>
              <a:rPr lang="en-US" dirty="0" err="1"/>
              <a:t>Lato</a:t>
            </a:r>
            <a:r>
              <a:rPr lang="en-US" dirty="0"/>
              <a:t> Regular for any fonts below 14-point</a:t>
            </a:r>
          </a:p>
          <a:p>
            <a:pPr lvl="6"/>
            <a:r>
              <a:rPr lang="en-US" dirty="0"/>
              <a:t>Set smaller </a:t>
            </a:r>
            <a:r>
              <a:rPr lang="en-US" dirty="0" err="1"/>
              <a:t>subheaders</a:t>
            </a:r>
            <a:r>
              <a:rPr lang="en-US" dirty="0"/>
              <a:t> in </a:t>
            </a:r>
            <a:r>
              <a:rPr lang="en-US" dirty="0" err="1"/>
              <a:t>Lato</a:t>
            </a:r>
            <a:r>
              <a:rPr lang="en-US" dirty="0"/>
              <a:t> Black, in lagoon or watermelon</a:t>
            </a:r>
          </a:p>
        </p:txBody>
      </p:sp>
    </p:spTree>
    <p:extLst>
      <p:ext uri="{BB962C8B-B14F-4D97-AF65-F5344CB8AC3E}">
        <p14:creationId xmlns:p14="http://schemas.microsoft.com/office/powerpoint/2010/main" val="2557863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mall watermelon circle with white spac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cxnSp>
        <p:nvCxnSpPr>
          <p:cNvPr id="4" name="Straight Connector 3"/>
          <p:cNvCxnSpPr/>
          <p:nvPr userDrawn="1"/>
        </p:nvCxnSpPr>
        <p:spPr>
          <a:xfrm flipV="1">
            <a:off x="-1465353" y="3186545"/>
            <a:ext cx="4541705" cy="2606388"/>
          </a:xfrm>
          <a:prstGeom prst="line">
            <a:avLst/>
          </a:prstGeom>
          <a:ln w="6350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H="1" flipV="1">
            <a:off x="2133600" y="-193964"/>
            <a:ext cx="683798" cy="3611420"/>
          </a:xfrm>
          <a:prstGeom prst="line">
            <a:avLst/>
          </a:prstGeom>
          <a:ln w="6350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userDrawn="1"/>
        </p:nvGrpSpPr>
        <p:grpSpPr>
          <a:xfrm>
            <a:off x="676022" y="1210878"/>
            <a:ext cx="9369041" cy="4282751"/>
            <a:chOff x="51124" y="1468053"/>
            <a:chExt cx="9369041" cy="4282751"/>
          </a:xfrm>
        </p:grpSpPr>
        <p:sp>
          <p:nvSpPr>
            <p:cNvPr id="7" name="TextBox 6"/>
            <p:cNvSpPr txBox="1"/>
            <p:nvPr/>
          </p:nvSpPr>
          <p:spPr>
            <a:xfrm>
              <a:off x="5791453" y="1868921"/>
              <a:ext cx="3628712" cy="584775"/>
            </a:xfrm>
            <a:prstGeom prst="rect">
              <a:avLst/>
            </a:prstGeom>
            <a:noFill/>
          </p:spPr>
          <p:txBody>
            <a:bodyPr wrap="square" rtlCol="0">
              <a:spAutoFit/>
            </a:bodyPr>
            <a:lstStyle/>
            <a:p>
              <a:endParaRPr lang="en-US" sz="3200"/>
            </a:p>
          </p:txBody>
        </p:sp>
        <p:sp>
          <p:nvSpPr>
            <p:cNvPr id="8" name="Oval 7"/>
            <p:cNvSpPr/>
            <p:nvPr/>
          </p:nvSpPr>
          <p:spPr>
            <a:xfrm>
              <a:off x="51124" y="1468053"/>
              <a:ext cx="4282751" cy="42827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a:latin typeface="+mj-lt"/>
              </a:endParaRPr>
            </a:p>
          </p:txBody>
        </p:sp>
      </p:grpSp>
      <p:sp>
        <p:nvSpPr>
          <p:cNvPr id="14" name="Text Placeholder 8">
            <a:extLst>
              <a:ext uri="{FF2B5EF4-FFF2-40B4-BE49-F238E27FC236}">
                <a16:creationId xmlns:a16="http://schemas.microsoft.com/office/drawing/2014/main" id="{CDE59A31-3C4A-4505-BE24-5EA52A20D147}"/>
              </a:ext>
            </a:extLst>
          </p:cNvPr>
          <p:cNvSpPr>
            <a:spLocks noGrp="1"/>
          </p:cNvSpPr>
          <p:nvPr>
            <p:ph type="body" sz="quarter" idx="11" hasCustomPrompt="1"/>
          </p:nvPr>
        </p:nvSpPr>
        <p:spPr>
          <a:xfrm>
            <a:off x="1346217" y="1859931"/>
            <a:ext cx="2942359" cy="2984644"/>
          </a:xfrm>
          <a:prstGeom prst="rect">
            <a:avLst/>
          </a:prstGeom>
        </p:spPr>
        <p:txBody>
          <a:bodyPr anchor="ctr"/>
          <a:lstStyle>
            <a:lvl1pPr marL="0" indent="0" algn="ctr">
              <a:buNone/>
              <a:defRPr lang="en-US" sz="4400" dirty="0" smtClean="0">
                <a:solidFill>
                  <a:schemeClr val="bg1"/>
                </a:solidFill>
                <a:latin typeface="+mj-lt"/>
              </a:defRPr>
            </a:lvl1pPr>
            <a:lvl2pPr>
              <a:defRPr lang="en-US" dirty="0" smtClean="0"/>
            </a:lvl2pPr>
            <a:lvl3pPr>
              <a:defRPr lang="en-US" dirty="0" smtClean="0"/>
            </a:lvl3pPr>
            <a:lvl4pPr>
              <a:defRPr lang="en-US" dirty="0" smtClean="0"/>
            </a:lvl4pPr>
            <a:lvl5pPr>
              <a:defRPr lang="en-US" dirty="0"/>
            </a:lvl5pPr>
          </a:lstStyle>
          <a:p>
            <a:pPr lvl="0"/>
            <a:r>
              <a:rPr lang="en-US" dirty="0">
                <a:latin typeface="+mj-lt"/>
              </a:rPr>
              <a:t>HEADER</a:t>
            </a:r>
            <a:endParaRPr lang="en-US" dirty="0"/>
          </a:p>
        </p:txBody>
      </p:sp>
      <p:sp>
        <p:nvSpPr>
          <p:cNvPr id="16" name="Content Placeholder 10">
            <a:extLst>
              <a:ext uri="{FF2B5EF4-FFF2-40B4-BE49-F238E27FC236}">
                <a16:creationId xmlns:a16="http://schemas.microsoft.com/office/drawing/2014/main" id="{23F822E8-8EC6-44A1-8C0F-E768C97C3BA0}"/>
              </a:ext>
            </a:extLst>
          </p:cNvPr>
          <p:cNvSpPr>
            <a:spLocks noGrp="1"/>
          </p:cNvSpPr>
          <p:nvPr>
            <p:ph sz="quarter" idx="12" hasCustomPrompt="1"/>
          </p:nvPr>
        </p:nvSpPr>
        <p:spPr>
          <a:xfrm>
            <a:off x="5746154" y="594360"/>
            <a:ext cx="5875870" cy="5198573"/>
          </a:xfrm>
          <a:prstGeom prst="rect">
            <a:avLst/>
          </a:prstGeom>
        </p:spPr>
        <p:txBody>
          <a:bodyPr anchor="ctr"/>
          <a:lstStyle>
            <a:lvl1pPr>
              <a:defRPr/>
            </a:lvl1pPr>
          </a:lstStyle>
          <a:p>
            <a:pPr lvl="0"/>
            <a:r>
              <a:rPr lang="en-US" dirty="0"/>
              <a:t>Change the color of the dot to lagoon in the slide master</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18407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mall changeable parallelogram photo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123427" y="913700"/>
            <a:ext cx="6628827" cy="4417272"/>
          </a:xfrm>
          <a:prstGeom prst="rect">
            <a:avLst/>
          </a:prstGeom>
        </p:spPr>
      </p:pic>
      <p:grpSp>
        <p:nvGrpSpPr>
          <p:cNvPr id="5" name="Group 4"/>
          <p:cNvGrpSpPr/>
          <p:nvPr userDrawn="1"/>
        </p:nvGrpSpPr>
        <p:grpSpPr>
          <a:xfrm>
            <a:off x="4475558" y="405155"/>
            <a:ext cx="8904718" cy="6383523"/>
            <a:chOff x="3072605" y="-111434"/>
            <a:chExt cx="8904718" cy="6383523"/>
          </a:xfrm>
        </p:grpSpPr>
        <p:sp>
          <p:nvSpPr>
            <p:cNvPr id="6" name="Parallelogram 5"/>
            <p:cNvSpPr/>
            <p:nvPr userDrawn="1"/>
          </p:nvSpPr>
          <p:spPr>
            <a:xfrm rot="21357415">
              <a:off x="4292014" y="4158970"/>
              <a:ext cx="7126747" cy="1586422"/>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23"/>
            <p:cNvSpPr/>
            <p:nvPr userDrawn="1"/>
          </p:nvSpPr>
          <p:spPr>
            <a:xfrm rot="21357415">
              <a:off x="4896200" y="-111434"/>
              <a:ext cx="7081123" cy="908320"/>
            </a:xfrm>
            <a:custGeom>
              <a:avLst/>
              <a:gdLst>
                <a:gd name="connsiteX0" fmla="*/ 0 w 7126747"/>
                <a:gd name="connsiteY0" fmla="*/ 666972 h 666972"/>
                <a:gd name="connsiteX1" fmla="*/ 166743 w 7126747"/>
                <a:gd name="connsiteY1" fmla="*/ 0 h 666972"/>
                <a:gd name="connsiteX2" fmla="*/ 7126747 w 7126747"/>
                <a:gd name="connsiteY2" fmla="*/ 0 h 666972"/>
                <a:gd name="connsiteX3" fmla="*/ 6960004 w 7126747"/>
                <a:gd name="connsiteY3" fmla="*/ 666972 h 666972"/>
                <a:gd name="connsiteX4" fmla="*/ 0 w 7126747"/>
                <a:gd name="connsiteY4" fmla="*/ 666972 h 666972"/>
                <a:gd name="connsiteX0" fmla="*/ 0 w 7081123"/>
                <a:gd name="connsiteY0" fmla="*/ 666972 h 666972"/>
                <a:gd name="connsiteX1" fmla="*/ 166743 w 7081123"/>
                <a:gd name="connsiteY1" fmla="*/ 0 h 666972"/>
                <a:gd name="connsiteX2" fmla="*/ 7081123 w 7081123"/>
                <a:gd name="connsiteY2" fmla="*/ 182293 h 666972"/>
                <a:gd name="connsiteX3" fmla="*/ 6960004 w 7081123"/>
                <a:gd name="connsiteY3" fmla="*/ 666972 h 666972"/>
                <a:gd name="connsiteX4" fmla="*/ 0 w 7081123"/>
                <a:gd name="connsiteY4" fmla="*/ 666972 h 6669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123" h="666972">
                  <a:moveTo>
                    <a:pt x="0" y="666972"/>
                  </a:moveTo>
                  <a:lnTo>
                    <a:pt x="166743" y="0"/>
                  </a:lnTo>
                  <a:lnTo>
                    <a:pt x="7081123" y="182293"/>
                  </a:lnTo>
                  <a:lnTo>
                    <a:pt x="6960004" y="666972"/>
                  </a:lnTo>
                  <a:lnTo>
                    <a:pt x="0" y="666972"/>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24"/>
            <p:cNvSpPr/>
            <p:nvPr userDrawn="1"/>
          </p:nvSpPr>
          <p:spPr>
            <a:xfrm rot="16656227">
              <a:off x="8291367" y="2891080"/>
              <a:ext cx="6102475" cy="659543"/>
            </a:xfrm>
            <a:custGeom>
              <a:avLst/>
              <a:gdLst>
                <a:gd name="connsiteX0" fmla="*/ 0 w 6209615"/>
                <a:gd name="connsiteY0" fmla="*/ 1586422 h 1586422"/>
                <a:gd name="connsiteX1" fmla="*/ 396606 w 6209615"/>
                <a:gd name="connsiteY1" fmla="*/ 0 h 1586422"/>
                <a:gd name="connsiteX2" fmla="*/ 6209615 w 6209615"/>
                <a:gd name="connsiteY2" fmla="*/ 0 h 1586422"/>
                <a:gd name="connsiteX3" fmla="*/ 5813010 w 6209615"/>
                <a:gd name="connsiteY3" fmla="*/ 1586422 h 1586422"/>
                <a:gd name="connsiteX4" fmla="*/ 0 w 6209615"/>
                <a:gd name="connsiteY4" fmla="*/ 1586422 h 1586422"/>
                <a:gd name="connsiteX0" fmla="*/ 0 w 6209615"/>
                <a:gd name="connsiteY0" fmla="*/ 1586422 h 1586422"/>
                <a:gd name="connsiteX1" fmla="*/ 396606 w 6209615"/>
                <a:gd name="connsiteY1" fmla="*/ 0 h 1586422"/>
                <a:gd name="connsiteX2" fmla="*/ 6209615 w 6209615"/>
                <a:gd name="connsiteY2" fmla="*/ 0 h 1586422"/>
                <a:gd name="connsiteX3" fmla="*/ 5946025 w 6209615"/>
                <a:gd name="connsiteY3" fmla="*/ 1184285 h 1586422"/>
                <a:gd name="connsiteX4" fmla="*/ 0 w 6209615"/>
                <a:gd name="connsiteY4" fmla="*/ 1586422 h 1586422"/>
                <a:gd name="connsiteX0" fmla="*/ 0 w 6102475"/>
                <a:gd name="connsiteY0" fmla="*/ 1319526 h 1319526"/>
                <a:gd name="connsiteX1" fmla="*/ 289466 w 6102475"/>
                <a:gd name="connsiteY1" fmla="*/ 0 h 1319526"/>
                <a:gd name="connsiteX2" fmla="*/ 6102475 w 6102475"/>
                <a:gd name="connsiteY2" fmla="*/ 0 h 1319526"/>
                <a:gd name="connsiteX3" fmla="*/ 5838885 w 6102475"/>
                <a:gd name="connsiteY3" fmla="*/ 1184285 h 1319526"/>
                <a:gd name="connsiteX4" fmla="*/ 0 w 6102475"/>
                <a:gd name="connsiteY4" fmla="*/ 1319526 h 1319526"/>
                <a:gd name="connsiteX0" fmla="*/ 0 w 6102475"/>
                <a:gd name="connsiteY0" fmla="*/ 1319526 h 1319526"/>
                <a:gd name="connsiteX1" fmla="*/ 289466 w 6102475"/>
                <a:gd name="connsiteY1" fmla="*/ 0 h 1319526"/>
                <a:gd name="connsiteX2" fmla="*/ 6102475 w 6102475"/>
                <a:gd name="connsiteY2" fmla="*/ 0 h 1319526"/>
                <a:gd name="connsiteX3" fmla="*/ 5915777 w 6102475"/>
                <a:gd name="connsiteY3" fmla="*/ 690800 h 1319526"/>
                <a:gd name="connsiteX4" fmla="*/ 0 w 6102475"/>
                <a:gd name="connsiteY4" fmla="*/ 1319526 h 13195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02475" h="1319526">
                  <a:moveTo>
                    <a:pt x="0" y="1319526"/>
                  </a:moveTo>
                  <a:lnTo>
                    <a:pt x="289466" y="0"/>
                  </a:lnTo>
                  <a:lnTo>
                    <a:pt x="6102475" y="0"/>
                  </a:lnTo>
                  <a:lnTo>
                    <a:pt x="5915777" y="690800"/>
                  </a:lnTo>
                  <a:lnTo>
                    <a:pt x="0" y="1319526"/>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25"/>
            <p:cNvSpPr/>
            <p:nvPr userDrawn="1"/>
          </p:nvSpPr>
          <p:spPr>
            <a:xfrm rot="16656227">
              <a:off x="1174823" y="2122004"/>
              <a:ext cx="5625781" cy="1830218"/>
            </a:xfrm>
            <a:custGeom>
              <a:avLst/>
              <a:gdLst>
                <a:gd name="connsiteX0" fmla="*/ 0 w 7126747"/>
                <a:gd name="connsiteY0" fmla="*/ 1586422 h 1586422"/>
                <a:gd name="connsiteX1" fmla="*/ 396606 w 7126747"/>
                <a:gd name="connsiteY1" fmla="*/ 0 h 1586422"/>
                <a:gd name="connsiteX2" fmla="*/ 7126747 w 7126747"/>
                <a:gd name="connsiteY2" fmla="*/ 0 h 1586422"/>
                <a:gd name="connsiteX3" fmla="*/ 6730142 w 7126747"/>
                <a:gd name="connsiteY3" fmla="*/ 1586422 h 1586422"/>
                <a:gd name="connsiteX4" fmla="*/ 0 w 7126747"/>
                <a:gd name="connsiteY4" fmla="*/ 1586422 h 1586422"/>
                <a:gd name="connsiteX0" fmla="*/ 0 w 6731785"/>
                <a:gd name="connsiteY0" fmla="*/ 1830218 h 1830218"/>
                <a:gd name="connsiteX1" fmla="*/ 396606 w 6731785"/>
                <a:gd name="connsiteY1" fmla="*/ 243796 h 1830218"/>
                <a:gd name="connsiteX2" fmla="*/ 6731785 w 6731785"/>
                <a:gd name="connsiteY2" fmla="*/ 0 h 1830218"/>
                <a:gd name="connsiteX3" fmla="*/ 6730142 w 6731785"/>
                <a:gd name="connsiteY3" fmla="*/ 1830218 h 1830218"/>
                <a:gd name="connsiteX4" fmla="*/ 0 w 6731785"/>
                <a:gd name="connsiteY4" fmla="*/ 1830218 h 1830218"/>
                <a:gd name="connsiteX0" fmla="*/ 0 w 6403764"/>
                <a:gd name="connsiteY0" fmla="*/ 1819375 h 1830218"/>
                <a:gd name="connsiteX1" fmla="*/ 68585 w 6403764"/>
                <a:gd name="connsiteY1" fmla="*/ 243796 h 1830218"/>
                <a:gd name="connsiteX2" fmla="*/ 6403764 w 6403764"/>
                <a:gd name="connsiteY2" fmla="*/ 0 h 1830218"/>
                <a:gd name="connsiteX3" fmla="*/ 6402121 w 6403764"/>
                <a:gd name="connsiteY3" fmla="*/ 1830218 h 1830218"/>
                <a:gd name="connsiteX4" fmla="*/ 0 w 6403764"/>
                <a:gd name="connsiteY4" fmla="*/ 1819375 h 1830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3764" h="1830218">
                  <a:moveTo>
                    <a:pt x="0" y="1819375"/>
                  </a:moveTo>
                  <a:lnTo>
                    <a:pt x="68585" y="243796"/>
                  </a:lnTo>
                  <a:lnTo>
                    <a:pt x="6403764" y="0"/>
                  </a:lnTo>
                  <a:cubicBezTo>
                    <a:pt x="6403216" y="610073"/>
                    <a:pt x="6402669" y="1220145"/>
                    <a:pt x="6402121" y="1830218"/>
                  </a:cubicBezTo>
                  <a:lnTo>
                    <a:pt x="0" y="1819375"/>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 name="Straight Connector 9">
            <a:extLst>
              <a:ext uri="{FF2B5EF4-FFF2-40B4-BE49-F238E27FC236}">
                <a16:creationId xmlns:a16="http://schemas.microsoft.com/office/drawing/2014/main" id="{18498E85-C401-40CE-912D-266D66F3F57D}"/>
              </a:ext>
            </a:extLst>
          </p:cNvPr>
          <p:cNvCxnSpPr>
            <a:cxnSpLocks/>
          </p:cNvCxnSpPr>
          <p:nvPr userDrawn="1"/>
        </p:nvCxnSpPr>
        <p:spPr>
          <a:xfrm flipH="1">
            <a:off x="8322732" y="651931"/>
            <a:ext cx="4965821" cy="342455"/>
          </a:xfrm>
          <a:prstGeom prst="line">
            <a:avLst/>
          </a:prstGeom>
          <a:ln w="19050">
            <a:solidFill>
              <a:schemeClr val="bg2"/>
            </a:solidFill>
          </a:ln>
        </p:spPr>
        <p:style>
          <a:lnRef idx="1">
            <a:schemeClr val="dk1"/>
          </a:lnRef>
          <a:fillRef idx="0">
            <a:schemeClr val="dk1"/>
          </a:fillRef>
          <a:effectRef idx="0">
            <a:schemeClr val="dk1"/>
          </a:effectRef>
          <a:fontRef idx="minor">
            <a:schemeClr val="tx1"/>
          </a:fontRef>
        </p:style>
      </p:cxnSp>
      <p:sp>
        <p:nvSpPr>
          <p:cNvPr id="24" name="Content Placeholder 10">
            <a:extLst>
              <a:ext uri="{FF2B5EF4-FFF2-40B4-BE49-F238E27FC236}">
                <a16:creationId xmlns:a16="http://schemas.microsoft.com/office/drawing/2014/main" id="{A139C42C-4482-4A54-A750-888E13C50C62}"/>
              </a:ext>
            </a:extLst>
          </p:cNvPr>
          <p:cNvSpPr>
            <a:spLocks noGrp="1"/>
          </p:cNvSpPr>
          <p:nvPr>
            <p:ph sz="quarter" idx="12" hasCustomPrompt="1"/>
          </p:nvPr>
        </p:nvSpPr>
        <p:spPr>
          <a:xfrm>
            <a:off x="448749" y="1462069"/>
            <a:ext cx="5023446" cy="4356100"/>
          </a:xfrm>
          <a:prstGeom prst="rect">
            <a:avLst/>
          </a:prstGeom>
        </p:spPr>
        <p:txBody>
          <a:bodyPr anchor="t"/>
          <a:lstStyle>
            <a:lvl1pPr>
              <a:defRPr/>
            </a:lvl1pPr>
          </a:lstStyle>
          <a:p>
            <a:pPr lvl="0"/>
            <a:r>
              <a:rPr lang="en-US" dirty="0"/>
              <a:t>Another changeable parallelogram-shaped photo – instructions on how are in the notes panel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itle 1">
            <a:extLst>
              <a:ext uri="{FF2B5EF4-FFF2-40B4-BE49-F238E27FC236}">
                <a16:creationId xmlns:a16="http://schemas.microsoft.com/office/drawing/2014/main" id="{51545F8A-C208-46CB-BA64-ED2D3718D734}"/>
              </a:ext>
            </a:extLst>
          </p:cNvPr>
          <p:cNvSpPr>
            <a:spLocks noGrp="1"/>
          </p:cNvSpPr>
          <p:nvPr>
            <p:ph type="title" hasCustomPrompt="1"/>
          </p:nvPr>
        </p:nvSpPr>
        <p:spPr>
          <a:xfrm>
            <a:off x="374136" y="8955"/>
            <a:ext cx="11436864" cy="1076895"/>
          </a:xfrm>
        </p:spPr>
        <p:txBody>
          <a:bodyPr/>
          <a:lstStyle>
            <a:lvl1pPr>
              <a:defRPr baseline="0">
                <a:solidFill>
                  <a:schemeClr val="accent1"/>
                </a:solidFill>
              </a:defRPr>
            </a:lvl1pPr>
          </a:lstStyle>
          <a:p>
            <a:r>
              <a:rPr lang="en-US" dirty="0"/>
              <a:t>You can change this photo!</a:t>
            </a:r>
          </a:p>
        </p:txBody>
      </p:sp>
      <p:cxnSp>
        <p:nvCxnSpPr>
          <p:cNvPr id="34" name="Straight Connector 33">
            <a:extLst>
              <a:ext uri="{FF2B5EF4-FFF2-40B4-BE49-F238E27FC236}">
                <a16:creationId xmlns:a16="http://schemas.microsoft.com/office/drawing/2014/main" id="{72D5B5F0-EF0D-41C4-9D7A-44126EB5F34C}"/>
              </a:ext>
            </a:extLst>
          </p:cNvPr>
          <p:cNvCxnSpPr>
            <a:cxnSpLocks/>
          </p:cNvCxnSpPr>
          <p:nvPr userDrawn="1"/>
        </p:nvCxnSpPr>
        <p:spPr>
          <a:xfrm flipV="1">
            <a:off x="11339083" y="5279748"/>
            <a:ext cx="2181541" cy="237125"/>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580C383-FF8B-448B-9826-195B2D8E14DB}"/>
              </a:ext>
            </a:extLst>
          </p:cNvPr>
          <p:cNvCxnSpPr>
            <a:cxnSpLocks/>
          </p:cNvCxnSpPr>
          <p:nvPr userDrawn="1"/>
        </p:nvCxnSpPr>
        <p:spPr>
          <a:xfrm flipV="1">
            <a:off x="10916550" y="4915629"/>
            <a:ext cx="2844694" cy="33471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528B5B2-85B0-4C08-87FC-4DC4D4334335}"/>
              </a:ext>
            </a:extLst>
          </p:cNvPr>
          <p:cNvSpPr/>
          <p:nvPr userDrawn="1"/>
        </p:nvSpPr>
        <p:spPr>
          <a:xfrm>
            <a:off x="10871064" y="5215455"/>
            <a:ext cx="64293" cy="6429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7" name="Oval 36">
            <a:extLst>
              <a:ext uri="{FF2B5EF4-FFF2-40B4-BE49-F238E27FC236}">
                <a16:creationId xmlns:a16="http://schemas.microsoft.com/office/drawing/2014/main" id="{5B9C1635-6D34-48C4-9447-8142F8A2DD51}"/>
              </a:ext>
            </a:extLst>
          </p:cNvPr>
          <p:cNvSpPr/>
          <p:nvPr userDrawn="1"/>
        </p:nvSpPr>
        <p:spPr>
          <a:xfrm>
            <a:off x="11308436" y="5478794"/>
            <a:ext cx="75010" cy="750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2" name="Oval 41">
            <a:extLst>
              <a:ext uri="{FF2B5EF4-FFF2-40B4-BE49-F238E27FC236}">
                <a16:creationId xmlns:a16="http://schemas.microsoft.com/office/drawing/2014/main" id="{61B62D63-3C42-45BE-A05C-C63890C390D5}"/>
              </a:ext>
            </a:extLst>
          </p:cNvPr>
          <p:cNvSpPr/>
          <p:nvPr userDrawn="1"/>
        </p:nvSpPr>
        <p:spPr>
          <a:xfrm>
            <a:off x="8261688" y="952053"/>
            <a:ext cx="82212" cy="822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23428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above headlin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4" name="Title 1"/>
          <p:cNvSpPr>
            <a:spLocks noGrp="1"/>
          </p:cNvSpPr>
          <p:nvPr>
            <p:ph type="title" hasCustomPrompt="1"/>
          </p:nvPr>
        </p:nvSpPr>
        <p:spPr>
          <a:xfrm>
            <a:off x="374136" y="664562"/>
            <a:ext cx="11436864" cy="1076895"/>
          </a:xfrm>
        </p:spPr>
        <p:txBody>
          <a:bodyPr>
            <a:normAutofit/>
          </a:bodyPr>
          <a:lstStyle>
            <a:lvl1pPr>
              <a:defRPr sz="3600" baseline="0"/>
            </a:lvl1pPr>
          </a:lstStyle>
          <a:p>
            <a:r>
              <a:rPr lang="en-US" dirty="0"/>
              <a:t>Use this layout for a section header above headline</a:t>
            </a:r>
          </a:p>
        </p:txBody>
      </p:sp>
      <p:sp>
        <p:nvSpPr>
          <p:cNvPr id="5" name="Content Placeholder 2"/>
          <p:cNvSpPr>
            <a:spLocks noGrp="1"/>
          </p:cNvSpPr>
          <p:nvPr>
            <p:ph idx="1" hasCustomPrompt="1"/>
          </p:nvPr>
        </p:nvSpPr>
        <p:spPr>
          <a:xfrm>
            <a:off x="374134" y="2122458"/>
            <a:ext cx="11370191" cy="3702270"/>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Museo Sans 300" panose="02000000000000000000" pitchFamily="50" charset="0"/>
              <a:buChar char="–"/>
              <a:defRPr/>
            </a:lvl4pPr>
            <a:lvl5pPr marL="2057400" indent="-228600">
              <a:buClr>
                <a:schemeClr val="accent3"/>
              </a:buClr>
              <a:buFont typeface="Arial" panose="020B0604020202020204" pitchFamily="34" charset="0"/>
              <a:buChar char="•"/>
              <a:defRPr sz="1800"/>
            </a:lvl5pPr>
            <a:lvl6pPr marL="2514600" indent="-228600">
              <a:buClr>
                <a:schemeClr val="accent3"/>
              </a:buClr>
              <a:buFont typeface="Museo Sans 300" panose="02000000000000000000" pitchFamily="50" charset="0"/>
              <a:buChar char="–"/>
              <a:defRPr/>
            </a:lvl6pPr>
            <a:lvl7pPr marL="2971800" indent="-228600">
              <a:buClr>
                <a:schemeClr val="accent3"/>
              </a:buClr>
              <a:buFont typeface="Arial" panose="020B0604020202020204" pitchFamily="34" charset="0"/>
              <a:buChar char="•"/>
              <a:defRPr/>
            </a:lvl7pPr>
          </a:lstStyle>
          <a:p>
            <a:pPr lvl="0">
              <a:buClr>
                <a:schemeClr val="accent3"/>
              </a:buClr>
            </a:pPr>
            <a:r>
              <a:rPr lang="en-US" dirty="0"/>
              <a:t>Best font size for easily readable text in presentations</a:t>
            </a:r>
          </a:p>
          <a:p>
            <a:pPr lvl="1">
              <a:buClr>
                <a:schemeClr val="accent3"/>
              </a:buClr>
            </a:pPr>
            <a:r>
              <a:rPr lang="en-US" dirty="0"/>
              <a:t>Second level – note the bullet levels use alternate symbols</a:t>
            </a:r>
          </a:p>
          <a:p>
            <a:pPr lvl="2">
              <a:buClr>
                <a:schemeClr val="accent3"/>
              </a:buClr>
            </a:pPr>
            <a:r>
              <a:rPr lang="en-US" dirty="0"/>
              <a:t>Third level</a:t>
            </a:r>
          </a:p>
          <a:p>
            <a:pPr lvl="3">
              <a:buClr>
                <a:schemeClr val="accent3"/>
              </a:buClr>
            </a:pPr>
            <a:r>
              <a:rPr lang="en-US" dirty="0"/>
              <a:t>Fourth level</a:t>
            </a:r>
          </a:p>
          <a:p>
            <a:pPr lvl="4">
              <a:buClr>
                <a:schemeClr val="accent3"/>
              </a:buClr>
            </a:pPr>
            <a:r>
              <a:rPr lang="en-US" dirty="0"/>
              <a:t>This is the smallest font size that will be easily readable in a presentation situation</a:t>
            </a:r>
          </a:p>
          <a:p>
            <a:pPr lvl="5">
              <a:buClr>
                <a:schemeClr val="accent3"/>
              </a:buClr>
              <a:buFont typeface="Museo Sans 300" panose="02000000000000000000" pitchFamily="50" charset="0"/>
              <a:buChar char="–"/>
            </a:pPr>
            <a:r>
              <a:rPr lang="en-US" dirty="0"/>
              <a:t>If you must include detailed text in a PowerPoint, switch over to </a:t>
            </a:r>
            <a:r>
              <a:rPr lang="en-US" dirty="0" err="1"/>
              <a:t>Lato</a:t>
            </a:r>
            <a:r>
              <a:rPr lang="en-US" dirty="0"/>
              <a:t> Regular for any fonts below 14-point</a:t>
            </a:r>
          </a:p>
          <a:p>
            <a:pPr lvl="6">
              <a:buClr>
                <a:schemeClr val="accent3"/>
              </a:buClr>
            </a:pPr>
            <a:r>
              <a:rPr lang="en-US" dirty="0"/>
              <a:t>Set smaller </a:t>
            </a:r>
            <a:r>
              <a:rPr lang="en-US" dirty="0" err="1"/>
              <a:t>subheaders</a:t>
            </a:r>
            <a:r>
              <a:rPr lang="en-US" dirty="0"/>
              <a:t> in </a:t>
            </a:r>
            <a:r>
              <a:rPr lang="en-US" dirty="0" err="1"/>
              <a:t>Lato</a:t>
            </a:r>
            <a:r>
              <a:rPr lang="en-US" dirty="0"/>
              <a:t> Black, in lagoon or watermelon</a:t>
            </a:r>
          </a:p>
        </p:txBody>
      </p:sp>
      <p:sp>
        <p:nvSpPr>
          <p:cNvPr id="7" name="Text Placeholder 6">
            <a:extLst>
              <a:ext uri="{FF2B5EF4-FFF2-40B4-BE49-F238E27FC236}">
                <a16:creationId xmlns:a16="http://schemas.microsoft.com/office/drawing/2014/main" id="{A4DBFF2E-BCAC-4DBA-A5E1-8FA91C7AD5AC}"/>
              </a:ext>
            </a:extLst>
          </p:cNvPr>
          <p:cNvSpPr>
            <a:spLocks noGrp="1"/>
          </p:cNvSpPr>
          <p:nvPr>
            <p:ph type="body" sz="quarter" idx="11" hasCustomPrompt="1"/>
          </p:nvPr>
        </p:nvSpPr>
        <p:spPr>
          <a:xfrm>
            <a:off x="374134" y="232301"/>
            <a:ext cx="10232390" cy="312644"/>
          </a:xfrm>
          <a:prstGeom prst="rect">
            <a:avLst/>
          </a:prstGeom>
        </p:spPr>
        <p:txBody>
          <a:bodyPr/>
          <a:lstStyle>
            <a:lvl1pPr marL="0" indent="0">
              <a:buNone/>
              <a:defRPr sz="2000">
                <a:latin typeface="Museo Sans 500" panose="02000000000000000000" pitchFamily="50" charset="0"/>
              </a:defRPr>
            </a:lvl1pPr>
          </a:lstStyle>
          <a:p>
            <a:pPr lvl="0"/>
            <a:r>
              <a:rPr lang="en-US" dirty="0"/>
              <a:t>INSERT SECTION HEADER HERE</a:t>
            </a:r>
          </a:p>
        </p:txBody>
      </p:sp>
    </p:spTree>
    <p:extLst>
      <p:ext uri="{BB962C8B-B14F-4D97-AF65-F5344CB8AC3E}">
        <p14:creationId xmlns:p14="http://schemas.microsoft.com/office/powerpoint/2010/main" val="3978996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 line headline w optional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Single-line Headline Here</a:t>
            </a:r>
          </a:p>
        </p:txBody>
      </p:sp>
      <p:sp>
        <p:nvSpPr>
          <p:cNvPr id="6" name="Slide Number Placeholder 5"/>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5" name="Content Placeholder 2"/>
          <p:cNvSpPr>
            <a:spLocks noGrp="1"/>
          </p:cNvSpPr>
          <p:nvPr>
            <p:ph idx="13" hasCustomPrompt="1"/>
          </p:nvPr>
        </p:nvSpPr>
        <p:spPr>
          <a:xfrm>
            <a:off x="374135" y="1385492"/>
            <a:ext cx="11341616" cy="565906"/>
          </a:xfrm>
          <a:prstGeom prst="rect">
            <a:avLst/>
          </a:prstGeom>
        </p:spPr>
        <p:txBody>
          <a:bodyPr/>
          <a:lstStyle>
            <a:lvl1pPr marL="0" indent="0">
              <a:buNone/>
              <a:defRPr baseline="0">
                <a:solidFill>
                  <a:schemeClr val="tx1"/>
                </a:solidFill>
                <a:latin typeface="Museo Sans 500" panose="02000000000000000000" pitchFamily="50" charset="0"/>
              </a:defRPr>
            </a:lvl1pPr>
            <a:lvl2pPr marL="457200" indent="0">
              <a:buNone/>
              <a:defRPr baseline="0"/>
            </a:lvl2pPr>
            <a:lvl5pPr>
              <a:defRPr/>
            </a:lvl5pPr>
          </a:lstStyle>
          <a:p>
            <a:pPr lvl="0"/>
            <a:r>
              <a:rPr lang="en-US" dirty="0"/>
              <a:t>Optional </a:t>
            </a:r>
            <a:r>
              <a:rPr lang="en-US" dirty="0" err="1"/>
              <a:t>Subheader</a:t>
            </a:r>
            <a:endParaRPr lang="en-US" dirty="0"/>
          </a:p>
        </p:txBody>
      </p:sp>
      <p:sp>
        <p:nvSpPr>
          <p:cNvPr id="7" name="Content Placeholder 2"/>
          <p:cNvSpPr>
            <a:spLocks noGrp="1"/>
          </p:cNvSpPr>
          <p:nvPr>
            <p:ph idx="1" hasCustomPrompt="1"/>
          </p:nvPr>
        </p:nvSpPr>
        <p:spPr>
          <a:xfrm>
            <a:off x="374135" y="2343149"/>
            <a:ext cx="11341616" cy="3518155"/>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Museo Sans 300" panose="02000000000000000000" pitchFamily="50" charset="0"/>
              <a:buChar char="–"/>
              <a:defRPr/>
            </a:lvl4pPr>
            <a:lvl5pPr marL="2057400" indent="-228600">
              <a:buClr>
                <a:schemeClr val="accent3"/>
              </a:buClr>
              <a:buFont typeface="Arial" panose="020B0604020202020204" pitchFamily="34" charset="0"/>
              <a:buChar char="•"/>
              <a:defRPr sz="1800"/>
            </a:lvl5pPr>
            <a:lvl6pPr marL="2514600" indent="-228600">
              <a:buClr>
                <a:schemeClr val="accent3"/>
              </a:buClr>
              <a:buFont typeface="Museo Sans 300" panose="02000000000000000000" pitchFamily="50" charset="0"/>
              <a:buChar char="–"/>
              <a:defRPr/>
            </a:lvl6pPr>
            <a:lvl7pPr marL="2971800" indent="-228600">
              <a:buClr>
                <a:schemeClr val="accent3"/>
              </a:buClr>
              <a:buFont typeface="Arial" panose="020B0604020202020204" pitchFamily="34" charset="0"/>
              <a:buChar char="•"/>
              <a:defRPr/>
            </a:lvl7pPr>
          </a:lstStyle>
          <a:p>
            <a:pPr lvl="0">
              <a:buClr>
                <a:schemeClr val="accent3"/>
              </a:buClr>
            </a:pPr>
            <a:r>
              <a:rPr lang="en-US" dirty="0"/>
              <a:t>Best font size for easily readable text in presentations</a:t>
            </a:r>
          </a:p>
          <a:p>
            <a:pPr lvl="1">
              <a:buClr>
                <a:schemeClr val="accent3"/>
              </a:buClr>
            </a:pPr>
            <a:r>
              <a:rPr lang="en-US" dirty="0"/>
              <a:t>Second level – note the bullet levels use alternate symbols</a:t>
            </a:r>
          </a:p>
          <a:p>
            <a:pPr lvl="2">
              <a:buClr>
                <a:schemeClr val="accent3"/>
              </a:buClr>
            </a:pPr>
            <a:r>
              <a:rPr lang="en-US" dirty="0"/>
              <a:t>Third level</a:t>
            </a:r>
          </a:p>
          <a:p>
            <a:pPr lvl="3">
              <a:buClr>
                <a:schemeClr val="accent3"/>
              </a:buClr>
            </a:pPr>
            <a:r>
              <a:rPr lang="en-US" dirty="0"/>
              <a:t>Fourth level</a:t>
            </a:r>
          </a:p>
          <a:p>
            <a:pPr lvl="4">
              <a:buClr>
                <a:schemeClr val="accent3"/>
              </a:buClr>
            </a:pPr>
            <a:r>
              <a:rPr lang="en-US" dirty="0"/>
              <a:t>This is the smallest font size that will be easily readable in a presentation situation</a:t>
            </a:r>
          </a:p>
          <a:p>
            <a:pPr lvl="5">
              <a:buClr>
                <a:schemeClr val="accent3"/>
              </a:buClr>
              <a:buFont typeface="Museo Sans 300" panose="02000000000000000000" pitchFamily="50" charset="0"/>
              <a:buChar char="–"/>
            </a:pPr>
            <a:r>
              <a:rPr lang="en-US" dirty="0"/>
              <a:t>If you must include detailed text in a PowerPoint, switch over to </a:t>
            </a:r>
            <a:r>
              <a:rPr lang="en-US" dirty="0" err="1"/>
              <a:t>Lato</a:t>
            </a:r>
            <a:r>
              <a:rPr lang="en-US" dirty="0"/>
              <a:t> Regular for any fonts below 14-point</a:t>
            </a:r>
          </a:p>
          <a:p>
            <a:pPr lvl="6">
              <a:buClr>
                <a:schemeClr val="accent3"/>
              </a:buClr>
            </a:pPr>
            <a:r>
              <a:rPr lang="en-US" dirty="0"/>
              <a:t>Set smaller </a:t>
            </a:r>
            <a:r>
              <a:rPr lang="en-US" dirty="0" err="1"/>
              <a:t>subheaders</a:t>
            </a:r>
            <a:r>
              <a:rPr lang="en-US" dirty="0"/>
              <a:t> in </a:t>
            </a:r>
            <a:r>
              <a:rPr lang="en-US" dirty="0" err="1"/>
              <a:t>Lato</a:t>
            </a:r>
            <a:r>
              <a:rPr lang="en-US" dirty="0"/>
              <a:t> Black, in lagoon or watermelon</a:t>
            </a:r>
          </a:p>
        </p:txBody>
      </p:sp>
    </p:spTree>
    <p:extLst>
      <p:ext uri="{BB962C8B-B14F-4D97-AF65-F5344CB8AC3E}">
        <p14:creationId xmlns:p14="http://schemas.microsoft.com/office/powerpoint/2010/main" val="2039652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line headline">
    <p:spTree>
      <p:nvGrpSpPr>
        <p:cNvPr id="1" name=""/>
        <p:cNvGrpSpPr/>
        <p:nvPr/>
      </p:nvGrpSpPr>
      <p:grpSpPr>
        <a:xfrm>
          <a:off x="0" y="0"/>
          <a:ext cx="0" cy="0"/>
          <a:chOff x="0" y="0"/>
          <a:chExt cx="0" cy="0"/>
        </a:xfrm>
      </p:grpSpPr>
      <p:sp>
        <p:nvSpPr>
          <p:cNvPr id="5" name="Content Placeholder 2"/>
          <p:cNvSpPr>
            <a:spLocks noGrp="1"/>
          </p:cNvSpPr>
          <p:nvPr>
            <p:ph idx="13" hasCustomPrompt="1"/>
          </p:nvPr>
        </p:nvSpPr>
        <p:spPr>
          <a:xfrm>
            <a:off x="374134" y="1752601"/>
            <a:ext cx="11370191" cy="4181856"/>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Museo Sans 300" panose="02000000000000000000" pitchFamily="50" charset="0"/>
              <a:buChar char="–"/>
              <a:defRPr/>
            </a:lvl4pPr>
            <a:lvl5pPr marL="2057400" indent="-228600">
              <a:buClr>
                <a:schemeClr val="accent3"/>
              </a:buClr>
              <a:buFont typeface="Arial" panose="020B0604020202020204" pitchFamily="34" charset="0"/>
              <a:buChar char="•"/>
              <a:defRPr sz="1800"/>
            </a:lvl5pPr>
            <a:lvl6pPr marL="2514600" indent="-228600">
              <a:buClr>
                <a:schemeClr val="accent3"/>
              </a:buClr>
              <a:buFont typeface="Museo Sans 300" panose="02000000000000000000" pitchFamily="50" charset="0"/>
              <a:buChar char="–"/>
              <a:defRPr/>
            </a:lvl6pPr>
            <a:lvl7pPr marL="2971800" indent="-228600">
              <a:buClr>
                <a:schemeClr val="accent3"/>
              </a:buClr>
              <a:buFont typeface="Arial" panose="020B0604020202020204" pitchFamily="34" charset="0"/>
              <a:buChar char="•"/>
              <a:defRPr/>
            </a:lvl7pPr>
          </a:lstStyle>
          <a:p>
            <a:pPr lvl="0">
              <a:buClr>
                <a:schemeClr val="accent3"/>
              </a:buClr>
            </a:pPr>
            <a:r>
              <a:rPr lang="en-US" dirty="0"/>
              <a:t>Best font size for easily readable text in presentations</a:t>
            </a:r>
          </a:p>
          <a:p>
            <a:pPr lvl="1">
              <a:buClr>
                <a:schemeClr val="accent3"/>
              </a:buClr>
            </a:pPr>
            <a:r>
              <a:rPr lang="en-US" dirty="0"/>
              <a:t>Second level – note the bullet levels use alternate symbols</a:t>
            </a:r>
          </a:p>
          <a:p>
            <a:pPr lvl="2">
              <a:buClr>
                <a:schemeClr val="accent3"/>
              </a:buClr>
            </a:pPr>
            <a:r>
              <a:rPr lang="en-US" dirty="0"/>
              <a:t>Third level</a:t>
            </a:r>
          </a:p>
          <a:p>
            <a:pPr lvl="3">
              <a:buClr>
                <a:schemeClr val="accent3"/>
              </a:buClr>
            </a:pPr>
            <a:r>
              <a:rPr lang="en-US" dirty="0"/>
              <a:t>Fourth level</a:t>
            </a:r>
          </a:p>
          <a:p>
            <a:pPr lvl="4">
              <a:buClr>
                <a:schemeClr val="accent3"/>
              </a:buClr>
            </a:pPr>
            <a:r>
              <a:rPr lang="en-US" dirty="0"/>
              <a:t>This is the smallest font size that will be easily readable in a presentation situation</a:t>
            </a:r>
          </a:p>
          <a:p>
            <a:pPr lvl="5">
              <a:buClr>
                <a:schemeClr val="accent3"/>
              </a:buClr>
              <a:buFont typeface="Museo Sans 300" panose="02000000000000000000" pitchFamily="50" charset="0"/>
              <a:buChar char="–"/>
            </a:pPr>
            <a:r>
              <a:rPr lang="en-US" dirty="0"/>
              <a:t>If you must include detailed text in a PowerPoint, switch over to </a:t>
            </a:r>
            <a:r>
              <a:rPr lang="en-US" dirty="0" err="1"/>
              <a:t>Lato</a:t>
            </a:r>
            <a:r>
              <a:rPr lang="en-US" dirty="0"/>
              <a:t> Regular for any fonts below 14-point</a:t>
            </a:r>
          </a:p>
          <a:p>
            <a:pPr lvl="6">
              <a:buClr>
                <a:schemeClr val="accent3"/>
              </a:buClr>
            </a:pPr>
            <a:r>
              <a:rPr lang="en-US" dirty="0"/>
              <a:t>Set smaller </a:t>
            </a:r>
            <a:r>
              <a:rPr lang="en-US" dirty="0" err="1"/>
              <a:t>subheaders</a:t>
            </a:r>
            <a:r>
              <a:rPr lang="en-US" dirty="0"/>
              <a:t> in </a:t>
            </a:r>
            <a:r>
              <a:rPr lang="en-US" dirty="0" err="1"/>
              <a:t>Lato</a:t>
            </a:r>
            <a:r>
              <a:rPr lang="en-US" dirty="0"/>
              <a:t> Black, in lagoon or watermelon</a:t>
            </a:r>
          </a:p>
        </p:txBody>
      </p:sp>
      <p:sp>
        <p:nvSpPr>
          <p:cNvPr id="2" name="Title 1"/>
          <p:cNvSpPr>
            <a:spLocks noGrp="1"/>
          </p:cNvSpPr>
          <p:nvPr>
            <p:ph type="title" hasCustomPrompt="1"/>
          </p:nvPr>
        </p:nvSpPr>
        <p:spPr>
          <a:xfrm>
            <a:off x="374136" y="1"/>
            <a:ext cx="11436864" cy="1438274"/>
          </a:xfrm>
        </p:spPr>
        <p:txBody>
          <a:bodyPr>
            <a:normAutofit/>
          </a:bodyPr>
          <a:lstStyle>
            <a:lvl1pPr>
              <a:defRPr sz="3600" baseline="0"/>
            </a:lvl1pPr>
          </a:lstStyle>
          <a:p>
            <a:r>
              <a:rPr lang="en-US" dirty="0"/>
              <a:t>Two line headline</a:t>
            </a:r>
            <a:br>
              <a:rPr lang="en-US" dirty="0"/>
            </a:br>
            <a:r>
              <a:rPr lang="en-US" dirty="0"/>
              <a:t>Two line headline</a:t>
            </a:r>
          </a:p>
        </p:txBody>
      </p:sp>
      <p:sp>
        <p:nvSpPr>
          <p:cNvPr id="6" name="Slide Number Placeholder 5"/>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Tree>
    <p:extLst>
      <p:ext uri="{BB962C8B-B14F-4D97-AF65-F5344CB8AC3E}">
        <p14:creationId xmlns:p14="http://schemas.microsoft.com/office/powerpoint/2010/main" val="1703434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line headline w optional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4135" y="-89207"/>
            <a:ext cx="11436865" cy="1620610"/>
          </a:xfrm>
        </p:spPr>
        <p:txBody>
          <a:bodyPr>
            <a:normAutofit/>
          </a:bodyPr>
          <a:lstStyle>
            <a:lvl1pPr>
              <a:defRPr sz="3600" baseline="0"/>
            </a:lvl1pPr>
          </a:lstStyle>
          <a:p>
            <a:r>
              <a:rPr lang="en-US" dirty="0"/>
              <a:t>Two line headline</a:t>
            </a:r>
            <a:br>
              <a:rPr lang="en-US" dirty="0"/>
            </a:br>
            <a:r>
              <a:rPr lang="en-US" dirty="0"/>
              <a:t>Two line headline</a:t>
            </a:r>
          </a:p>
        </p:txBody>
      </p:sp>
      <p:sp>
        <p:nvSpPr>
          <p:cNvPr id="6" name="Slide Number Placeholder 5"/>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7" name="Content Placeholder 2"/>
          <p:cNvSpPr>
            <a:spLocks noGrp="1"/>
          </p:cNvSpPr>
          <p:nvPr>
            <p:ph idx="13" hasCustomPrompt="1"/>
          </p:nvPr>
        </p:nvSpPr>
        <p:spPr>
          <a:xfrm>
            <a:off x="374134" y="1732072"/>
            <a:ext cx="11436865" cy="565906"/>
          </a:xfrm>
          <a:prstGeom prst="rect">
            <a:avLst/>
          </a:prstGeom>
        </p:spPr>
        <p:txBody>
          <a:bodyPr/>
          <a:lstStyle>
            <a:lvl1pPr marL="0" indent="0">
              <a:buNone/>
              <a:defRPr baseline="0">
                <a:solidFill>
                  <a:schemeClr val="tx1"/>
                </a:solidFill>
                <a:latin typeface="Museo Sans 500" panose="02000000000000000000" pitchFamily="50" charset="0"/>
              </a:defRPr>
            </a:lvl1pPr>
            <a:lvl2pPr marL="457200" indent="0">
              <a:buNone/>
              <a:defRPr baseline="0"/>
            </a:lvl2pPr>
            <a:lvl5pPr>
              <a:defRPr/>
            </a:lvl5pPr>
          </a:lstStyle>
          <a:p>
            <a:pPr lvl="0"/>
            <a:r>
              <a:rPr lang="en-US" dirty="0"/>
              <a:t>Optional </a:t>
            </a:r>
            <a:r>
              <a:rPr lang="en-US" dirty="0" err="1"/>
              <a:t>Subheader</a:t>
            </a:r>
            <a:endParaRPr lang="en-US" dirty="0"/>
          </a:p>
        </p:txBody>
      </p:sp>
      <p:sp>
        <p:nvSpPr>
          <p:cNvPr id="8" name="Content Placeholder 2"/>
          <p:cNvSpPr>
            <a:spLocks noGrp="1"/>
          </p:cNvSpPr>
          <p:nvPr>
            <p:ph idx="14" hasCustomPrompt="1"/>
          </p:nvPr>
        </p:nvSpPr>
        <p:spPr>
          <a:xfrm>
            <a:off x="374134" y="2670595"/>
            <a:ext cx="11436865" cy="3206097"/>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Museo Sans 300" panose="02000000000000000000" pitchFamily="50" charset="0"/>
              <a:buChar char="–"/>
              <a:defRPr/>
            </a:lvl4pPr>
            <a:lvl5pPr marL="2057400" indent="-228600">
              <a:buClr>
                <a:schemeClr val="accent3"/>
              </a:buClr>
              <a:buFont typeface="Arial" panose="020B0604020202020204" pitchFamily="34" charset="0"/>
              <a:buChar char="•"/>
              <a:defRPr sz="1800"/>
            </a:lvl5pPr>
            <a:lvl6pPr marL="2514600" indent="-228600">
              <a:buClr>
                <a:schemeClr val="accent3"/>
              </a:buClr>
              <a:buFont typeface="Museo Sans 300" panose="02000000000000000000" pitchFamily="50" charset="0"/>
              <a:buChar char="–"/>
              <a:defRPr/>
            </a:lvl6pPr>
            <a:lvl7pPr marL="2971800" indent="-228600">
              <a:buClr>
                <a:schemeClr val="accent3"/>
              </a:buClr>
              <a:buFont typeface="Arial" panose="020B0604020202020204" pitchFamily="34" charset="0"/>
              <a:buChar char="•"/>
              <a:defRPr/>
            </a:lvl7pPr>
          </a:lstStyle>
          <a:p>
            <a:pPr lvl="0">
              <a:buClr>
                <a:schemeClr val="accent3"/>
              </a:buClr>
            </a:pPr>
            <a:r>
              <a:rPr lang="en-US" dirty="0"/>
              <a:t>Best font size for easily readable text in presentations</a:t>
            </a:r>
          </a:p>
          <a:p>
            <a:pPr lvl="1">
              <a:buClr>
                <a:schemeClr val="accent3"/>
              </a:buClr>
            </a:pPr>
            <a:r>
              <a:rPr lang="en-US" dirty="0"/>
              <a:t>Second level – note the bullet levels use alternate symbols</a:t>
            </a:r>
          </a:p>
          <a:p>
            <a:pPr lvl="2">
              <a:buClr>
                <a:schemeClr val="accent3"/>
              </a:buClr>
            </a:pPr>
            <a:r>
              <a:rPr lang="en-US" dirty="0"/>
              <a:t>Third level</a:t>
            </a:r>
          </a:p>
          <a:p>
            <a:pPr lvl="3">
              <a:buClr>
                <a:schemeClr val="accent3"/>
              </a:buClr>
            </a:pPr>
            <a:r>
              <a:rPr lang="en-US" dirty="0"/>
              <a:t>Fourth level</a:t>
            </a:r>
          </a:p>
          <a:p>
            <a:pPr lvl="4">
              <a:buClr>
                <a:schemeClr val="accent3"/>
              </a:buClr>
            </a:pPr>
            <a:r>
              <a:rPr lang="en-US" dirty="0"/>
              <a:t>This is the smallest font size that will be easily readable in a presentation situation</a:t>
            </a:r>
          </a:p>
          <a:p>
            <a:pPr lvl="5">
              <a:buClr>
                <a:schemeClr val="accent3"/>
              </a:buClr>
              <a:buFont typeface="Museo Sans 300" panose="02000000000000000000" pitchFamily="50" charset="0"/>
              <a:buChar char="–"/>
            </a:pPr>
            <a:r>
              <a:rPr lang="en-US" dirty="0"/>
              <a:t>If you must include detailed text in a PowerPoint, switch over to </a:t>
            </a:r>
            <a:r>
              <a:rPr lang="en-US" dirty="0" err="1"/>
              <a:t>Lato</a:t>
            </a:r>
            <a:r>
              <a:rPr lang="en-US" dirty="0"/>
              <a:t> Regular for any fonts below 14-point</a:t>
            </a:r>
          </a:p>
          <a:p>
            <a:pPr lvl="6">
              <a:buClr>
                <a:schemeClr val="accent3"/>
              </a:buClr>
            </a:pPr>
            <a:r>
              <a:rPr lang="en-US" dirty="0"/>
              <a:t>Set smaller </a:t>
            </a:r>
            <a:r>
              <a:rPr lang="en-US" dirty="0" err="1"/>
              <a:t>subheaders</a:t>
            </a:r>
            <a:r>
              <a:rPr lang="en-US" dirty="0"/>
              <a:t> in </a:t>
            </a:r>
            <a:r>
              <a:rPr lang="en-US" dirty="0" err="1"/>
              <a:t>Lato</a:t>
            </a:r>
            <a:r>
              <a:rPr lang="en-US" dirty="0"/>
              <a:t> Black, in lagoon or watermelon</a:t>
            </a:r>
          </a:p>
        </p:txBody>
      </p:sp>
    </p:spTree>
    <p:extLst>
      <p:ext uri="{BB962C8B-B14F-4D97-AF65-F5344CB8AC3E}">
        <p14:creationId xmlns:p14="http://schemas.microsoft.com/office/powerpoint/2010/main" val="1355730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Two-column layout – Single-line headline</a:t>
            </a:r>
          </a:p>
        </p:txBody>
      </p:sp>
      <p:sp>
        <p:nvSpPr>
          <p:cNvPr id="3" name="Content Placeholder 2"/>
          <p:cNvSpPr>
            <a:spLocks noGrp="1"/>
          </p:cNvSpPr>
          <p:nvPr>
            <p:ph sz="half" idx="1" hasCustomPrompt="1"/>
          </p:nvPr>
        </p:nvSpPr>
        <p:spPr>
          <a:xfrm>
            <a:off x="374136" y="1597025"/>
            <a:ext cx="5598040" cy="4351338"/>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p:txBody>
      </p:sp>
      <p:sp>
        <p:nvSpPr>
          <p:cNvPr id="7" name="Slide Number Placeholder 6"/>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6" name="Content Placeholder 2">
            <a:extLst>
              <a:ext uri="{FF2B5EF4-FFF2-40B4-BE49-F238E27FC236}">
                <a16:creationId xmlns:a16="http://schemas.microsoft.com/office/drawing/2014/main" id="{5B6B920D-CADE-4AE8-8880-CD6A69FC1F33}"/>
              </a:ext>
            </a:extLst>
          </p:cNvPr>
          <p:cNvSpPr>
            <a:spLocks noGrp="1"/>
          </p:cNvSpPr>
          <p:nvPr>
            <p:ph sz="half" idx="13" hasCustomPrompt="1"/>
          </p:nvPr>
        </p:nvSpPr>
        <p:spPr>
          <a:xfrm>
            <a:off x="6105967" y="1597025"/>
            <a:ext cx="5598040" cy="4351338"/>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p:txBody>
      </p:sp>
    </p:spTree>
    <p:extLst>
      <p:ext uri="{BB962C8B-B14F-4D97-AF65-F5344CB8AC3E}">
        <p14:creationId xmlns:p14="http://schemas.microsoft.com/office/powerpoint/2010/main" val="1556563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coal parallelogram header">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4" name="Rectangle 45">
            <a:extLst>
              <a:ext uri="{FF2B5EF4-FFF2-40B4-BE49-F238E27FC236}">
                <a16:creationId xmlns:a16="http://schemas.microsoft.com/office/drawing/2014/main" id="{DAB0871B-5FF7-4D35-BC0F-E2D5E53CE29D}"/>
              </a:ext>
            </a:extLst>
          </p:cNvPr>
          <p:cNvSpPr/>
          <p:nvPr userDrawn="1"/>
        </p:nvSpPr>
        <p:spPr>
          <a:xfrm>
            <a:off x="-234175" y="-6581"/>
            <a:ext cx="8494528" cy="557560"/>
          </a:xfrm>
          <a:custGeom>
            <a:avLst/>
            <a:gdLst>
              <a:gd name="connsiteX0" fmla="*/ 0 w 8494528"/>
              <a:gd name="connsiteY0" fmla="*/ 0 h 557560"/>
              <a:gd name="connsiteX1" fmla="*/ 8494528 w 8494528"/>
              <a:gd name="connsiteY1" fmla="*/ 0 h 557560"/>
              <a:gd name="connsiteX2" fmla="*/ 8494528 w 8494528"/>
              <a:gd name="connsiteY2" fmla="*/ 557560 h 557560"/>
              <a:gd name="connsiteX3" fmla="*/ 0 w 8494528"/>
              <a:gd name="connsiteY3" fmla="*/ 557560 h 557560"/>
              <a:gd name="connsiteX4" fmla="*/ 0 w 8494528"/>
              <a:gd name="connsiteY4" fmla="*/ 0 h 557560"/>
              <a:gd name="connsiteX0" fmla="*/ 0 w 8494528"/>
              <a:gd name="connsiteY0" fmla="*/ 0 h 557560"/>
              <a:gd name="connsiteX1" fmla="*/ 8494528 w 8494528"/>
              <a:gd name="connsiteY1" fmla="*/ 0 h 557560"/>
              <a:gd name="connsiteX2" fmla="*/ 8282655 w 8494528"/>
              <a:gd name="connsiteY2" fmla="*/ 557560 h 557560"/>
              <a:gd name="connsiteX3" fmla="*/ 0 w 8494528"/>
              <a:gd name="connsiteY3" fmla="*/ 557560 h 557560"/>
              <a:gd name="connsiteX4" fmla="*/ 0 w 8494528"/>
              <a:gd name="connsiteY4" fmla="*/ 0 h 557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4528" h="557560">
                <a:moveTo>
                  <a:pt x="0" y="0"/>
                </a:moveTo>
                <a:lnTo>
                  <a:pt x="8494528" y="0"/>
                </a:lnTo>
                <a:lnTo>
                  <a:pt x="8282655" y="557560"/>
                </a:lnTo>
                <a:lnTo>
                  <a:pt x="0" y="55756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EA725850-CE1C-4CFE-AB32-CC4977D65D0B}"/>
              </a:ext>
            </a:extLst>
          </p:cNvPr>
          <p:cNvSpPr>
            <a:spLocks noGrp="1"/>
          </p:cNvSpPr>
          <p:nvPr>
            <p:ph type="body" sz="quarter" idx="11" hasCustomPrompt="1"/>
          </p:nvPr>
        </p:nvSpPr>
        <p:spPr>
          <a:xfrm>
            <a:off x="212491" y="100359"/>
            <a:ext cx="7281127" cy="446049"/>
          </a:xfrm>
          <a:prstGeom prst="rect">
            <a:avLst/>
          </a:prstGeom>
        </p:spPr>
        <p:txBody>
          <a:bodyPr/>
          <a:lstStyle>
            <a:lvl1pPr marL="0" indent="0">
              <a:buNone/>
              <a:defRPr sz="2200">
                <a:solidFill>
                  <a:schemeClr val="bg1"/>
                </a:solidFill>
                <a:latin typeface="Museo Sans 500" panose="02000000000000000000" pitchFamily="50" charset="0"/>
              </a:defRPr>
            </a:lvl1pPr>
          </a:lstStyle>
          <a:p>
            <a:pPr lvl="0"/>
            <a:r>
              <a:rPr lang="en-US" dirty="0"/>
              <a:t>SPECIAL HEADER HERE</a:t>
            </a:r>
          </a:p>
        </p:txBody>
      </p:sp>
    </p:spTree>
    <p:extLst>
      <p:ext uri="{BB962C8B-B14F-4D97-AF65-F5344CB8AC3E}">
        <p14:creationId xmlns:p14="http://schemas.microsoft.com/office/powerpoint/2010/main" val="1406695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40208" y="2243666"/>
            <a:ext cx="6827867" cy="1556808"/>
          </a:xfrm>
        </p:spPr>
        <p:txBody>
          <a:bodyPr anchor="ctr">
            <a:normAutofit/>
          </a:bodyPr>
          <a:lstStyle>
            <a:lvl1pPr>
              <a:defRPr lang="en-US" sz="3200" dirty="0"/>
            </a:lvl1pPr>
          </a:lstStyle>
          <a:p>
            <a:r>
              <a:rPr lang="en-US" dirty="0"/>
              <a:t>Section header here</a:t>
            </a:r>
          </a:p>
        </p:txBody>
      </p:sp>
      <p:sp>
        <p:nvSpPr>
          <p:cNvPr id="3" name="Text Placeholder 2"/>
          <p:cNvSpPr>
            <a:spLocks noGrp="1"/>
          </p:cNvSpPr>
          <p:nvPr>
            <p:ph type="body" idx="1" hasCustomPrompt="1"/>
          </p:nvPr>
        </p:nvSpPr>
        <p:spPr>
          <a:xfrm>
            <a:off x="4440208" y="3668018"/>
            <a:ext cx="6827867" cy="1500187"/>
          </a:xfrm>
          <a:prstGeom prst="rect">
            <a:avLst/>
          </a:prstGeom>
        </p:spPr>
        <p:txBody>
          <a:bodyPr>
            <a:normAutofit/>
          </a:bodyPr>
          <a:lstStyle>
            <a:lvl1pPr marL="0" indent="0">
              <a:buNone/>
              <a:defRPr sz="20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here</a:t>
            </a:r>
          </a:p>
        </p:txBody>
      </p:sp>
      <p:grpSp>
        <p:nvGrpSpPr>
          <p:cNvPr id="7" name="Group 6"/>
          <p:cNvGrpSpPr/>
          <p:nvPr userDrawn="1"/>
        </p:nvGrpSpPr>
        <p:grpSpPr>
          <a:xfrm>
            <a:off x="-135467" y="-240404"/>
            <a:ext cx="4648199" cy="7534797"/>
            <a:chOff x="1269096" y="417796"/>
            <a:chExt cx="3898469" cy="6319474"/>
          </a:xfrm>
        </p:grpSpPr>
        <p:sp>
          <p:nvSpPr>
            <p:cNvPr id="8" name="object 31"/>
            <p:cNvSpPr/>
            <p:nvPr userDrawn="1"/>
          </p:nvSpPr>
          <p:spPr>
            <a:xfrm>
              <a:off x="3892387" y="1279407"/>
              <a:ext cx="831215" cy="4488815"/>
            </a:xfrm>
            <a:custGeom>
              <a:avLst/>
              <a:gdLst/>
              <a:ahLst/>
              <a:cxnLst/>
              <a:rect l="l" t="t" r="r" b="b"/>
              <a:pathLst>
                <a:path w="831215" h="4488815">
                  <a:moveTo>
                    <a:pt x="229483" y="4458549"/>
                  </a:moveTo>
                  <a:lnTo>
                    <a:pt x="39131" y="4458549"/>
                  </a:lnTo>
                  <a:lnTo>
                    <a:pt x="52066" y="4458643"/>
                  </a:lnTo>
                  <a:lnTo>
                    <a:pt x="64940" y="4459019"/>
                  </a:lnTo>
                  <a:lnTo>
                    <a:pt x="103171" y="4461819"/>
                  </a:lnTo>
                  <a:lnTo>
                    <a:pt x="153119" y="4469335"/>
                  </a:lnTo>
                  <a:lnTo>
                    <a:pt x="201713" y="4481001"/>
                  </a:lnTo>
                  <a:lnTo>
                    <a:pt x="225441" y="4488331"/>
                  </a:lnTo>
                  <a:lnTo>
                    <a:pt x="229483" y="4458549"/>
                  </a:lnTo>
                  <a:close/>
                </a:path>
                <a:path w="831215" h="4488815">
                  <a:moveTo>
                    <a:pt x="596328" y="0"/>
                  </a:moveTo>
                  <a:lnTo>
                    <a:pt x="0" y="4459997"/>
                  </a:lnTo>
                  <a:lnTo>
                    <a:pt x="13095" y="4459223"/>
                  </a:lnTo>
                  <a:lnTo>
                    <a:pt x="26140" y="4458742"/>
                  </a:lnTo>
                  <a:lnTo>
                    <a:pt x="39131" y="4458549"/>
                  </a:lnTo>
                  <a:lnTo>
                    <a:pt x="229483" y="4458549"/>
                  </a:lnTo>
                  <a:lnTo>
                    <a:pt x="830397" y="31112"/>
                  </a:lnTo>
                  <a:lnTo>
                    <a:pt x="776187" y="31112"/>
                  </a:lnTo>
                  <a:lnTo>
                    <a:pt x="737629" y="29791"/>
                  </a:lnTo>
                  <a:lnTo>
                    <a:pt x="699744" y="25714"/>
                  </a:lnTo>
                  <a:lnTo>
                    <a:pt x="650441" y="16191"/>
                  </a:lnTo>
                  <a:lnTo>
                    <a:pt x="602729" y="2241"/>
                  </a:lnTo>
                  <a:lnTo>
                    <a:pt x="596328" y="0"/>
                  </a:lnTo>
                  <a:close/>
                </a:path>
                <a:path w="831215" h="4488815">
                  <a:moveTo>
                    <a:pt x="830876" y="27581"/>
                  </a:moveTo>
                  <a:lnTo>
                    <a:pt x="825653" y="28139"/>
                  </a:lnTo>
                  <a:lnTo>
                    <a:pt x="820596" y="29153"/>
                  </a:lnTo>
                  <a:lnTo>
                    <a:pt x="815322" y="29566"/>
                  </a:lnTo>
                  <a:lnTo>
                    <a:pt x="802219" y="30407"/>
                  </a:lnTo>
                  <a:lnTo>
                    <a:pt x="789172" y="30921"/>
                  </a:lnTo>
                  <a:lnTo>
                    <a:pt x="776187" y="31112"/>
                  </a:lnTo>
                  <a:lnTo>
                    <a:pt x="830397" y="31112"/>
                  </a:lnTo>
                  <a:lnTo>
                    <a:pt x="830876" y="27581"/>
                  </a:lnTo>
                  <a:close/>
                </a:path>
              </a:pathLst>
            </a:custGeom>
            <a:solidFill>
              <a:srgbClr val="333E4A"/>
            </a:solidFill>
          </p:spPr>
          <p:txBody>
            <a:bodyPr wrap="square" lIns="0" tIns="0" rIns="0" bIns="0" rtlCol="0"/>
            <a:lstStyle/>
            <a:p>
              <a:endParaRPr>
                <a:solidFill>
                  <a:srgbClr val="333F48"/>
                </a:solidFill>
              </a:endParaRPr>
            </a:p>
          </p:txBody>
        </p:sp>
        <p:sp>
          <p:nvSpPr>
            <p:cNvPr id="9" name="object 32"/>
            <p:cNvSpPr/>
            <p:nvPr userDrawn="1"/>
          </p:nvSpPr>
          <p:spPr>
            <a:xfrm>
              <a:off x="1934312" y="3743743"/>
              <a:ext cx="1816100" cy="2133600"/>
            </a:xfrm>
            <a:custGeom>
              <a:avLst/>
              <a:gdLst/>
              <a:ahLst/>
              <a:cxnLst/>
              <a:rect l="l" t="t" r="r" b="b"/>
              <a:pathLst>
                <a:path w="1816100" h="2133600">
                  <a:moveTo>
                    <a:pt x="185658" y="0"/>
                  </a:moveTo>
                  <a:lnTo>
                    <a:pt x="159174" y="27451"/>
                  </a:lnTo>
                  <a:lnTo>
                    <a:pt x="130782" y="52980"/>
                  </a:lnTo>
                  <a:lnTo>
                    <a:pt x="100576" y="76464"/>
                  </a:lnTo>
                  <a:lnTo>
                    <a:pt x="68648" y="97777"/>
                  </a:lnTo>
                  <a:lnTo>
                    <a:pt x="35091" y="116794"/>
                  </a:lnTo>
                  <a:lnTo>
                    <a:pt x="0" y="133392"/>
                  </a:lnTo>
                  <a:lnTo>
                    <a:pt x="1633733" y="2133133"/>
                  </a:lnTo>
                  <a:lnTo>
                    <a:pt x="1658690" y="2104197"/>
                  </a:lnTo>
                  <a:lnTo>
                    <a:pt x="1685444" y="2076912"/>
                  </a:lnTo>
                  <a:lnTo>
                    <a:pt x="1713928" y="2051385"/>
                  </a:lnTo>
                  <a:lnTo>
                    <a:pt x="1744072" y="2027722"/>
                  </a:lnTo>
                  <a:lnTo>
                    <a:pt x="1775808" y="2006029"/>
                  </a:lnTo>
                  <a:lnTo>
                    <a:pt x="1809067" y="1986411"/>
                  </a:lnTo>
                  <a:lnTo>
                    <a:pt x="1815797" y="1982797"/>
                  </a:lnTo>
                  <a:lnTo>
                    <a:pt x="185658" y="0"/>
                  </a:lnTo>
                  <a:close/>
                </a:path>
              </a:pathLst>
            </a:custGeom>
            <a:solidFill>
              <a:srgbClr val="333E4A"/>
            </a:solidFill>
          </p:spPr>
          <p:txBody>
            <a:bodyPr wrap="square" lIns="0" tIns="0" rIns="0" bIns="0" rtlCol="0"/>
            <a:lstStyle/>
            <a:p>
              <a:endParaRPr>
                <a:solidFill>
                  <a:srgbClr val="333F48"/>
                </a:solidFill>
              </a:endParaRPr>
            </a:p>
          </p:txBody>
        </p:sp>
        <p:sp>
          <p:nvSpPr>
            <p:cNvPr id="10" name="object 33"/>
            <p:cNvSpPr/>
            <p:nvPr userDrawn="1"/>
          </p:nvSpPr>
          <p:spPr>
            <a:xfrm>
              <a:off x="3380064" y="5587285"/>
              <a:ext cx="1149985" cy="1149985"/>
            </a:xfrm>
            <a:custGeom>
              <a:avLst/>
              <a:gdLst/>
              <a:ahLst/>
              <a:cxnLst/>
              <a:rect l="l" t="t" r="r" b="b"/>
              <a:pathLst>
                <a:path w="1149984" h="1149984">
                  <a:moveTo>
                    <a:pt x="578708" y="0"/>
                  </a:moveTo>
                  <a:lnTo>
                    <a:pt x="565740" y="71"/>
                  </a:lnTo>
                  <a:lnTo>
                    <a:pt x="552716" y="435"/>
                  </a:lnTo>
                  <a:lnTo>
                    <a:pt x="539638" y="1097"/>
                  </a:lnTo>
                  <a:lnTo>
                    <a:pt x="534828" y="1414"/>
                  </a:lnTo>
                  <a:lnTo>
                    <a:pt x="530961" y="1507"/>
                  </a:lnTo>
                  <a:lnTo>
                    <a:pt x="491725" y="5873"/>
                  </a:lnTo>
                  <a:lnTo>
                    <a:pt x="453417" y="12805"/>
                  </a:lnTo>
                  <a:lnTo>
                    <a:pt x="416111" y="22199"/>
                  </a:lnTo>
                  <a:lnTo>
                    <a:pt x="368049" y="38378"/>
                  </a:lnTo>
                  <a:lnTo>
                    <a:pt x="322066" y="58506"/>
                  </a:lnTo>
                  <a:lnTo>
                    <a:pt x="287617" y="77073"/>
                  </a:lnTo>
                  <a:lnTo>
                    <a:pt x="254366" y="97975"/>
                  </a:lnTo>
                  <a:lnTo>
                    <a:pt x="223117" y="120614"/>
                  </a:lnTo>
                  <a:lnTo>
                    <a:pt x="184498" y="153417"/>
                  </a:lnTo>
                  <a:lnTo>
                    <a:pt x="149280" y="189106"/>
                  </a:lnTo>
                  <a:lnTo>
                    <a:pt x="119198" y="225564"/>
                  </a:lnTo>
                  <a:lnTo>
                    <a:pt x="93810" y="261857"/>
                  </a:lnTo>
                  <a:lnTo>
                    <a:pt x="71240" y="299608"/>
                  </a:lnTo>
                  <a:lnTo>
                    <a:pt x="51584" y="338714"/>
                  </a:lnTo>
                  <a:lnTo>
                    <a:pt x="34943" y="379071"/>
                  </a:lnTo>
                  <a:lnTo>
                    <a:pt x="21415" y="420576"/>
                  </a:lnTo>
                  <a:lnTo>
                    <a:pt x="11097" y="463125"/>
                  </a:lnTo>
                  <a:lnTo>
                    <a:pt x="4090" y="506615"/>
                  </a:lnTo>
                  <a:lnTo>
                    <a:pt x="490" y="550942"/>
                  </a:lnTo>
                  <a:lnTo>
                    <a:pt x="0" y="573388"/>
                  </a:lnTo>
                  <a:lnTo>
                    <a:pt x="398" y="596004"/>
                  </a:lnTo>
                  <a:lnTo>
                    <a:pt x="7205" y="665647"/>
                  </a:lnTo>
                  <a:lnTo>
                    <a:pt x="16335" y="711186"/>
                  </a:lnTo>
                  <a:lnTo>
                    <a:pt x="28929" y="755258"/>
                  </a:lnTo>
                  <a:lnTo>
                    <a:pt x="44826" y="797727"/>
                  </a:lnTo>
                  <a:lnTo>
                    <a:pt x="63870" y="838456"/>
                  </a:lnTo>
                  <a:lnTo>
                    <a:pt x="85900" y="877309"/>
                  </a:lnTo>
                  <a:lnTo>
                    <a:pt x="110757" y="914151"/>
                  </a:lnTo>
                  <a:lnTo>
                    <a:pt x="138284" y="948845"/>
                  </a:lnTo>
                  <a:lnTo>
                    <a:pt x="168321" y="981254"/>
                  </a:lnTo>
                  <a:lnTo>
                    <a:pt x="200709" y="1011243"/>
                  </a:lnTo>
                  <a:lnTo>
                    <a:pt x="235289" y="1038675"/>
                  </a:lnTo>
                  <a:lnTo>
                    <a:pt x="271903" y="1063415"/>
                  </a:lnTo>
                  <a:lnTo>
                    <a:pt x="310392" y="1085325"/>
                  </a:lnTo>
                  <a:lnTo>
                    <a:pt x="350596" y="1104270"/>
                  </a:lnTo>
                  <a:lnTo>
                    <a:pt x="392357" y="1120113"/>
                  </a:lnTo>
                  <a:lnTo>
                    <a:pt x="435517" y="1132719"/>
                  </a:lnTo>
                  <a:lnTo>
                    <a:pt x="479915" y="1141951"/>
                  </a:lnTo>
                  <a:lnTo>
                    <a:pt x="525394" y="1147672"/>
                  </a:lnTo>
                  <a:lnTo>
                    <a:pt x="571795" y="1149748"/>
                  </a:lnTo>
                  <a:lnTo>
                    <a:pt x="618957" y="1148041"/>
                  </a:lnTo>
                  <a:lnTo>
                    <a:pt x="665829" y="1142531"/>
                  </a:lnTo>
                  <a:lnTo>
                    <a:pt x="711369" y="1133400"/>
                  </a:lnTo>
                  <a:lnTo>
                    <a:pt x="755442" y="1120805"/>
                  </a:lnTo>
                  <a:lnTo>
                    <a:pt x="797912" y="1104907"/>
                  </a:lnTo>
                  <a:lnTo>
                    <a:pt x="838642" y="1085862"/>
                  </a:lnTo>
                  <a:lnTo>
                    <a:pt x="877496" y="1063832"/>
                  </a:lnTo>
                  <a:lnTo>
                    <a:pt x="914339" y="1038973"/>
                  </a:lnTo>
                  <a:lnTo>
                    <a:pt x="949033" y="1011446"/>
                  </a:lnTo>
                  <a:lnTo>
                    <a:pt x="981443" y="981409"/>
                  </a:lnTo>
                  <a:lnTo>
                    <a:pt x="1011432" y="949020"/>
                  </a:lnTo>
                  <a:lnTo>
                    <a:pt x="1038865" y="914439"/>
                  </a:lnTo>
                  <a:lnTo>
                    <a:pt x="1063604" y="877825"/>
                  </a:lnTo>
                  <a:lnTo>
                    <a:pt x="1085515" y="839336"/>
                  </a:lnTo>
                  <a:lnTo>
                    <a:pt x="1104460" y="799132"/>
                  </a:lnTo>
                  <a:lnTo>
                    <a:pt x="1120303" y="757370"/>
                  </a:lnTo>
                  <a:lnTo>
                    <a:pt x="1132909" y="714211"/>
                  </a:lnTo>
                  <a:lnTo>
                    <a:pt x="1142141" y="669812"/>
                  </a:lnTo>
                  <a:lnTo>
                    <a:pt x="1147863" y="624334"/>
                  </a:lnTo>
                  <a:lnTo>
                    <a:pt x="1149938" y="577933"/>
                  </a:lnTo>
                  <a:lnTo>
                    <a:pt x="1148231" y="530770"/>
                  </a:lnTo>
                  <a:lnTo>
                    <a:pt x="1138741" y="461701"/>
                  </a:lnTo>
                  <a:lnTo>
                    <a:pt x="1121441" y="395721"/>
                  </a:lnTo>
                  <a:lnTo>
                    <a:pt x="1096849" y="333271"/>
                  </a:lnTo>
                  <a:lnTo>
                    <a:pt x="1065488" y="274794"/>
                  </a:lnTo>
                  <a:lnTo>
                    <a:pt x="1027877" y="220730"/>
                  </a:lnTo>
                  <a:lnTo>
                    <a:pt x="984536" y="171521"/>
                  </a:lnTo>
                  <a:lnTo>
                    <a:pt x="935986" y="127609"/>
                  </a:lnTo>
                  <a:lnTo>
                    <a:pt x="882748" y="89435"/>
                  </a:lnTo>
                  <a:lnTo>
                    <a:pt x="825342" y="57440"/>
                  </a:lnTo>
                  <a:lnTo>
                    <a:pt x="764288" y="32067"/>
                  </a:lnTo>
                  <a:lnTo>
                    <a:pt x="716716" y="17710"/>
                  </a:lnTo>
                  <a:lnTo>
                    <a:pt x="667632" y="7462"/>
                  </a:lnTo>
                  <a:lnTo>
                    <a:pt x="617240" y="1516"/>
                  </a:lnTo>
                  <a:lnTo>
                    <a:pt x="591616" y="219"/>
                  </a:lnTo>
                  <a:lnTo>
                    <a:pt x="578708" y="0"/>
                  </a:lnTo>
                  <a:close/>
                </a:path>
              </a:pathLst>
            </a:custGeom>
            <a:solidFill>
              <a:srgbClr val="00B2CB"/>
            </a:solidFill>
          </p:spPr>
          <p:txBody>
            <a:bodyPr wrap="square" lIns="0" tIns="0" rIns="0" bIns="0" rtlCol="0"/>
            <a:lstStyle/>
            <a:p>
              <a:endParaRPr>
                <a:solidFill>
                  <a:srgbClr val="333F48"/>
                </a:solidFill>
              </a:endParaRPr>
            </a:p>
          </p:txBody>
        </p:sp>
        <p:sp>
          <p:nvSpPr>
            <p:cNvPr id="11" name="object 34"/>
            <p:cNvSpPr/>
            <p:nvPr userDrawn="1"/>
          </p:nvSpPr>
          <p:spPr>
            <a:xfrm>
              <a:off x="1269096" y="2950614"/>
              <a:ext cx="1041400" cy="1042035"/>
            </a:xfrm>
            <a:custGeom>
              <a:avLst/>
              <a:gdLst/>
              <a:ahLst/>
              <a:cxnLst/>
              <a:rect l="l" t="t" r="r" b="b"/>
              <a:pathLst>
                <a:path w="1041400" h="1042035">
                  <a:moveTo>
                    <a:pt x="523572" y="0"/>
                  </a:moveTo>
                  <a:lnTo>
                    <a:pt x="480861" y="1548"/>
                  </a:lnTo>
                  <a:lnTo>
                    <a:pt x="438414" y="6536"/>
                  </a:lnTo>
                  <a:lnTo>
                    <a:pt x="397173" y="14804"/>
                  </a:lnTo>
                  <a:lnTo>
                    <a:pt x="357259" y="26208"/>
                  </a:lnTo>
                  <a:lnTo>
                    <a:pt x="318798" y="40605"/>
                  </a:lnTo>
                  <a:lnTo>
                    <a:pt x="281912" y="57851"/>
                  </a:lnTo>
                  <a:lnTo>
                    <a:pt x="246724" y="77801"/>
                  </a:lnTo>
                  <a:lnTo>
                    <a:pt x="213359" y="100313"/>
                  </a:lnTo>
                  <a:lnTo>
                    <a:pt x="181938" y="125241"/>
                  </a:lnTo>
                  <a:lnTo>
                    <a:pt x="152587" y="152443"/>
                  </a:lnTo>
                  <a:lnTo>
                    <a:pt x="125428" y="181774"/>
                  </a:lnTo>
                  <a:lnTo>
                    <a:pt x="100584" y="213090"/>
                  </a:lnTo>
                  <a:lnTo>
                    <a:pt x="78179" y="246248"/>
                  </a:lnTo>
                  <a:lnTo>
                    <a:pt x="58336" y="281104"/>
                  </a:lnTo>
                  <a:lnTo>
                    <a:pt x="41180" y="317514"/>
                  </a:lnTo>
                  <a:lnTo>
                    <a:pt x="26832" y="355333"/>
                  </a:lnTo>
                  <a:lnTo>
                    <a:pt x="15417" y="394419"/>
                  </a:lnTo>
                  <a:lnTo>
                    <a:pt x="7057" y="434626"/>
                  </a:lnTo>
                  <a:lnTo>
                    <a:pt x="1877" y="475812"/>
                  </a:lnTo>
                  <a:lnTo>
                    <a:pt x="0" y="517832"/>
                  </a:lnTo>
                  <a:lnTo>
                    <a:pt x="1548" y="560543"/>
                  </a:lnTo>
                  <a:lnTo>
                    <a:pt x="6537" y="602992"/>
                  </a:lnTo>
                  <a:lnTo>
                    <a:pt x="14806" y="644234"/>
                  </a:lnTo>
                  <a:lnTo>
                    <a:pt x="26212" y="684149"/>
                  </a:lnTo>
                  <a:lnTo>
                    <a:pt x="40610" y="722611"/>
                  </a:lnTo>
                  <a:lnTo>
                    <a:pt x="57857" y="759497"/>
                  </a:lnTo>
                  <a:lnTo>
                    <a:pt x="77808" y="794685"/>
                  </a:lnTo>
                  <a:lnTo>
                    <a:pt x="100320" y="828051"/>
                  </a:lnTo>
                  <a:lnTo>
                    <a:pt x="125249" y="859471"/>
                  </a:lnTo>
                  <a:lnTo>
                    <a:pt x="152451" y="888823"/>
                  </a:lnTo>
                  <a:lnTo>
                    <a:pt x="181783" y="915982"/>
                  </a:lnTo>
                  <a:lnTo>
                    <a:pt x="213100" y="940826"/>
                  </a:lnTo>
                  <a:lnTo>
                    <a:pt x="246258" y="963231"/>
                  </a:lnTo>
                  <a:lnTo>
                    <a:pt x="281114" y="983073"/>
                  </a:lnTo>
                  <a:lnTo>
                    <a:pt x="317524" y="1000230"/>
                  </a:lnTo>
                  <a:lnTo>
                    <a:pt x="355343" y="1014578"/>
                  </a:lnTo>
                  <a:lnTo>
                    <a:pt x="394429" y="1025994"/>
                  </a:lnTo>
                  <a:lnTo>
                    <a:pt x="434636" y="1034354"/>
                  </a:lnTo>
                  <a:lnTo>
                    <a:pt x="475822" y="1039535"/>
                  </a:lnTo>
                  <a:lnTo>
                    <a:pt x="517843" y="1041414"/>
                  </a:lnTo>
                  <a:lnTo>
                    <a:pt x="560554" y="1039867"/>
                  </a:lnTo>
                  <a:lnTo>
                    <a:pt x="599366" y="1035407"/>
                  </a:lnTo>
                  <a:lnTo>
                    <a:pt x="637162" y="1028165"/>
                  </a:lnTo>
                  <a:lnTo>
                    <a:pt x="685844" y="1014423"/>
                  </a:lnTo>
                  <a:lnTo>
                    <a:pt x="722213" y="1000494"/>
                  </a:lnTo>
                  <a:lnTo>
                    <a:pt x="758941" y="983034"/>
                  </a:lnTo>
                  <a:lnTo>
                    <a:pt x="793184" y="963707"/>
                  </a:lnTo>
                  <a:lnTo>
                    <a:pt x="825060" y="942548"/>
                  </a:lnTo>
                  <a:lnTo>
                    <a:pt x="864089" y="911542"/>
                  </a:lnTo>
                  <a:lnTo>
                    <a:pt x="899405" y="877416"/>
                  </a:lnTo>
                  <a:lnTo>
                    <a:pt x="927943" y="843315"/>
                  </a:lnTo>
                  <a:lnTo>
                    <a:pt x="953500" y="807712"/>
                  </a:lnTo>
                  <a:lnTo>
                    <a:pt x="975987" y="770706"/>
                  </a:lnTo>
                  <a:lnTo>
                    <a:pt x="995313" y="732400"/>
                  </a:lnTo>
                  <a:lnTo>
                    <a:pt x="1011388" y="692892"/>
                  </a:lnTo>
                  <a:lnTo>
                    <a:pt x="1024124" y="652284"/>
                  </a:lnTo>
                  <a:lnTo>
                    <a:pt x="1033429" y="610677"/>
                  </a:lnTo>
                  <a:lnTo>
                    <a:pt x="1039215" y="568170"/>
                  </a:lnTo>
                  <a:lnTo>
                    <a:pt x="1041391" y="524865"/>
                  </a:lnTo>
                  <a:lnTo>
                    <a:pt x="1041097" y="502944"/>
                  </a:lnTo>
                  <a:lnTo>
                    <a:pt x="1034878" y="438413"/>
                  </a:lnTo>
                  <a:lnTo>
                    <a:pt x="1026608" y="397170"/>
                  </a:lnTo>
                  <a:lnTo>
                    <a:pt x="1015203" y="357256"/>
                  </a:lnTo>
                  <a:lnTo>
                    <a:pt x="1000805" y="318794"/>
                  </a:lnTo>
                  <a:lnTo>
                    <a:pt x="983558" y="281907"/>
                  </a:lnTo>
                  <a:lnTo>
                    <a:pt x="963607" y="246720"/>
                  </a:lnTo>
                  <a:lnTo>
                    <a:pt x="941095" y="213354"/>
                  </a:lnTo>
                  <a:lnTo>
                    <a:pt x="916166" y="181934"/>
                  </a:lnTo>
                  <a:lnTo>
                    <a:pt x="888963" y="152583"/>
                  </a:lnTo>
                  <a:lnTo>
                    <a:pt x="859632" y="125424"/>
                  </a:lnTo>
                  <a:lnTo>
                    <a:pt x="828315" y="100580"/>
                  </a:lnTo>
                  <a:lnTo>
                    <a:pt x="795157" y="78176"/>
                  </a:lnTo>
                  <a:lnTo>
                    <a:pt x="760301" y="58334"/>
                  </a:lnTo>
                  <a:lnTo>
                    <a:pt x="723891" y="41178"/>
                  </a:lnTo>
                  <a:lnTo>
                    <a:pt x="686072" y="26831"/>
                  </a:lnTo>
                  <a:lnTo>
                    <a:pt x="646986" y="15416"/>
                  </a:lnTo>
                  <a:lnTo>
                    <a:pt x="606778" y="7057"/>
                  </a:lnTo>
                  <a:lnTo>
                    <a:pt x="565592" y="1877"/>
                  </a:lnTo>
                  <a:lnTo>
                    <a:pt x="523572" y="0"/>
                  </a:lnTo>
                  <a:close/>
                </a:path>
              </a:pathLst>
            </a:custGeom>
            <a:solidFill>
              <a:srgbClr val="EF4657"/>
            </a:solidFill>
          </p:spPr>
          <p:txBody>
            <a:bodyPr wrap="square" lIns="0" tIns="0" rIns="0" bIns="0" rtlCol="0"/>
            <a:lstStyle/>
            <a:p>
              <a:endParaRPr>
                <a:solidFill>
                  <a:srgbClr val="333F48"/>
                </a:solidFill>
              </a:endParaRPr>
            </a:p>
          </p:txBody>
        </p:sp>
        <p:sp>
          <p:nvSpPr>
            <p:cNvPr id="12" name="object 35"/>
            <p:cNvSpPr/>
            <p:nvPr userDrawn="1"/>
          </p:nvSpPr>
          <p:spPr>
            <a:xfrm>
              <a:off x="4125530" y="417796"/>
              <a:ext cx="1042035" cy="1041400"/>
            </a:xfrm>
            <a:custGeom>
              <a:avLst/>
              <a:gdLst/>
              <a:ahLst/>
              <a:cxnLst/>
              <a:rect l="l" t="t" r="r" b="b"/>
              <a:pathLst>
                <a:path w="1042034" h="1041400">
                  <a:moveTo>
                    <a:pt x="523579" y="0"/>
                  </a:moveTo>
                  <a:lnTo>
                    <a:pt x="480869" y="1547"/>
                  </a:lnTo>
                  <a:lnTo>
                    <a:pt x="438422" y="6536"/>
                  </a:lnTo>
                  <a:lnTo>
                    <a:pt x="397180" y="14805"/>
                  </a:lnTo>
                  <a:lnTo>
                    <a:pt x="357267" y="26211"/>
                  </a:lnTo>
                  <a:lnTo>
                    <a:pt x="318806" y="40609"/>
                  </a:lnTo>
                  <a:lnTo>
                    <a:pt x="281920" y="57855"/>
                  </a:lnTo>
                  <a:lnTo>
                    <a:pt x="246733" y="77807"/>
                  </a:lnTo>
                  <a:lnTo>
                    <a:pt x="213368" y="100319"/>
                  </a:lnTo>
                  <a:lnTo>
                    <a:pt x="181948" y="125248"/>
                  </a:lnTo>
                  <a:lnTo>
                    <a:pt x="152597" y="152450"/>
                  </a:lnTo>
                  <a:lnTo>
                    <a:pt x="125438" y="181782"/>
                  </a:lnTo>
                  <a:lnTo>
                    <a:pt x="100594" y="213098"/>
                  </a:lnTo>
                  <a:lnTo>
                    <a:pt x="78189" y="246257"/>
                  </a:lnTo>
                  <a:lnTo>
                    <a:pt x="58346" y="281113"/>
                  </a:lnTo>
                  <a:lnTo>
                    <a:pt x="41188" y="317522"/>
                  </a:lnTo>
                  <a:lnTo>
                    <a:pt x="26839" y="355342"/>
                  </a:lnTo>
                  <a:lnTo>
                    <a:pt x="15423" y="394427"/>
                  </a:lnTo>
                  <a:lnTo>
                    <a:pt x="7062" y="434635"/>
                  </a:lnTo>
                  <a:lnTo>
                    <a:pt x="1879" y="475821"/>
                  </a:lnTo>
                  <a:lnTo>
                    <a:pt x="0" y="517841"/>
                  </a:lnTo>
                  <a:lnTo>
                    <a:pt x="1545" y="560552"/>
                  </a:lnTo>
                  <a:lnTo>
                    <a:pt x="10070" y="622730"/>
                  </a:lnTo>
                  <a:lnTo>
                    <a:pt x="25588" y="682143"/>
                  </a:lnTo>
                  <a:lnTo>
                    <a:pt x="47636" y="738398"/>
                  </a:lnTo>
                  <a:lnTo>
                    <a:pt x="75750" y="791104"/>
                  </a:lnTo>
                  <a:lnTo>
                    <a:pt x="109468" y="839869"/>
                  </a:lnTo>
                  <a:lnTo>
                    <a:pt x="148324" y="884302"/>
                  </a:lnTo>
                  <a:lnTo>
                    <a:pt x="191857" y="924011"/>
                  </a:lnTo>
                  <a:lnTo>
                    <a:pt x="239603" y="958605"/>
                  </a:lnTo>
                  <a:lnTo>
                    <a:pt x="291098" y="987691"/>
                  </a:lnTo>
                  <a:lnTo>
                    <a:pt x="345880" y="1010878"/>
                  </a:lnTo>
                  <a:lnTo>
                    <a:pt x="393373" y="1025373"/>
                  </a:lnTo>
                  <a:lnTo>
                    <a:pt x="442516" y="1035383"/>
                  </a:lnTo>
                  <a:lnTo>
                    <a:pt x="493074" y="1040630"/>
                  </a:lnTo>
                  <a:lnTo>
                    <a:pt x="518810" y="1041379"/>
                  </a:lnTo>
                  <a:lnTo>
                    <a:pt x="531779" y="1041270"/>
                  </a:lnTo>
                  <a:lnTo>
                    <a:pt x="544811" y="1040832"/>
                  </a:lnTo>
                  <a:lnTo>
                    <a:pt x="557902" y="1040062"/>
                  </a:lnTo>
                  <a:lnTo>
                    <a:pt x="565732" y="1039462"/>
                  </a:lnTo>
                  <a:lnTo>
                    <a:pt x="570686" y="1038469"/>
                  </a:lnTo>
                  <a:lnTo>
                    <a:pt x="575805" y="1037921"/>
                  </a:lnTo>
                  <a:lnTo>
                    <a:pt x="617087" y="1031878"/>
                  </a:lnTo>
                  <a:lnTo>
                    <a:pt x="657168" y="1022726"/>
                  </a:lnTo>
                  <a:lnTo>
                    <a:pt x="695932" y="1010601"/>
                  </a:lnTo>
                  <a:lnTo>
                    <a:pt x="733260" y="995638"/>
                  </a:lnTo>
                  <a:lnTo>
                    <a:pt x="769038" y="977974"/>
                  </a:lnTo>
                  <a:lnTo>
                    <a:pt x="803146" y="957743"/>
                  </a:lnTo>
                  <a:lnTo>
                    <a:pt x="835468" y="935080"/>
                  </a:lnTo>
                  <a:lnTo>
                    <a:pt x="865887" y="910122"/>
                  </a:lnTo>
                  <a:lnTo>
                    <a:pt x="894287" y="883003"/>
                  </a:lnTo>
                  <a:lnTo>
                    <a:pt x="920549" y="853860"/>
                  </a:lnTo>
                  <a:lnTo>
                    <a:pt x="944557" y="822827"/>
                  </a:lnTo>
                  <a:lnTo>
                    <a:pt x="966194" y="790040"/>
                  </a:lnTo>
                  <a:lnTo>
                    <a:pt x="985342" y="755634"/>
                  </a:lnTo>
                  <a:lnTo>
                    <a:pt x="1001885" y="719746"/>
                  </a:lnTo>
                  <a:lnTo>
                    <a:pt x="1015705" y="682509"/>
                  </a:lnTo>
                  <a:lnTo>
                    <a:pt x="1026686" y="644060"/>
                  </a:lnTo>
                  <a:lnTo>
                    <a:pt x="1034711" y="604534"/>
                  </a:lnTo>
                  <a:lnTo>
                    <a:pt x="1039662" y="564067"/>
                  </a:lnTo>
                  <a:lnTo>
                    <a:pt x="1041422" y="522794"/>
                  </a:lnTo>
                  <a:lnTo>
                    <a:pt x="1039874" y="480850"/>
                  </a:lnTo>
                  <a:lnTo>
                    <a:pt x="1034885" y="438402"/>
                  </a:lnTo>
                  <a:lnTo>
                    <a:pt x="1026616" y="397159"/>
                  </a:lnTo>
                  <a:lnTo>
                    <a:pt x="1015210" y="357246"/>
                  </a:lnTo>
                  <a:lnTo>
                    <a:pt x="1000812" y="318784"/>
                  </a:lnTo>
                  <a:lnTo>
                    <a:pt x="983566" y="281899"/>
                  </a:lnTo>
                  <a:lnTo>
                    <a:pt x="963614" y="246712"/>
                  </a:lnTo>
                  <a:lnTo>
                    <a:pt x="941102" y="213348"/>
                  </a:lnTo>
                  <a:lnTo>
                    <a:pt x="916173" y="181929"/>
                  </a:lnTo>
                  <a:lnTo>
                    <a:pt x="888971" y="152579"/>
                  </a:lnTo>
                  <a:lnTo>
                    <a:pt x="859639" y="125421"/>
                  </a:lnTo>
                  <a:lnTo>
                    <a:pt x="828323" y="100579"/>
                  </a:lnTo>
                  <a:lnTo>
                    <a:pt x="795164" y="78176"/>
                  </a:lnTo>
                  <a:lnTo>
                    <a:pt x="760308" y="58334"/>
                  </a:lnTo>
                  <a:lnTo>
                    <a:pt x="723899" y="41179"/>
                  </a:lnTo>
                  <a:lnTo>
                    <a:pt x="686079" y="26832"/>
                  </a:lnTo>
                  <a:lnTo>
                    <a:pt x="646994" y="15417"/>
                  </a:lnTo>
                  <a:lnTo>
                    <a:pt x="606786" y="7058"/>
                  </a:lnTo>
                  <a:lnTo>
                    <a:pt x="565600" y="1878"/>
                  </a:lnTo>
                  <a:lnTo>
                    <a:pt x="523579" y="0"/>
                  </a:lnTo>
                  <a:close/>
                </a:path>
              </a:pathLst>
            </a:custGeom>
            <a:solidFill>
              <a:srgbClr val="B8D434"/>
            </a:solidFill>
          </p:spPr>
          <p:txBody>
            <a:bodyPr wrap="square" lIns="0" tIns="0" rIns="0" bIns="0" rtlCol="0"/>
            <a:lstStyle/>
            <a:p>
              <a:endParaRPr>
                <a:solidFill>
                  <a:srgbClr val="333F48"/>
                </a:solidFill>
              </a:endParaRPr>
            </a:p>
          </p:txBody>
        </p:sp>
      </p:grpSp>
      <p:sp>
        <p:nvSpPr>
          <p:cNvPr id="13" name="Rectangle 12"/>
          <p:cNvSpPr/>
          <p:nvPr userDrawn="1"/>
        </p:nvSpPr>
        <p:spPr>
          <a:xfrm>
            <a:off x="235718" y="6138984"/>
            <a:ext cx="1413933" cy="512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object 43"/>
          <p:cNvSpPr/>
          <p:nvPr userDrawn="1"/>
        </p:nvSpPr>
        <p:spPr>
          <a:xfrm>
            <a:off x="-8671106" y="-1829859"/>
            <a:ext cx="18657570" cy="8147050"/>
          </a:xfrm>
          <a:custGeom>
            <a:avLst/>
            <a:gdLst/>
            <a:ahLst/>
            <a:cxnLst/>
            <a:rect l="l" t="t" r="r" b="b"/>
            <a:pathLst>
              <a:path w="18657570" h="8147050">
                <a:moveTo>
                  <a:pt x="18656981" y="0"/>
                </a:moveTo>
                <a:lnTo>
                  <a:pt x="11045663" y="603584"/>
                </a:lnTo>
                <a:lnTo>
                  <a:pt x="10762933" y="2613415"/>
                </a:lnTo>
                <a:lnTo>
                  <a:pt x="6142227" y="2915235"/>
                </a:lnTo>
                <a:lnTo>
                  <a:pt x="5449598" y="7809042"/>
                </a:lnTo>
                <a:lnTo>
                  <a:pt x="0" y="8146813"/>
                </a:lnTo>
              </a:path>
            </a:pathLst>
          </a:custGeom>
          <a:ln w="15822">
            <a:solidFill>
              <a:srgbClr val="C0CDD5"/>
            </a:solidFill>
          </a:ln>
        </p:spPr>
        <p:txBody>
          <a:bodyPr wrap="square" lIns="0" tIns="0" rIns="0" bIns="0" rtlCol="0"/>
          <a:lstStyle/>
          <a:p>
            <a:endParaRPr>
              <a:solidFill>
                <a:srgbClr val="333F48"/>
              </a:solidFill>
            </a:endParaRPr>
          </a:p>
        </p:txBody>
      </p:sp>
    </p:spTree>
    <p:extLst>
      <p:ext uri="{BB962C8B-B14F-4D97-AF65-F5344CB8AC3E}">
        <p14:creationId xmlns:p14="http://schemas.microsoft.com/office/powerpoint/2010/main" val="17867894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eature text Lagoon">
    <p:spTree>
      <p:nvGrpSpPr>
        <p:cNvPr id="1" name=""/>
        <p:cNvGrpSpPr/>
        <p:nvPr/>
      </p:nvGrpSpPr>
      <p:grpSpPr>
        <a:xfrm>
          <a:off x="0" y="0"/>
          <a:ext cx="0" cy="0"/>
          <a:chOff x="0" y="0"/>
          <a:chExt cx="0" cy="0"/>
        </a:xfrm>
      </p:grpSpPr>
      <p:cxnSp>
        <p:nvCxnSpPr>
          <p:cNvPr id="11" name="Straight Connector 10"/>
          <p:cNvCxnSpPr/>
          <p:nvPr userDrawn="1"/>
        </p:nvCxnSpPr>
        <p:spPr>
          <a:xfrm>
            <a:off x="9401175" y="4967287"/>
            <a:ext cx="2868580" cy="1890713"/>
          </a:xfrm>
          <a:prstGeom prst="line">
            <a:avLst/>
          </a:prstGeom>
          <a:ln w="10160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V="1">
            <a:off x="-317241" y="4000500"/>
            <a:ext cx="2755641" cy="748782"/>
          </a:xfrm>
          <a:prstGeom prst="line">
            <a:avLst/>
          </a:prstGeom>
          <a:ln w="10160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Oval 3"/>
          <p:cNvSpPr/>
          <p:nvPr userDrawn="1"/>
        </p:nvSpPr>
        <p:spPr>
          <a:xfrm>
            <a:off x="2038350" y="-333375"/>
            <a:ext cx="8001000" cy="80295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D4EB817D-99E7-4996-9C34-9D70EA686781}" type="slidenum">
              <a:rPr lang="en-US" smtClean="0"/>
              <a:pPr/>
              <a:t>‹#›</a:t>
            </a:fld>
            <a:endParaRPr lang="en-US"/>
          </a:p>
        </p:txBody>
      </p:sp>
      <p:sp>
        <p:nvSpPr>
          <p:cNvPr id="7" name="Text Placeholder 6">
            <a:extLst>
              <a:ext uri="{FF2B5EF4-FFF2-40B4-BE49-F238E27FC236}">
                <a16:creationId xmlns:a16="http://schemas.microsoft.com/office/drawing/2014/main" id="{B644878A-C961-4400-ACE8-9423491D6ECB}"/>
              </a:ext>
            </a:extLst>
          </p:cNvPr>
          <p:cNvSpPr>
            <a:spLocks noGrp="1"/>
          </p:cNvSpPr>
          <p:nvPr>
            <p:ph type="body" sz="quarter" idx="11" hasCustomPrompt="1"/>
          </p:nvPr>
        </p:nvSpPr>
        <p:spPr>
          <a:xfrm>
            <a:off x="3073932" y="1040869"/>
            <a:ext cx="5934075" cy="5292725"/>
          </a:xfrm>
          <a:prstGeom prst="rect">
            <a:avLst/>
          </a:prstGeom>
        </p:spPr>
        <p:txBody>
          <a:bodyPr anchor="ctr"/>
          <a:lstStyle>
            <a:lvl1pPr marL="0" indent="0" algn="ctr">
              <a:buNone/>
              <a:defRPr sz="4400">
                <a:solidFill>
                  <a:schemeClr val="bg1"/>
                </a:solidFill>
                <a:latin typeface="Museo Sans 500" panose="02000000000000000000" pitchFamily="50" charset="0"/>
              </a:defRPr>
            </a:lvl1pPr>
            <a:lvl2pPr marL="457200" indent="0">
              <a:buNone/>
              <a:defRPr>
                <a:solidFill>
                  <a:schemeClr val="bg1"/>
                </a:solidFill>
                <a:latin typeface="Museo Sans 500" panose="02000000000000000000" pitchFamily="50" charset="0"/>
              </a:defRPr>
            </a:lvl2pPr>
            <a:lvl3pPr marL="914400" indent="0">
              <a:buNone/>
              <a:defRPr>
                <a:solidFill>
                  <a:schemeClr val="bg1"/>
                </a:solidFill>
                <a:latin typeface="Museo Sans 500" panose="02000000000000000000" pitchFamily="50" charset="0"/>
              </a:defRPr>
            </a:lvl3pPr>
            <a:lvl4pPr marL="1371600" indent="0">
              <a:buNone/>
              <a:defRPr>
                <a:solidFill>
                  <a:schemeClr val="bg1"/>
                </a:solidFill>
                <a:latin typeface="Museo Sans 500" panose="02000000000000000000" pitchFamily="50" charset="0"/>
              </a:defRPr>
            </a:lvl4pPr>
            <a:lvl5pPr marL="1828800" indent="0">
              <a:buNone/>
              <a:defRPr>
                <a:solidFill>
                  <a:schemeClr val="bg1"/>
                </a:solidFill>
                <a:latin typeface="Museo Sans 500" panose="02000000000000000000" pitchFamily="50" charset="0"/>
              </a:defRPr>
            </a:lvl5pPr>
          </a:lstStyle>
          <a:p>
            <a:pPr lvl="0"/>
            <a:r>
              <a:rPr lang="en-US" dirty="0"/>
              <a:t>Use this layout for a big point, inspiring quote, audience interaction prompt, etc. See the notes panel to change color.</a:t>
            </a:r>
          </a:p>
        </p:txBody>
      </p:sp>
    </p:spTree>
    <p:extLst>
      <p:ext uri="{BB962C8B-B14F-4D97-AF65-F5344CB8AC3E}">
        <p14:creationId xmlns:p14="http://schemas.microsoft.com/office/powerpoint/2010/main" val="4212924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eature idea slide">
    <p:bg>
      <p:bgPr>
        <a:solidFill>
          <a:schemeClr val="bg2"/>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4" name="Oval 3"/>
          <p:cNvSpPr/>
          <p:nvPr userDrawn="1"/>
        </p:nvSpPr>
        <p:spPr>
          <a:xfrm>
            <a:off x="1841101" y="-3019425"/>
            <a:ext cx="12315825" cy="12315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nvGrpSpPr>
          <p:cNvPr id="5" name="Group 4"/>
          <p:cNvGrpSpPr/>
          <p:nvPr userDrawn="1"/>
        </p:nvGrpSpPr>
        <p:grpSpPr>
          <a:xfrm>
            <a:off x="10066372" y="5065776"/>
            <a:ext cx="2578572" cy="1500293"/>
            <a:chOff x="5831760" y="3401055"/>
            <a:chExt cx="4860559" cy="2828023"/>
          </a:xfrm>
        </p:grpSpPr>
        <p:sp>
          <p:nvSpPr>
            <p:cNvPr id="6" name="object 4"/>
            <p:cNvSpPr/>
            <p:nvPr/>
          </p:nvSpPr>
          <p:spPr>
            <a:xfrm>
              <a:off x="5905689" y="3401055"/>
              <a:ext cx="4786630" cy="2714625"/>
            </a:xfrm>
            <a:custGeom>
              <a:avLst/>
              <a:gdLst/>
              <a:ahLst/>
              <a:cxnLst/>
              <a:rect l="l" t="t" r="r" b="b"/>
              <a:pathLst>
                <a:path w="4786630" h="2714625">
                  <a:moveTo>
                    <a:pt x="0" y="2322789"/>
                  </a:moveTo>
                  <a:lnTo>
                    <a:pt x="1013536" y="1803512"/>
                  </a:lnTo>
                  <a:lnTo>
                    <a:pt x="3459314" y="2714102"/>
                  </a:lnTo>
                  <a:lnTo>
                    <a:pt x="4786313" y="0"/>
                  </a:lnTo>
                </a:path>
              </a:pathLst>
            </a:custGeom>
            <a:ln w="25400">
              <a:solidFill>
                <a:srgbClr val="C0CCD5"/>
              </a:solidFill>
            </a:ln>
          </p:spPr>
          <p:txBody>
            <a:bodyPr wrap="square" lIns="0" tIns="0" rIns="0" bIns="0" rtlCol="0"/>
            <a:lstStyle/>
            <a:p>
              <a:endParaRPr>
                <a:solidFill>
                  <a:srgbClr val="333F48"/>
                </a:solidFill>
              </a:endParaRPr>
            </a:p>
          </p:txBody>
        </p:sp>
        <p:sp>
          <p:nvSpPr>
            <p:cNvPr id="7" name="object 5"/>
            <p:cNvSpPr/>
            <p:nvPr/>
          </p:nvSpPr>
          <p:spPr>
            <a:xfrm>
              <a:off x="5831760" y="5617332"/>
              <a:ext cx="214629" cy="213995"/>
            </a:xfrm>
            <a:custGeom>
              <a:avLst/>
              <a:gdLst/>
              <a:ahLst/>
              <a:cxnLst/>
              <a:rect l="l" t="t" r="r" b="b"/>
              <a:pathLst>
                <a:path w="214629" h="213995">
                  <a:moveTo>
                    <a:pt x="104554" y="0"/>
                  </a:moveTo>
                  <a:lnTo>
                    <a:pt x="63234" y="7928"/>
                  </a:lnTo>
                  <a:lnTo>
                    <a:pt x="31466" y="30319"/>
                  </a:lnTo>
                  <a:lnTo>
                    <a:pt x="9491" y="63675"/>
                  </a:lnTo>
                  <a:lnTo>
                    <a:pt x="0" y="105758"/>
                  </a:lnTo>
                  <a:lnTo>
                    <a:pt x="75" y="121337"/>
                  </a:lnTo>
                  <a:lnTo>
                    <a:pt x="13067" y="159413"/>
                  </a:lnTo>
                  <a:lnTo>
                    <a:pt x="38801" y="189375"/>
                  </a:lnTo>
                  <a:lnTo>
                    <a:pt x="74559" y="208398"/>
                  </a:lnTo>
                  <a:lnTo>
                    <a:pt x="117624" y="213656"/>
                  </a:lnTo>
                  <a:lnTo>
                    <a:pt x="131559" y="211339"/>
                  </a:lnTo>
                  <a:lnTo>
                    <a:pt x="168748" y="194651"/>
                  </a:lnTo>
                  <a:lnTo>
                    <a:pt x="196669" y="165963"/>
                  </a:lnTo>
                  <a:lnTo>
                    <a:pt x="212315" y="128628"/>
                  </a:lnTo>
                  <a:lnTo>
                    <a:pt x="214384" y="105758"/>
                  </a:lnTo>
                  <a:lnTo>
                    <a:pt x="214316" y="98605"/>
                  </a:lnTo>
                  <a:lnTo>
                    <a:pt x="204313" y="60791"/>
                  </a:lnTo>
                  <a:lnTo>
                    <a:pt x="181429" y="30024"/>
                  </a:lnTo>
                  <a:lnTo>
                    <a:pt x="147547" y="8896"/>
                  </a:lnTo>
                  <a:lnTo>
                    <a:pt x="104554" y="0"/>
                  </a:lnTo>
                  <a:close/>
                </a:path>
              </a:pathLst>
            </a:custGeom>
            <a:solidFill>
              <a:srgbClr val="00ADC4"/>
            </a:solidFill>
          </p:spPr>
          <p:txBody>
            <a:bodyPr wrap="square" lIns="0" tIns="0" rIns="0" bIns="0" rtlCol="0"/>
            <a:lstStyle/>
            <a:p>
              <a:endParaRPr>
                <a:solidFill>
                  <a:srgbClr val="333F48"/>
                </a:solidFill>
              </a:endParaRPr>
            </a:p>
          </p:txBody>
        </p:sp>
        <p:sp>
          <p:nvSpPr>
            <p:cNvPr id="8" name="object 6"/>
            <p:cNvSpPr/>
            <p:nvPr/>
          </p:nvSpPr>
          <p:spPr>
            <a:xfrm>
              <a:off x="6796623" y="5122033"/>
              <a:ext cx="214629" cy="213995"/>
            </a:xfrm>
            <a:custGeom>
              <a:avLst/>
              <a:gdLst/>
              <a:ahLst/>
              <a:cxnLst/>
              <a:rect l="l" t="t" r="r" b="b"/>
              <a:pathLst>
                <a:path w="214629" h="213995">
                  <a:moveTo>
                    <a:pt x="104569" y="0"/>
                  </a:moveTo>
                  <a:lnTo>
                    <a:pt x="63245" y="7923"/>
                  </a:lnTo>
                  <a:lnTo>
                    <a:pt x="31473" y="30311"/>
                  </a:lnTo>
                  <a:lnTo>
                    <a:pt x="9494" y="63665"/>
                  </a:lnTo>
                  <a:lnTo>
                    <a:pt x="0" y="105743"/>
                  </a:lnTo>
                  <a:lnTo>
                    <a:pt x="75" y="121320"/>
                  </a:lnTo>
                  <a:lnTo>
                    <a:pt x="13063" y="159403"/>
                  </a:lnTo>
                  <a:lnTo>
                    <a:pt x="38794" y="189370"/>
                  </a:lnTo>
                  <a:lnTo>
                    <a:pt x="74548" y="208397"/>
                  </a:lnTo>
                  <a:lnTo>
                    <a:pt x="117606" y="213657"/>
                  </a:lnTo>
                  <a:lnTo>
                    <a:pt x="131544" y="211342"/>
                  </a:lnTo>
                  <a:lnTo>
                    <a:pt x="168736" y="194657"/>
                  </a:lnTo>
                  <a:lnTo>
                    <a:pt x="196661" y="165968"/>
                  </a:lnTo>
                  <a:lnTo>
                    <a:pt x="212312" y="128630"/>
                  </a:lnTo>
                  <a:lnTo>
                    <a:pt x="214385" y="105743"/>
                  </a:lnTo>
                  <a:lnTo>
                    <a:pt x="214319" y="98633"/>
                  </a:lnTo>
                  <a:lnTo>
                    <a:pt x="204324" y="60811"/>
                  </a:lnTo>
                  <a:lnTo>
                    <a:pt x="181443" y="30038"/>
                  </a:lnTo>
                  <a:lnTo>
                    <a:pt x="147562" y="8904"/>
                  </a:lnTo>
                  <a:lnTo>
                    <a:pt x="104569" y="0"/>
                  </a:lnTo>
                  <a:close/>
                </a:path>
              </a:pathLst>
            </a:custGeom>
            <a:solidFill>
              <a:srgbClr val="CBD100"/>
            </a:solidFill>
          </p:spPr>
          <p:txBody>
            <a:bodyPr wrap="square" lIns="0" tIns="0" rIns="0" bIns="0" rtlCol="0"/>
            <a:lstStyle/>
            <a:p>
              <a:endParaRPr>
                <a:solidFill>
                  <a:srgbClr val="333F48"/>
                </a:solidFill>
              </a:endParaRPr>
            </a:p>
          </p:txBody>
        </p:sp>
        <p:sp>
          <p:nvSpPr>
            <p:cNvPr id="9" name="object 7"/>
            <p:cNvSpPr/>
            <p:nvPr/>
          </p:nvSpPr>
          <p:spPr>
            <a:xfrm>
              <a:off x="9260561" y="6015083"/>
              <a:ext cx="214629" cy="213995"/>
            </a:xfrm>
            <a:custGeom>
              <a:avLst/>
              <a:gdLst/>
              <a:ahLst/>
              <a:cxnLst/>
              <a:rect l="l" t="t" r="r" b="b"/>
              <a:pathLst>
                <a:path w="214629" h="213995">
                  <a:moveTo>
                    <a:pt x="104554" y="0"/>
                  </a:moveTo>
                  <a:lnTo>
                    <a:pt x="63234" y="7928"/>
                  </a:lnTo>
                  <a:lnTo>
                    <a:pt x="31466" y="30319"/>
                  </a:lnTo>
                  <a:lnTo>
                    <a:pt x="9491" y="63675"/>
                  </a:lnTo>
                  <a:lnTo>
                    <a:pt x="0" y="105758"/>
                  </a:lnTo>
                  <a:lnTo>
                    <a:pt x="75" y="121337"/>
                  </a:lnTo>
                  <a:lnTo>
                    <a:pt x="13067" y="159413"/>
                  </a:lnTo>
                  <a:lnTo>
                    <a:pt x="38801" y="189375"/>
                  </a:lnTo>
                  <a:lnTo>
                    <a:pt x="74559" y="208398"/>
                  </a:lnTo>
                  <a:lnTo>
                    <a:pt x="117624" y="213656"/>
                  </a:lnTo>
                  <a:lnTo>
                    <a:pt x="131559" y="211339"/>
                  </a:lnTo>
                  <a:lnTo>
                    <a:pt x="168748" y="194651"/>
                  </a:lnTo>
                  <a:lnTo>
                    <a:pt x="196669" y="165963"/>
                  </a:lnTo>
                  <a:lnTo>
                    <a:pt x="212315" y="128628"/>
                  </a:lnTo>
                  <a:lnTo>
                    <a:pt x="214384" y="105758"/>
                  </a:lnTo>
                  <a:lnTo>
                    <a:pt x="214316" y="98605"/>
                  </a:lnTo>
                  <a:lnTo>
                    <a:pt x="204313" y="60791"/>
                  </a:lnTo>
                  <a:lnTo>
                    <a:pt x="181429" y="30024"/>
                  </a:lnTo>
                  <a:lnTo>
                    <a:pt x="147547" y="8896"/>
                  </a:lnTo>
                  <a:lnTo>
                    <a:pt x="104554" y="0"/>
                  </a:lnTo>
                  <a:close/>
                </a:path>
              </a:pathLst>
            </a:custGeom>
            <a:solidFill>
              <a:srgbClr val="FC0C4B"/>
            </a:solidFill>
          </p:spPr>
          <p:txBody>
            <a:bodyPr wrap="square" lIns="0" tIns="0" rIns="0" bIns="0" rtlCol="0"/>
            <a:lstStyle/>
            <a:p>
              <a:endParaRPr>
                <a:solidFill>
                  <a:srgbClr val="333F48"/>
                </a:solidFill>
              </a:endParaRPr>
            </a:p>
          </p:txBody>
        </p:sp>
      </p:grpSp>
      <p:sp>
        <p:nvSpPr>
          <p:cNvPr id="10" name="object 11"/>
          <p:cNvSpPr/>
          <p:nvPr userDrawn="1"/>
        </p:nvSpPr>
        <p:spPr>
          <a:xfrm>
            <a:off x="557025" y="1197820"/>
            <a:ext cx="3240405" cy="3240405"/>
          </a:xfrm>
          <a:custGeom>
            <a:avLst/>
            <a:gdLst/>
            <a:ahLst/>
            <a:cxnLst/>
            <a:rect l="l" t="t" r="r" b="b"/>
            <a:pathLst>
              <a:path w="3240404" h="3240404">
                <a:moveTo>
                  <a:pt x="1619999" y="0"/>
                </a:moveTo>
                <a:lnTo>
                  <a:pt x="1487133" y="5370"/>
                </a:lnTo>
                <a:lnTo>
                  <a:pt x="1357226" y="21203"/>
                </a:lnTo>
                <a:lnTo>
                  <a:pt x="1230694" y="47081"/>
                </a:lnTo>
                <a:lnTo>
                  <a:pt x="1107953" y="82588"/>
                </a:lnTo>
                <a:lnTo>
                  <a:pt x="989421" y="127307"/>
                </a:lnTo>
                <a:lnTo>
                  <a:pt x="875515" y="180821"/>
                </a:lnTo>
                <a:lnTo>
                  <a:pt x="766652" y="242712"/>
                </a:lnTo>
                <a:lnTo>
                  <a:pt x="663248" y="312565"/>
                </a:lnTo>
                <a:lnTo>
                  <a:pt x="565720" y="389962"/>
                </a:lnTo>
                <a:lnTo>
                  <a:pt x="474486" y="474486"/>
                </a:lnTo>
                <a:lnTo>
                  <a:pt x="389962" y="565720"/>
                </a:lnTo>
                <a:lnTo>
                  <a:pt x="312565" y="663248"/>
                </a:lnTo>
                <a:lnTo>
                  <a:pt x="242712" y="766652"/>
                </a:lnTo>
                <a:lnTo>
                  <a:pt x="180821" y="875515"/>
                </a:lnTo>
                <a:lnTo>
                  <a:pt x="127307" y="989421"/>
                </a:lnTo>
                <a:lnTo>
                  <a:pt x="82588" y="1107953"/>
                </a:lnTo>
                <a:lnTo>
                  <a:pt x="47081" y="1230694"/>
                </a:lnTo>
                <a:lnTo>
                  <a:pt x="21203" y="1357226"/>
                </a:lnTo>
                <a:lnTo>
                  <a:pt x="5370" y="1487133"/>
                </a:lnTo>
                <a:lnTo>
                  <a:pt x="0" y="1619999"/>
                </a:lnTo>
                <a:lnTo>
                  <a:pt x="5370" y="1752864"/>
                </a:lnTo>
                <a:lnTo>
                  <a:pt x="21203" y="1882771"/>
                </a:lnTo>
                <a:lnTo>
                  <a:pt x="47081" y="2009304"/>
                </a:lnTo>
                <a:lnTo>
                  <a:pt x="82588" y="2132044"/>
                </a:lnTo>
                <a:lnTo>
                  <a:pt x="127307" y="2250576"/>
                </a:lnTo>
                <a:lnTo>
                  <a:pt x="180821" y="2364482"/>
                </a:lnTo>
                <a:lnTo>
                  <a:pt x="242712" y="2473346"/>
                </a:lnTo>
                <a:lnTo>
                  <a:pt x="312565" y="2576750"/>
                </a:lnTo>
                <a:lnTo>
                  <a:pt x="389962" y="2674278"/>
                </a:lnTo>
                <a:lnTo>
                  <a:pt x="474486" y="2765512"/>
                </a:lnTo>
                <a:lnTo>
                  <a:pt x="565720" y="2850036"/>
                </a:lnTo>
                <a:lnTo>
                  <a:pt x="663248" y="2927433"/>
                </a:lnTo>
                <a:lnTo>
                  <a:pt x="766652" y="2997285"/>
                </a:lnTo>
                <a:lnTo>
                  <a:pt x="875515" y="3059177"/>
                </a:lnTo>
                <a:lnTo>
                  <a:pt x="989421" y="3112691"/>
                </a:lnTo>
                <a:lnTo>
                  <a:pt x="1107953" y="3157410"/>
                </a:lnTo>
                <a:lnTo>
                  <a:pt x="1230694" y="3192917"/>
                </a:lnTo>
                <a:lnTo>
                  <a:pt x="1357226" y="3218795"/>
                </a:lnTo>
                <a:lnTo>
                  <a:pt x="1487133" y="3234628"/>
                </a:lnTo>
                <a:lnTo>
                  <a:pt x="1619999" y="3239998"/>
                </a:lnTo>
                <a:lnTo>
                  <a:pt x="1752864" y="3234628"/>
                </a:lnTo>
                <a:lnTo>
                  <a:pt x="1882771" y="3218795"/>
                </a:lnTo>
                <a:lnTo>
                  <a:pt x="2009304" y="3192917"/>
                </a:lnTo>
                <a:lnTo>
                  <a:pt x="2132044" y="3157410"/>
                </a:lnTo>
                <a:lnTo>
                  <a:pt x="2250576" y="3112691"/>
                </a:lnTo>
                <a:lnTo>
                  <a:pt x="2364482" y="3059177"/>
                </a:lnTo>
                <a:lnTo>
                  <a:pt x="2473346" y="2997285"/>
                </a:lnTo>
                <a:lnTo>
                  <a:pt x="2576750" y="2927433"/>
                </a:lnTo>
                <a:lnTo>
                  <a:pt x="2674278" y="2850036"/>
                </a:lnTo>
                <a:lnTo>
                  <a:pt x="2765512" y="2765512"/>
                </a:lnTo>
                <a:lnTo>
                  <a:pt x="2850036" y="2674278"/>
                </a:lnTo>
                <a:lnTo>
                  <a:pt x="2927433" y="2576750"/>
                </a:lnTo>
                <a:lnTo>
                  <a:pt x="2997285" y="2473346"/>
                </a:lnTo>
                <a:lnTo>
                  <a:pt x="3059177" y="2364482"/>
                </a:lnTo>
                <a:lnTo>
                  <a:pt x="3112691" y="2250576"/>
                </a:lnTo>
                <a:lnTo>
                  <a:pt x="3157410" y="2132044"/>
                </a:lnTo>
                <a:lnTo>
                  <a:pt x="3192917" y="2009304"/>
                </a:lnTo>
                <a:lnTo>
                  <a:pt x="3218795" y="1882771"/>
                </a:lnTo>
                <a:lnTo>
                  <a:pt x="3234628" y="1752864"/>
                </a:lnTo>
                <a:lnTo>
                  <a:pt x="3239998" y="1619999"/>
                </a:lnTo>
                <a:lnTo>
                  <a:pt x="3234628" y="1487133"/>
                </a:lnTo>
                <a:lnTo>
                  <a:pt x="3218795" y="1357226"/>
                </a:lnTo>
                <a:lnTo>
                  <a:pt x="3192917" y="1230694"/>
                </a:lnTo>
                <a:lnTo>
                  <a:pt x="3157410" y="1107953"/>
                </a:lnTo>
                <a:lnTo>
                  <a:pt x="3112691" y="989421"/>
                </a:lnTo>
                <a:lnTo>
                  <a:pt x="3059177" y="875515"/>
                </a:lnTo>
                <a:lnTo>
                  <a:pt x="2997285" y="766652"/>
                </a:lnTo>
                <a:lnTo>
                  <a:pt x="2927433" y="663248"/>
                </a:lnTo>
                <a:lnTo>
                  <a:pt x="2850036" y="565720"/>
                </a:lnTo>
                <a:lnTo>
                  <a:pt x="2765512" y="474486"/>
                </a:lnTo>
                <a:lnTo>
                  <a:pt x="2674278" y="389962"/>
                </a:lnTo>
                <a:lnTo>
                  <a:pt x="2576750" y="312565"/>
                </a:lnTo>
                <a:lnTo>
                  <a:pt x="2473346" y="242712"/>
                </a:lnTo>
                <a:lnTo>
                  <a:pt x="2364482" y="180821"/>
                </a:lnTo>
                <a:lnTo>
                  <a:pt x="2250576" y="127307"/>
                </a:lnTo>
                <a:lnTo>
                  <a:pt x="2132044" y="82588"/>
                </a:lnTo>
                <a:lnTo>
                  <a:pt x="2009304" y="47081"/>
                </a:lnTo>
                <a:lnTo>
                  <a:pt x="1882771" y="21203"/>
                </a:lnTo>
                <a:lnTo>
                  <a:pt x="1752864" y="5370"/>
                </a:lnTo>
                <a:lnTo>
                  <a:pt x="1619999" y="0"/>
                </a:lnTo>
                <a:close/>
              </a:path>
            </a:pathLst>
          </a:custGeom>
          <a:solidFill>
            <a:schemeClr val="accent2"/>
          </a:solidFill>
        </p:spPr>
        <p:txBody>
          <a:bodyPr wrap="square" lIns="0" tIns="0" rIns="0" bIns="0" rtlCol="0"/>
          <a:lstStyle/>
          <a:p>
            <a:endParaRPr>
              <a:solidFill>
                <a:srgbClr val="333F48"/>
              </a:solidFill>
            </a:endParaRPr>
          </a:p>
        </p:txBody>
      </p:sp>
      <p:sp>
        <p:nvSpPr>
          <p:cNvPr id="12" name="Text Placeholder 11"/>
          <p:cNvSpPr>
            <a:spLocks noGrp="1"/>
          </p:cNvSpPr>
          <p:nvPr>
            <p:ph type="body" sz="quarter" idx="11" hasCustomPrompt="1"/>
          </p:nvPr>
        </p:nvSpPr>
        <p:spPr>
          <a:xfrm>
            <a:off x="853252" y="1922672"/>
            <a:ext cx="2647950" cy="1790700"/>
          </a:xfrm>
          <a:prstGeom prst="rect">
            <a:avLst/>
          </a:prstGeom>
        </p:spPr>
        <p:txBody>
          <a:bodyPr anchor="ctr">
            <a:noAutofit/>
          </a:bodyPr>
          <a:lstStyle>
            <a:lvl1pPr marL="0" indent="0" algn="ctr">
              <a:buFont typeface="Arial" panose="020B0604020202020204" pitchFamily="34" charset="0"/>
              <a:buNone/>
              <a:defRPr sz="3600">
                <a:solidFill>
                  <a:schemeClr val="bg1"/>
                </a:solidFill>
                <a:latin typeface="Museo Sans 500" panose="02000000000000000000" pitchFamily="50" charset="0"/>
              </a:defRPr>
            </a:lvl1pPr>
            <a:lvl2pPr marL="457200" indent="0">
              <a:buFont typeface="Arial" panose="020B0604020202020204" pitchFamily="34" charset="0"/>
              <a:buNone/>
              <a:defRPr sz="1800">
                <a:solidFill>
                  <a:schemeClr val="bg1"/>
                </a:solidFill>
                <a:latin typeface="Museo Sans 500" panose="02000000000000000000" pitchFamily="50" charset="0"/>
              </a:defRPr>
            </a:lvl2pPr>
            <a:lvl3pPr marL="914400" indent="0">
              <a:buFont typeface="Arial" panose="020B0604020202020204" pitchFamily="34" charset="0"/>
              <a:buNone/>
              <a:defRPr sz="1600">
                <a:solidFill>
                  <a:schemeClr val="bg1"/>
                </a:solidFill>
                <a:latin typeface="Museo Sans 500" panose="02000000000000000000" pitchFamily="50" charset="0"/>
              </a:defRPr>
            </a:lvl3pPr>
            <a:lvl4pPr marL="1371600" indent="0">
              <a:buFont typeface="Arial" panose="020B0604020202020204" pitchFamily="34" charset="0"/>
              <a:buNone/>
              <a:defRPr sz="1400">
                <a:solidFill>
                  <a:schemeClr val="bg1"/>
                </a:solidFill>
                <a:latin typeface="Museo Sans 500" panose="02000000000000000000" pitchFamily="50" charset="0"/>
              </a:defRPr>
            </a:lvl4pPr>
            <a:lvl5pPr marL="1828800" indent="0">
              <a:buFont typeface="Arial" panose="020B0604020202020204" pitchFamily="34" charset="0"/>
              <a:buNone/>
              <a:defRPr sz="1200">
                <a:solidFill>
                  <a:schemeClr val="bg1"/>
                </a:solidFill>
                <a:latin typeface="Museo Sans 500" panose="02000000000000000000" pitchFamily="50" charset="0"/>
              </a:defRPr>
            </a:lvl5pPr>
          </a:lstStyle>
          <a:p>
            <a:pPr lvl="0"/>
            <a:r>
              <a:rPr lang="en-US" dirty="0"/>
              <a:t>HEADER</a:t>
            </a:r>
          </a:p>
        </p:txBody>
      </p:sp>
      <p:sp>
        <p:nvSpPr>
          <p:cNvPr id="13" name="Content Placeholder 2"/>
          <p:cNvSpPr>
            <a:spLocks noGrp="1"/>
          </p:cNvSpPr>
          <p:nvPr>
            <p:ph idx="1" hasCustomPrompt="1"/>
          </p:nvPr>
        </p:nvSpPr>
        <p:spPr>
          <a:xfrm>
            <a:off x="4250810" y="1469672"/>
            <a:ext cx="6160016" cy="2845154"/>
          </a:xfrm>
          <a:prstGeom prst="rect">
            <a:avLst/>
          </a:prstGeom>
        </p:spPr>
        <p:txBody>
          <a:bodyPr anchor="ctr"/>
          <a:lstStyle>
            <a:lvl1pPr marL="457200" indent="-457200">
              <a:buClr>
                <a:schemeClr val="accent3"/>
              </a:buClr>
              <a:buFont typeface="Arial" panose="020B0604020202020204" pitchFamily="34" charset="0"/>
              <a:buChar char="•"/>
              <a:defRPr baseline="0"/>
            </a:lvl1pPr>
            <a:lvl2pPr marL="914400" indent="-457200">
              <a:buClr>
                <a:schemeClr val="accent3"/>
              </a:buClr>
              <a:buFont typeface="Museo Sans 300" panose="02000000000000000000" pitchFamily="50" charset="0"/>
              <a:buChar char="–"/>
              <a:defRPr baseline="0"/>
            </a:lvl2pPr>
            <a:lvl3pPr marL="1257300" indent="-342900">
              <a:buClr>
                <a:schemeClr val="accent3"/>
              </a:buClr>
              <a:buFont typeface="Arial" panose="020B0604020202020204" pitchFamily="34" charset="0"/>
              <a:buChar char="•"/>
              <a:defRPr/>
            </a:lvl3pPr>
            <a:lvl4pPr marL="1714500" indent="-342900">
              <a:buClr>
                <a:schemeClr val="accent3"/>
              </a:buClr>
              <a:buFont typeface="Museo Sans 300" panose="02000000000000000000" pitchFamily="50" charset="0"/>
              <a:buChar char="–"/>
              <a:defRPr/>
            </a:lvl4pPr>
            <a:lvl5pPr>
              <a:defRPr/>
            </a:lvl5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a:p>
            <a:pPr lvl="3"/>
            <a:r>
              <a:rPr lang="en-US" dirty="0"/>
              <a:t>Fourth level</a:t>
            </a:r>
          </a:p>
        </p:txBody>
      </p:sp>
    </p:spTree>
    <p:extLst>
      <p:ext uri="{BB962C8B-B14F-4D97-AF65-F5344CB8AC3E}">
        <p14:creationId xmlns:p14="http://schemas.microsoft.com/office/powerpoint/2010/main" val="261732094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screen photo">
    <p:spTree>
      <p:nvGrpSpPr>
        <p:cNvPr id="1" name=""/>
        <p:cNvGrpSpPr/>
        <p:nvPr/>
      </p:nvGrpSpPr>
      <p:grpSpPr>
        <a:xfrm>
          <a:off x="0" y="0"/>
          <a:ext cx="0" cy="0"/>
          <a:chOff x="0" y="0"/>
          <a:chExt cx="0" cy="0"/>
        </a:xfrm>
      </p:grpSpPr>
      <p:sp>
        <p:nvSpPr>
          <p:cNvPr id="6" name="Picture Placeholder 2"/>
          <p:cNvSpPr>
            <a:spLocks noGrp="1"/>
          </p:cNvSpPr>
          <p:nvPr>
            <p:ph type="pic" idx="1" hasCustomPrompt="1"/>
          </p:nvPr>
        </p:nvSpPr>
        <p:spPr>
          <a:xfrm>
            <a:off x="0" y="1650"/>
            <a:ext cx="12191999" cy="6857999"/>
          </a:xfrm>
          <a:prstGeom prst="rect">
            <a:avLst/>
          </a:prstGeom>
        </p:spPr>
        <p:txBody>
          <a:bodyPr/>
          <a:lstStyle>
            <a:lvl1pPr>
              <a:defRPr/>
            </a:lvl1pPr>
          </a:lstStyle>
          <a:p>
            <a:r>
              <a:rPr lang="en-US"/>
              <a:t>FULL-SCREEN PHOTO</a:t>
            </a:r>
          </a:p>
        </p:txBody>
      </p:sp>
      <p:sp>
        <p:nvSpPr>
          <p:cNvPr id="5" name="Rectangle 4"/>
          <p:cNvSpPr/>
          <p:nvPr userDrawn="1"/>
        </p:nvSpPr>
        <p:spPr>
          <a:xfrm>
            <a:off x="181154" y="6081623"/>
            <a:ext cx="1932317" cy="646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59068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 logo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Tree>
    <p:extLst>
      <p:ext uri="{BB962C8B-B14F-4D97-AF65-F5344CB8AC3E}">
        <p14:creationId xmlns:p14="http://schemas.microsoft.com/office/powerpoint/2010/main" val="26532230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ogo pag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63716" y="1452418"/>
            <a:ext cx="3804182" cy="4358604"/>
          </a:xfrm>
          <a:prstGeom prst="rect">
            <a:avLst/>
          </a:prstGeom>
        </p:spPr>
      </p:pic>
      <p:sp>
        <p:nvSpPr>
          <p:cNvPr id="2" name="Rectangle 1"/>
          <p:cNvSpPr/>
          <p:nvPr userDrawn="1"/>
        </p:nvSpPr>
        <p:spPr>
          <a:xfrm>
            <a:off x="138023" y="6045200"/>
            <a:ext cx="1630392" cy="7524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5" name="Rectangle 4"/>
          <p:cNvSpPr/>
          <p:nvPr userDrawn="1"/>
        </p:nvSpPr>
        <p:spPr>
          <a:xfrm>
            <a:off x="-60385" y="-25878"/>
            <a:ext cx="12338110" cy="276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4572808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54"/>
        <p:cNvGrpSpPr/>
        <p:nvPr/>
      </p:nvGrpSpPr>
      <p:grpSpPr>
        <a:xfrm>
          <a:off x="0" y="0"/>
          <a:ext cx="0" cy="0"/>
          <a:chOff x="0" y="0"/>
          <a:chExt cx="0" cy="0"/>
        </a:xfrm>
      </p:grpSpPr>
      <p:sp>
        <p:nvSpPr>
          <p:cNvPr id="56" name="Google Shape;56;p14"/>
          <p:cNvSpPr txBox="1">
            <a:spLocks noGrp="1"/>
          </p:cNvSpPr>
          <p:nvPr>
            <p:ph type="ctrTitle"/>
          </p:nvPr>
        </p:nvSpPr>
        <p:spPr>
          <a:xfrm>
            <a:off x="647833" y="352633"/>
            <a:ext cx="10911600" cy="1964800"/>
          </a:xfrm>
          <a:prstGeom prst="rect">
            <a:avLst/>
          </a:prstGeom>
        </p:spPr>
        <p:txBody>
          <a:bodyPr spcFirstLastPara="1" wrap="square" lIns="91425" tIns="91425" rIns="91425" bIns="91425" anchor="b" anchorCtr="0">
            <a:noAutofit/>
          </a:bodyPr>
          <a:lstStyle>
            <a:lvl1pPr lvl="0" rtl="0">
              <a:spcBef>
                <a:spcPts val="0"/>
              </a:spcBef>
              <a:spcAft>
                <a:spcPts val="0"/>
              </a:spcAft>
              <a:buSzPts val="4200"/>
              <a:buNone/>
              <a:defRPr sz="5600"/>
            </a:lvl1pPr>
            <a:lvl2pPr lvl="1" rtl="0">
              <a:spcBef>
                <a:spcPts val="0"/>
              </a:spcBef>
              <a:spcAft>
                <a:spcPts val="0"/>
              </a:spcAft>
              <a:buSzPts val="4200"/>
              <a:buNone/>
              <a:defRPr sz="5600"/>
            </a:lvl2pPr>
            <a:lvl3pPr lvl="2" rtl="0">
              <a:spcBef>
                <a:spcPts val="0"/>
              </a:spcBef>
              <a:spcAft>
                <a:spcPts val="0"/>
              </a:spcAft>
              <a:buSzPts val="4200"/>
              <a:buNone/>
              <a:defRPr sz="5600"/>
            </a:lvl3pPr>
            <a:lvl4pPr lvl="3" rtl="0">
              <a:spcBef>
                <a:spcPts val="0"/>
              </a:spcBef>
              <a:spcAft>
                <a:spcPts val="0"/>
              </a:spcAft>
              <a:buSzPts val="4200"/>
              <a:buNone/>
              <a:defRPr sz="5600"/>
            </a:lvl4pPr>
            <a:lvl5pPr lvl="4" rtl="0">
              <a:spcBef>
                <a:spcPts val="0"/>
              </a:spcBef>
              <a:spcAft>
                <a:spcPts val="0"/>
              </a:spcAft>
              <a:buSzPts val="4200"/>
              <a:buNone/>
              <a:defRPr sz="5600"/>
            </a:lvl5pPr>
            <a:lvl6pPr lvl="5" rtl="0">
              <a:spcBef>
                <a:spcPts val="0"/>
              </a:spcBef>
              <a:spcAft>
                <a:spcPts val="0"/>
              </a:spcAft>
              <a:buSzPts val="4200"/>
              <a:buNone/>
              <a:defRPr sz="5600"/>
            </a:lvl6pPr>
            <a:lvl7pPr lvl="6" rtl="0">
              <a:spcBef>
                <a:spcPts val="0"/>
              </a:spcBef>
              <a:spcAft>
                <a:spcPts val="0"/>
              </a:spcAft>
              <a:buSzPts val="4200"/>
              <a:buNone/>
              <a:defRPr sz="5600"/>
            </a:lvl7pPr>
            <a:lvl8pPr lvl="7" rtl="0">
              <a:spcBef>
                <a:spcPts val="0"/>
              </a:spcBef>
              <a:spcAft>
                <a:spcPts val="0"/>
              </a:spcAft>
              <a:buSzPts val="4200"/>
              <a:buNone/>
              <a:defRPr sz="5600"/>
            </a:lvl8pPr>
            <a:lvl9pPr lvl="8" rtl="0">
              <a:spcBef>
                <a:spcPts val="0"/>
              </a:spcBef>
              <a:spcAft>
                <a:spcPts val="0"/>
              </a:spcAft>
              <a:buSzPts val="4200"/>
              <a:buNone/>
              <a:defRPr sz="5600"/>
            </a:lvl9pPr>
          </a:lstStyle>
          <a:p>
            <a:endParaRPr/>
          </a:p>
        </p:txBody>
      </p:sp>
      <p:sp>
        <p:nvSpPr>
          <p:cNvPr id="57" name="Google Shape;57;p14"/>
          <p:cNvSpPr txBox="1">
            <a:spLocks noGrp="1"/>
          </p:cNvSpPr>
          <p:nvPr>
            <p:ph type="subTitle" idx="1"/>
          </p:nvPr>
        </p:nvSpPr>
        <p:spPr>
          <a:xfrm>
            <a:off x="647833" y="2317433"/>
            <a:ext cx="10911600" cy="114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None/>
              <a:defRPr sz="3200"/>
            </a:lvl1pPr>
            <a:lvl2pPr lvl="1" rtl="0">
              <a:lnSpc>
                <a:spcPct val="100000"/>
              </a:lnSpc>
              <a:spcBef>
                <a:spcPts val="0"/>
              </a:spcBef>
              <a:spcAft>
                <a:spcPts val="0"/>
              </a:spcAft>
              <a:buSzPts val="2400"/>
              <a:buNone/>
              <a:defRPr sz="3200"/>
            </a:lvl2pPr>
            <a:lvl3pPr lvl="2" rtl="0">
              <a:lnSpc>
                <a:spcPct val="100000"/>
              </a:lnSpc>
              <a:spcBef>
                <a:spcPts val="0"/>
              </a:spcBef>
              <a:spcAft>
                <a:spcPts val="0"/>
              </a:spcAft>
              <a:buSzPts val="2400"/>
              <a:buNone/>
              <a:defRPr sz="3200"/>
            </a:lvl3pPr>
            <a:lvl4pPr lvl="3" rtl="0">
              <a:lnSpc>
                <a:spcPct val="100000"/>
              </a:lnSpc>
              <a:spcBef>
                <a:spcPts val="0"/>
              </a:spcBef>
              <a:spcAft>
                <a:spcPts val="0"/>
              </a:spcAft>
              <a:buSzPts val="2400"/>
              <a:buNone/>
              <a:defRPr sz="3200"/>
            </a:lvl4pPr>
            <a:lvl5pPr lvl="4" rtl="0">
              <a:lnSpc>
                <a:spcPct val="100000"/>
              </a:lnSpc>
              <a:spcBef>
                <a:spcPts val="0"/>
              </a:spcBef>
              <a:spcAft>
                <a:spcPts val="0"/>
              </a:spcAft>
              <a:buSzPts val="2400"/>
              <a:buNone/>
              <a:defRPr sz="3200"/>
            </a:lvl5pPr>
            <a:lvl6pPr lvl="5" rtl="0">
              <a:lnSpc>
                <a:spcPct val="100000"/>
              </a:lnSpc>
              <a:spcBef>
                <a:spcPts val="0"/>
              </a:spcBef>
              <a:spcAft>
                <a:spcPts val="0"/>
              </a:spcAft>
              <a:buSzPts val="2400"/>
              <a:buNone/>
              <a:defRPr sz="3200"/>
            </a:lvl6pPr>
            <a:lvl7pPr lvl="6" rtl="0">
              <a:lnSpc>
                <a:spcPct val="100000"/>
              </a:lnSpc>
              <a:spcBef>
                <a:spcPts val="0"/>
              </a:spcBef>
              <a:spcAft>
                <a:spcPts val="0"/>
              </a:spcAft>
              <a:buSzPts val="2400"/>
              <a:buNone/>
              <a:defRPr sz="3200"/>
            </a:lvl7pPr>
            <a:lvl8pPr lvl="7" rtl="0">
              <a:lnSpc>
                <a:spcPct val="100000"/>
              </a:lnSpc>
              <a:spcBef>
                <a:spcPts val="0"/>
              </a:spcBef>
              <a:spcAft>
                <a:spcPts val="0"/>
              </a:spcAft>
              <a:buSzPts val="2400"/>
              <a:buNone/>
              <a:defRPr sz="3200"/>
            </a:lvl8pPr>
            <a:lvl9pPr lvl="8" rtl="0">
              <a:lnSpc>
                <a:spcPct val="100000"/>
              </a:lnSpc>
              <a:spcBef>
                <a:spcPts val="0"/>
              </a:spcBef>
              <a:spcAft>
                <a:spcPts val="0"/>
              </a:spcAft>
              <a:buSzPts val="2400"/>
              <a:buNone/>
              <a:defRPr sz="3200"/>
            </a:lvl9pPr>
          </a:lstStyle>
          <a:p>
            <a:endParaRPr/>
          </a:p>
        </p:txBody>
      </p:sp>
      <p:sp>
        <p:nvSpPr>
          <p:cNvPr id="58" name="Google Shape;58;p14"/>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739756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9"/>
        <p:cNvGrpSpPr/>
        <p:nvPr/>
      </p:nvGrpSpPr>
      <p:grpSpPr>
        <a:xfrm>
          <a:off x="0" y="0"/>
          <a:ext cx="0" cy="0"/>
          <a:chOff x="0" y="0"/>
          <a:chExt cx="0" cy="0"/>
        </a:xfrm>
      </p:grpSpPr>
      <p:sp>
        <p:nvSpPr>
          <p:cNvPr id="60" name="Google Shape;60;p15"/>
          <p:cNvSpPr/>
          <p:nvPr/>
        </p:nvSpPr>
        <p:spPr>
          <a:xfrm>
            <a:off x="107600" y="3534800"/>
            <a:ext cx="11976800" cy="3215600"/>
          </a:xfrm>
          <a:prstGeom prst="rect">
            <a:avLst/>
          </a:prstGeom>
          <a:solidFill>
            <a:srgbClr val="00669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61;p15"/>
          <p:cNvSpPr txBox="1">
            <a:spLocks noGrp="1"/>
          </p:cNvSpPr>
          <p:nvPr>
            <p:ph type="title"/>
          </p:nvPr>
        </p:nvSpPr>
        <p:spPr>
          <a:xfrm>
            <a:off x="647833" y="2286000"/>
            <a:ext cx="109116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48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62" name="Google Shape;62;p15"/>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2647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415600" y="593367"/>
            <a:ext cx="11360800" cy="831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5" name="Google Shape;65;p16"/>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rtl="0">
              <a:spcBef>
                <a:spcPts val="0"/>
              </a:spcBef>
              <a:spcAft>
                <a:spcPts val="0"/>
              </a:spcAft>
              <a:buSzPts val="1800"/>
              <a:buChar char="●"/>
              <a:defRPr/>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66" name="Google Shape;66;p16"/>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648682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67"/>
        <p:cNvGrpSpPr/>
        <p:nvPr/>
      </p:nvGrpSpPr>
      <p:grpSpPr>
        <a:xfrm>
          <a:off x="0" y="0"/>
          <a:ext cx="0" cy="0"/>
          <a:chOff x="0" y="0"/>
          <a:chExt cx="0" cy="0"/>
        </a:xfrm>
      </p:grpSpPr>
      <p:sp>
        <p:nvSpPr>
          <p:cNvPr id="68" name="Google Shape;68;p17"/>
          <p:cNvSpPr txBox="1">
            <a:spLocks noGrp="1"/>
          </p:cNvSpPr>
          <p:nvPr>
            <p:ph type="title"/>
          </p:nvPr>
        </p:nvSpPr>
        <p:spPr>
          <a:xfrm>
            <a:off x="415600" y="593367"/>
            <a:ext cx="11360800" cy="831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9" name="Google Shape;69;p17"/>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70" name="Google Shape;70;p17"/>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71" name="Google Shape;71;p17"/>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457231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15600" y="593367"/>
            <a:ext cx="11360800" cy="831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74" name="Google Shape;74;p18"/>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846021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77" name="Google Shape;77;p19"/>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SzPts val="1200"/>
              <a:buChar char="●"/>
              <a:defRPr sz="1600"/>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78" name="Google Shape;78;p19"/>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212886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rgbClr val="006699"/>
        </a:solidFill>
        <a:effectLst/>
      </p:bgPr>
    </p:bg>
    <p:spTree>
      <p:nvGrpSpPr>
        <p:cNvPr id="1" name="Shape 79"/>
        <p:cNvGrpSpPr/>
        <p:nvPr/>
      </p:nvGrpSpPr>
      <p:grpSpPr>
        <a:xfrm>
          <a:off x="0" y="0"/>
          <a:ext cx="0" cy="0"/>
          <a:chOff x="0" y="0"/>
          <a:chExt cx="0" cy="0"/>
        </a:xfrm>
      </p:grpSpPr>
      <p:sp>
        <p:nvSpPr>
          <p:cNvPr id="80" name="Google Shape;80;p20"/>
          <p:cNvSpPr txBox="1">
            <a:spLocks noGrp="1"/>
          </p:cNvSpPr>
          <p:nvPr>
            <p:ph type="title"/>
          </p:nvPr>
        </p:nvSpPr>
        <p:spPr>
          <a:xfrm>
            <a:off x="653667" y="701800"/>
            <a:ext cx="7472000" cy="5454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4800"/>
              <a:buNone/>
              <a:defRPr sz="6400">
                <a:solidFill>
                  <a:schemeClr val="lt1"/>
                </a:solidFill>
              </a:defRPr>
            </a:lvl1pPr>
            <a:lvl2pPr lvl="1" rtl="0">
              <a:spcBef>
                <a:spcPts val="0"/>
              </a:spcBef>
              <a:spcAft>
                <a:spcPts val="0"/>
              </a:spcAft>
              <a:buClr>
                <a:schemeClr val="lt1"/>
              </a:buClr>
              <a:buSzPts val="4800"/>
              <a:buNone/>
              <a:defRPr sz="6400">
                <a:solidFill>
                  <a:schemeClr val="lt1"/>
                </a:solidFill>
              </a:defRPr>
            </a:lvl2pPr>
            <a:lvl3pPr lvl="2" rtl="0">
              <a:spcBef>
                <a:spcPts val="0"/>
              </a:spcBef>
              <a:spcAft>
                <a:spcPts val="0"/>
              </a:spcAft>
              <a:buClr>
                <a:schemeClr val="lt1"/>
              </a:buClr>
              <a:buSzPts val="4800"/>
              <a:buNone/>
              <a:defRPr sz="6400">
                <a:solidFill>
                  <a:schemeClr val="lt1"/>
                </a:solidFill>
              </a:defRPr>
            </a:lvl3pPr>
            <a:lvl4pPr lvl="3" rtl="0">
              <a:spcBef>
                <a:spcPts val="0"/>
              </a:spcBef>
              <a:spcAft>
                <a:spcPts val="0"/>
              </a:spcAft>
              <a:buClr>
                <a:schemeClr val="lt1"/>
              </a:buClr>
              <a:buSzPts val="4800"/>
              <a:buNone/>
              <a:defRPr sz="6400">
                <a:solidFill>
                  <a:schemeClr val="lt1"/>
                </a:solidFill>
              </a:defRPr>
            </a:lvl4pPr>
            <a:lvl5pPr lvl="4" rtl="0">
              <a:spcBef>
                <a:spcPts val="0"/>
              </a:spcBef>
              <a:spcAft>
                <a:spcPts val="0"/>
              </a:spcAft>
              <a:buClr>
                <a:schemeClr val="lt1"/>
              </a:buClr>
              <a:buSzPts val="4800"/>
              <a:buNone/>
              <a:defRPr sz="6400">
                <a:solidFill>
                  <a:schemeClr val="lt1"/>
                </a:solidFill>
              </a:defRPr>
            </a:lvl5pPr>
            <a:lvl6pPr lvl="5" rtl="0">
              <a:spcBef>
                <a:spcPts val="0"/>
              </a:spcBef>
              <a:spcAft>
                <a:spcPts val="0"/>
              </a:spcAft>
              <a:buClr>
                <a:schemeClr val="lt1"/>
              </a:buClr>
              <a:buSzPts val="4800"/>
              <a:buNone/>
              <a:defRPr sz="6400">
                <a:solidFill>
                  <a:schemeClr val="lt1"/>
                </a:solidFill>
              </a:defRPr>
            </a:lvl6pPr>
            <a:lvl7pPr lvl="6" rtl="0">
              <a:spcBef>
                <a:spcPts val="0"/>
              </a:spcBef>
              <a:spcAft>
                <a:spcPts val="0"/>
              </a:spcAft>
              <a:buClr>
                <a:schemeClr val="lt1"/>
              </a:buClr>
              <a:buSzPts val="4800"/>
              <a:buNone/>
              <a:defRPr sz="6400">
                <a:solidFill>
                  <a:schemeClr val="lt1"/>
                </a:solidFill>
              </a:defRPr>
            </a:lvl7pPr>
            <a:lvl8pPr lvl="7" rtl="0">
              <a:spcBef>
                <a:spcPts val="0"/>
              </a:spcBef>
              <a:spcAft>
                <a:spcPts val="0"/>
              </a:spcAft>
              <a:buClr>
                <a:schemeClr val="lt1"/>
              </a:buClr>
              <a:buSzPts val="4800"/>
              <a:buNone/>
              <a:defRPr sz="6400">
                <a:solidFill>
                  <a:schemeClr val="lt1"/>
                </a:solidFill>
              </a:defRPr>
            </a:lvl8pPr>
            <a:lvl9pPr lvl="8" rtl="0">
              <a:spcBef>
                <a:spcPts val="0"/>
              </a:spcBef>
              <a:spcAft>
                <a:spcPts val="0"/>
              </a:spcAft>
              <a:buClr>
                <a:schemeClr val="lt1"/>
              </a:buClr>
              <a:buSzPts val="4800"/>
              <a:buNone/>
              <a:defRPr sz="6400">
                <a:solidFill>
                  <a:schemeClr val="lt1"/>
                </a:solidFill>
              </a:defRPr>
            </a:lvl9pPr>
          </a:lstStyle>
          <a:p>
            <a:endParaRPr/>
          </a:p>
        </p:txBody>
      </p:sp>
      <p:sp>
        <p:nvSpPr>
          <p:cNvPr id="81" name="Google Shape;81;p20"/>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996095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82"/>
        <p:cNvGrpSpPr/>
        <p:nvPr/>
      </p:nvGrpSpPr>
      <p:grpSpPr>
        <a:xfrm>
          <a:off x="0" y="0"/>
          <a:ext cx="0" cy="0"/>
          <a:chOff x="0" y="0"/>
          <a:chExt cx="0" cy="0"/>
        </a:xfrm>
      </p:grpSpPr>
      <p:sp>
        <p:nvSpPr>
          <p:cNvPr id="83" name="Google Shape;83;p21"/>
          <p:cNvSpPr/>
          <p:nvPr/>
        </p:nvSpPr>
        <p:spPr>
          <a:xfrm>
            <a:off x="6182400" y="107600"/>
            <a:ext cx="5902000" cy="6642800"/>
          </a:xfrm>
          <a:prstGeom prst="rect">
            <a:avLst/>
          </a:prstGeom>
          <a:solidFill>
            <a:srgbClr val="00669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84" name="Google Shape;84;p21"/>
          <p:cNvCxnSpPr/>
          <p:nvPr/>
        </p:nvCxnSpPr>
        <p:spPr>
          <a:xfrm>
            <a:off x="6706233" y="5994000"/>
            <a:ext cx="624400" cy="0"/>
          </a:xfrm>
          <a:prstGeom prst="straightConnector1">
            <a:avLst/>
          </a:prstGeom>
          <a:noFill/>
          <a:ln w="19050" cap="flat" cmpd="sng">
            <a:solidFill>
              <a:schemeClr val="lt1"/>
            </a:solidFill>
            <a:prstDash val="solid"/>
            <a:round/>
            <a:headEnd type="none" w="sm" len="sm"/>
            <a:tailEnd type="none" w="sm" len="sm"/>
          </a:ln>
        </p:spPr>
      </p:cxnSp>
      <p:sp>
        <p:nvSpPr>
          <p:cNvPr id="85" name="Google Shape;85;p21"/>
          <p:cNvSpPr txBox="1">
            <a:spLocks noGrp="1"/>
          </p:cNvSpPr>
          <p:nvPr>
            <p:ph type="title"/>
          </p:nvPr>
        </p:nvSpPr>
        <p:spPr>
          <a:xfrm>
            <a:off x="354000" y="1575600"/>
            <a:ext cx="5393600" cy="204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800"/>
              <a:buNone/>
              <a:defRPr sz="5067"/>
            </a:lvl1pPr>
            <a:lvl2pPr lvl="1" algn="ctr" rtl="0">
              <a:spcBef>
                <a:spcPts val="0"/>
              </a:spcBef>
              <a:spcAft>
                <a:spcPts val="0"/>
              </a:spcAft>
              <a:buSzPts val="3800"/>
              <a:buNone/>
              <a:defRPr sz="5067"/>
            </a:lvl2pPr>
            <a:lvl3pPr lvl="2" algn="ctr" rtl="0">
              <a:spcBef>
                <a:spcPts val="0"/>
              </a:spcBef>
              <a:spcAft>
                <a:spcPts val="0"/>
              </a:spcAft>
              <a:buSzPts val="3800"/>
              <a:buNone/>
              <a:defRPr sz="5067"/>
            </a:lvl3pPr>
            <a:lvl4pPr lvl="3" algn="ctr" rtl="0">
              <a:spcBef>
                <a:spcPts val="0"/>
              </a:spcBef>
              <a:spcAft>
                <a:spcPts val="0"/>
              </a:spcAft>
              <a:buSzPts val="3800"/>
              <a:buNone/>
              <a:defRPr sz="5067"/>
            </a:lvl4pPr>
            <a:lvl5pPr lvl="4" algn="ctr" rtl="0">
              <a:spcBef>
                <a:spcPts val="0"/>
              </a:spcBef>
              <a:spcAft>
                <a:spcPts val="0"/>
              </a:spcAft>
              <a:buSzPts val="3800"/>
              <a:buNone/>
              <a:defRPr sz="5067"/>
            </a:lvl5pPr>
            <a:lvl6pPr lvl="5" algn="ctr" rtl="0">
              <a:spcBef>
                <a:spcPts val="0"/>
              </a:spcBef>
              <a:spcAft>
                <a:spcPts val="0"/>
              </a:spcAft>
              <a:buSzPts val="3800"/>
              <a:buNone/>
              <a:defRPr sz="5067"/>
            </a:lvl6pPr>
            <a:lvl7pPr lvl="6" algn="ctr" rtl="0">
              <a:spcBef>
                <a:spcPts val="0"/>
              </a:spcBef>
              <a:spcAft>
                <a:spcPts val="0"/>
              </a:spcAft>
              <a:buSzPts val="3800"/>
              <a:buNone/>
              <a:defRPr sz="5067"/>
            </a:lvl7pPr>
            <a:lvl8pPr lvl="7" algn="ctr" rtl="0">
              <a:spcBef>
                <a:spcPts val="0"/>
              </a:spcBef>
              <a:spcAft>
                <a:spcPts val="0"/>
              </a:spcAft>
              <a:buSzPts val="3800"/>
              <a:buNone/>
              <a:defRPr sz="5067"/>
            </a:lvl8pPr>
            <a:lvl9pPr lvl="8" algn="ctr" rtl="0">
              <a:spcBef>
                <a:spcPts val="0"/>
              </a:spcBef>
              <a:spcAft>
                <a:spcPts val="0"/>
              </a:spcAft>
              <a:buSzPts val="3800"/>
              <a:buNone/>
              <a:defRPr sz="5067"/>
            </a:lvl9pPr>
          </a:lstStyle>
          <a:p>
            <a:endParaRPr/>
          </a:p>
        </p:txBody>
      </p:sp>
      <p:sp>
        <p:nvSpPr>
          <p:cNvPr id="86" name="Google Shape;86;p21"/>
          <p:cNvSpPr txBox="1">
            <a:spLocks noGrp="1"/>
          </p:cNvSpPr>
          <p:nvPr>
            <p:ph type="subTitle" idx="1"/>
          </p:nvPr>
        </p:nvSpPr>
        <p:spPr>
          <a:xfrm>
            <a:off x="354000" y="3692001"/>
            <a:ext cx="5393600" cy="17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87" name="Google Shape;87;p21"/>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noAutofit/>
          </a:bodyPr>
          <a:lstStyle>
            <a:lvl1pPr marL="609585" lvl="0" indent="-457189" rtl="0">
              <a:spcBef>
                <a:spcPts val="0"/>
              </a:spcBef>
              <a:spcAft>
                <a:spcPts val="0"/>
              </a:spcAft>
              <a:buClr>
                <a:schemeClr val="lt1"/>
              </a:buClr>
              <a:buSzPts val="1800"/>
              <a:buChar char="●"/>
              <a:defRPr>
                <a:solidFill>
                  <a:schemeClr val="lt1"/>
                </a:solidFill>
              </a:defRPr>
            </a:lvl1pPr>
            <a:lvl2pPr marL="1219170" lvl="1" indent="-423323" rtl="0">
              <a:spcBef>
                <a:spcPts val="2133"/>
              </a:spcBef>
              <a:spcAft>
                <a:spcPts val="0"/>
              </a:spcAft>
              <a:buClr>
                <a:schemeClr val="lt1"/>
              </a:buClr>
              <a:buSzPts val="1400"/>
              <a:buChar char="○"/>
              <a:defRPr>
                <a:solidFill>
                  <a:schemeClr val="lt1"/>
                </a:solidFill>
              </a:defRPr>
            </a:lvl2pPr>
            <a:lvl3pPr marL="1828754" lvl="2" indent="-423323" rtl="0">
              <a:spcBef>
                <a:spcPts val="2133"/>
              </a:spcBef>
              <a:spcAft>
                <a:spcPts val="0"/>
              </a:spcAft>
              <a:buClr>
                <a:schemeClr val="lt1"/>
              </a:buClr>
              <a:buSzPts val="1400"/>
              <a:buChar char="■"/>
              <a:defRPr>
                <a:solidFill>
                  <a:schemeClr val="lt1"/>
                </a:solidFill>
              </a:defRPr>
            </a:lvl3pPr>
            <a:lvl4pPr marL="2438339" lvl="3" indent="-423323" rtl="0">
              <a:spcBef>
                <a:spcPts val="2133"/>
              </a:spcBef>
              <a:spcAft>
                <a:spcPts val="0"/>
              </a:spcAft>
              <a:buClr>
                <a:schemeClr val="lt1"/>
              </a:buClr>
              <a:buSzPts val="1400"/>
              <a:buChar char="●"/>
              <a:defRPr>
                <a:solidFill>
                  <a:schemeClr val="lt1"/>
                </a:solidFill>
              </a:defRPr>
            </a:lvl4pPr>
            <a:lvl5pPr marL="3047924" lvl="4" indent="-423323" rtl="0">
              <a:spcBef>
                <a:spcPts val="2133"/>
              </a:spcBef>
              <a:spcAft>
                <a:spcPts val="0"/>
              </a:spcAft>
              <a:buClr>
                <a:schemeClr val="lt1"/>
              </a:buClr>
              <a:buSzPts val="1400"/>
              <a:buChar char="○"/>
              <a:defRPr>
                <a:solidFill>
                  <a:schemeClr val="lt1"/>
                </a:solidFill>
              </a:defRPr>
            </a:lvl5pPr>
            <a:lvl6pPr marL="3657509" lvl="5" indent="-423323" rtl="0">
              <a:spcBef>
                <a:spcPts val="2133"/>
              </a:spcBef>
              <a:spcAft>
                <a:spcPts val="0"/>
              </a:spcAft>
              <a:buClr>
                <a:schemeClr val="lt1"/>
              </a:buClr>
              <a:buSzPts val="1400"/>
              <a:buChar char="■"/>
              <a:defRPr>
                <a:solidFill>
                  <a:schemeClr val="lt1"/>
                </a:solidFill>
              </a:defRPr>
            </a:lvl6pPr>
            <a:lvl7pPr marL="4267093" lvl="6" indent="-423323" rtl="0">
              <a:spcBef>
                <a:spcPts val="2133"/>
              </a:spcBef>
              <a:spcAft>
                <a:spcPts val="0"/>
              </a:spcAft>
              <a:buClr>
                <a:schemeClr val="lt1"/>
              </a:buClr>
              <a:buSzPts val="1400"/>
              <a:buChar char="●"/>
              <a:defRPr>
                <a:solidFill>
                  <a:schemeClr val="lt1"/>
                </a:solidFill>
              </a:defRPr>
            </a:lvl7pPr>
            <a:lvl8pPr marL="4876678" lvl="7" indent="-423323" rtl="0">
              <a:spcBef>
                <a:spcPts val="2133"/>
              </a:spcBef>
              <a:spcAft>
                <a:spcPts val="0"/>
              </a:spcAft>
              <a:buClr>
                <a:schemeClr val="lt1"/>
              </a:buClr>
              <a:buSzPts val="1400"/>
              <a:buChar char="○"/>
              <a:defRPr>
                <a:solidFill>
                  <a:schemeClr val="lt1"/>
                </a:solidFill>
              </a:defRPr>
            </a:lvl8pPr>
            <a:lvl9pPr marL="5486263" lvl="8" indent="-423323" rtl="0">
              <a:spcBef>
                <a:spcPts val="2133"/>
              </a:spcBef>
              <a:spcAft>
                <a:spcPts val="2133"/>
              </a:spcAft>
              <a:buClr>
                <a:schemeClr val="lt1"/>
              </a:buClr>
              <a:buSzPts val="1400"/>
              <a:buChar char="■"/>
              <a:defRPr>
                <a:solidFill>
                  <a:schemeClr val="lt1"/>
                </a:solidFill>
              </a:defRPr>
            </a:lvl9pPr>
          </a:lstStyle>
          <a:p>
            <a:endParaRPr/>
          </a:p>
        </p:txBody>
      </p:sp>
      <p:sp>
        <p:nvSpPr>
          <p:cNvPr id="88" name="Google Shape;88;p21"/>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341539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89"/>
        <p:cNvGrpSpPr/>
        <p:nvPr/>
      </p:nvGrpSpPr>
      <p:grpSpPr>
        <a:xfrm>
          <a:off x="0" y="0"/>
          <a:ext cx="0" cy="0"/>
          <a:chOff x="0" y="0"/>
          <a:chExt cx="0" cy="0"/>
        </a:xfrm>
      </p:grpSpPr>
      <p:sp>
        <p:nvSpPr>
          <p:cNvPr id="90" name="Google Shape;90;p22"/>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rtl="0">
              <a:lnSpc>
                <a:spcPct val="100000"/>
              </a:lnSpc>
              <a:spcBef>
                <a:spcPts val="0"/>
              </a:spcBef>
              <a:spcAft>
                <a:spcPts val="0"/>
              </a:spcAft>
              <a:buSzPts val="2100"/>
              <a:buNone/>
              <a:defRPr sz="2800"/>
            </a:lvl1pPr>
          </a:lstStyle>
          <a:p>
            <a:endParaRPr/>
          </a:p>
        </p:txBody>
      </p:sp>
      <p:sp>
        <p:nvSpPr>
          <p:cNvPr id="91" name="Google Shape;91;p22"/>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732845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92"/>
        <p:cNvGrpSpPr/>
        <p:nvPr/>
      </p:nvGrpSpPr>
      <p:grpSpPr>
        <a:xfrm>
          <a:off x="0" y="0"/>
          <a:ext cx="0" cy="0"/>
          <a:chOff x="0" y="0"/>
          <a:chExt cx="0" cy="0"/>
        </a:xfrm>
      </p:grpSpPr>
      <p:sp>
        <p:nvSpPr>
          <p:cNvPr id="93" name="Google Shape;93;p23"/>
          <p:cNvSpPr/>
          <p:nvPr/>
        </p:nvSpPr>
        <p:spPr>
          <a:xfrm>
            <a:off x="107600" y="3534800"/>
            <a:ext cx="11976800" cy="3215600"/>
          </a:xfrm>
          <a:prstGeom prst="rect">
            <a:avLst/>
          </a:prstGeom>
          <a:solidFill>
            <a:srgbClr val="00669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 name="Google Shape;94;p23"/>
          <p:cNvSpPr txBox="1">
            <a:spLocks noGrp="1"/>
          </p:cNvSpPr>
          <p:nvPr>
            <p:ph type="title" hasCustomPrompt="1"/>
          </p:nvPr>
        </p:nvSpPr>
        <p:spPr>
          <a:xfrm>
            <a:off x="415600" y="990668"/>
            <a:ext cx="11360800" cy="2675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Font typeface="Source Sans Pro"/>
              <a:buNone/>
              <a:defRPr sz="16000">
                <a:latin typeface="Source Sans Pro"/>
                <a:ea typeface="Source Sans Pro"/>
                <a:cs typeface="Source Sans Pro"/>
                <a:sym typeface="Source Sans Pro"/>
              </a:defRPr>
            </a:lvl1pPr>
            <a:lvl2pPr lvl="1" algn="ctr" rtl="0">
              <a:spcBef>
                <a:spcPts val="0"/>
              </a:spcBef>
              <a:spcAft>
                <a:spcPts val="0"/>
              </a:spcAft>
              <a:buSzPts val="12000"/>
              <a:buFont typeface="Source Sans Pro"/>
              <a:buNone/>
              <a:defRPr sz="16000">
                <a:latin typeface="Source Sans Pro"/>
                <a:ea typeface="Source Sans Pro"/>
                <a:cs typeface="Source Sans Pro"/>
                <a:sym typeface="Source Sans Pro"/>
              </a:defRPr>
            </a:lvl2pPr>
            <a:lvl3pPr lvl="2" algn="ctr" rtl="0">
              <a:spcBef>
                <a:spcPts val="0"/>
              </a:spcBef>
              <a:spcAft>
                <a:spcPts val="0"/>
              </a:spcAft>
              <a:buSzPts val="12000"/>
              <a:buFont typeface="Source Sans Pro"/>
              <a:buNone/>
              <a:defRPr sz="16000">
                <a:latin typeface="Source Sans Pro"/>
                <a:ea typeface="Source Sans Pro"/>
                <a:cs typeface="Source Sans Pro"/>
                <a:sym typeface="Source Sans Pro"/>
              </a:defRPr>
            </a:lvl3pPr>
            <a:lvl4pPr lvl="3" algn="ctr" rtl="0">
              <a:spcBef>
                <a:spcPts val="0"/>
              </a:spcBef>
              <a:spcAft>
                <a:spcPts val="0"/>
              </a:spcAft>
              <a:buSzPts val="12000"/>
              <a:buFont typeface="Source Sans Pro"/>
              <a:buNone/>
              <a:defRPr sz="16000">
                <a:latin typeface="Source Sans Pro"/>
                <a:ea typeface="Source Sans Pro"/>
                <a:cs typeface="Source Sans Pro"/>
                <a:sym typeface="Source Sans Pro"/>
              </a:defRPr>
            </a:lvl4pPr>
            <a:lvl5pPr lvl="4" algn="ctr" rtl="0">
              <a:spcBef>
                <a:spcPts val="0"/>
              </a:spcBef>
              <a:spcAft>
                <a:spcPts val="0"/>
              </a:spcAft>
              <a:buSzPts val="12000"/>
              <a:buFont typeface="Source Sans Pro"/>
              <a:buNone/>
              <a:defRPr sz="16000">
                <a:latin typeface="Source Sans Pro"/>
                <a:ea typeface="Source Sans Pro"/>
                <a:cs typeface="Source Sans Pro"/>
                <a:sym typeface="Source Sans Pro"/>
              </a:defRPr>
            </a:lvl5pPr>
            <a:lvl6pPr lvl="5" algn="ctr" rtl="0">
              <a:spcBef>
                <a:spcPts val="0"/>
              </a:spcBef>
              <a:spcAft>
                <a:spcPts val="0"/>
              </a:spcAft>
              <a:buSzPts val="12000"/>
              <a:buFont typeface="Source Sans Pro"/>
              <a:buNone/>
              <a:defRPr sz="16000">
                <a:latin typeface="Source Sans Pro"/>
                <a:ea typeface="Source Sans Pro"/>
                <a:cs typeface="Source Sans Pro"/>
                <a:sym typeface="Source Sans Pro"/>
              </a:defRPr>
            </a:lvl6pPr>
            <a:lvl7pPr lvl="6" algn="ctr" rtl="0">
              <a:spcBef>
                <a:spcPts val="0"/>
              </a:spcBef>
              <a:spcAft>
                <a:spcPts val="0"/>
              </a:spcAft>
              <a:buSzPts val="12000"/>
              <a:buFont typeface="Source Sans Pro"/>
              <a:buNone/>
              <a:defRPr sz="16000">
                <a:latin typeface="Source Sans Pro"/>
                <a:ea typeface="Source Sans Pro"/>
                <a:cs typeface="Source Sans Pro"/>
                <a:sym typeface="Source Sans Pro"/>
              </a:defRPr>
            </a:lvl7pPr>
            <a:lvl8pPr lvl="7" algn="ctr" rtl="0">
              <a:spcBef>
                <a:spcPts val="0"/>
              </a:spcBef>
              <a:spcAft>
                <a:spcPts val="0"/>
              </a:spcAft>
              <a:buSzPts val="12000"/>
              <a:buFont typeface="Source Sans Pro"/>
              <a:buNone/>
              <a:defRPr sz="16000">
                <a:latin typeface="Source Sans Pro"/>
                <a:ea typeface="Source Sans Pro"/>
                <a:cs typeface="Source Sans Pro"/>
                <a:sym typeface="Source Sans Pro"/>
              </a:defRPr>
            </a:lvl8pPr>
            <a:lvl9pPr lvl="8" algn="ctr" rtl="0">
              <a:spcBef>
                <a:spcPts val="0"/>
              </a:spcBef>
              <a:spcAft>
                <a:spcPts val="0"/>
              </a:spcAft>
              <a:buSzPts val="12000"/>
              <a:buFont typeface="Source Sans Pro"/>
              <a:buNone/>
              <a:defRPr sz="16000">
                <a:latin typeface="Source Sans Pro"/>
                <a:ea typeface="Source Sans Pro"/>
                <a:cs typeface="Source Sans Pro"/>
                <a:sym typeface="Source Sans Pro"/>
              </a:defRPr>
            </a:lvl9pPr>
          </a:lstStyle>
          <a:p>
            <a:r>
              <a:t>xx%</a:t>
            </a:r>
          </a:p>
        </p:txBody>
      </p:sp>
      <p:sp>
        <p:nvSpPr>
          <p:cNvPr id="95" name="Google Shape;95;p23"/>
          <p:cNvSpPr txBox="1">
            <a:spLocks noGrp="1"/>
          </p:cNvSpPr>
          <p:nvPr>
            <p:ph type="body" idx="1"/>
          </p:nvPr>
        </p:nvSpPr>
        <p:spPr>
          <a:xfrm>
            <a:off x="415600" y="3793576"/>
            <a:ext cx="11360800" cy="1734400"/>
          </a:xfrm>
          <a:prstGeom prst="rect">
            <a:avLst/>
          </a:prstGeom>
        </p:spPr>
        <p:txBody>
          <a:bodyPr spcFirstLastPara="1" wrap="square" lIns="91425" tIns="91425" rIns="91425" bIns="91425" anchor="t" anchorCtr="0">
            <a:noAutofit/>
          </a:bodyPr>
          <a:lstStyle>
            <a:lvl1pPr marL="609585" lvl="0" indent="-457189" algn="ctr" rtl="0">
              <a:spcBef>
                <a:spcPts val="0"/>
              </a:spcBef>
              <a:spcAft>
                <a:spcPts val="0"/>
              </a:spcAft>
              <a:buClr>
                <a:schemeClr val="lt1"/>
              </a:buClr>
              <a:buSzPts val="1800"/>
              <a:buChar char="●"/>
              <a:defRPr>
                <a:solidFill>
                  <a:schemeClr val="lt1"/>
                </a:solidFill>
              </a:defRPr>
            </a:lvl1pPr>
            <a:lvl2pPr marL="1219170" lvl="1" indent="-423323" algn="ctr" rtl="0">
              <a:spcBef>
                <a:spcPts val="2133"/>
              </a:spcBef>
              <a:spcAft>
                <a:spcPts val="0"/>
              </a:spcAft>
              <a:buClr>
                <a:schemeClr val="lt1"/>
              </a:buClr>
              <a:buSzPts val="1400"/>
              <a:buChar char="○"/>
              <a:defRPr>
                <a:solidFill>
                  <a:schemeClr val="lt1"/>
                </a:solidFill>
              </a:defRPr>
            </a:lvl2pPr>
            <a:lvl3pPr marL="1828754" lvl="2" indent="-423323" algn="ctr" rtl="0">
              <a:spcBef>
                <a:spcPts val="2133"/>
              </a:spcBef>
              <a:spcAft>
                <a:spcPts val="0"/>
              </a:spcAft>
              <a:buClr>
                <a:schemeClr val="lt1"/>
              </a:buClr>
              <a:buSzPts val="1400"/>
              <a:buChar char="■"/>
              <a:defRPr>
                <a:solidFill>
                  <a:schemeClr val="lt1"/>
                </a:solidFill>
              </a:defRPr>
            </a:lvl3pPr>
            <a:lvl4pPr marL="2438339" lvl="3" indent="-423323" algn="ctr" rtl="0">
              <a:spcBef>
                <a:spcPts val="2133"/>
              </a:spcBef>
              <a:spcAft>
                <a:spcPts val="0"/>
              </a:spcAft>
              <a:buClr>
                <a:schemeClr val="lt1"/>
              </a:buClr>
              <a:buSzPts val="1400"/>
              <a:buChar char="●"/>
              <a:defRPr>
                <a:solidFill>
                  <a:schemeClr val="lt1"/>
                </a:solidFill>
              </a:defRPr>
            </a:lvl4pPr>
            <a:lvl5pPr marL="3047924" lvl="4" indent="-423323" algn="ctr" rtl="0">
              <a:spcBef>
                <a:spcPts val="2133"/>
              </a:spcBef>
              <a:spcAft>
                <a:spcPts val="0"/>
              </a:spcAft>
              <a:buClr>
                <a:schemeClr val="lt1"/>
              </a:buClr>
              <a:buSzPts val="1400"/>
              <a:buChar char="○"/>
              <a:defRPr>
                <a:solidFill>
                  <a:schemeClr val="lt1"/>
                </a:solidFill>
              </a:defRPr>
            </a:lvl5pPr>
            <a:lvl6pPr marL="3657509" lvl="5" indent="-423323" algn="ctr" rtl="0">
              <a:spcBef>
                <a:spcPts val="2133"/>
              </a:spcBef>
              <a:spcAft>
                <a:spcPts val="0"/>
              </a:spcAft>
              <a:buClr>
                <a:schemeClr val="lt1"/>
              </a:buClr>
              <a:buSzPts val="1400"/>
              <a:buChar char="■"/>
              <a:defRPr>
                <a:solidFill>
                  <a:schemeClr val="lt1"/>
                </a:solidFill>
              </a:defRPr>
            </a:lvl6pPr>
            <a:lvl7pPr marL="4267093" lvl="6" indent="-423323" algn="ctr" rtl="0">
              <a:spcBef>
                <a:spcPts val="2133"/>
              </a:spcBef>
              <a:spcAft>
                <a:spcPts val="0"/>
              </a:spcAft>
              <a:buClr>
                <a:schemeClr val="lt1"/>
              </a:buClr>
              <a:buSzPts val="1400"/>
              <a:buChar char="●"/>
              <a:defRPr>
                <a:solidFill>
                  <a:schemeClr val="lt1"/>
                </a:solidFill>
              </a:defRPr>
            </a:lvl7pPr>
            <a:lvl8pPr marL="4876678" lvl="7" indent="-423323" algn="ctr" rtl="0">
              <a:spcBef>
                <a:spcPts val="2133"/>
              </a:spcBef>
              <a:spcAft>
                <a:spcPts val="0"/>
              </a:spcAft>
              <a:buClr>
                <a:schemeClr val="lt1"/>
              </a:buClr>
              <a:buSzPts val="1400"/>
              <a:buChar char="○"/>
              <a:defRPr>
                <a:solidFill>
                  <a:schemeClr val="lt1"/>
                </a:solidFill>
              </a:defRPr>
            </a:lvl8pPr>
            <a:lvl9pPr marL="5486263" lvl="8" indent="-423323" algn="ctr" rtl="0">
              <a:spcBef>
                <a:spcPts val="2133"/>
              </a:spcBef>
              <a:spcAft>
                <a:spcPts val="2133"/>
              </a:spcAft>
              <a:buClr>
                <a:schemeClr val="lt1"/>
              </a:buClr>
              <a:buSzPts val="1400"/>
              <a:buChar char="■"/>
              <a:defRPr>
                <a:solidFill>
                  <a:schemeClr val="lt1"/>
                </a:solidFill>
              </a:defRPr>
            </a:lvl9pPr>
          </a:lstStyle>
          <a:p>
            <a:endParaRPr/>
          </a:p>
        </p:txBody>
      </p:sp>
      <p:sp>
        <p:nvSpPr>
          <p:cNvPr id="96" name="Google Shape;96;p23"/>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178814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7"/>
        <p:cNvGrpSpPr/>
        <p:nvPr/>
      </p:nvGrpSpPr>
      <p:grpSpPr>
        <a:xfrm>
          <a:off x="0" y="0"/>
          <a:ext cx="0" cy="0"/>
          <a:chOff x="0" y="0"/>
          <a:chExt cx="0" cy="0"/>
        </a:xfrm>
      </p:grpSpPr>
      <p:sp>
        <p:nvSpPr>
          <p:cNvPr id="98" name="Google Shape;98;p24"/>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4723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C2BE93-62EE-49AD-B4E7-1D5443D4CFA6}"/>
              </a:ext>
            </a:extLst>
          </p:cNvPr>
          <p:cNvPicPr>
            <a:picLocks noChangeAspect="1"/>
          </p:cNvPicPr>
          <p:nvPr userDrawn="1"/>
        </p:nvPicPr>
        <p:blipFill>
          <a:blip r:embed="rId19" cstate="email">
            <a:extLst>
              <a:ext uri="{28A0092B-C50C-407E-A947-70E740481C1C}">
                <a14:useLocalDpi xmlns:a14="http://schemas.microsoft.com/office/drawing/2010/main"/>
              </a:ext>
            </a:extLst>
          </a:blip>
          <a:stretch>
            <a:fillRect/>
          </a:stretch>
        </p:blipFill>
        <p:spPr>
          <a:xfrm>
            <a:off x="288794" y="6167037"/>
            <a:ext cx="1353808" cy="533401"/>
          </a:xfrm>
          <a:prstGeom prst="rect">
            <a:avLst/>
          </a:prstGeom>
        </p:spPr>
      </p:pic>
      <p:sp>
        <p:nvSpPr>
          <p:cNvPr id="2" name="Title Placeholder 1"/>
          <p:cNvSpPr>
            <a:spLocks noGrp="1"/>
          </p:cNvSpPr>
          <p:nvPr>
            <p:ph type="title"/>
          </p:nvPr>
        </p:nvSpPr>
        <p:spPr>
          <a:xfrm>
            <a:off x="374136" y="8955"/>
            <a:ext cx="11436864" cy="1076895"/>
          </a:xfrm>
          <a:prstGeom prst="rect">
            <a:avLst/>
          </a:prstGeom>
        </p:spPr>
        <p:txBody>
          <a:bodyPr vert="horz" lIns="91440" tIns="45720" rIns="91440" bIns="45720" rtlCol="0" anchor="ctr">
            <a:normAutofit/>
          </a:bodyPr>
          <a:lstStyle/>
          <a:p>
            <a:r>
              <a:rPr lang="en-US" dirty="0"/>
              <a:t>Single-line Headline Here</a:t>
            </a:r>
          </a:p>
        </p:txBody>
      </p:sp>
      <p:sp>
        <p:nvSpPr>
          <p:cNvPr id="6" name="Slide Number Placeholder 5"/>
          <p:cNvSpPr>
            <a:spLocks noGrp="1"/>
          </p:cNvSpPr>
          <p:nvPr>
            <p:ph type="sldNum" sz="quarter" idx="4"/>
          </p:nvPr>
        </p:nvSpPr>
        <p:spPr>
          <a:xfrm>
            <a:off x="11501766" y="6251746"/>
            <a:ext cx="404483" cy="365125"/>
          </a:xfrm>
          <a:prstGeom prst="rect">
            <a:avLst/>
          </a:prstGeom>
        </p:spPr>
        <p:txBody>
          <a:bodyPr vert="horz" lIns="91440" tIns="45720" rIns="91440" bIns="45720" rtlCol="0" anchor="ctr"/>
          <a:lstStyle>
            <a:lvl1pPr algn="r">
              <a:defRPr sz="800">
                <a:solidFill>
                  <a:schemeClr val="tx1"/>
                </a:solidFill>
                <a:latin typeface="Museo Sans 500" panose="02000000000000000000" pitchFamily="50" charset="0"/>
              </a:defRPr>
            </a:lvl1pPr>
          </a:lstStyle>
          <a:p>
            <a:fld id="{D4EB817D-99E7-4996-9C34-9D70EA686781}" type="slidenum">
              <a:rPr lang="en-US" smtClean="0">
                <a:solidFill>
                  <a:srgbClr val="333F48"/>
                </a:solidFill>
              </a:rPr>
              <a:pPr/>
              <a:t>‹#›</a:t>
            </a:fld>
            <a:endParaRPr lang="en-US">
              <a:solidFill>
                <a:srgbClr val="333F48"/>
              </a:solidFill>
            </a:endParaRPr>
          </a:p>
        </p:txBody>
      </p:sp>
    </p:spTree>
    <p:extLst>
      <p:ext uri="{BB962C8B-B14F-4D97-AF65-F5344CB8AC3E}">
        <p14:creationId xmlns:p14="http://schemas.microsoft.com/office/powerpoint/2010/main" val="123180936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hf hdr="0" ftr="0" dt="0"/>
  <p:txStyles>
    <p:titleStyle>
      <a:lvl1pPr algn="l" defTabSz="914400" rtl="0" eaLnBrk="1" latinLnBrk="0" hangingPunct="1">
        <a:lnSpc>
          <a:spcPct val="90000"/>
        </a:lnSpc>
        <a:spcBef>
          <a:spcPct val="0"/>
        </a:spcBef>
        <a:buNone/>
        <a:defRPr sz="3600" kern="1200" baseline="0">
          <a:solidFill>
            <a:schemeClr val="accent1"/>
          </a:solidFill>
          <a:latin typeface="+mj-lt"/>
          <a:ea typeface="+mj-ea"/>
          <a:cs typeface="+mj-cs"/>
        </a:defRPr>
      </a:lvl1pPr>
    </p:titleStyle>
    <p:bodyStyle>
      <a:lvl1pPr marL="457200" indent="-457200" algn="l" defTabSz="914400" rtl="0" eaLnBrk="1" latinLnBrk="0" hangingPunct="1">
        <a:lnSpc>
          <a:spcPct val="90000"/>
        </a:lnSpc>
        <a:spcBef>
          <a:spcPts val="1000"/>
        </a:spcBef>
        <a:buClr>
          <a:schemeClr val="accent1"/>
        </a:buClr>
        <a:buFont typeface="Arial" panose="020B0604020202020204" pitchFamily="34" charset="0"/>
        <a:buChar char="•"/>
        <a:defRPr lang="en-US" sz="32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Museo Sans 300" panose="02000000000000000000" pitchFamily="50" charset="0"/>
        <a:buChar char="–"/>
        <a:defRPr lang="en-US" sz="20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lang="en-US" sz="18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Museo Sans 300" panose="02000000000000000000" pitchFamily="50" charset="0"/>
        <a:buChar char="–"/>
        <a:defRPr lang="en-US" sz="16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lang="en-US" sz="1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1"/>
        </a:buClr>
        <a:buFont typeface="Vrinda" panose="020B0502040204020203" pitchFamily="34" charset="0"/>
        <a:buChar char="-"/>
        <a:defRPr lang="en-US" sz="1200" kern="1200" baseline="0" dirty="0" smtClean="0">
          <a:solidFill>
            <a:schemeClr val="tx1"/>
          </a:solidFill>
          <a:latin typeface="Lato Regular" panose="020F0502020204030203" pitchFamily="34" charset="0"/>
          <a:ea typeface="+mn-ea"/>
          <a:cs typeface="Lato Regular" panose="020F0502020204030203"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lang="en-US" sz="1050" kern="1200" baseline="0" dirty="0">
          <a:solidFill>
            <a:schemeClr val="accent1"/>
          </a:solidFill>
          <a:latin typeface="Lato Black" panose="020F0A02020204030203" pitchFamily="34" charset="0"/>
          <a:ea typeface="+mn-ea"/>
          <a:cs typeface="Lato Black" panose="020F0A02020204030203" pitchFamily="34" charset="0"/>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15600" y="593367"/>
            <a:ext cx="11360800" cy="831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52" name="Google Shape;52;p13"/>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rtl="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rtl="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53" name="Google Shape;53;p13"/>
          <p:cNvSpPr txBox="1">
            <a:spLocks noGrp="1"/>
          </p:cNvSpPr>
          <p:nvPr>
            <p:ph type="sldNum" idx="12"/>
          </p:nvPr>
        </p:nvSpPr>
        <p:spPr>
          <a:xfrm>
            <a:off x="11330665" y="6251679"/>
            <a:ext cx="731600" cy="524800"/>
          </a:xfrm>
          <a:prstGeom prst="rect">
            <a:avLst/>
          </a:prstGeom>
          <a:noFill/>
          <a:ln>
            <a:noFill/>
          </a:ln>
        </p:spPr>
        <p:txBody>
          <a:bodyPr spcFirstLastPara="1" wrap="square" lIns="91425" tIns="91425" rIns="91425" bIns="91425" anchor="ctr" anchorCtr="0">
            <a:noAutofit/>
          </a:bodyPr>
          <a:lstStyle>
            <a:lvl1pPr lvl="0" algn="r" rtl="0">
              <a:buNone/>
              <a:defRPr sz="1333">
                <a:solidFill>
                  <a:schemeClr val="lt2"/>
                </a:solidFill>
                <a:latin typeface="Source Sans Pro"/>
                <a:ea typeface="Source Sans Pro"/>
                <a:cs typeface="Source Sans Pro"/>
                <a:sym typeface="Source Sans Pro"/>
              </a:defRPr>
            </a:lvl1pPr>
            <a:lvl2pPr lvl="1" algn="r" rtl="0">
              <a:buNone/>
              <a:defRPr sz="1333">
                <a:solidFill>
                  <a:schemeClr val="lt2"/>
                </a:solidFill>
                <a:latin typeface="Source Sans Pro"/>
                <a:ea typeface="Source Sans Pro"/>
                <a:cs typeface="Source Sans Pro"/>
                <a:sym typeface="Source Sans Pro"/>
              </a:defRPr>
            </a:lvl2pPr>
            <a:lvl3pPr lvl="2" algn="r" rtl="0">
              <a:buNone/>
              <a:defRPr sz="1333">
                <a:solidFill>
                  <a:schemeClr val="lt2"/>
                </a:solidFill>
                <a:latin typeface="Source Sans Pro"/>
                <a:ea typeface="Source Sans Pro"/>
                <a:cs typeface="Source Sans Pro"/>
                <a:sym typeface="Source Sans Pro"/>
              </a:defRPr>
            </a:lvl3pPr>
            <a:lvl4pPr lvl="3" algn="r" rtl="0">
              <a:buNone/>
              <a:defRPr sz="1333">
                <a:solidFill>
                  <a:schemeClr val="lt2"/>
                </a:solidFill>
                <a:latin typeface="Source Sans Pro"/>
                <a:ea typeface="Source Sans Pro"/>
                <a:cs typeface="Source Sans Pro"/>
                <a:sym typeface="Source Sans Pro"/>
              </a:defRPr>
            </a:lvl4pPr>
            <a:lvl5pPr lvl="4" algn="r" rtl="0">
              <a:buNone/>
              <a:defRPr sz="1333">
                <a:solidFill>
                  <a:schemeClr val="lt2"/>
                </a:solidFill>
                <a:latin typeface="Source Sans Pro"/>
                <a:ea typeface="Source Sans Pro"/>
                <a:cs typeface="Source Sans Pro"/>
                <a:sym typeface="Source Sans Pro"/>
              </a:defRPr>
            </a:lvl5pPr>
            <a:lvl6pPr lvl="5" algn="r" rtl="0">
              <a:buNone/>
              <a:defRPr sz="1333">
                <a:solidFill>
                  <a:schemeClr val="lt2"/>
                </a:solidFill>
                <a:latin typeface="Source Sans Pro"/>
                <a:ea typeface="Source Sans Pro"/>
                <a:cs typeface="Source Sans Pro"/>
                <a:sym typeface="Source Sans Pro"/>
              </a:defRPr>
            </a:lvl6pPr>
            <a:lvl7pPr lvl="6" algn="r" rtl="0">
              <a:buNone/>
              <a:defRPr sz="1333">
                <a:solidFill>
                  <a:schemeClr val="lt2"/>
                </a:solidFill>
                <a:latin typeface="Source Sans Pro"/>
                <a:ea typeface="Source Sans Pro"/>
                <a:cs typeface="Source Sans Pro"/>
                <a:sym typeface="Source Sans Pro"/>
              </a:defRPr>
            </a:lvl7pPr>
            <a:lvl8pPr lvl="7" algn="r" rtl="0">
              <a:buNone/>
              <a:defRPr sz="1333">
                <a:solidFill>
                  <a:schemeClr val="lt2"/>
                </a:solidFill>
                <a:latin typeface="Source Sans Pro"/>
                <a:ea typeface="Source Sans Pro"/>
                <a:cs typeface="Source Sans Pro"/>
                <a:sym typeface="Source Sans Pro"/>
              </a:defRPr>
            </a:lvl8pPr>
            <a:lvl9pPr lvl="8" algn="r" rtl="0">
              <a:buNone/>
              <a:defRPr sz="1333">
                <a:solidFill>
                  <a:schemeClr val="lt2"/>
                </a:solidFill>
                <a:latin typeface="Source Sans Pro"/>
                <a:ea typeface="Source Sans Pro"/>
                <a:cs typeface="Source Sans Pro"/>
                <a:sym typeface="Source Sans Pr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4981015"/>
      </p:ext>
    </p:extLst>
  </p:cSld>
  <p:clrMap bg1="lt1" tx1="dk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forms.gle/crxjiF7vz9PVk2dB6" TargetMode="External"/><Relationship Id="rId3" Type="http://schemas.openxmlformats.org/officeDocument/2006/relationships/hyperlink" Target="https://scalingstudentsuccess.org/" TargetMode="External"/><Relationship Id="rId7" Type="http://schemas.openxmlformats.org/officeDocument/2006/relationships/hyperlink" Target="mailto:Roman@ScalingStudentSuccess.org" TargetMode="External"/><Relationship Id="rId2" Type="http://schemas.openxmlformats.org/officeDocument/2006/relationships/notesSlide" Target="../notesSlides/notesSlide12.xml"/><Relationship Id="rId1" Type="http://schemas.openxmlformats.org/officeDocument/2006/relationships/slideLayout" Target="../slideLayouts/slideLayout28.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expendituretable.xlsx" TargetMode="External"/><Relationship Id="rId2" Type="http://schemas.openxmlformats.org/officeDocument/2006/relationships/hyperlink" Target="https://www.cde.ca.gov/re/lc/documents/lcaptemplate2020rev.docx" TargetMode="External"/><Relationship Id="rId1" Type="http://schemas.openxmlformats.org/officeDocument/2006/relationships/slideLayout" Target="../slideLayouts/slideLayout4.xml"/><Relationship Id="rId4" Type="http://schemas.openxmlformats.org/officeDocument/2006/relationships/hyperlink" Target="https://www.cde.ca.gov/re/lc/documents/lcapannuupd2021rev.doc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forms.gle/RXpnxm414hi8xJ4SA" TargetMode="External"/><Relationship Id="rId2" Type="http://schemas.openxmlformats.org/officeDocument/2006/relationships/hyperlink" Target="mailto:Kbrackenridge@tfcusa.org" TargetMode="External"/><Relationship Id="rId1" Type="http://schemas.openxmlformats.org/officeDocument/2006/relationships/slideLayout" Target="../slideLayouts/slideLayout20.xml"/><Relationship Id="rId5" Type="http://schemas.openxmlformats.org/officeDocument/2006/relationships/image" Target="../media/image13.png"/><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s://www.cde.ca.gov/fg/aa/lc/tuesdaysat2.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Developing Broad Goals</a:t>
            </a:r>
          </a:p>
        </p:txBody>
      </p:sp>
      <p:sp>
        <p:nvSpPr>
          <p:cNvPr id="4" name="TextBox 3">
            <a:extLst>
              <a:ext uri="{FF2B5EF4-FFF2-40B4-BE49-F238E27FC236}">
                <a16:creationId xmlns:a16="http://schemas.microsoft.com/office/drawing/2014/main" id="{C99BE699-97C3-4800-BDC3-61CD94D64DE3}"/>
              </a:ext>
            </a:extLst>
          </p:cNvPr>
          <p:cNvSpPr txBox="1"/>
          <p:nvPr/>
        </p:nvSpPr>
        <p:spPr>
          <a:xfrm>
            <a:off x="2485502" y="4343695"/>
            <a:ext cx="8870755" cy="1200329"/>
          </a:xfrm>
          <a:prstGeom prst="rect">
            <a:avLst/>
          </a:prstGeom>
          <a:noFill/>
        </p:spPr>
        <p:txBody>
          <a:bodyPr wrap="square" rtlCol="0">
            <a:spAutoFit/>
          </a:bodyPr>
          <a:lstStyle/>
          <a:p>
            <a:r>
              <a:rPr lang="en-US" sz="2400" dirty="0">
                <a:solidFill>
                  <a:schemeClr val="tx1">
                    <a:lumMod val="85000"/>
                    <a:lumOff val="15000"/>
                  </a:schemeClr>
                </a:solidFill>
                <a:latin typeface="+mj-lt"/>
              </a:rPr>
              <a:t>CALIFORNIA DEPARTMENT OF EDUCATION</a:t>
            </a:r>
          </a:p>
          <a:p>
            <a:endParaRPr lang="en-US" sz="2400" dirty="0">
              <a:solidFill>
                <a:schemeClr val="tx1">
                  <a:lumMod val="85000"/>
                  <a:lumOff val="15000"/>
                </a:schemeClr>
              </a:solidFill>
              <a:latin typeface="+mj-lt"/>
            </a:endParaRPr>
          </a:p>
          <a:p>
            <a:r>
              <a:rPr lang="en-US" sz="2400" dirty="0">
                <a:solidFill>
                  <a:schemeClr val="tx1">
                    <a:lumMod val="85000"/>
                    <a:lumOff val="15000"/>
                  </a:schemeClr>
                </a:solidFill>
                <a:latin typeface="+mj-lt"/>
              </a:rPr>
              <a:t>FEBRUARY 4,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B0246D-B60D-40BC-8146-7EE41FEC5954}"/>
              </a:ext>
            </a:extLst>
          </p:cNvPr>
          <p:cNvSpPr>
            <a:spLocks noGrp="1"/>
          </p:cNvSpPr>
          <p:nvPr>
            <p:ph type="title"/>
          </p:nvPr>
        </p:nvSpPr>
        <p:spPr/>
        <p:txBody>
          <a:bodyPr>
            <a:normAutofit/>
          </a:bodyPr>
          <a:lstStyle/>
          <a:p>
            <a:r>
              <a:rPr lang="en-US" sz="6600" dirty="0"/>
              <a:t>Requirements for Goals</a:t>
            </a:r>
          </a:p>
        </p:txBody>
      </p:sp>
      <p:sp>
        <p:nvSpPr>
          <p:cNvPr id="4" name="Slide Number Placeholder 3">
            <a:extLst>
              <a:ext uri="{FF2B5EF4-FFF2-40B4-BE49-F238E27FC236}">
                <a16:creationId xmlns:a16="http://schemas.microsoft.com/office/drawing/2014/main" id="{052996B5-08E7-4A4A-B519-50931E04F81C}"/>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476644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b495f8a397_1_177"/>
          <p:cNvSpPr txBox="1">
            <a:spLocks noGrp="1"/>
          </p:cNvSpPr>
          <p:nvPr>
            <p:ph type="title"/>
          </p:nvPr>
        </p:nvSpPr>
        <p:spPr/>
        <p:txBody>
          <a:bodyPr>
            <a:normAutofit/>
          </a:bodyPr>
          <a:lstStyle/>
          <a:p>
            <a:pPr lvl="0"/>
            <a:r>
              <a:rPr lang="en-US" sz="4000" dirty="0"/>
              <a:t>Requirements for Goals (1)</a:t>
            </a:r>
          </a:p>
        </p:txBody>
      </p:sp>
      <p:sp>
        <p:nvSpPr>
          <p:cNvPr id="231" name="Google Shape;231;gb495f8a397_1_177"/>
          <p:cNvSpPr txBox="1">
            <a:spLocks noGrp="1"/>
          </p:cNvSpPr>
          <p:nvPr>
            <p:ph idx="1"/>
          </p:nvPr>
        </p:nvSpPr>
        <p:spPr/>
        <p:txBody>
          <a:bodyPr>
            <a:normAutofit/>
          </a:bodyPr>
          <a:lstStyle/>
          <a:p>
            <a:pPr lvl="0"/>
            <a:r>
              <a:rPr lang="en-US" dirty="0"/>
              <a:t>The LCAP must include a description of the annual goals to be achieved for each student group for each state priority and for any local priorities identified by the local governing board or body of the school district or COE, or in the charter school petition</a:t>
            </a:r>
          </a:p>
        </p:txBody>
      </p:sp>
      <p:sp>
        <p:nvSpPr>
          <p:cNvPr id="233" name="Google Shape;233;gb495f8a397_1_177"/>
          <p:cNvSpPr txBox="1">
            <a:spLocks noGrp="1"/>
          </p:cNvSpPr>
          <p:nvPr>
            <p:ph type="sldNum" sz="quarter" idx="12"/>
          </p:nvPr>
        </p:nvSpPr>
        <p:spPr/>
        <p:txBody>
          <a:bodyPr/>
          <a:lstStyle/>
          <a:p>
            <a:pPr lvl="0"/>
            <a:fld id="{00000000-1234-1234-1234-123412341234}" type="slidenum">
              <a:rPr lang="en-US" smtClean="0"/>
              <a:pPr lvl="0"/>
              <a:t>11</a:t>
            </a:fld>
            <a:endParaRPr lang="en-US" dirty="0"/>
          </a:p>
        </p:txBody>
      </p:sp>
    </p:spTree>
    <p:extLst>
      <p:ext uri="{BB962C8B-B14F-4D97-AF65-F5344CB8AC3E}">
        <p14:creationId xmlns:p14="http://schemas.microsoft.com/office/powerpoint/2010/main" val="42328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A61AD3-155C-449C-B160-44AED1C5CE21}"/>
              </a:ext>
            </a:extLst>
          </p:cNvPr>
          <p:cNvSpPr>
            <a:spLocks noGrp="1"/>
          </p:cNvSpPr>
          <p:nvPr>
            <p:ph type="title"/>
          </p:nvPr>
        </p:nvSpPr>
        <p:spPr/>
        <p:txBody>
          <a:bodyPr/>
          <a:lstStyle/>
          <a:p>
            <a:r>
              <a:rPr lang="en-US" dirty="0"/>
              <a:t>Student Groups</a:t>
            </a:r>
          </a:p>
        </p:txBody>
      </p:sp>
      <p:sp>
        <p:nvSpPr>
          <p:cNvPr id="7" name="Content Placeholder 6">
            <a:extLst>
              <a:ext uri="{FF2B5EF4-FFF2-40B4-BE49-F238E27FC236}">
                <a16:creationId xmlns:a16="http://schemas.microsoft.com/office/drawing/2014/main" id="{883EC56F-9DE4-427B-BDDA-7E35F7CB4CBE}"/>
              </a:ext>
            </a:extLst>
          </p:cNvPr>
          <p:cNvSpPr>
            <a:spLocks noGrp="1"/>
          </p:cNvSpPr>
          <p:nvPr>
            <p:ph idx="1"/>
          </p:nvPr>
        </p:nvSpPr>
        <p:spPr/>
        <p:txBody>
          <a:bodyPr>
            <a:normAutofit/>
          </a:bodyPr>
          <a:lstStyle/>
          <a:p>
            <a:r>
              <a:rPr lang="en-US" dirty="0"/>
              <a:t>Ethnic groups (A numerically significant subgroup is 30 or more students)</a:t>
            </a:r>
          </a:p>
          <a:p>
            <a:r>
              <a:rPr lang="en-US" dirty="0"/>
              <a:t>Socioeconomically disadvantaged pupils (30 or more)</a:t>
            </a:r>
          </a:p>
          <a:p>
            <a:r>
              <a:rPr lang="en-US" dirty="0"/>
              <a:t>English learners (30 or more)</a:t>
            </a:r>
          </a:p>
          <a:p>
            <a:r>
              <a:rPr lang="en-US" dirty="0"/>
              <a:t>Pupils with disabilities (30 or more)</a:t>
            </a:r>
          </a:p>
          <a:p>
            <a:r>
              <a:rPr lang="en-US" dirty="0"/>
              <a:t>Foster youth (15 or more)</a:t>
            </a:r>
          </a:p>
          <a:p>
            <a:r>
              <a:rPr lang="en-US" dirty="0"/>
              <a:t>Homeless youth (15 or more)</a:t>
            </a:r>
          </a:p>
        </p:txBody>
      </p:sp>
      <p:sp>
        <p:nvSpPr>
          <p:cNvPr id="5" name="Slide Number Placeholder 4">
            <a:extLst>
              <a:ext uri="{FF2B5EF4-FFF2-40B4-BE49-F238E27FC236}">
                <a16:creationId xmlns:a16="http://schemas.microsoft.com/office/drawing/2014/main" id="{D3700D19-5DDE-4810-8624-45E90196E7A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083528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b495f8a397_1_163"/>
          <p:cNvSpPr txBox="1">
            <a:spLocks noGrp="1"/>
          </p:cNvSpPr>
          <p:nvPr>
            <p:ph type="title"/>
          </p:nvPr>
        </p:nvSpPr>
        <p:spPr/>
        <p:txBody>
          <a:bodyPr/>
          <a:lstStyle/>
          <a:p>
            <a:pPr lvl="0"/>
            <a:r>
              <a:rPr lang="en-US" dirty="0"/>
              <a:t>LCFF State Priorities</a:t>
            </a:r>
          </a:p>
        </p:txBody>
      </p:sp>
      <p:sp>
        <p:nvSpPr>
          <p:cNvPr id="240" name="Google Shape;240;gb495f8a397_1_163"/>
          <p:cNvSpPr txBox="1">
            <a:spLocks noGrp="1"/>
          </p:cNvSpPr>
          <p:nvPr>
            <p:ph type="body" idx="1"/>
          </p:nvPr>
        </p:nvSpPr>
        <p:spPr>
          <a:xfrm>
            <a:off x="1036320" y="1845733"/>
            <a:ext cx="4998718" cy="4388811"/>
          </a:xfrm>
        </p:spPr>
        <p:txBody>
          <a:bodyPr>
            <a:normAutofit/>
          </a:bodyPr>
          <a:lstStyle/>
          <a:p>
            <a:pPr lvl="0"/>
            <a:r>
              <a:rPr lang="en-US" sz="2600" dirty="0"/>
              <a:t>Priority 1: Appropriate teacher assignment, sufficient instructional materials, and facilities in good repair</a:t>
            </a:r>
          </a:p>
          <a:p>
            <a:pPr lvl="0"/>
            <a:r>
              <a:rPr lang="en-US" sz="2600" dirty="0"/>
              <a:t>Priority 2: Implementation of academic content and performance standards adopted by SBE</a:t>
            </a:r>
          </a:p>
          <a:p>
            <a:pPr lvl="0"/>
            <a:r>
              <a:rPr lang="en-US" sz="2600" dirty="0"/>
              <a:t>Priority 3: Parental Involvement and Family Engagement</a:t>
            </a:r>
          </a:p>
        </p:txBody>
      </p:sp>
      <p:sp>
        <p:nvSpPr>
          <p:cNvPr id="242" name="Google Shape;242;gb495f8a397_1_163"/>
          <p:cNvSpPr txBox="1">
            <a:spLocks noGrp="1"/>
          </p:cNvSpPr>
          <p:nvPr>
            <p:ph type="body" idx="2"/>
          </p:nvPr>
        </p:nvSpPr>
        <p:spPr>
          <a:xfrm>
            <a:off x="6217920" y="1845734"/>
            <a:ext cx="4998718" cy="4388809"/>
          </a:xfrm>
        </p:spPr>
        <p:txBody>
          <a:bodyPr>
            <a:noAutofit/>
          </a:bodyPr>
          <a:lstStyle/>
          <a:p>
            <a:pPr lvl="0"/>
            <a:r>
              <a:rPr lang="en-US" sz="2400" dirty="0"/>
              <a:t>Priority 4: Pupil Achievement </a:t>
            </a:r>
          </a:p>
          <a:p>
            <a:pPr lvl="0"/>
            <a:r>
              <a:rPr lang="en-US" sz="2400" dirty="0"/>
              <a:t>Priority 5: Pupil engagement</a:t>
            </a:r>
          </a:p>
          <a:p>
            <a:pPr lvl="0"/>
            <a:r>
              <a:rPr lang="en-US" sz="2400" dirty="0"/>
              <a:t>Priority 6: School Climate</a:t>
            </a:r>
          </a:p>
          <a:p>
            <a:pPr lvl="0"/>
            <a:r>
              <a:rPr lang="en-US" sz="2400" dirty="0"/>
              <a:t>Priority 7: Course Access</a:t>
            </a:r>
          </a:p>
          <a:p>
            <a:pPr lvl="0"/>
            <a:r>
              <a:rPr lang="en-US" sz="2400" dirty="0"/>
              <a:t>Priority 8: Other Pupil Outcomes</a:t>
            </a:r>
          </a:p>
          <a:p>
            <a:pPr lvl="0"/>
            <a:r>
              <a:rPr lang="en-US" sz="2400" dirty="0"/>
              <a:t>Priority 9: Expelled Students (COEs only)</a:t>
            </a:r>
          </a:p>
          <a:p>
            <a:pPr lvl="0"/>
            <a:r>
              <a:rPr lang="en-US" sz="2400" dirty="0"/>
              <a:t>Priority 10: Foster Youth (COEs only)</a:t>
            </a:r>
          </a:p>
          <a:p>
            <a:pPr marL="76200" lvl="0" indent="0">
              <a:buNone/>
            </a:pPr>
            <a:r>
              <a:rPr lang="en-US" sz="2400" dirty="0"/>
              <a:t>Plus any Local Priorities</a:t>
            </a:r>
          </a:p>
        </p:txBody>
      </p:sp>
      <p:sp>
        <p:nvSpPr>
          <p:cNvPr id="243" name="Google Shape;243;gb495f8a397_1_163"/>
          <p:cNvSpPr txBox="1">
            <a:spLocks noGrp="1"/>
          </p:cNvSpPr>
          <p:nvPr>
            <p:ph type="sldNum" idx="12"/>
          </p:nvPr>
        </p:nvSpPr>
        <p:spPr/>
        <p:txBody>
          <a:bodyPr/>
          <a:lstStyle/>
          <a:p>
            <a:pPr lvl="0"/>
            <a:fld id="{00000000-1234-1234-1234-123412341234}" type="slidenum">
              <a:rPr lang="en-US" smtClean="0"/>
              <a:pPr lvl="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b606d70826_0_50"/>
          <p:cNvSpPr txBox="1">
            <a:spLocks noGrp="1"/>
          </p:cNvSpPr>
          <p:nvPr>
            <p:ph type="title"/>
          </p:nvPr>
        </p:nvSpPr>
        <p:spPr/>
        <p:txBody>
          <a:bodyPr/>
          <a:lstStyle/>
          <a:p>
            <a:pPr lvl="0"/>
            <a:r>
              <a:rPr lang="en-US" dirty="0"/>
              <a:t>Prioritizing LCFF Priorities/Goals</a:t>
            </a:r>
          </a:p>
        </p:txBody>
      </p:sp>
      <p:sp>
        <p:nvSpPr>
          <p:cNvPr id="196" name="Google Shape;196;gb606d70826_0_50"/>
          <p:cNvSpPr txBox="1">
            <a:spLocks noGrp="1"/>
          </p:cNvSpPr>
          <p:nvPr>
            <p:ph type="body" idx="1"/>
          </p:nvPr>
        </p:nvSpPr>
        <p:spPr/>
        <p:txBody>
          <a:bodyPr>
            <a:normAutofit fontScale="92500" lnSpcReduction="20000"/>
          </a:bodyPr>
          <a:lstStyle/>
          <a:p>
            <a:pPr lvl="0"/>
            <a:r>
              <a:rPr lang="en-US" dirty="0"/>
              <a:t>LEAs should prioritize the goals, specific actions, and related expenditures included within the LCAP within one or more state priorities. </a:t>
            </a:r>
          </a:p>
          <a:p>
            <a:pPr lvl="0"/>
            <a:r>
              <a:rPr lang="en-US" dirty="0"/>
              <a:t>LEAs should consider stakeholder input and available data in determining whether and how to prioritize its goals within the LCAP.</a:t>
            </a:r>
          </a:p>
          <a:p>
            <a:pPr lvl="0"/>
            <a:r>
              <a:rPr lang="en-US" dirty="0"/>
              <a:t>In order to support prioritization of goals, the LCAP template provides LEAs with the option of developing three different kinds of goals:</a:t>
            </a:r>
          </a:p>
          <a:p>
            <a:pPr lvl="1">
              <a:spcBef>
                <a:spcPts val="600"/>
              </a:spcBef>
            </a:pPr>
            <a:r>
              <a:rPr lang="en-US" sz="2600" dirty="0"/>
              <a:t>Focus Goal</a:t>
            </a:r>
          </a:p>
          <a:p>
            <a:pPr lvl="1">
              <a:spcBef>
                <a:spcPts val="600"/>
              </a:spcBef>
            </a:pPr>
            <a:r>
              <a:rPr lang="en-US" sz="2600" dirty="0"/>
              <a:t>Broad Goal</a:t>
            </a:r>
          </a:p>
          <a:p>
            <a:pPr lvl="1">
              <a:spcBef>
                <a:spcPts val="600"/>
              </a:spcBef>
            </a:pPr>
            <a:r>
              <a:rPr lang="en-US" sz="2600" dirty="0"/>
              <a:t>Maintenance of Progress Goal</a:t>
            </a:r>
          </a:p>
          <a:p>
            <a:pPr lvl="1"/>
            <a:endParaRPr lang="en-US" dirty="0"/>
          </a:p>
          <a:p>
            <a:pPr lvl="0"/>
            <a:endParaRPr lang="en-US" dirty="0"/>
          </a:p>
          <a:p>
            <a:pPr lvl="1"/>
            <a:endParaRPr lang="en-US" dirty="0"/>
          </a:p>
        </p:txBody>
      </p:sp>
      <p:sp>
        <p:nvSpPr>
          <p:cNvPr id="197" name="Google Shape;197;gb606d70826_0_50"/>
          <p:cNvSpPr txBox="1">
            <a:spLocks noGrp="1"/>
          </p:cNvSpPr>
          <p:nvPr>
            <p:ph type="sldNum" idx="12"/>
          </p:nvPr>
        </p:nvSpPr>
        <p:spPr/>
        <p:txBody>
          <a:bodyPr/>
          <a:lstStyle/>
          <a:p>
            <a:pPr lvl="0"/>
            <a:fld id="{00000000-1234-1234-1234-123412341234}" type="slidenum">
              <a:rPr lang="en-US" smtClean="0"/>
              <a:pPr lvl="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2" name="Google Shape;632;p86"/>
          <p:cNvSpPr txBox="1">
            <a:spLocks noGrp="1"/>
          </p:cNvSpPr>
          <p:nvPr>
            <p:ph type="title"/>
          </p:nvPr>
        </p:nvSpPr>
        <p:spPr/>
        <p:txBody>
          <a:bodyPr/>
          <a:lstStyle/>
          <a:p>
            <a:r>
              <a:rPr lang="en-US" dirty="0">
                <a:sym typeface="Open Sans SemiBold"/>
              </a:rPr>
              <a:t>Types of Goals</a:t>
            </a:r>
            <a:endParaRPr lang="en-US" dirty="0"/>
          </a:p>
        </p:txBody>
      </p:sp>
      <p:sp>
        <p:nvSpPr>
          <p:cNvPr id="5" name="Content Placeholder 4">
            <a:extLst>
              <a:ext uri="{FF2B5EF4-FFF2-40B4-BE49-F238E27FC236}">
                <a16:creationId xmlns:a16="http://schemas.microsoft.com/office/drawing/2014/main" id="{A89D8650-78CC-4C79-977A-733B3185C171}"/>
              </a:ext>
            </a:extLst>
          </p:cNvPr>
          <p:cNvSpPr>
            <a:spLocks noGrp="1"/>
          </p:cNvSpPr>
          <p:nvPr>
            <p:ph idx="1"/>
          </p:nvPr>
        </p:nvSpPr>
        <p:spPr/>
        <p:txBody>
          <a:bodyPr>
            <a:normAutofit lnSpcReduction="10000"/>
          </a:bodyPr>
          <a:lstStyle/>
          <a:p>
            <a:r>
              <a:rPr lang="en-US" b="1" dirty="0">
                <a:sym typeface="Open Sans"/>
              </a:rPr>
              <a:t>Focus Goal: </a:t>
            </a:r>
            <a:r>
              <a:rPr lang="en-US" dirty="0">
                <a:sym typeface="Open Sans"/>
              </a:rPr>
              <a:t>A Focus Goal is relatively more concentrated in scope and may focus on a fewer number of metrics to measure improvement. A Focus Goal statement will be time bound and make clear how the goal is to be measured.</a:t>
            </a:r>
          </a:p>
          <a:p>
            <a:r>
              <a:rPr lang="en-US" b="1" dirty="0">
                <a:sym typeface="Open Sans"/>
              </a:rPr>
              <a:t>Broad Goal: </a:t>
            </a:r>
            <a:r>
              <a:rPr lang="en-US" dirty="0">
                <a:sym typeface="Open Sans"/>
              </a:rPr>
              <a:t>A Broad Goal is relatively less concentrated in its scope and may focus on improving performance across a wide range of metrics.</a:t>
            </a:r>
          </a:p>
          <a:p>
            <a:r>
              <a:rPr lang="en-US" b="1" dirty="0">
                <a:sym typeface="Open Sans"/>
              </a:rPr>
              <a:t>Maintenance of Progress Goal: </a:t>
            </a:r>
            <a:r>
              <a:rPr lang="en-US" dirty="0">
                <a:sym typeface="Open Sans"/>
              </a:rPr>
              <a:t>A Maintenance of Progress Goal includes actions that may be ongoing without significant changes and allows an LEA to track performance on any metrics not addressed in the other goals of the LCAP.</a:t>
            </a:r>
          </a:p>
        </p:txBody>
      </p:sp>
      <p:sp>
        <p:nvSpPr>
          <p:cNvPr id="2" name="Slide Number Placeholder 1">
            <a:extLst>
              <a:ext uri="{FF2B5EF4-FFF2-40B4-BE49-F238E27FC236}">
                <a16:creationId xmlns:a16="http://schemas.microsoft.com/office/drawing/2014/main" id="{B3055B10-7BDE-4C2C-A992-6329CA2EA998}"/>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CDBCF-DB2D-4FE2-8D40-7F8FB8D0EB27}"/>
              </a:ext>
            </a:extLst>
          </p:cNvPr>
          <p:cNvSpPr>
            <a:spLocks noGrp="1"/>
          </p:cNvSpPr>
          <p:nvPr>
            <p:ph type="title"/>
          </p:nvPr>
        </p:nvSpPr>
        <p:spPr/>
        <p:txBody>
          <a:bodyPr/>
          <a:lstStyle/>
          <a:p>
            <a:r>
              <a:rPr lang="en-US" dirty="0"/>
              <a:t>Goal Description</a:t>
            </a:r>
          </a:p>
        </p:txBody>
      </p:sp>
      <p:sp>
        <p:nvSpPr>
          <p:cNvPr id="3" name="Content Placeholder 2">
            <a:extLst>
              <a:ext uri="{FF2B5EF4-FFF2-40B4-BE49-F238E27FC236}">
                <a16:creationId xmlns:a16="http://schemas.microsoft.com/office/drawing/2014/main" id="{3C2A9C85-E3FD-4D55-9B79-0039EA6A68C3}"/>
              </a:ext>
            </a:extLst>
          </p:cNvPr>
          <p:cNvSpPr>
            <a:spLocks noGrp="1"/>
          </p:cNvSpPr>
          <p:nvPr>
            <p:ph idx="1"/>
          </p:nvPr>
        </p:nvSpPr>
        <p:spPr/>
        <p:txBody>
          <a:bodyPr>
            <a:normAutofit/>
          </a:bodyPr>
          <a:lstStyle/>
          <a:p>
            <a:r>
              <a:rPr lang="en-US" dirty="0"/>
              <a:t>Describe what the LEA plans to achieve through the actions included in the goal. </a:t>
            </a:r>
          </a:p>
          <a:p>
            <a:r>
              <a:rPr lang="en-US" dirty="0"/>
              <a:t>When developing a goal description, LEAs should consider the guidance in the instructions, and may also consider best practices.</a:t>
            </a:r>
          </a:p>
          <a:p>
            <a:pPr lvl="1">
              <a:spcBef>
                <a:spcPts val="600"/>
              </a:spcBef>
            </a:pPr>
            <a:r>
              <a:rPr lang="en-US" dirty="0"/>
              <a:t>For example, LEAs may consider writing goal descriptions that are specific, measurable, attainable and realistic (SMART).</a:t>
            </a:r>
          </a:p>
        </p:txBody>
      </p:sp>
      <p:sp>
        <p:nvSpPr>
          <p:cNvPr id="4" name="Slide Number Placeholder 3">
            <a:extLst>
              <a:ext uri="{FF2B5EF4-FFF2-40B4-BE49-F238E27FC236}">
                <a16:creationId xmlns:a16="http://schemas.microsoft.com/office/drawing/2014/main" id="{6949ACA7-7A29-4990-8E94-A6435B4A93C7}"/>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195662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CDBCF-DB2D-4FE2-8D40-7F8FB8D0EB27}"/>
              </a:ext>
            </a:extLst>
          </p:cNvPr>
          <p:cNvSpPr>
            <a:spLocks noGrp="1"/>
          </p:cNvSpPr>
          <p:nvPr>
            <p:ph type="title"/>
          </p:nvPr>
        </p:nvSpPr>
        <p:spPr/>
        <p:txBody>
          <a:bodyPr/>
          <a:lstStyle/>
          <a:p>
            <a:r>
              <a:rPr lang="en-US" dirty="0"/>
              <a:t>“Why” Statement</a:t>
            </a:r>
          </a:p>
        </p:txBody>
      </p:sp>
      <p:sp>
        <p:nvSpPr>
          <p:cNvPr id="3" name="Content Placeholder 2">
            <a:extLst>
              <a:ext uri="{FF2B5EF4-FFF2-40B4-BE49-F238E27FC236}">
                <a16:creationId xmlns:a16="http://schemas.microsoft.com/office/drawing/2014/main" id="{3C2A9C85-E3FD-4D55-9B79-0039EA6A68C3}"/>
              </a:ext>
            </a:extLst>
          </p:cNvPr>
          <p:cNvSpPr>
            <a:spLocks noGrp="1"/>
          </p:cNvSpPr>
          <p:nvPr>
            <p:ph idx="1"/>
          </p:nvPr>
        </p:nvSpPr>
        <p:spPr/>
        <p:txBody>
          <a:bodyPr>
            <a:normAutofit/>
          </a:bodyPr>
          <a:lstStyle/>
          <a:p>
            <a:r>
              <a:rPr lang="en-US" dirty="0"/>
              <a:t>An explanation of why the LEA has developed this goal.</a:t>
            </a:r>
          </a:p>
          <a:p>
            <a:pPr lvl="1">
              <a:spcBef>
                <a:spcPts val="600"/>
              </a:spcBef>
            </a:pPr>
            <a:r>
              <a:rPr lang="en-US" dirty="0"/>
              <a:t>As a best practice, the why statement for each type of goal could include a description of the data and stakeholder engagement that led to its development.</a:t>
            </a:r>
          </a:p>
        </p:txBody>
      </p:sp>
      <p:sp>
        <p:nvSpPr>
          <p:cNvPr id="4" name="Slide Number Placeholder 3">
            <a:extLst>
              <a:ext uri="{FF2B5EF4-FFF2-40B4-BE49-F238E27FC236}">
                <a16:creationId xmlns:a16="http://schemas.microsoft.com/office/drawing/2014/main" id="{6949ACA7-7A29-4990-8E94-A6435B4A93C7}"/>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2265861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626C5-3D9A-4C62-AECE-731199D647FF}"/>
              </a:ext>
            </a:extLst>
          </p:cNvPr>
          <p:cNvSpPr>
            <a:spLocks noGrp="1"/>
          </p:cNvSpPr>
          <p:nvPr>
            <p:ph type="title"/>
          </p:nvPr>
        </p:nvSpPr>
        <p:spPr/>
        <p:txBody>
          <a:bodyPr/>
          <a:lstStyle/>
          <a:p>
            <a:r>
              <a:rPr lang="en-US" dirty="0"/>
              <a:t>Measuring and Reporting Results</a:t>
            </a:r>
          </a:p>
        </p:txBody>
      </p:sp>
      <p:sp>
        <p:nvSpPr>
          <p:cNvPr id="3" name="Content Placeholder 2">
            <a:extLst>
              <a:ext uri="{FF2B5EF4-FFF2-40B4-BE49-F238E27FC236}">
                <a16:creationId xmlns:a16="http://schemas.microsoft.com/office/drawing/2014/main" id="{3B3031FC-572A-4E71-86E2-A85AD9DC1E8C}"/>
              </a:ext>
            </a:extLst>
          </p:cNvPr>
          <p:cNvSpPr>
            <a:spLocks noGrp="1"/>
          </p:cNvSpPr>
          <p:nvPr>
            <p:ph idx="1"/>
          </p:nvPr>
        </p:nvSpPr>
        <p:spPr/>
        <p:txBody>
          <a:bodyPr>
            <a:normAutofit lnSpcReduction="10000"/>
          </a:bodyPr>
          <a:lstStyle/>
          <a:p>
            <a:pPr marL="0" indent="0">
              <a:buNone/>
            </a:pPr>
            <a:r>
              <a:rPr lang="en-US" dirty="0"/>
              <a:t>For 2021–22, complete the table as follows:</a:t>
            </a:r>
          </a:p>
          <a:p>
            <a:r>
              <a:rPr lang="en-US" dirty="0"/>
              <a:t>Metric: Indicate how progress is being measured using a metric</a:t>
            </a:r>
          </a:p>
          <a:p>
            <a:r>
              <a:rPr lang="en-US" dirty="0"/>
              <a:t>Baseline: Enter the baseline when completing the LCAP for 2021–22, consistent with the LCAP instructions</a:t>
            </a:r>
          </a:p>
          <a:p>
            <a:r>
              <a:rPr lang="en-US" dirty="0"/>
              <a:t>Year 1, Year 2, and Year 3 Outcomes: Do not complete for 2021–22</a:t>
            </a:r>
          </a:p>
          <a:p>
            <a:r>
              <a:rPr lang="en-US" dirty="0"/>
              <a:t>Desired Outcome for 2023–24: Enter the desired outcome for the relevant metric the LEA expects to achieve by the end of the 2023–24 LCAP year</a:t>
            </a:r>
          </a:p>
          <a:p>
            <a:endParaRPr lang="en-US" dirty="0"/>
          </a:p>
        </p:txBody>
      </p:sp>
      <p:sp>
        <p:nvSpPr>
          <p:cNvPr id="4" name="Slide Number Placeholder 3">
            <a:extLst>
              <a:ext uri="{FF2B5EF4-FFF2-40B4-BE49-F238E27FC236}">
                <a16:creationId xmlns:a16="http://schemas.microsoft.com/office/drawing/2014/main" id="{3F83C22C-31D8-4B69-B6C7-44E22BAD4982}"/>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55372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D805C-129E-447F-83C2-A83D268128E1}"/>
              </a:ext>
            </a:extLst>
          </p:cNvPr>
          <p:cNvSpPr>
            <a:spLocks noGrp="1"/>
          </p:cNvSpPr>
          <p:nvPr>
            <p:ph type="title"/>
          </p:nvPr>
        </p:nvSpPr>
        <p:spPr/>
        <p:txBody>
          <a:bodyPr/>
          <a:lstStyle/>
          <a:p>
            <a:r>
              <a:rPr lang="en-US" dirty="0"/>
              <a:t>Metrics Versus Actions</a:t>
            </a:r>
          </a:p>
        </p:txBody>
      </p:sp>
      <p:sp>
        <p:nvSpPr>
          <p:cNvPr id="7" name="Content Placeholder 6">
            <a:extLst>
              <a:ext uri="{FF2B5EF4-FFF2-40B4-BE49-F238E27FC236}">
                <a16:creationId xmlns:a16="http://schemas.microsoft.com/office/drawing/2014/main" id="{971D8FBE-CB39-4415-978F-6F4EC233DF47}"/>
              </a:ext>
            </a:extLst>
          </p:cNvPr>
          <p:cNvSpPr>
            <a:spLocks noGrp="1"/>
          </p:cNvSpPr>
          <p:nvPr>
            <p:ph idx="1"/>
          </p:nvPr>
        </p:nvSpPr>
        <p:spPr/>
        <p:txBody>
          <a:bodyPr/>
          <a:lstStyle/>
          <a:p>
            <a:r>
              <a:rPr lang="en-US" dirty="0"/>
              <a:t>A metric indicates the unit of measurement for an expected outcome.</a:t>
            </a:r>
          </a:p>
          <a:p>
            <a:r>
              <a:rPr lang="en-US" dirty="0"/>
              <a:t>Example:</a:t>
            </a:r>
          </a:p>
          <a:p>
            <a:pPr lvl="1"/>
            <a:r>
              <a:rPr lang="en-US" dirty="0"/>
              <a:t>Metric: 			Suspension Rate as a Percentage</a:t>
            </a:r>
          </a:p>
          <a:p>
            <a:pPr lvl="1"/>
            <a:r>
              <a:rPr lang="en-US" dirty="0"/>
              <a:t>Expected Outcome: 	Reduce by 5%</a:t>
            </a:r>
          </a:p>
          <a:p>
            <a:pPr lvl="1"/>
            <a:r>
              <a:rPr lang="en-US" dirty="0"/>
              <a:t>Action:			Staff Training in PBIS</a:t>
            </a:r>
          </a:p>
          <a:p>
            <a:r>
              <a:rPr lang="en-US" dirty="0"/>
              <a:t>An action is something that is done to cause the expected outcome.</a:t>
            </a:r>
          </a:p>
          <a:p>
            <a:pPr lvl="1"/>
            <a:endParaRPr lang="en-US" dirty="0"/>
          </a:p>
        </p:txBody>
      </p:sp>
      <p:sp>
        <p:nvSpPr>
          <p:cNvPr id="3" name="Slide Number Placeholder 2">
            <a:extLst>
              <a:ext uri="{FF2B5EF4-FFF2-40B4-BE49-F238E27FC236}">
                <a16:creationId xmlns:a16="http://schemas.microsoft.com/office/drawing/2014/main" id="{40E2137E-4115-47B2-A086-05AED1542C43}"/>
              </a:ext>
            </a:extLst>
          </p:cNvPr>
          <p:cNvSpPr>
            <a:spLocks noGrp="1"/>
          </p:cNvSpPr>
          <p:nvPr>
            <p:ph type="sldNum" sz="quarter" idx="12"/>
          </p:nvPr>
        </p:nvSpPr>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312124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b365715933_1_19"/>
          <p:cNvSpPr txBox="1">
            <a:spLocks noGrp="1"/>
          </p:cNvSpPr>
          <p:nvPr>
            <p:ph type="title"/>
          </p:nvPr>
        </p:nvSpPr>
        <p:spPr/>
        <p:txBody>
          <a:bodyPr/>
          <a:lstStyle/>
          <a:p>
            <a:pPr lvl="0"/>
            <a:r>
              <a:rPr lang="en-US" dirty="0"/>
              <a:t>Webinar Series</a:t>
            </a:r>
          </a:p>
        </p:txBody>
      </p:sp>
      <p:sp>
        <p:nvSpPr>
          <p:cNvPr id="323" name="Google Shape;323;gb365715933_1_19"/>
          <p:cNvSpPr txBox="1">
            <a:spLocks noGrp="1"/>
          </p:cNvSpPr>
          <p:nvPr>
            <p:ph type="body" idx="1"/>
          </p:nvPr>
        </p:nvSpPr>
        <p:spPr/>
        <p:txBody>
          <a:bodyPr/>
          <a:lstStyle/>
          <a:p>
            <a:pPr lvl="0"/>
            <a:r>
              <a:rPr lang="en-US" dirty="0"/>
              <a:t>Tuesdays @ 2</a:t>
            </a:r>
          </a:p>
        </p:txBody>
      </p:sp>
      <p:sp>
        <p:nvSpPr>
          <p:cNvPr id="2" name="Text Placeholder 1">
            <a:extLst>
              <a:ext uri="{FF2B5EF4-FFF2-40B4-BE49-F238E27FC236}">
                <a16:creationId xmlns:a16="http://schemas.microsoft.com/office/drawing/2014/main" id="{C2020C05-1451-4E9A-884B-C8C9BDB04BF5}"/>
              </a:ext>
            </a:extLst>
          </p:cNvPr>
          <p:cNvSpPr>
            <a:spLocks noGrp="1"/>
          </p:cNvSpPr>
          <p:nvPr>
            <p:ph type="body" idx="2"/>
          </p:nvPr>
        </p:nvSpPr>
        <p:spPr>
          <a:xfrm>
            <a:off x="1097280" y="2582333"/>
            <a:ext cx="4937760" cy="3701235"/>
          </a:xfrm>
        </p:spPr>
        <p:txBody>
          <a:bodyPr>
            <a:normAutofit/>
          </a:bodyPr>
          <a:lstStyle/>
          <a:p>
            <a:pPr lvl="0"/>
            <a:r>
              <a:rPr lang="en-US" sz="2600" dirty="0"/>
              <a:t>2/9: Developing Focus Goals and Maintenance Goals for the LCAP</a:t>
            </a:r>
          </a:p>
        </p:txBody>
      </p:sp>
      <p:sp>
        <p:nvSpPr>
          <p:cNvPr id="3" name="Text Placeholder 2">
            <a:extLst>
              <a:ext uri="{FF2B5EF4-FFF2-40B4-BE49-F238E27FC236}">
                <a16:creationId xmlns:a16="http://schemas.microsoft.com/office/drawing/2014/main" id="{1B62B3BC-40C3-4DB9-A219-2F551DD8FFAB}"/>
              </a:ext>
            </a:extLst>
          </p:cNvPr>
          <p:cNvSpPr>
            <a:spLocks noGrp="1"/>
          </p:cNvSpPr>
          <p:nvPr>
            <p:ph type="body" idx="3"/>
          </p:nvPr>
        </p:nvSpPr>
        <p:spPr/>
        <p:txBody>
          <a:bodyPr/>
          <a:lstStyle/>
          <a:p>
            <a:r>
              <a:rPr lang="en-US" dirty="0"/>
              <a:t>Thursdays @ 3</a:t>
            </a:r>
          </a:p>
        </p:txBody>
      </p:sp>
      <p:sp>
        <p:nvSpPr>
          <p:cNvPr id="4" name="Text Placeholder 3">
            <a:extLst>
              <a:ext uri="{FF2B5EF4-FFF2-40B4-BE49-F238E27FC236}">
                <a16:creationId xmlns:a16="http://schemas.microsoft.com/office/drawing/2014/main" id="{43C93102-AA20-4FF4-9000-C6388505DDAF}"/>
              </a:ext>
            </a:extLst>
          </p:cNvPr>
          <p:cNvSpPr>
            <a:spLocks noGrp="1"/>
          </p:cNvSpPr>
          <p:nvPr>
            <p:ph type="body" idx="4"/>
          </p:nvPr>
        </p:nvSpPr>
        <p:spPr>
          <a:xfrm>
            <a:off x="6217920" y="2582333"/>
            <a:ext cx="4937760" cy="3989063"/>
          </a:xfrm>
        </p:spPr>
        <p:txBody>
          <a:bodyPr>
            <a:normAutofit/>
          </a:bodyPr>
          <a:lstStyle/>
          <a:p>
            <a:r>
              <a:rPr lang="en-US" dirty="0">
                <a:highlight>
                  <a:srgbClr val="FFFF00"/>
                </a:highlight>
              </a:rPr>
              <a:t>2/4: Developing Broad Goals for the LCAP</a:t>
            </a:r>
          </a:p>
          <a:p>
            <a:r>
              <a:rPr lang="en-US" dirty="0"/>
              <a:t>2/11: The CA School Dashboard Local Indicator Process for 2021–22</a:t>
            </a:r>
          </a:p>
          <a:p>
            <a:r>
              <a:rPr lang="en-US" dirty="0"/>
              <a:t>2/18: Data and the LCAP, Part 2</a:t>
            </a:r>
          </a:p>
        </p:txBody>
      </p:sp>
      <p:sp>
        <p:nvSpPr>
          <p:cNvPr id="324" name="Google Shape;324;gb365715933_1_19"/>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sym typeface="Arial"/>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b="0" i="0" u="none" strike="noStrike" kern="120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137618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7A96-97C6-40DE-AD19-4B9EF34FA72C}"/>
              </a:ext>
            </a:extLst>
          </p:cNvPr>
          <p:cNvSpPr>
            <a:spLocks noGrp="1"/>
          </p:cNvSpPr>
          <p:nvPr>
            <p:ph type="title"/>
          </p:nvPr>
        </p:nvSpPr>
        <p:spPr/>
        <p:txBody>
          <a:bodyPr/>
          <a:lstStyle/>
          <a:p>
            <a:r>
              <a:rPr lang="en-US" dirty="0"/>
              <a:t>Timeline for Outcomes</a:t>
            </a:r>
          </a:p>
        </p:txBody>
      </p:sp>
      <p:graphicFrame>
        <p:nvGraphicFramePr>
          <p:cNvPr id="5" name="Content Placeholder 4">
            <a:extLst>
              <a:ext uri="{FF2B5EF4-FFF2-40B4-BE49-F238E27FC236}">
                <a16:creationId xmlns:a16="http://schemas.microsoft.com/office/drawing/2014/main" id="{18562806-FC4D-414D-9A73-6CC6F16CB1FE}"/>
              </a:ext>
            </a:extLst>
          </p:cNvPr>
          <p:cNvGraphicFramePr>
            <a:graphicFrameLocks noGrp="1"/>
          </p:cNvGraphicFramePr>
          <p:nvPr>
            <p:ph idx="1"/>
            <p:extLst>
              <p:ext uri="{D42A27DB-BD31-4B8C-83A1-F6EECF244321}">
                <p14:modId xmlns:p14="http://schemas.microsoft.com/office/powerpoint/2010/main" val="3601262068"/>
              </p:ext>
            </p:extLst>
          </p:nvPr>
        </p:nvGraphicFramePr>
        <p:xfrm>
          <a:off x="358025" y="1790669"/>
          <a:ext cx="11536909" cy="4492131"/>
        </p:xfrm>
        <a:graphic>
          <a:graphicData uri="http://schemas.openxmlformats.org/drawingml/2006/table">
            <a:tbl>
              <a:tblPr firstRow="1"/>
              <a:tblGrid>
                <a:gridCol w="1935884">
                  <a:extLst>
                    <a:ext uri="{9D8B030D-6E8A-4147-A177-3AD203B41FA5}">
                      <a16:colId xmlns:a16="http://schemas.microsoft.com/office/drawing/2014/main" val="265533105"/>
                    </a:ext>
                  </a:extLst>
                </a:gridCol>
                <a:gridCol w="1919849">
                  <a:extLst>
                    <a:ext uri="{9D8B030D-6E8A-4147-A177-3AD203B41FA5}">
                      <a16:colId xmlns:a16="http://schemas.microsoft.com/office/drawing/2014/main" val="1846728408"/>
                    </a:ext>
                  </a:extLst>
                </a:gridCol>
                <a:gridCol w="1920739">
                  <a:extLst>
                    <a:ext uri="{9D8B030D-6E8A-4147-A177-3AD203B41FA5}">
                      <a16:colId xmlns:a16="http://schemas.microsoft.com/office/drawing/2014/main" val="460220016"/>
                    </a:ext>
                  </a:extLst>
                </a:gridCol>
                <a:gridCol w="1919849">
                  <a:extLst>
                    <a:ext uri="{9D8B030D-6E8A-4147-A177-3AD203B41FA5}">
                      <a16:colId xmlns:a16="http://schemas.microsoft.com/office/drawing/2014/main" val="2592196822"/>
                    </a:ext>
                  </a:extLst>
                </a:gridCol>
                <a:gridCol w="1919849">
                  <a:extLst>
                    <a:ext uri="{9D8B030D-6E8A-4147-A177-3AD203B41FA5}">
                      <a16:colId xmlns:a16="http://schemas.microsoft.com/office/drawing/2014/main" val="3914736300"/>
                    </a:ext>
                  </a:extLst>
                </a:gridCol>
                <a:gridCol w="1920739">
                  <a:extLst>
                    <a:ext uri="{9D8B030D-6E8A-4147-A177-3AD203B41FA5}">
                      <a16:colId xmlns:a16="http://schemas.microsoft.com/office/drawing/2014/main" val="864939568"/>
                    </a:ext>
                  </a:extLst>
                </a:gridCol>
              </a:tblGrid>
              <a:tr h="1200291">
                <a:tc>
                  <a:txBody>
                    <a:bodyPr/>
                    <a:lstStyle/>
                    <a:p>
                      <a:pPr marL="0" marR="0" algn="ctr">
                        <a:lnSpc>
                          <a:spcPct val="100000"/>
                        </a:lnSpc>
                        <a:spcBef>
                          <a:spcPts val="0"/>
                        </a:spcBef>
                        <a:spcAft>
                          <a:spcPts val="0"/>
                        </a:spcAft>
                        <a:tabLst>
                          <a:tab pos="3234055" algn="l"/>
                        </a:tabLst>
                      </a:pPr>
                      <a:r>
                        <a:rPr lang="en-US" sz="2400" dirty="0">
                          <a:effectLst/>
                          <a:latin typeface="Arial" panose="020B0604020202020204" pitchFamily="34" charset="0"/>
                          <a:ea typeface="Arial" panose="020B0604020202020204" pitchFamily="34" charset="0"/>
                          <a:cs typeface="Arial" panose="020B0604020202020204" pitchFamily="34" charset="0"/>
                        </a:rPr>
                        <a:t>Metric</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Baseline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1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2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3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Desired Outcome for</a:t>
                      </a:r>
                      <a:b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b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2023-24</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879582424"/>
                  </a:ext>
                </a:extLst>
              </a:tr>
              <a:tr h="2443069">
                <a:tc>
                  <a:txBody>
                    <a:bodyPr/>
                    <a:lstStyle/>
                    <a:p>
                      <a:pPr marL="0" marR="0">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2021–22</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2021–22</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nSpc>
                          <a:spcPct val="100000"/>
                        </a:lnSpc>
                        <a:spcBef>
                          <a:spcPts val="0"/>
                        </a:spcBef>
                        <a:spcAft>
                          <a:spcPts val="0"/>
                        </a:spcAft>
                        <a:tabLst>
                          <a:tab pos="3234055" algn="l"/>
                        </a:tabLst>
                      </a:pPr>
                      <a:r>
                        <a:rPr lang="en-US" sz="240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a:solidFill>
                            <a:srgbClr val="000000"/>
                          </a:solidFill>
                          <a:effectLst/>
                          <a:latin typeface="Arial" panose="020B0604020202020204" pitchFamily="34" charset="0"/>
                          <a:ea typeface="Arial" panose="020B0604020202020204" pitchFamily="34" charset="0"/>
                          <a:cs typeface="Arial" panose="020B0604020202020204" pitchFamily="34" charset="0"/>
                        </a:rPr>
                        <a:t>2022–23</a:t>
                      </a:r>
                      <a:r>
                        <a:rPr lang="en-US" sz="2400">
                          <a:solidFill>
                            <a:srgbClr val="000000"/>
                          </a:solidFill>
                          <a:effectLst/>
                          <a:latin typeface="Arial" panose="020B0604020202020204" pitchFamily="34" charset="0"/>
                          <a:ea typeface="Arial" panose="020B0604020202020204" pitchFamily="34" charset="0"/>
                          <a:cs typeface="Arial" panose="020B0604020202020204" pitchFamily="34" charset="0"/>
                        </a:rPr>
                        <a:t>. Leave blank until then.</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2023–24</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Leave blank until then.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2024–25</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Leave blank until then.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Enter information in this box when completing the LCAP for </a:t>
                      </a:r>
                      <a:r>
                        <a:rPr lang="en-US" sz="2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2023–24</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1234818466"/>
                  </a:ext>
                </a:extLst>
              </a:tr>
            </a:tbl>
          </a:graphicData>
        </a:graphic>
      </p:graphicFrame>
      <p:sp>
        <p:nvSpPr>
          <p:cNvPr id="4" name="Slide Number Placeholder 3">
            <a:extLst>
              <a:ext uri="{FF2B5EF4-FFF2-40B4-BE49-F238E27FC236}">
                <a16:creationId xmlns:a16="http://schemas.microsoft.com/office/drawing/2014/main" id="{6D2DB4A6-6258-4094-B014-4DFF436ABA84}"/>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209351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2467-6684-4115-A83E-A9E17F0FCA44}"/>
              </a:ext>
            </a:extLst>
          </p:cNvPr>
          <p:cNvSpPr>
            <a:spLocks noGrp="1"/>
          </p:cNvSpPr>
          <p:nvPr>
            <p:ph type="title"/>
          </p:nvPr>
        </p:nvSpPr>
        <p:spPr/>
        <p:txBody>
          <a:bodyPr/>
          <a:lstStyle/>
          <a:p>
            <a:r>
              <a:rPr lang="en-US" dirty="0"/>
              <a:t>A Word About Baselines</a:t>
            </a:r>
          </a:p>
        </p:txBody>
      </p:sp>
      <p:sp>
        <p:nvSpPr>
          <p:cNvPr id="3" name="Content Placeholder 2">
            <a:extLst>
              <a:ext uri="{FF2B5EF4-FFF2-40B4-BE49-F238E27FC236}">
                <a16:creationId xmlns:a16="http://schemas.microsoft.com/office/drawing/2014/main" id="{D7CCA0AB-14DD-4983-A4BB-67779DB4F8C5}"/>
              </a:ext>
            </a:extLst>
          </p:cNvPr>
          <p:cNvSpPr>
            <a:spLocks noGrp="1"/>
          </p:cNvSpPr>
          <p:nvPr>
            <p:ph idx="1"/>
          </p:nvPr>
        </p:nvSpPr>
        <p:spPr/>
        <p:txBody>
          <a:bodyPr>
            <a:normAutofit fontScale="92500" lnSpcReduction="10000"/>
          </a:bodyPr>
          <a:lstStyle/>
          <a:p>
            <a:r>
              <a:rPr lang="en-US" dirty="0"/>
              <a:t>Include in the baseline column the most recent data associated with this metric available at the time of adoption of the LCAP</a:t>
            </a:r>
          </a:p>
          <a:p>
            <a:pPr lvl="1">
              <a:spcBef>
                <a:spcPts val="600"/>
              </a:spcBef>
            </a:pPr>
            <a:r>
              <a:rPr lang="en-US" sz="2600" dirty="0"/>
              <a:t>LEAs may use data as reported on the 2019 Dashboard for the baseline of a metric only if that data represents the most recent available data.</a:t>
            </a:r>
          </a:p>
          <a:p>
            <a:pPr lvl="1"/>
            <a:r>
              <a:rPr lang="en-US" sz="2600" dirty="0"/>
              <a:t>Using the most recent data available may involve reviewing data from California Longitudinal Pupil Achievement Data System (CALPADS)</a:t>
            </a:r>
          </a:p>
          <a:p>
            <a:r>
              <a:rPr lang="en-US" dirty="0"/>
              <a:t>The most recent data available may include a point in time calculation taken each year on the same date for comparability purposes</a:t>
            </a:r>
          </a:p>
          <a:p>
            <a:r>
              <a:rPr lang="en-US" dirty="0"/>
              <a:t>The baseline data must remain unchanged throughout the three-year LCAP</a:t>
            </a:r>
          </a:p>
        </p:txBody>
      </p:sp>
      <p:sp>
        <p:nvSpPr>
          <p:cNvPr id="4" name="Slide Number Placeholder 3">
            <a:extLst>
              <a:ext uri="{FF2B5EF4-FFF2-40B4-BE49-F238E27FC236}">
                <a16:creationId xmlns:a16="http://schemas.microsoft.com/office/drawing/2014/main" id="{9371CFFB-C623-425B-9175-E8F0479F658F}"/>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852758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58751-5A1A-43A7-9B1C-C0955AC75908}"/>
              </a:ext>
            </a:extLst>
          </p:cNvPr>
          <p:cNvSpPr>
            <a:spLocks noGrp="1"/>
          </p:cNvSpPr>
          <p:nvPr>
            <p:ph type="title"/>
          </p:nvPr>
        </p:nvSpPr>
        <p:spPr/>
        <p:txBody>
          <a:bodyPr/>
          <a:lstStyle/>
          <a:p>
            <a:r>
              <a:rPr lang="en-US" dirty="0"/>
              <a:t>Actions Table</a:t>
            </a:r>
          </a:p>
        </p:txBody>
      </p:sp>
      <p:graphicFrame>
        <p:nvGraphicFramePr>
          <p:cNvPr id="5" name="Content Placeholder 4">
            <a:extLst>
              <a:ext uri="{FF2B5EF4-FFF2-40B4-BE49-F238E27FC236}">
                <a16:creationId xmlns:a16="http://schemas.microsoft.com/office/drawing/2014/main" id="{299C220F-DCE7-47AA-BE58-72C847A6B2FA}"/>
              </a:ext>
            </a:extLst>
          </p:cNvPr>
          <p:cNvGraphicFramePr>
            <a:graphicFrameLocks noGrp="1"/>
          </p:cNvGraphicFramePr>
          <p:nvPr>
            <p:ph idx="1"/>
            <p:extLst>
              <p:ext uri="{D42A27DB-BD31-4B8C-83A1-F6EECF244321}">
                <p14:modId xmlns:p14="http://schemas.microsoft.com/office/powerpoint/2010/main" val="2427335955"/>
              </p:ext>
            </p:extLst>
          </p:nvPr>
        </p:nvGraphicFramePr>
        <p:xfrm>
          <a:off x="128334" y="1828800"/>
          <a:ext cx="11935332" cy="4133850"/>
        </p:xfrm>
        <a:graphic>
          <a:graphicData uri="http://schemas.openxmlformats.org/drawingml/2006/table">
            <a:tbl>
              <a:tblPr firstRow="1" firstCol="1" bandRow="1"/>
              <a:tblGrid>
                <a:gridCol w="1310322">
                  <a:extLst>
                    <a:ext uri="{9D8B030D-6E8A-4147-A177-3AD203B41FA5}">
                      <a16:colId xmlns:a16="http://schemas.microsoft.com/office/drawing/2014/main" val="2305751671"/>
                    </a:ext>
                  </a:extLst>
                </a:gridCol>
                <a:gridCol w="2369491">
                  <a:extLst>
                    <a:ext uri="{9D8B030D-6E8A-4147-A177-3AD203B41FA5}">
                      <a16:colId xmlns:a16="http://schemas.microsoft.com/office/drawing/2014/main" val="3070498697"/>
                    </a:ext>
                  </a:extLst>
                </a:gridCol>
                <a:gridCol w="4714061">
                  <a:extLst>
                    <a:ext uri="{9D8B030D-6E8A-4147-A177-3AD203B41FA5}">
                      <a16:colId xmlns:a16="http://schemas.microsoft.com/office/drawing/2014/main" val="15217271"/>
                    </a:ext>
                  </a:extLst>
                </a:gridCol>
                <a:gridCol w="1755648">
                  <a:extLst>
                    <a:ext uri="{9D8B030D-6E8A-4147-A177-3AD203B41FA5}">
                      <a16:colId xmlns:a16="http://schemas.microsoft.com/office/drawing/2014/main" val="1056606024"/>
                    </a:ext>
                  </a:extLst>
                </a:gridCol>
                <a:gridCol w="1785810">
                  <a:extLst>
                    <a:ext uri="{9D8B030D-6E8A-4147-A177-3AD203B41FA5}">
                      <a16:colId xmlns:a16="http://schemas.microsoft.com/office/drawing/2014/main" val="2897552867"/>
                    </a:ext>
                  </a:extLst>
                </a:gridCol>
              </a:tblGrid>
              <a:tr h="398155">
                <a:tc>
                  <a:txBody>
                    <a:bodyPr/>
                    <a:lstStyle/>
                    <a:p>
                      <a:pPr marL="0" marR="0" algn="l">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l">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Title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l">
                        <a:spcBef>
                          <a:spcPts val="0"/>
                        </a:spcBef>
                        <a:spcAft>
                          <a:spcPts val="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Description</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l">
                        <a:spcBef>
                          <a:spcPts val="0"/>
                        </a:spcBef>
                        <a:spcAft>
                          <a:spcPts val="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Total Funds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l">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Contributing</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2064539059"/>
                  </a:ext>
                </a:extLst>
              </a:tr>
              <a:tr h="1346578">
                <a:tc>
                  <a:txBody>
                    <a:bodyPr/>
                    <a:lstStyle/>
                    <a:p>
                      <a:pPr marL="0" marR="0" algn="ctr">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short title for the action; this will appear in the expenditure tables]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[$ 0.00]</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spcBef>
                          <a:spcPts val="0"/>
                        </a:spcBef>
                        <a:spcAft>
                          <a:spcPts val="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[Y/N]</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3260159257"/>
                  </a:ext>
                </a:extLst>
              </a:tr>
              <a:tr h="1346578">
                <a:tc>
                  <a:txBody>
                    <a:bodyPr/>
                    <a:lstStyle/>
                    <a:p>
                      <a:pPr marL="0" marR="0" algn="ctr">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[A short title for the action; this will appear in the expenditure tables]</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[$ 0.00]</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spcBef>
                          <a:spcPts val="0"/>
                        </a:spcBef>
                        <a:spcAft>
                          <a:spcPts val="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[Y/N]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3145856997"/>
                  </a:ext>
                </a:extLst>
              </a:tr>
            </a:tbl>
          </a:graphicData>
        </a:graphic>
      </p:graphicFrame>
      <p:sp>
        <p:nvSpPr>
          <p:cNvPr id="4" name="Slide Number Placeholder 3">
            <a:extLst>
              <a:ext uri="{FF2B5EF4-FFF2-40B4-BE49-F238E27FC236}">
                <a16:creationId xmlns:a16="http://schemas.microsoft.com/office/drawing/2014/main" id="{9D34F68E-EF56-4115-8CAD-9FFFC7DB5984}"/>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3061164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6BBDB-EA97-4BA7-B233-70E3FD6BD81E}"/>
              </a:ext>
            </a:extLst>
          </p:cNvPr>
          <p:cNvSpPr>
            <a:spLocks noGrp="1"/>
          </p:cNvSpPr>
          <p:nvPr>
            <p:ph type="title"/>
          </p:nvPr>
        </p:nvSpPr>
        <p:spPr/>
        <p:txBody>
          <a:bodyPr/>
          <a:lstStyle/>
          <a:p>
            <a:r>
              <a:rPr lang="en-US" dirty="0"/>
              <a:t>Actions Instructions</a:t>
            </a:r>
          </a:p>
        </p:txBody>
      </p:sp>
      <p:sp>
        <p:nvSpPr>
          <p:cNvPr id="3" name="Content Placeholder 2">
            <a:extLst>
              <a:ext uri="{FF2B5EF4-FFF2-40B4-BE49-F238E27FC236}">
                <a16:creationId xmlns:a16="http://schemas.microsoft.com/office/drawing/2014/main" id="{295C07FB-909B-47E8-9742-50BFFC2EFB7E}"/>
              </a:ext>
            </a:extLst>
          </p:cNvPr>
          <p:cNvSpPr>
            <a:spLocks noGrp="1"/>
          </p:cNvSpPr>
          <p:nvPr>
            <p:ph idx="1"/>
          </p:nvPr>
        </p:nvSpPr>
        <p:spPr>
          <a:xfrm>
            <a:off x="1097280" y="1845733"/>
            <a:ext cx="10058400" cy="4481915"/>
          </a:xfrm>
        </p:spPr>
        <p:txBody>
          <a:bodyPr>
            <a:normAutofit fontScale="92500" lnSpcReduction="10000"/>
          </a:bodyPr>
          <a:lstStyle/>
          <a:p>
            <a:r>
              <a:rPr lang="en-US" dirty="0"/>
              <a:t>Enter the action number in the “Action #” column</a:t>
            </a:r>
          </a:p>
          <a:p>
            <a:r>
              <a:rPr lang="en-US" dirty="0"/>
              <a:t>Provide a short title for the action in the “Title” column</a:t>
            </a:r>
          </a:p>
          <a:p>
            <a:pPr lvl="1">
              <a:spcBef>
                <a:spcPts val="600"/>
              </a:spcBef>
            </a:pPr>
            <a:r>
              <a:rPr lang="en-US" sz="2600" dirty="0"/>
              <a:t>This title will also appear in the expenditure tables</a:t>
            </a:r>
          </a:p>
          <a:p>
            <a:r>
              <a:rPr lang="en-US" dirty="0"/>
              <a:t>Provide a description of the action in the “Description” column</a:t>
            </a:r>
          </a:p>
          <a:p>
            <a:r>
              <a:rPr lang="en-US" dirty="0"/>
              <a:t>Enter the total amount of the budgeted expenditures associated with this action in the “Total Funds” column</a:t>
            </a:r>
          </a:p>
          <a:p>
            <a:pPr lvl="1">
              <a:spcBef>
                <a:spcPts val="600"/>
              </a:spcBef>
            </a:pPr>
            <a:r>
              <a:rPr lang="en-US" sz="2600" dirty="0"/>
              <a:t>Budgeted expenditures from specific fund sources will be provided in the summary expenditure tables</a:t>
            </a:r>
          </a:p>
          <a:p>
            <a:r>
              <a:rPr lang="en-US" dirty="0"/>
              <a:t>Using a “Y” for Yes or an “N” for No, indicate whether the action contributes to meeting the requirement to increase or improve services</a:t>
            </a:r>
          </a:p>
        </p:txBody>
      </p:sp>
      <p:sp>
        <p:nvSpPr>
          <p:cNvPr id="4" name="Slide Number Placeholder 3">
            <a:extLst>
              <a:ext uri="{FF2B5EF4-FFF2-40B4-BE49-F238E27FC236}">
                <a16:creationId xmlns:a16="http://schemas.microsoft.com/office/drawing/2014/main" id="{F3339AB4-0592-4E7B-8325-252EE365326B}"/>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3734577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74395fbb9e_0_95"/>
          <p:cNvSpPr txBox="1">
            <a:spLocks noGrp="1"/>
          </p:cNvSpPr>
          <p:nvPr>
            <p:ph type="title"/>
          </p:nvPr>
        </p:nvSpPr>
        <p:spPr/>
        <p:txBody>
          <a:bodyPr/>
          <a:lstStyle/>
          <a:p>
            <a:pPr lvl="0"/>
            <a:r>
              <a:rPr lang="en-US" dirty="0"/>
              <a:t>Increased or Improved Services</a:t>
            </a:r>
          </a:p>
        </p:txBody>
      </p:sp>
      <p:sp>
        <p:nvSpPr>
          <p:cNvPr id="123" name="Google Shape;123;g74395fbb9e_0_95"/>
          <p:cNvSpPr txBox="1">
            <a:spLocks noGrp="1"/>
          </p:cNvSpPr>
          <p:nvPr>
            <p:ph idx="1"/>
          </p:nvPr>
        </p:nvSpPr>
        <p:spPr/>
        <p:txBody>
          <a:bodyPr>
            <a:normAutofit/>
          </a:bodyPr>
          <a:lstStyle/>
          <a:p>
            <a:pPr lvl="0"/>
            <a:r>
              <a:rPr lang="en-US" dirty="0"/>
              <a:t>Determining if an action contributes to the requirement to increase or improve services</a:t>
            </a:r>
          </a:p>
          <a:p>
            <a:pPr lvl="1">
              <a:spcBef>
                <a:spcPts val="600"/>
              </a:spcBef>
            </a:pPr>
            <a:r>
              <a:rPr lang="en-US" dirty="0"/>
              <a:t>Starts with identifying the specific identified needs of students who are low income or English learners or foster youth</a:t>
            </a:r>
          </a:p>
          <a:p>
            <a:pPr lvl="1">
              <a:spcBef>
                <a:spcPts val="600"/>
              </a:spcBef>
            </a:pPr>
            <a:r>
              <a:rPr lang="en-US" dirty="0"/>
              <a:t>Ask</a:t>
            </a:r>
          </a:p>
          <a:p>
            <a:pPr lvl="2">
              <a:spcBef>
                <a:spcPts val="600"/>
              </a:spcBef>
            </a:pPr>
            <a:r>
              <a:rPr lang="en-US" dirty="0"/>
              <a:t>Does the action address one or more specific identified needs of students who are low income or English learners or foster youth?</a:t>
            </a:r>
          </a:p>
          <a:p>
            <a:pPr lvl="2">
              <a:spcBef>
                <a:spcPts val="600"/>
              </a:spcBef>
            </a:pPr>
            <a:r>
              <a:rPr lang="en-US" dirty="0"/>
              <a:t>Is the action over and above what is done for all students?</a:t>
            </a:r>
          </a:p>
          <a:p>
            <a:pPr lvl="2">
              <a:spcBef>
                <a:spcPts val="600"/>
              </a:spcBef>
            </a:pPr>
            <a:r>
              <a:rPr lang="en-US" dirty="0"/>
              <a:t>Does the action include LCFF funding?</a:t>
            </a:r>
          </a:p>
          <a:p>
            <a:pPr lvl="1">
              <a:spcBef>
                <a:spcPts val="600"/>
              </a:spcBef>
            </a:pPr>
            <a:endParaRPr lang="en-US" dirty="0"/>
          </a:p>
        </p:txBody>
      </p:sp>
      <p:sp>
        <p:nvSpPr>
          <p:cNvPr id="124" name="Google Shape;124;g74395fbb9e_0_95"/>
          <p:cNvSpPr txBox="1">
            <a:spLocks noGrp="1"/>
          </p:cNvSpPr>
          <p:nvPr>
            <p:ph type="sldNum" sz="quarter" idx="12"/>
          </p:nvPr>
        </p:nvSpPr>
        <p:spPr/>
        <p:txBody>
          <a:bodyPr/>
          <a:lstStyle/>
          <a:p>
            <a:pPr lvl="0"/>
            <a:fld id="{00000000-1234-1234-1234-123412341234}" type="slidenum">
              <a:rPr lang="en-US" smtClean="0"/>
              <a:pPr lvl="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CBF3-B16D-4F8F-B808-1CAD8B07C1ED}"/>
              </a:ext>
            </a:extLst>
          </p:cNvPr>
          <p:cNvSpPr>
            <a:spLocks noGrp="1"/>
          </p:cNvSpPr>
          <p:nvPr>
            <p:ph type="title"/>
          </p:nvPr>
        </p:nvSpPr>
        <p:spPr/>
        <p:txBody>
          <a:bodyPr/>
          <a:lstStyle/>
          <a:p>
            <a:r>
              <a:rPr lang="en-US" dirty="0"/>
              <a:t>LEA-wide or schoolwide Actions</a:t>
            </a:r>
          </a:p>
        </p:txBody>
      </p:sp>
      <p:sp>
        <p:nvSpPr>
          <p:cNvPr id="3" name="Content Placeholder 2">
            <a:extLst>
              <a:ext uri="{FF2B5EF4-FFF2-40B4-BE49-F238E27FC236}">
                <a16:creationId xmlns:a16="http://schemas.microsoft.com/office/drawing/2014/main" id="{BD10C834-DFA5-46D9-B0FF-30396869028C}"/>
              </a:ext>
            </a:extLst>
          </p:cNvPr>
          <p:cNvSpPr>
            <a:spLocks noGrp="1"/>
          </p:cNvSpPr>
          <p:nvPr>
            <p:ph idx="1"/>
          </p:nvPr>
        </p:nvSpPr>
        <p:spPr>
          <a:xfrm>
            <a:off x="1097280" y="1845733"/>
            <a:ext cx="10058400" cy="4481915"/>
          </a:xfrm>
        </p:spPr>
        <p:txBody>
          <a:bodyPr/>
          <a:lstStyle/>
          <a:p>
            <a:r>
              <a:rPr lang="en-US" dirty="0"/>
              <a:t>The determination to provide an action on an LEA-wide or schoolwide basis should be made after a determination of  whether or not the action contributes to increasing or improving services is made</a:t>
            </a:r>
          </a:p>
          <a:p>
            <a:pPr lvl="1">
              <a:spcBef>
                <a:spcPts val="600"/>
              </a:spcBef>
            </a:pPr>
            <a:r>
              <a:rPr lang="en-US" dirty="0"/>
              <a:t>This determination should not be based solely on an LEA having a high enrollment percentage of unduplicated students</a:t>
            </a:r>
          </a:p>
          <a:p>
            <a:r>
              <a:rPr lang="en-US" dirty="0"/>
              <a:t>Remember that for each “contributing” action being provided on an LEA-wide or schoolwide basis, the LEA will need to provide additional information in the Increased or Improved Summary Section</a:t>
            </a:r>
          </a:p>
        </p:txBody>
      </p:sp>
      <p:sp>
        <p:nvSpPr>
          <p:cNvPr id="4" name="Slide Number Placeholder 3">
            <a:extLst>
              <a:ext uri="{FF2B5EF4-FFF2-40B4-BE49-F238E27FC236}">
                <a16:creationId xmlns:a16="http://schemas.microsoft.com/office/drawing/2014/main" id="{43FA72A9-A886-4CE2-8852-C062978D85FC}"/>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1422201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7"/>
          <p:cNvSpPr txBox="1">
            <a:spLocks noGrp="1"/>
          </p:cNvSpPr>
          <p:nvPr>
            <p:ph type="title"/>
          </p:nvPr>
        </p:nvSpPr>
        <p:spPr>
          <a:xfrm>
            <a:off x="1097280" y="286604"/>
            <a:ext cx="10058400" cy="1478188"/>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600"/>
              <a:buFont typeface="Arial"/>
              <a:buNone/>
            </a:pPr>
            <a:r>
              <a:rPr lang="en-US" sz="4600" dirty="0"/>
              <a:t>English Learner Programs in the LCAP</a:t>
            </a:r>
            <a:endParaRPr dirty="0"/>
          </a:p>
        </p:txBody>
      </p:sp>
      <p:sp>
        <p:nvSpPr>
          <p:cNvPr id="168" name="Google Shape;168;p7"/>
          <p:cNvSpPr txBox="1">
            <a:spLocks noGrp="1"/>
          </p:cNvSpPr>
          <p:nvPr>
            <p:ph type="body" idx="1"/>
          </p:nvPr>
        </p:nvSpPr>
        <p:spPr>
          <a:xfrm>
            <a:off x="1076396" y="1934268"/>
            <a:ext cx="10058400" cy="4153553"/>
          </a:xfrm>
          <a:prstGeom prst="rect">
            <a:avLst/>
          </a:prstGeom>
          <a:noFill/>
          <a:ln>
            <a:noFill/>
          </a:ln>
        </p:spPr>
        <p:txBody>
          <a:bodyPr spcFirstLastPara="1" wrap="square" lIns="45700" tIns="45700" rIns="45700" bIns="45700" anchor="t" anchorCtr="0">
            <a:normAutofit/>
          </a:bodyPr>
          <a:lstStyle/>
          <a:p>
            <a:pPr marL="0" lvl="0" indent="0" algn="l" rtl="0">
              <a:lnSpc>
                <a:spcPct val="90000"/>
              </a:lnSpc>
              <a:spcBef>
                <a:spcPts val="0"/>
              </a:spcBef>
              <a:spcAft>
                <a:spcPts val="0"/>
              </a:spcAft>
              <a:buSzPts val="2800"/>
              <a:buNone/>
            </a:pPr>
            <a:r>
              <a:rPr lang="en-US" dirty="0"/>
              <a:t>The instructions must specify that LEAs that have a numerically significant group of English Learners, must include actions/services related to, at a minimum, its EL language acquisition programs, and professional development activities related to English learners in the LCAP.</a:t>
            </a:r>
            <a:endParaRPr dirty="0"/>
          </a:p>
        </p:txBody>
      </p:sp>
      <p:sp>
        <p:nvSpPr>
          <p:cNvPr id="169" name="Google Shape;169;p7"/>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7626-1A74-4D48-A84F-0CA9ACD0DC0F}"/>
              </a:ext>
            </a:extLst>
          </p:cNvPr>
          <p:cNvSpPr>
            <a:spLocks noGrp="1"/>
          </p:cNvSpPr>
          <p:nvPr>
            <p:ph type="title"/>
          </p:nvPr>
        </p:nvSpPr>
        <p:spPr/>
        <p:txBody>
          <a:bodyPr/>
          <a:lstStyle/>
          <a:p>
            <a:r>
              <a:rPr lang="en-US" dirty="0"/>
              <a:t>Specifics for Broad Goals</a:t>
            </a:r>
          </a:p>
        </p:txBody>
      </p:sp>
      <p:sp>
        <p:nvSpPr>
          <p:cNvPr id="3" name="Content Placeholder 2">
            <a:extLst>
              <a:ext uri="{FF2B5EF4-FFF2-40B4-BE49-F238E27FC236}">
                <a16:creationId xmlns:a16="http://schemas.microsoft.com/office/drawing/2014/main" id="{FAC5F024-433E-4DA9-B91C-DB22771FC987}"/>
              </a:ext>
            </a:extLst>
          </p:cNvPr>
          <p:cNvSpPr>
            <a:spLocks noGrp="1"/>
          </p:cNvSpPr>
          <p:nvPr>
            <p:ph idx="1"/>
          </p:nvPr>
        </p:nvSpPr>
        <p:spPr/>
        <p:txBody>
          <a:bodyPr>
            <a:normAutofit fontScale="92500" lnSpcReduction="10000"/>
          </a:bodyPr>
          <a:lstStyle/>
          <a:p>
            <a:r>
              <a:rPr lang="en-US" b="1" dirty="0"/>
              <a:t>Goal Description</a:t>
            </a:r>
            <a:r>
              <a:rPr lang="en-US" dirty="0"/>
              <a:t>: Describe what the LEA plans to achieve through the actions included in the goal. </a:t>
            </a:r>
          </a:p>
          <a:p>
            <a:pPr lvl="1">
              <a:spcBef>
                <a:spcPts val="600"/>
              </a:spcBef>
            </a:pPr>
            <a:r>
              <a:rPr lang="en-US" sz="2600" dirty="0"/>
              <a:t>The description of a broad goal will be clearly aligned with the expected measurable outcomes included for the goal. </a:t>
            </a:r>
          </a:p>
          <a:p>
            <a:pPr lvl="1">
              <a:spcBef>
                <a:spcPts val="600"/>
              </a:spcBef>
            </a:pPr>
            <a:r>
              <a:rPr lang="en-US" sz="2600" dirty="0"/>
              <a:t>A goal description is specific enough to be measurable in either quantitative or qualitative terms. </a:t>
            </a:r>
          </a:p>
          <a:p>
            <a:pPr lvl="1">
              <a:spcBef>
                <a:spcPts val="600"/>
              </a:spcBef>
            </a:pPr>
            <a:r>
              <a:rPr lang="en-US" sz="2600" dirty="0"/>
              <a:t>A broad goal is not as specific as a focus goal. While it is specific enough to be measurable, there are many different metrics for measuring progress toward the goal.</a:t>
            </a:r>
          </a:p>
          <a:p>
            <a:r>
              <a:rPr lang="en-US" b="1" dirty="0"/>
              <a:t>“Why”</a:t>
            </a:r>
            <a:r>
              <a:rPr lang="en-US" dirty="0"/>
              <a:t>: Explain why the LEA developed this goal and how the actions and metrics grouped together will help achieve the goal.</a:t>
            </a:r>
          </a:p>
        </p:txBody>
      </p:sp>
      <p:sp>
        <p:nvSpPr>
          <p:cNvPr id="4" name="Slide Number Placeholder 3">
            <a:extLst>
              <a:ext uri="{FF2B5EF4-FFF2-40B4-BE49-F238E27FC236}">
                <a16:creationId xmlns:a16="http://schemas.microsoft.com/office/drawing/2014/main" id="{4BDD208C-69DF-48B4-8E08-38E96D349E7D}"/>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785282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884F408-4929-443B-8EFF-1D13FBD78E1E}"/>
              </a:ext>
            </a:extLst>
          </p:cNvPr>
          <p:cNvSpPr>
            <a:spLocks noGrp="1"/>
          </p:cNvSpPr>
          <p:nvPr>
            <p:ph type="title"/>
          </p:nvPr>
        </p:nvSpPr>
        <p:spPr/>
        <p:txBody>
          <a:bodyPr>
            <a:normAutofit/>
          </a:bodyPr>
          <a:lstStyle/>
          <a:p>
            <a:r>
              <a:rPr lang="en-US" sz="6600" dirty="0"/>
              <a:t>Additional Opportunities </a:t>
            </a:r>
          </a:p>
        </p:txBody>
      </p:sp>
      <p:sp>
        <p:nvSpPr>
          <p:cNvPr id="5" name="Slide Number Placeholder 4">
            <a:extLst>
              <a:ext uri="{FF2B5EF4-FFF2-40B4-BE49-F238E27FC236}">
                <a16:creationId xmlns:a16="http://schemas.microsoft.com/office/drawing/2014/main" id="{40036106-F36D-495E-9991-EC4D839748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5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059483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8" name="Google Shape;108;p25"/>
          <p:cNvSpPr txBox="1"/>
          <p:nvPr/>
        </p:nvSpPr>
        <p:spPr>
          <a:xfrm>
            <a:off x="266474" y="131620"/>
            <a:ext cx="1798625" cy="615513"/>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 sz="2400" kern="0" dirty="0">
                <a:solidFill>
                  <a:srgbClr val="000000"/>
                </a:solidFill>
                <a:latin typeface="Source Sans Pro"/>
                <a:ea typeface="Source Sans Pro"/>
                <a:cs typeface="Source Sans Pro"/>
                <a:sym typeface="Source Sans Pro"/>
              </a:rPr>
              <a:t>Hosted by</a:t>
            </a:r>
            <a:endParaRPr sz="2400" kern="0" dirty="0">
              <a:solidFill>
                <a:srgbClr val="000000"/>
              </a:solidFill>
              <a:latin typeface="Source Sans Pro"/>
              <a:ea typeface="Source Sans Pro"/>
              <a:cs typeface="Source Sans Pro"/>
              <a:sym typeface="Source Sans Pro"/>
            </a:endParaRPr>
          </a:p>
        </p:txBody>
      </p:sp>
      <p:pic>
        <p:nvPicPr>
          <p:cNvPr id="103" name="Google Shape;103;p25" descr="Scaling Student Success logo">
            <a:hlinkClick r:id="rId3"/>
          </p:cNvPr>
          <p:cNvPicPr preferRelativeResize="0"/>
          <p:nvPr/>
        </p:nvPicPr>
        <p:blipFill>
          <a:blip r:embed="rId4">
            <a:alphaModFix/>
          </a:blip>
          <a:stretch>
            <a:fillRect/>
          </a:stretch>
        </p:blipFill>
        <p:spPr>
          <a:xfrm>
            <a:off x="1714512" y="324478"/>
            <a:ext cx="2194700" cy="307367"/>
          </a:xfrm>
          <a:prstGeom prst="rect">
            <a:avLst/>
          </a:prstGeom>
          <a:noFill/>
          <a:ln>
            <a:noFill/>
          </a:ln>
        </p:spPr>
      </p:pic>
      <p:sp>
        <p:nvSpPr>
          <p:cNvPr id="109" name="Google Shape;109;p25"/>
          <p:cNvSpPr txBox="1"/>
          <p:nvPr/>
        </p:nvSpPr>
        <p:spPr>
          <a:xfrm>
            <a:off x="6549401" y="193167"/>
            <a:ext cx="3577500" cy="615513"/>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 sz="2400" kern="0" dirty="0">
                <a:solidFill>
                  <a:srgbClr val="000000"/>
                </a:solidFill>
                <a:latin typeface="Source Sans Pro"/>
                <a:ea typeface="Source Sans Pro"/>
                <a:cs typeface="Source Sans Pro"/>
                <a:sym typeface="Source Sans Pro"/>
              </a:rPr>
              <a:t>In collaboration with the</a:t>
            </a:r>
            <a:endParaRPr sz="2400" kern="0" dirty="0">
              <a:solidFill>
                <a:srgbClr val="000000"/>
              </a:solidFill>
              <a:latin typeface="Source Sans Pro"/>
              <a:ea typeface="Source Sans Pro"/>
              <a:cs typeface="Source Sans Pro"/>
              <a:sym typeface="Source Sans Pro"/>
            </a:endParaRPr>
          </a:p>
        </p:txBody>
      </p:sp>
      <p:pic>
        <p:nvPicPr>
          <p:cNvPr id="110" name="Google Shape;110;p25" descr="California Department of Education logo"/>
          <p:cNvPicPr preferRelativeResize="0"/>
          <p:nvPr/>
        </p:nvPicPr>
        <p:blipFill>
          <a:blip r:embed="rId5">
            <a:alphaModFix/>
          </a:blip>
          <a:stretch>
            <a:fillRect/>
          </a:stretch>
        </p:blipFill>
        <p:spPr>
          <a:xfrm>
            <a:off x="10025392" y="102396"/>
            <a:ext cx="1595033" cy="751533"/>
          </a:xfrm>
          <a:prstGeom prst="rect">
            <a:avLst/>
          </a:prstGeom>
          <a:noFill/>
          <a:ln>
            <a:noFill/>
          </a:ln>
        </p:spPr>
      </p:pic>
      <p:sp>
        <p:nvSpPr>
          <p:cNvPr id="2" name="Title 1">
            <a:extLst>
              <a:ext uri="{FF2B5EF4-FFF2-40B4-BE49-F238E27FC236}">
                <a16:creationId xmlns:a16="http://schemas.microsoft.com/office/drawing/2014/main" id="{85227EDE-7383-4DAD-BE02-6851C8046678}"/>
              </a:ext>
            </a:extLst>
          </p:cNvPr>
          <p:cNvSpPr>
            <a:spLocks noGrp="1"/>
          </p:cNvSpPr>
          <p:nvPr>
            <p:ph type="ctrTitle"/>
          </p:nvPr>
        </p:nvSpPr>
        <p:spPr>
          <a:xfrm>
            <a:off x="647833" y="352633"/>
            <a:ext cx="10911600" cy="1368720"/>
          </a:xfrm>
        </p:spPr>
        <p:txBody>
          <a:bodyPr/>
          <a:lstStyle/>
          <a:p>
            <a:pPr algn="ctr"/>
            <a:r>
              <a:rPr lang="en-US" sz="3000" dirty="0"/>
              <a:t>Workshop: LCAP Goals focused on Educating the Whole Child</a:t>
            </a:r>
          </a:p>
        </p:txBody>
      </p:sp>
      <p:sp>
        <p:nvSpPr>
          <p:cNvPr id="106" name="Google Shape;106;p25"/>
          <p:cNvSpPr txBox="1"/>
          <p:nvPr/>
        </p:nvSpPr>
        <p:spPr>
          <a:xfrm>
            <a:off x="120200" y="1580611"/>
            <a:ext cx="11951600" cy="2421072"/>
          </a:xfrm>
          <a:prstGeom prst="rect">
            <a:avLst/>
          </a:prstGeom>
          <a:noFill/>
          <a:ln>
            <a:noFill/>
          </a:ln>
        </p:spPr>
        <p:txBody>
          <a:bodyPr spcFirstLastPara="1" wrap="square" lIns="121900" tIns="121900" rIns="121900" bIns="121900" anchor="t" anchorCtr="0">
            <a:spAutoFit/>
          </a:bodyPr>
          <a:lstStyle/>
          <a:p>
            <a:pPr algn="ctr" defTabSz="1219170">
              <a:buClr>
                <a:srgbClr val="000000"/>
              </a:buClr>
            </a:pPr>
            <a:r>
              <a:rPr lang="en" sz="2400" kern="0" dirty="0">
                <a:solidFill>
                  <a:schemeClr val="bg2">
                    <a:lumMod val="85000"/>
                    <a:lumOff val="15000"/>
                  </a:schemeClr>
                </a:solidFill>
                <a:latin typeface="Arial"/>
                <a:cs typeface="Arial"/>
                <a:sym typeface="Arial"/>
              </a:rPr>
              <a:t>This networking session will lean on lessons learned from CA LEAs that have created </a:t>
            </a:r>
            <a:r>
              <a:rPr lang="en" sz="2400" b="1" kern="0" dirty="0">
                <a:solidFill>
                  <a:srgbClr val="00642D"/>
                </a:solidFill>
                <a:latin typeface="Arial"/>
                <a:cs typeface="Arial"/>
                <a:sym typeface="Arial"/>
              </a:rPr>
              <a:t>Graduate Profiles</a:t>
            </a:r>
            <a:r>
              <a:rPr lang="en" sz="2400" kern="0" dirty="0">
                <a:solidFill>
                  <a:srgbClr val="00642D"/>
                </a:solidFill>
                <a:latin typeface="Arial"/>
                <a:cs typeface="Arial"/>
                <a:sym typeface="Arial"/>
              </a:rPr>
              <a:t> </a:t>
            </a:r>
            <a:r>
              <a:rPr lang="en" sz="2400" kern="0" dirty="0">
                <a:solidFill>
                  <a:schemeClr val="bg2">
                    <a:lumMod val="85000"/>
                    <a:lumOff val="15000"/>
                  </a:schemeClr>
                </a:solidFill>
                <a:latin typeface="Arial"/>
                <a:cs typeface="Arial"/>
                <a:sym typeface="Arial"/>
              </a:rPr>
              <a:t>to more broadly and equitably define student success and incorporated them into their LCAP goals. </a:t>
            </a:r>
            <a:endParaRPr sz="2400" kern="0" dirty="0">
              <a:solidFill>
                <a:schemeClr val="bg2">
                  <a:lumMod val="85000"/>
                  <a:lumOff val="15000"/>
                </a:schemeClr>
              </a:solidFill>
              <a:latin typeface="Arial"/>
              <a:cs typeface="Arial"/>
              <a:sym typeface="Arial"/>
            </a:endParaRPr>
          </a:p>
          <a:p>
            <a:pPr algn="ctr" defTabSz="1219170">
              <a:buClr>
                <a:srgbClr val="000000"/>
              </a:buClr>
              <a:buSzPts val="1100"/>
            </a:pPr>
            <a:r>
              <a:rPr lang="en" sz="2400" kern="0" dirty="0">
                <a:solidFill>
                  <a:schemeClr val="bg2">
                    <a:lumMod val="85000"/>
                    <a:lumOff val="15000"/>
                  </a:schemeClr>
                </a:solidFill>
                <a:latin typeface="Arial"/>
                <a:cs typeface="Arial"/>
                <a:sym typeface="Arial"/>
              </a:rPr>
              <a:t>We’ll facilitate breakout discussions and share examples and resources from our Community of Practice.</a:t>
            </a:r>
            <a:endParaRPr sz="2400" kern="0" dirty="0">
              <a:solidFill>
                <a:schemeClr val="bg2">
                  <a:lumMod val="85000"/>
                  <a:lumOff val="15000"/>
                </a:schemeClr>
              </a:solidFill>
              <a:latin typeface="Arial"/>
              <a:cs typeface="Arial"/>
              <a:sym typeface="Arial"/>
            </a:endParaRPr>
          </a:p>
          <a:p>
            <a:pPr algn="ctr" defTabSz="1219170">
              <a:buClr>
                <a:srgbClr val="000000"/>
              </a:buClr>
            </a:pPr>
            <a:endParaRPr sz="2133" b="1" kern="0" dirty="0">
              <a:solidFill>
                <a:srgbClr val="99CC33"/>
              </a:solidFill>
              <a:latin typeface="Source Sans Pro"/>
              <a:ea typeface="Source Sans Pro"/>
              <a:cs typeface="Source Sans Pro"/>
              <a:sym typeface="Source Sans Pro"/>
            </a:endParaRPr>
          </a:p>
        </p:txBody>
      </p:sp>
      <p:pic>
        <p:nvPicPr>
          <p:cNvPr id="104" name="Google Shape;104;p25" descr="Picture of 3 kids in their classroom collaborating on a project together.">
            <a:hlinkClick r:id="rId3"/>
          </p:cNvPr>
          <p:cNvPicPr preferRelativeResize="0"/>
          <p:nvPr/>
        </p:nvPicPr>
        <p:blipFill>
          <a:blip r:embed="rId6">
            <a:alphaModFix/>
          </a:blip>
          <a:stretch>
            <a:fillRect/>
          </a:stretch>
        </p:blipFill>
        <p:spPr>
          <a:xfrm>
            <a:off x="384201" y="3765367"/>
            <a:ext cx="5907703" cy="2835700"/>
          </a:xfrm>
          <a:prstGeom prst="rect">
            <a:avLst/>
          </a:prstGeom>
          <a:noFill/>
          <a:ln>
            <a:noFill/>
          </a:ln>
        </p:spPr>
      </p:pic>
      <p:sp>
        <p:nvSpPr>
          <p:cNvPr id="105" name="Google Shape;105;p25"/>
          <p:cNvSpPr txBox="1"/>
          <p:nvPr/>
        </p:nvSpPr>
        <p:spPr>
          <a:xfrm>
            <a:off x="6549400" y="3622167"/>
            <a:ext cx="5282800" cy="2996800"/>
          </a:xfrm>
          <a:prstGeom prst="rect">
            <a:avLst/>
          </a:prstGeom>
          <a:noFill/>
          <a:ln>
            <a:noFill/>
          </a:ln>
        </p:spPr>
        <p:txBody>
          <a:bodyPr spcFirstLastPara="1" wrap="square" lIns="121900" tIns="121900" rIns="121900" bIns="121900" anchor="t" anchorCtr="0">
            <a:noAutofit/>
          </a:bodyPr>
          <a:lstStyle/>
          <a:p>
            <a:pPr algn="ctr" defTabSz="1219170">
              <a:buClr>
                <a:srgbClr val="000000"/>
              </a:buClr>
              <a:buSzPts val="1100"/>
            </a:pPr>
            <a:r>
              <a:rPr lang="en" sz="3200" b="1" kern="0" dirty="0">
                <a:solidFill>
                  <a:srgbClr val="00642D"/>
                </a:solidFill>
                <a:latin typeface="Arial"/>
                <a:cs typeface="Arial"/>
                <a:sym typeface="Arial"/>
              </a:rPr>
              <a:t>Thursday, February 25</a:t>
            </a:r>
            <a:endParaRPr sz="3200" b="1" kern="0" dirty="0">
              <a:solidFill>
                <a:srgbClr val="00642D"/>
              </a:solidFill>
              <a:latin typeface="Arial"/>
              <a:cs typeface="Arial"/>
              <a:sym typeface="Arial"/>
            </a:endParaRPr>
          </a:p>
          <a:p>
            <a:pPr algn="ctr" defTabSz="1219170">
              <a:buClr>
                <a:srgbClr val="000000"/>
              </a:buClr>
              <a:buSzPts val="1100"/>
            </a:pPr>
            <a:r>
              <a:rPr lang="en" sz="3200" b="1" kern="0" dirty="0">
                <a:solidFill>
                  <a:srgbClr val="00642D"/>
                </a:solidFill>
                <a:latin typeface="Arial"/>
                <a:cs typeface="Arial"/>
                <a:sym typeface="Arial"/>
              </a:rPr>
              <a:t>3:00 - 4:30 PM</a:t>
            </a:r>
            <a:endParaRPr sz="3200" b="1" kern="0" dirty="0">
              <a:solidFill>
                <a:srgbClr val="00642D"/>
              </a:solidFill>
              <a:latin typeface="Arial"/>
              <a:cs typeface="Arial"/>
              <a:sym typeface="Arial"/>
            </a:endParaRPr>
          </a:p>
          <a:p>
            <a:pPr algn="ctr" defTabSz="1219170">
              <a:buClr>
                <a:srgbClr val="000000"/>
              </a:buClr>
              <a:buSzPts val="1100"/>
            </a:pPr>
            <a:r>
              <a:rPr lang="en-US" sz="3200" b="1" kern="0" dirty="0">
                <a:solidFill>
                  <a:schemeClr val="bg2">
                    <a:lumMod val="85000"/>
                    <a:lumOff val="15000"/>
                  </a:schemeClr>
                </a:solidFill>
                <a:latin typeface="Arial"/>
                <a:cs typeface="Arial"/>
                <a:sym typeface="Arial"/>
              </a:rPr>
              <a:t>To register:</a:t>
            </a:r>
            <a:endParaRPr sz="3200" b="1" kern="0" dirty="0">
              <a:solidFill>
                <a:schemeClr val="bg2">
                  <a:lumMod val="85000"/>
                  <a:lumOff val="15000"/>
                </a:schemeClr>
              </a:solidFill>
              <a:latin typeface="Arial"/>
              <a:cs typeface="Arial"/>
              <a:sym typeface="Arial"/>
            </a:endParaRPr>
          </a:p>
          <a:p>
            <a:pPr algn="ctr" defTabSz="1219170">
              <a:buClr>
                <a:srgbClr val="000000"/>
              </a:buClr>
              <a:buSzPts val="1100"/>
            </a:pPr>
            <a:endParaRPr sz="3200" b="1" kern="0" dirty="0">
              <a:solidFill>
                <a:srgbClr val="99CC33"/>
              </a:solidFill>
              <a:latin typeface="Arial"/>
              <a:cs typeface="Arial"/>
              <a:sym typeface="Arial"/>
            </a:endParaRPr>
          </a:p>
          <a:p>
            <a:pPr algn="ctr" defTabSz="1219170">
              <a:buClr>
                <a:srgbClr val="000000"/>
              </a:buClr>
              <a:buSzPts val="1100"/>
            </a:pPr>
            <a:endParaRPr sz="1867" kern="0" dirty="0">
              <a:solidFill>
                <a:srgbClr val="99CC33"/>
              </a:solidFill>
              <a:latin typeface="Arial"/>
              <a:cs typeface="Arial"/>
              <a:sym typeface="Arial"/>
            </a:endParaRPr>
          </a:p>
          <a:p>
            <a:pPr algn="ctr" defTabSz="1219170">
              <a:buClr>
                <a:srgbClr val="000000"/>
              </a:buClr>
              <a:buSzPts val="1100"/>
            </a:pPr>
            <a:r>
              <a:rPr lang="en" sz="2400" kern="0" dirty="0">
                <a:solidFill>
                  <a:srgbClr val="00642D"/>
                </a:solidFill>
                <a:latin typeface="Arial"/>
                <a:cs typeface="Arial"/>
                <a:sym typeface="Arial"/>
              </a:rPr>
              <a:t>Questions: </a:t>
            </a:r>
            <a:r>
              <a:rPr lang="en" sz="2400" u="sng" kern="0" dirty="0">
                <a:solidFill>
                  <a:schemeClr val="bg2">
                    <a:lumMod val="85000"/>
                    <a:lumOff val="15000"/>
                  </a:schemeClr>
                </a:solidFill>
                <a:latin typeface="Arial"/>
                <a:cs typeface="Arial"/>
                <a:sym typeface="Arial"/>
                <a:hlinkClick r:id="rId7" tooltip="Roman@ScalingStudentSuccess.org">
                  <a:extLst>
                    <a:ext uri="{A12FA001-AC4F-418D-AE19-62706E023703}">
                      <ahyp:hlinkClr xmlns:ahyp="http://schemas.microsoft.com/office/drawing/2018/hyperlinkcolor" val="tx"/>
                    </a:ext>
                  </a:extLst>
                </a:hlinkClick>
              </a:rPr>
              <a:t>Roman@ScalingStudentSuccess.org</a:t>
            </a:r>
            <a:endParaRPr sz="2400" kern="0" dirty="0">
              <a:solidFill>
                <a:schemeClr val="bg2">
                  <a:lumMod val="85000"/>
                  <a:lumOff val="15000"/>
                </a:schemeClr>
              </a:solidFill>
              <a:latin typeface="Arial"/>
              <a:cs typeface="Arial"/>
              <a:sym typeface="Arial"/>
            </a:endParaRPr>
          </a:p>
        </p:txBody>
      </p:sp>
      <p:sp>
        <p:nvSpPr>
          <p:cNvPr id="107" name="Google Shape;107;p25"/>
          <p:cNvSpPr/>
          <p:nvPr/>
        </p:nvSpPr>
        <p:spPr>
          <a:xfrm>
            <a:off x="6531479" y="5120567"/>
            <a:ext cx="5088946" cy="607600"/>
          </a:xfrm>
          <a:prstGeom prst="roundRect">
            <a:avLst>
              <a:gd name="adj" fmla="val 16667"/>
            </a:avLst>
          </a:prstGeom>
          <a:solidFill>
            <a:srgbClr val="00642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en-US" sz="2400" b="1" u="sng" kern="0" dirty="0">
                <a:solidFill>
                  <a:schemeClr val="bg1"/>
                </a:solidFill>
                <a:latin typeface="Arial"/>
                <a:cs typeface="Arial"/>
                <a:sym typeface="Arial"/>
                <a:hlinkClick r:id="rId8" tooltip="Regisration link">
                  <a:extLst>
                    <a:ext uri="{A12FA001-AC4F-418D-AE19-62706E023703}">
                      <ahyp:hlinkClr xmlns:ahyp="http://schemas.microsoft.com/office/drawing/2018/hyperlinkcolor" val="tx"/>
                    </a:ext>
                  </a:extLst>
                </a:hlinkClick>
              </a:rPr>
              <a:t>https://forms.gle/crxjiF7vz9PVk2dB6</a:t>
            </a:r>
            <a:endParaRPr sz="2400" b="1" kern="0" dirty="0">
              <a:solidFill>
                <a:schemeClr val="bg1"/>
              </a:solidFill>
              <a:latin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896A7-BABB-435A-A544-08DFBC24D4CF}"/>
              </a:ext>
            </a:extLst>
          </p:cNvPr>
          <p:cNvSpPr>
            <a:spLocks noGrp="1"/>
          </p:cNvSpPr>
          <p:nvPr>
            <p:ph type="title"/>
          </p:nvPr>
        </p:nvSpPr>
        <p:spPr/>
        <p:txBody>
          <a:bodyPr/>
          <a:lstStyle/>
          <a:p>
            <a:r>
              <a:rPr lang="en-US" dirty="0"/>
              <a:t>Availability of Templates</a:t>
            </a:r>
          </a:p>
        </p:txBody>
      </p:sp>
      <p:sp>
        <p:nvSpPr>
          <p:cNvPr id="3" name="Content Placeholder 2">
            <a:extLst>
              <a:ext uri="{FF2B5EF4-FFF2-40B4-BE49-F238E27FC236}">
                <a16:creationId xmlns:a16="http://schemas.microsoft.com/office/drawing/2014/main" id="{2B19BDD7-52D5-4415-A907-7A17E80CA85E}"/>
              </a:ext>
            </a:extLst>
          </p:cNvPr>
          <p:cNvSpPr>
            <a:spLocks noGrp="1"/>
          </p:cNvSpPr>
          <p:nvPr>
            <p:ph idx="1"/>
          </p:nvPr>
        </p:nvSpPr>
        <p:spPr/>
        <p:txBody>
          <a:bodyPr>
            <a:normAutofit lnSpcReduction="10000"/>
          </a:bodyPr>
          <a:lstStyle/>
          <a:p>
            <a:r>
              <a:rPr lang="en-US" dirty="0"/>
              <a:t>Approved LCAP Template: </a:t>
            </a:r>
            <a:r>
              <a:rPr lang="en-US" dirty="0">
                <a:solidFill>
                  <a:srgbClr val="1704A0"/>
                </a:solidFill>
                <a:hlinkClick r:id="rId2" tooltip="Approved LCAP Template">
                  <a:extLst>
                    <a:ext uri="{A12FA001-AC4F-418D-AE19-62706E023703}">
                      <ahyp:hlinkClr xmlns:ahyp="http://schemas.microsoft.com/office/drawing/2018/hyperlinkcolor" val="tx"/>
                    </a:ext>
                  </a:extLst>
                </a:hlinkClick>
              </a:rPr>
              <a:t>https://www.cde.ca.gov/re/lc/documents/lcaptemplate2020rev.docx</a:t>
            </a:r>
            <a:r>
              <a:rPr lang="en-US" dirty="0"/>
              <a:t> </a:t>
            </a:r>
          </a:p>
          <a:p>
            <a:r>
              <a:rPr lang="en-US" dirty="0"/>
              <a:t>LCAP Expenditure Tables Template: </a:t>
            </a:r>
            <a:r>
              <a:rPr lang="en-US" dirty="0">
                <a:solidFill>
                  <a:srgbClr val="1704A0"/>
                </a:solidFill>
                <a:hlinkClick r:id="rId3" tooltip="LCAP Expenditure Tables Template">
                  <a:extLst>
                    <a:ext uri="{A12FA001-AC4F-418D-AE19-62706E023703}">
                      <ahyp:hlinkClr xmlns:ahyp="http://schemas.microsoft.com/office/drawing/2018/hyperlinkcolor" val="tx"/>
                    </a:ext>
                  </a:extLst>
                </a:hlinkClick>
              </a:rPr>
              <a:t>https://www.cde.ca.gov/re/lc/documents/lcapexpendituretable.xlsx</a:t>
            </a:r>
            <a:r>
              <a:rPr lang="en-US" dirty="0"/>
              <a:t> </a:t>
            </a:r>
          </a:p>
          <a:p>
            <a:r>
              <a:rPr lang="en-US" dirty="0"/>
              <a:t>Approved LCAP Annual Update Template: </a:t>
            </a:r>
            <a:r>
              <a:rPr lang="en-US" dirty="0">
                <a:solidFill>
                  <a:srgbClr val="1704A0"/>
                </a:solidFill>
                <a:hlinkClick r:id="rId4" tooltip="Approved LCAP Annual Update Template">
                  <a:extLst>
                    <a:ext uri="{A12FA001-AC4F-418D-AE19-62706E023703}">
                      <ahyp:hlinkClr xmlns:ahyp="http://schemas.microsoft.com/office/drawing/2018/hyperlinkcolor" val="tx"/>
                    </a:ext>
                  </a:extLst>
                </a:hlinkClick>
              </a:rPr>
              <a:t>https://www.cde.ca.gov/re/lc/documents/lcapannuupd2021rev.docx</a:t>
            </a:r>
            <a:r>
              <a:rPr lang="en-US" dirty="0"/>
              <a:t> </a:t>
            </a:r>
          </a:p>
          <a:p>
            <a:r>
              <a:rPr lang="en-US" dirty="0" err="1"/>
              <a:t>eTemplate</a:t>
            </a:r>
            <a:r>
              <a:rPr lang="en-US" dirty="0"/>
              <a:t> – anticipated launch by March 1, 2021</a:t>
            </a:r>
          </a:p>
          <a:p>
            <a:endParaRPr lang="en-US" dirty="0"/>
          </a:p>
        </p:txBody>
      </p:sp>
      <p:sp>
        <p:nvSpPr>
          <p:cNvPr id="4" name="Slide Number Placeholder 3">
            <a:extLst>
              <a:ext uri="{FF2B5EF4-FFF2-40B4-BE49-F238E27FC236}">
                <a16:creationId xmlns:a16="http://schemas.microsoft.com/office/drawing/2014/main" id="{AC4226A1-4491-4267-ACBA-6335D2CF0F6C}"/>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2105592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3007-F513-439F-8B86-0C343C27E3A1}"/>
              </a:ext>
            </a:extLst>
          </p:cNvPr>
          <p:cNvSpPr>
            <a:spLocks noGrp="1"/>
          </p:cNvSpPr>
          <p:nvPr>
            <p:ph type="title"/>
          </p:nvPr>
        </p:nvSpPr>
        <p:spPr>
          <a:xfrm>
            <a:off x="278296" y="2266122"/>
            <a:ext cx="7470810" cy="3772192"/>
          </a:xfrm>
        </p:spPr>
        <p:txBody>
          <a:bodyPr>
            <a:normAutofit fontScale="90000"/>
          </a:bodyPr>
          <a:lstStyle/>
          <a:p>
            <a:r>
              <a:rPr lang="en-US" sz="3100" b="1" dirty="0">
                <a:effectLst/>
                <a:ea typeface="Calibri" panose="020F0502020204030204" pitchFamily="34" charset="0"/>
              </a:rPr>
              <a:t>Bringing the Whole Child Into Your LCAP</a:t>
            </a:r>
            <a:br>
              <a:rPr lang="en-US" sz="1800" dirty="0">
                <a:effectLst/>
                <a:latin typeface="+mn-lt"/>
                <a:ea typeface="Calibri" panose="020F0502020204030204" pitchFamily="34" charset="0"/>
              </a:rPr>
            </a:br>
            <a:r>
              <a:rPr lang="en-US" sz="2700" dirty="0">
                <a:solidFill>
                  <a:schemeClr val="tx1"/>
                </a:solidFill>
                <a:effectLst/>
                <a:latin typeface="+mn-lt"/>
                <a:ea typeface="Calibri" panose="020F0502020204030204" pitchFamily="34" charset="0"/>
              </a:rPr>
              <a:t>Turnaround for Children is offering a free one hour workshop to help districts understand and plan for integrated social, emotional and academic supports for students. Participants will discover the latest education and neuroscience research, explore practical and actionable strategies and tools, and share ideas about incorporating Whole Child design into their district’s plans. </a:t>
            </a:r>
            <a:br>
              <a:rPr lang="en-US" sz="2700" dirty="0">
                <a:solidFill>
                  <a:schemeClr val="tx1"/>
                </a:solidFill>
                <a:effectLst/>
                <a:latin typeface="+mn-lt"/>
                <a:ea typeface="Calibri" panose="020F0502020204030204" pitchFamily="34" charset="0"/>
              </a:rPr>
            </a:br>
            <a:r>
              <a:rPr lang="en-US" sz="2700" dirty="0">
                <a:solidFill>
                  <a:schemeClr val="tx1"/>
                </a:solidFill>
                <a:effectLst/>
                <a:latin typeface="+mn-lt"/>
                <a:ea typeface="Calibri" panose="020F0502020204030204" pitchFamily="34" charset="0"/>
              </a:rPr>
              <a:t> </a:t>
            </a:r>
            <a:br>
              <a:rPr lang="en-US" sz="2700" dirty="0">
                <a:solidFill>
                  <a:schemeClr val="tx1"/>
                </a:solidFill>
                <a:effectLst/>
                <a:latin typeface="+mn-lt"/>
                <a:ea typeface="Calibri" panose="020F0502020204030204" pitchFamily="34" charset="0"/>
              </a:rPr>
            </a:br>
            <a:r>
              <a:rPr lang="en-US" sz="2700" b="1" dirty="0">
                <a:latin typeface="+mn-lt"/>
                <a:ea typeface="Calibri" panose="020F0502020204030204" pitchFamily="34" charset="0"/>
              </a:rPr>
              <a:t>Two options for dates: </a:t>
            </a:r>
            <a:br>
              <a:rPr lang="en-US" sz="2700" dirty="0">
                <a:solidFill>
                  <a:schemeClr val="tx1"/>
                </a:solidFill>
                <a:latin typeface="+mn-lt"/>
                <a:ea typeface="Calibri" panose="020F0502020204030204" pitchFamily="34" charset="0"/>
              </a:rPr>
            </a:br>
            <a:r>
              <a:rPr lang="en-US" sz="2700" dirty="0">
                <a:solidFill>
                  <a:schemeClr val="tx1"/>
                </a:solidFill>
                <a:latin typeface="+mn-lt"/>
                <a:ea typeface="Times New Roman" panose="02020603050405020304" pitchFamily="18" charset="0"/>
              </a:rPr>
              <a:t>Wednesday, February 24th - 3 to 4 pm</a:t>
            </a:r>
            <a:br>
              <a:rPr lang="en-US" sz="2700" dirty="0">
                <a:solidFill>
                  <a:schemeClr val="tx1"/>
                </a:solidFill>
                <a:latin typeface="+mn-lt"/>
                <a:ea typeface="Calibri" panose="020F0502020204030204" pitchFamily="34" charset="0"/>
              </a:rPr>
            </a:br>
            <a:r>
              <a:rPr lang="en-US" sz="2700" dirty="0">
                <a:solidFill>
                  <a:schemeClr val="tx1"/>
                </a:solidFill>
                <a:latin typeface="+mn-lt"/>
                <a:ea typeface="Times New Roman" panose="02020603050405020304" pitchFamily="18" charset="0"/>
              </a:rPr>
              <a:t>Thursday, March 4 - 10 to 11 am</a:t>
            </a:r>
            <a:br>
              <a:rPr lang="en-US" sz="2700" dirty="0">
                <a:solidFill>
                  <a:schemeClr val="tx1"/>
                </a:solidFill>
                <a:latin typeface="+mn-lt"/>
                <a:ea typeface="Times New Roman" panose="02020603050405020304" pitchFamily="18" charset="0"/>
              </a:rPr>
            </a:br>
            <a:br>
              <a:rPr lang="en-US" sz="2700" dirty="0">
                <a:solidFill>
                  <a:schemeClr val="tx1"/>
                </a:solidFill>
                <a:latin typeface="+mn-lt"/>
                <a:ea typeface="Times New Roman" panose="02020603050405020304" pitchFamily="18" charset="0"/>
              </a:rPr>
            </a:br>
            <a:r>
              <a:rPr lang="en-US" sz="2700" b="1" dirty="0">
                <a:effectLst/>
                <a:latin typeface="+mn-lt"/>
                <a:ea typeface="Calibri" panose="020F0502020204030204" pitchFamily="34" charset="0"/>
              </a:rPr>
              <a:t>Presenters: </a:t>
            </a:r>
            <a:br>
              <a:rPr lang="en-US" sz="2700" dirty="0">
                <a:solidFill>
                  <a:schemeClr val="tx1"/>
                </a:solidFill>
                <a:effectLst/>
                <a:latin typeface="+mn-lt"/>
                <a:ea typeface="Calibri" panose="020F0502020204030204" pitchFamily="34" charset="0"/>
              </a:rPr>
            </a:br>
            <a:r>
              <a:rPr lang="en-US" sz="2700" dirty="0">
                <a:solidFill>
                  <a:schemeClr val="tx1"/>
                </a:solidFill>
                <a:effectLst/>
                <a:latin typeface="+mn-lt"/>
                <a:ea typeface="Calibri" panose="020F0502020204030204" pitchFamily="34" charset="0"/>
              </a:rPr>
              <a:t>Katie Brackenridge and Gretchen Livesey</a:t>
            </a:r>
            <a:br>
              <a:rPr lang="en-US" sz="2700" dirty="0">
                <a:solidFill>
                  <a:schemeClr val="tx1"/>
                </a:solidFill>
                <a:latin typeface="+mn-lt"/>
                <a:ea typeface="Times New Roman" panose="02020603050405020304" pitchFamily="18" charset="0"/>
              </a:rPr>
            </a:br>
            <a:br>
              <a:rPr lang="en-US" sz="2700" dirty="0">
                <a:solidFill>
                  <a:schemeClr val="tx1"/>
                </a:solidFill>
                <a:latin typeface="+mn-lt"/>
                <a:ea typeface="Times New Roman" panose="02020603050405020304" pitchFamily="18" charset="0"/>
              </a:rPr>
            </a:br>
            <a:r>
              <a:rPr lang="en-US" sz="2700" b="1" dirty="0">
                <a:latin typeface="+mn-lt"/>
                <a:ea typeface="Times New Roman" panose="02020603050405020304" pitchFamily="18" charset="0"/>
              </a:rPr>
              <a:t>Questions: </a:t>
            </a:r>
            <a:br>
              <a:rPr lang="en-US" sz="2700" dirty="0">
                <a:solidFill>
                  <a:schemeClr val="tx1"/>
                </a:solidFill>
                <a:latin typeface="+mn-lt"/>
                <a:ea typeface="Times New Roman" panose="02020603050405020304" pitchFamily="18" charset="0"/>
              </a:rPr>
            </a:br>
            <a:r>
              <a:rPr lang="en-US" sz="2700" dirty="0">
                <a:solidFill>
                  <a:schemeClr val="tx1"/>
                </a:solidFill>
                <a:latin typeface="+mn-lt"/>
                <a:ea typeface="Times New Roman" panose="02020603050405020304" pitchFamily="18" charset="0"/>
              </a:rPr>
              <a:t>Contact </a:t>
            </a:r>
            <a:r>
              <a:rPr lang="en-US" sz="2700" dirty="0">
                <a:solidFill>
                  <a:schemeClr val="tx1"/>
                </a:solidFill>
                <a:latin typeface="+mn-lt"/>
                <a:ea typeface="Times New Roman" panose="02020603050405020304" pitchFamily="18" charset="0"/>
                <a:hlinkClick r:id="rId2"/>
              </a:rPr>
              <a:t>Kbrackenridge@tfcusa.org</a:t>
            </a:r>
            <a:br>
              <a:rPr lang="en-US" sz="2700" dirty="0">
                <a:solidFill>
                  <a:schemeClr val="tx1"/>
                </a:solidFill>
                <a:latin typeface="+mn-lt"/>
                <a:ea typeface="Times New Roman" panose="02020603050405020304" pitchFamily="18" charset="0"/>
              </a:rPr>
            </a:br>
            <a:br>
              <a:rPr lang="en-US" sz="2700" dirty="0">
                <a:solidFill>
                  <a:schemeClr val="tx1"/>
                </a:solidFill>
                <a:latin typeface="+mn-lt"/>
                <a:ea typeface="Times New Roman" panose="02020603050405020304" pitchFamily="18" charset="0"/>
              </a:rPr>
            </a:br>
            <a:br>
              <a:rPr lang="en-US" sz="2700" dirty="0">
                <a:solidFill>
                  <a:schemeClr val="accent1"/>
                </a:solidFill>
                <a:latin typeface="+mj-lt"/>
              </a:rPr>
            </a:br>
            <a:br>
              <a:rPr lang="en-US" sz="1800" b="1" dirty="0">
                <a:solidFill>
                  <a:schemeClr val="tx1"/>
                </a:solidFill>
                <a:latin typeface="+mn-lt"/>
                <a:ea typeface="Calibri" panose="020F0502020204030204" pitchFamily="34" charset="0"/>
              </a:rPr>
            </a:br>
            <a:br>
              <a:rPr lang="en-US" sz="1800" dirty="0">
                <a:solidFill>
                  <a:schemeClr val="tx1"/>
                </a:solidFill>
                <a:latin typeface="+mn-lt"/>
                <a:ea typeface="Times New Roman" panose="02020603050405020304" pitchFamily="18" charset="0"/>
              </a:rPr>
            </a:br>
            <a:br>
              <a:rPr lang="en-US" sz="1800" dirty="0">
                <a:solidFill>
                  <a:schemeClr val="tx1"/>
                </a:solidFill>
                <a:latin typeface="+mn-lt"/>
                <a:ea typeface="Times New Roman" panose="02020603050405020304" pitchFamily="18" charset="0"/>
              </a:rPr>
            </a:br>
            <a:br>
              <a:rPr lang="en-US" sz="1800" dirty="0">
                <a:solidFill>
                  <a:schemeClr val="tx1"/>
                </a:solidFill>
                <a:effectLst/>
                <a:latin typeface="+mn-lt"/>
                <a:ea typeface="Calibri" panose="020F0502020204030204" pitchFamily="34" charset="0"/>
              </a:rPr>
            </a:br>
            <a:r>
              <a:rPr lang="en-US" sz="1800" b="1" dirty="0">
                <a:effectLst/>
                <a:latin typeface="+mn-lt"/>
                <a:ea typeface="Calibri" panose="020F0502020204030204" pitchFamily="34" charset="0"/>
              </a:rPr>
              <a:t> </a:t>
            </a:r>
            <a:br>
              <a:rPr lang="en-US" sz="1800" b="1" dirty="0">
                <a:effectLst/>
                <a:latin typeface="+mn-lt"/>
                <a:ea typeface="Calibri" panose="020F0502020204030204" pitchFamily="34" charset="0"/>
              </a:rPr>
            </a:br>
            <a:endParaRPr lang="en-US" sz="1800" dirty="0">
              <a:solidFill>
                <a:schemeClr val="tx1"/>
              </a:solidFill>
              <a:latin typeface="+mn-lt"/>
            </a:endParaRPr>
          </a:p>
        </p:txBody>
      </p:sp>
      <p:sp>
        <p:nvSpPr>
          <p:cNvPr id="21" name="TextBox 20">
            <a:extLst>
              <a:ext uri="{FF2B5EF4-FFF2-40B4-BE49-F238E27FC236}">
                <a16:creationId xmlns:a16="http://schemas.microsoft.com/office/drawing/2014/main" id="{EB0F40DB-A75C-4C5E-AFEE-78AE78D7BAA8}"/>
              </a:ext>
            </a:extLst>
          </p:cNvPr>
          <p:cNvSpPr txBox="1"/>
          <p:nvPr/>
        </p:nvSpPr>
        <p:spPr>
          <a:xfrm>
            <a:off x="7228119" y="2020121"/>
            <a:ext cx="372161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Museo Sans 300"/>
                <a:ea typeface="+mn-ea"/>
                <a:cs typeface="+mn-cs"/>
              </a:rPr>
              <a:t>To Register: </a:t>
            </a:r>
            <a:endParaRPr kumimoji="0" lang="en-US" sz="2400" b="0" i="0" u="none" strike="noStrike" kern="1200" cap="none" spc="0" normalizeH="0" baseline="0" noProof="0" dirty="0">
              <a:ln>
                <a:noFill/>
              </a:ln>
              <a:solidFill>
                <a:srgbClr val="00AEC7"/>
              </a:solidFill>
              <a:effectLst/>
              <a:uLnTx/>
              <a:uFillTx/>
              <a:latin typeface="Museo Sans 30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333F48"/>
                </a:solidFill>
                <a:effectLst/>
                <a:uLnTx/>
                <a:uFillTx/>
                <a:latin typeface="Museo Sans 300"/>
                <a:ea typeface="Calibri" panose="020F0502020204030204" pitchFamily="34" charset="0"/>
                <a:cs typeface="+mn-cs"/>
                <a:hlinkClick r:id="rId3" tooltip="Workshop Registration">
                  <a:extLst>
                    <a:ext uri="{A12FA001-AC4F-418D-AE19-62706E023703}">
                      <ahyp:hlinkClr xmlns:ahyp="http://schemas.microsoft.com/office/drawing/2018/hyperlinkcolor" val="tx"/>
                    </a:ext>
                  </a:extLst>
                </a:hlinkClick>
              </a:rPr>
              <a:t>https://forms.gle/RXpnxm414hi8xJ4SA</a:t>
            </a:r>
            <a:r>
              <a:rPr kumimoji="0" lang="en-US" sz="2400" b="0" i="0" u="none" strike="noStrike" kern="1200" cap="none" spc="0" normalizeH="0" baseline="0" noProof="0" dirty="0">
                <a:ln>
                  <a:noFill/>
                </a:ln>
                <a:solidFill>
                  <a:srgbClr val="333F48"/>
                </a:solidFill>
                <a:effectLst/>
                <a:uLnTx/>
                <a:uFillTx/>
                <a:latin typeface="Museo Sans 300"/>
                <a:ea typeface="Calibri" panose="020F0502020204030204" pitchFamily="34" charset="0"/>
                <a:cs typeface="+mn-cs"/>
              </a:rPr>
              <a:t> </a:t>
            </a:r>
            <a:endParaRPr kumimoji="0" lang="en-US" sz="2400" b="0" i="0" u="none" strike="noStrike" kern="1200" cap="none" spc="0" normalizeH="0" baseline="0" noProof="0" dirty="0">
              <a:ln>
                <a:noFill/>
              </a:ln>
              <a:solidFill>
                <a:srgbClr val="333F48"/>
              </a:solidFill>
              <a:effectLst/>
              <a:uLnTx/>
              <a:uFillTx/>
              <a:latin typeface="Museo Sans 300"/>
              <a:ea typeface="+mn-ea"/>
              <a:cs typeface="+mn-cs"/>
            </a:endParaRPr>
          </a:p>
        </p:txBody>
      </p:sp>
      <p:pic>
        <p:nvPicPr>
          <p:cNvPr id="22" name="Picture 21" descr="QR Code for registration.">
            <a:extLst>
              <a:ext uri="{FF2B5EF4-FFF2-40B4-BE49-F238E27FC236}">
                <a16:creationId xmlns:a16="http://schemas.microsoft.com/office/drawing/2014/main" id="{868277F9-699A-44A4-9EBA-7C32FD2B063A}"/>
              </a:ext>
            </a:extLst>
          </p:cNvPr>
          <p:cNvPicPr>
            <a:picLocks noChangeAspect="1"/>
          </p:cNvPicPr>
          <p:nvPr/>
        </p:nvPicPr>
        <p:blipFill>
          <a:blip r:embed="rId4"/>
          <a:stretch>
            <a:fillRect/>
          </a:stretch>
        </p:blipFill>
        <p:spPr>
          <a:xfrm>
            <a:off x="7470810" y="3097867"/>
            <a:ext cx="3478924" cy="3534145"/>
          </a:xfrm>
          <a:prstGeom prst="rect">
            <a:avLst/>
          </a:prstGeom>
        </p:spPr>
      </p:pic>
      <p:pic>
        <p:nvPicPr>
          <p:cNvPr id="28" name="Picture 27" descr="Turnaround For Children logo">
            <a:extLst>
              <a:ext uri="{FF2B5EF4-FFF2-40B4-BE49-F238E27FC236}">
                <a16:creationId xmlns:a16="http://schemas.microsoft.com/office/drawing/2014/main" id="{C1D1A6E7-FC11-44A9-B087-E1488DBB29E6}"/>
              </a:ext>
            </a:extLst>
          </p:cNvPr>
          <p:cNvPicPr>
            <a:picLocks noChangeAspect="1"/>
          </p:cNvPicPr>
          <p:nvPr/>
        </p:nvPicPr>
        <p:blipFill>
          <a:blip r:embed="rId5"/>
          <a:stretch>
            <a:fillRect/>
          </a:stretch>
        </p:blipFill>
        <p:spPr>
          <a:xfrm>
            <a:off x="7228119" y="0"/>
            <a:ext cx="3964305" cy="1791866"/>
          </a:xfrm>
          <a:prstGeom prst="rect">
            <a:avLst/>
          </a:prstGeom>
        </p:spPr>
      </p:pic>
    </p:spTree>
    <p:extLst>
      <p:ext uri="{BB962C8B-B14F-4D97-AF65-F5344CB8AC3E}">
        <p14:creationId xmlns:p14="http://schemas.microsoft.com/office/powerpoint/2010/main" val="4194948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b365715933_1_19"/>
          <p:cNvSpPr txBox="1">
            <a:spLocks noGrp="1"/>
          </p:cNvSpPr>
          <p:nvPr>
            <p:ph type="title"/>
          </p:nvPr>
        </p:nvSpPr>
        <p:spPr/>
        <p:txBody>
          <a:bodyPr/>
          <a:lstStyle/>
          <a:p>
            <a:pPr lvl="0"/>
            <a:r>
              <a:rPr lang="en-US" dirty="0"/>
              <a:t>Upcoming Webinars</a:t>
            </a:r>
          </a:p>
        </p:txBody>
      </p:sp>
      <p:sp>
        <p:nvSpPr>
          <p:cNvPr id="323" name="Google Shape;323;gb365715933_1_19"/>
          <p:cNvSpPr txBox="1">
            <a:spLocks noGrp="1"/>
          </p:cNvSpPr>
          <p:nvPr>
            <p:ph type="body" idx="1"/>
          </p:nvPr>
        </p:nvSpPr>
        <p:spPr/>
        <p:txBody>
          <a:bodyPr/>
          <a:lstStyle/>
          <a:p>
            <a:pPr lvl="0"/>
            <a:r>
              <a:rPr lang="en-US" dirty="0"/>
              <a:t>Tuesdays @ 2</a:t>
            </a:r>
          </a:p>
        </p:txBody>
      </p:sp>
      <p:sp>
        <p:nvSpPr>
          <p:cNvPr id="2" name="Text Placeholder 1">
            <a:extLst>
              <a:ext uri="{FF2B5EF4-FFF2-40B4-BE49-F238E27FC236}">
                <a16:creationId xmlns:a16="http://schemas.microsoft.com/office/drawing/2014/main" id="{C2020C05-1451-4E9A-884B-C8C9BDB04BF5}"/>
              </a:ext>
            </a:extLst>
          </p:cNvPr>
          <p:cNvSpPr>
            <a:spLocks noGrp="1"/>
          </p:cNvSpPr>
          <p:nvPr>
            <p:ph type="body" idx="2"/>
          </p:nvPr>
        </p:nvSpPr>
        <p:spPr>
          <a:xfrm>
            <a:off x="1097280" y="2582333"/>
            <a:ext cx="4937760" cy="3701235"/>
          </a:xfrm>
        </p:spPr>
        <p:txBody>
          <a:bodyPr>
            <a:normAutofit/>
          </a:bodyPr>
          <a:lstStyle/>
          <a:p>
            <a:pPr lvl="0"/>
            <a:r>
              <a:rPr lang="en-US" sz="2600" dirty="0"/>
              <a:t>2/9: Developing Focus Goals and Maintenance Goals for the LCAP</a:t>
            </a:r>
          </a:p>
        </p:txBody>
      </p:sp>
      <p:sp>
        <p:nvSpPr>
          <p:cNvPr id="3" name="Text Placeholder 2">
            <a:extLst>
              <a:ext uri="{FF2B5EF4-FFF2-40B4-BE49-F238E27FC236}">
                <a16:creationId xmlns:a16="http://schemas.microsoft.com/office/drawing/2014/main" id="{1B62B3BC-40C3-4DB9-A219-2F551DD8FFAB}"/>
              </a:ext>
            </a:extLst>
          </p:cNvPr>
          <p:cNvSpPr>
            <a:spLocks noGrp="1"/>
          </p:cNvSpPr>
          <p:nvPr>
            <p:ph type="body" idx="3"/>
          </p:nvPr>
        </p:nvSpPr>
        <p:spPr/>
        <p:txBody>
          <a:bodyPr/>
          <a:lstStyle/>
          <a:p>
            <a:r>
              <a:rPr lang="en-US" dirty="0"/>
              <a:t>Thursdays @ 3</a:t>
            </a:r>
          </a:p>
        </p:txBody>
      </p:sp>
      <p:sp>
        <p:nvSpPr>
          <p:cNvPr id="4" name="Text Placeholder 3">
            <a:extLst>
              <a:ext uri="{FF2B5EF4-FFF2-40B4-BE49-F238E27FC236}">
                <a16:creationId xmlns:a16="http://schemas.microsoft.com/office/drawing/2014/main" id="{43C93102-AA20-4FF4-9000-C6388505DDAF}"/>
              </a:ext>
            </a:extLst>
          </p:cNvPr>
          <p:cNvSpPr>
            <a:spLocks noGrp="1"/>
          </p:cNvSpPr>
          <p:nvPr>
            <p:ph type="body" idx="4"/>
          </p:nvPr>
        </p:nvSpPr>
        <p:spPr>
          <a:xfrm>
            <a:off x="6217920" y="2582333"/>
            <a:ext cx="4937760" cy="3989063"/>
          </a:xfrm>
        </p:spPr>
        <p:txBody>
          <a:bodyPr>
            <a:normAutofit/>
          </a:bodyPr>
          <a:lstStyle/>
          <a:p>
            <a:r>
              <a:rPr lang="en-US" dirty="0"/>
              <a:t>2/11: The CA School Dashboard Local Indicator Process for 2021-22</a:t>
            </a:r>
          </a:p>
          <a:p>
            <a:r>
              <a:rPr lang="en-US" dirty="0"/>
              <a:t>2/18: Data and the LCAP, Part 2</a:t>
            </a:r>
          </a:p>
        </p:txBody>
      </p:sp>
      <p:sp>
        <p:nvSpPr>
          <p:cNvPr id="324" name="Google Shape;324;gb365715933_1_19"/>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050" b="0" i="0" u="none" strike="noStrike" kern="1200" cap="none" spc="0" normalizeH="0" baseline="0" noProof="0" smtClean="0">
                <a:ln>
                  <a:noFill/>
                </a:ln>
                <a:solidFill>
                  <a:srgbClr val="FFFFFF"/>
                </a:solidFill>
                <a:effectLst/>
                <a:uLnTx/>
                <a:uFillTx/>
                <a:latin typeface="Arial"/>
                <a:ea typeface="+mn-ea"/>
                <a:cs typeface="+mn-cs"/>
                <a:sym typeface="Arial"/>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050" b="0" i="0" u="none" strike="noStrike" kern="120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3243155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15"/>
          <p:cNvSpPr txBox="1">
            <a:spLocks noGrp="1"/>
          </p:cNvSpPr>
          <p:nvPr>
            <p:ph type="title"/>
          </p:nvPr>
        </p:nvSpPr>
        <p:spPr/>
        <p:txBody>
          <a:bodyPr/>
          <a:lstStyle/>
          <a:p>
            <a:pPr lvl="0"/>
            <a:r>
              <a:rPr lang="en-US"/>
              <a:t>Questions</a:t>
            </a:r>
          </a:p>
        </p:txBody>
      </p:sp>
      <p:sp>
        <p:nvSpPr>
          <p:cNvPr id="4" name="Content Placeholder 3">
            <a:extLst>
              <a:ext uri="{FF2B5EF4-FFF2-40B4-BE49-F238E27FC236}">
                <a16:creationId xmlns:a16="http://schemas.microsoft.com/office/drawing/2014/main" id="{F7692C70-8E5C-4865-9ABD-AEBF6848A270}"/>
              </a:ext>
            </a:extLst>
          </p:cNvPr>
          <p:cNvSpPr>
            <a:spLocks noGrp="1"/>
          </p:cNvSpPr>
          <p:nvPr>
            <p:ph idx="1"/>
          </p:nvPr>
        </p:nvSpPr>
        <p:spPr/>
        <p:txBody>
          <a:bodyPr/>
          <a:lstStyle/>
          <a:p>
            <a:r>
              <a:rPr lang="en-US" dirty="0">
                <a:sym typeface="Arial"/>
              </a:rPr>
              <a:t>If you have any questions, please contact the Local Agency Systems Support Office at </a:t>
            </a:r>
            <a:r>
              <a:rPr lang="en-US" dirty="0">
                <a:solidFill>
                  <a:srgbClr val="1704A0"/>
                </a:solidFill>
                <a:sym typeface="Arial"/>
                <a:hlinkClick r:id="rId3" tooltip="LCFF@cde.ca.gov">
                  <a:extLst>
                    <a:ext uri="{A12FA001-AC4F-418D-AE19-62706E023703}">
                      <ahyp:hlinkClr xmlns:ahyp="http://schemas.microsoft.com/office/drawing/2018/hyperlinkcolor" val="tx"/>
                    </a:ext>
                  </a:extLst>
                </a:hlinkClick>
              </a:rPr>
              <a:t>LCFF@cde.ca.gov  </a:t>
            </a:r>
            <a:endParaRPr lang="en-US" dirty="0">
              <a:solidFill>
                <a:srgbClr val="1704A0"/>
              </a:solidFill>
            </a:endParaRPr>
          </a:p>
          <a:p>
            <a:endParaRPr lang="en-US" dirty="0">
              <a:sym typeface="Arial"/>
            </a:endParaRPr>
          </a:p>
          <a:p>
            <a:r>
              <a:rPr lang="en-US" dirty="0">
                <a:sym typeface="Arial"/>
              </a:rPr>
              <a:t>Tuesdays @ 2 webpage: </a:t>
            </a:r>
            <a:r>
              <a:rPr lang="en-US" dirty="0">
                <a:solidFill>
                  <a:srgbClr val="1704A0"/>
                </a:solidFill>
                <a:sym typeface="Arial"/>
                <a:hlinkClick r:id="rId4" tooltip="Tuesdays @ 2 webpage">
                  <a:extLst>
                    <a:ext uri="{A12FA001-AC4F-418D-AE19-62706E023703}">
                      <ahyp:hlinkClr xmlns:ahyp="http://schemas.microsoft.com/office/drawing/2018/hyperlinkcolor" val="tx"/>
                    </a:ext>
                  </a:extLst>
                </a:hlinkClick>
              </a:rPr>
              <a:t>https://www.cde.ca.gov/fg/aa/lc/tuesdaysat2.asp</a:t>
            </a:r>
            <a:r>
              <a:rPr lang="en-US" dirty="0">
                <a:sym typeface="Arial"/>
              </a:rPr>
              <a:t> </a:t>
            </a:r>
          </a:p>
          <a:p>
            <a:endParaRPr lang="en-US" dirty="0"/>
          </a:p>
        </p:txBody>
      </p:sp>
      <p:sp>
        <p:nvSpPr>
          <p:cNvPr id="686" name="Google Shape;686;p15"/>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050" b="0" i="0" u="none" strike="noStrike" kern="1200" cap="none" spc="0" normalizeH="0" baseline="0" noProof="0">
              <a:ln>
                <a:noFill/>
              </a:ln>
              <a:solidFill>
                <a:srgbClr val="FFFFFF"/>
              </a:solidFill>
              <a:effectLst/>
              <a:uLnTx/>
              <a:uFillTx/>
              <a:latin typeface="Arial"/>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lstStyle/>
          <a:p>
            <a:r>
              <a:rPr lang="en-US" dirty="0"/>
              <a:t>To review the requirements for goals in the Local Control and Accountability Plan (LCAP) </a:t>
            </a:r>
          </a:p>
          <a:p>
            <a:r>
              <a:rPr lang="en-US" dirty="0"/>
              <a:t>To provide an overview of a broad goal</a:t>
            </a:r>
          </a:p>
          <a:p>
            <a:r>
              <a:rPr lang="en-US" dirty="0"/>
              <a:t>To provide examples of broad goals</a:t>
            </a:r>
          </a:p>
        </p:txBody>
      </p:sp>
      <p:sp>
        <p:nvSpPr>
          <p:cNvPr id="4" name="Slide Number Placeholder 3"/>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249116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D9B84E-FDDD-44C0-9E0F-641D02568E6E}"/>
              </a:ext>
            </a:extLst>
          </p:cNvPr>
          <p:cNvSpPr>
            <a:spLocks noGrp="1"/>
          </p:cNvSpPr>
          <p:nvPr>
            <p:ph type="title"/>
          </p:nvPr>
        </p:nvSpPr>
        <p:spPr/>
        <p:txBody>
          <a:bodyPr>
            <a:normAutofit/>
          </a:bodyPr>
          <a:lstStyle/>
          <a:p>
            <a:r>
              <a:rPr lang="en-US" sz="6600" dirty="0"/>
              <a:t>Framing the LCAP</a:t>
            </a:r>
          </a:p>
        </p:txBody>
      </p:sp>
      <p:sp>
        <p:nvSpPr>
          <p:cNvPr id="6" name="Text Placeholder 5">
            <a:extLst>
              <a:ext uri="{FF2B5EF4-FFF2-40B4-BE49-F238E27FC236}">
                <a16:creationId xmlns:a16="http://schemas.microsoft.com/office/drawing/2014/main" id="{292ED981-A237-4244-A180-5E48F0616087}"/>
              </a:ext>
            </a:extLst>
          </p:cNvPr>
          <p:cNvSpPr>
            <a:spLocks noGrp="1"/>
          </p:cNvSpPr>
          <p:nvPr>
            <p:ph type="body" idx="1"/>
          </p:nvPr>
        </p:nvSpPr>
        <p:spPr/>
        <p:txBody>
          <a:bodyPr/>
          <a:lstStyle/>
          <a:p>
            <a:r>
              <a:rPr lang="en-US" dirty="0"/>
              <a:t>A tool to set goals, plan actions, and leverage resources to improve student outcomes</a:t>
            </a:r>
          </a:p>
        </p:txBody>
      </p:sp>
      <p:sp>
        <p:nvSpPr>
          <p:cNvPr id="4" name="Slide Number Placeholder 3">
            <a:extLst>
              <a:ext uri="{FF2B5EF4-FFF2-40B4-BE49-F238E27FC236}">
                <a16:creationId xmlns:a16="http://schemas.microsoft.com/office/drawing/2014/main" id="{491B7E42-373A-48C4-BE6D-53D7F836E934}"/>
              </a:ext>
            </a:extLst>
          </p:cNvPr>
          <p:cNvSpPr>
            <a:spLocks noGrp="1"/>
          </p:cNvSpPr>
          <p:nvPr>
            <p:ph type="sldNum" sz="quarter" idx="12"/>
          </p:nvPr>
        </p:nvSpPr>
        <p:spPr/>
        <p:txBody>
          <a:bodyPr/>
          <a:lstStyle/>
          <a:p>
            <a:fld id="{1E47FE53-EBF0-4DA7-9D9D-CC1C3A20F3CB}" type="slidenum">
              <a:rPr lang="en-US" smtClean="0"/>
              <a:t>5</a:t>
            </a:fld>
            <a:endParaRPr lang="en-US" dirty="0"/>
          </a:p>
        </p:txBody>
      </p:sp>
    </p:spTree>
    <p:extLst>
      <p:ext uri="{BB962C8B-B14F-4D97-AF65-F5344CB8AC3E}">
        <p14:creationId xmlns:p14="http://schemas.microsoft.com/office/powerpoint/2010/main" val="301208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b495f8a397_1_177"/>
          <p:cNvSpPr txBox="1">
            <a:spLocks noGrp="1"/>
          </p:cNvSpPr>
          <p:nvPr>
            <p:ph type="title"/>
          </p:nvPr>
        </p:nvSpPr>
        <p:spPr/>
        <p:txBody>
          <a:bodyPr>
            <a:normAutofit/>
          </a:bodyPr>
          <a:lstStyle/>
          <a:p>
            <a:pPr lvl="0"/>
            <a:r>
              <a:rPr lang="en-US" sz="4000" dirty="0"/>
              <a:t>The Local Control and Accountability Plan</a:t>
            </a:r>
          </a:p>
        </p:txBody>
      </p:sp>
      <p:sp>
        <p:nvSpPr>
          <p:cNvPr id="231" name="Google Shape;231;gb495f8a397_1_177"/>
          <p:cNvSpPr txBox="1">
            <a:spLocks noGrp="1"/>
          </p:cNvSpPr>
          <p:nvPr>
            <p:ph idx="1"/>
          </p:nvPr>
        </p:nvSpPr>
        <p:spPr/>
        <p:txBody>
          <a:bodyPr>
            <a:normAutofit lnSpcReduction="10000"/>
          </a:bodyPr>
          <a:lstStyle/>
          <a:p>
            <a:pPr lvl="0"/>
            <a:r>
              <a:rPr lang="en-US" dirty="0"/>
              <a:t>School districts and county offices of education (COEs) are required to develop, adopt, and annually update a three-year LCAP using a template adopted by the California State Board of Education (SBE). </a:t>
            </a:r>
          </a:p>
          <a:p>
            <a:pPr lvl="0"/>
            <a:r>
              <a:rPr lang="en-US" dirty="0"/>
              <a:t>Charter schools may complete the LCAP to align to the terms of the charter school’s budget</a:t>
            </a:r>
          </a:p>
          <a:p>
            <a:pPr lvl="0"/>
            <a:r>
              <a:rPr lang="en-US" dirty="0"/>
              <a:t>The LCAP must include a description of the annual goals to be achieved for each student group for each state priority and for any local priorities identified by the local governing board or body of the school district or COE, or in the charter school petition</a:t>
            </a:r>
          </a:p>
        </p:txBody>
      </p:sp>
      <p:sp>
        <p:nvSpPr>
          <p:cNvPr id="233" name="Google Shape;233;gb495f8a397_1_177"/>
          <p:cNvSpPr txBox="1">
            <a:spLocks noGrp="1"/>
          </p:cNvSpPr>
          <p:nvPr>
            <p:ph type="sldNum" sz="quarter" idx="12"/>
          </p:nvPr>
        </p:nvSpPr>
        <p:spPr/>
        <p:txBody>
          <a:bodyPr/>
          <a:lstStyle/>
          <a:p>
            <a:pPr lvl="0"/>
            <a:fld id="{00000000-1234-1234-1234-123412341234}" type="slidenum">
              <a:rPr lang="en-US" smtClean="0"/>
              <a:pPr lvl="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
          <p:cNvSpPr txBox="1">
            <a:spLocks noGrp="1"/>
          </p:cNvSpPr>
          <p:nvPr>
            <p:ph type="title"/>
          </p:nvPr>
        </p:nvSpPr>
        <p:spPr/>
        <p:txBody>
          <a:bodyPr/>
          <a:lstStyle/>
          <a:p>
            <a:pPr lvl="0"/>
            <a:r>
              <a:rPr lang="en-US" dirty="0"/>
              <a:t>Functions of the LCAP</a:t>
            </a:r>
          </a:p>
        </p:txBody>
      </p:sp>
      <p:sp>
        <p:nvSpPr>
          <p:cNvPr id="264" name="Google Shape;264;p5"/>
          <p:cNvSpPr txBox="1">
            <a:spLocks noGrp="1"/>
          </p:cNvSpPr>
          <p:nvPr>
            <p:ph idx="1"/>
          </p:nvPr>
        </p:nvSpPr>
        <p:spPr/>
        <p:txBody>
          <a:bodyPr>
            <a:normAutofit/>
          </a:bodyPr>
          <a:lstStyle/>
          <a:p>
            <a:pPr marL="0" lvl="0" indent="0">
              <a:buNone/>
            </a:pPr>
            <a:r>
              <a:rPr lang="en-US" dirty="0"/>
              <a:t>The LCAP development process serves three distinct, but related functions: </a:t>
            </a:r>
          </a:p>
          <a:p>
            <a:pPr lvl="0"/>
            <a:r>
              <a:rPr lang="en-US" dirty="0"/>
              <a:t>Comprehensive Strategic Planning</a:t>
            </a:r>
          </a:p>
          <a:p>
            <a:pPr lvl="0"/>
            <a:r>
              <a:rPr lang="en-US" dirty="0"/>
              <a:t>Meaningful Stakeholder Engagement</a:t>
            </a:r>
          </a:p>
          <a:p>
            <a:pPr lvl="0"/>
            <a:r>
              <a:rPr lang="en-US" dirty="0"/>
              <a:t>Accountability and Compliance</a:t>
            </a:r>
          </a:p>
        </p:txBody>
      </p:sp>
      <p:sp>
        <p:nvSpPr>
          <p:cNvPr id="265" name="Google Shape;265;p5"/>
          <p:cNvSpPr txBox="1">
            <a:spLocks noGrp="1"/>
          </p:cNvSpPr>
          <p:nvPr>
            <p:ph type="sldNum" sz="quarter" idx="12"/>
          </p:nvPr>
        </p:nvSpPr>
        <p:spPr/>
        <p:txBody>
          <a:bodyPr/>
          <a:lstStyle/>
          <a:p>
            <a:pPr lvl="0"/>
            <a:fld id="{00000000-1234-1234-1234-123412341234}" type="slidenum">
              <a:rPr lang="en-US" smtClean="0"/>
              <a:pPr lvl="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b606d70826_0_7"/>
          <p:cNvSpPr txBox="1">
            <a:spLocks noGrp="1"/>
          </p:cNvSpPr>
          <p:nvPr>
            <p:ph type="title"/>
          </p:nvPr>
        </p:nvSpPr>
        <p:spPr/>
        <p:txBody>
          <a:bodyPr/>
          <a:lstStyle/>
          <a:p>
            <a:pPr lvl="0"/>
            <a:r>
              <a:rPr lang="en-US" dirty="0"/>
              <a:t>Reminders </a:t>
            </a:r>
          </a:p>
        </p:txBody>
      </p:sp>
      <p:sp>
        <p:nvSpPr>
          <p:cNvPr id="144" name="Google Shape;144;gb606d70826_0_7"/>
          <p:cNvSpPr txBox="1">
            <a:spLocks noGrp="1"/>
          </p:cNvSpPr>
          <p:nvPr>
            <p:ph type="body" idx="1"/>
          </p:nvPr>
        </p:nvSpPr>
        <p:spPr/>
        <p:txBody>
          <a:bodyPr/>
          <a:lstStyle/>
          <a:p>
            <a:pPr lvl="0"/>
            <a:r>
              <a:rPr lang="en-US" dirty="0"/>
              <a:t>The prompts in the LCAP Template are required to be written in a way that is understandable and accessible to parents. </a:t>
            </a:r>
          </a:p>
          <a:p>
            <a:pPr lvl="0"/>
            <a:r>
              <a:rPr lang="en-US" dirty="0"/>
              <a:t>The Instructions provide technical information for local educational agencies (LEAs) to complete the template properly.</a:t>
            </a:r>
          </a:p>
          <a:p>
            <a:pPr lvl="1">
              <a:spcBef>
                <a:spcPts val="600"/>
              </a:spcBef>
            </a:pPr>
            <a:r>
              <a:rPr lang="en-US" sz="2800" dirty="0"/>
              <a:t>Instructions have the full force of the law and supersede the prompts.</a:t>
            </a:r>
          </a:p>
        </p:txBody>
      </p:sp>
      <p:sp>
        <p:nvSpPr>
          <p:cNvPr id="145" name="Google Shape;145;gb606d70826_0_7"/>
          <p:cNvSpPr txBox="1">
            <a:spLocks noGrp="1"/>
          </p:cNvSpPr>
          <p:nvPr>
            <p:ph type="sldNum" idx="12"/>
          </p:nvPr>
        </p:nvSpPr>
        <p:spPr/>
        <p:txBody>
          <a:bodyPr/>
          <a:lstStyle/>
          <a:p>
            <a:pPr lvl="0"/>
            <a:fld id="{00000000-1234-1234-1234-123412341234}" type="slidenum">
              <a:rPr lang="en-US" smtClean="0"/>
              <a:pPr lvl="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76A5-4736-454B-9558-518E4A163575}"/>
              </a:ext>
            </a:extLst>
          </p:cNvPr>
          <p:cNvSpPr>
            <a:spLocks noGrp="1"/>
          </p:cNvSpPr>
          <p:nvPr>
            <p:ph type="title"/>
          </p:nvPr>
        </p:nvSpPr>
        <p:spPr/>
        <p:txBody>
          <a:bodyPr/>
          <a:lstStyle/>
          <a:p>
            <a:r>
              <a:rPr lang="en-US" dirty="0"/>
              <a:t>What Data Do We Use?</a:t>
            </a:r>
          </a:p>
        </p:txBody>
      </p:sp>
      <p:sp>
        <p:nvSpPr>
          <p:cNvPr id="3" name="Content Placeholder 2">
            <a:extLst>
              <a:ext uri="{FF2B5EF4-FFF2-40B4-BE49-F238E27FC236}">
                <a16:creationId xmlns:a16="http://schemas.microsoft.com/office/drawing/2014/main" id="{9E34F175-1950-4536-8F72-3BA297D33800}"/>
              </a:ext>
            </a:extLst>
          </p:cNvPr>
          <p:cNvSpPr>
            <a:spLocks noGrp="1"/>
          </p:cNvSpPr>
          <p:nvPr>
            <p:ph idx="1"/>
          </p:nvPr>
        </p:nvSpPr>
        <p:spPr/>
        <p:txBody>
          <a:bodyPr>
            <a:normAutofit/>
          </a:bodyPr>
          <a:lstStyle/>
          <a:p>
            <a:r>
              <a:rPr lang="en-US" dirty="0"/>
              <a:t>In the absence of state and local indicators within the California School Dashboard (Dashboard), LEAs will need to use </a:t>
            </a:r>
          </a:p>
          <a:p>
            <a:pPr lvl="1">
              <a:spcBef>
                <a:spcPts val="1200"/>
              </a:spcBef>
            </a:pPr>
            <a:r>
              <a:rPr lang="en-US" sz="2800" dirty="0"/>
              <a:t>available state data; </a:t>
            </a:r>
          </a:p>
          <a:p>
            <a:pPr lvl="1">
              <a:spcBef>
                <a:spcPts val="1200"/>
              </a:spcBef>
            </a:pPr>
            <a:r>
              <a:rPr lang="en-US" sz="2800" dirty="0"/>
              <a:t>available local data; and </a:t>
            </a:r>
          </a:p>
          <a:p>
            <a:pPr lvl="1">
              <a:spcBef>
                <a:spcPts val="1200"/>
              </a:spcBef>
            </a:pPr>
            <a:r>
              <a:rPr lang="en-US" sz="2800" dirty="0"/>
              <a:t>stakeholder input</a:t>
            </a:r>
          </a:p>
        </p:txBody>
      </p:sp>
      <p:sp>
        <p:nvSpPr>
          <p:cNvPr id="4" name="Slide Number Placeholder 3">
            <a:extLst>
              <a:ext uri="{FF2B5EF4-FFF2-40B4-BE49-F238E27FC236}">
                <a16:creationId xmlns:a16="http://schemas.microsoft.com/office/drawing/2014/main" id="{C36B5FD5-ED53-4956-8779-678C6B10E3C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883134334"/>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Turnaround for Children - PowerPoint 2017 -1.3">
  <a:themeElements>
    <a:clrScheme name="2017 Turnaround for Children Colors">
      <a:dk1>
        <a:srgbClr val="333F48"/>
      </a:dk1>
      <a:lt1>
        <a:srgbClr val="FFFFFF"/>
      </a:lt1>
      <a:dk2>
        <a:srgbClr val="333F48"/>
      </a:dk2>
      <a:lt2>
        <a:srgbClr val="C5CFDA"/>
      </a:lt2>
      <a:accent1>
        <a:srgbClr val="00AEC7"/>
      </a:accent1>
      <a:accent2>
        <a:srgbClr val="F4364C"/>
      </a:accent2>
      <a:accent3>
        <a:srgbClr val="C4D600"/>
      </a:accent3>
      <a:accent4>
        <a:srgbClr val="FF8200"/>
      </a:accent4>
      <a:accent5>
        <a:srgbClr val="00C389"/>
      </a:accent5>
      <a:accent6>
        <a:srgbClr val="AC4FC6"/>
      </a:accent6>
      <a:hlink>
        <a:srgbClr val="00AEC7"/>
      </a:hlink>
      <a:folHlink>
        <a:srgbClr val="00AEC7"/>
      </a:folHlink>
    </a:clrScheme>
    <a:fontScheme name="Turnaround for Children - Font Guidelines 2016">
      <a:majorFont>
        <a:latin typeface="Museo Sans 7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urnaround for Children - PowerPoint Template - 2017 1.1.pptx" id="{92AE65FD-F7CD-433B-B98F-4911D8BB3D3B}" vid="{D4D98A05-9980-491F-8A31-5C4F5162A08B}"/>
    </a:ext>
  </a:extLst>
</a:theme>
</file>

<file path=ppt/theme/theme3.xml><?xml version="1.0" encoding="utf-8"?>
<a:theme xmlns:a="http://schemas.openxmlformats.org/drawingml/2006/main" name="Scaling Student Success">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4424</TotalTime>
  <Words>2191</Words>
  <Application>Microsoft Office PowerPoint</Application>
  <PresentationFormat>Widescreen</PresentationFormat>
  <Paragraphs>222</Paragraphs>
  <Slides>32</Slides>
  <Notes>14</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32</vt:i4>
      </vt:variant>
    </vt:vector>
  </HeadingPairs>
  <TitlesOfParts>
    <vt:vector size="49" baseType="lpstr">
      <vt:lpstr>Arial</vt:lpstr>
      <vt:lpstr>Calibri</vt:lpstr>
      <vt:lpstr>Lato Black</vt:lpstr>
      <vt:lpstr>Lato Regular</vt:lpstr>
      <vt:lpstr>Museo Sans 300</vt:lpstr>
      <vt:lpstr>Museo Sans 500</vt:lpstr>
      <vt:lpstr>Museo Sans 700</vt:lpstr>
      <vt:lpstr>Open Sans</vt:lpstr>
      <vt:lpstr>Open Sans SemiBold</vt:lpstr>
      <vt:lpstr>Raleway</vt:lpstr>
      <vt:lpstr>Source Sans Pro</vt:lpstr>
      <vt:lpstr>Times</vt:lpstr>
      <vt:lpstr>Times New Roman</vt:lpstr>
      <vt:lpstr>Vrinda</vt:lpstr>
      <vt:lpstr>Retrospect</vt:lpstr>
      <vt:lpstr>Turnaround for Children - PowerPoint 2017 -1.3</vt:lpstr>
      <vt:lpstr>Scaling Student Success</vt:lpstr>
      <vt:lpstr>Developing Broad Goals</vt:lpstr>
      <vt:lpstr>Webinar Series</vt:lpstr>
      <vt:lpstr>Availability of Templates</vt:lpstr>
      <vt:lpstr>Purpose</vt:lpstr>
      <vt:lpstr>Framing the LCAP</vt:lpstr>
      <vt:lpstr>The Local Control and Accountability Plan</vt:lpstr>
      <vt:lpstr>Functions of the LCAP</vt:lpstr>
      <vt:lpstr>Reminders </vt:lpstr>
      <vt:lpstr>What Data Do We Use?</vt:lpstr>
      <vt:lpstr>Requirements for Goals</vt:lpstr>
      <vt:lpstr>Requirements for Goals (1)</vt:lpstr>
      <vt:lpstr>Student Groups</vt:lpstr>
      <vt:lpstr>LCFF State Priorities</vt:lpstr>
      <vt:lpstr>Prioritizing LCFF Priorities/Goals</vt:lpstr>
      <vt:lpstr>Types of Goals</vt:lpstr>
      <vt:lpstr>Goal Description</vt:lpstr>
      <vt:lpstr>“Why” Statement</vt:lpstr>
      <vt:lpstr>Measuring and Reporting Results</vt:lpstr>
      <vt:lpstr>Metrics Versus Actions</vt:lpstr>
      <vt:lpstr>Timeline for Outcomes</vt:lpstr>
      <vt:lpstr>A Word About Baselines</vt:lpstr>
      <vt:lpstr>Actions Table</vt:lpstr>
      <vt:lpstr>Actions Instructions</vt:lpstr>
      <vt:lpstr>Increased or Improved Services</vt:lpstr>
      <vt:lpstr>LEA-wide or schoolwide Actions</vt:lpstr>
      <vt:lpstr>English Learner Programs in the LCAP</vt:lpstr>
      <vt:lpstr>Specifics for Broad Goals</vt:lpstr>
      <vt:lpstr>Additional Opportunities </vt:lpstr>
      <vt:lpstr>Workshop: LCAP Goals focused on Educating the Whole Child</vt:lpstr>
      <vt:lpstr>Bringing the Whole Child Into Your LCAP Turnaround for Children is offering a free one hour workshop to help districts understand and plan for integrated social, emotional and academic supports for students. Participants will discover the latest education and neuroscience research, explore practical and actionable strategies and tools, and share ideas about incorporating Whole Child design into their district’s plans.    Two options for dates:  Wednesday, February 24th - 3 to 4 pm Thursday, March 4 - 10 to 11 am  Presenters:  Katie Brackenridge and Gretchen Livesey  Questions:  Contact Kbrackenridge@tfcusa.org         </vt:lpstr>
      <vt:lpstr>Upcoming Webinars</vt:lpstr>
      <vt:lpstr>Questions</vt:lpstr>
    </vt:vector>
  </TitlesOfParts>
  <Company>Californa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Broad Goals - LCFF (CA Dept of Education)</dc:title>
  <dc:subject>Webinar presentation regarding how to develop broad goals for the Local Control and Accountability Plan.</dc:subject>
  <dc:creator>Local Agency Systems Support Office</dc:creator>
  <cp:keywords>lcap, broad, goals, lcff, lasso, tuesdays, at, 2, thursdays, at, 3, webinar</cp:keywords>
  <cp:lastModifiedBy>Susan Aglubat-Alvarez</cp:lastModifiedBy>
  <cp:revision>270</cp:revision>
  <cp:lastPrinted>2016-11-14T18:06:51Z</cp:lastPrinted>
  <dcterms:created xsi:type="dcterms:W3CDTF">2016-11-08T21:28:02Z</dcterms:created>
  <dcterms:modified xsi:type="dcterms:W3CDTF">2021-02-09T19:05:57Z</dcterms:modified>
</cp:coreProperties>
</file>