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9" r:id="rId4"/>
  </p:sldMasterIdLst>
  <p:notesMasterIdLst>
    <p:notesMasterId r:id="rId62"/>
  </p:notesMasterIdLst>
  <p:handoutMasterIdLst>
    <p:handoutMasterId r:id="rId63"/>
  </p:handoutMasterIdLst>
  <p:sldIdLst>
    <p:sldId id="306" r:id="rId5"/>
    <p:sldId id="488" r:id="rId6"/>
    <p:sldId id="413" r:id="rId7"/>
    <p:sldId id="416" r:id="rId8"/>
    <p:sldId id="409" r:id="rId9"/>
    <p:sldId id="410" r:id="rId10"/>
    <p:sldId id="411" r:id="rId11"/>
    <p:sldId id="435" r:id="rId12"/>
    <p:sldId id="399" r:id="rId13"/>
    <p:sldId id="447" r:id="rId14"/>
    <p:sldId id="476" r:id="rId15"/>
    <p:sldId id="414" r:id="rId16"/>
    <p:sldId id="419" r:id="rId17"/>
    <p:sldId id="420" r:id="rId18"/>
    <p:sldId id="448" r:id="rId19"/>
    <p:sldId id="450" r:id="rId20"/>
    <p:sldId id="489" r:id="rId21"/>
    <p:sldId id="421" r:id="rId22"/>
    <p:sldId id="490" r:id="rId23"/>
    <p:sldId id="451" r:id="rId24"/>
    <p:sldId id="453" r:id="rId25"/>
    <p:sldId id="454" r:id="rId26"/>
    <p:sldId id="491" r:id="rId27"/>
    <p:sldId id="424" r:id="rId28"/>
    <p:sldId id="425" r:id="rId29"/>
    <p:sldId id="457" r:id="rId30"/>
    <p:sldId id="487" r:id="rId31"/>
    <p:sldId id="426" r:id="rId32"/>
    <p:sldId id="477" r:id="rId33"/>
    <p:sldId id="458" r:id="rId34"/>
    <p:sldId id="459" r:id="rId35"/>
    <p:sldId id="481" r:id="rId36"/>
    <p:sldId id="482" r:id="rId37"/>
    <p:sldId id="427" r:id="rId38"/>
    <p:sldId id="460" r:id="rId39"/>
    <p:sldId id="443" r:id="rId40"/>
    <p:sldId id="461" r:id="rId41"/>
    <p:sldId id="428" r:id="rId42"/>
    <p:sldId id="463" r:id="rId43"/>
    <p:sldId id="464" r:id="rId44"/>
    <p:sldId id="483" r:id="rId45"/>
    <p:sldId id="465" r:id="rId46"/>
    <p:sldId id="466" r:id="rId47"/>
    <p:sldId id="467" r:id="rId48"/>
    <p:sldId id="484" r:id="rId49"/>
    <p:sldId id="468" r:id="rId50"/>
    <p:sldId id="469" r:id="rId51"/>
    <p:sldId id="485" r:id="rId52"/>
    <p:sldId id="470" r:id="rId53"/>
    <p:sldId id="471" r:id="rId54"/>
    <p:sldId id="486" r:id="rId55"/>
    <p:sldId id="472" r:id="rId56"/>
    <p:sldId id="474" r:id="rId57"/>
    <p:sldId id="473" r:id="rId58"/>
    <p:sldId id="439" r:id="rId59"/>
    <p:sldId id="475" r:id="rId60"/>
    <p:sldId id="480" r:id="rId61"/>
  </p:sldIdLst>
  <p:sldSz cx="12192000" cy="6858000"/>
  <p:notesSz cx="6858000" cy="1476375"/>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D0D"/>
    <a:srgbClr val="FF33CC"/>
    <a:srgbClr val="00FF00"/>
    <a:srgbClr val="FFFF00"/>
    <a:srgbClr val="FFFF66"/>
    <a:srgbClr val="990000"/>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87500" autoAdjust="0"/>
  </p:normalViewPr>
  <p:slideViewPr>
    <p:cSldViewPr snapToGrid="0">
      <p:cViewPr>
        <p:scale>
          <a:sx n="100" d="100"/>
          <a:sy n="100" d="100"/>
        </p:scale>
        <p:origin x="3744" y="1512"/>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p:scale>
          <a:sx n="66" d="100"/>
          <a:sy n="66" d="100"/>
        </p:scale>
        <p:origin x="1602" y="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handoutMaster" Target="handoutMasters/handout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AAE9AD-0B6B-4C23-9EFC-C636C8692280}"/>
              </a:ext>
            </a:extLst>
          </p:cNvPr>
          <p:cNvSpPr>
            <a:spLocks noGrp="1"/>
          </p:cNvSpPr>
          <p:nvPr>
            <p:ph type="hdr" sz="quarter"/>
          </p:nvPr>
        </p:nvSpPr>
        <p:spPr>
          <a:xfrm>
            <a:off x="0" y="0"/>
            <a:ext cx="3038475" cy="466725"/>
          </a:xfrm>
          <a:prstGeom prst="rect">
            <a:avLst/>
          </a:prstGeom>
        </p:spPr>
        <p:txBody>
          <a:bodyPr vert="horz" lIns="93177" tIns="46589" rIns="93177" bIns="46589" rtlCol="0"/>
          <a:lstStyle>
            <a:lvl1pPr algn="l" eaLnBrk="1" fontAlgn="auto" hangingPunct="1">
              <a:spcBef>
                <a:spcPts val="0"/>
              </a:spcBef>
              <a:spcAft>
                <a:spcPts val="0"/>
              </a:spcAft>
              <a:defRPr sz="1200">
                <a:latin typeface="+mn-lt"/>
              </a:defRPr>
            </a:lvl1pPr>
          </a:lstStyle>
          <a:p>
            <a:pPr>
              <a:defRPr/>
            </a:pPr>
            <a:endParaRPr lang="en-US" dirty="0"/>
          </a:p>
        </p:txBody>
      </p:sp>
      <p:sp>
        <p:nvSpPr>
          <p:cNvPr id="3" name="Date Placeholder 2">
            <a:extLst>
              <a:ext uri="{FF2B5EF4-FFF2-40B4-BE49-F238E27FC236}">
                <a16:creationId xmlns:a16="http://schemas.microsoft.com/office/drawing/2014/main" id="{559598F6-C5A0-406E-8E78-8A701D97EDCF}"/>
              </a:ext>
            </a:extLst>
          </p:cNvPr>
          <p:cNvSpPr>
            <a:spLocks noGrp="1"/>
          </p:cNvSpPr>
          <p:nvPr>
            <p:ph type="dt" sz="quarter" idx="1"/>
          </p:nvPr>
        </p:nvSpPr>
        <p:spPr>
          <a:xfrm>
            <a:off x="3970338" y="0"/>
            <a:ext cx="3038475" cy="466725"/>
          </a:xfrm>
          <a:prstGeom prst="rect">
            <a:avLst/>
          </a:prstGeom>
        </p:spPr>
        <p:txBody>
          <a:bodyPr vert="horz" lIns="93177" tIns="46589" rIns="93177" bIns="46589" rtlCol="0"/>
          <a:lstStyle>
            <a:lvl1pPr algn="r" eaLnBrk="1" fontAlgn="auto" hangingPunct="1">
              <a:spcBef>
                <a:spcPts val="0"/>
              </a:spcBef>
              <a:spcAft>
                <a:spcPts val="0"/>
              </a:spcAft>
              <a:defRPr sz="1200">
                <a:latin typeface="+mn-lt"/>
              </a:defRPr>
            </a:lvl1pPr>
          </a:lstStyle>
          <a:p>
            <a:pPr>
              <a:defRPr/>
            </a:pPr>
            <a:fld id="{6C72EF0B-7DA9-40A1-8628-8EF66A36E1EC}" type="datetimeFigureOut">
              <a:rPr lang="en-US"/>
              <a:pPr>
                <a:defRPr/>
              </a:pPr>
              <a:t>10/20/2022</a:t>
            </a:fld>
            <a:endParaRPr lang="en-US" dirty="0"/>
          </a:p>
        </p:txBody>
      </p:sp>
      <p:sp>
        <p:nvSpPr>
          <p:cNvPr id="4" name="Footer Placeholder 3">
            <a:extLst>
              <a:ext uri="{FF2B5EF4-FFF2-40B4-BE49-F238E27FC236}">
                <a16:creationId xmlns:a16="http://schemas.microsoft.com/office/drawing/2014/main" id="{7E74E9ED-3658-45E1-AAA2-951BC88E6C0E}"/>
              </a:ext>
            </a:extLst>
          </p:cNvPr>
          <p:cNvSpPr>
            <a:spLocks noGrp="1"/>
          </p:cNvSpPr>
          <p:nvPr>
            <p:ph type="ftr" sz="quarter" idx="2"/>
          </p:nvPr>
        </p:nvSpPr>
        <p:spPr>
          <a:xfrm>
            <a:off x="0" y="8829675"/>
            <a:ext cx="3038475" cy="466725"/>
          </a:xfrm>
          <a:prstGeom prst="rect">
            <a:avLst/>
          </a:prstGeom>
        </p:spPr>
        <p:txBody>
          <a:bodyPr vert="horz" lIns="93177" tIns="46589" rIns="93177" bIns="46589" rtlCol="0" anchor="b"/>
          <a:lstStyle>
            <a:lvl1pPr algn="l" eaLnBrk="1" fontAlgn="auto" hangingPunct="1">
              <a:spcBef>
                <a:spcPts val="0"/>
              </a:spcBef>
              <a:spcAft>
                <a:spcPts val="0"/>
              </a:spcAft>
              <a:defRPr sz="1200">
                <a:latin typeface="+mn-lt"/>
              </a:defRPr>
            </a:lvl1pPr>
          </a:lstStyle>
          <a:p>
            <a:pPr>
              <a:defRPr/>
            </a:pPr>
            <a:endParaRPr lang="en-US" dirty="0"/>
          </a:p>
        </p:txBody>
      </p:sp>
      <p:sp>
        <p:nvSpPr>
          <p:cNvPr id="5" name="Slide Number Placeholder 4">
            <a:extLst>
              <a:ext uri="{FF2B5EF4-FFF2-40B4-BE49-F238E27FC236}">
                <a16:creationId xmlns:a16="http://schemas.microsoft.com/office/drawing/2014/main" id="{F5B6B74E-47A9-496D-946E-BA8858558CC9}"/>
              </a:ext>
            </a:extLst>
          </p:cNvPr>
          <p:cNvSpPr>
            <a:spLocks noGrp="1"/>
          </p:cNvSpPr>
          <p:nvPr>
            <p:ph type="sldNum" sz="quarter" idx="3"/>
          </p:nvPr>
        </p:nvSpPr>
        <p:spPr>
          <a:xfrm>
            <a:off x="3970338" y="8829675"/>
            <a:ext cx="3038475" cy="466725"/>
          </a:xfrm>
          <a:prstGeom prst="rect">
            <a:avLst/>
          </a:prstGeom>
        </p:spPr>
        <p:txBody>
          <a:bodyPr vert="horz" lIns="93177" tIns="46589" rIns="93177" bIns="46589" rtlCol="0" anchor="b"/>
          <a:lstStyle>
            <a:lvl1pPr algn="r" eaLnBrk="1" fontAlgn="auto" hangingPunct="1">
              <a:spcBef>
                <a:spcPts val="0"/>
              </a:spcBef>
              <a:spcAft>
                <a:spcPts val="0"/>
              </a:spcAft>
              <a:defRPr sz="1200">
                <a:latin typeface="+mn-lt"/>
              </a:defRPr>
            </a:lvl1pPr>
          </a:lstStyle>
          <a:p>
            <a:pPr>
              <a:defRPr/>
            </a:pPr>
            <a:fld id="{D374D818-9AE8-4B8F-B654-1F55B912B06E}" type="slidenum">
              <a:rPr lang="en-US"/>
              <a:pPr>
                <a:defRPr/>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DB16BE4-8A2E-4ACA-A553-B23C67918D00}"/>
              </a:ext>
            </a:extLst>
          </p:cNvPr>
          <p:cNvSpPr>
            <a:spLocks noGrp="1"/>
          </p:cNvSpPr>
          <p:nvPr>
            <p:ph type="hdr" sz="quarter"/>
          </p:nvPr>
        </p:nvSpPr>
        <p:spPr>
          <a:xfrm>
            <a:off x="0" y="0"/>
            <a:ext cx="3038475" cy="466725"/>
          </a:xfrm>
          <a:prstGeom prst="rect">
            <a:avLst/>
          </a:prstGeom>
        </p:spPr>
        <p:txBody>
          <a:bodyPr vert="horz" lIns="93177" tIns="46589" rIns="93177" bIns="46589" rtlCol="0"/>
          <a:lstStyle>
            <a:lvl1pPr algn="l" eaLnBrk="1" fontAlgn="auto" hangingPunct="1">
              <a:spcBef>
                <a:spcPts val="0"/>
              </a:spcBef>
              <a:spcAft>
                <a:spcPts val="0"/>
              </a:spcAft>
              <a:defRPr sz="1200">
                <a:latin typeface="+mn-lt"/>
              </a:defRPr>
            </a:lvl1pPr>
          </a:lstStyle>
          <a:p>
            <a:pPr>
              <a:defRPr/>
            </a:pPr>
            <a:endParaRPr lang="en-US" dirty="0"/>
          </a:p>
        </p:txBody>
      </p:sp>
      <p:sp>
        <p:nvSpPr>
          <p:cNvPr id="3" name="Date Placeholder 2">
            <a:extLst>
              <a:ext uri="{FF2B5EF4-FFF2-40B4-BE49-F238E27FC236}">
                <a16:creationId xmlns:a16="http://schemas.microsoft.com/office/drawing/2014/main" id="{E5AC4EC7-F7DC-408B-A463-AF7783549700}"/>
              </a:ext>
            </a:extLst>
          </p:cNvPr>
          <p:cNvSpPr>
            <a:spLocks noGrp="1"/>
          </p:cNvSpPr>
          <p:nvPr>
            <p:ph type="dt" idx="1"/>
          </p:nvPr>
        </p:nvSpPr>
        <p:spPr>
          <a:xfrm>
            <a:off x="3970338" y="0"/>
            <a:ext cx="3038475" cy="466725"/>
          </a:xfrm>
          <a:prstGeom prst="rect">
            <a:avLst/>
          </a:prstGeom>
        </p:spPr>
        <p:txBody>
          <a:bodyPr vert="horz" lIns="93177" tIns="46589" rIns="93177" bIns="46589" rtlCol="0"/>
          <a:lstStyle>
            <a:lvl1pPr algn="r" eaLnBrk="1" fontAlgn="auto" hangingPunct="1">
              <a:spcBef>
                <a:spcPts val="0"/>
              </a:spcBef>
              <a:spcAft>
                <a:spcPts val="0"/>
              </a:spcAft>
              <a:defRPr sz="1200">
                <a:latin typeface="+mn-lt"/>
              </a:defRPr>
            </a:lvl1pPr>
          </a:lstStyle>
          <a:p>
            <a:pPr>
              <a:defRPr/>
            </a:pPr>
            <a:fld id="{6461A913-294C-4D26-84FE-91E28843CE7F}" type="datetimeFigureOut">
              <a:rPr lang="en-US"/>
              <a:pPr>
                <a:defRPr/>
              </a:pPr>
              <a:t>10/20/2022</a:t>
            </a:fld>
            <a:endParaRPr lang="en-US" dirty="0"/>
          </a:p>
        </p:txBody>
      </p:sp>
      <p:sp>
        <p:nvSpPr>
          <p:cNvPr id="4" name="Slide Image Placeholder 3">
            <a:extLst>
              <a:ext uri="{FF2B5EF4-FFF2-40B4-BE49-F238E27FC236}">
                <a16:creationId xmlns:a16="http://schemas.microsoft.com/office/drawing/2014/main" id="{9B979333-D553-4CC3-8F7E-2FAEEAAE713D}"/>
              </a:ext>
            </a:extLst>
          </p:cNvPr>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a:extLst>
              <a:ext uri="{FF2B5EF4-FFF2-40B4-BE49-F238E27FC236}">
                <a16:creationId xmlns:a16="http://schemas.microsoft.com/office/drawing/2014/main" id="{6BE04FAB-69F3-4EFC-BD91-472AB32EBDB9}"/>
              </a:ext>
            </a:extLst>
          </p:cNvPr>
          <p:cNvSpPr>
            <a:spLocks noGrp="1"/>
          </p:cNvSpPr>
          <p:nvPr>
            <p:ph type="body" sz="quarter" idx="3"/>
          </p:nvPr>
        </p:nvSpPr>
        <p:spPr>
          <a:xfrm>
            <a:off x="701675" y="4473575"/>
            <a:ext cx="5607050" cy="3660775"/>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AB1D3B38-A87E-41EA-BBE3-50E5E5F9721B}"/>
              </a:ext>
            </a:extLst>
          </p:cNvPr>
          <p:cNvSpPr>
            <a:spLocks noGrp="1"/>
          </p:cNvSpPr>
          <p:nvPr>
            <p:ph type="ftr" sz="quarter" idx="4"/>
          </p:nvPr>
        </p:nvSpPr>
        <p:spPr>
          <a:xfrm>
            <a:off x="0" y="8829675"/>
            <a:ext cx="3038475" cy="466725"/>
          </a:xfrm>
          <a:prstGeom prst="rect">
            <a:avLst/>
          </a:prstGeom>
        </p:spPr>
        <p:txBody>
          <a:bodyPr vert="horz" lIns="93177" tIns="46589" rIns="93177" bIns="46589" rtlCol="0" anchor="b"/>
          <a:lstStyle>
            <a:lvl1pPr algn="l" eaLnBrk="1" fontAlgn="auto" hangingPunct="1">
              <a:spcBef>
                <a:spcPts val="0"/>
              </a:spcBef>
              <a:spcAft>
                <a:spcPts val="0"/>
              </a:spcAft>
              <a:defRPr sz="1200">
                <a:latin typeface="+mn-lt"/>
              </a:defRPr>
            </a:lvl1pPr>
          </a:lstStyle>
          <a:p>
            <a:pPr>
              <a:defRPr/>
            </a:pPr>
            <a:endParaRPr lang="en-US" dirty="0"/>
          </a:p>
        </p:txBody>
      </p:sp>
      <p:sp>
        <p:nvSpPr>
          <p:cNvPr id="7" name="Slide Number Placeholder 6">
            <a:extLst>
              <a:ext uri="{FF2B5EF4-FFF2-40B4-BE49-F238E27FC236}">
                <a16:creationId xmlns:a16="http://schemas.microsoft.com/office/drawing/2014/main" id="{8A52107A-5C44-4A9F-913C-3C523AE9C2AD}"/>
              </a:ext>
            </a:extLst>
          </p:cNvPr>
          <p:cNvSpPr>
            <a:spLocks noGrp="1"/>
          </p:cNvSpPr>
          <p:nvPr>
            <p:ph type="sldNum" sz="quarter" idx="5"/>
          </p:nvPr>
        </p:nvSpPr>
        <p:spPr>
          <a:xfrm>
            <a:off x="3970338" y="8829675"/>
            <a:ext cx="3038475" cy="466725"/>
          </a:xfrm>
          <a:prstGeom prst="rect">
            <a:avLst/>
          </a:prstGeom>
        </p:spPr>
        <p:txBody>
          <a:bodyPr vert="horz" lIns="93177" tIns="46589" rIns="93177" bIns="46589" rtlCol="0" anchor="b"/>
          <a:lstStyle>
            <a:lvl1pPr algn="r" eaLnBrk="1" fontAlgn="auto" hangingPunct="1">
              <a:spcBef>
                <a:spcPts val="0"/>
              </a:spcBef>
              <a:spcAft>
                <a:spcPts val="0"/>
              </a:spcAft>
              <a:defRPr sz="1200">
                <a:latin typeface="+mn-lt"/>
              </a:defRPr>
            </a:lvl1pPr>
          </a:lstStyle>
          <a:p>
            <a:pPr>
              <a:defRPr/>
            </a:pPr>
            <a:fld id="{A6BC773E-AE14-4D08-87C8-9316819805B8}"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A9B5BA6D-3A5E-4BFB-A92D-0164940F207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5BAB5F16-0AFE-4CD1-BE61-3998485E25D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5364" name="Slide Number Placeholder 3">
            <a:extLst>
              <a:ext uri="{FF2B5EF4-FFF2-40B4-BE49-F238E27FC236}">
                <a16:creationId xmlns:a16="http://schemas.microsoft.com/office/drawing/2014/main" id="{F333AF76-E7A9-419C-97E4-074D5E871C6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8C1FDE8D-C9AC-4564-BF32-039E4081C406}" type="slidenum">
              <a:rPr lang="en-US" altLang="en-US" smtClean="0">
                <a:latin typeface="Calibri" panose="020F0502020204030204" pitchFamily="34" charset="0"/>
              </a:rPr>
              <a:pPr fontAlgn="base">
                <a:spcBef>
                  <a:spcPct val="0"/>
                </a:spcBef>
                <a:spcAft>
                  <a:spcPct val="0"/>
                </a:spcAft>
              </a:pPr>
              <a:t>1</a:t>
            </a:fld>
            <a:endParaRPr lang="en-US" altLang="en-US" dirty="0">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1089C7CA-76A7-4EC6-ABAD-4546B37ACD2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1FA3F7E6-7798-4427-997B-27DC2B455D9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5844" name="Slide Number Placeholder 3">
            <a:extLst>
              <a:ext uri="{FF2B5EF4-FFF2-40B4-BE49-F238E27FC236}">
                <a16:creationId xmlns:a16="http://schemas.microsoft.com/office/drawing/2014/main" id="{5F420748-F624-4FD0-B5DC-00056FD0052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12D6F8B8-063D-415E-8999-6A1136BE8E92}" type="slidenum">
              <a:rPr lang="en-US" altLang="en-US" smtClean="0">
                <a:latin typeface="Calibri" panose="020F0502020204030204" pitchFamily="34" charset="0"/>
              </a:rPr>
              <a:pPr fontAlgn="base">
                <a:spcBef>
                  <a:spcPct val="0"/>
                </a:spcBef>
                <a:spcAft>
                  <a:spcPct val="0"/>
                </a:spcAft>
              </a:pPr>
              <a:t>10</a:t>
            </a:fld>
            <a:endParaRPr lang="en-US" altLang="en-US" dirty="0">
              <a:latin typeface="Calibri" panose="020F0502020204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B39F5CCC-1C88-4614-BD5A-7B9531DC5A2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8AF39445-F5B4-4C8C-B7BF-AB4E6BD5BBF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7892" name="Slide Number Placeholder 3">
            <a:extLst>
              <a:ext uri="{FF2B5EF4-FFF2-40B4-BE49-F238E27FC236}">
                <a16:creationId xmlns:a16="http://schemas.microsoft.com/office/drawing/2014/main" id="{C117071B-AA0B-4A1B-8D5F-77FC746BF9F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2B7E70E4-E187-40E1-BBF1-95DE1EF9EBB5}" type="slidenum">
              <a:rPr lang="en-US" altLang="en-US" smtClean="0">
                <a:latin typeface="Calibri" panose="020F0502020204030204" pitchFamily="34" charset="0"/>
              </a:rPr>
              <a:pPr fontAlgn="base">
                <a:spcBef>
                  <a:spcPct val="0"/>
                </a:spcBef>
                <a:spcAft>
                  <a:spcPct val="0"/>
                </a:spcAft>
              </a:pPr>
              <a:t>11</a:t>
            </a:fld>
            <a:endParaRPr lang="en-US" altLang="en-US" dirty="0">
              <a:latin typeface="Calibri" panose="020F0502020204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65E8C97F-5F48-478F-A66F-7404698CF24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02402461-0BE4-4845-99A9-05C4EE0D334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9940" name="Slide Number Placeholder 3">
            <a:extLst>
              <a:ext uri="{FF2B5EF4-FFF2-40B4-BE49-F238E27FC236}">
                <a16:creationId xmlns:a16="http://schemas.microsoft.com/office/drawing/2014/main" id="{A4F3DD61-C980-4CF7-91F7-990275C1876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8874BEFC-B140-4903-9E7F-DDFD834DE7A6}" type="slidenum">
              <a:rPr lang="en-US" altLang="en-US" smtClean="0">
                <a:latin typeface="Calibri" panose="020F0502020204030204" pitchFamily="34" charset="0"/>
              </a:rPr>
              <a:pPr fontAlgn="base">
                <a:spcBef>
                  <a:spcPct val="0"/>
                </a:spcBef>
                <a:spcAft>
                  <a:spcPct val="0"/>
                </a:spcAft>
              </a:pPr>
              <a:t>12</a:t>
            </a:fld>
            <a:endParaRPr lang="en-US" altLang="en-US" dirty="0">
              <a:latin typeface="Calibri" panose="020F0502020204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89B37D58-6EA0-400C-8D0A-A2BF865CBB8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D4385924-AD1F-4ADC-A970-7E48DC072F8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a:extLst>
              <a:ext uri="{FF2B5EF4-FFF2-40B4-BE49-F238E27FC236}">
                <a16:creationId xmlns:a16="http://schemas.microsoft.com/office/drawing/2014/main" id="{1B0F8B72-8066-43DB-91DA-9377FAE1934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3F8444CC-BDB4-4EE9-8D75-FE160BE03118}" type="slidenum">
              <a:rPr lang="en-US" altLang="en-US" smtClean="0">
                <a:latin typeface="Calibri" panose="020F0502020204030204" pitchFamily="34" charset="0"/>
              </a:rPr>
              <a:pPr fontAlgn="base">
                <a:spcBef>
                  <a:spcPct val="0"/>
                </a:spcBef>
                <a:spcAft>
                  <a:spcPct val="0"/>
                </a:spcAft>
              </a:pPr>
              <a:t>13</a:t>
            </a:fld>
            <a:endParaRPr lang="en-US" altLang="en-US" dirty="0">
              <a:latin typeface="Calibri" panose="020F0502020204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8CEBC263-BB6C-4403-984E-5E647D8ECDA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C8D69C8B-9131-4A1D-92B1-44870966F4C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4036" name="Slide Number Placeholder 3">
            <a:extLst>
              <a:ext uri="{FF2B5EF4-FFF2-40B4-BE49-F238E27FC236}">
                <a16:creationId xmlns:a16="http://schemas.microsoft.com/office/drawing/2014/main" id="{C81A1F42-820F-4D79-AAE2-15987D7247C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955D7545-B49B-4E4B-822E-98A58CB1F24C}" type="slidenum">
              <a:rPr lang="en-US" altLang="en-US" smtClean="0">
                <a:latin typeface="Calibri" panose="020F0502020204030204" pitchFamily="34" charset="0"/>
              </a:rPr>
              <a:pPr fontAlgn="base">
                <a:spcBef>
                  <a:spcPct val="0"/>
                </a:spcBef>
                <a:spcAft>
                  <a:spcPct val="0"/>
                </a:spcAft>
              </a:pPr>
              <a:t>14</a:t>
            </a:fld>
            <a:endParaRPr lang="en-US" altLang="en-US" dirty="0">
              <a:latin typeface="Calibri" panose="020F0502020204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17DA7A0C-CEAF-4051-A1FB-CF183404250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43D068DA-FE84-4C1A-92CF-9B953276472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6084" name="Slide Number Placeholder 3">
            <a:extLst>
              <a:ext uri="{FF2B5EF4-FFF2-40B4-BE49-F238E27FC236}">
                <a16:creationId xmlns:a16="http://schemas.microsoft.com/office/drawing/2014/main" id="{CA4639E3-D55A-4F58-8056-F7E694EA5A7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5C7CFB29-5B23-4C86-B35D-C8341C6DB6B1}" type="slidenum">
              <a:rPr lang="en-US" altLang="en-US" smtClean="0">
                <a:latin typeface="Calibri" panose="020F0502020204030204" pitchFamily="34" charset="0"/>
              </a:rPr>
              <a:pPr fontAlgn="base">
                <a:spcBef>
                  <a:spcPct val="0"/>
                </a:spcBef>
                <a:spcAft>
                  <a:spcPct val="0"/>
                </a:spcAft>
              </a:pPr>
              <a:t>15</a:t>
            </a:fld>
            <a:endParaRPr lang="en-US" altLang="en-US" dirty="0">
              <a:latin typeface="Calibri" panose="020F0502020204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A0E1C487-4D24-4DBE-8459-CD2FE5ECB3B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0B1C286B-25FA-43E3-9A14-36AFC980F2F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8132" name="Slide Number Placeholder 3">
            <a:extLst>
              <a:ext uri="{FF2B5EF4-FFF2-40B4-BE49-F238E27FC236}">
                <a16:creationId xmlns:a16="http://schemas.microsoft.com/office/drawing/2014/main" id="{B30A6605-561A-405C-8660-EA947DDB2F9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6987617A-BB98-40F6-83EF-5FF3216BEA0E}" type="slidenum">
              <a:rPr lang="en-US" altLang="en-US" smtClean="0">
                <a:latin typeface="Calibri" panose="020F0502020204030204" pitchFamily="34" charset="0"/>
              </a:rPr>
              <a:pPr fontAlgn="base">
                <a:spcBef>
                  <a:spcPct val="0"/>
                </a:spcBef>
                <a:spcAft>
                  <a:spcPct val="0"/>
                </a:spcAft>
              </a:pPr>
              <a:t>16</a:t>
            </a:fld>
            <a:endParaRPr lang="en-US" altLang="en-US" dirty="0">
              <a:latin typeface="Calibri" panose="020F0502020204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1D6CC160-5D83-44F0-B364-27C4B19C007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5A995A1F-A3C6-4D0B-88EA-9FCAC7B54AC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0180" name="Slide Number Placeholder 3">
            <a:extLst>
              <a:ext uri="{FF2B5EF4-FFF2-40B4-BE49-F238E27FC236}">
                <a16:creationId xmlns:a16="http://schemas.microsoft.com/office/drawing/2014/main" id="{08F3194D-A9D6-4CC8-8428-0696DAFF021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CD935810-6E1D-405A-B1A7-A29EB36CC643}" type="slidenum">
              <a:rPr lang="en-US" altLang="en-US" smtClean="0">
                <a:latin typeface="Calibri" panose="020F0502020204030204" pitchFamily="34" charset="0"/>
              </a:rPr>
              <a:pPr fontAlgn="base">
                <a:spcBef>
                  <a:spcPct val="0"/>
                </a:spcBef>
                <a:spcAft>
                  <a:spcPct val="0"/>
                </a:spcAft>
              </a:pPr>
              <a:t>17</a:t>
            </a:fld>
            <a:endParaRPr lang="en-US" altLang="en-US" dirty="0">
              <a:latin typeface="Calibri" panose="020F0502020204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7B85193A-99FE-4DC4-B1F5-F8181D61CB8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770EC9EE-0E71-431C-941B-76E4BBEAE43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spcAft>
                <a:spcPts val="1200"/>
              </a:spcAft>
            </a:pPr>
            <a:endParaRPr lang="en-US" altLang="en-US" dirty="0"/>
          </a:p>
        </p:txBody>
      </p:sp>
      <p:sp>
        <p:nvSpPr>
          <p:cNvPr id="52228" name="Slide Number Placeholder 3">
            <a:extLst>
              <a:ext uri="{FF2B5EF4-FFF2-40B4-BE49-F238E27FC236}">
                <a16:creationId xmlns:a16="http://schemas.microsoft.com/office/drawing/2014/main" id="{9BE34085-3565-40A9-9D62-FCA619AFE6B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12B0B552-041E-4A05-AC35-F23BB45A3509}" type="slidenum">
              <a:rPr lang="en-US" altLang="en-US" smtClean="0">
                <a:latin typeface="Calibri" panose="020F0502020204030204" pitchFamily="34" charset="0"/>
              </a:rPr>
              <a:pPr fontAlgn="base">
                <a:spcBef>
                  <a:spcPct val="0"/>
                </a:spcBef>
                <a:spcAft>
                  <a:spcPct val="0"/>
                </a:spcAft>
              </a:pPr>
              <a:t>18</a:t>
            </a:fld>
            <a:endParaRPr lang="en-US" altLang="en-US" dirty="0">
              <a:latin typeface="Calibri" panose="020F0502020204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22B46816-2BD5-483D-81D4-92CB5D8611E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127C8C46-B6CA-41C1-9226-6CE36404A4D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4276" name="Slide Number Placeholder 3">
            <a:extLst>
              <a:ext uri="{FF2B5EF4-FFF2-40B4-BE49-F238E27FC236}">
                <a16:creationId xmlns:a16="http://schemas.microsoft.com/office/drawing/2014/main" id="{26264AA5-94DE-4467-83BC-B04BC5352D4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ABEB1A47-B260-4B6A-B939-2756478A3CEC}" type="slidenum">
              <a:rPr lang="en-US" altLang="en-US" smtClean="0">
                <a:latin typeface="Calibri" panose="020F0502020204030204" pitchFamily="34" charset="0"/>
              </a:rPr>
              <a:pPr fontAlgn="base">
                <a:spcBef>
                  <a:spcPct val="0"/>
                </a:spcBef>
                <a:spcAft>
                  <a:spcPct val="0"/>
                </a:spcAft>
              </a:pPr>
              <a:t>19</a:t>
            </a:fld>
            <a:endParaRPr lang="en-US" altLang="en-US" dirty="0">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4C01F26D-C642-438E-BA37-A1FB6B79DF4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FB204401-B41D-4D12-998B-645CED90971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7412" name="Slide Number Placeholder 3">
            <a:extLst>
              <a:ext uri="{FF2B5EF4-FFF2-40B4-BE49-F238E27FC236}">
                <a16:creationId xmlns:a16="http://schemas.microsoft.com/office/drawing/2014/main" id="{681A1765-927F-4963-BFB1-99277091289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3AAA317C-AD9A-4F4B-97C4-6C471758D999}" type="slidenum">
              <a:rPr lang="en-US" altLang="en-US" smtClean="0">
                <a:latin typeface="Calibri" panose="020F0502020204030204" pitchFamily="34" charset="0"/>
              </a:rPr>
              <a:pPr fontAlgn="base">
                <a:spcBef>
                  <a:spcPct val="0"/>
                </a:spcBef>
                <a:spcAft>
                  <a:spcPct val="0"/>
                </a:spcAft>
              </a:pPr>
              <a:t>2</a:t>
            </a:fld>
            <a:endParaRPr lang="en-US" altLang="en-US" dirty="0">
              <a:latin typeface="Calibri" panose="020F0502020204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1885B0E6-3822-42AC-9F80-F5E8AC8F0C6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07078B09-661F-4887-AC83-A42E26B7D78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6324" name="Slide Number Placeholder 3">
            <a:extLst>
              <a:ext uri="{FF2B5EF4-FFF2-40B4-BE49-F238E27FC236}">
                <a16:creationId xmlns:a16="http://schemas.microsoft.com/office/drawing/2014/main" id="{6741ABB4-9794-4C7B-91E9-96518CF0F5C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65659682-B9ED-4486-BAA4-875AA9007DCE}" type="slidenum">
              <a:rPr lang="en-US" altLang="en-US" smtClean="0">
                <a:latin typeface="Calibri" panose="020F0502020204030204" pitchFamily="34" charset="0"/>
              </a:rPr>
              <a:pPr fontAlgn="base">
                <a:spcBef>
                  <a:spcPct val="0"/>
                </a:spcBef>
                <a:spcAft>
                  <a:spcPct val="0"/>
                </a:spcAft>
              </a:pPr>
              <a:t>20</a:t>
            </a:fld>
            <a:endParaRPr lang="en-US" altLang="en-US" dirty="0">
              <a:latin typeface="Calibri" panose="020F0502020204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743A96F6-B6AB-4D38-A2C2-879FC4FB796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139F7A73-663E-44CF-BF1D-D27305F1299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8372" name="Slide Number Placeholder 3">
            <a:extLst>
              <a:ext uri="{FF2B5EF4-FFF2-40B4-BE49-F238E27FC236}">
                <a16:creationId xmlns:a16="http://schemas.microsoft.com/office/drawing/2014/main" id="{13204414-8C6C-4A17-B8E7-421B3C1C676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4D3EF994-AE57-4890-A572-B5E96A517455}" type="slidenum">
              <a:rPr lang="en-US" altLang="en-US" smtClean="0">
                <a:latin typeface="Calibri" panose="020F0502020204030204" pitchFamily="34" charset="0"/>
              </a:rPr>
              <a:pPr fontAlgn="base">
                <a:spcBef>
                  <a:spcPct val="0"/>
                </a:spcBef>
                <a:spcAft>
                  <a:spcPct val="0"/>
                </a:spcAft>
              </a:pPr>
              <a:t>21</a:t>
            </a:fld>
            <a:endParaRPr lang="en-US" altLang="en-US" dirty="0">
              <a:latin typeface="Calibri" panose="020F0502020204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E2F4E7A3-8930-4F7B-96EA-1F44AF34BB2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9A4AC508-7437-4A89-B3F5-58F901070EF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0420" name="Slide Number Placeholder 3">
            <a:extLst>
              <a:ext uri="{FF2B5EF4-FFF2-40B4-BE49-F238E27FC236}">
                <a16:creationId xmlns:a16="http://schemas.microsoft.com/office/drawing/2014/main" id="{4425A905-D704-4B92-9CDB-D7055D4E270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C464418D-DCCC-4717-B76D-8B3EE578D4B2}" type="slidenum">
              <a:rPr lang="en-US" altLang="en-US" smtClean="0">
                <a:latin typeface="Calibri" panose="020F0502020204030204" pitchFamily="34" charset="0"/>
              </a:rPr>
              <a:pPr fontAlgn="base">
                <a:spcBef>
                  <a:spcPct val="0"/>
                </a:spcBef>
                <a:spcAft>
                  <a:spcPct val="0"/>
                </a:spcAft>
              </a:pPr>
              <a:t>22</a:t>
            </a:fld>
            <a:endParaRPr lang="en-US" altLang="en-US" dirty="0">
              <a:latin typeface="Calibri" panose="020F0502020204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5C042489-9CAD-4775-988D-62F917EB9AD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D119EDA6-8A84-4348-AB3D-24B97301057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2468" name="Slide Number Placeholder 3">
            <a:extLst>
              <a:ext uri="{FF2B5EF4-FFF2-40B4-BE49-F238E27FC236}">
                <a16:creationId xmlns:a16="http://schemas.microsoft.com/office/drawing/2014/main" id="{2E6939F4-8E26-46D6-BAED-33B34CDC30E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2732DBCB-54B0-43F8-9A51-FCFCACB0F843}" type="slidenum">
              <a:rPr lang="en-US" altLang="en-US" smtClean="0">
                <a:latin typeface="Calibri" panose="020F0502020204030204" pitchFamily="34" charset="0"/>
              </a:rPr>
              <a:pPr fontAlgn="base">
                <a:spcBef>
                  <a:spcPct val="0"/>
                </a:spcBef>
                <a:spcAft>
                  <a:spcPct val="0"/>
                </a:spcAft>
              </a:pPr>
              <a:t>23</a:t>
            </a:fld>
            <a:endParaRPr lang="en-US" altLang="en-US" dirty="0">
              <a:latin typeface="Calibri" panose="020F0502020204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727DCC85-EC52-4D7E-AFDD-977DE282947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52D95B47-902D-4E6F-A933-C5A57F21167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4516" name="Slide Number Placeholder 3">
            <a:extLst>
              <a:ext uri="{FF2B5EF4-FFF2-40B4-BE49-F238E27FC236}">
                <a16:creationId xmlns:a16="http://schemas.microsoft.com/office/drawing/2014/main" id="{8BFC7895-5D97-485C-B4D3-02B0C07A0F8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B460EEDD-280A-4152-98E4-F6D0FA53EA5A}" type="slidenum">
              <a:rPr lang="en-US" altLang="en-US" smtClean="0">
                <a:latin typeface="Calibri" panose="020F0502020204030204" pitchFamily="34" charset="0"/>
              </a:rPr>
              <a:pPr fontAlgn="base">
                <a:spcBef>
                  <a:spcPct val="0"/>
                </a:spcBef>
                <a:spcAft>
                  <a:spcPct val="0"/>
                </a:spcAft>
              </a:pPr>
              <a:t>24</a:t>
            </a:fld>
            <a:endParaRPr lang="en-US" altLang="en-US" dirty="0">
              <a:latin typeface="Calibri" panose="020F0502020204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C1B18518-C96E-4B34-AA97-99340686BE8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D81B5D68-6F39-4674-99F2-BE023011732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6564" name="Slide Number Placeholder 3">
            <a:extLst>
              <a:ext uri="{FF2B5EF4-FFF2-40B4-BE49-F238E27FC236}">
                <a16:creationId xmlns:a16="http://schemas.microsoft.com/office/drawing/2014/main" id="{C401574B-8FBB-47D1-BAD0-926B6F9587F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5F8489DB-A7AF-457C-8334-8496AE67E0CC}" type="slidenum">
              <a:rPr lang="en-US" altLang="en-US" smtClean="0">
                <a:latin typeface="Calibri" panose="020F0502020204030204" pitchFamily="34" charset="0"/>
              </a:rPr>
              <a:pPr fontAlgn="base">
                <a:spcBef>
                  <a:spcPct val="0"/>
                </a:spcBef>
                <a:spcAft>
                  <a:spcPct val="0"/>
                </a:spcAft>
              </a:pPr>
              <a:t>25</a:t>
            </a:fld>
            <a:endParaRPr lang="en-US" altLang="en-US" dirty="0">
              <a:latin typeface="Calibri" panose="020F0502020204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16D2C9FC-4414-4EB5-8C99-43C2A499E82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61DCAF00-DDA9-4FCC-9806-8AA998A64C3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8612" name="Slide Number Placeholder 3">
            <a:extLst>
              <a:ext uri="{FF2B5EF4-FFF2-40B4-BE49-F238E27FC236}">
                <a16:creationId xmlns:a16="http://schemas.microsoft.com/office/drawing/2014/main" id="{9EC4497F-9212-47CB-B295-BE7DBB173EA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65AD0063-A545-4F90-A93B-6558E18D270E}" type="slidenum">
              <a:rPr lang="en-US" altLang="en-US" smtClean="0">
                <a:latin typeface="Calibri" panose="020F0502020204030204" pitchFamily="34" charset="0"/>
              </a:rPr>
              <a:pPr fontAlgn="base">
                <a:spcBef>
                  <a:spcPct val="0"/>
                </a:spcBef>
                <a:spcAft>
                  <a:spcPct val="0"/>
                </a:spcAft>
              </a:pPr>
              <a:t>26</a:t>
            </a:fld>
            <a:endParaRPr lang="en-US" altLang="en-US" dirty="0">
              <a:latin typeface="Calibri" panose="020F0502020204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C503ED98-EE4E-4377-9073-0C11A8826C8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F5796A67-0150-46E3-870B-AFB37CDBBC8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0660" name="Slide Number Placeholder 3">
            <a:extLst>
              <a:ext uri="{FF2B5EF4-FFF2-40B4-BE49-F238E27FC236}">
                <a16:creationId xmlns:a16="http://schemas.microsoft.com/office/drawing/2014/main" id="{58426DBA-3DDC-4E30-B8F8-C3F5A915AF0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BEB1EFAB-DB73-4905-9038-BD546962DC30}" type="slidenum">
              <a:rPr lang="en-US" altLang="en-US" smtClean="0">
                <a:latin typeface="Calibri" panose="020F0502020204030204" pitchFamily="34" charset="0"/>
              </a:rPr>
              <a:pPr fontAlgn="base">
                <a:spcBef>
                  <a:spcPct val="0"/>
                </a:spcBef>
                <a:spcAft>
                  <a:spcPct val="0"/>
                </a:spcAft>
              </a:pPr>
              <a:t>27</a:t>
            </a:fld>
            <a:endParaRPr lang="en-US" altLang="en-US" dirty="0">
              <a:latin typeface="Calibri" panose="020F0502020204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8004D165-5048-4549-B2DF-9C21AC05EC7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8D42433F-C15D-4A16-AEC0-42CD1DABA27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2708" name="Slide Number Placeholder 3">
            <a:extLst>
              <a:ext uri="{FF2B5EF4-FFF2-40B4-BE49-F238E27FC236}">
                <a16:creationId xmlns:a16="http://schemas.microsoft.com/office/drawing/2014/main" id="{96BCAEE2-5140-477E-BACE-038EE761C2F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42795289-2440-495A-A5C5-A58A251DE283}" type="slidenum">
              <a:rPr lang="en-US" altLang="en-US" smtClean="0">
                <a:latin typeface="Calibri" panose="020F0502020204030204" pitchFamily="34" charset="0"/>
              </a:rPr>
              <a:pPr fontAlgn="base">
                <a:spcBef>
                  <a:spcPct val="0"/>
                </a:spcBef>
                <a:spcAft>
                  <a:spcPct val="0"/>
                </a:spcAft>
              </a:pPr>
              <a:t>28</a:t>
            </a:fld>
            <a:endParaRPr lang="en-US" altLang="en-US" dirty="0">
              <a:latin typeface="Calibri" panose="020F0502020204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D31511CE-F8E8-47C5-97C9-B82D2278C5A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33AE9783-11C0-4D2D-9FED-7D5559703EE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4756" name="Slide Number Placeholder 3">
            <a:extLst>
              <a:ext uri="{FF2B5EF4-FFF2-40B4-BE49-F238E27FC236}">
                <a16:creationId xmlns:a16="http://schemas.microsoft.com/office/drawing/2014/main" id="{483EA214-3957-4F69-A9CE-204883EC640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4C4B2352-0286-4DC0-B6AB-C5AB9AD1703E}" type="slidenum">
              <a:rPr lang="en-US" altLang="en-US" smtClean="0">
                <a:latin typeface="Calibri" panose="020F0502020204030204" pitchFamily="34" charset="0"/>
              </a:rPr>
              <a:pPr fontAlgn="base">
                <a:spcBef>
                  <a:spcPct val="0"/>
                </a:spcBef>
                <a:spcAft>
                  <a:spcPct val="0"/>
                </a:spcAft>
              </a:pPr>
              <a:t>29</a:t>
            </a:fld>
            <a:endParaRPr lang="en-US" altLang="en-US" dirty="0">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B61CDBA7-EF55-436E-A8F5-F8CDB9EC0F2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5FFFC2A9-F3EF-4C6F-941D-DD4335F1F82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9460" name="Slide Number Placeholder 3">
            <a:extLst>
              <a:ext uri="{FF2B5EF4-FFF2-40B4-BE49-F238E27FC236}">
                <a16:creationId xmlns:a16="http://schemas.microsoft.com/office/drawing/2014/main" id="{201F5B18-05C6-41D3-B5CF-828E2ACE854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881AA877-6DBE-4795-914B-F4B440CA0C0B}" type="slidenum">
              <a:rPr lang="en-US" altLang="en-US" smtClean="0">
                <a:latin typeface="Calibri" panose="020F0502020204030204" pitchFamily="34" charset="0"/>
              </a:rPr>
              <a:pPr fontAlgn="base">
                <a:spcBef>
                  <a:spcPct val="0"/>
                </a:spcBef>
                <a:spcAft>
                  <a:spcPct val="0"/>
                </a:spcAft>
              </a:pPr>
              <a:t>3</a:t>
            </a:fld>
            <a:endParaRPr lang="en-US" altLang="en-US" dirty="0">
              <a:latin typeface="Calibri" panose="020F0502020204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1436633B-A4BC-4845-8B19-A87CAEFA73F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125D88F2-11C6-4BE0-B1CC-0982F26ACC6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6804" name="Slide Number Placeholder 3">
            <a:extLst>
              <a:ext uri="{FF2B5EF4-FFF2-40B4-BE49-F238E27FC236}">
                <a16:creationId xmlns:a16="http://schemas.microsoft.com/office/drawing/2014/main" id="{98C8783C-6EF7-4892-9B39-FBD03FA1876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4C9A1427-604B-4233-A60A-2B2ADDC62B64}" type="slidenum">
              <a:rPr lang="en-US" altLang="en-US" smtClean="0">
                <a:latin typeface="Calibri" panose="020F0502020204030204" pitchFamily="34" charset="0"/>
              </a:rPr>
              <a:pPr fontAlgn="base">
                <a:spcBef>
                  <a:spcPct val="0"/>
                </a:spcBef>
                <a:spcAft>
                  <a:spcPct val="0"/>
                </a:spcAft>
              </a:pPr>
              <a:t>30</a:t>
            </a:fld>
            <a:endParaRPr lang="en-US" altLang="en-US" dirty="0">
              <a:latin typeface="Calibri" panose="020F0502020204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7D69D09B-9039-4C36-A735-2C4C387C827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BBD46706-7AA7-4EF5-B043-0D0E6B51962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8852" name="Slide Number Placeholder 3">
            <a:extLst>
              <a:ext uri="{FF2B5EF4-FFF2-40B4-BE49-F238E27FC236}">
                <a16:creationId xmlns:a16="http://schemas.microsoft.com/office/drawing/2014/main" id="{D1F0AD92-F543-47E1-9BD4-5FAD4F650DB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F6618E9A-523A-4E72-9930-93A98F4761B3}" type="slidenum">
              <a:rPr lang="en-US" altLang="en-US" smtClean="0">
                <a:latin typeface="Calibri" panose="020F0502020204030204" pitchFamily="34" charset="0"/>
              </a:rPr>
              <a:pPr fontAlgn="base">
                <a:spcBef>
                  <a:spcPct val="0"/>
                </a:spcBef>
                <a:spcAft>
                  <a:spcPct val="0"/>
                </a:spcAft>
              </a:pPr>
              <a:t>31</a:t>
            </a:fld>
            <a:endParaRPr lang="en-US" altLang="en-US" dirty="0">
              <a:latin typeface="Calibri" panose="020F0502020204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2FA61ED2-4C07-4E96-B390-FFA90892811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9527D406-8378-4456-9363-6E55BD31C42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80900" name="Slide Number Placeholder 3">
            <a:extLst>
              <a:ext uri="{FF2B5EF4-FFF2-40B4-BE49-F238E27FC236}">
                <a16:creationId xmlns:a16="http://schemas.microsoft.com/office/drawing/2014/main" id="{845EF3D1-C4F9-48D4-B289-28CD7AE80D6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FA90412A-3E2C-4F08-BB3B-2BF57D85AE5C}" type="slidenum">
              <a:rPr lang="en-US" altLang="en-US" smtClean="0">
                <a:latin typeface="Calibri" panose="020F0502020204030204" pitchFamily="34" charset="0"/>
              </a:rPr>
              <a:pPr fontAlgn="base">
                <a:spcBef>
                  <a:spcPct val="0"/>
                </a:spcBef>
                <a:spcAft>
                  <a:spcPct val="0"/>
                </a:spcAft>
              </a:pPr>
              <a:t>32</a:t>
            </a:fld>
            <a:endParaRPr lang="en-US" altLang="en-US" dirty="0">
              <a:latin typeface="Calibri" panose="020F0502020204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E37C39EF-54C8-4424-9354-D99DFC40C6F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F786EC84-C341-4F61-9451-46D7799B0E4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82948" name="Slide Number Placeholder 3">
            <a:extLst>
              <a:ext uri="{FF2B5EF4-FFF2-40B4-BE49-F238E27FC236}">
                <a16:creationId xmlns:a16="http://schemas.microsoft.com/office/drawing/2014/main" id="{6F0EE745-ED08-4FDF-9FB2-01C303DF566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CEFEAB37-E850-4BE2-BD22-F1CE51C74276}" type="slidenum">
              <a:rPr lang="en-US" altLang="en-US" smtClean="0">
                <a:latin typeface="Calibri" panose="020F0502020204030204" pitchFamily="34" charset="0"/>
              </a:rPr>
              <a:pPr fontAlgn="base">
                <a:spcBef>
                  <a:spcPct val="0"/>
                </a:spcBef>
                <a:spcAft>
                  <a:spcPct val="0"/>
                </a:spcAft>
              </a:pPr>
              <a:t>33</a:t>
            </a:fld>
            <a:endParaRPr lang="en-US" altLang="en-US" dirty="0">
              <a:latin typeface="Calibri" panose="020F050202020403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C9AA98B2-56F3-49B7-8FA5-F0BCE34EB31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C287DB5A-8D1B-4898-BC62-185102ED96F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84996" name="Slide Number Placeholder 3">
            <a:extLst>
              <a:ext uri="{FF2B5EF4-FFF2-40B4-BE49-F238E27FC236}">
                <a16:creationId xmlns:a16="http://schemas.microsoft.com/office/drawing/2014/main" id="{BC544A83-6D84-4326-A373-4FE4BF2767E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AE309BFD-E94E-49C3-AEA9-CD315ED54ECF}" type="slidenum">
              <a:rPr lang="en-US" altLang="en-US" smtClean="0">
                <a:latin typeface="Calibri" panose="020F0502020204030204" pitchFamily="34" charset="0"/>
              </a:rPr>
              <a:pPr fontAlgn="base">
                <a:spcBef>
                  <a:spcPct val="0"/>
                </a:spcBef>
                <a:spcAft>
                  <a:spcPct val="0"/>
                </a:spcAft>
              </a:pPr>
              <a:t>34</a:t>
            </a:fld>
            <a:endParaRPr lang="en-US" altLang="en-US" dirty="0">
              <a:latin typeface="Calibri" panose="020F050202020403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1C030375-1216-4513-8C75-D3CB54C3828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9A1D06D2-393A-40DB-B21B-AB6A16E1C01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87044" name="Slide Number Placeholder 3">
            <a:extLst>
              <a:ext uri="{FF2B5EF4-FFF2-40B4-BE49-F238E27FC236}">
                <a16:creationId xmlns:a16="http://schemas.microsoft.com/office/drawing/2014/main" id="{4C231C54-3B85-4598-BBDB-A2693A2B956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E672FB3D-B3AC-469B-A811-385CCC2AAB1E}" type="slidenum">
              <a:rPr lang="en-US" altLang="en-US" smtClean="0">
                <a:latin typeface="Calibri" panose="020F0502020204030204" pitchFamily="34" charset="0"/>
              </a:rPr>
              <a:pPr fontAlgn="base">
                <a:spcBef>
                  <a:spcPct val="0"/>
                </a:spcBef>
                <a:spcAft>
                  <a:spcPct val="0"/>
                </a:spcAft>
              </a:pPr>
              <a:t>35</a:t>
            </a:fld>
            <a:endParaRPr lang="en-US" altLang="en-US" dirty="0">
              <a:latin typeface="Calibri" panose="020F050202020403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3549E650-34C3-43DA-99D8-12D88CFD1D3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a:extLst>
              <a:ext uri="{FF2B5EF4-FFF2-40B4-BE49-F238E27FC236}">
                <a16:creationId xmlns:a16="http://schemas.microsoft.com/office/drawing/2014/main" id="{3342E97F-BAE6-46B3-8B80-090A2514BBF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89092" name="Slide Number Placeholder 3">
            <a:extLst>
              <a:ext uri="{FF2B5EF4-FFF2-40B4-BE49-F238E27FC236}">
                <a16:creationId xmlns:a16="http://schemas.microsoft.com/office/drawing/2014/main" id="{E290A743-F970-418A-A547-DD227E30073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DBA4DEA5-03C0-4A32-890C-51860EC74789}" type="slidenum">
              <a:rPr lang="en-US" altLang="en-US" smtClean="0">
                <a:latin typeface="Calibri" panose="020F0502020204030204" pitchFamily="34" charset="0"/>
              </a:rPr>
              <a:pPr fontAlgn="base">
                <a:spcBef>
                  <a:spcPct val="0"/>
                </a:spcBef>
                <a:spcAft>
                  <a:spcPct val="0"/>
                </a:spcAft>
              </a:pPr>
              <a:t>36</a:t>
            </a:fld>
            <a:endParaRPr lang="en-US" altLang="en-US" dirty="0">
              <a:latin typeface="Calibri" panose="020F050202020403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9531D1A3-2A90-4639-876F-6C51F747534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id="{C717F433-56A0-4C14-BCA7-80D1EB9EF6F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1140" name="Slide Number Placeholder 3">
            <a:extLst>
              <a:ext uri="{FF2B5EF4-FFF2-40B4-BE49-F238E27FC236}">
                <a16:creationId xmlns:a16="http://schemas.microsoft.com/office/drawing/2014/main" id="{0F0B161B-DC29-4388-9370-32454A9220E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39928575-267F-4008-80A1-32F4BE62B7BF}" type="slidenum">
              <a:rPr lang="en-US" altLang="en-US" smtClean="0">
                <a:latin typeface="Calibri" panose="020F0502020204030204" pitchFamily="34" charset="0"/>
              </a:rPr>
              <a:pPr fontAlgn="base">
                <a:spcBef>
                  <a:spcPct val="0"/>
                </a:spcBef>
                <a:spcAft>
                  <a:spcPct val="0"/>
                </a:spcAft>
              </a:pPr>
              <a:t>37</a:t>
            </a:fld>
            <a:endParaRPr lang="en-US" altLang="en-US" dirty="0">
              <a:latin typeface="Calibri" panose="020F050202020403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376CE81E-8266-4434-BEB9-87528553788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1941064E-6C81-4D1E-B38E-060B921BF0E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0EAC35F4-D4DC-4C87-88CC-7B26A8AF3C0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7078F70E-515C-456B-9921-55A11BB8995B}" type="slidenum">
              <a:rPr lang="en-US" altLang="en-US" smtClean="0">
                <a:latin typeface="Calibri" panose="020F0502020204030204" pitchFamily="34" charset="0"/>
              </a:rPr>
              <a:pPr fontAlgn="base">
                <a:spcBef>
                  <a:spcPct val="0"/>
                </a:spcBef>
                <a:spcAft>
                  <a:spcPct val="0"/>
                </a:spcAft>
              </a:pPr>
              <a:t>38</a:t>
            </a:fld>
            <a:endParaRPr lang="en-US" altLang="en-US" dirty="0">
              <a:latin typeface="Calibri" panose="020F050202020403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A30BD80C-4F84-4FB5-83C8-34BA5655DB6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1B8B7BC0-912E-4300-A695-D312E22F2BA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5236" name="Slide Number Placeholder 3">
            <a:extLst>
              <a:ext uri="{FF2B5EF4-FFF2-40B4-BE49-F238E27FC236}">
                <a16:creationId xmlns:a16="http://schemas.microsoft.com/office/drawing/2014/main" id="{7D5BE0F5-BE53-4238-89C6-D242D4FB551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4A9A22DC-0CC2-4EDF-9687-8E9C0BE4FAE6}" type="slidenum">
              <a:rPr lang="en-US" altLang="en-US" smtClean="0">
                <a:latin typeface="Calibri" panose="020F0502020204030204" pitchFamily="34" charset="0"/>
              </a:rPr>
              <a:pPr fontAlgn="base">
                <a:spcBef>
                  <a:spcPct val="0"/>
                </a:spcBef>
                <a:spcAft>
                  <a:spcPct val="0"/>
                </a:spcAft>
              </a:pPr>
              <a:t>39</a:t>
            </a:fld>
            <a:endParaRPr lang="en-US" altLang="en-US" dirty="0">
              <a:latin typeface="Calibri" panose="020F0502020204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215AA9D0-F19B-4094-BFC3-D4C0D1FFE2C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04C224A7-51C3-47D2-9763-892CE3FD00F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1508" name="Slide Number Placeholder 3">
            <a:extLst>
              <a:ext uri="{FF2B5EF4-FFF2-40B4-BE49-F238E27FC236}">
                <a16:creationId xmlns:a16="http://schemas.microsoft.com/office/drawing/2014/main" id="{95828DD1-1B67-4AE4-A063-36C8306F5E6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A4165F97-72F3-43FB-A981-B4889F4E0EAA}" type="slidenum">
              <a:rPr lang="en-US" altLang="en-US" smtClean="0">
                <a:latin typeface="Calibri" panose="020F0502020204030204" pitchFamily="34" charset="0"/>
              </a:rPr>
              <a:pPr fontAlgn="base">
                <a:spcBef>
                  <a:spcPct val="0"/>
                </a:spcBef>
                <a:spcAft>
                  <a:spcPct val="0"/>
                </a:spcAft>
              </a:pPr>
              <a:t>4</a:t>
            </a:fld>
            <a:endParaRPr lang="en-US" altLang="en-US" dirty="0">
              <a:latin typeface="Calibri" panose="020F050202020403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766F840B-2854-4137-B501-6D0B6C20D42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BB42F40D-C5D2-4B11-8DEF-A9CED129DFC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7284" name="Slide Number Placeholder 3">
            <a:extLst>
              <a:ext uri="{FF2B5EF4-FFF2-40B4-BE49-F238E27FC236}">
                <a16:creationId xmlns:a16="http://schemas.microsoft.com/office/drawing/2014/main" id="{8EF0B411-5BEF-4666-A0C7-63657142798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D4DD9067-7324-4625-995C-0973687F7D94}" type="slidenum">
              <a:rPr lang="en-US" altLang="en-US" smtClean="0">
                <a:latin typeface="Calibri" panose="020F0502020204030204" pitchFamily="34" charset="0"/>
              </a:rPr>
              <a:pPr fontAlgn="base">
                <a:spcBef>
                  <a:spcPct val="0"/>
                </a:spcBef>
                <a:spcAft>
                  <a:spcPct val="0"/>
                </a:spcAft>
              </a:pPr>
              <a:t>40</a:t>
            </a:fld>
            <a:endParaRPr lang="en-US" altLang="en-US" dirty="0">
              <a:latin typeface="Calibri" panose="020F0502020204030204"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id="{43471EAC-7587-4894-9F25-B76CE615FF9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a:extLst>
              <a:ext uri="{FF2B5EF4-FFF2-40B4-BE49-F238E27FC236}">
                <a16:creationId xmlns:a16="http://schemas.microsoft.com/office/drawing/2014/main" id="{79ADE98E-3781-4FCB-9792-8109F62B82E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9332" name="Slide Number Placeholder 3">
            <a:extLst>
              <a:ext uri="{FF2B5EF4-FFF2-40B4-BE49-F238E27FC236}">
                <a16:creationId xmlns:a16="http://schemas.microsoft.com/office/drawing/2014/main" id="{2D2B70C9-CEDF-4B89-8399-2694606F15B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7661ED96-174D-4511-99FB-60136B9484F7}" type="slidenum">
              <a:rPr lang="en-US" altLang="en-US" smtClean="0">
                <a:latin typeface="Calibri" panose="020F0502020204030204" pitchFamily="34" charset="0"/>
              </a:rPr>
              <a:pPr fontAlgn="base">
                <a:spcBef>
                  <a:spcPct val="0"/>
                </a:spcBef>
                <a:spcAft>
                  <a:spcPct val="0"/>
                </a:spcAft>
              </a:pPr>
              <a:t>41</a:t>
            </a:fld>
            <a:endParaRPr lang="en-US" altLang="en-US" dirty="0">
              <a:latin typeface="Calibri" panose="020F0502020204030204"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a:extLst>
              <a:ext uri="{FF2B5EF4-FFF2-40B4-BE49-F238E27FC236}">
                <a16:creationId xmlns:a16="http://schemas.microsoft.com/office/drawing/2014/main" id="{2D5AFE8F-AF53-413C-9DE3-39C78B5C3C1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a:extLst>
              <a:ext uri="{FF2B5EF4-FFF2-40B4-BE49-F238E27FC236}">
                <a16:creationId xmlns:a16="http://schemas.microsoft.com/office/drawing/2014/main" id="{FE7536B7-E2B9-4B42-B284-33CFD878037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01380" name="Slide Number Placeholder 3">
            <a:extLst>
              <a:ext uri="{FF2B5EF4-FFF2-40B4-BE49-F238E27FC236}">
                <a16:creationId xmlns:a16="http://schemas.microsoft.com/office/drawing/2014/main" id="{D5937021-A8E5-4D9C-81E8-EE3D4341F3D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04C5D875-3B62-420B-9A70-AC35D232CB42}" type="slidenum">
              <a:rPr lang="en-US" altLang="en-US" smtClean="0">
                <a:latin typeface="Calibri" panose="020F0502020204030204" pitchFamily="34" charset="0"/>
              </a:rPr>
              <a:pPr fontAlgn="base">
                <a:spcBef>
                  <a:spcPct val="0"/>
                </a:spcBef>
                <a:spcAft>
                  <a:spcPct val="0"/>
                </a:spcAft>
              </a:pPr>
              <a:t>42</a:t>
            </a:fld>
            <a:endParaRPr lang="en-US" altLang="en-US" dirty="0">
              <a:latin typeface="Calibri" panose="020F0502020204030204"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a:extLst>
              <a:ext uri="{FF2B5EF4-FFF2-40B4-BE49-F238E27FC236}">
                <a16:creationId xmlns:a16="http://schemas.microsoft.com/office/drawing/2014/main" id="{9E1B0C16-7F1E-4609-9201-D7CCB1A395A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a:extLst>
              <a:ext uri="{FF2B5EF4-FFF2-40B4-BE49-F238E27FC236}">
                <a16:creationId xmlns:a16="http://schemas.microsoft.com/office/drawing/2014/main" id="{83271418-E0AE-470D-AF57-F0CB5CDCFA2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03428" name="Slide Number Placeholder 3">
            <a:extLst>
              <a:ext uri="{FF2B5EF4-FFF2-40B4-BE49-F238E27FC236}">
                <a16:creationId xmlns:a16="http://schemas.microsoft.com/office/drawing/2014/main" id="{D1687E78-4FDB-4598-B8A9-1138AE6A895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F99D11DC-C872-4E2C-ADC7-62FE5D683E6B}" type="slidenum">
              <a:rPr lang="en-US" altLang="en-US" smtClean="0">
                <a:latin typeface="Calibri" panose="020F0502020204030204" pitchFamily="34" charset="0"/>
              </a:rPr>
              <a:pPr fontAlgn="base">
                <a:spcBef>
                  <a:spcPct val="0"/>
                </a:spcBef>
                <a:spcAft>
                  <a:spcPct val="0"/>
                </a:spcAft>
              </a:pPr>
              <a:t>43</a:t>
            </a:fld>
            <a:endParaRPr lang="en-US" altLang="en-US" dirty="0">
              <a:latin typeface="Calibri" panose="020F0502020204030204"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a:extLst>
              <a:ext uri="{FF2B5EF4-FFF2-40B4-BE49-F238E27FC236}">
                <a16:creationId xmlns:a16="http://schemas.microsoft.com/office/drawing/2014/main" id="{8163DAA3-F493-4409-BCDA-7ABEEE6469D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a:extLst>
              <a:ext uri="{FF2B5EF4-FFF2-40B4-BE49-F238E27FC236}">
                <a16:creationId xmlns:a16="http://schemas.microsoft.com/office/drawing/2014/main" id="{96B7195A-F46D-402B-826F-43B6E4B0727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05476" name="Slide Number Placeholder 3">
            <a:extLst>
              <a:ext uri="{FF2B5EF4-FFF2-40B4-BE49-F238E27FC236}">
                <a16:creationId xmlns:a16="http://schemas.microsoft.com/office/drawing/2014/main" id="{1F456BCE-8F5E-4512-B565-E2322A99570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5DBC934D-30AE-4FB6-AAB7-1ABAD47687C7}" type="slidenum">
              <a:rPr lang="en-US" altLang="en-US" smtClean="0">
                <a:latin typeface="Calibri" panose="020F0502020204030204" pitchFamily="34" charset="0"/>
              </a:rPr>
              <a:pPr fontAlgn="base">
                <a:spcBef>
                  <a:spcPct val="0"/>
                </a:spcBef>
                <a:spcAft>
                  <a:spcPct val="0"/>
                </a:spcAft>
              </a:pPr>
              <a:t>44</a:t>
            </a:fld>
            <a:endParaRPr lang="en-US" altLang="en-US" dirty="0">
              <a:latin typeface="Calibri" panose="020F0502020204030204" pitchFamily="34"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id="{EC68DF33-B3BA-4781-AB86-E3A54A1DE56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a:extLst>
              <a:ext uri="{FF2B5EF4-FFF2-40B4-BE49-F238E27FC236}">
                <a16:creationId xmlns:a16="http://schemas.microsoft.com/office/drawing/2014/main" id="{FDE630E6-62C0-4CAD-A4DC-17C45372E7C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07524" name="Slide Number Placeholder 3">
            <a:extLst>
              <a:ext uri="{FF2B5EF4-FFF2-40B4-BE49-F238E27FC236}">
                <a16:creationId xmlns:a16="http://schemas.microsoft.com/office/drawing/2014/main" id="{766B6ACD-0838-48A8-825C-D311B3CD72B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5EA3A8D5-5B46-4071-987A-059560760F10}" type="slidenum">
              <a:rPr lang="en-US" altLang="en-US" smtClean="0">
                <a:latin typeface="Calibri" panose="020F0502020204030204" pitchFamily="34" charset="0"/>
              </a:rPr>
              <a:pPr fontAlgn="base">
                <a:spcBef>
                  <a:spcPct val="0"/>
                </a:spcBef>
                <a:spcAft>
                  <a:spcPct val="0"/>
                </a:spcAft>
              </a:pPr>
              <a:t>45</a:t>
            </a:fld>
            <a:endParaRPr lang="en-US" altLang="en-US" dirty="0">
              <a:latin typeface="Calibri" panose="020F0502020204030204"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a:extLst>
              <a:ext uri="{FF2B5EF4-FFF2-40B4-BE49-F238E27FC236}">
                <a16:creationId xmlns:a16="http://schemas.microsoft.com/office/drawing/2014/main" id="{F1DC3A89-AA57-4AE1-BFBA-E52DF956F15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a:extLst>
              <a:ext uri="{FF2B5EF4-FFF2-40B4-BE49-F238E27FC236}">
                <a16:creationId xmlns:a16="http://schemas.microsoft.com/office/drawing/2014/main" id="{CE6A4AC6-AC70-44CF-8978-0EA3829E0F4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09572" name="Slide Number Placeholder 3">
            <a:extLst>
              <a:ext uri="{FF2B5EF4-FFF2-40B4-BE49-F238E27FC236}">
                <a16:creationId xmlns:a16="http://schemas.microsoft.com/office/drawing/2014/main" id="{C2BB449C-FB4C-484A-9B85-2DD0CA5595F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FBD12C17-0D00-407A-A911-7A61FD7A3CD9}" type="slidenum">
              <a:rPr lang="en-US" altLang="en-US" smtClean="0">
                <a:latin typeface="Calibri" panose="020F0502020204030204" pitchFamily="34" charset="0"/>
              </a:rPr>
              <a:pPr fontAlgn="base">
                <a:spcBef>
                  <a:spcPct val="0"/>
                </a:spcBef>
                <a:spcAft>
                  <a:spcPct val="0"/>
                </a:spcAft>
              </a:pPr>
              <a:t>46</a:t>
            </a:fld>
            <a:endParaRPr lang="en-US" altLang="en-US" dirty="0">
              <a:latin typeface="Calibri" panose="020F0502020204030204" pitchFamily="34"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a:extLst>
              <a:ext uri="{FF2B5EF4-FFF2-40B4-BE49-F238E27FC236}">
                <a16:creationId xmlns:a16="http://schemas.microsoft.com/office/drawing/2014/main" id="{91D166BA-4C45-496D-A17D-1A135F501C9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Notes Placeholder 2">
            <a:extLst>
              <a:ext uri="{FF2B5EF4-FFF2-40B4-BE49-F238E27FC236}">
                <a16:creationId xmlns:a16="http://schemas.microsoft.com/office/drawing/2014/main" id="{59F7F4D4-2626-49B0-B272-DA37BC68334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11620" name="Slide Number Placeholder 3">
            <a:extLst>
              <a:ext uri="{FF2B5EF4-FFF2-40B4-BE49-F238E27FC236}">
                <a16:creationId xmlns:a16="http://schemas.microsoft.com/office/drawing/2014/main" id="{FBF68F30-75E8-447C-A987-A5FDB3DCDD7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FCC10EC4-3F90-4B07-AC6B-354BD1CD3F08}" type="slidenum">
              <a:rPr lang="en-US" altLang="en-US" smtClean="0">
                <a:latin typeface="Calibri" panose="020F0502020204030204" pitchFamily="34" charset="0"/>
              </a:rPr>
              <a:pPr fontAlgn="base">
                <a:spcBef>
                  <a:spcPct val="0"/>
                </a:spcBef>
                <a:spcAft>
                  <a:spcPct val="0"/>
                </a:spcAft>
              </a:pPr>
              <a:t>47</a:t>
            </a:fld>
            <a:endParaRPr lang="en-US" altLang="en-US" dirty="0">
              <a:latin typeface="Calibri" panose="020F0502020204030204" pitchFamily="34"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a:extLst>
              <a:ext uri="{FF2B5EF4-FFF2-40B4-BE49-F238E27FC236}">
                <a16:creationId xmlns:a16="http://schemas.microsoft.com/office/drawing/2014/main" id="{552AD5BA-9BD2-4E07-9657-AEFBB2E871B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7" name="Notes Placeholder 2">
            <a:extLst>
              <a:ext uri="{FF2B5EF4-FFF2-40B4-BE49-F238E27FC236}">
                <a16:creationId xmlns:a16="http://schemas.microsoft.com/office/drawing/2014/main" id="{92A4481A-CF05-42BD-BDFD-32BC7B796CC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13668" name="Slide Number Placeholder 3">
            <a:extLst>
              <a:ext uri="{FF2B5EF4-FFF2-40B4-BE49-F238E27FC236}">
                <a16:creationId xmlns:a16="http://schemas.microsoft.com/office/drawing/2014/main" id="{AF093553-39B2-4FAF-AEC2-5B977D13980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B1A1676C-F7B0-4A17-9615-1A9794DEA048}" type="slidenum">
              <a:rPr lang="en-US" altLang="en-US" smtClean="0">
                <a:latin typeface="Calibri" panose="020F0502020204030204" pitchFamily="34" charset="0"/>
              </a:rPr>
              <a:pPr fontAlgn="base">
                <a:spcBef>
                  <a:spcPct val="0"/>
                </a:spcBef>
                <a:spcAft>
                  <a:spcPct val="0"/>
                </a:spcAft>
              </a:pPr>
              <a:t>48</a:t>
            </a:fld>
            <a:endParaRPr lang="en-US" altLang="en-US" dirty="0">
              <a:latin typeface="Calibri" panose="020F0502020204030204" pitchFamily="34"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a:extLst>
              <a:ext uri="{FF2B5EF4-FFF2-40B4-BE49-F238E27FC236}">
                <a16:creationId xmlns:a16="http://schemas.microsoft.com/office/drawing/2014/main" id="{E97A0DDE-6B04-473D-8D60-437708477A9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5715" name="Notes Placeholder 2">
            <a:extLst>
              <a:ext uri="{FF2B5EF4-FFF2-40B4-BE49-F238E27FC236}">
                <a16:creationId xmlns:a16="http://schemas.microsoft.com/office/drawing/2014/main" id="{A2A9891F-2F15-4952-8473-038DF767BFE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15716" name="Slide Number Placeholder 3">
            <a:extLst>
              <a:ext uri="{FF2B5EF4-FFF2-40B4-BE49-F238E27FC236}">
                <a16:creationId xmlns:a16="http://schemas.microsoft.com/office/drawing/2014/main" id="{3C34E80C-F6D1-4C16-A92A-5B9E053B6FD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217C0363-DCE5-4B02-8366-68EC5A3A767B}" type="slidenum">
              <a:rPr lang="en-US" altLang="en-US" smtClean="0">
                <a:latin typeface="Calibri" panose="020F0502020204030204" pitchFamily="34" charset="0"/>
              </a:rPr>
              <a:pPr fontAlgn="base">
                <a:spcBef>
                  <a:spcPct val="0"/>
                </a:spcBef>
                <a:spcAft>
                  <a:spcPct val="0"/>
                </a:spcAft>
              </a:pPr>
              <a:t>49</a:t>
            </a:fld>
            <a:endParaRPr lang="en-US" altLang="en-US" dirty="0">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EF71508F-6330-4DD4-82FE-ADD8190A3AA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B3A4BC30-714C-41C6-8082-8B6B4A1866C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3556" name="Slide Number Placeholder 3">
            <a:extLst>
              <a:ext uri="{FF2B5EF4-FFF2-40B4-BE49-F238E27FC236}">
                <a16:creationId xmlns:a16="http://schemas.microsoft.com/office/drawing/2014/main" id="{A741008A-44A6-4B75-95A9-F8D02FA17EB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B9E6D99A-0680-4DF0-AB41-444CBF04FEE8}" type="slidenum">
              <a:rPr lang="en-US" altLang="en-US" smtClean="0">
                <a:latin typeface="Calibri" panose="020F0502020204030204" pitchFamily="34" charset="0"/>
              </a:rPr>
              <a:pPr fontAlgn="base">
                <a:spcBef>
                  <a:spcPct val="0"/>
                </a:spcBef>
                <a:spcAft>
                  <a:spcPct val="0"/>
                </a:spcAft>
              </a:pPr>
              <a:t>5</a:t>
            </a:fld>
            <a:endParaRPr lang="en-US" altLang="en-US" dirty="0">
              <a:latin typeface="Calibri" panose="020F0502020204030204" pitchFamily="34"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a:extLst>
              <a:ext uri="{FF2B5EF4-FFF2-40B4-BE49-F238E27FC236}">
                <a16:creationId xmlns:a16="http://schemas.microsoft.com/office/drawing/2014/main" id="{54A99383-4A70-4D72-A101-E4805FCB9B0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3" name="Notes Placeholder 2">
            <a:extLst>
              <a:ext uri="{FF2B5EF4-FFF2-40B4-BE49-F238E27FC236}">
                <a16:creationId xmlns:a16="http://schemas.microsoft.com/office/drawing/2014/main" id="{A26B5DA6-835A-4C0E-9C27-0B2B12A9F56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17764" name="Slide Number Placeholder 3">
            <a:extLst>
              <a:ext uri="{FF2B5EF4-FFF2-40B4-BE49-F238E27FC236}">
                <a16:creationId xmlns:a16="http://schemas.microsoft.com/office/drawing/2014/main" id="{18BA65D8-E87A-456B-A05A-395FF469E7B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B980FA00-D8DB-4E70-895D-D532D30B3402}" type="slidenum">
              <a:rPr lang="en-US" altLang="en-US" smtClean="0">
                <a:latin typeface="Calibri" panose="020F0502020204030204" pitchFamily="34" charset="0"/>
              </a:rPr>
              <a:pPr fontAlgn="base">
                <a:spcBef>
                  <a:spcPct val="0"/>
                </a:spcBef>
                <a:spcAft>
                  <a:spcPct val="0"/>
                </a:spcAft>
              </a:pPr>
              <a:t>50</a:t>
            </a:fld>
            <a:endParaRPr lang="en-US" altLang="en-US" dirty="0">
              <a:latin typeface="Calibri" panose="020F0502020204030204" pitchFamily="34"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CAEAA90C-247B-4FD8-9FC9-42856F4FC29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3742CA89-4B67-44D4-BE70-4582FAB2AC1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19812" name="Slide Number Placeholder 3">
            <a:extLst>
              <a:ext uri="{FF2B5EF4-FFF2-40B4-BE49-F238E27FC236}">
                <a16:creationId xmlns:a16="http://schemas.microsoft.com/office/drawing/2014/main" id="{49BD8B91-4A2B-4998-A835-4167AD0768B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377FA3A1-A94B-4CBA-A9CC-BAC76FDCFE6E}" type="slidenum">
              <a:rPr lang="en-US" altLang="en-US" smtClean="0">
                <a:latin typeface="Calibri" panose="020F0502020204030204" pitchFamily="34" charset="0"/>
              </a:rPr>
              <a:pPr fontAlgn="base">
                <a:spcBef>
                  <a:spcPct val="0"/>
                </a:spcBef>
                <a:spcAft>
                  <a:spcPct val="0"/>
                </a:spcAft>
              </a:pPr>
              <a:t>51</a:t>
            </a:fld>
            <a:endParaRPr lang="en-US" altLang="en-US" dirty="0">
              <a:latin typeface="Calibri" panose="020F0502020204030204" pitchFamily="34"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a:extLst>
              <a:ext uri="{FF2B5EF4-FFF2-40B4-BE49-F238E27FC236}">
                <a16:creationId xmlns:a16="http://schemas.microsoft.com/office/drawing/2014/main" id="{14A654A4-EB4B-4981-BDCA-DFB3EDF0B11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Notes Placeholder 2">
            <a:extLst>
              <a:ext uri="{FF2B5EF4-FFF2-40B4-BE49-F238E27FC236}">
                <a16:creationId xmlns:a16="http://schemas.microsoft.com/office/drawing/2014/main" id="{8D176207-D64F-4433-A6D4-1981A6FFD53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1860" name="Slide Number Placeholder 3">
            <a:extLst>
              <a:ext uri="{FF2B5EF4-FFF2-40B4-BE49-F238E27FC236}">
                <a16:creationId xmlns:a16="http://schemas.microsoft.com/office/drawing/2014/main" id="{4FF879CB-1B6E-4398-93D8-7A6816441A4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9FCAD280-519C-4185-A627-2EA277D9E826}" type="slidenum">
              <a:rPr lang="en-US" altLang="en-US" smtClean="0">
                <a:latin typeface="Calibri" panose="020F0502020204030204" pitchFamily="34" charset="0"/>
              </a:rPr>
              <a:pPr fontAlgn="base">
                <a:spcBef>
                  <a:spcPct val="0"/>
                </a:spcBef>
                <a:spcAft>
                  <a:spcPct val="0"/>
                </a:spcAft>
              </a:pPr>
              <a:t>52</a:t>
            </a:fld>
            <a:endParaRPr lang="en-US" altLang="en-US" dirty="0">
              <a:latin typeface="Calibri" panose="020F0502020204030204" pitchFamily="34"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a:extLst>
              <a:ext uri="{FF2B5EF4-FFF2-40B4-BE49-F238E27FC236}">
                <a16:creationId xmlns:a16="http://schemas.microsoft.com/office/drawing/2014/main" id="{259138C2-4599-482A-B1F1-783E4D3E0DE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7" name="Notes Placeholder 2">
            <a:extLst>
              <a:ext uri="{FF2B5EF4-FFF2-40B4-BE49-F238E27FC236}">
                <a16:creationId xmlns:a16="http://schemas.microsoft.com/office/drawing/2014/main" id="{2A776BD1-D6F1-4713-9FA8-2B135A7B180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3908" name="Slide Number Placeholder 3">
            <a:extLst>
              <a:ext uri="{FF2B5EF4-FFF2-40B4-BE49-F238E27FC236}">
                <a16:creationId xmlns:a16="http://schemas.microsoft.com/office/drawing/2014/main" id="{611CE69A-2C83-468E-8D52-3E315FC3B6D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C3B3A54E-379E-433F-9D76-845730DF1EDE}" type="slidenum">
              <a:rPr lang="en-US" altLang="en-US" smtClean="0">
                <a:latin typeface="Calibri" panose="020F0502020204030204" pitchFamily="34" charset="0"/>
              </a:rPr>
              <a:pPr fontAlgn="base">
                <a:spcBef>
                  <a:spcPct val="0"/>
                </a:spcBef>
                <a:spcAft>
                  <a:spcPct val="0"/>
                </a:spcAft>
              </a:pPr>
              <a:t>53</a:t>
            </a:fld>
            <a:endParaRPr lang="en-US" altLang="en-US" dirty="0">
              <a:latin typeface="Calibri" panose="020F0502020204030204" pitchFamily="34" charset="0"/>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a:extLst>
              <a:ext uri="{FF2B5EF4-FFF2-40B4-BE49-F238E27FC236}">
                <a16:creationId xmlns:a16="http://schemas.microsoft.com/office/drawing/2014/main" id="{04757564-260A-4917-AB13-F3D726D956F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Notes Placeholder 2">
            <a:extLst>
              <a:ext uri="{FF2B5EF4-FFF2-40B4-BE49-F238E27FC236}">
                <a16:creationId xmlns:a16="http://schemas.microsoft.com/office/drawing/2014/main" id="{91B67B6E-F4E0-4CB3-BD84-44B1496F68A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5956" name="Slide Number Placeholder 3">
            <a:extLst>
              <a:ext uri="{FF2B5EF4-FFF2-40B4-BE49-F238E27FC236}">
                <a16:creationId xmlns:a16="http://schemas.microsoft.com/office/drawing/2014/main" id="{6D34A244-5C38-4C69-A23E-2C7736DF3CC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7E15D1F3-0486-4434-A066-0D037B980711}" type="slidenum">
              <a:rPr lang="en-US" altLang="en-US" smtClean="0">
                <a:latin typeface="Calibri" panose="020F0502020204030204" pitchFamily="34" charset="0"/>
              </a:rPr>
              <a:pPr fontAlgn="base">
                <a:spcBef>
                  <a:spcPct val="0"/>
                </a:spcBef>
                <a:spcAft>
                  <a:spcPct val="0"/>
                </a:spcAft>
              </a:pPr>
              <a:t>54</a:t>
            </a:fld>
            <a:endParaRPr lang="en-US" altLang="en-US" dirty="0">
              <a:latin typeface="Calibri" panose="020F0502020204030204" pitchFamily="34" charset="0"/>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a:extLst>
              <a:ext uri="{FF2B5EF4-FFF2-40B4-BE49-F238E27FC236}">
                <a16:creationId xmlns:a16="http://schemas.microsoft.com/office/drawing/2014/main" id="{CBDCBCA4-F661-49D3-AB59-C5E2E5FC75D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8003" name="Notes Placeholder 2">
            <a:extLst>
              <a:ext uri="{FF2B5EF4-FFF2-40B4-BE49-F238E27FC236}">
                <a16:creationId xmlns:a16="http://schemas.microsoft.com/office/drawing/2014/main" id="{0114DA43-5962-48F3-AB53-84755747E86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8004" name="Slide Number Placeholder 3">
            <a:extLst>
              <a:ext uri="{FF2B5EF4-FFF2-40B4-BE49-F238E27FC236}">
                <a16:creationId xmlns:a16="http://schemas.microsoft.com/office/drawing/2014/main" id="{95D18C30-CBBC-47D6-87F8-080DF6C5380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FDFA555B-2897-439B-8043-F7B5E46E6116}" type="slidenum">
              <a:rPr lang="en-US" altLang="en-US" smtClean="0">
                <a:latin typeface="Calibri" panose="020F0502020204030204" pitchFamily="34" charset="0"/>
              </a:rPr>
              <a:pPr fontAlgn="base">
                <a:spcBef>
                  <a:spcPct val="0"/>
                </a:spcBef>
                <a:spcAft>
                  <a:spcPct val="0"/>
                </a:spcAft>
              </a:pPr>
              <a:t>55</a:t>
            </a:fld>
            <a:endParaRPr lang="en-US" altLang="en-US" dirty="0">
              <a:latin typeface="Calibri" panose="020F0502020204030204" pitchFamily="34" charset="0"/>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a:extLst>
              <a:ext uri="{FF2B5EF4-FFF2-40B4-BE49-F238E27FC236}">
                <a16:creationId xmlns:a16="http://schemas.microsoft.com/office/drawing/2014/main" id="{2DF2F533-62F5-4335-BA47-0EC5A2BA5D9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0051" name="Notes Placeholder 2">
            <a:extLst>
              <a:ext uri="{FF2B5EF4-FFF2-40B4-BE49-F238E27FC236}">
                <a16:creationId xmlns:a16="http://schemas.microsoft.com/office/drawing/2014/main" id="{803D6A17-5F1F-4BDD-A159-579DE4A2FD8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30052" name="Slide Number Placeholder 3">
            <a:extLst>
              <a:ext uri="{FF2B5EF4-FFF2-40B4-BE49-F238E27FC236}">
                <a16:creationId xmlns:a16="http://schemas.microsoft.com/office/drawing/2014/main" id="{DC6E28A0-D668-45F4-8F12-4E6C4F8AA03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179C78C9-0814-4BF2-BDA4-FEF204F5C2BD}" type="slidenum">
              <a:rPr lang="en-US" altLang="en-US" smtClean="0">
                <a:latin typeface="Calibri" panose="020F0502020204030204" pitchFamily="34" charset="0"/>
              </a:rPr>
              <a:pPr fontAlgn="base">
                <a:spcBef>
                  <a:spcPct val="0"/>
                </a:spcBef>
                <a:spcAft>
                  <a:spcPct val="0"/>
                </a:spcAft>
              </a:pPr>
              <a:t>56</a:t>
            </a:fld>
            <a:endParaRPr lang="en-US" altLang="en-US" dirty="0">
              <a:latin typeface="Calibri" panose="020F0502020204030204" pitchFamily="34" charset="0"/>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a:extLst>
              <a:ext uri="{FF2B5EF4-FFF2-40B4-BE49-F238E27FC236}">
                <a16:creationId xmlns:a16="http://schemas.microsoft.com/office/drawing/2014/main" id="{9750DA69-9D37-4C88-8F48-D68DE23BB5A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9" name="Notes Placeholder 2">
            <a:extLst>
              <a:ext uri="{FF2B5EF4-FFF2-40B4-BE49-F238E27FC236}">
                <a16:creationId xmlns:a16="http://schemas.microsoft.com/office/drawing/2014/main" id="{3AF6911A-8ED4-47B6-B04C-CD3F79E6B44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32100" name="Slide Number Placeholder 3">
            <a:extLst>
              <a:ext uri="{FF2B5EF4-FFF2-40B4-BE49-F238E27FC236}">
                <a16:creationId xmlns:a16="http://schemas.microsoft.com/office/drawing/2014/main" id="{1B73FB08-8DD0-4474-B5F3-2863F2DE11B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B3883BC4-48D8-407F-B554-F16915A6B830}" type="slidenum">
              <a:rPr lang="en-US" altLang="en-US" smtClean="0">
                <a:latin typeface="Calibri" panose="020F0502020204030204" pitchFamily="34" charset="0"/>
              </a:rPr>
              <a:pPr fontAlgn="base">
                <a:spcBef>
                  <a:spcPct val="0"/>
                </a:spcBef>
                <a:spcAft>
                  <a:spcPct val="0"/>
                </a:spcAft>
              </a:pPr>
              <a:t>57</a:t>
            </a:fld>
            <a:endParaRPr lang="en-US" altLang="en-US" dirty="0">
              <a:latin typeface="Calibri" panose="020F0502020204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E6B0F77B-A830-4AB4-A3D4-8A1D84309FC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5416E8A3-57D1-4A36-91E3-92567C90354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5604" name="Slide Number Placeholder 3">
            <a:extLst>
              <a:ext uri="{FF2B5EF4-FFF2-40B4-BE49-F238E27FC236}">
                <a16:creationId xmlns:a16="http://schemas.microsoft.com/office/drawing/2014/main" id="{F5C52621-97C3-432B-85F0-3F6A3D93A90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FFF0DEC5-B05C-446B-BB22-019A262BD85E}" type="slidenum">
              <a:rPr lang="en-US" altLang="en-US" smtClean="0">
                <a:latin typeface="Calibri" panose="020F0502020204030204" pitchFamily="34" charset="0"/>
              </a:rPr>
              <a:pPr fontAlgn="base">
                <a:spcBef>
                  <a:spcPct val="0"/>
                </a:spcBef>
                <a:spcAft>
                  <a:spcPct val="0"/>
                </a:spcAft>
              </a:pPr>
              <a:t>6</a:t>
            </a:fld>
            <a:endParaRPr lang="en-US" altLang="en-US" dirty="0">
              <a:latin typeface="Calibri" panose="020F0502020204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1D91406-3D1C-4D7F-887D-55C166A48DF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CD6796C0-274F-49E5-A3B2-781991D906E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9700" name="Slide Number Placeholder 3">
            <a:extLst>
              <a:ext uri="{FF2B5EF4-FFF2-40B4-BE49-F238E27FC236}">
                <a16:creationId xmlns:a16="http://schemas.microsoft.com/office/drawing/2014/main" id="{B38F2647-A1B8-4458-B9D1-FDEE51D57E8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C0257C42-672B-45AB-9D1E-FFE5DD2B9370}" type="slidenum">
              <a:rPr lang="en-US" altLang="en-US" smtClean="0">
                <a:latin typeface="Calibri" panose="020F0502020204030204" pitchFamily="34" charset="0"/>
              </a:rPr>
              <a:pPr fontAlgn="base">
                <a:spcBef>
                  <a:spcPct val="0"/>
                </a:spcBef>
                <a:spcAft>
                  <a:spcPct val="0"/>
                </a:spcAft>
              </a:pPr>
              <a:t>7</a:t>
            </a:fld>
            <a:endParaRPr lang="en-US" altLang="en-US" dirty="0">
              <a:latin typeface="Calibri" panose="020F0502020204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9FB77CAB-170E-47FA-BF9E-E1994F73272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7E687CD1-53C2-4164-999A-EC6FFF415F0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spcAft>
                <a:spcPts val="1200"/>
              </a:spcAft>
            </a:pPr>
            <a:endParaRPr lang="en-US" altLang="en-US" dirty="0"/>
          </a:p>
        </p:txBody>
      </p:sp>
      <p:sp>
        <p:nvSpPr>
          <p:cNvPr id="31748" name="Slide Number Placeholder 3">
            <a:extLst>
              <a:ext uri="{FF2B5EF4-FFF2-40B4-BE49-F238E27FC236}">
                <a16:creationId xmlns:a16="http://schemas.microsoft.com/office/drawing/2014/main" id="{B187A483-2113-4ADC-A669-DA59494D410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6B44C4E4-F7B2-4938-A38B-6B57B808C9C2}" type="slidenum">
              <a:rPr lang="en-US" altLang="en-US" smtClean="0">
                <a:latin typeface="Calibri" panose="020F0502020204030204" pitchFamily="34" charset="0"/>
              </a:rPr>
              <a:pPr fontAlgn="base">
                <a:spcBef>
                  <a:spcPct val="0"/>
                </a:spcBef>
                <a:spcAft>
                  <a:spcPct val="0"/>
                </a:spcAft>
              </a:pPr>
              <a:t>8</a:t>
            </a:fld>
            <a:endParaRPr lang="en-US" altLang="en-US" dirty="0">
              <a:latin typeface="Calibri" panose="020F0502020204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2F5BEBF8-C0EF-4618-9349-BE914978C61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7158408E-A7F2-4E8B-9196-A5C099643A6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spcAft>
                <a:spcPts val="1200"/>
              </a:spcAft>
            </a:pPr>
            <a:endParaRPr lang="en-US" altLang="en-US" dirty="0"/>
          </a:p>
        </p:txBody>
      </p:sp>
      <p:sp>
        <p:nvSpPr>
          <p:cNvPr id="33796" name="Slide Number Placeholder 3">
            <a:extLst>
              <a:ext uri="{FF2B5EF4-FFF2-40B4-BE49-F238E27FC236}">
                <a16:creationId xmlns:a16="http://schemas.microsoft.com/office/drawing/2014/main" id="{2ADF096F-609B-449E-8DE9-8EA7E063AA6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802474CE-D2B3-4478-99A0-F7106E5D5092}" type="slidenum">
              <a:rPr lang="en-US" altLang="en-US" smtClean="0">
                <a:latin typeface="Calibri" panose="020F0502020204030204" pitchFamily="34" charset="0"/>
              </a:rPr>
              <a:pPr fontAlgn="base">
                <a:spcBef>
                  <a:spcPct val="0"/>
                </a:spcBef>
                <a:spcAft>
                  <a:spcPct val="0"/>
                </a:spcAft>
              </a:pPr>
              <a:t>9</a:t>
            </a:fld>
            <a:endParaRPr lang="en-US" altLang="en-US" dirty="0">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Option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E8B069E-033E-4C47-A2E3-730EE7545B0D}"/>
              </a:ext>
            </a:extLst>
          </p:cNvPr>
          <p:cNvSpPr/>
          <p:nvPr/>
        </p:nvSpPr>
        <p:spPr>
          <a:xfrm>
            <a:off x="3175" y="6418263"/>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5" name="Straight Connector 4">
            <a:extLst>
              <a:ext uri="{FF2B5EF4-FFF2-40B4-BE49-F238E27FC236}">
                <a16:creationId xmlns:a16="http://schemas.microsoft.com/office/drawing/2014/main" id="{8F47D9CD-8C83-49B7-B257-7F480C8ED208}"/>
              </a:ext>
            </a:extLst>
          </p:cNvPr>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6" name="Picture 13" descr="The Seal of the California Department of Education">
            <a:extLst>
              <a:ext uri="{FF2B5EF4-FFF2-40B4-BE49-F238E27FC236}">
                <a16:creationId xmlns:a16="http://schemas.microsoft.com/office/drawing/2014/main" id="{F22D58ED-4BB8-461F-AD75-42BB38A9243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168063" y="6435725"/>
            <a:ext cx="40640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16:creationId xmlns:a16="http://schemas.microsoft.com/office/drawing/2014/main" id="{77AFCFD6-4958-4328-B444-CF905770EC39}"/>
              </a:ext>
            </a:extLst>
          </p:cNvPr>
          <p:cNvSpPr/>
          <p:nvPr/>
        </p:nvSpPr>
        <p:spPr>
          <a:xfrm>
            <a:off x="0" y="6351588"/>
            <a:ext cx="12188825" cy="63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15">
            <a:extLst>
              <a:ext uri="{FF2B5EF4-FFF2-40B4-BE49-F238E27FC236}">
                <a16:creationId xmlns:a16="http://schemas.microsoft.com/office/drawing/2014/main" id="{AC05B518-87BD-480A-9CD2-C754A0C7C651}"/>
              </a:ext>
            </a:extLst>
          </p:cNvPr>
          <p:cNvSpPr>
            <a:spLocks noChangeArrowheads="1"/>
          </p:cNvSpPr>
          <p:nvPr userDrawn="1"/>
        </p:nvSpPr>
        <p:spPr bwMode="auto">
          <a:xfrm>
            <a:off x="1096963" y="6505575"/>
            <a:ext cx="9986962"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defRPr/>
            </a:pPr>
            <a:r>
              <a:rPr lang="en-US" altLang="en-US" sz="1100" b="1" dirty="0">
                <a:solidFill>
                  <a:schemeClr val="bg1"/>
                </a:solidFill>
              </a:rPr>
              <a:t>Tony Thurmond, </a:t>
            </a:r>
            <a:r>
              <a:rPr lang="en-US" altLang="en-US" sz="1100" dirty="0">
                <a:solidFill>
                  <a:schemeClr val="bg1"/>
                </a:solidFill>
              </a:rPr>
              <a:t>State Superintendent of Public Instruction				 California Department of Education</a:t>
            </a:r>
            <a:endParaRPr lang="en-US" altLang="en-US" sz="1200" b="1" dirty="0">
              <a:solidFill>
                <a:schemeClr val="bg1"/>
              </a:solidFill>
            </a:endParaRPr>
          </a:p>
        </p:txBody>
      </p:sp>
      <p:sp>
        <p:nvSpPr>
          <p:cNvPr id="2" name="Title 1"/>
          <p:cNvSpPr>
            <a:spLocks noGrp="1"/>
          </p:cNvSpPr>
          <p:nvPr>
            <p:ph type="ctrTitle"/>
          </p:nvPr>
        </p:nvSpPr>
        <p:spPr>
          <a:xfrm>
            <a:off x="1097280" y="758952"/>
            <a:ext cx="10058400" cy="3566160"/>
          </a:xfrm>
        </p:spPr>
        <p:txBody>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Tree>
    <p:extLst>
      <p:ext uri="{BB962C8B-B14F-4D97-AF65-F5344CB8AC3E}">
        <p14:creationId xmlns:p14="http://schemas.microsoft.com/office/powerpoint/2010/main" val="1920266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10A3AD-4072-46FB-B35C-7D5B1858C4CB}"/>
              </a:ext>
            </a:extLst>
          </p:cNvPr>
          <p:cNvSpPr/>
          <p:nvPr/>
        </p:nvSpPr>
        <p:spPr>
          <a:xfrm>
            <a:off x="0" y="0"/>
            <a:ext cx="4051300"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a:extLst>
              <a:ext uri="{FF2B5EF4-FFF2-40B4-BE49-F238E27FC236}">
                <a16:creationId xmlns:a16="http://schemas.microsoft.com/office/drawing/2014/main" id="{A9A38524-192F-4B32-90E9-B71A74CAEF80}"/>
              </a:ext>
            </a:extLst>
          </p:cNvPr>
          <p:cNvSpPr/>
          <p:nvPr/>
        </p:nvSpPr>
        <p:spPr>
          <a:xfrm>
            <a:off x="4040188" y="0"/>
            <a:ext cx="635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13" descr="The Seal of the California Department of Education">
            <a:extLst>
              <a:ext uri="{FF2B5EF4-FFF2-40B4-BE49-F238E27FC236}">
                <a16:creationId xmlns:a16="http://schemas.microsoft.com/office/drawing/2014/main" id="{D4701BFB-3CE7-421C-BB6B-D602555EF65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168063" y="6435725"/>
            <a:ext cx="40640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2633" y="374073"/>
            <a:ext cx="3507971" cy="2506286"/>
          </a:xfrm>
        </p:spPr>
        <p:txBody>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272741" y="374073"/>
            <a:ext cx="7631083" cy="59311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82633" y="2926080"/>
            <a:ext cx="3507971"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4">
            <a:extLst>
              <a:ext uri="{FF2B5EF4-FFF2-40B4-BE49-F238E27FC236}">
                <a16:creationId xmlns:a16="http://schemas.microsoft.com/office/drawing/2014/main" id="{83643A57-D6BE-4BEE-8097-D229167E3EB4}"/>
              </a:ext>
            </a:extLst>
          </p:cNvPr>
          <p:cNvSpPr>
            <a:spLocks noGrp="1"/>
          </p:cNvSpPr>
          <p:nvPr>
            <p:ph type="dt" sz="half" idx="10"/>
          </p:nvPr>
        </p:nvSpPr>
        <p:spPr>
          <a:xfrm>
            <a:off x="465138" y="6459538"/>
            <a:ext cx="2619375" cy="365125"/>
          </a:xfrm>
        </p:spPr>
        <p:txBody>
          <a:bodyPr/>
          <a:lstStyle>
            <a:lvl1pPr algn="l">
              <a:defRPr/>
            </a:lvl1pPr>
          </a:lstStyle>
          <a:p>
            <a:pPr>
              <a:defRPr/>
            </a:pPr>
            <a:fld id="{1122C971-8F9D-42E1-ADE3-7D5371DF615D}" type="datetime1">
              <a:rPr lang="en-US"/>
              <a:pPr>
                <a:defRPr/>
              </a:pPr>
              <a:t>10/20/2022</a:t>
            </a:fld>
            <a:endParaRPr lang="en-US" dirty="0"/>
          </a:p>
        </p:txBody>
      </p:sp>
      <p:sp>
        <p:nvSpPr>
          <p:cNvPr id="9" name="Footer Placeholder 5">
            <a:extLst>
              <a:ext uri="{FF2B5EF4-FFF2-40B4-BE49-F238E27FC236}">
                <a16:creationId xmlns:a16="http://schemas.microsoft.com/office/drawing/2014/main" id="{3AB30D75-DB86-46F1-AFCD-362E7F276EEF}"/>
              </a:ext>
            </a:extLst>
          </p:cNvPr>
          <p:cNvSpPr>
            <a:spLocks noGrp="1"/>
          </p:cNvSpPr>
          <p:nvPr>
            <p:ph type="ftr" sz="quarter" idx="11"/>
          </p:nvPr>
        </p:nvSpPr>
        <p:spPr>
          <a:xfrm>
            <a:off x="4800600" y="6459538"/>
            <a:ext cx="4648200" cy="365125"/>
          </a:xfrm>
        </p:spPr>
        <p:txBody>
          <a:bodyPr/>
          <a:lstStyle>
            <a:lvl1pPr algn="l">
              <a:defRPr>
                <a:solidFill>
                  <a:schemeClr val="tx2"/>
                </a:solidFill>
              </a:defRPr>
            </a:lvl1pPr>
          </a:lstStyle>
          <a:p>
            <a:pPr>
              <a:defRPr/>
            </a:pPr>
            <a:endParaRPr lang="en-US" dirty="0"/>
          </a:p>
        </p:txBody>
      </p:sp>
      <p:sp>
        <p:nvSpPr>
          <p:cNvPr id="10" name="Slide Number Placeholder 6">
            <a:extLst>
              <a:ext uri="{FF2B5EF4-FFF2-40B4-BE49-F238E27FC236}">
                <a16:creationId xmlns:a16="http://schemas.microsoft.com/office/drawing/2014/main" id="{F2C148AF-45C5-473C-B18A-B249E260713D}"/>
              </a:ext>
            </a:extLst>
          </p:cNvPr>
          <p:cNvSpPr>
            <a:spLocks noGrp="1"/>
          </p:cNvSpPr>
          <p:nvPr>
            <p:ph type="sldNum" sz="quarter" idx="12"/>
          </p:nvPr>
        </p:nvSpPr>
        <p:spPr/>
        <p:txBody>
          <a:bodyPr/>
          <a:lstStyle>
            <a:lvl1pPr>
              <a:defRPr>
                <a:solidFill>
                  <a:schemeClr val="tx2"/>
                </a:solidFill>
              </a:defRPr>
            </a:lvl1pPr>
          </a:lstStyle>
          <a:p>
            <a:pPr>
              <a:defRPr/>
            </a:pPr>
            <a:fld id="{36A68679-08B4-4376-BDE1-557F6F83EC4F}" type="slidenum">
              <a:rPr lang="en-US"/>
              <a:pPr>
                <a:defRPr/>
              </a:pPr>
              <a:t>‹#›</a:t>
            </a:fld>
            <a:endParaRPr lang="en-US" dirty="0"/>
          </a:p>
        </p:txBody>
      </p:sp>
    </p:spTree>
    <p:extLst>
      <p:ext uri="{BB962C8B-B14F-4D97-AF65-F5344CB8AC3E}">
        <p14:creationId xmlns:p14="http://schemas.microsoft.com/office/powerpoint/2010/main" val="3046737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Option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970D929-521D-4272-BEF1-16E36FBBAFC3}"/>
              </a:ext>
            </a:extLst>
          </p:cNvPr>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5" name="Straight Connector 4">
            <a:extLst>
              <a:ext uri="{FF2B5EF4-FFF2-40B4-BE49-F238E27FC236}">
                <a16:creationId xmlns:a16="http://schemas.microsoft.com/office/drawing/2014/main" id="{78E12294-3F6B-4967-AB84-74AB936CE0FB}"/>
              </a:ext>
            </a:extLst>
          </p:cNvPr>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6" name="Picture 13" descr="The Seal of the California Department of Education">
            <a:extLst>
              <a:ext uri="{FF2B5EF4-FFF2-40B4-BE49-F238E27FC236}">
                <a16:creationId xmlns:a16="http://schemas.microsoft.com/office/drawing/2014/main" id="{E3FDB9C1-E29B-497B-9532-474CFD59CEE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168063" y="6435725"/>
            <a:ext cx="40640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4">
            <a:extLst>
              <a:ext uri="{FF2B5EF4-FFF2-40B4-BE49-F238E27FC236}">
                <a16:creationId xmlns:a16="http://schemas.microsoft.com/office/drawing/2014/main" id="{EBF86AAF-EC14-4DDF-B6FA-023C4AAB5482}"/>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l="4675"/>
          <a:stretch>
            <a:fillRect/>
          </a:stretch>
        </p:blipFill>
        <p:spPr bwMode="auto">
          <a:xfrm>
            <a:off x="441325" y="5686425"/>
            <a:ext cx="3332163"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41763599-77F7-4EDF-9BCF-A4E2D1063FA1}"/>
              </a:ext>
            </a:extLst>
          </p:cNvPr>
          <p:cNvSpPr/>
          <p:nvPr/>
        </p:nvSpPr>
        <p:spPr>
          <a:xfrm>
            <a:off x="0" y="6342063"/>
            <a:ext cx="12188825" cy="6508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16">
            <a:extLst>
              <a:ext uri="{FF2B5EF4-FFF2-40B4-BE49-F238E27FC236}">
                <a16:creationId xmlns:a16="http://schemas.microsoft.com/office/drawing/2014/main" id="{B15519F8-5500-4A3D-A2B1-852A5E7BAAB0}"/>
              </a:ext>
            </a:extLst>
          </p:cNvPr>
          <p:cNvSpPr>
            <a:spLocks noChangeArrowheads="1"/>
          </p:cNvSpPr>
          <p:nvPr userDrawn="1"/>
        </p:nvSpPr>
        <p:spPr bwMode="auto">
          <a:xfrm>
            <a:off x="441325" y="6499225"/>
            <a:ext cx="1064260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ts val="800"/>
              </a:spcBef>
              <a:defRPr/>
            </a:pPr>
            <a:r>
              <a:rPr lang="en-US" altLang="en-US" sz="1100" dirty="0">
                <a:solidFill>
                  <a:schemeClr val="bg1"/>
                </a:solidFill>
              </a:rPr>
              <a:t>Tony Thurmond, State Superintendent of Public Instruction</a:t>
            </a:r>
            <a:endParaRPr lang="en-US" altLang="en-US" sz="1200" b="1" dirty="0">
              <a:solidFill>
                <a:schemeClr val="bg1"/>
              </a:solidFill>
            </a:endParaRPr>
          </a:p>
        </p:txBody>
      </p:sp>
      <p:sp>
        <p:nvSpPr>
          <p:cNvPr id="2" name="Title 1"/>
          <p:cNvSpPr>
            <a:spLocks noGrp="1"/>
          </p:cNvSpPr>
          <p:nvPr>
            <p:ph type="ctrTitle"/>
          </p:nvPr>
        </p:nvSpPr>
        <p:spPr>
          <a:xfrm>
            <a:off x="1097280" y="758952"/>
            <a:ext cx="10058400" cy="3566160"/>
          </a:xfrm>
        </p:spPr>
        <p:txBody>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Tree>
    <p:extLst>
      <p:ext uri="{BB962C8B-B14F-4D97-AF65-F5344CB8AC3E}">
        <p14:creationId xmlns:p14="http://schemas.microsoft.com/office/powerpoint/2010/main" val="3754236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Option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CA73ABA-EB4C-49FF-A1C3-E25CA18DF90E}"/>
              </a:ext>
            </a:extLst>
          </p:cNvPr>
          <p:cNvSpPr/>
          <p:nvPr userDrawn="1"/>
        </p:nvSpPr>
        <p:spPr>
          <a:xfrm>
            <a:off x="0" y="0"/>
            <a:ext cx="1885950" cy="6334125"/>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5" name="Rectangle 4">
            <a:extLst>
              <a:ext uri="{FF2B5EF4-FFF2-40B4-BE49-F238E27FC236}">
                <a16:creationId xmlns:a16="http://schemas.microsoft.com/office/drawing/2014/main" id="{80F270BF-263D-4942-B37F-8D4FE5FF47E7}"/>
              </a:ext>
            </a:extLst>
          </p:cNvPr>
          <p:cNvSpPr/>
          <p:nvPr userDrawn="1"/>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a:extLst>
              <a:ext uri="{FF2B5EF4-FFF2-40B4-BE49-F238E27FC236}">
                <a16:creationId xmlns:a16="http://schemas.microsoft.com/office/drawing/2014/main" id="{F0188F98-AC24-4107-9E8C-68FD778D6A99}"/>
              </a:ext>
            </a:extLst>
          </p:cNvPr>
          <p:cNvCxnSpPr/>
          <p:nvPr/>
        </p:nvCxnSpPr>
        <p:spPr>
          <a:xfrm>
            <a:off x="2576513" y="4343400"/>
            <a:ext cx="898842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7" name="Picture 14" descr="The Seal of the California Department of Education">
            <a:extLst>
              <a:ext uri="{FF2B5EF4-FFF2-40B4-BE49-F238E27FC236}">
                <a16:creationId xmlns:a16="http://schemas.microsoft.com/office/drawing/2014/main" id="{97DC53DB-4C2B-4C48-8A4F-D9BA73FF7D4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168063" y="6435725"/>
            <a:ext cx="40640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F6A3C48E-9E6A-475F-8806-5BF6C0D35016}"/>
              </a:ext>
            </a:extLst>
          </p:cNvPr>
          <p:cNvSpPr/>
          <p:nvPr/>
        </p:nvSpPr>
        <p:spPr>
          <a:xfrm>
            <a:off x="0" y="6334125"/>
            <a:ext cx="12188825" cy="63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9" name="Picture 11" descr="Official Seal of the California Department of Education">
            <a:extLst>
              <a:ext uri="{FF2B5EF4-FFF2-40B4-BE49-F238E27FC236}">
                <a16:creationId xmlns:a16="http://schemas.microsoft.com/office/drawing/2014/main" id="{E5CA72E9-0991-4183-ABA6-42C77A3A497D}"/>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25425" y="758825"/>
            <a:ext cx="1454150" cy="145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11">
            <a:extLst>
              <a:ext uri="{FF2B5EF4-FFF2-40B4-BE49-F238E27FC236}">
                <a16:creationId xmlns:a16="http://schemas.microsoft.com/office/drawing/2014/main" id="{F83AF553-958F-47C6-B21D-3A28D4CE83CA}"/>
              </a:ext>
            </a:extLst>
          </p:cNvPr>
          <p:cNvSpPr>
            <a:spLocks noChangeArrowheads="1"/>
          </p:cNvSpPr>
          <p:nvPr userDrawn="1"/>
        </p:nvSpPr>
        <p:spPr bwMode="auto">
          <a:xfrm>
            <a:off x="101600" y="2298700"/>
            <a:ext cx="1701800" cy="69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panose="02020603050405020304" pitchFamily="18" charset="0"/>
              </a:defRPr>
            </a:lvl1pPr>
            <a:lvl2pPr>
              <a:defRPr sz="2400">
                <a:solidFill>
                  <a:schemeClr val="tx1"/>
                </a:solidFill>
                <a:latin typeface="Times" panose="02020603050405020304" pitchFamily="18" charset="0"/>
              </a:defRPr>
            </a:lvl2pPr>
            <a:lvl3pPr>
              <a:defRPr sz="2400">
                <a:solidFill>
                  <a:schemeClr val="tx1"/>
                </a:solidFill>
                <a:latin typeface="Times" panose="02020603050405020304" pitchFamily="18" charset="0"/>
              </a:defRPr>
            </a:lvl3pPr>
            <a:lvl4pPr>
              <a:defRPr sz="2400">
                <a:solidFill>
                  <a:schemeClr val="tx1"/>
                </a:solidFill>
                <a:latin typeface="Times" panose="02020603050405020304" pitchFamily="18" charset="0"/>
              </a:defRPr>
            </a:lvl4pPr>
            <a:lvl5pPr>
              <a:defRPr sz="2400">
                <a:solidFill>
                  <a:schemeClr val="tx1"/>
                </a:solidFill>
                <a:latin typeface="Times" panose="02020603050405020304" pitchFamily="18" charset="0"/>
              </a:defRPr>
            </a:lvl5pPr>
            <a:lvl6pPr marL="457200" eaLnBrk="0" fontAlgn="base" hangingPunct="0">
              <a:spcBef>
                <a:spcPct val="0"/>
              </a:spcBef>
              <a:spcAft>
                <a:spcPct val="0"/>
              </a:spcAft>
              <a:defRPr sz="2400">
                <a:solidFill>
                  <a:schemeClr val="tx1"/>
                </a:solidFill>
                <a:latin typeface="Times" panose="02020603050405020304" pitchFamily="18" charset="0"/>
              </a:defRPr>
            </a:lvl6pPr>
            <a:lvl7pPr marL="914400" eaLnBrk="0" fontAlgn="base" hangingPunct="0">
              <a:spcBef>
                <a:spcPct val="0"/>
              </a:spcBef>
              <a:spcAft>
                <a:spcPct val="0"/>
              </a:spcAft>
              <a:defRPr sz="2400">
                <a:solidFill>
                  <a:schemeClr val="tx1"/>
                </a:solidFill>
                <a:latin typeface="Times" panose="02020603050405020304" pitchFamily="18" charset="0"/>
              </a:defRPr>
            </a:lvl7pPr>
            <a:lvl8pPr marL="1371600" eaLnBrk="0" fontAlgn="base" hangingPunct="0">
              <a:spcBef>
                <a:spcPct val="0"/>
              </a:spcBef>
              <a:spcAft>
                <a:spcPct val="0"/>
              </a:spcAft>
              <a:defRPr sz="2400">
                <a:solidFill>
                  <a:schemeClr val="tx1"/>
                </a:solidFill>
                <a:latin typeface="Times" panose="02020603050405020304" pitchFamily="18" charset="0"/>
              </a:defRPr>
            </a:lvl8pPr>
            <a:lvl9pPr marL="18288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0"/>
              </a:spcBef>
              <a:spcAft>
                <a:spcPts val="0"/>
              </a:spcAft>
              <a:defRPr/>
            </a:pPr>
            <a:r>
              <a:rPr lang="en-US" altLang="en-US" sz="1200" b="1" dirty="0">
                <a:solidFill>
                  <a:srgbClr val="070C51"/>
                </a:solidFill>
                <a:latin typeface="Arial" panose="020B0604020202020204" pitchFamily="34" charset="0"/>
              </a:rPr>
              <a:t>TONY THURMOND</a:t>
            </a:r>
            <a:br>
              <a:rPr lang="en-US" altLang="en-US" sz="1000" b="1" dirty="0">
                <a:solidFill>
                  <a:srgbClr val="070C51"/>
                </a:solidFill>
                <a:latin typeface="Arial" panose="020B0604020202020204" pitchFamily="34" charset="0"/>
              </a:rPr>
            </a:br>
            <a:r>
              <a:rPr lang="en-US" altLang="en-US" sz="1000" dirty="0">
                <a:solidFill>
                  <a:srgbClr val="070C51"/>
                </a:solidFill>
                <a:latin typeface="Arial" panose="020B0604020202020204" pitchFamily="34" charset="0"/>
              </a:rPr>
              <a:t>State Superintendent </a:t>
            </a:r>
            <a:br>
              <a:rPr lang="en-US" altLang="en-US" sz="1000" dirty="0">
                <a:solidFill>
                  <a:srgbClr val="070C51"/>
                </a:solidFill>
                <a:latin typeface="Arial" panose="020B0604020202020204" pitchFamily="34" charset="0"/>
              </a:rPr>
            </a:br>
            <a:r>
              <a:rPr lang="en-US" altLang="en-US" sz="1000" dirty="0">
                <a:solidFill>
                  <a:srgbClr val="070C51"/>
                </a:solidFill>
                <a:latin typeface="Arial" panose="020B0604020202020204" pitchFamily="34" charset="0"/>
              </a:rPr>
              <a:t>of Public Instruction</a:t>
            </a:r>
            <a:endParaRPr lang="en-US" altLang="en-US" sz="1000" dirty="0">
              <a:solidFill>
                <a:schemeClr val="tx2"/>
              </a:solidFill>
            </a:endParaRPr>
          </a:p>
        </p:txBody>
      </p:sp>
      <p:sp>
        <p:nvSpPr>
          <p:cNvPr id="2" name="Title 1"/>
          <p:cNvSpPr>
            <a:spLocks noGrp="1"/>
          </p:cNvSpPr>
          <p:nvPr>
            <p:ph type="ctrTitle"/>
          </p:nvPr>
        </p:nvSpPr>
        <p:spPr>
          <a:xfrm>
            <a:off x="2485502" y="758952"/>
            <a:ext cx="9152313" cy="3566160"/>
          </a:xfrm>
        </p:spPr>
        <p:txBody>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2485501" y="4455621"/>
            <a:ext cx="9155085" cy="1143000"/>
          </a:xfrm>
        </p:spPr>
        <p:txBody>
          <a:bodyPr lIns="91440" rIns="91440">
            <a:normAutofit/>
          </a:bodyPr>
          <a:lstStyle>
            <a:lvl1pPr marL="0" indent="0" algn="l">
              <a:buNone/>
              <a:defRPr sz="2400" cap="all" spc="200" baseline="0">
                <a:solidFill>
                  <a:schemeClr val="tx1"/>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Tree>
    <p:extLst>
      <p:ext uri="{BB962C8B-B14F-4D97-AF65-F5344CB8AC3E}">
        <p14:creationId xmlns:p14="http://schemas.microsoft.com/office/powerpoint/2010/main" val="1400095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D6F822-F7D5-4AF2-B9C0-DA664CAA70BA}"/>
              </a:ext>
            </a:extLst>
          </p:cNvPr>
          <p:cNvSpPr>
            <a:spLocks noGrp="1"/>
          </p:cNvSpPr>
          <p:nvPr>
            <p:ph type="dt" sz="half" idx="10"/>
          </p:nvPr>
        </p:nvSpPr>
        <p:spPr/>
        <p:txBody>
          <a:bodyPr/>
          <a:lstStyle>
            <a:lvl1pPr>
              <a:defRPr/>
            </a:lvl1pPr>
          </a:lstStyle>
          <a:p>
            <a:pPr>
              <a:defRPr/>
            </a:pPr>
            <a:fld id="{E470CED4-489B-4944-9751-2A87975E473F}" type="datetime1">
              <a:rPr lang="en-US"/>
              <a:pPr>
                <a:defRPr/>
              </a:pPr>
              <a:t>10/20/2022</a:t>
            </a:fld>
            <a:endParaRPr lang="en-US" dirty="0"/>
          </a:p>
        </p:txBody>
      </p:sp>
      <p:sp>
        <p:nvSpPr>
          <p:cNvPr id="5" name="Footer Placeholder 4">
            <a:extLst>
              <a:ext uri="{FF2B5EF4-FFF2-40B4-BE49-F238E27FC236}">
                <a16:creationId xmlns:a16="http://schemas.microsoft.com/office/drawing/2014/main" id="{45DA4E9E-95CB-49C1-8FF7-34F03CC4C566}"/>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0847472C-3981-4D1D-B1DE-0AA20DFFB8A4}"/>
              </a:ext>
            </a:extLst>
          </p:cNvPr>
          <p:cNvSpPr>
            <a:spLocks noGrp="1"/>
          </p:cNvSpPr>
          <p:nvPr>
            <p:ph type="sldNum" sz="quarter" idx="12"/>
          </p:nvPr>
        </p:nvSpPr>
        <p:spPr>
          <a:xfrm>
            <a:off x="9825038" y="6456363"/>
            <a:ext cx="1312862" cy="365125"/>
          </a:xfrm>
        </p:spPr>
        <p:txBody>
          <a:bodyPr/>
          <a:lstStyle>
            <a:lvl1pPr>
              <a:defRPr/>
            </a:lvl1pPr>
          </a:lstStyle>
          <a:p>
            <a:pPr>
              <a:defRPr/>
            </a:pPr>
            <a:fld id="{97F3C288-9FBF-4C80-94A9-69BCF834EF77}" type="slidenum">
              <a:rPr lang="en-US"/>
              <a:pPr>
                <a:defRPr/>
              </a:pPr>
              <a:t>‹#›</a:t>
            </a:fld>
            <a:endParaRPr lang="en-US" dirty="0"/>
          </a:p>
        </p:txBody>
      </p:sp>
    </p:spTree>
    <p:extLst>
      <p:ext uri="{BB962C8B-B14F-4D97-AF65-F5344CB8AC3E}">
        <p14:creationId xmlns:p14="http://schemas.microsoft.com/office/powerpoint/2010/main" val="1026114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7DF8A87-7AB1-4F0D-8A55-C53CD288D66F}"/>
              </a:ext>
            </a:extLst>
          </p:cNvPr>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a:extLst>
              <a:ext uri="{FF2B5EF4-FFF2-40B4-BE49-F238E27FC236}">
                <a16:creationId xmlns:a16="http://schemas.microsoft.com/office/drawing/2014/main" id="{B5D9FF32-2270-410A-86F1-B1937313E7B7}"/>
              </a:ext>
            </a:extLst>
          </p:cNvPr>
          <p:cNvSpPr/>
          <p:nvPr/>
        </p:nvSpPr>
        <p:spPr>
          <a:xfrm>
            <a:off x="0" y="6326188"/>
            <a:ext cx="12188825" cy="63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a:extLst>
              <a:ext uri="{FF2B5EF4-FFF2-40B4-BE49-F238E27FC236}">
                <a16:creationId xmlns:a16="http://schemas.microsoft.com/office/drawing/2014/main" id="{B1F1105B-203F-4E62-B5FD-A93A835E259E}"/>
              </a:ext>
            </a:extLst>
          </p:cNvPr>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7" name="Picture 14" descr="The Seal of the California Department of Education">
            <a:extLst>
              <a:ext uri="{FF2B5EF4-FFF2-40B4-BE49-F238E27FC236}">
                <a16:creationId xmlns:a16="http://schemas.microsoft.com/office/drawing/2014/main" id="{A89100CC-1686-49E3-A683-50F1451CB36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168063" y="6435725"/>
            <a:ext cx="40640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97280" y="758952"/>
            <a:ext cx="10058400" cy="3566160"/>
          </a:xfrm>
        </p:spPr>
        <p:txBody>
          <a:bodyPr anchorCtr="0"/>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8" name="Date Placeholder 3">
            <a:extLst>
              <a:ext uri="{FF2B5EF4-FFF2-40B4-BE49-F238E27FC236}">
                <a16:creationId xmlns:a16="http://schemas.microsoft.com/office/drawing/2014/main" id="{1DD9EBE8-DD82-450F-B7F8-865317ED5C67}"/>
              </a:ext>
            </a:extLst>
          </p:cNvPr>
          <p:cNvSpPr>
            <a:spLocks noGrp="1"/>
          </p:cNvSpPr>
          <p:nvPr>
            <p:ph type="dt" sz="half" idx="10"/>
          </p:nvPr>
        </p:nvSpPr>
        <p:spPr/>
        <p:txBody>
          <a:bodyPr/>
          <a:lstStyle>
            <a:lvl1pPr>
              <a:defRPr/>
            </a:lvl1pPr>
          </a:lstStyle>
          <a:p>
            <a:pPr>
              <a:defRPr/>
            </a:pPr>
            <a:fld id="{1FD6C845-FC4A-46EF-89D4-D9290EA8AC5F}" type="datetime1">
              <a:rPr lang="en-US"/>
              <a:pPr>
                <a:defRPr/>
              </a:pPr>
              <a:t>10/20/2022</a:t>
            </a:fld>
            <a:endParaRPr lang="en-US" dirty="0"/>
          </a:p>
        </p:txBody>
      </p:sp>
      <p:sp>
        <p:nvSpPr>
          <p:cNvPr id="9" name="Footer Placeholder 4">
            <a:extLst>
              <a:ext uri="{FF2B5EF4-FFF2-40B4-BE49-F238E27FC236}">
                <a16:creationId xmlns:a16="http://schemas.microsoft.com/office/drawing/2014/main" id="{5214EED8-4075-4DCD-8CDB-8BC3AA6BD35F}"/>
              </a:ext>
            </a:extLst>
          </p:cNvPr>
          <p:cNvSpPr>
            <a:spLocks noGrp="1"/>
          </p:cNvSpPr>
          <p:nvPr>
            <p:ph type="ftr" sz="quarter" idx="11"/>
          </p:nvPr>
        </p:nvSpPr>
        <p:spPr/>
        <p:txBody>
          <a:bodyPr/>
          <a:lstStyle>
            <a:lvl1pPr>
              <a:defRPr/>
            </a:lvl1pPr>
          </a:lstStyle>
          <a:p>
            <a:pPr>
              <a:defRPr/>
            </a:pPr>
            <a:endParaRPr lang="en-US" dirty="0"/>
          </a:p>
        </p:txBody>
      </p:sp>
      <p:sp>
        <p:nvSpPr>
          <p:cNvPr id="10" name="Slide Number Placeholder 5">
            <a:extLst>
              <a:ext uri="{FF2B5EF4-FFF2-40B4-BE49-F238E27FC236}">
                <a16:creationId xmlns:a16="http://schemas.microsoft.com/office/drawing/2014/main" id="{9216F4FB-7DD5-4E9A-85A9-D8B2485D5FE6}"/>
              </a:ext>
            </a:extLst>
          </p:cNvPr>
          <p:cNvSpPr>
            <a:spLocks noGrp="1"/>
          </p:cNvSpPr>
          <p:nvPr>
            <p:ph type="sldNum" sz="quarter" idx="12"/>
          </p:nvPr>
        </p:nvSpPr>
        <p:spPr/>
        <p:txBody>
          <a:bodyPr/>
          <a:lstStyle>
            <a:lvl1pPr>
              <a:defRPr/>
            </a:lvl1pPr>
          </a:lstStyle>
          <a:p>
            <a:pPr>
              <a:defRPr/>
            </a:pPr>
            <a:fld id="{4EAEF4A7-5E57-46D0-B50F-D5B12013C035}" type="slidenum">
              <a:rPr lang="en-US"/>
              <a:pPr>
                <a:defRPr/>
              </a:pPr>
              <a:t>‹#›</a:t>
            </a:fld>
            <a:endParaRPr lang="en-US" dirty="0"/>
          </a:p>
        </p:txBody>
      </p:sp>
    </p:spTree>
    <p:extLst>
      <p:ext uri="{BB962C8B-B14F-4D97-AF65-F5344CB8AC3E}">
        <p14:creationId xmlns:p14="http://schemas.microsoft.com/office/powerpoint/2010/main" val="309222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Side-by-Side">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3"/>
            <a:ext cx="4937760" cy="4388811"/>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4"/>
            <a:ext cx="4937760" cy="43888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A3DADF-A951-4D09-97CF-742130AC187A}"/>
              </a:ext>
            </a:extLst>
          </p:cNvPr>
          <p:cNvSpPr>
            <a:spLocks noGrp="1"/>
          </p:cNvSpPr>
          <p:nvPr>
            <p:ph type="dt" sz="half" idx="10"/>
          </p:nvPr>
        </p:nvSpPr>
        <p:spPr/>
        <p:txBody>
          <a:bodyPr/>
          <a:lstStyle>
            <a:lvl1pPr>
              <a:defRPr/>
            </a:lvl1pPr>
          </a:lstStyle>
          <a:p>
            <a:pPr>
              <a:defRPr/>
            </a:pPr>
            <a:fld id="{5C8A1BF6-A47A-4ABC-BC0D-10BD1EEE6AE3}" type="datetime1">
              <a:rPr lang="en-US"/>
              <a:pPr>
                <a:defRPr/>
              </a:pPr>
              <a:t>10/20/2022</a:t>
            </a:fld>
            <a:endParaRPr lang="en-US" dirty="0"/>
          </a:p>
        </p:txBody>
      </p:sp>
      <p:sp>
        <p:nvSpPr>
          <p:cNvPr id="6" name="Footer Placeholder 5">
            <a:extLst>
              <a:ext uri="{FF2B5EF4-FFF2-40B4-BE49-F238E27FC236}">
                <a16:creationId xmlns:a16="http://schemas.microsoft.com/office/drawing/2014/main" id="{822E9A29-2F63-4230-9281-10351D6A8442}"/>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6">
            <a:extLst>
              <a:ext uri="{FF2B5EF4-FFF2-40B4-BE49-F238E27FC236}">
                <a16:creationId xmlns:a16="http://schemas.microsoft.com/office/drawing/2014/main" id="{620F0937-EAFF-4863-ABC7-9B9F697C537F}"/>
              </a:ext>
            </a:extLst>
          </p:cNvPr>
          <p:cNvSpPr>
            <a:spLocks noGrp="1"/>
          </p:cNvSpPr>
          <p:nvPr>
            <p:ph type="sldNum" sz="quarter" idx="12"/>
          </p:nvPr>
        </p:nvSpPr>
        <p:spPr/>
        <p:txBody>
          <a:bodyPr/>
          <a:lstStyle>
            <a:lvl1pPr>
              <a:defRPr/>
            </a:lvl1pPr>
          </a:lstStyle>
          <a:p>
            <a:pPr>
              <a:defRPr/>
            </a:pPr>
            <a:fld id="{B350CBDB-25C7-420D-B2D1-FEB41D119808}" type="slidenum">
              <a:rPr lang="en-US"/>
              <a:pPr>
                <a:defRPr/>
              </a:pPr>
              <a:t>‹#›</a:t>
            </a:fld>
            <a:endParaRPr lang="en-US" dirty="0"/>
          </a:p>
        </p:txBody>
      </p:sp>
    </p:spTree>
    <p:extLst>
      <p:ext uri="{BB962C8B-B14F-4D97-AF65-F5344CB8AC3E}">
        <p14:creationId xmlns:p14="http://schemas.microsoft.com/office/powerpoint/2010/main" val="2914395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Above and Below">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10058402" cy="2144375"/>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3"/>
          <p:cNvSpPr>
            <a:spLocks noGrp="1"/>
          </p:cNvSpPr>
          <p:nvPr>
            <p:ph sz="half" idx="2"/>
          </p:nvPr>
        </p:nvSpPr>
        <p:spPr>
          <a:xfrm>
            <a:off x="1097278" y="4098483"/>
            <a:ext cx="10058402" cy="2144375"/>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Date Placeholder 4">
            <a:extLst>
              <a:ext uri="{FF2B5EF4-FFF2-40B4-BE49-F238E27FC236}">
                <a16:creationId xmlns:a16="http://schemas.microsoft.com/office/drawing/2014/main" id="{99DFC46D-D3AF-4011-8D78-5082D7BA1BA4}"/>
              </a:ext>
            </a:extLst>
          </p:cNvPr>
          <p:cNvSpPr>
            <a:spLocks noGrp="1"/>
          </p:cNvSpPr>
          <p:nvPr>
            <p:ph type="dt" sz="half" idx="10"/>
          </p:nvPr>
        </p:nvSpPr>
        <p:spPr/>
        <p:txBody>
          <a:bodyPr/>
          <a:lstStyle>
            <a:lvl1pPr>
              <a:defRPr/>
            </a:lvl1pPr>
          </a:lstStyle>
          <a:p>
            <a:pPr>
              <a:defRPr/>
            </a:pPr>
            <a:fld id="{3B29DB1B-99CE-48C1-A843-195792317E3E}" type="datetime1">
              <a:rPr lang="en-US"/>
              <a:pPr>
                <a:defRPr/>
              </a:pPr>
              <a:t>10/20/2022</a:t>
            </a:fld>
            <a:endParaRPr lang="en-US" dirty="0"/>
          </a:p>
        </p:txBody>
      </p:sp>
      <p:sp>
        <p:nvSpPr>
          <p:cNvPr id="6" name="Footer Placeholder 5">
            <a:extLst>
              <a:ext uri="{FF2B5EF4-FFF2-40B4-BE49-F238E27FC236}">
                <a16:creationId xmlns:a16="http://schemas.microsoft.com/office/drawing/2014/main" id="{8FDAFA83-35F6-4D9F-88D6-43C9B016C3B6}"/>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6">
            <a:extLst>
              <a:ext uri="{FF2B5EF4-FFF2-40B4-BE49-F238E27FC236}">
                <a16:creationId xmlns:a16="http://schemas.microsoft.com/office/drawing/2014/main" id="{1090CE57-8D66-4391-9DA2-8CD8B850D0D7}"/>
              </a:ext>
            </a:extLst>
          </p:cNvPr>
          <p:cNvSpPr>
            <a:spLocks noGrp="1"/>
          </p:cNvSpPr>
          <p:nvPr>
            <p:ph type="sldNum" sz="quarter" idx="12"/>
          </p:nvPr>
        </p:nvSpPr>
        <p:spPr/>
        <p:txBody>
          <a:bodyPr/>
          <a:lstStyle>
            <a:lvl1pPr>
              <a:defRPr/>
            </a:lvl1pPr>
          </a:lstStyle>
          <a:p>
            <a:pPr>
              <a:defRPr/>
            </a:pPr>
            <a:fld id="{B2DE050E-6F87-4F65-A97C-37DFE90E6508}" type="slidenum">
              <a:rPr lang="en-US"/>
              <a:pPr>
                <a:defRPr/>
              </a:pPr>
              <a:t>‹#›</a:t>
            </a:fld>
            <a:endParaRPr lang="en-US" dirty="0"/>
          </a:p>
        </p:txBody>
      </p:sp>
    </p:spTree>
    <p:extLst>
      <p:ext uri="{BB962C8B-B14F-4D97-AF65-F5344CB8AC3E}">
        <p14:creationId xmlns:p14="http://schemas.microsoft.com/office/powerpoint/2010/main" val="935653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a:solidFill>
            <a:schemeClr val="accent2">
              <a:lumMod val="40000"/>
              <a:lumOff val="60000"/>
            </a:schemeClr>
          </a:solidFill>
        </p:spPr>
        <p:txBody>
          <a:bodyPr lIns="91440" rIns="91440" anchor="ctr">
            <a:noAutofit/>
          </a:bodyPr>
          <a:lstStyle>
            <a:lvl1pPr marL="0" indent="0" algn="ctr">
              <a:buNone/>
              <a:defRPr sz="2400" b="1"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a:solidFill>
            <a:schemeClr val="accent2">
              <a:lumMod val="40000"/>
              <a:lumOff val="60000"/>
            </a:schemeClr>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217920" y="1846052"/>
            <a:ext cx="4937760" cy="736282"/>
          </a:xfrm>
          <a:solidFill>
            <a:schemeClr val="accent6">
              <a:lumMod val="40000"/>
              <a:lumOff val="60000"/>
            </a:schemeClr>
          </a:solidFill>
        </p:spPr>
        <p:txBody>
          <a:bodyPr lIns="91440" rIns="91440" anchor="ctr">
            <a:noAutofit/>
          </a:bodyPr>
          <a:lstStyle>
            <a:lvl1pPr marL="0" indent="0" algn="ctr">
              <a:buNone/>
              <a:defRPr sz="2400" b="1"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a:solidFill>
            <a:schemeClr val="accent6">
              <a:lumMod val="40000"/>
              <a:lumOff val="60000"/>
            </a:schemeClr>
          </a:solidFill>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5797E71-C026-4833-BD3D-B0EC6A37F8C3}"/>
              </a:ext>
            </a:extLst>
          </p:cNvPr>
          <p:cNvSpPr>
            <a:spLocks noGrp="1"/>
          </p:cNvSpPr>
          <p:nvPr>
            <p:ph type="dt" sz="half" idx="10"/>
          </p:nvPr>
        </p:nvSpPr>
        <p:spPr/>
        <p:txBody>
          <a:bodyPr/>
          <a:lstStyle>
            <a:lvl1pPr>
              <a:defRPr/>
            </a:lvl1pPr>
          </a:lstStyle>
          <a:p>
            <a:pPr>
              <a:defRPr/>
            </a:pPr>
            <a:fld id="{90D72108-00D5-477D-9AD3-330317F903CF}" type="datetime1">
              <a:rPr lang="en-US"/>
              <a:pPr>
                <a:defRPr/>
              </a:pPr>
              <a:t>10/20/2022</a:t>
            </a:fld>
            <a:endParaRPr lang="en-US" dirty="0"/>
          </a:p>
        </p:txBody>
      </p:sp>
      <p:sp>
        <p:nvSpPr>
          <p:cNvPr id="8" name="Footer Placeholder 7">
            <a:extLst>
              <a:ext uri="{FF2B5EF4-FFF2-40B4-BE49-F238E27FC236}">
                <a16:creationId xmlns:a16="http://schemas.microsoft.com/office/drawing/2014/main" id="{7C1C496B-BFDD-479D-91AD-FB9E076CB2A2}"/>
              </a:ext>
            </a:extLst>
          </p:cNvPr>
          <p:cNvSpPr>
            <a:spLocks noGrp="1"/>
          </p:cNvSpPr>
          <p:nvPr>
            <p:ph type="ftr" sz="quarter" idx="11"/>
          </p:nvPr>
        </p:nvSpPr>
        <p:spPr/>
        <p:txBody>
          <a:bodyPr/>
          <a:lstStyle>
            <a:lvl1pPr>
              <a:defRPr/>
            </a:lvl1pPr>
          </a:lstStyle>
          <a:p>
            <a:pPr>
              <a:defRPr/>
            </a:pPr>
            <a:endParaRPr lang="en-US" dirty="0"/>
          </a:p>
        </p:txBody>
      </p:sp>
      <p:sp>
        <p:nvSpPr>
          <p:cNvPr id="9" name="Slide Number Placeholder 8">
            <a:extLst>
              <a:ext uri="{FF2B5EF4-FFF2-40B4-BE49-F238E27FC236}">
                <a16:creationId xmlns:a16="http://schemas.microsoft.com/office/drawing/2014/main" id="{1386FAD7-564A-4F49-9A56-D6104366E0C1}"/>
              </a:ext>
            </a:extLst>
          </p:cNvPr>
          <p:cNvSpPr>
            <a:spLocks noGrp="1"/>
          </p:cNvSpPr>
          <p:nvPr>
            <p:ph type="sldNum" sz="quarter" idx="12"/>
          </p:nvPr>
        </p:nvSpPr>
        <p:spPr/>
        <p:txBody>
          <a:bodyPr/>
          <a:lstStyle>
            <a:lvl1pPr>
              <a:defRPr/>
            </a:lvl1pPr>
          </a:lstStyle>
          <a:p>
            <a:pPr>
              <a:defRPr/>
            </a:pPr>
            <a:fld id="{076D79F2-3B3D-41D9-A7F6-48BA5B78CB78}" type="slidenum">
              <a:rPr lang="en-US"/>
              <a:pPr>
                <a:defRPr/>
              </a:pPr>
              <a:t>‹#›</a:t>
            </a:fld>
            <a:endParaRPr lang="en-US" dirty="0"/>
          </a:p>
        </p:txBody>
      </p:sp>
    </p:spTree>
    <p:extLst>
      <p:ext uri="{BB962C8B-B14F-4D97-AF65-F5344CB8AC3E}">
        <p14:creationId xmlns:p14="http://schemas.microsoft.com/office/powerpoint/2010/main" val="2453423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2FB52CF-3B2C-4E36-8017-765AA7C7E3C9}"/>
              </a:ext>
            </a:extLst>
          </p:cNvPr>
          <p:cNvSpPr>
            <a:spLocks noGrp="1"/>
          </p:cNvSpPr>
          <p:nvPr>
            <p:ph type="dt" sz="half" idx="10"/>
          </p:nvPr>
        </p:nvSpPr>
        <p:spPr/>
        <p:txBody>
          <a:bodyPr/>
          <a:lstStyle>
            <a:lvl1pPr>
              <a:defRPr/>
            </a:lvl1pPr>
          </a:lstStyle>
          <a:p>
            <a:pPr>
              <a:defRPr/>
            </a:pPr>
            <a:fld id="{20C9291B-A2D3-4985-8EF5-C81DE394711E}" type="datetime1">
              <a:rPr lang="en-US"/>
              <a:pPr>
                <a:defRPr/>
              </a:pPr>
              <a:t>10/20/2022</a:t>
            </a:fld>
            <a:endParaRPr lang="en-US" dirty="0"/>
          </a:p>
        </p:txBody>
      </p:sp>
      <p:sp>
        <p:nvSpPr>
          <p:cNvPr id="4" name="Footer Placeholder 3">
            <a:extLst>
              <a:ext uri="{FF2B5EF4-FFF2-40B4-BE49-F238E27FC236}">
                <a16:creationId xmlns:a16="http://schemas.microsoft.com/office/drawing/2014/main" id="{418D75FB-F6C7-4751-B8E8-FC8AD0939DCC}"/>
              </a:ext>
            </a:extLst>
          </p:cNvPr>
          <p:cNvSpPr>
            <a:spLocks noGrp="1"/>
          </p:cNvSpPr>
          <p:nvPr>
            <p:ph type="ftr" sz="quarter" idx="11"/>
          </p:nvPr>
        </p:nvSpPr>
        <p:spPr/>
        <p:txBody>
          <a:bodyPr/>
          <a:lstStyle>
            <a:lvl1pPr>
              <a:defRPr/>
            </a:lvl1pPr>
          </a:lstStyle>
          <a:p>
            <a:pPr>
              <a:defRPr/>
            </a:pPr>
            <a:endParaRPr lang="en-US" dirty="0"/>
          </a:p>
        </p:txBody>
      </p:sp>
      <p:sp>
        <p:nvSpPr>
          <p:cNvPr id="5" name="Slide Number Placeholder 4">
            <a:extLst>
              <a:ext uri="{FF2B5EF4-FFF2-40B4-BE49-F238E27FC236}">
                <a16:creationId xmlns:a16="http://schemas.microsoft.com/office/drawing/2014/main" id="{2D419396-75DE-44CB-A671-F0416B410048}"/>
              </a:ext>
            </a:extLst>
          </p:cNvPr>
          <p:cNvSpPr>
            <a:spLocks noGrp="1"/>
          </p:cNvSpPr>
          <p:nvPr>
            <p:ph type="sldNum" sz="quarter" idx="12"/>
          </p:nvPr>
        </p:nvSpPr>
        <p:spPr/>
        <p:txBody>
          <a:bodyPr/>
          <a:lstStyle>
            <a:lvl1pPr>
              <a:defRPr/>
            </a:lvl1pPr>
          </a:lstStyle>
          <a:p>
            <a:pPr>
              <a:defRPr/>
            </a:pPr>
            <a:fld id="{BFF659D0-FDCD-4366-9D8E-2D8425C43CDA}" type="slidenum">
              <a:rPr lang="en-US"/>
              <a:pPr>
                <a:defRPr/>
              </a:pPr>
              <a:t>‹#›</a:t>
            </a:fld>
            <a:endParaRPr lang="en-US" dirty="0"/>
          </a:p>
        </p:txBody>
      </p:sp>
    </p:spTree>
    <p:extLst>
      <p:ext uri="{BB962C8B-B14F-4D97-AF65-F5344CB8AC3E}">
        <p14:creationId xmlns:p14="http://schemas.microsoft.com/office/powerpoint/2010/main" val="4082723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30E203E-5879-44A0-BFAB-44B8C177A797}"/>
              </a:ext>
            </a:extLst>
          </p:cNvPr>
          <p:cNvSpPr/>
          <p:nvPr/>
        </p:nvSpPr>
        <p:spPr>
          <a:xfrm>
            <a:off x="0" y="6408738"/>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D8FBFD25-5B47-420F-8998-5296A548F855}"/>
              </a:ext>
            </a:extLst>
          </p:cNvPr>
          <p:cNvSpPr/>
          <p:nvPr/>
        </p:nvSpPr>
        <p:spPr>
          <a:xfrm>
            <a:off x="0" y="6334125"/>
            <a:ext cx="12192000" cy="66675"/>
          </a:xfrm>
          <a:prstGeom prst="rect">
            <a:avLst/>
          </a:prstGeom>
          <a:solidFill>
            <a:schemeClr val="accent4"/>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a:extLst>
              <a:ext uri="{FF2B5EF4-FFF2-40B4-BE49-F238E27FC236}">
                <a16:creationId xmlns:a16="http://schemas.microsoft.com/office/drawing/2014/main" id="{8B6642C2-2CDD-4A34-952D-4C649690684E}"/>
              </a:ext>
            </a:extLst>
          </p:cNvPr>
          <p:cNvSpPr>
            <a:spLocks noGrp="1"/>
          </p:cNvSpPr>
          <p:nvPr>
            <p:ph type="title"/>
          </p:nvPr>
        </p:nvSpPr>
        <p:spPr>
          <a:xfrm>
            <a:off x="1096963" y="287338"/>
            <a:ext cx="10058400" cy="1449387"/>
          </a:xfrm>
          <a:prstGeom prst="rect">
            <a:avLst/>
          </a:prstGeom>
        </p:spPr>
        <p:txBody>
          <a:bodyPr vert="horz" lIns="91440" tIns="45720" rIns="91440" bIns="45720" rtlCol="0" anchor="b">
            <a:normAutofit/>
          </a:bodyPr>
          <a:lstStyle/>
          <a:p>
            <a:r>
              <a:rPr lang="en-US" dirty="0"/>
              <a:t>Click to edit Master title style</a:t>
            </a:r>
          </a:p>
        </p:txBody>
      </p:sp>
      <p:sp>
        <p:nvSpPr>
          <p:cNvPr id="1029" name="Text Placeholder 2">
            <a:extLst>
              <a:ext uri="{FF2B5EF4-FFF2-40B4-BE49-F238E27FC236}">
                <a16:creationId xmlns:a16="http://schemas.microsoft.com/office/drawing/2014/main" id="{A93310F6-0FDA-4C94-B3AF-13C7E506C400}"/>
              </a:ext>
            </a:extLst>
          </p:cNvPr>
          <p:cNvSpPr>
            <a:spLocks noGrp="1" noChangeArrowheads="1"/>
          </p:cNvSpPr>
          <p:nvPr>
            <p:ph type="body" idx="1"/>
          </p:nvPr>
        </p:nvSpPr>
        <p:spPr bwMode="auto">
          <a:xfrm>
            <a:off x="1096963" y="1846263"/>
            <a:ext cx="10058400" cy="4354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4" name="Date Placeholder 3">
            <a:extLst>
              <a:ext uri="{FF2B5EF4-FFF2-40B4-BE49-F238E27FC236}">
                <a16:creationId xmlns:a16="http://schemas.microsoft.com/office/drawing/2014/main" id="{51BF2223-C4F4-41E9-9FDD-7099A528C6A8}"/>
              </a:ext>
            </a:extLst>
          </p:cNvPr>
          <p:cNvSpPr>
            <a:spLocks noGrp="1"/>
          </p:cNvSpPr>
          <p:nvPr>
            <p:ph type="dt" sz="half" idx="2"/>
          </p:nvPr>
        </p:nvSpPr>
        <p:spPr>
          <a:xfrm>
            <a:off x="1096963" y="6459538"/>
            <a:ext cx="2473325"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rgbClr val="FFFFFF"/>
                </a:solidFill>
                <a:latin typeface="+mn-lt"/>
              </a:defRPr>
            </a:lvl1pPr>
          </a:lstStyle>
          <a:p>
            <a:pPr>
              <a:defRPr/>
            </a:pPr>
            <a:endParaRPr lang="en-US" dirty="0"/>
          </a:p>
        </p:txBody>
      </p:sp>
      <p:sp>
        <p:nvSpPr>
          <p:cNvPr id="5" name="Footer Placeholder 4">
            <a:extLst>
              <a:ext uri="{FF2B5EF4-FFF2-40B4-BE49-F238E27FC236}">
                <a16:creationId xmlns:a16="http://schemas.microsoft.com/office/drawing/2014/main" id="{E83A53F9-80BE-4F14-B02C-7D96DD743AAB}"/>
              </a:ext>
            </a:extLst>
          </p:cNvPr>
          <p:cNvSpPr>
            <a:spLocks noGrp="1"/>
          </p:cNvSpPr>
          <p:nvPr>
            <p:ph type="ftr" sz="quarter" idx="3"/>
          </p:nvPr>
        </p:nvSpPr>
        <p:spPr>
          <a:xfrm>
            <a:off x="3686175" y="6459538"/>
            <a:ext cx="4822825" cy="365125"/>
          </a:xfrm>
          <a:prstGeom prst="rect">
            <a:avLst/>
          </a:prstGeom>
        </p:spPr>
        <p:txBody>
          <a:bodyPr vert="horz" lIns="91440" tIns="45720" rIns="91440" bIns="45720" rtlCol="0" anchor="ctr"/>
          <a:lstStyle>
            <a:lvl1pPr algn="ctr" eaLnBrk="1" fontAlgn="auto" hangingPunct="1">
              <a:spcBef>
                <a:spcPts val="0"/>
              </a:spcBef>
              <a:spcAft>
                <a:spcPts val="0"/>
              </a:spcAft>
              <a:defRPr sz="900" cap="all" baseline="0">
                <a:solidFill>
                  <a:srgbClr val="FFFFFF"/>
                </a:solidFill>
                <a:latin typeface="+mn-lt"/>
              </a:defRPr>
            </a:lvl1pPr>
          </a:lstStyle>
          <a:p>
            <a:pPr>
              <a:defRPr/>
            </a:pPr>
            <a:r>
              <a:rPr lang="en-US" dirty="0"/>
              <a:t>California Department of Education</a:t>
            </a:r>
          </a:p>
        </p:txBody>
      </p:sp>
      <p:sp>
        <p:nvSpPr>
          <p:cNvPr id="6" name="Slide Number Placeholder 5">
            <a:extLst>
              <a:ext uri="{FF2B5EF4-FFF2-40B4-BE49-F238E27FC236}">
                <a16:creationId xmlns:a16="http://schemas.microsoft.com/office/drawing/2014/main" id="{5BBD2B78-72CD-48FB-B729-732B4F71A643}"/>
              </a:ext>
            </a:extLst>
          </p:cNvPr>
          <p:cNvSpPr>
            <a:spLocks noGrp="1"/>
          </p:cNvSpPr>
          <p:nvPr>
            <p:ph type="sldNum" sz="quarter" idx="4"/>
          </p:nvPr>
        </p:nvSpPr>
        <p:spPr>
          <a:xfrm>
            <a:off x="9825038" y="6430963"/>
            <a:ext cx="1312862" cy="365125"/>
          </a:xfrm>
          <a:prstGeom prst="rect">
            <a:avLst/>
          </a:prstGeom>
        </p:spPr>
        <p:txBody>
          <a:bodyPr vert="horz" lIns="91440" tIns="45720" rIns="91440" bIns="45720" rtlCol="0" anchor="ctr"/>
          <a:lstStyle>
            <a:lvl1pPr algn="r" eaLnBrk="1" fontAlgn="auto" hangingPunct="1">
              <a:spcBef>
                <a:spcPts val="0"/>
              </a:spcBef>
              <a:spcAft>
                <a:spcPts val="0"/>
              </a:spcAft>
              <a:defRPr sz="2400">
                <a:solidFill>
                  <a:srgbClr val="FFFFFF"/>
                </a:solidFill>
                <a:latin typeface="+mn-lt"/>
              </a:defRPr>
            </a:lvl1pPr>
          </a:lstStyle>
          <a:p>
            <a:pPr>
              <a:defRPr/>
            </a:pPr>
            <a:fld id="{5EABC094-24D8-47F0-BC95-5598F2453974}" type="slidenum">
              <a:rPr lang="en-US" smtClean="0"/>
              <a:pPr>
                <a:defRPr/>
              </a:pPr>
              <a:t>‹#›</a:t>
            </a:fld>
            <a:endParaRPr lang="en-US" dirty="0"/>
          </a:p>
        </p:txBody>
      </p:sp>
      <p:cxnSp>
        <p:nvCxnSpPr>
          <p:cNvPr id="10" name="Straight Connector 9">
            <a:extLst>
              <a:ext uri="{FF2B5EF4-FFF2-40B4-BE49-F238E27FC236}">
                <a16:creationId xmlns:a16="http://schemas.microsoft.com/office/drawing/2014/main" id="{B1678E25-A21B-4F34-8932-FC31C9986169}"/>
              </a:ext>
            </a:extLst>
          </p:cNvPr>
          <p:cNvCxnSpPr/>
          <p:nvPr/>
        </p:nvCxnSpPr>
        <p:spPr>
          <a:xfrm>
            <a:off x="1193800" y="1738313"/>
            <a:ext cx="996632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34" name="Picture 10" descr="The Seal of the California Department of Education">
            <a:extLst>
              <a:ext uri="{FF2B5EF4-FFF2-40B4-BE49-F238E27FC236}">
                <a16:creationId xmlns:a16="http://schemas.microsoft.com/office/drawing/2014/main" id="{B2DCCF04-3AA9-4B01-9F7C-57962CD19078}"/>
              </a:ext>
            </a:extLst>
          </p:cNvPr>
          <p:cNvPicPr>
            <a:picLocks noChangeAspect="1" noChangeArrowheads="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11168063" y="6435725"/>
            <a:ext cx="406400"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Lst>
  <p:hf hdr="0" ftr="0" dt="0"/>
  <p:txStyles>
    <p:titleStyle>
      <a:lvl1pPr algn="l" rtl="0" eaLnBrk="0" fontAlgn="base" hangingPunct="0">
        <a:lnSpc>
          <a:spcPct val="85000"/>
        </a:lnSpc>
        <a:spcBef>
          <a:spcPct val="0"/>
        </a:spcBef>
        <a:spcAft>
          <a:spcPct val="0"/>
        </a:spcAft>
        <a:defRPr sz="4800" kern="1200" spc="-50">
          <a:solidFill>
            <a:schemeClr val="tx1"/>
          </a:solidFill>
          <a:latin typeface="+mj-lt"/>
          <a:ea typeface="+mj-ea"/>
          <a:cs typeface="+mj-cs"/>
        </a:defRPr>
      </a:lvl1pPr>
      <a:lvl2pPr algn="l" rtl="0" eaLnBrk="0" fontAlgn="base" hangingPunct="0">
        <a:lnSpc>
          <a:spcPct val="85000"/>
        </a:lnSpc>
        <a:spcBef>
          <a:spcPct val="0"/>
        </a:spcBef>
        <a:spcAft>
          <a:spcPct val="0"/>
        </a:spcAft>
        <a:defRPr sz="4800">
          <a:solidFill>
            <a:srgbClr val="404040"/>
          </a:solidFill>
          <a:latin typeface="Arial" panose="020B0604020202020204" pitchFamily="34" charset="0"/>
        </a:defRPr>
      </a:lvl2pPr>
      <a:lvl3pPr algn="l" rtl="0" eaLnBrk="0" fontAlgn="base" hangingPunct="0">
        <a:lnSpc>
          <a:spcPct val="85000"/>
        </a:lnSpc>
        <a:spcBef>
          <a:spcPct val="0"/>
        </a:spcBef>
        <a:spcAft>
          <a:spcPct val="0"/>
        </a:spcAft>
        <a:defRPr sz="4800">
          <a:solidFill>
            <a:srgbClr val="404040"/>
          </a:solidFill>
          <a:latin typeface="Arial" panose="020B0604020202020204" pitchFamily="34" charset="0"/>
        </a:defRPr>
      </a:lvl3pPr>
      <a:lvl4pPr algn="l" rtl="0" eaLnBrk="0" fontAlgn="base" hangingPunct="0">
        <a:lnSpc>
          <a:spcPct val="85000"/>
        </a:lnSpc>
        <a:spcBef>
          <a:spcPct val="0"/>
        </a:spcBef>
        <a:spcAft>
          <a:spcPct val="0"/>
        </a:spcAft>
        <a:defRPr sz="4800">
          <a:solidFill>
            <a:srgbClr val="404040"/>
          </a:solidFill>
          <a:latin typeface="Arial" panose="020B0604020202020204" pitchFamily="34" charset="0"/>
        </a:defRPr>
      </a:lvl4pPr>
      <a:lvl5pPr algn="l" rtl="0" eaLnBrk="0" fontAlgn="base" hangingPunct="0">
        <a:lnSpc>
          <a:spcPct val="85000"/>
        </a:lnSpc>
        <a:spcBef>
          <a:spcPct val="0"/>
        </a:spcBef>
        <a:spcAft>
          <a:spcPct val="0"/>
        </a:spcAft>
        <a:defRPr sz="4800">
          <a:solidFill>
            <a:srgbClr val="404040"/>
          </a:solidFill>
          <a:latin typeface="Arial" panose="020B0604020202020204" pitchFamily="34" charset="0"/>
        </a:defRPr>
      </a:lvl5pPr>
      <a:lvl6pPr marL="457200" algn="l" rtl="0" fontAlgn="base">
        <a:lnSpc>
          <a:spcPct val="85000"/>
        </a:lnSpc>
        <a:spcBef>
          <a:spcPct val="0"/>
        </a:spcBef>
        <a:spcAft>
          <a:spcPct val="0"/>
        </a:spcAft>
        <a:defRPr sz="4800">
          <a:solidFill>
            <a:srgbClr val="404040"/>
          </a:solidFill>
          <a:latin typeface="Arial" panose="020B0604020202020204" pitchFamily="34" charset="0"/>
        </a:defRPr>
      </a:lvl6pPr>
      <a:lvl7pPr marL="914400" algn="l" rtl="0" fontAlgn="base">
        <a:lnSpc>
          <a:spcPct val="85000"/>
        </a:lnSpc>
        <a:spcBef>
          <a:spcPct val="0"/>
        </a:spcBef>
        <a:spcAft>
          <a:spcPct val="0"/>
        </a:spcAft>
        <a:defRPr sz="4800">
          <a:solidFill>
            <a:srgbClr val="404040"/>
          </a:solidFill>
          <a:latin typeface="Arial" panose="020B0604020202020204" pitchFamily="34" charset="0"/>
        </a:defRPr>
      </a:lvl7pPr>
      <a:lvl8pPr marL="1371600" algn="l" rtl="0" fontAlgn="base">
        <a:lnSpc>
          <a:spcPct val="85000"/>
        </a:lnSpc>
        <a:spcBef>
          <a:spcPct val="0"/>
        </a:spcBef>
        <a:spcAft>
          <a:spcPct val="0"/>
        </a:spcAft>
        <a:defRPr sz="4800">
          <a:solidFill>
            <a:srgbClr val="404040"/>
          </a:solidFill>
          <a:latin typeface="Arial" panose="020B0604020202020204" pitchFamily="34" charset="0"/>
        </a:defRPr>
      </a:lvl8pPr>
      <a:lvl9pPr marL="1828800" algn="l" rtl="0" fontAlgn="base">
        <a:lnSpc>
          <a:spcPct val="85000"/>
        </a:lnSpc>
        <a:spcBef>
          <a:spcPct val="0"/>
        </a:spcBef>
        <a:spcAft>
          <a:spcPct val="0"/>
        </a:spcAft>
        <a:defRPr sz="4800">
          <a:solidFill>
            <a:srgbClr val="404040"/>
          </a:solidFill>
          <a:latin typeface="Arial" panose="020B0604020202020204" pitchFamily="34" charset="0"/>
        </a:defRPr>
      </a:lvl9pPr>
    </p:titleStyle>
    <p:bodyStyle>
      <a:lvl1pPr marL="461963" indent="-236538" algn="l" rtl="0" eaLnBrk="0" fontAlgn="base" hangingPunct="0">
        <a:lnSpc>
          <a:spcPct val="100000"/>
        </a:lnSpc>
        <a:spcBef>
          <a:spcPts val="600"/>
        </a:spcBef>
        <a:spcAft>
          <a:spcPts val="600"/>
        </a:spcAft>
        <a:buSzPct val="100000"/>
        <a:buFont typeface="Arial" panose="020B0604020202020204" pitchFamily="34" charset="0"/>
        <a:buChar char="•"/>
        <a:defRPr sz="2400" kern="1200">
          <a:solidFill>
            <a:schemeClr val="tx1"/>
          </a:solidFill>
          <a:latin typeface="+mn-lt"/>
          <a:ea typeface="+mn-ea"/>
          <a:cs typeface="+mn-cs"/>
        </a:defRPr>
      </a:lvl1pPr>
      <a:lvl2pPr marL="914400" indent="-236538" algn="l" rtl="0" eaLnBrk="0" fontAlgn="base" hangingPunct="0">
        <a:lnSpc>
          <a:spcPct val="100000"/>
        </a:lnSpc>
        <a:spcBef>
          <a:spcPts val="600"/>
        </a:spcBef>
        <a:spcAft>
          <a:spcPts val="600"/>
        </a:spcAft>
        <a:buFont typeface="Calibri" panose="020F0502020204030204" pitchFamily="34" charset="0"/>
        <a:buChar char="◦"/>
        <a:defRPr sz="2400" kern="1200">
          <a:solidFill>
            <a:schemeClr val="tx1"/>
          </a:solidFill>
          <a:latin typeface="+mn-lt"/>
          <a:ea typeface="+mn-ea"/>
          <a:cs typeface="+mn-cs"/>
        </a:defRPr>
      </a:lvl2pPr>
      <a:lvl3pPr marL="1376363" indent="-236538" algn="l" rtl="0" eaLnBrk="0" fontAlgn="base" hangingPunct="0">
        <a:lnSpc>
          <a:spcPct val="100000"/>
        </a:lnSpc>
        <a:spcBef>
          <a:spcPts val="600"/>
        </a:spcBef>
        <a:spcAft>
          <a:spcPts val="600"/>
        </a:spcAft>
        <a:buFont typeface="Wingdings" panose="05000000000000000000" pitchFamily="2" charset="2"/>
        <a:buChar char="§"/>
        <a:defRPr sz="2400" kern="1200">
          <a:solidFill>
            <a:schemeClr val="tx1"/>
          </a:solidFill>
          <a:latin typeface="+mn-lt"/>
          <a:ea typeface="+mn-ea"/>
          <a:cs typeface="+mn-cs"/>
        </a:defRPr>
      </a:lvl3pPr>
      <a:lvl4pPr marL="1828800" indent="-236538" algn="l" rtl="0" eaLnBrk="0" fontAlgn="base" hangingPunct="0">
        <a:lnSpc>
          <a:spcPct val="100000"/>
        </a:lnSpc>
        <a:spcBef>
          <a:spcPts val="600"/>
        </a:spcBef>
        <a:spcAft>
          <a:spcPts val="600"/>
        </a:spcAft>
        <a:buFont typeface="Arial" panose="020B0604020202020204" pitchFamily="34" charset="0"/>
        <a:buChar char="•"/>
        <a:defRPr sz="2400" kern="1200">
          <a:solidFill>
            <a:schemeClr val="tx1"/>
          </a:solidFill>
          <a:latin typeface="+mn-lt"/>
          <a:ea typeface="+mn-ea"/>
          <a:cs typeface="+mn-cs"/>
        </a:defRPr>
      </a:lvl4pPr>
      <a:lvl5pPr marL="2290763" indent="-236538" algn="l" rtl="0" eaLnBrk="0" fontAlgn="base" hangingPunct="0">
        <a:lnSpc>
          <a:spcPct val="100000"/>
        </a:lnSpc>
        <a:spcBef>
          <a:spcPts val="600"/>
        </a:spcBef>
        <a:spcAft>
          <a:spcPts val="600"/>
        </a:spcAft>
        <a:buFont typeface="Calibri" panose="020F0502020204030204" pitchFamily="34" charset="0"/>
        <a:buChar char="◦"/>
        <a:defRPr sz="2400" kern="1200">
          <a:solidFill>
            <a:schemeClr val="tx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www.cde.ca.gov/fg/fo/af/"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s://dq.cde.ca.gov/dataquest/" TargetMode="External"/><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www.cde.ca.gov/fg/fo/r8/homeless21coerfa.asp" TargetMode="External"/><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3" Type="http://schemas.openxmlformats.org/officeDocument/2006/relationships/hyperlink" Target="mailto:heeler@cde.ca.gov" TargetMode="External"/><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hyperlink" Target="mailto:JThao@cde.ca.gov" TargetMode="External"/><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hyperlink" Target="https://dq.cde.ca.gov/dataquest/" TargetMode="External"/><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hyperlink" Target="mailto:JThao@cde.ca.gov" TargetMode="External"/><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www2.ed.gov/policy/elsec/leg/esea02/pg116.html"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3" Type="http://schemas.openxmlformats.org/officeDocument/2006/relationships/hyperlink" Target="http://www.cde.ca.gov/sp/hs/" TargetMode="External"/><Relationship Id="rId2" Type="http://schemas.openxmlformats.org/officeDocument/2006/relationships/notesSlide" Target="../notesSlides/notesSlide55.xml"/><Relationship Id="rId1" Type="http://schemas.openxmlformats.org/officeDocument/2006/relationships/slideLayout" Target="../slideLayouts/slideLayout10.xml"/><Relationship Id="rId5" Type="http://schemas.openxmlformats.org/officeDocument/2006/relationships/hyperlink" Target="https://www.cde.ca.gov/fg/fo/r8/homeless21coerfa.asp" TargetMode="External"/><Relationship Id="rId4" Type="http://schemas.openxmlformats.org/officeDocument/2006/relationships/hyperlink" Target="mailto:HomelessEd@cde.ca.gov" TargetMode="Externa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2EBB9-D6CC-4DF9-A729-E516B727822C}"/>
              </a:ext>
            </a:extLst>
          </p:cNvPr>
          <p:cNvSpPr>
            <a:spLocks noGrp="1"/>
          </p:cNvSpPr>
          <p:nvPr>
            <p:ph type="ctrTitle"/>
          </p:nvPr>
        </p:nvSpPr>
        <p:spPr/>
        <p:txBody>
          <a:bodyPr>
            <a:normAutofit fontScale="90000"/>
          </a:bodyPr>
          <a:lstStyle/>
          <a:p>
            <a:r>
              <a:rPr lang="en-US" dirty="0"/>
              <a:t>Request for Application for County Offices of Educations</a:t>
            </a:r>
          </a:p>
        </p:txBody>
      </p:sp>
      <p:sp>
        <p:nvSpPr>
          <p:cNvPr id="3" name="Subtitle 2">
            <a:extLst>
              <a:ext uri="{FF2B5EF4-FFF2-40B4-BE49-F238E27FC236}">
                <a16:creationId xmlns:a16="http://schemas.microsoft.com/office/drawing/2014/main" id="{36A4C659-5399-4BDF-9567-A3295071EDB1}"/>
              </a:ext>
            </a:extLst>
          </p:cNvPr>
          <p:cNvSpPr>
            <a:spLocks noGrp="1"/>
          </p:cNvSpPr>
          <p:nvPr>
            <p:ph type="subTitle" idx="1"/>
          </p:nvPr>
        </p:nvSpPr>
        <p:spPr>
          <a:xfrm>
            <a:off x="2485501" y="4455621"/>
            <a:ext cx="9155085" cy="1873260"/>
          </a:xfrm>
        </p:spPr>
        <p:txBody>
          <a:bodyPr anchor="ctr">
            <a:normAutofit/>
          </a:bodyPr>
          <a:lstStyle/>
          <a:p>
            <a:pPr>
              <a:lnSpc>
                <a:spcPct val="120000"/>
              </a:lnSpc>
              <a:spcBef>
                <a:spcPts val="300"/>
              </a:spcBef>
              <a:spcAft>
                <a:spcPts val="300"/>
              </a:spcAft>
            </a:pPr>
            <a:r>
              <a:rPr lang="en-US" dirty="0"/>
              <a:t>Education for Homeless Children and Youth</a:t>
            </a:r>
          </a:p>
          <a:p>
            <a:pPr>
              <a:lnSpc>
                <a:spcPct val="120000"/>
              </a:lnSpc>
              <a:spcBef>
                <a:spcPts val="300"/>
              </a:spcBef>
              <a:spcAft>
                <a:spcPts val="300"/>
              </a:spcAft>
            </a:pPr>
            <a:r>
              <a:rPr lang="en-US" dirty="0"/>
              <a:t>California Department of Education</a:t>
            </a:r>
          </a:p>
          <a:p>
            <a:pPr>
              <a:lnSpc>
                <a:spcPct val="120000"/>
              </a:lnSpc>
              <a:spcBef>
                <a:spcPts val="300"/>
              </a:spcBef>
              <a:spcAft>
                <a:spcPts val="300"/>
              </a:spcAft>
            </a:pPr>
            <a:r>
              <a:rPr lang="en-US" dirty="0"/>
              <a:t>November 2020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664ED-12FF-42DA-851A-8BECA8A63A8D}"/>
              </a:ext>
            </a:extLst>
          </p:cNvPr>
          <p:cNvSpPr>
            <a:spLocks noGrp="1"/>
          </p:cNvSpPr>
          <p:nvPr>
            <p:ph type="title"/>
          </p:nvPr>
        </p:nvSpPr>
        <p:spPr/>
        <p:txBody>
          <a:bodyPr/>
          <a:lstStyle/>
          <a:p>
            <a:r>
              <a:rPr lang="en-US" dirty="0"/>
              <a:t>Introduction and Purpose	</a:t>
            </a:r>
          </a:p>
        </p:txBody>
      </p:sp>
      <p:sp>
        <p:nvSpPr>
          <p:cNvPr id="34819" name="Content Placeholder 2">
            <a:extLst>
              <a:ext uri="{FF2B5EF4-FFF2-40B4-BE49-F238E27FC236}">
                <a16:creationId xmlns:a16="http://schemas.microsoft.com/office/drawing/2014/main" id="{40D4606F-1B9C-4BE1-BDA7-F28EF8807C5F}"/>
              </a:ext>
            </a:extLst>
          </p:cNvPr>
          <p:cNvSpPr>
            <a:spLocks noGrp="1" noChangeArrowheads="1"/>
          </p:cNvSpPr>
          <p:nvPr>
            <p:ph idx="1"/>
          </p:nvPr>
        </p:nvSpPr>
        <p:spPr/>
        <p:txBody>
          <a:bodyPr/>
          <a:lstStyle/>
          <a:p>
            <a:r>
              <a:rPr lang="en-US" altLang="en-US" dirty="0"/>
              <a:t>Release of the Education for Homeless Children and Youth Program’s (EHCY’s) RFA</a:t>
            </a:r>
          </a:p>
          <a:p>
            <a:r>
              <a:rPr lang="en-US" altLang="en-US" dirty="0"/>
              <a:t>Application and instructions can be accessed at </a:t>
            </a:r>
            <a:r>
              <a:rPr lang="en-US" altLang="en-US" dirty="0">
                <a:hlinkClick r:id="rId3" tooltip="California Department of Education's Funding web page."/>
              </a:rPr>
              <a:t>http://www.cde.ca.gov/fg/fo/af/</a:t>
            </a:r>
            <a:r>
              <a:rPr lang="en-US" altLang="en-US" dirty="0"/>
              <a:t> </a:t>
            </a:r>
          </a:p>
          <a:p>
            <a:r>
              <a:rPr lang="en-US" altLang="en-US" dirty="0"/>
              <a:t>Facilitate enrollment, attendance, and success in school for homeless children and youth</a:t>
            </a:r>
          </a:p>
          <a:p>
            <a:r>
              <a:rPr lang="en-US" altLang="en-US" dirty="0"/>
              <a:t>Offer supplemental funding and activities</a:t>
            </a:r>
          </a:p>
        </p:txBody>
      </p:sp>
      <p:sp>
        <p:nvSpPr>
          <p:cNvPr id="4" name="Slide Number Placeholder 3">
            <a:extLst>
              <a:ext uri="{FF2B5EF4-FFF2-40B4-BE49-F238E27FC236}">
                <a16:creationId xmlns:a16="http://schemas.microsoft.com/office/drawing/2014/main" id="{A0A2F2C3-0D4B-4423-97E4-C5C0C9F5D36F}"/>
              </a:ext>
            </a:extLst>
          </p:cNvPr>
          <p:cNvSpPr>
            <a:spLocks noGrp="1"/>
          </p:cNvSpPr>
          <p:nvPr>
            <p:ph type="sldNum" sz="quarter" idx="12"/>
          </p:nvPr>
        </p:nvSpPr>
        <p:spPr/>
        <p:txBody>
          <a:bodyPr/>
          <a:lstStyle/>
          <a:p>
            <a:fld id="{D0F5D441-2F7C-472F-BDB5-C2FC2CFDEE9D}"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BA586-FDF8-4E04-9CEF-237E83C884B0}"/>
              </a:ext>
            </a:extLst>
          </p:cNvPr>
          <p:cNvSpPr>
            <a:spLocks noGrp="1"/>
          </p:cNvSpPr>
          <p:nvPr>
            <p:ph type="title"/>
          </p:nvPr>
        </p:nvSpPr>
        <p:spPr/>
        <p:txBody>
          <a:bodyPr/>
          <a:lstStyle/>
          <a:p>
            <a:r>
              <a:rPr lang="en-US" dirty="0"/>
              <a:t>Important Dates to Remember</a:t>
            </a:r>
          </a:p>
        </p:txBody>
      </p:sp>
      <p:graphicFrame>
        <p:nvGraphicFramePr>
          <p:cNvPr id="5" name="Content Placeholder 4" descr="This table contains important dates to remember for the Request for Applications process.">
            <a:extLst>
              <a:ext uri="{FF2B5EF4-FFF2-40B4-BE49-F238E27FC236}">
                <a16:creationId xmlns:a16="http://schemas.microsoft.com/office/drawing/2014/main" id="{FF2C01C7-9787-490D-87AF-FD2876C15625}"/>
              </a:ext>
            </a:extLst>
          </p:cNvPr>
          <p:cNvGraphicFramePr>
            <a:graphicFrameLocks noGrp="1"/>
          </p:cNvGraphicFramePr>
          <p:nvPr>
            <p:ph idx="1"/>
            <p:extLst>
              <p:ext uri="{D42A27DB-BD31-4B8C-83A1-F6EECF244321}">
                <p14:modId xmlns:p14="http://schemas.microsoft.com/office/powerpoint/2010/main" val="3639364883"/>
              </p:ext>
            </p:extLst>
          </p:nvPr>
        </p:nvGraphicFramePr>
        <p:xfrm>
          <a:off x="639763" y="2115344"/>
          <a:ext cx="10972800" cy="3962400"/>
        </p:xfrm>
        <a:graphic>
          <a:graphicData uri="http://schemas.openxmlformats.org/drawingml/2006/table">
            <a:tbl>
              <a:tblPr firstRow="1" bandRow="1">
                <a:tableStyleId>{3B4B98B0-60AC-42C2-AFA5-B58CD77FA1E5}</a:tableStyleId>
              </a:tblPr>
              <a:tblGrid>
                <a:gridCol w="4828674">
                  <a:extLst>
                    <a:ext uri="{9D8B030D-6E8A-4147-A177-3AD203B41FA5}">
                      <a16:colId xmlns:a16="http://schemas.microsoft.com/office/drawing/2014/main" val="20000"/>
                    </a:ext>
                  </a:extLst>
                </a:gridCol>
                <a:gridCol w="6144126">
                  <a:extLst>
                    <a:ext uri="{9D8B030D-6E8A-4147-A177-3AD203B41FA5}">
                      <a16:colId xmlns:a16="http://schemas.microsoft.com/office/drawing/2014/main" val="20001"/>
                    </a:ext>
                  </a:extLst>
                </a:gridCol>
              </a:tblGrid>
              <a:tr h="370840">
                <a:tc>
                  <a:txBody>
                    <a:bodyPr/>
                    <a:lstStyle/>
                    <a:p>
                      <a:pPr algn="ctr"/>
                      <a:r>
                        <a:rPr lang="en-US" sz="2800" dirty="0"/>
                        <a:t>Important Events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dirty="0"/>
                        <a:t>Important 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r>
                        <a:rPr lang="en-US" sz="2800" dirty="0"/>
                        <a:t>EHCY Request for Application Webinar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dirty="0"/>
                        <a:t>Tuesday, November 10, 2020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r>
                        <a:rPr lang="en-US" sz="2800" dirty="0"/>
                        <a:t>EHCY Letter of Intent Due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dirty="0"/>
                        <a:t>Friday, December 4, 2020 by 5 p.m.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r>
                        <a:rPr lang="en-US" sz="2800" dirty="0"/>
                        <a:t>EHCY Application Due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t>Thursday, February 4, 2021 by 4 p.m.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r>
                        <a:rPr lang="en-US" sz="2800" dirty="0"/>
                        <a:t>Readers’ Conference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dirty="0"/>
                        <a:t>Week of March 1, 2021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0840">
                <a:tc>
                  <a:txBody>
                    <a:bodyPr/>
                    <a:lstStyle/>
                    <a:p>
                      <a:r>
                        <a:rPr lang="en-US" sz="2800" dirty="0"/>
                        <a:t>Grant Award Notification Letters Mailed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dirty="0"/>
                        <a:t>After July 16, 2021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4" name="Slide Number Placeholder 3">
            <a:extLst>
              <a:ext uri="{FF2B5EF4-FFF2-40B4-BE49-F238E27FC236}">
                <a16:creationId xmlns:a16="http://schemas.microsoft.com/office/drawing/2014/main" id="{76EDB5B9-4B39-4F6E-B908-41A3454CE942}"/>
              </a:ext>
            </a:extLst>
          </p:cNvPr>
          <p:cNvSpPr>
            <a:spLocks noGrp="1"/>
          </p:cNvSpPr>
          <p:nvPr>
            <p:ph type="sldNum" sz="quarter" idx="12"/>
          </p:nvPr>
        </p:nvSpPr>
        <p:spPr/>
        <p:txBody>
          <a:bodyPr/>
          <a:lstStyle/>
          <a:p>
            <a:fld id="{9E1AF580-D050-4BA4-A63F-A83182C4D34C}"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DBC04-F81F-47CF-80B9-73CC55224D90}"/>
              </a:ext>
            </a:extLst>
          </p:cNvPr>
          <p:cNvSpPr>
            <a:spLocks noGrp="1"/>
          </p:cNvSpPr>
          <p:nvPr>
            <p:ph type="title"/>
          </p:nvPr>
        </p:nvSpPr>
        <p:spPr/>
        <p:txBody>
          <a:bodyPr/>
          <a:lstStyle/>
          <a:p>
            <a:r>
              <a:rPr lang="en-US" dirty="0"/>
              <a:t>Authorized Activities (1)</a:t>
            </a:r>
          </a:p>
        </p:txBody>
      </p:sp>
      <p:sp>
        <p:nvSpPr>
          <p:cNvPr id="3" name="Content Placeholder 2">
            <a:extLst>
              <a:ext uri="{FF2B5EF4-FFF2-40B4-BE49-F238E27FC236}">
                <a16:creationId xmlns:a16="http://schemas.microsoft.com/office/drawing/2014/main" id="{66219FD6-5043-444A-9A36-1A34BC42CFE4}"/>
              </a:ext>
            </a:extLst>
          </p:cNvPr>
          <p:cNvSpPr>
            <a:spLocks noGrp="1"/>
          </p:cNvSpPr>
          <p:nvPr>
            <p:ph idx="1"/>
          </p:nvPr>
        </p:nvSpPr>
        <p:spPr/>
        <p:txBody>
          <a:bodyPr/>
          <a:lstStyle/>
          <a:p>
            <a:r>
              <a:rPr lang="en-US" altLang="en-US" dirty="0"/>
              <a:t>Tutoring, supplemental services, and enriched educational services</a:t>
            </a:r>
          </a:p>
          <a:p>
            <a:r>
              <a:rPr lang="en-US" altLang="en-US" dirty="0"/>
              <a:t>Expedited evaluations</a:t>
            </a:r>
          </a:p>
          <a:p>
            <a:r>
              <a:rPr lang="en-US" altLang="en-US" dirty="0"/>
              <a:t>Professional development</a:t>
            </a:r>
          </a:p>
          <a:p>
            <a:r>
              <a:rPr lang="en-US" altLang="en-US" dirty="0"/>
              <a:t>Referral services</a:t>
            </a:r>
          </a:p>
          <a:p>
            <a:r>
              <a:rPr lang="en-US" altLang="en-US" dirty="0"/>
              <a:t>Assistance to defray the cost of transportation</a:t>
            </a:r>
          </a:p>
          <a:p>
            <a:r>
              <a:rPr lang="en-US" altLang="en-US" dirty="0"/>
              <a:t>Early childhood education programs</a:t>
            </a:r>
          </a:p>
        </p:txBody>
      </p:sp>
      <p:sp>
        <p:nvSpPr>
          <p:cNvPr id="4" name="Slide Number Placeholder 3">
            <a:extLst>
              <a:ext uri="{FF2B5EF4-FFF2-40B4-BE49-F238E27FC236}">
                <a16:creationId xmlns:a16="http://schemas.microsoft.com/office/drawing/2014/main" id="{1C8FD194-EFB8-49B6-8D3C-2AB011D14CBD}"/>
              </a:ext>
            </a:extLst>
          </p:cNvPr>
          <p:cNvSpPr>
            <a:spLocks noGrp="1"/>
          </p:cNvSpPr>
          <p:nvPr>
            <p:ph type="sldNum" sz="quarter" idx="12"/>
          </p:nvPr>
        </p:nvSpPr>
        <p:spPr/>
        <p:txBody>
          <a:bodyPr/>
          <a:lstStyle/>
          <a:p>
            <a:fld id="{9BB0DEF8-F802-4505-8C4C-E243D42201A1}"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C94FD-D6F3-44DD-A8F6-F4844F30D59F}"/>
              </a:ext>
            </a:extLst>
          </p:cNvPr>
          <p:cNvSpPr>
            <a:spLocks noGrp="1"/>
          </p:cNvSpPr>
          <p:nvPr>
            <p:ph type="title"/>
          </p:nvPr>
        </p:nvSpPr>
        <p:spPr/>
        <p:txBody>
          <a:bodyPr/>
          <a:lstStyle/>
          <a:p>
            <a:r>
              <a:rPr lang="en-US" dirty="0"/>
              <a:t>Authorized Activities (2)</a:t>
            </a:r>
          </a:p>
        </p:txBody>
      </p:sp>
      <p:sp>
        <p:nvSpPr>
          <p:cNvPr id="40963" name="Content Placeholder 2">
            <a:extLst>
              <a:ext uri="{FF2B5EF4-FFF2-40B4-BE49-F238E27FC236}">
                <a16:creationId xmlns:a16="http://schemas.microsoft.com/office/drawing/2014/main" id="{47D7FD8E-09AA-4957-9587-3E834A665223}"/>
              </a:ext>
            </a:extLst>
          </p:cNvPr>
          <p:cNvSpPr>
            <a:spLocks noGrp="1" noChangeArrowheads="1"/>
          </p:cNvSpPr>
          <p:nvPr>
            <p:ph idx="1"/>
          </p:nvPr>
        </p:nvSpPr>
        <p:spPr/>
        <p:txBody>
          <a:bodyPr/>
          <a:lstStyle/>
          <a:p>
            <a:r>
              <a:rPr lang="en-US" altLang="en-US" dirty="0"/>
              <a:t>Services to attract, engage, and retain students in programs</a:t>
            </a:r>
          </a:p>
          <a:p>
            <a:r>
              <a:rPr lang="en-US" altLang="en-US" dirty="0"/>
              <a:t>Before school, after school, and summer programs</a:t>
            </a:r>
          </a:p>
          <a:p>
            <a:r>
              <a:rPr lang="en-US" altLang="en-US" dirty="0"/>
              <a:t>School supplies</a:t>
            </a:r>
          </a:p>
          <a:p>
            <a:r>
              <a:rPr lang="en-US" altLang="en-US" dirty="0"/>
              <a:t>Fees for tracking, obtaining, and transferring records</a:t>
            </a:r>
          </a:p>
          <a:p>
            <a:r>
              <a:rPr lang="en-US" altLang="en-US" dirty="0"/>
              <a:t>Parent education and training</a:t>
            </a:r>
          </a:p>
          <a:p>
            <a:r>
              <a:rPr lang="en-US" altLang="en-US" dirty="0"/>
              <a:t>Coordination between school and agencies</a:t>
            </a:r>
          </a:p>
        </p:txBody>
      </p:sp>
      <p:sp>
        <p:nvSpPr>
          <p:cNvPr id="4" name="Slide Number Placeholder 3">
            <a:extLst>
              <a:ext uri="{FF2B5EF4-FFF2-40B4-BE49-F238E27FC236}">
                <a16:creationId xmlns:a16="http://schemas.microsoft.com/office/drawing/2014/main" id="{3166446F-AADA-4D64-8F84-0319B857CDF6}"/>
              </a:ext>
            </a:extLst>
          </p:cNvPr>
          <p:cNvSpPr>
            <a:spLocks noGrp="1"/>
          </p:cNvSpPr>
          <p:nvPr>
            <p:ph type="sldNum" sz="quarter" idx="12"/>
          </p:nvPr>
        </p:nvSpPr>
        <p:spPr/>
        <p:txBody>
          <a:bodyPr/>
          <a:lstStyle/>
          <a:p>
            <a:fld id="{E3D16C5F-4EC8-4C64-A8A0-D8179D0AF72C}"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3CA45-B20A-4BBF-B1A1-DF296713A0BC}"/>
              </a:ext>
            </a:extLst>
          </p:cNvPr>
          <p:cNvSpPr>
            <a:spLocks noGrp="1"/>
          </p:cNvSpPr>
          <p:nvPr>
            <p:ph type="title"/>
          </p:nvPr>
        </p:nvSpPr>
        <p:spPr/>
        <p:txBody>
          <a:bodyPr/>
          <a:lstStyle/>
          <a:p>
            <a:r>
              <a:rPr lang="en-US" dirty="0"/>
              <a:t>Authorized Activities (3)</a:t>
            </a:r>
          </a:p>
        </p:txBody>
      </p:sp>
      <p:sp>
        <p:nvSpPr>
          <p:cNvPr id="43011" name="Content Placeholder 2">
            <a:extLst>
              <a:ext uri="{FF2B5EF4-FFF2-40B4-BE49-F238E27FC236}">
                <a16:creationId xmlns:a16="http://schemas.microsoft.com/office/drawing/2014/main" id="{422D5BBC-3DA2-4350-9B1B-6CBC2FC85459}"/>
              </a:ext>
            </a:extLst>
          </p:cNvPr>
          <p:cNvSpPr>
            <a:spLocks noGrp="1" noChangeArrowheads="1"/>
          </p:cNvSpPr>
          <p:nvPr>
            <p:ph idx="1"/>
          </p:nvPr>
        </p:nvSpPr>
        <p:spPr/>
        <p:txBody>
          <a:bodyPr/>
          <a:lstStyle/>
          <a:p>
            <a:r>
              <a:rPr lang="en-US" altLang="en-US" dirty="0"/>
              <a:t>Student services and referrals</a:t>
            </a:r>
          </a:p>
          <a:p>
            <a:r>
              <a:rPr lang="en-US" altLang="en-US" dirty="0"/>
              <a:t>Activities to address issues related to domestic violence</a:t>
            </a:r>
          </a:p>
          <a:p>
            <a:r>
              <a:rPr lang="en-US" altLang="en-US" dirty="0"/>
              <a:t>Adaption of space and purchase of supplies for any non-school facility</a:t>
            </a:r>
          </a:p>
          <a:p>
            <a:r>
              <a:rPr lang="en-US" altLang="en-US" dirty="0"/>
              <a:t>Other extraordinary or emergency assistance to attend school</a:t>
            </a:r>
          </a:p>
        </p:txBody>
      </p:sp>
      <p:sp>
        <p:nvSpPr>
          <p:cNvPr id="4" name="Slide Number Placeholder 3">
            <a:extLst>
              <a:ext uri="{FF2B5EF4-FFF2-40B4-BE49-F238E27FC236}">
                <a16:creationId xmlns:a16="http://schemas.microsoft.com/office/drawing/2014/main" id="{757D4C73-C9F2-4A31-9556-0B1B4596464F}"/>
              </a:ext>
            </a:extLst>
          </p:cNvPr>
          <p:cNvSpPr>
            <a:spLocks noGrp="1"/>
          </p:cNvSpPr>
          <p:nvPr>
            <p:ph type="sldNum" sz="quarter" idx="12"/>
          </p:nvPr>
        </p:nvSpPr>
        <p:spPr/>
        <p:txBody>
          <a:bodyPr/>
          <a:lstStyle/>
          <a:p>
            <a:fld id="{203B7DB2-4201-4E8A-A13F-6C3233674911}"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5C736-C476-4DB0-8105-7C092E220D4A}"/>
              </a:ext>
            </a:extLst>
          </p:cNvPr>
          <p:cNvSpPr>
            <a:spLocks noGrp="1"/>
          </p:cNvSpPr>
          <p:nvPr>
            <p:ph type="title"/>
          </p:nvPr>
        </p:nvSpPr>
        <p:spPr/>
        <p:txBody>
          <a:bodyPr/>
          <a:lstStyle/>
          <a:p>
            <a:r>
              <a:rPr lang="en-US" dirty="0"/>
              <a:t>Eligibility (1)</a:t>
            </a:r>
          </a:p>
        </p:txBody>
      </p:sp>
      <p:sp>
        <p:nvSpPr>
          <p:cNvPr id="45059" name="Content Placeholder 2">
            <a:extLst>
              <a:ext uri="{FF2B5EF4-FFF2-40B4-BE49-F238E27FC236}">
                <a16:creationId xmlns:a16="http://schemas.microsoft.com/office/drawing/2014/main" id="{2F97B54D-8235-4CFC-AB1B-8AE09B08626E}"/>
              </a:ext>
            </a:extLst>
          </p:cNvPr>
          <p:cNvSpPr>
            <a:spLocks noGrp="1" noChangeArrowheads="1"/>
          </p:cNvSpPr>
          <p:nvPr>
            <p:ph idx="1"/>
          </p:nvPr>
        </p:nvSpPr>
        <p:spPr/>
        <p:txBody>
          <a:bodyPr/>
          <a:lstStyle/>
          <a:p>
            <a:r>
              <a:rPr lang="en-US" altLang="en-US" dirty="0"/>
              <a:t>All COEs are eligible and encouraged to apply for the EHCY Grant Program funds regardless of the number of homeless children and youth enrolled</a:t>
            </a:r>
          </a:p>
          <a:p>
            <a:r>
              <a:rPr lang="en-US" altLang="en-US" dirty="0"/>
              <a:t>Those COEs that have not enrolled any homeless students can still apply for the minimum amount of $15,000 </a:t>
            </a:r>
          </a:p>
          <a:p>
            <a:r>
              <a:rPr lang="en-US" altLang="en-US" dirty="0"/>
              <a:t>There is a different and separate RFA for just COEs – this is new this year</a:t>
            </a:r>
          </a:p>
        </p:txBody>
      </p:sp>
      <p:sp>
        <p:nvSpPr>
          <p:cNvPr id="4" name="Slide Number Placeholder 3">
            <a:extLst>
              <a:ext uri="{FF2B5EF4-FFF2-40B4-BE49-F238E27FC236}">
                <a16:creationId xmlns:a16="http://schemas.microsoft.com/office/drawing/2014/main" id="{F85E0D49-B978-4C6B-9386-1BDD6D160B5D}"/>
              </a:ext>
            </a:extLst>
          </p:cNvPr>
          <p:cNvSpPr>
            <a:spLocks noGrp="1"/>
          </p:cNvSpPr>
          <p:nvPr>
            <p:ph type="sldNum" sz="quarter" idx="12"/>
          </p:nvPr>
        </p:nvSpPr>
        <p:spPr/>
        <p:txBody>
          <a:bodyPr/>
          <a:lstStyle/>
          <a:p>
            <a:fld id="{B5C3E239-DB4F-4DEB-B1C4-A843C0973328}" type="slidenum">
              <a:rPr lang="en-US" smtClean="0"/>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4D72-D375-4544-8FF0-3E557E5F45CE}"/>
              </a:ext>
            </a:extLst>
          </p:cNvPr>
          <p:cNvSpPr>
            <a:spLocks noGrp="1"/>
          </p:cNvSpPr>
          <p:nvPr>
            <p:ph type="title"/>
          </p:nvPr>
        </p:nvSpPr>
        <p:spPr/>
        <p:txBody>
          <a:bodyPr/>
          <a:lstStyle/>
          <a:p>
            <a:r>
              <a:rPr lang="en-US" dirty="0"/>
              <a:t>Eligibility (2)</a:t>
            </a:r>
          </a:p>
        </p:txBody>
      </p:sp>
      <p:sp>
        <p:nvSpPr>
          <p:cNvPr id="47107" name="Content Placeholder 2">
            <a:extLst>
              <a:ext uri="{FF2B5EF4-FFF2-40B4-BE49-F238E27FC236}">
                <a16:creationId xmlns:a16="http://schemas.microsoft.com/office/drawing/2014/main" id="{72A59831-0379-4306-87BD-01AAF5E1A3D3}"/>
              </a:ext>
            </a:extLst>
          </p:cNvPr>
          <p:cNvSpPr>
            <a:spLocks noGrp="1" noChangeArrowheads="1"/>
          </p:cNvSpPr>
          <p:nvPr>
            <p:ph idx="1"/>
          </p:nvPr>
        </p:nvSpPr>
        <p:spPr/>
        <p:txBody>
          <a:bodyPr/>
          <a:lstStyle/>
          <a:p>
            <a:r>
              <a:rPr lang="en-US" altLang="en-US" dirty="0"/>
              <a:t>The number of enrolled homeless children and youth should be consistent with the cumulative enrollment found in the CDE 2018–19 Cumulative DataQuest reports on the DataQuest web site at </a:t>
            </a:r>
            <a:r>
              <a:rPr lang="en-US" altLang="en-US" dirty="0">
                <a:hlinkClick r:id="rId3" tooltip="California Department of Education's DataQuest website."/>
              </a:rPr>
              <a:t>https://dq.cde.ca.gov/dataquest/</a:t>
            </a:r>
            <a:r>
              <a:rPr lang="en-US" altLang="en-US" dirty="0"/>
              <a:t> </a:t>
            </a:r>
          </a:p>
          <a:p>
            <a:r>
              <a:rPr lang="en-US" altLang="en-US" dirty="0"/>
              <a:t>COEs are to use their countywide cumulative count including charter schools and all LEAs</a:t>
            </a:r>
          </a:p>
        </p:txBody>
      </p:sp>
      <p:sp>
        <p:nvSpPr>
          <p:cNvPr id="4" name="Slide Number Placeholder 3">
            <a:extLst>
              <a:ext uri="{FF2B5EF4-FFF2-40B4-BE49-F238E27FC236}">
                <a16:creationId xmlns:a16="http://schemas.microsoft.com/office/drawing/2014/main" id="{6B4717B3-72D6-4C8B-93B0-500C5D87695B}"/>
              </a:ext>
            </a:extLst>
          </p:cNvPr>
          <p:cNvSpPr>
            <a:spLocks noGrp="1"/>
          </p:cNvSpPr>
          <p:nvPr>
            <p:ph type="sldNum" sz="quarter" idx="12"/>
          </p:nvPr>
        </p:nvSpPr>
        <p:spPr/>
        <p:txBody>
          <a:bodyPr/>
          <a:lstStyle/>
          <a:p>
            <a:fld id="{ACFB11F4-40E2-47AF-8383-7D3B4F2134CC}" type="slidenum">
              <a:rPr lang="en-US" smtClean="0"/>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3E309-5209-4EAA-A143-F8D96DE8D173}"/>
              </a:ext>
            </a:extLst>
          </p:cNvPr>
          <p:cNvSpPr>
            <a:spLocks noGrp="1"/>
          </p:cNvSpPr>
          <p:nvPr>
            <p:ph type="title"/>
          </p:nvPr>
        </p:nvSpPr>
        <p:spPr/>
        <p:txBody>
          <a:bodyPr/>
          <a:lstStyle/>
          <a:p>
            <a:r>
              <a:rPr lang="en-US" dirty="0"/>
              <a:t>Submission (1)</a:t>
            </a:r>
          </a:p>
        </p:txBody>
      </p:sp>
      <p:sp>
        <p:nvSpPr>
          <p:cNvPr id="3" name="Content Placeholder 2">
            <a:extLst>
              <a:ext uri="{FF2B5EF4-FFF2-40B4-BE49-F238E27FC236}">
                <a16:creationId xmlns:a16="http://schemas.microsoft.com/office/drawing/2014/main" id="{59AFF5AD-9F3B-4F00-9687-22CC3509AE44}"/>
              </a:ext>
            </a:extLst>
          </p:cNvPr>
          <p:cNvSpPr>
            <a:spLocks noGrp="1"/>
          </p:cNvSpPr>
          <p:nvPr>
            <p:ph idx="1"/>
          </p:nvPr>
        </p:nvSpPr>
        <p:spPr/>
        <p:txBody>
          <a:bodyPr/>
          <a:lstStyle/>
          <a:p>
            <a:r>
              <a:rPr lang="en-US" altLang="en-US" dirty="0"/>
              <a:t>One original and two copies mailed to:</a:t>
            </a:r>
          </a:p>
          <a:p>
            <a:pPr marL="0" indent="0" algn="ctr">
              <a:buNone/>
            </a:pPr>
            <a:r>
              <a:rPr lang="en-US" dirty="0"/>
              <a:t>Integrated Student Support and Programs Office</a:t>
            </a:r>
          </a:p>
          <a:p>
            <a:pPr marL="0" indent="0" algn="ctr">
              <a:buNone/>
            </a:pPr>
            <a:r>
              <a:rPr lang="en-US" altLang="en-US" dirty="0"/>
              <a:t>California Department of Education</a:t>
            </a:r>
          </a:p>
          <a:p>
            <a:pPr marL="0" indent="0" algn="ctr">
              <a:buNone/>
            </a:pPr>
            <a:r>
              <a:rPr lang="en-US" altLang="en-US" dirty="0"/>
              <a:t>1430 N Street, Suite 6208</a:t>
            </a:r>
          </a:p>
          <a:p>
            <a:pPr marL="0" indent="0" algn="ctr">
              <a:buNone/>
            </a:pPr>
            <a:r>
              <a:rPr lang="en-US" altLang="en-US" dirty="0"/>
              <a:t>Sacramento, CA 95814</a:t>
            </a:r>
            <a:endParaRPr lang="en-US" dirty="0"/>
          </a:p>
        </p:txBody>
      </p:sp>
      <p:sp>
        <p:nvSpPr>
          <p:cNvPr id="4" name="Slide Number Placeholder 3">
            <a:extLst>
              <a:ext uri="{FF2B5EF4-FFF2-40B4-BE49-F238E27FC236}">
                <a16:creationId xmlns:a16="http://schemas.microsoft.com/office/drawing/2014/main" id="{7EB4662E-06FA-4A67-8AD7-B2476E384864}"/>
              </a:ext>
            </a:extLst>
          </p:cNvPr>
          <p:cNvSpPr>
            <a:spLocks noGrp="1"/>
          </p:cNvSpPr>
          <p:nvPr>
            <p:ph type="sldNum" sz="quarter" idx="12"/>
          </p:nvPr>
        </p:nvSpPr>
        <p:spPr/>
        <p:txBody>
          <a:bodyPr/>
          <a:lstStyle/>
          <a:p>
            <a:fld id="{E1E20FDC-3E22-40C9-AE80-6CFD3B980ED5}" type="slidenum">
              <a:rPr lang="en-US" smtClean="0"/>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DBB07-4200-4992-B594-2310FF612284}"/>
              </a:ext>
            </a:extLst>
          </p:cNvPr>
          <p:cNvSpPr>
            <a:spLocks noGrp="1"/>
          </p:cNvSpPr>
          <p:nvPr>
            <p:ph type="title"/>
          </p:nvPr>
        </p:nvSpPr>
        <p:spPr/>
        <p:txBody>
          <a:bodyPr/>
          <a:lstStyle/>
          <a:p>
            <a:r>
              <a:rPr lang="en-US" dirty="0"/>
              <a:t>Submission (2)</a:t>
            </a:r>
          </a:p>
        </p:txBody>
      </p:sp>
      <p:sp>
        <p:nvSpPr>
          <p:cNvPr id="10" name="Content Placeholder 3">
            <a:extLst>
              <a:ext uri="{FF2B5EF4-FFF2-40B4-BE49-F238E27FC236}">
                <a16:creationId xmlns:a16="http://schemas.microsoft.com/office/drawing/2014/main" id="{551513D8-7473-4030-8D2A-200EA70092CA}"/>
              </a:ext>
            </a:extLst>
          </p:cNvPr>
          <p:cNvSpPr>
            <a:spLocks noGrp="1"/>
          </p:cNvSpPr>
          <p:nvPr>
            <p:ph sz="half" idx="2"/>
          </p:nvPr>
        </p:nvSpPr>
        <p:spPr>
          <a:xfrm>
            <a:off x="1097280" y="1846052"/>
            <a:ext cx="4937760" cy="4114482"/>
          </a:xfrm>
        </p:spPr>
        <p:txBody>
          <a:bodyPr/>
          <a:lstStyle/>
          <a:p>
            <a:r>
              <a:rPr lang="en-US" altLang="en-US" dirty="0"/>
              <a:t>17 single-spaced pages for narrative only</a:t>
            </a:r>
          </a:p>
          <a:p>
            <a:r>
              <a:rPr lang="en-US" altLang="en-US" dirty="0"/>
              <a:t>Budget narrative is not part of the 17 pages</a:t>
            </a:r>
          </a:p>
          <a:p>
            <a:r>
              <a:rPr lang="en-US" altLang="en-US" dirty="0"/>
              <a:t>No additional attachments will be read or reviewed</a:t>
            </a:r>
          </a:p>
          <a:p>
            <a:r>
              <a:rPr lang="en-US" altLang="en-US" dirty="0"/>
              <a:t>Hand delivery options are addressed in later slides</a:t>
            </a:r>
            <a:endParaRPr lang="en-US" dirty="0"/>
          </a:p>
        </p:txBody>
      </p:sp>
      <p:sp>
        <p:nvSpPr>
          <p:cNvPr id="51203" name="Content Placeholder 5">
            <a:extLst>
              <a:ext uri="{FF2B5EF4-FFF2-40B4-BE49-F238E27FC236}">
                <a16:creationId xmlns:a16="http://schemas.microsoft.com/office/drawing/2014/main" id="{4AAB79E2-6CB4-4297-8A14-07C6563F64F1}"/>
              </a:ext>
            </a:extLst>
          </p:cNvPr>
          <p:cNvSpPr>
            <a:spLocks noGrp="1" noChangeArrowheads="1"/>
          </p:cNvSpPr>
          <p:nvPr>
            <p:ph sz="quarter" idx="4"/>
          </p:nvPr>
        </p:nvSpPr>
        <p:spPr>
          <a:xfrm>
            <a:off x="6217920" y="1846052"/>
            <a:ext cx="4937760" cy="4114482"/>
          </a:xfrm>
        </p:spPr>
        <p:txBody>
          <a:bodyPr/>
          <a:lstStyle/>
          <a:p>
            <a:r>
              <a:rPr lang="en-US" altLang="en-US" dirty="0"/>
              <a:t>Application deadline is on or before 4 p.m. on Thursday, February 4, 2021 – not postmarked</a:t>
            </a:r>
          </a:p>
          <a:p>
            <a:r>
              <a:rPr lang="en-US" altLang="en-US" dirty="0"/>
              <a:t>Faxed applications will not be accepted</a:t>
            </a:r>
          </a:p>
          <a:p>
            <a:r>
              <a:rPr lang="en-US" altLang="en-US" dirty="0"/>
              <a:t>Late applications will not be accepted</a:t>
            </a:r>
          </a:p>
        </p:txBody>
      </p:sp>
      <p:sp>
        <p:nvSpPr>
          <p:cNvPr id="7" name="Slide Number Placeholder 6">
            <a:extLst>
              <a:ext uri="{FF2B5EF4-FFF2-40B4-BE49-F238E27FC236}">
                <a16:creationId xmlns:a16="http://schemas.microsoft.com/office/drawing/2014/main" id="{A4146AFF-0111-41EC-8535-E2366A3781EC}"/>
              </a:ext>
            </a:extLst>
          </p:cNvPr>
          <p:cNvSpPr>
            <a:spLocks noGrp="1"/>
          </p:cNvSpPr>
          <p:nvPr>
            <p:ph type="sldNum" sz="quarter" idx="12"/>
          </p:nvPr>
        </p:nvSpPr>
        <p:spPr/>
        <p:txBody>
          <a:bodyPr/>
          <a:lstStyle/>
          <a:p>
            <a:fld id="{2B71EB83-1774-42D4-B794-3A0BB342C928}" type="slidenum">
              <a:rPr lang="en-US" smtClean="0"/>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AA650-EAC3-4DD1-B099-D9A529015C3A}"/>
              </a:ext>
            </a:extLst>
          </p:cNvPr>
          <p:cNvSpPr>
            <a:spLocks noGrp="1"/>
          </p:cNvSpPr>
          <p:nvPr>
            <p:ph type="title"/>
          </p:nvPr>
        </p:nvSpPr>
        <p:spPr/>
        <p:txBody>
          <a:bodyPr/>
          <a:lstStyle/>
          <a:p>
            <a:r>
              <a:rPr lang="en-US" dirty="0"/>
              <a:t>Submission (3)</a:t>
            </a:r>
          </a:p>
        </p:txBody>
      </p:sp>
      <p:sp>
        <p:nvSpPr>
          <p:cNvPr id="3" name="Content Placeholder 2">
            <a:extLst>
              <a:ext uri="{FF2B5EF4-FFF2-40B4-BE49-F238E27FC236}">
                <a16:creationId xmlns:a16="http://schemas.microsoft.com/office/drawing/2014/main" id="{A4894D58-BC0D-41C4-8E1C-EDEF804F5457}"/>
              </a:ext>
            </a:extLst>
          </p:cNvPr>
          <p:cNvSpPr>
            <a:spLocks noGrp="1"/>
          </p:cNvSpPr>
          <p:nvPr>
            <p:ph idx="1"/>
          </p:nvPr>
        </p:nvSpPr>
        <p:spPr/>
        <p:txBody>
          <a:bodyPr/>
          <a:lstStyle/>
          <a:p>
            <a:r>
              <a:rPr lang="en-US" altLang="en-US" dirty="0"/>
              <a:t>12-point Arial font, with one-inch margins</a:t>
            </a:r>
          </a:p>
          <a:p>
            <a:r>
              <a:rPr lang="en-US" altLang="en-US" dirty="0"/>
              <a:t>Charts, graphs, and tables should be in 12-point Arial font, and included in the 17-page narrative</a:t>
            </a:r>
          </a:p>
          <a:p>
            <a:r>
              <a:rPr lang="en-US" altLang="en-US" dirty="0"/>
              <a:t>All signatures need to be in blue ink</a:t>
            </a:r>
          </a:p>
          <a:p>
            <a:r>
              <a:rPr lang="en-US" altLang="en-US" dirty="0"/>
              <a:t>Consider your readers</a:t>
            </a:r>
          </a:p>
        </p:txBody>
      </p:sp>
      <p:sp>
        <p:nvSpPr>
          <p:cNvPr id="4" name="Slide Number Placeholder 3">
            <a:extLst>
              <a:ext uri="{FF2B5EF4-FFF2-40B4-BE49-F238E27FC236}">
                <a16:creationId xmlns:a16="http://schemas.microsoft.com/office/drawing/2014/main" id="{378476C8-FBA9-40C0-AE55-204AC31B9C27}"/>
              </a:ext>
            </a:extLst>
          </p:cNvPr>
          <p:cNvSpPr>
            <a:spLocks noGrp="1"/>
          </p:cNvSpPr>
          <p:nvPr>
            <p:ph type="sldNum" sz="quarter" idx="12"/>
          </p:nvPr>
        </p:nvSpPr>
        <p:spPr/>
        <p:txBody>
          <a:bodyPr/>
          <a:lstStyle/>
          <a:p>
            <a:fld id="{FEA2B9C6-B8E7-401C-B1AB-43E721F451BB}" type="slidenum">
              <a:rPr lang="en-US" smtClean="0"/>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7B5DB-C0D4-4BD1-A200-14BCFFB2F506}"/>
              </a:ext>
            </a:extLst>
          </p:cNvPr>
          <p:cNvSpPr>
            <a:spLocks noGrp="1"/>
          </p:cNvSpPr>
          <p:nvPr>
            <p:ph type="title"/>
          </p:nvPr>
        </p:nvSpPr>
        <p:spPr>
          <a:xfrm>
            <a:off x="288176" y="2086495"/>
            <a:ext cx="3507971" cy="2506286"/>
          </a:xfrm>
        </p:spPr>
        <p:txBody>
          <a:bodyPr anchor="ctr"/>
          <a:lstStyle/>
          <a:p>
            <a:r>
              <a:rPr lang="en-US" dirty="0"/>
              <a:t>Welcome…</a:t>
            </a:r>
          </a:p>
        </p:txBody>
      </p:sp>
      <p:sp>
        <p:nvSpPr>
          <p:cNvPr id="16387" name="Content Placeholder 2">
            <a:extLst>
              <a:ext uri="{FF2B5EF4-FFF2-40B4-BE49-F238E27FC236}">
                <a16:creationId xmlns:a16="http://schemas.microsoft.com/office/drawing/2014/main" id="{10F1606E-08DB-4DF2-B635-6113EDD139E7}"/>
              </a:ext>
            </a:extLst>
          </p:cNvPr>
          <p:cNvSpPr>
            <a:spLocks noGrp="1" noChangeArrowheads="1"/>
          </p:cNvSpPr>
          <p:nvPr>
            <p:ph idx="1"/>
          </p:nvPr>
        </p:nvSpPr>
        <p:spPr/>
        <p:txBody>
          <a:bodyPr anchor="ctr"/>
          <a:lstStyle/>
          <a:p>
            <a:r>
              <a:rPr lang="en-US" altLang="en-US" dirty="0"/>
              <a:t>Thank you for being a part of this presentation</a:t>
            </a:r>
          </a:p>
          <a:p>
            <a:r>
              <a:rPr lang="en-US" altLang="en-US" dirty="0"/>
              <a:t>This presentation will not be recorded; however, it will be posted on the California Department of Education’s (CDE’s) Request for Applications (RFAs) web page at </a:t>
            </a:r>
            <a:r>
              <a:rPr lang="en-US" altLang="en-US" dirty="0">
                <a:hlinkClick r:id="rId3" tooltip="California Department of Education's County Office of Education Education for Homeless Children and Youth Request for Applications web page."/>
              </a:rPr>
              <a:t>https://www.cde.ca.gov/fg/fo/r8/</a:t>
            </a:r>
            <a:br>
              <a:rPr lang="en-US" altLang="en-US" dirty="0">
                <a:hlinkClick r:id="rId3" tooltip="California Department of Education's County Office of Education Education for Homeless Children and Youth Request for Applications web page."/>
              </a:rPr>
            </a:br>
            <a:r>
              <a:rPr lang="en-US" altLang="en-US" dirty="0">
                <a:hlinkClick r:id="rId3" tooltip="California Department of Education's County Office of Education Education for Homeless Children and Youth Request for Applications web page."/>
              </a:rPr>
              <a:t>homeless21coerfa.asp </a:t>
            </a:r>
            <a:endParaRPr lang="en-US" altLang="en-US" dirty="0"/>
          </a:p>
        </p:txBody>
      </p:sp>
      <p:sp>
        <p:nvSpPr>
          <p:cNvPr id="5" name="Slide Number Placeholder 4">
            <a:extLst>
              <a:ext uri="{FF2B5EF4-FFF2-40B4-BE49-F238E27FC236}">
                <a16:creationId xmlns:a16="http://schemas.microsoft.com/office/drawing/2014/main" id="{8313BC57-1AA9-48CF-A5E0-CB099679FD54}"/>
              </a:ext>
            </a:extLst>
          </p:cNvPr>
          <p:cNvSpPr>
            <a:spLocks noGrp="1"/>
          </p:cNvSpPr>
          <p:nvPr>
            <p:ph type="sldNum" sz="quarter" idx="12"/>
          </p:nvPr>
        </p:nvSpPr>
        <p:spPr/>
        <p:txBody>
          <a:bodyPr/>
          <a:lstStyle/>
          <a:p>
            <a:fld id="{74FD8962-E901-44B0-8E3A-F1246D71BDD3}"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AEA73-9546-447B-BEEB-FB69D97A1EDE}"/>
              </a:ext>
            </a:extLst>
          </p:cNvPr>
          <p:cNvSpPr>
            <a:spLocks noGrp="1"/>
          </p:cNvSpPr>
          <p:nvPr>
            <p:ph type="title"/>
          </p:nvPr>
        </p:nvSpPr>
        <p:spPr/>
        <p:txBody>
          <a:bodyPr/>
          <a:lstStyle/>
          <a:p>
            <a:r>
              <a:rPr lang="en-US" dirty="0"/>
              <a:t>Submission (4)</a:t>
            </a:r>
          </a:p>
        </p:txBody>
      </p:sp>
      <p:sp>
        <p:nvSpPr>
          <p:cNvPr id="55299" name="Content Placeholder 2">
            <a:extLst>
              <a:ext uri="{FF2B5EF4-FFF2-40B4-BE49-F238E27FC236}">
                <a16:creationId xmlns:a16="http://schemas.microsoft.com/office/drawing/2014/main" id="{F10BF4E5-CE6E-4851-B4B5-9B168B1D941E}"/>
              </a:ext>
            </a:extLst>
          </p:cNvPr>
          <p:cNvSpPr>
            <a:spLocks noGrp="1" noChangeArrowheads="1"/>
          </p:cNvSpPr>
          <p:nvPr>
            <p:ph idx="1"/>
          </p:nvPr>
        </p:nvSpPr>
        <p:spPr/>
        <p:txBody>
          <a:bodyPr/>
          <a:lstStyle/>
          <a:p>
            <a:r>
              <a:rPr lang="en-US" altLang="en-US" dirty="0"/>
              <a:t>Hand-delivered applications</a:t>
            </a:r>
          </a:p>
          <a:p>
            <a:pPr lvl="1"/>
            <a:r>
              <a:rPr lang="en-US" altLang="en-US" dirty="0"/>
              <a:t>There will be staff at a table in the CDE lobby on Thursday, February 4, 2021, until 4 p.m.</a:t>
            </a:r>
          </a:p>
          <a:p>
            <a:pPr lvl="1"/>
            <a:r>
              <a:rPr lang="en-US" altLang="en-US" dirty="0"/>
              <a:t>If you wish to hand deliver an application before the due date, please contact Leanne Wheeler, by email at </a:t>
            </a:r>
            <a:r>
              <a:rPr lang="en-US" altLang="en-US" dirty="0">
                <a:hlinkClick r:id="rId3" tooltip="Leanne Wheeler's Email Address"/>
              </a:rPr>
              <a:t>LWheeler@cde.ca.gov</a:t>
            </a:r>
            <a:r>
              <a:rPr lang="en-US" altLang="en-US" dirty="0"/>
              <a:t> to make arrangements</a:t>
            </a:r>
          </a:p>
        </p:txBody>
      </p:sp>
      <p:sp>
        <p:nvSpPr>
          <p:cNvPr id="4" name="Slide Number Placeholder 3">
            <a:extLst>
              <a:ext uri="{FF2B5EF4-FFF2-40B4-BE49-F238E27FC236}">
                <a16:creationId xmlns:a16="http://schemas.microsoft.com/office/drawing/2014/main" id="{6AF560AB-3DD3-4D29-A068-B72D6429DBDD}"/>
              </a:ext>
            </a:extLst>
          </p:cNvPr>
          <p:cNvSpPr>
            <a:spLocks noGrp="1"/>
          </p:cNvSpPr>
          <p:nvPr>
            <p:ph type="sldNum" sz="quarter" idx="12"/>
          </p:nvPr>
        </p:nvSpPr>
        <p:spPr/>
        <p:txBody>
          <a:bodyPr/>
          <a:lstStyle/>
          <a:p>
            <a:fld id="{4AE76326-5FE0-4EBB-AEDC-66F2FC01BC38}" type="slidenum">
              <a:rPr lang="en-US" smtClean="0"/>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E56CC-9864-47C8-9A29-EC360A863D94}"/>
              </a:ext>
            </a:extLst>
          </p:cNvPr>
          <p:cNvSpPr>
            <a:spLocks noGrp="1"/>
          </p:cNvSpPr>
          <p:nvPr>
            <p:ph type="title"/>
          </p:nvPr>
        </p:nvSpPr>
        <p:spPr/>
        <p:txBody>
          <a:bodyPr/>
          <a:lstStyle/>
          <a:p>
            <a:r>
              <a:rPr lang="en-US" dirty="0"/>
              <a:t>Checklist – Required Pages (1)</a:t>
            </a:r>
          </a:p>
        </p:txBody>
      </p:sp>
      <p:sp>
        <p:nvSpPr>
          <p:cNvPr id="57347" name="Content Placeholder 2">
            <a:extLst>
              <a:ext uri="{FF2B5EF4-FFF2-40B4-BE49-F238E27FC236}">
                <a16:creationId xmlns:a16="http://schemas.microsoft.com/office/drawing/2014/main" id="{11365D5D-C8B2-4E36-86E6-2C8F26F2A254}"/>
              </a:ext>
            </a:extLst>
          </p:cNvPr>
          <p:cNvSpPr>
            <a:spLocks noGrp="1" noChangeArrowheads="1"/>
          </p:cNvSpPr>
          <p:nvPr>
            <p:ph idx="1"/>
          </p:nvPr>
        </p:nvSpPr>
        <p:spPr/>
        <p:txBody>
          <a:bodyPr/>
          <a:lstStyle/>
          <a:p>
            <a:pPr marL="690563" indent="-465138">
              <a:buFont typeface="Wingdings" panose="05000000000000000000" pitchFamily="2" charset="2"/>
              <a:buChar char="q"/>
            </a:pPr>
            <a:r>
              <a:rPr lang="en-US" altLang="en-US" dirty="0"/>
              <a:t>Signed Application Fact Sheet (Attachment 2)</a:t>
            </a:r>
          </a:p>
          <a:p>
            <a:pPr marL="690563" indent="-465138">
              <a:buFont typeface="Wingdings" panose="05000000000000000000" pitchFamily="2" charset="2"/>
              <a:buChar char="q"/>
            </a:pPr>
            <a:r>
              <a:rPr lang="en-US" altLang="en-US" dirty="0"/>
              <a:t>Assurances and Required Signatures in blue ink, no electronic signatures accepted (Attachment 3)</a:t>
            </a:r>
          </a:p>
          <a:p>
            <a:pPr marL="690563" indent="-465138">
              <a:buFont typeface="Wingdings" panose="05000000000000000000" pitchFamily="2" charset="2"/>
              <a:buChar char="q"/>
            </a:pPr>
            <a:r>
              <a:rPr lang="en-US" altLang="en-US" dirty="0"/>
              <a:t>Narrative, 17-page limit (Questions 1–6)</a:t>
            </a:r>
          </a:p>
          <a:p>
            <a:pPr marL="690563" indent="-465138">
              <a:buFont typeface="Wingdings" panose="05000000000000000000" pitchFamily="2" charset="2"/>
              <a:buChar char="q"/>
            </a:pPr>
            <a:r>
              <a:rPr lang="en-US" altLang="en-US" dirty="0"/>
              <a:t>Itemized Budget (Attachment 4)</a:t>
            </a:r>
          </a:p>
        </p:txBody>
      </p:sp>
      <p:sp>
        <p:nvSpPr>
          <p:cNvPr id="4" name="Slide Number Placeholder 3">
            <a:extLst>
              <a:ext uri="{FF2B5EF4-FFF2-40B4-BE49-F238E27FC236}">
                <a16:creationId xmlns:a16="http://schemas.microsoft.com/office/drawing/2014/main" id="{21CE32F3-5EA4-472D-86C8-A3B6868CC31D}"/>
              </a:ext>
            </a:extLst>
          </p:cNvPr>
          <p:cNvSpPr>
            <a:spLocks noGrp="1"/>
          </p:cNvSpPr>
          <p:nvPr>
            <p:ph type="sldNum" sz="quarter" idx="12"/>
          </p:nvPr>
        </p:nvSpPr>
        <p:spPr/>
        <p:txBody>
          <a:bodyPr/>
          <a:lstStyle/>
          <a:p>
            <a:fld id="{DB3D20E4-9892-441F-8A85-4909955B181A}" type="slidenum">
              <a:rPr lang="en-US" smtClean="0"/>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FC261-5561-4156-A828-4C26AA212733}"/>
              </a:ext>
            </a:extLst>
          </p:cNvPr>
          <p:cNvSpPr>
            <a:spLocks noGrp="1"/>
          </p:cNvSpPr>
          <p:nvPr>
            <p:ph type="title"/>
          </p:nvPr>
        </p:nvSpPr>
        <p:spPr/>
        <p:txBody>
          <a:bodyPr/>
          <a:lstStyle/>
          <a:p>
            <a:r>
              <a:rPr lang="en-US" dirty="0"/>
              <a:t>Checklist – Required Pages (2)</a:t>
            </a:r>
          </a:p>
        </p:txBody>
      </p:sp>
      <p:sp>
        <p:nvSpPr>
          <p:cNvPr id="3" name="Content Placeholder 2">
            <a:extLst>
              <a:ext uri="{FF2B5EF4-FFF2-40B4-BE49-F238E27FC236}">
                <a16:creationId xmlns:a16="http://schemas.microsoft.com/office/drawing/2014/main" id="{9C62BB48-2412-4E23-B12A-6149038A5971}"/>
              </a:ext>
            </a:extLst>
          </p:cNvPr>
          <p:cNvSpPr>
            <a:spLocks noGrp="1"/>
          </p:cNvSpPr>
          <p:nvPr>
            <p:ph idx="1"/>
          </p:nvPr>
        </p:nvSpPr>
        <p:spPr/>
        <p:txBody>
          <a:bodyPr/>
          <a:lstStyle/>
          <a:p>
            <a:pPr marL="690563" indent="-465138">
              <a:buFont typeface="Wingdings" panose="05000000000000000000" pitchFamily="2" charset="2"/>
              <a:buChar char="q"/>
            </a:pPr>
            <a:r>
              <a:rPr lang="en-US" altLang="en-US" dirty="0"/>
              <a:t>Budget Narrative, not part of the 17 page narrative</a:t>
            </a:r>
          </a:p>
          <a:p>
            <a:pPr marL="690563" indent="-465138">
              <a:buFont typeface="Wingdings" panose="05000000000000000000" pitchFamily="2" charset="2"/>
              <a:buChar char="q"/>
            </a:pPr>
            <a:r>
              <a:rPr lang="en-US" altLang="en-US" dirty="0"/>
              <a:t>Three (3) Signed Letters of Support</a:t>
            </a:r>
          </a:p>
          <a:p>
            <a:pPr marL="690563" indent="-465138">
              <a:buFont typeface="Wingdings" panose="05000000000000000000" pitchFamily="2" charset="2"/>
              <a:buChar char="q"/>
            </a:pPr>
            <a:r>
              <a:rPr lang="en-US" altLang="en-US" dirty="0"/>
              <a:t>Job descriptions and/or duty statements for positions paid out of EHCY and/or Title I, Part A reservation funds for homeless education</a:t>
            </a:r>
          </a:p>
        </p:txBody>
      </p:sp>
      <p:sp>
        <p:nvSpPr>
          <p:cNvPr id="4" name="Slide Number Placeholder 3">
            <a:extLst>
              <a:ext uri="{FF2B5EF4-FFF2-40B4-BE49-F238E27FC236}">
                <a16:creationId xmlns:a16="http://schemas.microsoft.com/office/drawing/2014/main" id="{0E9C6E1D-5515-4936-B0CC-CF5D4B4DDA03}"/>
              </a:ext>
            </a:extLst>
          </p:cNvPr>
          <p:cNvSpPr>
            <a:spLocks noGrp="1"/>
          </p:cNvSpPr>
          <p:nvPr>
            <p:ph type="sldNum" sz="quarter" idx="12"/>
          </p:nvPr>
        </p:nvSpPr>
        <p:spPr/>
        <p:txBody>
          <a:bodyPr/>
          <a:lstStyle/>
          <a:p>
            <a:fld id="{DE3D3780-1811-4F9F-8C48-A69808AF7BC6}" type="slidenum">
              <a:rPr lang="en-US" smtClean="0"/>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A2CD6-783E-4BA5-8C1C-6F559437C77B}"/>
              </a:ext>
            </a:extLst>
          </p:cNvPr>
          <p:cNvSpPr>
            <a:spLocks noGrp="1"/>
          </p:cNvSpPr>
          <p:nvPr>
            <p:ph type="title"/>
          </p:nvPr>
        </p:nvSpPr>
        <p:spPr>
          <a:xfrm>
            <a:off x="288176" y="2086495"/>
            <a:ext cx="3507971" cy="2506286"/>
          </a:xfrm>
        </p:spPr>
        <p:txBody>
          <a:bodyPr anchor="ctr"/>
          <a:lstStyle/>
          <a:p>
            <a:r>
              <a:rPr lang="en-US" dirty="0"/>
              <a:t>Three Signed Letters of Support</a:t>
            </a:r>
          </a:p>
        </p:txBody>
      </p:sp>
      <p:sp>
        <p:nvSpPr>
          <p:cNvPr id="61443" name="Content Placeholder 2">
            <a:extLst>
              <a:ext uri="{FF2B5EF4-FFF2-40B4-BE49-F238E27FC236}">
                <a16:creationId xmlns:a16="http://schemas.microsoft.com/office/drawing/2014/main" id="{C163C787-D0F4-459F-AF6C-C1BEE8AB1257}"/>
              </a:ext>
            </a:extLst>
          </p:cNvPr>
          <p:cNvSpPr>
            <a:spLocks noGrp="1" noChangeArrowheads="1"/>
          </p:cNvSpPr>
          <p:nvPr>
            <p:ph idx="1"/>
          </p:nvPr>
        </p:nvSpPr>
        <p:spPr/>
        <p:txBody>
          <a:bodyPr anchor="ctr"/>
          <a:lstStyle/>
          <a:p>
            <a:r>
              <a:rPr lang="en-US" altLang="en-US" dirty="0"/>
              <a:t>The three signed letters of support are </a:t>
            </a:r>
            <a:r>
              <a:rPr lang="en-US" altLang="en-US" b="1" dirty="0"/>
              <a:t>required</a:t>
            </a:r>
            <a:r>
              <a:rPr lang="en-US" altLang="en-US" dirty="0"/>
              <a:t> and may be from outside organizations that work collaboratively with the COE, including districts they are supporting</a:t>
            </a:r>
          </a:p>
          <a:p>
            <a:r>
              <a:rPr lang="en-US" altLang="en-US" dirty="0"/>
              <a:t>Individuals should not be employees of the COE, and organizations should not be another COE </a:t>
            </a:r>
          </a:p>
          <a:p>
            <a:r>
              <a:rPr lang="en-US" altLang="en-US" dirty="0"/>
              <a:t>Please make sure that these letters and/or organizations are discussed in your narrative</a:t>
            </a:r>
          </a:p>
        </p:txBody>
      </p:sp>
      <p:sp>
        <p:nvSpPr>
          <p:cNvPr id="5" name="Slide Number Placeholder 4">
            <a:extLst>
              <a:ext uri="{FF2B5EF4-FFF2-40B4-BE49-F238E27FC236}">
                <a16:creationId xmlns:a16="http://schemas.microsoft.com/office/drawing/2014/main" id="{6B652646-2A21-4A8F-8A89-EFBD3802DA8E}"/>
              </a:ext>
            </a:extLst>
          </p:cNvPr>
          <p:cNvSpPr>
            <a:spLocks noGrp="1"/>
          </p:cNvSpPr>
          <p:nvPr>
            <p:ph type="sldNum" sz="quarter" idx="12"/>
          </p:nvPr>
        </p:nvSpPr>
        <p:spPr/>
        <p:txBody>
          <a:bodyPr/>
          <a:lstStyle/>
          <a:p>
            <a:fld id="{BEFCC768-6421-40FE-B78B-F5505CBD4BD9}" type="slidenum">
              <a:rPr lang="en-US" smtClean="0"/>
              <a:pPr/>
              <a:t>23</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C9859-A803-4A5D-841D-F28E52452F58}"/>
              </a:ext>
            </a:extLst>
          </p:cNvPr>
          <p:cNvSpPr>
            <a:spLocks noGrp="1"/>
          </p:cNvSpPr>
          <p:nvPr>
            <p:ph type="title"/>
          </p:nvPr>
        </p:nvSpPr>
        <p:spPr/>
        <p:txBody>
          <a:bodyPr/>
          <a:lstStyle/>
          <a:p>
            <a:r>
              <a:rPr lang="en-US" dirty="0"/>
              <a:t>Application Review (1)</a:t>
            </a:r>
          </a:p>
        </p:txBody>
      </p:sp>
      <p:sp>
        <p:nvSpPr>
          <p:cNvPr id="63491" name="Content Placeholder 2">
            <a:extLst>
              <a:ext uri="{FF2B5EF4-FFF2-40B4-BE49-F238E27FC236}">
                <a16:creationId xmlns:a16="http://schemas.microsoft.com/office/drawing/2014/main" id="{1AC2A477-8794-402F-9F16-F400AF06A327}"/>
              </a:ext>
            </a:extLst>
          </p:cNvPr>
          <p:cNvSpPr>
            <a:spLocks noGrp="1" noChangeArrowheads="1"/>
          </p:cNvSpPr>
          <p:nvPr>
            <p:ph idx="1"/>
          </p:nvPr>
        </p:nvSpPr>
        <p:spPr/>
        <p:txBody>
          <a:bodyPr/>
          <a:lstStyle/>
          <a:p>
            <a:r>
              <a:rPr lang="en-US" altLang="en-US" dirty="0"/>
              <a:t>Applications will be read and scored by trained readers</a:t>
            </a:r>
          </a:p>
          <a:p>
            <a:r>
              <a:rPr lang="en-US" altLang="en-US" dirty="0"/>
              <a:t>Scoring rubric will be used</a:t>
            </a:r>
          </a:p>
          <a:p>
            <a:r>
              <a:rPr lang="en-US" altLang="en-US" dirty="0"/>
              <a:t>After each question, the rubric is displayed starting on page 12 of the RFA</a:t>
            </a:r>
          </a:p>
          <a:p>
            <a:r>
              <a:rPr lang="en-US" altLang="en-US" dirty="0"/>
              <a:t>Scores will be based upon the quality of RFA, articulated need, and ability to meet such need</a:t>
            </a:r>
          </a:p>
        </p:txBody>
      </p:sp>
      <p:sp>
        <p:nvSpPr>
          <p:cNvPr id="4" name="Slide Number Placeholder 3">
            <a:extLst>
              <a:ext uri="{FF2B5EF4-FFF2-40B4-BE49-F238E27FC236}">
                <a16:creationId xmlns:a16="http://schemas.microsoft.com/office/drawing/2014/main" id="{0F72C253-3EBA-4BC8-A8AA-2BD976F6441A}"/>
              </a:ext>
            </a:extLst>
          </p:cNvPr>
          <p:cNvSpPr>
            <a:spLocks noGrp="1"/>
          </p:cNvSpPr>
          <p:nvPr>
            <p:ph type="sldNum" sz="quarter" idx="12"/>
          </p:nvPr>
        </p:nvSpPr>
        <p:spPr/>
        <p:txBody>
          <a:bodyPr/>
          <a:lstStyle/>
          <a:p>
            <a:fld id="{050DBF18-0EF8-4705-8153-3F0E8EE0F086}" type="slidenum">
              <a:rPr lang="en-US" smtClean="0"/>
              <a:pPr/>
              <a:t>24</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8E9F6-A48D-4A4E-8091-4DA8C13DBFD3}"/>
              </a:ext>
            </a:extLst>
          </p:cNvPr>
          <p:cNvSpPr>
            <a:spLocks noGrp="1"/>
          </p:cNvSpPr>
          <p:nvPr>
            <p:ph type="title"/>
          </p:nvPr>
        </p:nvSpPr>
        <p:spPr/>
        <p:txBody>
          <a:bodyPr/>
          <a:lstStyle/>
          <a:p>
            <a:r>
              <a:rPr lang="en-US" dirty="0"/>
              <a:t>Application Review (2)</a:t>
            </a:r>
          </a:p>
        </p:txBody>
      </p:sp>
      <p:sp>
        <p:nvSpPr>
          <p:cNvPr id="3" name="Content Placeholder 2">
            <a:extLst>
              <a:ext uri="{FF2B5EF4-FFF2-40B4-BE49-F238E27FC236}">
                <a16:creationId xmlns:a16="http://schemas.microsoft.com/office/drawing/2014/main" id="{8611B612-7385-42EA-A442-43A35D9BECAC}"/>
              </a:ext>
            </a:extLst>
          </p:cNvPr>
          <p:cNvSpPr>
            <a:spLocks noGrp="1"/>
          </p:cNvSpPr>
          <p:nvPr>
            <p:ph idx="1"/>
          </p:nvPr>
        </p:nvSpPr>
        <p:spPr/>
        <p:txBody>
          <a:bodyPr/>
          <a:lstStyle/>
          <a:p>
            <a:r>
              <a:rPr lang="en-US" altLang="en-US" dirty="0"/>
              <a:t>Interested readers, please contact:</a:t>
            </a:r>
          </a:p>
          <a:p>
            <a:pPr marL="0" indent="0" algn="ctr">
              <a:buNone/>
            </a:pPr>
            <a:r>
              <a:rPr lang="en-US" altLang="en-US" dirty="0"/>
              <a:t>Jennifer Thao</a:t>
            </a:r>
          </a:p>
          <a:p>
            <a:pPr marL="0" indent="0" algn="ctr">
              <a:buNone/>
            </a:pPr>
            <a:r>
              <a:rPr lang="en-US" altLang="en-US" dirty="0"/>
              <a:t>Associate Governmental Program Analyst</a:t>
            </a:r>
          </a:p>
          <a:p>
            <a:pPr marL="0" indent="0" algn="ctr">
              <a:buNone/>
            </a:pPr>
            <a:r>
              <a:rPr lang="en-US" dirty="0"/>
              <a:t>Integrated Student Support and Programs Office</a:t>
            </a:r>
          </a:p>
          <a:p>
            <a:pPr marL="0" indent="0" algn="ctr">
              <a:buNone/>
            </a:pPr>
            <a:r>
              <a:rPr lang="en-US" altLang="en-US" dirty="0"/>
              <a:t>California Department of Education</a:t>
            </a:r>
          </a:p>
          <a:p>
            <a:pPr marL="0" indent="0" algn="ctr">
              <a:buNone/>
            </a:pPr>
            <a:r>
              <a:rPr lang="en-US" altLang="en-US" dirty="0">
                <a:hlinkClick r:id="rId3" tooltip="This is Jennifer Thao's email address."/>
              </a:rPr>
              <a:t>JThao@cde.ca.gov</a:t>
            </a:r>
            <a:r>
              <a:rPr lang="en-US" altLang="en-US" dirty="0"/>
              <a:t> </a:t>
            </a:r>
          </a:p>
        </p:txBody>
      </p:sp>
      <p:sp>
        <p:nvSpPr>
          <p:cNvPr id="4" name="Slide Number Placeholder 3">
            <a:extLst>
              <a:ext uri="{FF2B5EF4-FFF2-40B4-BE49-F238E27FC236}">
                <a16:creationId xmlns:a16="http://schemas.microsoft.com/office/drawing/2014/main" id="{63275725-FB62-4E41-951B-09E46BAB8067}"/>
              </a:ext>
            </a:extLst>
          </p:cNvPr>
          <p:cNvSpPr>
            <a:spLocks noGrp="1"/>
          </p:cNvSpPr>
          <p:nvPr>
            <p:ph type="sldNum" sz="quarter" idx="12"/>
          </p:nvPr>
        </p:nvSpPr>
        <p:spPr/>
        <p:txBody>
          <a:bodyPr/>
          <a:lstStyle/>
          <a:p>
            <a:fld id="{F4F6ECDE-C2A0-40DE-9722-2772DD956393}" type="slidenum">
              <a:rPr lang="en-US" smtClean="0"/>
              <a:pPr/>
              <a:t>25</a:t>
            </a:fld>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408A5-1A6B-4246-AF4F-0B9B1EEC732E}"/>
              </a:ext>
            </a:extLst>
          </p:cNvPr>
          <p:cNvSpPr>
            <a:spLocks noGrp="1"/>
          </p:cNvSpPr>
          <p:nvPr>
            <p:ph type="title"/>
          </p:nvPr>
        </p:nvSpPr>
        <p:spPr/>
        <p:txBody>
          <a:bodyPr/>
          <a:lstStyle/>
          <a:p>
            <a:r>
              <a:rPr lang="en-US" dirty="0"/>
              <a:t>Impaction Points</a:t>
            </a:r>
          </a:p>
        </p:txBody>
      </p:sp>
      <p:sp>
        <p:nvSpPr>
          <p:cNvPr id="3" name="Content Placeholder 2">
            <a:extLst>
              <a:ext uri="{FF2B5EF4-FFF2-40B4-BE49-F238E27FC236}">
                <a16:creationId xmlns:a16="http://schemas.microsoft.com/office/drawing/2014/main" id="{5D0C77D8-6B3D-4B4C-80DA-C0959ED8E0DC}"/>
              </a:ext>
            </a:extLst>
          </p:cNvPr>
          <p:cNvSpPr>
            <a:spLocks noGrp="1"/>
          </p:cNvSpPr>
          <p:nvPr>
            <p:ph sz="half" idx="1"/>
          </p:nvPr>
        </p:nvSpPr>
        <p:spPr/>
        <p:txBody>
          <a:bodyPr/>
          <a:lstStyle/>
          <a:p>
            <a:r>
              <a:rPr lang="en-US" altLang="en-US" dirty="0"/>
              <a:t>The CDE will calculate an impaction percentage for each applicant and award points as follows:</a:t>
            </a:r>
          </a:p>
          <a:p>
            <a:endParaRPr lang="en-US" dirty="0"/>
          </a:p>
        </p:txBody>
      </p:sp>
      <p:graphicFrame>
        <p:nvGraphicFramePr>
          <p:cNvPr id="6" name="Content Placeholder 5" descr="Impaction percentage will be awarded as follows .01%–2.9% earns 0 points. Three percent–4.99% earns 2 points. Five percent–9.99% earns 4 points. Ten percent–19.99% earns 5 points. Over 20% earns 6 points.">
            <a:extLst>
              <a:ext uri="{FF2B5EF4-FFF2-40B4-BE49-F238E27FC236}">
                <a16:creationId xmlns:a16="http://schemas.microsoft.com/office/drawing/2014/main" id="{CDD82860-6063-43E9-AFDF-6F525CF0FA58}"/>
              </a:ext>
            </a:extLst>
          </p:cNvPr>
          <p:cNvGraphicFramePr>
            <a:graphicFrameLocks noGrp="1"/>
          </p:cNvGraphicFramePr>
          <p:nvPr>
            <p:ph sz="half" idx="2"/>
            <p:extLst>
              <p:ext uri="{D42A27DB-BD31-4B8C-83A1-F6EECF244321}">
                <p14:modId xmlns:p14="http://schemas.microsoft.com/office/powerpoint/2010/main" val="1649510330"/>
              </p:ext>
            </p:extLst>
          </p:nvPr>
        </p:nvGraphicFramePr>
        <p:xfrm>
          <a:off x="1066800" y="2791120"/>
          <a:ext cx="10058400" cy="3292476"/>
        </p:xfrm>
        <a:graphic>
          <a:graphicData uri="http://schemas.openxmlformats.org/drawingml/2006/table">
            <a:tbl>
              <a:tblPr firstRow="1" bandRow="1">
                <a:tableStyleId>{5C22544A-7EE6-4342-B048-85BDC9FD1C3A}</a:tableStyleId>
              </a:tblPr>
              <a:tblGrid>
                <a:gridCol w="5029200">
                  <a:extLst>
                    <a:ext uri="{9D8B030D-6E8A-4147-A177-3AD203B41FA5}">
                      <a16:colId xmlns:a16="http://schemas.microsoft.com/office/drawing/2014/main" val="20000"/>
                    </a:ext>
                  </a:extLst>
                </a:gridCol>
                <a:gridCol w="5029200">
                  <a:extLst>
                    <a:ext uri="{9D8B030D-6E8A-4147-A177-3AD203B41FA5}">
                      <a16:colId xmlns:a16="http://schemas.microsoft.com/office/drawing/2014/main" val="20001"/>
                    </a:ext>
                  </a:extLst>
                </a:gridCol>
              </a:tblGrid>
              <a:tr h="548746">
                <a:tc>
                  <a:txBody>
                    <a:bodyPr/>
                    <a:lstStyle/>
                    <a:p>
                      <a:pPr algn="ctr"/>
                      <a:r>
                        <a:rPr lang="en-US" sz="3000" dirty="0"/>
                        <a:t>Percent Impaction</a:t>
                      </a:r>
                    </a:p>
                  </a:txBody>
                  <a:tcPr marT="45729" marB="45729"/>
                </a:tc>
                <a:tc>
                  <a:txBody>
                    <a:bodyPr/>
                    <a:lstStyle/>
                    <a:p>
                      <a:pPr algn="ctr"/>
                      <a:r>
                        <a:rPr lang="en-US" sz="3000" dirty="0"/>
                        <a:t>Points</a:t>
                      </a:r>
                    </a:p>
                  </a:txBody>
                  <a:tcPr marT="45729" marB="45729"/>
                </a:tc>
                <a:extLst>
                  <a:ext uri="{0D108BD9-81ED-4DB2-BD59-A6C34878D82A}">
                    <a16:rowId xmlns:a16="http://schemas.microsoft.com/office/drawing/2014/main" val="10000"/>
                  </a:ext>
                </a:extLst>
              </a:tr>
              <a:tr h="548746">
                <a:tc>
                  <a:txBody>
                    <a:bodyPr/>
                    <a:lstStyle/>
                    <a:p>
                      <a:pPr algn="ctr"/>
                      <a:r>
                        <a:rPr lang="en-US" sz="3000" kern="1200" dirty="0">
                          <a:solidFill>
                            <a:schemeClr val="dk1"/>
                          </a:solidFill>
                          <a:effectLst/>
                          <a:latin typeface="+mn-lt"/>
                          <a:ea typeface="+mn-ea"/>
                          <a:cs typeface="+mn-cs"/>
                        </a:rPr>
                        <a:t>.01%–2.99%</a:t>
                      </a:r>
                      <a:endParaRPr lang="en-US" sz="3000" dirty="0"/>
                    </a:p>
                  </a:txBody>
                  <a:tcPr marT="45729" marB="45729"/>
                </a:tc>
                <a:tc>
                  <a:txBody>
                    <a:bodyPr/>
                    <a:lstStyle/>
                    <a:p>
                      <a:pPr algn="ctr"/>
                      <a:r>
                        <a:rPr lang="en-US" sz="3000" dirty="0"/>
                        <a:t>0</a:t>
                      </a:r>
                    </a:p>
                  </a:txBody>
                  <a:tcPr marT="45729" marB="45729"/>
                </a:tc>
                <a:extLst>
                  <a:ext uri="{0D108BD9-81ED-4DB2-BD59-A6C34878D82A}">
                    <a16:rowId xmlns:a16="http://schemas.microsoft.com/office/drawing/2014/main" val="10001"/>
                  </a:ext>
                </a:extLst>
              </a:tr>
              <a:tr h="5487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000" kern="1200" dirty="0">
                          <a:solidFill>
                            <a:schemeClr val="dk1"/>
                          </a:solidFill>
                          <a:effectLst/>
                          <a:latin typeface="+mn-lt"/>
                          <a:ea typeface="+mn-ea"/>
                          <a:cs typeface="+mn-cs"/>
                        </a:rPr>
                        <a:t>3.00%–4.99%</a:t>
                      </a:r>
                      <a:endParaRPr lang="en-US" sz="3000" dirty="0"/>
                    </a:p>
                  </a:txBody>
                  <a:tcPr marT="45729" marB="45729"/>
                </a:tc>
                <a:tc>
                  <a:txBody>
                    <a:bodyPr/>
                    <a:lstStyle/>
                    <a:p>
                      <a:pPr algn="ctr"/>
                      <a:r>
                        <a:rPr lang="en-US" sz="3000" dirty="0"/>
                        <a:t>2</a:t>
                      </a:r>
                    </a:p>
                  </a:txBody>
                  <a:tcPr marT="45729" marB="45729"/>
                </a:tc>
                <a:extLst>
                  <a:ext uri="{0D108BD9-81ED-4DB2-BD59-A6C34878D82A}">
                    <a16:rowId xmlns:a16="http://schemas.microsoft.com/office/drawing/2014/main" val="10002"/>
                  </a:ext>
                </a:extLst>
              </a:tr>
              <a:tr h="5487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000" kern="1200" dirty="0">
                          <a:solidFill>
                            <a:schemeClr val="dk1"/>
                          </a:solidFill>
                          <a:effectLst/>
                          <a:latin typeface="+mn-lt"/>
                          <a:ea typeface="+mn-ea"/>
                          <a:cs typeface="+mn-cs"/>
                        </a:rPr>
                        <a:t>5.00%–9.99%</a:t>
                      </a:r>
                      <a:endParaRPr lang="en-US" sz="3000" dirty="0"/>
                    </a:p>
                  </a:txBody>
                  <a:tcPr marT="45729" marB="45729"/>
                </a:tc>
                <a:tc>
                  <a:txBody>
                    <a:bodyPr/>
                    <a:lstStyle/>
                    <a:p>
                      <a:pPr algn="ctr"/>
                      <a:r>
                        <a:rPr lang="en-US" sz="3000" dirty="0"/>
                        <a:t>4</a:t>
                      </a:r>
                    </a:p>
                  </a:txBody>
                  <a:tcPr marT="45729" marB="45729"/>
                </a:tc>
                <a:extLst>
                  <a:ext uri="{0D108BD9-81ED-4DB2-BD59-A6C34878D82A}">
                    <a16:rowId xmlns:a16="http://schemas.microsoft.com/office/drawing/2014/main" val="10003"/>
                  </a:ext>
                </a:extLst>
              </a:tr>
              <a:tr h="5487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000" kern="1200" dirty="0">
                          <a:solidFill>
                            <a:schemeClr val="dk1"/>
                          </a:solidFill>
                          <a:effectLst/>
                          <a:latin typeface="+mn-lt"/>
                          <a:ea typeface="+mn-ea"/>
                          <a:cs typeface="+mn-cs"/>
                        </a:rPr>
                        <a:t>10.00%–19.99%</a:t>
                      </a:r>
                      <a:endParaRPr lang="en-US" sz="3000" dirty="0"/>
                    </a:p>
                  </a:txBody>
                  <a:tcPr marT="45729" marB="45729"/>
                </a:tc>
                <a:tc>
                  <a:txBody>
                    <a:bodyPr/>
                    <a:lstStyle/>
                    <a:p>
                      <a:pPr algn="ctr"/>
                      <a:r>
                        <a:rPr lang="en-US" sz="3000" dirty="0"/>
                        <a:t>5</a:t>
                      </a:r>
                    </a:p>
                  </a:txBody>
                  <a:tcPr marT="45729" marB="45729"/>
                </a:tc>
                <a:extLst>
                  <a:ext uri="{0D108BD9-81ED-4DB2-BD59-A6C34878D82A}">
                    <a16:rowId xmlns:a16="http://schemas.microsoft.com/office/drawing/2014/main" val="10004"/>
                  </a:ext>
                </a:extLst>
              </a:tr>
              <a:tr h="5487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000" kern="1200" dirty="0">
                          <a:solidFill>
                            <a:schemeClr val="dk1"/>
                          </a:solidFill>
                          <a:effectLst/>
                          <a:latin typeface="+mn-lt"/>
                          <a:ea typeface="+mn-ea"/>
                          <a:cs typeface="+mn-cs"/>
                        </a:rPr>
                        <a:t>Over 20.00%</a:t>
                      </a:r>
                      <a:endParaRPr lang="en-US" sz="3000" dirty="0"/>
                    </a:p>
                  </a:txBody>
                  <a:tcPr marT="45729" marB="45729"/>
                </a:tc>
                <a:tc>
                  <a:txBody>
                    <a:bodyPr/>
                    <a:lstStyle/>
                    <a:p>
                      <a:pPr algn="ctr"/>
                      <a:r>
                        <a:rPr lang="en-US" sz="3000" dirty="0"/>
                        <a:t>6</a:t>
                      </a:r>
                    </a:p>
                  </a:txBody>
                  <a:tcPr marT="45729" marB="45729"/>
                </a:tc>
                <a:extLst>
                  <a:ext uri="{0D108BD9-81ED-4DB2-BD59-A6C34878D82A}">
                    <a16:rowId xmlns:a16="http://schemas.microsoft.com/office/drawing/2014/main" val="10005"/>
                  </a:ext>
                </a:extLst>
              </a:tr>
            </a:tbl>
          </a:graphicData>
        </a:graphic>
      </p:graphicFrame>
      <p:sp>
        <p:nvSpPr>
          <p:cNvPr id="5" name="Slide Number Placeholder 4">
            <a:extLst>
              <a:ext uri="{FF2B5EF4-FFF2-40B4-BE49-F238E27FC236}">
                <a16:creationId xmlns:a16="http://schemas.microsoft.com/office/drawing/2014/main" id="{CA263740-6A67-45B2-B04E-2CDF36E22130}"/>
              </a:ext>
            </a:extLst>
          </p:cNvPr>
          <p:cNvSpPr>
            <a:spLocks noGrp="1"/>
          </p:cNvSpPr>
          <p:nvPr>
            <p:ph type="sldNum" sz="quarter" idx="12"/>
          </p:nvPr>
        </p:nvSpPr>
        <p:spPr/>
        <p:txBody>
          <a:bodyPr/>
          <a:lstStyle/>
          <a:p>
            <a:fld id="{D2C969D6-6B1C-4F75-BC74-8E10236C1E09}" type="slidenum">
              <a:rPr lang="en-US" smtClean="0"/>
              <a:pPr/>
              <a:t>26</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81272-F88D-4188-8379-1490172736F1}"/>
              </a:ext>
            </a:extLst>
          </p:cNvPr>
          <p:cNvSpPr>
            <a:spLocks noGrp="1"/>
          </p:cNvSpPr>
          <p:nvPr>
            <p:ph type="title"/>
          </p:nvPr>
        </p:nvSpPr>
        <p:spPr/>
        <p:txBody>
          <a:bodyPr/>
          <a:lstStyle/>
          <a:p>
            <a:r>
              <a:rPr lang="en-US" dirty="0"/>
              <a:t>Impaction Point Calculation</a:t>
            </a:r>
          </a:p>
        </p:txBody>
      </p:sp>
      <p:sp>
        <p:nvSpPr>
          <p:cNvPr id="69635" name="Content Placeholder 2">
            <a:extLst>
              <a:ext uri="{FF2B5EF4-FFF2-40B4-BE49-F238E27FC236}">
                <a16:creationId xmlns:a16="http://schemas.microsoft.com/office/drawing/2014/main" id="{0ABF5458-0C86-4F7B-AE1F-8A77E18A26B7}"/>
              </a:ext>
            </a:extLst>
          </p:cNvPr>
          <p:cNvSpPr>
            <a:spLocks noGrp="1" noChangeArrowheads="1"/>
          </p:cNvSpPr>
          <p:nvPr>
            <p:ph idx="1"/>
          </p:nvPr>
        </p:nvSpPr>
        <p:spPr/>
        <p:txBody>
          <a:bodyPr/>
          <a:lstStyle/>
          <a:p>
            <a:r>
              <a:rPr lang="en-US" altLang="en-US" dirty="0"/>
              <a:t>To calculate your countywide percentage of cumulative homeless students compared to cumulative total enrollment, you need to divide the countywide cumulative homeless enrollment by the countywide cumulative total enrollment</a:t>
            </a:r>
          </a:p>
          <a:p>
            <a:r>
              <a:rPr lang="en-US" altLang="en-US" dirty="0"/>
              <a:t>For example, if the county has 397 homeless students and 10,340 total enrollment, you would have 3 percent:</a:t>
            </a:r>
          </a:p>
          <a:p>
            <a:pPr lvl="1"/>
            <a:r>
              <a:rPr lang="en-US" altLang="en-US" dirty="0"/>
              <a:t>397 ÷ 10,340 = .038</a:t>
            </a:r>
          </a:p>
          <a:p>
            <a:pPr lvl="1"/>
            <a:r>
              <a:rPr lang="en-US" altLang="en-US" dirty="0"/>
              <a:t>3.8 percent of total enrollment is homeless, which would give you an extra 2 points</a:t>
            </a:r>
          </a:p>
        </p:txBody>
      </p:sp>
      <p:sp>
        <p:nvSpPr>
          <p:cNvPr id="4" name="Slide Number Placeholder 3">
            <a:extLst>
              <a:ext uri="{FF2B5EF4-FFF2-40B4-BE49-F238E27FC236}">
                <a16:creationId xmlns:a16="http://schemas.microsoft.com/office/drawing/2014/main" id="{34C492FF-9747-424A-ADBD-C7D7B1495120}"/>
              </a:ext>
            </a:extLst>
          </p:cNvPr>
          <p:cNvSpPr>
            <a:spLocks noGrp="1"/>
          </p:cNvSpPr>
          <p:nvPr>
            <p:ph type="sldNum" sz="quarter" idx="12"/>
          </p:nvPr>
        </p:nvSpPr>
        <p:spPr/>
        <p:txBody>
          <a:bodyPr/>
          <a:lstStyle/>
          <a:p>
            <a:fld id="{B452C884-222B-4E57-977D-9302BDCA4D90}" type="slidenum">
              <a:rPr lang="en-US" smtClean="0"/>
              <a:pPr/>
              <a:t>27</a:t>
            </a:fld>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A0066-5617-4F2C-9EB3-47CBD633868C}"/>
              </a:ext>
            </a:extLst>
          </p:cNvPr>
          <p:cNvSpPr>
            <a:spLocks noGrp="1"/>
          </p:cNvSpPr>
          <p:nvPr>
            <p:ph type="title"/>
          </p:nvPr>
        </p:nvSpPr>
        <p:spPr/>
        <p:txBody>
          <a:bodyPr/>
          <a:lstStyle/>
          <a:p>
            <a:r>
              <a:rPr lang="en-US" dirty="0"/>
              <a:t>Appeals</a:t>
            </a:r>
          </a:p>
        </p:txBody>
      </p:sp>
      <p:sp>
        <p:nvSpPr>
          <p:cNvPr id="3" name="Content Placeholder 2">
            <a:extLst>
              <a:ext uri="{FF2B5EF4-FFF2-40B4-BE49-F238E27FC236}">
                <a16:creationId xmlns:a16="http://schemas.microsoft.com/office/drawing/2014/main" id="{3FB6E1BC-62B0-48A2-92B1-B3B3CD669CB3}"/>
              </a:ext>
            </a:extLst>
          </p:cNvPr>
          <p:cNvSpPr>
            <a:spLocks noGrp="1"/>
          </p:cNvSpPr>
          <p:nvPr>
            <p:ph idx="1"/>
          </p:nvPr>
        </p:nvSpPr>
        <p:spPr/>
        <p:txBody>
          <a:bodyPr/>
          <a:lstStyle/>
          <a:p>
            <a:r>
              <a:rPr lang="en-US" altLang="en-US" dirty="0"/>
              <a:t>Appeals are limited to the grounds that the application process was not followed, not the actual score of the readers </a:t>
            </a:r>
          </a:p>
          <a:p>
            <a:r>
              <a:rPr lang="en-US" altLang="en-US" dirty="0"/>
              <a:t>Late appeals will not be considered</a:t>
            </a:r>
          </a:p>
          <a:p>
            <a:r>
              <a:rPr lang="en-US" dirty="0"/>
              <a:t>Applicants who wish to appeal must submit a letter of appeal by mail, fax, or in person to:</a:t>
            </a:r>
          </a:p>
          <a:p>
            <a:pPr marL="0" indent="0" algn="ctr">
              <a:buNone/>
            </a:pPr>
            <a:r>
              <a:rPr lang="en-US" dirty="0"/>
              <a:t>ATTN: William McGee, Division Director</a:t>
            </a:r>
            <a:br>
              <a:rPr lang="en-US" dirty="0"/>
            </a:br>
            <a:r>
              <a:rPr lang="en-US" dirty="0"/>
              <a:t>Student Achievement and Support Division</a:t>
            </a:r>
            <a:br>
              <a:rPr lang="en-US" dirty="0"/>
            </a:br>
            <a:r>
              <a:rPr lang="en-US" dirty="0"/>
              <a:t>1430 N Street, Suite 6208</a:t>
            </a:r>
            <a:br>
              <a:rPr lang="en-US" dirty="0"/>
            </a:br>
            <a:r>
              <a:rPr lang="en-US" dirty="0"/>
              <a:t>Sacramento, CA 95814-5901</a:t>
            </a:r>
          </a:p>
        </p:txBody>
      </p:sp>
      <p:sp>
        <p:nvSpPr>
          <p:cNvPr id="4" name="Slide Number Placeholder 3">
            <a:extLst>
              <a:ext uri="{FF2B5EF4-FFF2-40B4-BE49-F238E27FC236}">
                <a16:creationId xmlns:a16="http://schemas.microsoft.com/office/drawing/2014/main" id="{3C554129-702C-4CD7-A152-7E37E273E791}"/>
              </a:ext>
            </a:extLst>
          </p:cNvPr>
          <p:cNvSpPr>
            <a:spLocks noGrp="1"/>
          </p:cNvSpPr>
          <p:nvPr>
            <p:ph type="sldNum" sz="quarter" idx="12"/>
          </p:nvPr>
        </p:nvSpPr>
        <p:spPr/>
        <p:txBody>
          <a:bodyPr/>
          <a:lstStyle/>
          <a:p>
            <a:fld id="{E7BF6A54-5118-4884-9F31-5219C6150052}" type="slidenum">
              <a:rPr lang="en-US" smtClean="0"/>
              <a:pPr/>
              <a:t>28</a:t>
            </a:fld>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6F2AF-C198-45EB-BB3E-F01C9058555B}"/>
              </a:ext>
            </a:extLst>
          </p:cNvPr>
          <p:cNvSpPr>
            <a:spLocks noGrp="1"/>
          </p:cNvSpPr>
          <p:nvPr>
            <p:ph type="title"/>
          </p:nvPr>
        </p:nvSpPr>
        <p:spPr/>
        <p:txBody>
          <a:bodyPr/>
          <a:lstStyle/>
          <a:p>
            <a:r>
              <a:rPr lang="en-US" dirty="0"/>
              <a:t>Award Amounts (1)</a:t>
            </a:r>
          </a:p>
        </p:txBody>
      </p:sp>
      <p:graphicFrame>
        <p:nvGraphicFramePr>
          <p:cNvPr id="5" name="Content Placeholder 4" descr="Please refer to Appendix #1 for alternate text of this table.">
            <a:extLst>
              <a:ext uri="{FF2B5EF4-FFF2-40B4-BE49-F238E27FC236}">
                <a16:creationId xmlns:a16="http://schemas.microsoft.com/office/drawing/2014/main" id="{AB8C40F4-4A37-4724-9168-53D91370D878}"/>
              </a:ext>
            </a:extLst>
          </p:cNvPr>
          <p:cNvGraphicFramePr>
            <a:graphicFrameLocks noGrp="1"/>
          </p:cNvGraphicFramePr>
          <p:nvPr>
            <p:ph idx="1"/>
            <p:extLst>
              <p:ext uri="{D42A27DB-BD31-4B8C-83A1-F6EECF244321}">
                <p14:modId xmlns:p14="http://schemas.microsoft.com/office/powerpoint/2010/main" val="4053478218"/>
              </p:ext>
            </p:extLst>
          </p:nvPr>
        </p:nvGraphicFramePr>
        <p:xfrm>
          <a:off x="602456" y="1922463"/>
          <a:ext cx="10987087" cy="4348162"/>
        </p:xfrm>
        <a:graphic>
          <a:graphicData uri="http://schemas.openxmlformats.org/drawingml/2006/table">
            <a:tbl>
              <a:tblPr firstRow="1" bandRow="1">
                <a:tableStyleId>{5C22544A-7EE6-4342-B048-85BDC9FD1C3A}</a:tableStyleId>
              </a:tblPr>
              <a:tblGrid>
                <a:gridCol w="7515225">
                  <a:extLst>
                    <a:ext uri="{9D8B030D-6E8A-4147-A177-3AD203B41FA5}">
                      <a16:colId xmlns:a16="http://schemas.microsoft.com/office/drawing/2014/main" val="20000"/>
                    </a:ext>
                  </a:extLst>
                </a:gridCol>
                <a:gridCol w="3471862">
                  <a:extLst>
                    <a:ext uri="{9D8B030D-6E8A-4147-A177-3AD203B41FA5}">
                      <a16:colId xmlns:a16="http://schemas.microsoft.com/office/drawing/2014/main" val="20001"/>
                    </a:ext>
                  </a:extLst>
                </a:gridCol>
              </a:tblGrid>
              <a:tr h="1125098">
                <a:tc>
                  <a:txBody>
                    <a:bodyPr/>
                    <a:lstStyle/>
                    <a:p>
                      <a:pPr algn="ctr"/>
                      <a:r>
                        <a:rPr lang="en-US" sz="3200" b="1" kern="1200" dirty="0">
                          <a:solidFill>
                            <a:schemeClr val="lt1"/>
                          </a:solidFill>
                          <a:effectLst/>
                          <a:latin typeface="+mn-lt"/>
                          <a:ea typeface="+mn-ea"/>
                          <a:cs typeface="+mn-cs"/>
                        </a:rPr>
                        <a:t>Number of enrolled homeless children and youth</a:t>
                      </a:r>
                      <a:endParaRPr lang="en-US" sz="3200" dirty="0"/>
                    </a:p>
                  </a:txBody>
                  <a:tcPr marT="45713" marB="45713"/>
                </a:tc>
                <a:tc>
                  <a:txBody>
                    <a:bodyPr/>
                    <a:lstStyle/>
                    <a:p>
                      <a:pPr algn="ctr"/>
                      <a:r>
                        <a:rPr lang="en-US" sz="3200" b="1" kern="1200" dirty="0">
                          <a:solidFill>
                            <a:schemeClr val="lt1"/>
                          </a:solidFill>
                          <a:effectLst/>
                          <a:latin typeface="+mn-lt"/>
                          <a:ea typeface="+mn-ea"/>
                          <a:cs typeface="+mn-cs"/>
                        </a:rPr>
                        <a:t>Maximum funding</a:t>
                      </a:r>
                      <a:endParaRPr lang="en-US" sz="3200" dirty="0"/>
                    </a:p>
                  </a:txBody>
                  <a:tcPr marT="45713" marB="45713"/>
                </a:tc>
                <a:extLst>
                  <a:ext uri="{0D108BD9-81ED-4DB2-BD59-A6C34878D82A}">
                    <a16:rowId xmlns:a16="http://schemas.microsoft.com/office/drawing/2014/main" val="10000"/>
                  </a:ext>
                </a:extLst>
              </a:tr>
              <a:tr h="805766">
                <a:tc>
                  <a:txBody>
                    <a:bodyPr/>
                    <a:lstStyle/>
                    <a:p>
                      <a:pPr algn="ctr"/>
                      <a:r>
                        <a:rPr lang="en-US" sz="3200" kern="1200" dirty="0">
                          <a:solidFill>
                            <a:schemeClr val="dk1"/>
                          </a:solidFill>
                          <a:effectLst/>
                          <a:latin typeface="+mn-lt"/>
                          <a:ea typeface="+mn-ea"/>
                          <a:cs typeface="+mn-cs"/>
                        </a:rPr>
                        <a:t>0–99</a:t>
                      </a:r>
                      <a:endParaRPr lang="en-US" sz="3200" dirty="0"/>
                    </a:p>
                  </a:txBody>
                  <a:tcPr marT="45713" marB="45713" anchor="ctr"/>
                </a:tc>
                <a:tc>
                  <a:txBody>
                    <a:bodyPr/>
                    <a:lstStyle/>
                    <a:p>
                      <a:pPr algn="ctr"/>
                      <a:r>
                        <a:rPr lang="en-US" sz="3200" kern="1200" dirty="0">
                          <a:solidFill>
                            <a:schemeClr val="dk1"/>
                          </a:solidFill>
                          <a:effectLst/>
                          <a:latin typeface="+mn-lt"/>
                          <a:ea typeface="+mn-ea"/>
                          <a:cs typeface="+mn-cs"/>
                        </a:rPr>
                        <a:t>$ 15,000</a:t>
                      </a:r>
                      <a:endParaRPr lang="en-US" sz="3200" dirty="0"/>
                    </a:p>
                  </a:txBody>
                  <a:tcPr marT="45713" marB="45713" anchor="ctr"/>
                </a:tc>
                <a:extLst>
                  <a:ext uri="{0D108BD9-81ED-4DB2-BD59-A6C34878D82A}">
                    <a16:rowId xmlns:a16="http://schemas.microsoft.com/office/drawing/2014/main" val="10001"/>
                  </a:ext>
                </a:extLst>
              </a:tr>
              <a:tr h="80576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kern="1200" dirty="0">
                          <a:solidFill>
                            <a:schemeClr val="dk1"/>
                          </a:solidFill>
                          <a:effectLst/>
                          <a:latin typeface="+mn-lt"/>
                          <a:ea typeface="+mn-ea"/>
                          <a:cs typeface="+mn-cs"/>
                        </a:rPr>
                        <a:t>100–249</a:t>
                      </a:r>
                      <a:endParaRPr lang="en-US" sz="3200" dirty="0"/>
                    </a:p>
                  </a:txBody>
                  <a:tcPr marT="45713" marB="4571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kern="1200" dirty="0">
                          <a:solidFill>
                            <a:schemeClr val="dk1"/>
                          </a:solidFill>
                          <a:effectLst/>
                          <a:latin typeface="+mn-lt"/>
                          <a:ea typeface="+mn-ea"/>
                          <a:cs typeface="+mn-cs"/>
                        </a:rPr>
                        <a:t>$ 25,000</a:t>
                      </a:r>
                      <a:endParaRPr lang="en-US" sz="3200" dirty="0"/>
                    </a:p>
                  </a:txBody>
                  <a:tcPr marT="45713" marB="45713" anchor="ctr"/>
                </a:tc>
                <a:extLst>
                  <a:ext uri="{0D108BD9-81ED-4DB2-BD59-A6C34878D82A}">
                    <a16:rowId xmlns:a16="http://schemas.microsoft.com/office/drawing/2014/main" val="10002"/>
                  </a:ext>
                </a:extLst>
              </a:tr>
              <a:tr h="80576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kern="1200" dirty="0">
                          <a:solidFill>
                            <a:schemeClr val="dk1"/>
                          </a:solidFill>
                          <a:effectLst/>
                          <a:latin typeface="+mn-lt"/>
                          <a:ea typeface="+mn-ea"/>
                          <a:cs typeface="+mn-cs"/>
                        </a:rPr>
                        <a:t>250–499</a:t>
                      </a:r>
                      <a:endParaRPr lang="en-US" sz="3200" dirty="0"/>
                    </a:p>
                  </a:txBody>
                  <a:tcPr marT="45713" marB="4571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kern="1200" dirty="0">
                          <a:solidFill>
                            <a:schemeClr val="dk1"/>
                          </a:solidFill>
                          <a:effectLst/>
                          <a:latin typeface="+mn-lt"/>
                          <a:ea typeface="+mn-ea"/>
                          <a:cs typeface="+mn-cs"/>
                        </a:rPr>
                        <a:t>$ 50,000</a:t>
                      </a:r>
                      <a:endParaRPr lang="en-US" sz="3200" dirty="0"/>
                    </a:p>
                  </a:txBody>
                  <a:tcPr marT="45713" marB="45713" anchor="ctr"/>
                </a:tc>
                <a:extLst>
                  <a:ext uri="{0D108BD9-81ED-4DB2-BD59-A6C34878D82A}">
                    <a16:rowId xmlns:a16="http://schemas.microsoft.com/office/drawing/2014/main" val="10003"/>
                  </a:ext>
                </a:extLst>
              </a:tr>
              <a:tr h="80576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kern="1200" dirty="0">
                          <a:solidFill>
                            <a:schemeClr val="dk1"/>
                          </a:solidFill>
                          <a:effectLst/>
                          <a:latin typeface="+mn-lt"/>
                          <a:ea typeface="+mn-ea"/>
                          <a:cs typeface="+mn-cs"/>
                        </a:rPr>
                        <a:t>500–1,499</a:t>
                      </a:r>
                      <a:endParaRPr lang="en-US" sz="3200" dirty="0"/>
                    </a:p>
                  </a:txBody>
                  <a:tcPr marT="45713" marB="4571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kern="1200" dirty="0">
                          <a:solidFill>
                            <a:schemeClr val="dk1"/>
                          </a:solidFill>
                          <a:effectLst/>
                          <a:latin typeface="+mn-lt"/>
                          <a:ea typeface="+mn-ea"/>
                          <a:cs typeface="+mn-cs"/>
                        </a:rPr>
                        <a:t>$ 75,000</a:t>
                      </a:r>
                      <a:endParaRPr lang="en-US" sz="3200" dirty="0"/>
                    </a:p>
                  </a:txBody>
                  <a:tcPr marT="45713" marB="45713" anchor="ctr"/>
                </a:tc>
                <a:extLst>
                  <a:ext uri="{0D108BD9-81ED-4DB2-BD59-A6C34878D82A}">
                    <a16:rowId xmlns:a16="http://schemas.microsoft.com/office/drawing/2014/main" val="10004"/>
                  </a:ext>
                </a:extLst>
              </a:tr>
            </a:tbl>
          </a:graphicData>
        </a:graphic>
      </p:graphicFrame>
      <p:sp>
        <p:nvSpPr>
          <p:cNvPr id="4" name="Slide Number Placeholder 3">
            <a:extLst>
              <a:ext uri="{FF2B5EF4-FFF2-40B4-BE49-F238E27FC236}">
                <a16:creationId xmlns:a16="http://schemas.microsoft.com/office/drawing/2014/main" id="{E382511B-9A0E-4F17-87FA-35DD9C7C5DD8}"/>
              </a:ext>
            </a:extLst>
          </p:cNvPr>
          <p:cNvSpPr>
            <a:spLocks noGrp="1"/>
          </p:cNvSpPr>
          <p:nvPr>
            <p:ph type="sldNum" sz="quarter" idx="12"/>
          </p:nvPr>
        </p:nvSpPr>
        <p:spPr/>
        <p:txBody>
          <a:bodyPr/>
          <a:lstStyle/>
          <a:p>
            <a:fld id="{0CD63EB6-0CA0-4AE5-B42D-A882CFDD7D30}" type="slidenum">
              <a:rPr lang="en-US" smtClean="0"/>
              <a:pPr/>
              <a:t>29</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835AF-F7BD-4B87-BB42-C241D3C56231}"/>
              </a:ext>
            </a:extLst>
          </p:cNvPr>
          <p:cNvSpPr>
            <a:spLocks noGrp="1"/>
          </p:cNvSpPr>
          <p:nvPr>
            <p:ph type="title"/>
          </p:nvPr>
        </p:nvSpPr>
        <p:spPr/>
        <p:txBody>
          <a:bodyPr/>
          <a:lstStyle/>
          <a:p>
            <a:r>
              <a:rPr lang="en-US" dirty="0"/>
              <a:t>The Law: McKinney-Vento (1)</a:t>
            </a:r>
          </a:p>
        </p:txBody>
      </p:sp>
      <p:sp>
        <p:nvSpPr>
          <p:cNvPr id="3" name="Content Placeholder 2">
            <a:extLst>
              <a:ext uri="{FF2B5EF4-FFF2-40B4-BE49-F238E27FC236}">
                <a16:creationId xmlns:a16="http://schemas.microsoft.com/office/drawing/2014/main" id="{696C876E-A413-4DAE-87EA-26FE6434A01A}"/>
              </a:ext>
            </a:extLst>
          </p:cNvPr>
          <p:cNvSpPr>
            <a:spLocks noGrp="1"/>
          </p:cNvSpPr>
          <p:nvPr>
            <p:ph idx="1"/>
          </p:nvPr>
        </p:nvSpPr>
        <p:spPr/>
        <p:txBody>
          <a:bodyPr/>
          <a:lstStyle/>
          <a:p>
            <a:r>
              <a:rPr lang="en-US" altLang="en-US" dirty="0"/>
              <a:t>Originally passed in 1987</a:t>
            </a:r>
          </a:p>
          <a:p>
            <a:r>
              <a:rPr lang="en-US" altLang="en-US" dirty="0"/>
              <a:t>Reauthorized in 2015 by the Every Student Succeeds Act which went into effect on October 1, 2016</a:t>
            </a:r>
          </a:p>
          <a:p>
            <a:r>
              <a:rPr lang="en-US" dirty="0"/>
              <a:t>Designed to improve the educational stability, access, support, and academic achievement of children and youth experiencing homelessness</a:t>
            </a:r>
          </a:p>
        </p:txBody>
      </p:sp>
      <p:sp>
        <p:nvSpPr>
          <p:cNvPr id="4" name="Slide Number Placeholder 3">
            <a:extLst>
              <a:ext uri="{FF2B5EF4-FFF2-40B4-BE49-F238E27FC236}">
                <a16:creationId xmlns:a16="http://schemas.microsoft.com/office/drawing/2014/main" id="{A451309F-DF77-4CC5-B825-7ED805D5E758}"/>
              </a:ext>
            </a:extLst>
          </p:cNvPr>
          <p:cNvSpPr>
            <a:spLocks noGrp="1"/>
          </p:cNvSpPr>
          <p:nvPr>
            <p:ph type="sldNum" sz="quarter" idx="12"/>
          </p:nvPr>
        </p:nvSpPr>
        <p:spPr/>
        <p:txBody>
          <a:bodyPr/>
          <a:lstStyle/>
          <a:p>
            <a:fld id="{ACD6682F-0D4B-4529-A4C1-337FE8DB320B}" type="slidenum">
              <a:rPr lang="en-US" smtClean="0"/>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082ED-6D1F-4A3D-9BE7-57CE5AA4752B}"/>
              </a:ext>
            </a:extLst>
          </p:cNvPr>
          <p:cNvSpPr>
            <a:spLocks noGrp="1"/>
          </p:cNvSpPr>
          <p:nvPr>
            <p:ph type="title"/>
          </p:nvPr>
        </p:nvSpPr>
        <p:spPr/>
        <p:txBody>
          <a:bodyPr/>
          <a:lstStyle/>
          <a:p>
            <a:r>
              <a:rPr lang="en-US" dirty="0"/>
              <a:t>Award Amounts (2)</a:t>
            </a:r>
          </a:p>
        </p:txBody>
      </p:sp>
      <p:graphicFrame>
        <p:nvGraphicFramePr>
          <p:cNvPr id="5" name="Content Placeholder 4" descr="Please refer to Appendix #2 for alternate text of this table.">
            <a:extLst>
              <a:ext uri="{FF2B5EF4-FFF2-40B4-BE49-F238E27FC236}">
                <a16:creationId xmlns:a16="http://schemas.microsoft.com/office/drawing/2014/main" id="{3E7109E8-25F5-48A0-BD6A-1FE473C9666E}"/>
              </a:ext>
            </a:extLst>
          </p:cNvPr>
          <p:cNvGraphicFramePr>
            <a:graphicFrameLocks noGrp="1"/>
          </p:cNvGraphicFramePr>
          <p:nvPr>
            <p:ph idx="1"/>
            <p:extLst>
              <p:ext uri="{D42A27DB-BD31-4B8C-83A1-F6EECF244321}">
                <p14:modId xmlns:p14="http://schemas.microsoft.com/office/powerpoint/2010/main" val="3318675221"/>
              </p:ext>
            </p:extLst>
          </p:nvPr>
        </p:nvGraphicFramePr>
        <p:xfrm>
          <a:off x="601662" y="1953419"/>
          <a:ext cx="10988675" cy="4286250"/>
        </p:xfrm>
        <a:graphic>
          <a:graphicData uri="http://schemas.openxmlformats.org/drawingml/2006/table">
            <a:tbl>
              <a:tblPr firstRow="1" bandRow="1">
                <a:tableStyleId>{5C22544A-7EE6-4342-B048-85BDC9FD1C3A}</a:tableStyleId>
              </a:tblPr>
              <a:tblGrid>
                <a:gridCol w="7516672">
                  <a:extLst>
                    <a:ext uri="{9D8B030D-6E8A-4147-A177-3AD203B41FA5}">
                      <a16:colId xmlns:a16="http://schemas.microsoft.com/office/drawing/2014/main" val="20000"/>
                    </a:ext>
                  </a:extLst>
                </a:gridCol>
                <a:gridCol w="3472003">
                  <a:extLst>
                    <a:ext uri="{9D8B030D-6E8A-4147-A177-3AD203B41FA5}">
                      <a16:colId xmlns:a16="http://schemas.microsoft.com/office/drawing/2014/main" val="20001"/>
                    </a:ext>
                  </a:extLst>
                </a:gridCol>
              </a:tblGrid>
              <a:tr h="1066990">
                <a:tc>
                  <a:txBody>
                    <a:bodyPr/>
                    <a:lstStyle/>
                    <a:p>
                      <a:pPr algn="ctr"/>
                      <a:r>
                        <a:rPr lang="en-US" sz="3200" b="1" kern="1200" dirty="0">
                          <a:solidFill>
                            <a:schemeClr val="lt1"/>
                          </a:solidFill>
                          <a:effectLst/>
                          <a:latin typeface="+mn-lt"/>
                          <a:ea typeface="+mn-ea"/>
                          <a:cs typeface="+mn-cs"/>
                        </a:rPr>
                        <a:t>Number of enrolled homeless children and youth</a:t>
                      </a:r>
                      <a:endParaRPr lang="en-US" sz="3200" dirty="0"/>
                    </a:p>
                  </a:txBody>
                  <a:tcPr marL="91444" marR="91444" marT="45728" marB="45728"/>
                </a:tc>
                <a:tc>
                  <a:txBody>
                    <a:bodyPr/>
                    <a:lstStyle/>
                    <a:p>
                      <a:pPr algn="ctr"/>
                      <a:r>
                        <a:rPr lang="en-US" sz="3200" b="1" kern="1200" dirty="0">
                          <a:solidFill>
                            <a:schemeClr val="lt1"/>
                          </a:solidFill>
                          <a:effectLst/>
                          <a:latin typeface="+mn-lt"/>
                          <a:ea typeface="+mn-ea"/>
                          <a:cs typeface="+mn-cs"/>
                        </a:rPr>
                        <a:t>Maximum funding</a:t>
                      </a:r>
                      <a:endParaRPr lang="en-US" sz="3200" dirty="0"/>
                    </a:p>
                  </a:txBody>
                  <a:tcPr marL="91444" marR="91444" marT="45728" marB="45728"/>
                </a:tc>
                <a:extLst>
                  <a:ext uri="{0D108BD9-81ED-4DB2-BD59-A6C34878D82A}">
                    <a16:rowId xmlns:a16="http://schemas.microsoft.com/office/drawing/2014/main" val="10000"/>
                  </a:ext>
                </a:extLst>
              </a:tr>
              <a:tr h="80481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kern="1200" dirty="0">
                          <a:solidFill>
                            <a:schemeClr val="dk1"/>
                          </a:solidFill>
                          <a:effectLst/>
                          <a:latin typeface="+mn-lt"/>
                          <a:ea typeface="+mn-ea"/>
                          <a:cs typeface="+mn-cs"/>
                        </a:rPr>
                        <a:t>1,500–2,499</a:t>
                      </a:r>
                      <a:endParaRPr lang="en-US" sz="3200" dirty="0"/>
                    </a:p>
                  </a:txBody>
                  <a:tcPr marL="91444" marR="91444" marT="45728" marB="45728"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kern="1200" dirty="0">
                          <a:solidFill>
                            <a:schemeClr val="dk1"/>
                          </a:solidFill>
                          <a:effectLst/>
                          <a:latin typeface="+mn-lt"/>
                          <a:ea typeface="+mn-ea"/>
                          <a:cs typeface="+mn-cs"/>
                        </a:rPr>
                        <a:t>$100,000</a:t>
                      </a:r>
                      <a:endParaRPr lang="en-US" sz="3200" dirty="0"/>
                    </a:p>
                  </a:txBody>
                  <a:tcPr marL="91444" marR="91444" marT="45728" marB="45728" anchor="ctr"/>
                </a:tc>
                <a:extLst>
                  <a:ext uri="{0D108BD9-81ED-4DB2-BD59-A6C34878D82A}">
                    <a16:rowId xmlns:a16="http://schemas.microsoft.com/office/drawing/2014/main" val="10001"/>
                  </a:ext>
                </a:extLst>
              </a:tr>
              <a:tr h="80481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kern="1200" dirty="0">
                          <a:solidFill>
                            <a:schemeClr val="dk1"/>
                          </a:solidFill>
                          <a:effectLst/>
                          <a:latin typeface="+mn-lt"/>
                          <a:ea typeface="+mn-ea"/>
                          <a:cs typeface="+mn-cs"/>
                        </a:rPr>
                        <a:t>2,500–3,999</a:t>
                      </a:r>
                      <a:endParaRPr lang="en-US" sz="3200" dirty="0"/>
                    </a:p>
                  </a:txBody>
                  <a:tcPr marL="91444" marR="91444" marT="45728" marB="45728"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kern="1200" dirty="0">
                          <a:solidFill>
                            <a:schemeClr val="dk1"/>
                          </a:solidFill>
                          <a:effectLst/>
                          <a:latin typeface="+mn-lt"/>
                          <a:ea typeface="+mn-ea"/>
                          <a:cs typeface="+mn-cs"/>
                        </a:rPr>
                        <a:t>$125,000</a:t>
                      </a:r>
                      <a:endParaRPr lang="en-US" sz="3200" dirty="0"/>
                    </a:p>
                  </a:txBody>
                  <a:tcPr marL="91444" marR="91444" marT="45728" marB="45728" anchor="ctr"/>
                </a:tc>
                <a:extLst>
                  <a:ext uri="{0D108BD9-81ED-4DB2-BD59-A6C34878D82A}">
                    <a16:rowId xmlns:a16="http://schemas.microsoft.com/office/drawing/2014/main" val="10002"/>
                  </a:ext>
                </a:extLst>
              </a:tr>
              <a:tr h="80481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kern="1200" dirty="0">
                          <a:solidFill>
                            <a:schemeClr val="dk1"/>
                          </a:solidFill>
                          <a:effectLst/>
                          <a:latin typeface="+mn-lt"/>
                          <a:ea typeface="+mn-ea"/>
                          <a:cs typeface="+mn-cs"/>
                        </a:rPr>
                        <a:t>4,000–4,999</a:t>
                      </a:r>
                      <a:endParaRPr lang="en-US" sz="3200" dirty="0"/>
                    </a:p>
                  </a:txBody>
                  <a:tcPr marL="91444" marR="91444" marT="45728" marB="45728"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kern="1200" dirty="0">
                          <a:solidFill>
                            <a:schemeClr val="dk1"/>
                          </a:solidFill>
                          <a:effectLst/>
                          <a:latin typeface="+mn-lt"/>
                          <a:ea typeface="+mn-ea"/>
                          <a:cs typeface="+mn-cs"/>
                        </a:rPr>
                        <a:t>$175,000</a:t>
                      </a:r>
                      <a:endParaRPr lang="en-US" sz="3200" dirty="0"/>
                    </a:p>
                  </a:txBody>
                  <a:tcPr marL="91444" marR="91444" marT="45728" marB="45728" anchor="ctr"/>
                </a:tc>
                <a:extLst>
                  <a:ext uri="{0D108BD9-81ED-4DB2-BD59-A6C34878D82A}">
                    <a16:rowId xmlns:a16="http://schemas.microsoft.com/office/drawing/2014/main" val="10003"/>
                  </a:ext>
                </a:extLst>
              </a:tr>
              <a:tr h="80481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dirty="0"/>
                        <a:t>Over 5,000</a:t>
                      </a:r>
                    </a:p>
                  </a:txBody>
                  <a:tcPr marL="91444" marR="91444" marT="45728" marB="45728"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kern="1200" dirty="0">
                          <a:solidFill>
                            <a:schemeClr val="dk1"/>
                          </a:solidFill>
                          <a:effectLst/>
                          <a:latin typeface="+mn-lt"/>
                          <a:ea typeface="+mn-ea"/>
                          <a:cs typeface="+mn-cs"/>
                        </a:rPr>
                        <a:t>$250,000</a:t>
                      </a:r>
                      <a:endParaRPr lang="en-US" sz="3200" dirty="0"/>
                    </a:p>
                  </a:txBody>
                  <a:tcPr marL="91444" marR="91444" marT="45728" marB="45728" anchor="ctr"/>
                </a:tc>
                <a:extLst>
                  <a:ext uri="{0D108BD9-81ED-4DB2-BD59-A6C34878D82A}">
                    <a16:rowId xmlns:a16="http://schemas.microsoft.com/office/drawing/2014/main" val="10004"/>
                  </a:ext>
                </a:extLst>
              </a:tr>
            </a:tbl>
          </a:graphicData>
        </a:graphic>
      </p:graphicFrame>
      <p:sp>
        <p:nvSpPr>
          <p:cNvPr id="4" name="Slide Number Placeholder 3">
            <a:extLst>
              <a:ext uri="{FF2B5EF4-FFF2-40B4-BE49-F238E27FC236}">
                <a16:creationId xmlns:a16="http://schemas.microsoft.com/office/drawing/2014/main" id="{C49570A1-E71D-4951-AB02-76A8FC7E9A28}"/>
              </a:ext>
            </a:extLst>
          </p:cNvPr>
          <p:cNvSpPr>
            <a:spLocks noGrp="1"/>
          </p:cNvSpPr>
          <p:nvPr>
            <p:ph type="sldNum" sz="quarter" idx="12"/>
          </p:nvPr>
        </p:nvSpPr>
        <p:spPr/>
        <p:txBody>
          <a:bodyPr/>
          <a:lstStyle/>
          <a:p>
            <a:fld id="{4D08E187-A155-445A-8887-BC1A44529021}" type="slidenum">
              <a:rPr lang="en-US" smtClean="0"/>
              <a:pPr/>
              <a:t>30</a:t>
            </a:fld>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ABC3F-0127-44CE-84A9-9226135FE44F}"/>
              </a:ext>
            </a:extLst>
          </p:cNvPr>
          <p:cNvSpPr>
            <a:spLocks noGrp="1"/>
          </p:cNvSpPr>
          <p:nvPr>
            <p:ph type="title"/>
          </p:nvPr>
        </p:nvSpPr>
        <p:spPr/>
        <p:txBody>
          <a:bodyPr/>
          <a:lstStyle/>
          <a:p>
            <a:r>
              <a:rPr lang="en-US" dirty="0"/>
              <a:t>Award Amounts (3)</a:t>
            </a:r>
          </a:p>
        </p:txBody>
      </p:sp>
      <p:sp>
        <p:nvSpPr>
          <p:cNvPr id="3" name="Content Placeholder 2">
            <a:extLst>
              <a:ext uri="{FF2B5EF4-FFF2-40B4-BE49-F238E27FC236}">
                <a16:creationId xmlns:a16="http://schemas.microsoft.com/office/drawing/2014/main" id="{EB3CBF8B-04FA-489C-A8F1-AEABD98D9642}"/>
              </a:ext>
            </a:extLst>
          </p:cNvPr>
          <p:cNvSpPr>
            <a:spLocks noGrp="1"/>
          </p:cNvSpPr>
          <p:nvPr>
            <p:ph idx="1"/>
          </p:nvPr>
        </p:nvSpPr>
        <p:spPr/>
        <p:txBody>
          <a:bodyPr/>
          <a:lstStyle/>
          <a:p>
            <a:r>
              <a:rPr lang="en-US" dirty="0"/>
              <a:t>The number of enrolled homeless children and youth should be consistent with the cumulative enrollment found in the 2018–19 Cumulative DataQuest reports</a:t>
            </a:r>
          </a:p>
          <a:p>
            <a:r>
              <a:rPr lang="en-US" altLang="en-US" dirty="0"/>
              <a:t>The CDE may fund applications at a lesser amount</a:t>
            </a:r>
          </a:p>
          <a:p>
            <a:r>
              <a:rPr lang="en-US" altLang="en-US" dirty="0"/>
              <a:t>Funds must be used to supplement and not supplant</a:t>
            </a:r>
          </a:p>
          <a:p>
            <a:r>
              <a:rPr lang="en-US" dirty="0"/>
              <a:t>Grantees must maintain documentation that clearly demonstrates the supplementary use of these funds</a:t>
            </a:r>
          </a:p>
        </p:txBody>
      </p:sp>
      <p:sp>
        <p:nvSpPr>
          <p:cNvPr id="4" name="Slide Number Placeholder 3">
            <a:extLst>
              <a:ext uri="{FF2B5EF4-FFF2-40B4-BE49-F238E27FC236}">
                <a16:creationId xmlns:a16="http://schemas.microsoft.com/office/drawing/2014/main" id="{EB714623-87F7-4A80-AE6F-FF49FCD05CFC}"/>
              </a:ext>
            </a:extLst>
          </p:cNvPr>
          <p:cNvSpPr>
            <a:spLocks noGrp="1"/>
          </p:cNvSpPr>
          <p:nvPr>
            <p:ph type="sldNum" sz="quarter" idx="12"/>
          </p:nvPr>
        </p:nvSpPr>
        <p:spPr/>
        <p:txBody>
          <a:bodyPr/>
          <a:lstStyle/>
          <a:p>
            <a:fld id="{4F32C599-730E-4A57-AC9B-F44BFB351440}" type="slidenum">
              <a:rPr lang="en-US" smtClean="0"/>
              <a:pPr/>
              <a:t>31</a:t>
            </a:fld>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36C43-A151-4148-AEFB-6B1BB0A87445}"/>
              </a:ext>
            </a:extLst>
          </p:cNvPr>
          <p:cNvSpPr>
            <a:spLocks noGrp="1"/>
          </p:cNvSpPr>
          <p:nvPr>
            <p:ph type="title"/>
          </p:nvPr>
        </p:nvSpPr>
        <p:spPr/>
        <p:txBody>
          <a:bodyPr/>
          <a:lstStyle/>
          <a:p>
            <a:r>
              <a:rPr lang="en-US" dirty="0"/>
              <a:t>DataQuest Instructions (1)</a:t>
            </a:r>
          </a:p>
        </p:txBody>
      </p:sp>
      <p:sp>
        <p:nvSpPr>
          <p:cNvPr id="79875" name="Content Placeholder 2">
            <a:extLst>
              <a:ext uri="{FF2B5EF4-FFF2-40B4-BE49-F238E27FC236}">
                <a16:creationId xmlns:a16="http://schemas.microsoft.com/office/drawing/2014/main" id="{33CE46BC-6479-40F7-B4EB-4735DA130283}"/>
              </a:ext>
            </a:extLst>
          </p:cNvPr>
          <p:cNvSpPr>
            <a:spLocks noGrp="1" noChangeArrowheads="1"/>
          </p:cNvSpPr>
          <p:nvPr>
            <p:ph idx="1"/>
          </p:nvPr>
        </p:nvSpPr>
        <p:spPr/>
        <p:txBody>
          <a:bodyPr/>
          <a:lstStyle/>
          <a:p>
            <a:r>
              <a:rPr lang="en-US" altLang="en-US" dirty="0"/>
              <a:t>Start at the CDE DataQuest web page at </a:t>
            </a:r>
            <a:r>
              <a:rPr lang="en-US" altLang="en-US" dirty="0">
                <a:hlinkClick r:id="rId3" tooltip="California Department of Education's DataQuest website."/>
              </a:rPr>
              <a:t>https://dq.cde.ca.gov/dataquest/</a:t>
            </a:r>
            <a:r>
              <a:rPr lang="en-US" altLang="en-US" dirty="0"/>
              <a:t> </a:t>
            </a:r>
          </a:p>
          <a:p>
            <a:r>
              <a:rPr lang="en-US" altLang="en-US" dirty="0"/>
              <a:t>Select County as the Level using the drop-down menu</a:t>
            </a:r>
          </a:p>
          <a:p>
            <a:r>
              <a:rPr lang="en-US" altLang="en-US" dirty="0"/>
              <a:t>Select Chronic Absenteeism Rates as the Subject under School Climate Data, then Submit</a:t>
            </a:r>
          </a:p>
          <a:p>
            <a:r>
              <a:rPr lang="en-US" altLang="en-US" dirty="0"/>
              <a:t>Select 2018–19 as the Year</a:t>
            </a:r>
          </a:p>
          <a:p>
            <a:r>
              <a:rPr lang="en-US" altLang="en-US" dirty="0"/>
              <a:t>Select your county using the drop-down menu, then Submit</a:t>
            </a:r>
          </a:p>
        </p:txBody>
      </p:sp>
      <p:sp>
        <p:nvSpPr>
          <p:cNvPr id="4" name="Slide Number Placeholder 3">
            <a:extLst>
              <a:ext uri="{FF2B5EF4-FFF2-40B4-BE49-F238E27FC236}">
                <a16:creationId xmlns:a16="http://schemas.microsoft.com/office/drawing/2014/main" id="{EBF7BE46-4674-4144-B20D-BE99B17A4F8C}"/>
              </a:ext>
            </a:extLst>
          </p:cNvPr>
          <p:cNvSpPr>
            <a:spLocks noGrp="1"/>
          </p:cNvSpPr>
          <p:nvPr>
            <p:ph type="sldNum" sz="quarter" idx="12"/>
          </p:nvPr>
        </p:nvSpPr>
        <p:spPr/>
        <p:txBody>
          <a:bodyPr/>
          <a:lstStyle/>
          <a:p>
            <a:fld id="{BC6C5968-3EF1-4FD0-A404-672D61308A17}" type="slidenum">
              <a:rPr lang="en-US" smtClean="0"/>
              <a:pPr/>
              <a:t>32</a:t>
            </a:fld>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33DC5-23E5-42CE-B159-60F14D112268}"/>
              </a:ext>
            </a:extLst>
          </p:cNvPr>
          <p:cNvSpPr>
            <a:spLocks noGrp="1"/>
          </p:cNvSpPr>
          <p:nvPr>
            <p:ph type="title"/>
          </p:nvPr>
        </p:nvSpPr>
        <p:spPr/>
        <p:txBody>
          <a:bodyPr/>
          <a:lstStyle/>
          <a:p>
            <a:r>
              <a:rPr lang="en-US" dirty="0"/>
              <a:t>DataQuest Instructions (2)</a:t>
            </a:r>
          </a:p>
        </p:txBody>
      </p:sp>
      <p:sp>
        <p:nvSpPr>
          <p:cNvPr id="81923" name="Content Placeholder 2">
            <a:extLst>
              <a:ext uri="{FF2B5EF4-FFF2-40B4-BE49-F238E27FC236}">
                <a16:creationId xmlns:a16="http://schemas.microsoft.com/office/drawing/2014/main" id="{B03C891B-8250-4FD9-99F9-EEFAD2FA205B}"/>
              </a:ext>
            </a:extLst>
          </p:cNvPr>
          <p:cNvSpPr>
            <a:spLocks noGrp="1" noChangeArrowheads="1"/>
          </p:cNvSpPr>
          <p:nvPr>
            <p:ph idx="1"/>
          </p:nvPr>
        </p:nvSpPr>
        <p:spPr/>
        <p:txBody>
          <a:bodyPr/>
          <a:lstStyle/>
          <a:p>
            <a:r>
              <a:rPr lang="en-US" altLang="en-US" dirty="0"/>
              <a:t>Select Chronic Absenteeism Rate as a Report, then Submit</a:t>
            </a:r>
          </a:p>
          <a:p>
            <a:r>
              <a:rPr lang="en-US" altLang="en-US" dirty="0"/>
              <a:t>Select Report Options and Filters</a:t>
            </a:r>
          </a:p>
          <a:p>
            <a:r>
              <a:rPr lang="en-US" altLang="en-US" dirty="0"/>
              <a:t>Select Homeless as Program Subgroup using the </a:t>
            </a:r>
            <a:r>
              <a:rPr lang="en-US" altLang="en-US" i="1" dirty="0"/>
              <a:t>drop-down menu</a:t>
            </a:r>
          </a:p>
          <a:p>
            <a:r>
              <a:rPr lang="en-US" altLang="en-US" dirty="0"/>
              <a:t>Scroll down to Report Totals to find the Cumulative Enrollment</a:t>
            </a:r>
          </a:p>
        </p:txBody>
      </p:sp>
      <p:sp>
        <p:nvSpPr>
          <p:cNvPr id="4" name="Slide Number Placeholder 3">
            <a:extLst>
              <a:ext uri="{FF2B5EF4-FFF2-40B4-BE49-F238E27FC236}">
                <a16:creationId xmlns:a16="http://schemas.microsoft.com/office/drawing/2014/main" id="{7AF5B798-27E3-410E-87F6-CE024EBE1A2E}"/>
              </a:ext>
            </a:extLst>
          </p:cNvPr>
          <p:cNvSpPr>
            <a:spLocks noGrp="1"/>
          </p:cNvSpPr>
          <p:nvPr>
            <p:ph type="sldNum" sz="quarter" idx="12"/>
          </p:nvPr>
        </p:nvSpPr>
        <p:spPr/>
        <p:txBody>
          <a:bodyPr/>
          <a:lstStyle/>
          <a:p>
            <a:fld id="{F0BCFAEF-BEC1-4602-9034-98E521D9F98F}" type="slidenum">
              <a:rPr lang="en-US" smtClean="0"/>
              <a:pPr/>
              <a:t>33</a:t>
            </a:fld>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33E1F-51D6-4875-84C5-0E43AEC5ADF1}"/>
              </a:ext>
            </a:extLst>
          </p:cNvPr>
          <p:cNvSpPr>
            <a:spLocks noGrp="1"/>
          </p:cNvSpPr>
          <p:nvPr>
            <p:ph type="title"/>
          </p:nvPr>
        </p:nvSpPr>
        <p:spPr/>
        <p:txBody>
          <a:bodyPr/>
          <a:lstStyle/>
          <a:p>
            <a:r>
              <a:rPr lang="en-US" dirty="0"/>
              <a:t>Distribution of Funds (1)</a:t>
            </a:r>
          </a:p>
        </p:txBody>
      </p:sp>
      <p:sp>
        <p:nvSpPr>
          <p:cNvPr id="83971" name="Content Placeholder 2">
            <a:extLst>
              <a:ext uri="{FF2B5EF4-FFF2-40B4-BE49-F238E27FC236}">
                <a16:creationId xmlns:a16="http://schemas.microsoft.com/office/drawing/2014/main" id="{44763768-8254-4B68-AA32-D24332EF089A}"/>
              </a:ext>
            </a:extLst>
          </p:cNvPr>
          <p:cNvSpPr>
            <a:spLocks noGrp="1" noChangeArrowheads="1"/>
          </p:cNvSpPr>
          <p:nvPr>
            <p:ph idx="1"/>
          </p:nvPr>
        </p:nvSpPr>
        <p:spPr/>
        <p:txBody>
          <a:bodyPr/>
          <a:lstStyle/>
          <a:p>
            <a:r>
              <a:rPr lang="en-US" altLang="en-US" dirty="0"/>
              <a:t>Three-year project period, beginning in fiscal year (FY) 2021−22</a:t>
            </a:r>
          </a:p>
          <a:p>
            <a:r>
              <a:rPr lang="en-US" altLang="en-US" dirty="0"/>
              <a:t>Grant funds are made available on an annual basis and contingent on federal allocations</a:t>
            </a:r>
          </a:p>
          <a:p>
            <a:r>
              <a:rPr lang="en-US" altLang="en-US" dirty="0"/>
              <a:t>The CDE will issue Grant Award Notifications (GANs) to successful applicants after July 15, 2021</a:t>
            </a:r>
          </a:p>
          <a:p>
            <a:r>
              <a:rPr lang="en-US" altLang="en-US" dirty="0"/>
              <a:t>Grant award period for the first year grant cycle will be July 1, 2021, to June 30, 2022</a:t>
            </a:r>
          </a:p>
        </p:txBody>
      </p:sp>
      <p:sp>
        <p:nvSpPr>
          <p:cNvPr id="4" name="Slide Number Placeholder 3">
            <a:extLst>
              <a:ext uri="{FF2B5EF4-FFF2-40B4-BE49-F238E27FC236}">
                <a16:creationId xmlns:a16="http://schemas.microsoft.com/office/drawing/2014/main" id="{3847239D-5003-434F-A45E-1D4014BDA935}"/>
              </a:ext>
            </a:extLst>
          </p:cNvPr>
          <p:cNvSpPr>
            <a:spLocks noGrp="1"/>
          </p:cNvSpPr>
          <p:nvPr>
            <p:ph type="sldNum" sz="quarter" idx="12"/>
          </p:nvPr>
        </p:nvSpPr>
        <p:spPr/>
        <p:txBody>
          <a:bodyPr/>
          <a:lstStyle/>
          <a:p>
            <a:fld id="{542A5AA1-714F-4B9A-B352-D52F23C9954C}" type="slidenum">
              <a:rPr lang="en-US" smtClean="0"/>
              <a:pPr/>
              <a:t>34</a:t>
            </a:fld>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50D3C-6548-497B-ADC0-81554D28727E}"/>
              </a:ext>
            </a:extLst>
          </p:cNvPr>
          <p:cNvSpPr>
            <a:spLocks noGrp="1"/>
          </p:cNvSpPr>
          <p:nvPr>
            <p:ph type="title"/>
          </p:nvPr>
        </p:nvSpPr>
        <p:spPr/>
        <p:txBody>
          <a:bodyPr/>
          <a:lstStyle/>
          <a:p>
            <a:r>
              <a:rPr lang="en-US" dirty="0"/>
              <a:t>Distribution of Funds (2)</a:t>
            </a:r>
          </a:p>
        </p:txBody>
      </p:sp>
      <p:sp>
        <p:nvSpPr>
          <p:cNvPr id="86019" name="Content Placeholder 2">
            <a:extLst>
              <a:ext uri="{FF2B5EF4-FFF2-40B4-BE49-F238E27FC236}">
                <a16:creationId xmlns:a16="http://schemas.microsoft.com/office/drawing/2014/main" id="{DA338F44-94EE-441C-9C2B-6BE5E1BD1CFC}"/>
              </a:ext>
            </a:extLst>
          </p:cNvPr>
          <p:cNvSpPr>
            <a:spLocks noGrp="1" noChangeArrowheads="1"/>
          </p:cNvSpPr>
          <p:nvPr>
            <p:ph idx="1"/>
          </p:nvPr>
        </p:nvSpPr>
        <p:spPr/>
        <p:txBody>
          <a:bodyPr/>
          <a:lstStyle/>
          <a:p>
            <a:r>
              <a:rPr lang="en-US" altLang="en-US" dirty="0"/>
              <a:t>Grantees may not carryover unspent grant funds into the next FY</a:t>
            </a:r>
          </a:p>
          <a:p>
            <a:r>
              <a:rPr lang="en-US" altLang="en-US" dirty="0"/>
              <a:t>Payment schedule:</a:t>
            </a:r>
          </a:p>
          <a:p>
            <a:pPr lvl="1"/>
            <a:r>
              <a:rPr lang="en-US" altLang="en-US" dirty="0"/>
              <a:t>Thirty percent after required forms are submitted:</a:t>
            </a:r>
          </a:p>
          <a:p>
            <a:pPr lvl="2"/>
            <a:r>
              <a:rPr lang="en-US" altLang="en-US" dirty="0"/>
              <a:t>Signed GAN</a:t>
            </a:r>
          </a:p>
          <a:p>
            <a:pPr lvl="2"/>
            <a:r>
              <a:rPr lang="en-US" altLang="en-US" dirty="0"/>
              <a:t>Budget Request</a:t>
            </a:r>
          </a:p>
        </p:txBody>
      </p:sp>
      <p:sp>
        <p:nvSpPr>
          <p:cNvPr id="4" name="Slide Number Placeholder 3">
            <a:extLst>
              <a:ext uri="{FF2B5EF4-FFF2-40B4-BE49-F238E27FC236}">
                <a16:creationId xmlns:a16="http://schemas.microsoft.com/office/drawing/2014/main" id="{18690DDD-A9EB-49BA-B631-E82BB9AC0033}"/>
              </a:ext>
            </a:extLst>
          </p:cNvPr>
          <p:cNvSpPr>
            <a:spLocks noGrp="1"/>
          </p:cNvSpPr>
          <p:nvPr>
            <p:ph type="sldNum" sz="quarter" idx="12"/>
          </p:nvPr>
        </p:nvSpPr>
        <p:spPr/>
        <p:txBody>
          <a:bodyPr/>
          <a:lstStyle/>
          <a:p>
            <a:fld id="{5DBFC02A-3812-4B7E-81DF-C182EF25E1B0}" type="slidenum">
              <a:rPr lang="en-US" smtClean="0"/>
              <a:pPr/>
              <a:t>35</a:t>
            </a:fld>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ED431-35F9-4626-987E-855C196725A0}"/>
              </a:ext>
            </a:extLst>
          </p:cNvPr>
          <p:cNvSpPr>
            <a:spLocks noGrp="1"/>
          </p:cNvSpPr>
          <p:nvPr>
            <p:ph type="title"/>
          </p:nvPr>
        </p:nvSpPr>
        <p:spPr/>
        <p:txBody>
          <a:bodyPr/>
          <a:lstStyle/>
          <a:p>
            <a:r>
              <a:rPr lang="en-US" dirty="0"/>
              <a:t>Distribution of Funds (3)</a:t>
            </a:r>
          </a:p>
        </p:txBody>
      </p:sp>
      <p:sp>
        <p:nvSpPr>
          <p:cNvPr id="88067" name="Content Placeholder 2">
            <a:extLst>
              <a:ext uri="{FF2B5EF4-FFF2-40B4-BE49-F238E27FC236}">
                <a16:creationId xmlns:a16="http://schemas.microsoft.com/office/drawing/2014/main" id="{1C450ACB-79BB-43BC-9514-47499F7FF682}"/>
              </a:ext>
            </a:extLst>
          </p:cNvPr>
          <p:cNvSpPr>
            <a:spLocks noGrp="1" noChangeArrowheads="1"/>
          </p:cNvSpPr>
          <p:nvPr>
            <p:ph idx="1"/>
          </p:nvPr>
        </p:nvSpPr>
        <p:spPr/>
        <p:txBody>
          <a:bodyPr/>
          <a:lstStyle/>
          <a:p>
            <a:pPr lvl="1"/>
            <a:r>
              <a:rPr lang="en-US" altLang="en-US" dirty="0"/>
              <a:t>Thirty percent after receipt of the October 31 (Quarter 2) Expenditure Report </a:t>
            </a:r>
          </a:p>
          <a:p>
            <a:pPr lvl="1"/>
            <a:r>
              <a:rPr lang="en-US" altLang="en-US" dirty="0"/>
              <a:t>Thirty percent after receipt of the January 31 (Quarter 3) Expenditure Report</a:t>
            </a:r>
          </a:p>
          <a:p>
            <a:pPr lvl="1"/>
            <a:r>
              <a:rPr lang="en-US" altLang="en-US" dirty="0"/>
              <a:t>Final payment, up to 10 percent, will be reimbursed after receipt of the July 31 (Quarter 4) Final Expenditure Report</a:t>
            </a:r>
          </a:p>
          <a:p>
            <a:r>
              <a:rPr lang="en-US" altLang="en-US" dirty="0"/>
              <a:t>All fiscal forms will be emailed to grantees</a:t>
            </a:r>
          </a:p>
        </p:txBody>
      </p:sp>
      <p:sp>
        <p:nvSpPr>
          <p:cNvPr id="4" name="Slide Number Placeholder 3">
            <a:extLst>
              <a:ext uri="{FF2B5EF4-FFF2-40B4-BE49-F238E27FC236}">
                <a16:creationId xmlns:a16="http://schemas.microsoft.com/office/drawing/2014/main" id="{7F3AB27C-B5E4-4951-8C9E-65331132D30F}"/>
              </a:ext>
            </a:extLst>
          </p:cNvPr>
          <p:cNvSpPr>
            <a:spLocks noGrp="1"/>
          </p:cNvSpPr>
          <p:nvPr>
            <p:ph type="sldNum" sz="quarter" idx="12"/>
          </p:nvPr>
        </p:nvSpPr>
        <p:spPr/>
        <p:txBody>
          <a:bodyPr/>
          <a:lstStyle/>
          <a:p>
            <a:fld id="{70A84F41-F4FC-43F0-B507-D1D00CBD5D72}" type="slidenum">
              <a:rPr lang="en-US" smtClean="0"/>
              <a:pPr/>
              <a:t>36</a:t>
            </a:fld>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BC2D4-7B83-4788-BB4D-BE6839E3ED2F}"/>
              </a:ext>
            </a:extLst>
          </p:cNvPr>
          <p:cNvSpPr>
            <a:spLocks noGrp="1"/>
          </p:cNvSpPr>
          <p:nvPr>
            <p:ph type="title"/>
          </p:nvPr>
        </p:nvSpPr>
        <p:spPr/>
        <p:txBody>
          <a:bodyPr/>
          <a:lstStyle/>
          <a:p>
            <a:r>
              <a:rPr lang="en-US" dirty="0"/>
              <a:t>Letter of Intent</a:t>
            </a:r>
          </a:p>
        </p:txBody>
      </p:sp>
      <p:sp>
        <p:nvSpPr>
          <p:cNvPr id="90115" name="Content Placeholder 2">
            <a:extLst>
              <a:ext uri="{FF2B5EF4-FFF2-40B4-BE49-F238E27FC236}">
                <a16:creationId xmlns:a16="http://schemas.microsoft.com/office/drawing/2014/main" id="{202E3A06-2807-4127-9DC1-98BC255168ED}"/>
              </a:ext>
            </a:extLst>
          </p:cNvPr>
          <p:cNvSpPr>
            <a:spLocks noGrp="1" noChangeArrowheads="1"/>
          </p:cNvSpPr>
          <p:nvPr>
            <p:ph idx="1"/>
          </p:nvPr>
        </p:nvSpPr>
        <p:spPr/>
        <p:txBody>
          <a:bodyPr/>
          <a:lstStyle/>
          <a:p>
            <a:r>
              <a:rPr lang="en-US" altLang="en-US" dirty="0"/>
              <a:t>Complete, scan, and email to Jennifer Thao at </a:t>
            </a:r>
            <a:r>
              <a:rPr lang="en-US" altLang="en-US" dirty="0">
                <a:hlinkClick r:id="rId3" tooltip="This is Jennifer Thao's email address."/>
              </a:rPr>
              <a:t>JThao@cde.ca.gov</a:t>
            </a:r>
            <a:r>
              <a:rPr lang="en-US" altLang="en-US" dirty="0"/>
              <a:t> by 5 p.m. on Friday, December 4, 2020 </a:t>
            </a:r>
          </a:p>
          <a:p>
            <a:r>
              <a:rPr lang="en-US" altLang="en-US" dirty="0"/>
              <a:t>See Attachment 1 of the RFA</a:t>
            </a:r>
          </a:p>
          <a:p>
            <a:r>
              <a:rPr lang="en-US" altLang="en-US" dirty="0"/>
              <a:t>Please keep a record of the submission of the Letter of Intent</a:t>
            </a:r>
          </a:p>
        </p:txBody>
      </p:sp>
      <p:sp>
        <p:nvSpPr>
          <p:cNvPr id="4" name="Slide Number Placeholder 3">
            <a:extLst>
              <a:ext uri="{FF2B5EF4-FFF2-40B4-BE49-F238E27FC236}">
                <a16:creationId xmlns:a16="http://schemas.microsoft.com/office/drawing/2014/main" id="{753C3B04-614F-4D9A-A612-2DB1C88A9E1A}"/>
              </a:ext>
            </a:extLst>
          </p:cNvPr>
          <p:cNvSpPr>
            <a:spLocks noGrp="1"/>
          </p:cNvSpPr>
          <p:nvPr>
            <p:ph type="sldNum" sz="quarter" idx="12"/>
          </p:nvPr>
        </p:nvSpPr>
        <p:spPr/>
        <p:txBody>
          <a:bodyPr/>
          <a:lstStyle/>
          <a:p>
            <a:fld id="{9CBBB64C-050F-4F74-A633-7B9CB5987029}" type="slidenum">
              <a:rPr lang="en-US" smtClean="0"/>
              <a:pPr/>
              <a:t>37</a:t>
            </a:fld>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E53DB-5CEC-46A8-9758-F413536675EB}"/>
              </a:ext>
            </a:extLst>
          </p:cNvPr>
          <p:cNvSpPr>
            <a:spLocks noGrp="1"/>
          </p:cNvSpPr>
          <p:nvPr>
            <p:ph type="title"/>
          </p:nvPr>
        </p:nvSpPr>
        <p:spPr/>
        <p:txBody>
          <a:bodyPr/>
          <a:lstStyle/>
          <a:p>
            <a:r>
              <a:rPr lang="en-US" dirty="0"/>
              <a:t>Application Fact Sheet</a:t>
            </a:r>
          </a:p>
        </p:txBody>
      </p:sp>
      <p:sp>
        <p:nvSpPr>
          <p:cNvPr id="92163" name="Content Placeholder 2">
            <a:extLst>
              <a:ext uri="{FF2B5EF4-FFF2-40B4-BE49-F238E27FC236}">
                <a16:creationId xmlns:a16="http://schemas.microsoft.com/office/drawing/2014/main" id="{4593AD92-5EAB-496F-8720-F9AD49AC4A6D}"/>
              </a:ext>
            </a:extLst>
          </p:cNvPr>
          <p:cNvSpPr>
            <a:spLocks noGrp="1" noChangeArrowheads="1"/>
          </p:cNvSpPr>
          <p:nvPr>
            <p:ph idx="1"/>
          </p:nvPr>
        </p:nvSpPr>
        <p:spPr/>
        <p:txBody>
          <a:bodyPr/>
          <a:lstStyle/>
          <a:p>
            <a:r>
              <a:rPr lang="en-US" altLang="en-US" dirty="0"/>
              <a:t>Submit with application</a:t>
            </a:r>
          </a:p>
          <a:p>
            <a:r>
              <a:rPr lang="en-US" altLang="en-US" dirty="0"/>
              <a:t>The intent is to replace an application’s abstract to assist readers with a summary of the COE</a:t>
            </a:r>
          </a:p>
          <a:p>
            <a:r>
              <a:rPr lang="en-US" altLang="en-US" dirty="0"/>
              <a:t>Attachment 2 of the RFA </a:t>
            </a:r>
          </a:p>
          <a:p>
            <a:r>
              <a:rPr lang="en-US" altLang="en-US" dirty="0"/>
              <a:t>An application without a Fact Sheet will be disqualified</a:t>
            </a:r>
          </a:p>
          <a:p>
            <a:r>
              <a:rPr lang="en-US" altLang="en-US" dirty="0"/>
              <a:t>Superintendent or Designee must sign in blue ink, no electronic signatures accepted</a:t>
            </a:r>
          </a:p>
        </p:txBody>
      </p:sp>
      <p:sp>
        <p:nvSpPr>
          <p:cNvPr id="4" name="Slide Number Placeholder 3">
            <a:extLst>
              <a:ext uri="{FF2B5EF4-FFF2-40B4-BE49-F238E27FC236}">
                <a16:creationId xmlns:a16="http://schemas.microsoft.com/office/drawing/2014/main" id="{D18C7016-170C-431B-B5F4-26ABC7F330AD}"/>
              </a:ext>
            </a:extLst>
          </p:cNvPr>
          <p:cNvSpPr>
            <a:spLocks noGrp="1"/>
          </p:cNvSpPr>
          <p:nvPr>
            <p:ph type="sldNum" sz="quarter" idx="12"/>
          </p:nvPr>
        </p:nvSpPr>
        <p:spPr/>
        <p:txBody>
          <a:bodyPr/>
          <a:lstStyle/>
          <a:p>
            <a:fld id="{F6818CC8-6C35-473D-BA11-775B14572AF0}" type="slidenum">
              <a:rPr lang="en-US" smtClean="0"/>
              <a:pPr/>
              <a:t>38</a:t>
            </a:fld>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295D3-9A37-4F25-AA6A-8136E46FE9DF}"/>
              </a:ext>
            </a:extLst>
          </p:cNvPr>
          <p:cNvSpPr>
            <a:spLocks noGrp="1"/>
          </p:cNvSpPr>
          <p:nvPr>
            <p:ph type="title"/>
          </p:nvPr>
        </p:nvSpPr>
        <p:spPr/>
        <p:txBody>
          <a:bodyPr/>
          <a:lstStyle/>
          <a:p>
            <a:r>
              <a:rPr lang="en-US" dirty="0"/>
              <a:t>Assurances and Required Signatures</a:t>
            </a:r>
          </a:p>
        </p:txBody>
      </p:sp>
      <p:sp>
        <p:nvSpPr>
          <p:cNvPr id="94211" name="Content Placeholder 2">
            <a:extLst>
              <a:ext uri="{FF2B5EF4-FFF2-40B4-BE49-F238E27FC236}">
                <a16:creationId xmlns:a16="http://schemas.microsoft.com/office/drawing/2014/main" id="{618E9B0D-36AA-40D5-8983-38691D27506B}"/>
              </a:ext>
            </a:extLst>
          </p:cNvPr>
          <p:cNvSpPr>
            <a:spLocks noGrp="1" noChangeArrowheads="1"/>
          </p:cNvSpPr>
          <p:nvPr>
            <p:ph idx="1"/>
          </p:nvPr>
        </p:nvSpPr>
        <p:spPr/>
        <p:txBody>
          <a:bodyPr/>
          <a:lstStyle/>
          <a:p>
            <a:r>
              <a:rPr lang="en-US" altLang="en-US" dirty="0"/>
              <a:t>Submit with application</a:t>
            </a:r>
          </a:p>
          <a:p>
            <a:r>
              <a:rPr lang="en-US" altLang="en-US" dirty="0"/>
              <a:t>Attachment 3 of the RFA </a:t>
            </a:r>
          </a:p>
          <a:p>
            <a:r>
              <a:rPr lang="en-US" altLang="en-US" dirty="0"/>
              <a:t>All signatures are required, in blue ink:</a:t>
            </a:r>
          </a:p>
          <a:p>
            <a:pPr lvl="1"/>
            <a:r>
              <a:rPr lang="en-US" altLang="en-US" dirty="0"/>
              <a:t>Superintendent</a:t>
            </a:r>
          </a:p>
          <a:p>
            <a:pPr lvl="1"/>
            <a:r>
              <a:rPr lang="en-US" altLang="en-US" dirty="0"/>
              <a:t>Categorical Programs Director</a:t>
            </a:r>
          </a:p>
          <a:p>
            <a:pPr lvl="1"/>
            <a:r>
              <a:rPr lang="en-US" altLang="en-US" dirty="0"/>
              <a:t>Homeless Liaison</a:t>
            </a:r>
          </a:p>
        </p:txBody>
      </p:sp>
      <p:sp>
        <p:nvSpPr>
          <p:cNvPr id="4" name="Slide Number Placeholder 3">
            <a:extLst>
              <a:ext uri="{FF2B5EF4-FFF2-40B4-BE49-F238E27FC236}">
                <a16:creationId xmlns:a16="http://schemas.microsoft.com/office/drawing/2014/main" id="{B93D73DA-1C48-43DA-B699-519B8AB0255D}"/>
              </a:ext>
            </a:extLst>
          </p:cNvPr>
          <p:cNvSpPr>
            <a:spLocks noGrp="1"/>
          </p:cNvSpPr>
          <p:nvPr>
            <p:ph type="sldNum" sz="quarter" idx="12"/>
          </p:nvPr>
        </p:nvSpPr>
        <p:spPr/>
        <p:txBody>
          <a:bodyPr/>
          <a:lstStyle/>
          <a:p>
            <a:fld id="{9FD1E72F-16CD-48BB-BE32-8439FBE64725}" type="slidenum">
              <a:rPr lang="en-US" smtClean="0"/>
              <a:pPr/>
              <a:t>39</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79976-AEEA-4835-8D2D-88BED799503F}"/>
              </a:ext>
            </a:extLst>
          </p:cNvPr>
          <p:cNvSpPr>
            <a:spLocks noGrp="1"/>
          </p:cNvSpPr>
          <p:nvPr>
            <p:ph type="title"/>
          </p:nvPr>
        </p:nvSpPr>
        <p:spPr/>
        <p:txBody>
          <a:bodyPr/>
          <a:lstStyle/>
          <a:p>
            <a:r>
              <a:rPr lang="en-US" dirty="0"/>
              <a:t>The Law: McKinney-Vento (2)</a:t>
            </a:r>
          </a:p>
        </p:txBody>
      </p:sp>
      <p:sp>
        <p:nvSpPr>
          <p:cNvPr id="20483" name="Content Placeholder 2">
            <a:extLst>
              <a:ext uri="{FF2B5EF4-FFF2-40B4-BE49-F238E27FC236}">
                <a16:creationId xmlns:a16="http://schemas.microsoft.com/office/drawing/2014/main" id="{0A93524F-A7D0-43ED-89A3-EBD6EB559250}"/>
              </a:ext>
            </a:extLst>
          </p:cNvPr>
          <p:cNvSpPr>
            <a:spLocks noGrp="1" noChangeArrowheads="1"/>
          </p:cNvSpPr>
          <p:nvPr>
            <p:ph idx="1"/>
          </p:nvPr>
        </p:nvSpPr>
        <p:spPr/>
        <p:txBody>
          <a:bodyPr/>
          <a:lstStyle/>
          <a:p>
            <a:r>
              <a:rPr lang="en-US" altLang="en-US" dirty="0"/>
              <a:t>Title 42 United States Code Section 11431 et seq. at </a:t>
            </a:r>
            <a:r>
              <a:rPr lang="en-US" altLang="en-US" dirty="0">
                <a:hlinkClick r:id="rId3" tooltip="Education for Homeless Children and Youth Legistlation web page."/>
              </a:rPr>
              <a:t>https://www2.ed.gov/policy/elsec/leg/esea02/pg116.html </a:t>
            </a:r>
            <a:endParaRPr lang="en-US" altLang="en-US" dirty="0"/>
          </a:p>
          <a:p>
            <a:r>
              <a:rPr lang="en-US" altLang="en-US" dirty="0"/>
              <a:t>Sections 721 and 722 of the McKinney-Vento Act </a:t>
            </a:r>
          </a:p>
          <a:p>
            <a:r>
              <a:rPr lang="en-US" altLang="en-US" dirty="0"/>
              <a:t>Local educational agencies (LEAs), including county offices of education (COEs) are required to ensure that homeless children and youth are not stigmatized or segregated on the basis of their homeless status</a:t>
            </a:r>
          </a:p>
        </p:txBody>
      </p:sp>
      <p:sp>
        <p:nvSpPr>
          <p:cNvPr id="4" name="Slide Number Placeholder 3">
            <a:extLst>
              <a:ext uri="{FF2B5EF4-FFF2-40B4-BE49-F238E27FC236}">
                <a16:creationId xmlns:a16="http://schemas.microsoft.com/office/drawing/2014/main" id="{2380D378-8F78-4F84-933E-BA02E1E11CD1}"/>
              </a:ext>
            </a:extLst>
          </p:cNvPr>
          <p:cNvSpPr>
            <a:spLocks noGrp="1"/>
          </p:cNvSpPr>
          <p:nvPr>
            <p:ph type="sldNum" sz="quarter" idx="12"/>
          </p:nvPr>
        </p:nvSpPr>
        <p:spPr/>
        <p:txBody>
          <a:bodyPr/>
          <a:lstStyle/>
          <a:p>
            <a:fld id="{2C470E8E-09E8-4979-B223-0544B1A6CB31}" type="slidenum">
              <a:rPr lang="en-US" smtClean="0"/>
              <a:pPr/>
              <a:t>4</a:t>
            </a:fld>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3F4D4-F5A7-44E0-96AD-1CAE9AC8B02C}"/>
              </a:ext>
            </a:extLst>
          </p:cNvPr>
          <p:cNvSpPr>
            <a:spLocks noGrp="1"/>
          </p:cNvSpPr>
          <p:nvPr>
            <p:ph type="title"/>
          </p:nvPr>
        </p:nvSpPr>
        <p:spPr/>
        <p:txBody>
          <a:bodyPr/>
          <a:lstStyle/>
          <a:p>
            <a:r>
              <a:rPr lang="en-US" dirty="0"/>
              <a:t>Narrative Recommendations (1)</a:t>
            </a:r>
          </a:p>
        </p:txBody>
      </p:sp>
      <p:sp>
        <p:nvSpPr>
          <p:cNvPr id="3" name="Content Placeholder 2">
            <a:extLst>
              <a:ext uri="{FF2B5EF4-FFF2-40B4-BE49-F238E27FC236}">
                <a16:creationId xmlns:a16="http://schemas.microsoft.com/office/drawing/2014/main" id="{5842B807-2C30-41FE-B58C-7EE4D375BA1F}"/>
              </a:ext>
            </a:extLst>
          </p:cNvPr>
          <p:cNvSpPr>
            <a:spLocks noGrp="1"/>
          </p:cNvSpPr>
          <p:nvPr>
            <p:ph idx="1"/>
          </p:nvPr>
        </p:nvSpPr>
        <p:spPr/>
        <p:txBody>
          <a:bodyPr/>
          <a:lstStyle/>
          <a:p>
            <a:r>
              <a:rPr lang="en-US" altLang="en-US" dirty="0"/>
              <a:t>The application should connect the program with:</a:t>
            </a:r>
          </a:p>
          <a:p>
            <a:pPr lvl="1"/>
            <a:r>
              <a:rPr lang="en-US" altLang="en-US" dirty="0"/>
              <a:t>Needs, goals, and objectives</a:t>
            </a:r>
          </a:p>
          <a:p>
            <a:pPr lvl="1"/>
            <a:r>
              <a:rPr lang="en-US" altLang="en-US" dirty="0"/>
              <a:t>Activities</a:t>
            </a:r>
          </a:p>
          <a:p>
            <a:pPr lvl="1"/>
            <a:r>
              <a:rPr lang="en-US" altLang="en-US" dirty="0"/>
              <a:t>Expenses</a:t>
            </a:r>
          </a:p>
          <a:p>
            <a:r>
              <a:rPr lang="en-US" altLang="en-US" dirty="0"/>
              <a:t>Services are intended to supplement the regular academic program</a:t>
            </a:r>
          </a:p>
          <a:p>
            <a:r>
              <a:rPr lang="en-US" altLang="en-US" dirty="0"/>
              <a:t>Read the RFA</a:t>
            </a:r>
            <a:endParaRPr lang="en-US" dirty="0"/>
          </a:p>
        </p:txBody>
      </p:sp>
      <p:sp>
        <p:nvSpPr>
          <p:cNvPr id="4" name="Slide Number Placeholder 3">
            <a:extLst>
              <a:ext uri="{FF2B5EF4-FFF2-40B4-BE49-F238E27FC236}">
                <a16:creationId xmlns:a16="http://schemas.microsoft.com/office/drawing/2014/main" id="{C70D5D3B-6B4C-4D9A-8041-36F9F0F5D507}"/>
              </a:ext>
            </a:extLst>
          </p:cNvPr>
          <p:cNvSpPr>
            <a:spLocks noGrp="1"/>
          </p:cNvSpPr>
          <p:nvPr>
            <p:ph type="sldNum" sz="quarter" idx="12"/>
          </p:nvPr>
        </p:nvSpPr>
        <p:spPr/>
        <p:txBody>
          <a:bodyPr/>
          <a:lstStyle/>
          <a:p>
            <a:fld id="{46E279A6-7683-46B8-9107-37C079C9DFF9}" type="slidenum">
              <a:rPr lang="en-US" smtClean="0"/>
              <a:pPr/>
              <a:t>40</a:t>
            </a:fld>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89633-9C7B-443D-A0C1-2B39DBA382ED}"/>
              </a:ext>
            </a:extLst>
          </p:cNvPr>
          <p:cNvSpPr>
            <a:spLocks noGrp="1"/>
          </p:cNvSpPr>
          <p:nvPr>
            <p:ph type="title"/>
          </p:nvPr>
        </p:nvSpPr>
        <p:spPr/>
        <p:txBody>
          <a:bodyPr/>
          <a:lstStyle/>
          <a:p>
            <a:r>
              <a:rPr lang="en-US" dirty="0"/>
              <a:t>Narrative Recommendations (2)</a:t>
            </a:r>
          </a:p>
        </p:txBody>
      </p:sp>
      <p:sp>
        <p:nvSpPr>
          <p:cNvPr id="98307" name="Content Placeholder 2">
            <a:extLst>
              <a:ext uri="{FF2B5EF4-FFF2-40B4-BE49-F238E27FC236}">
                <a16:creationId xmlns:a16="http://schemas.microsoft.com/office/drawing/2014/main" id="{6C84116E-5BC8-4C2D-A206-41C3907FC149}"/>
              </a:ext>
            </a:extLst>
          </p:cNvPr>
          <p:cNvSpPr>
            <a:spLocks noGrp="1" noChangeArrowheads="1"/>
          </p:cNvSpPr>
          <p:nvPr>
            <p:ph idx="1"/>
          </p:nvPr>
        </p:nvSpPr>
        <p:spPr/>
        <p:txBody>
          <a:bodyPr/>
          <a:lstStyle/>
          <a:p>
            <a:r>
              <a:rPr lang="en-US" altLang="en-US" dirty="0"/>
              <a:t>The COE should view the grant as a program, not a set of activities. The program should be an integrated and comprehensive approach to providing education and services to support districts, including charter schools</a:t>
            </a:r>
          </a:p>
          <a:p>
            <a:r>
              <a:rPr lang="en-US" altLang="en-US" dirty="0"/>
              <a:t>Proposed program should be aligned to the identified needs, and the budget should be aligned to the proposed program</a:t>
            </a:r>
          </a:p>
        </p:txBody>
      </p:sp>
      <p:sp>
        <p:nvSpPr>
          <p:cNvPr id="4" name="Slide Number Placeholder 3">
            <a:extLst>
              <a:ext uri="{FF2B5EF4-FFF2-40B4-BE49-F238E27FC236}">
                <a16:creationId xmlns:a16="http://schemas.microsoft.com/office/drawing/2014/main" id="{8CD45CE6-42A0-402B-8AE7-1032E13D4B7D}"/>
              </a:ext>
            </a:extLst>
          </p:cNvPr>
          <p:cNvSpPr>
            <a:spLocks noGrp="1"/>
          </p:cNvSpPr>
          <p:nvPr>
            <p:ph type="sldNum" sz="quarter" idx="12"/>
          </p:nvPr>
        </p:nvSpPr>
        <p:spPr/>
        <p:txBody>
          <a:bodyPr/>
          <a:lstStyle/>
          <a:p>
            <a:fld id="{BAAAD1ED-4882-40CC-AC78-0A004699837C}" type="slidenum">
              <a:rPr lang="en-US" smtClean="0"/>
              <a:pPr/>
              <a:t>41</a:t>
            </a:fld>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F570F-5FEE-45D8-A0A0-0CAEFD74243F}"/>
              </a:ext>
            </a:extLst>
          </p:cNvPr>
          <p:cNvSpPr>
            <a:spLocks noGrp="1"/>
          </p:cNvSpPr>
          <p:nvPr>
            <p:ph type="title"/>
          </p:nvPr>
        </p:nvSpPr>
        <p:spPr/>
        <p:txBody>
          <a:bodyPr/>
          <a:lstStyle/>
          <a:p>
            <a:r>
              <a:rPr lang="en-US" dirty="0"/>
              <a:t>Narrative Recommendations (3)</a:t>
            </a:r>
          </a:p>
        </p:txBody>
      </p:sp>
      <p:sp>
        <p:nvSpPr>
          <p:cNvPr id="100355" name="Content Placeholder 2">
            <a:extLst>
              <a:ext uri="{FF2B5EF4-FFF2-40B4-BE49-F238E27FC236}">
                <a16:creationId xmlns:a16="http://schemas.microsoft.com/office/drawing/2014/main" id="{14AC8525-8FC9-4972-843C-57F365F1C0DF}"/>
              </a:ext>
            </a:extLst>
          </p:cNvPr>
          <p:cNvSpPr>
            <a:spLocks noGrp="1" noChangeArrowheads="1"/>
          </p:cNvSpPr>
          <p:nvPr>
            <p:ph idx="1"/>
          </p:nvPr>
        </p:nvSpPr>
        <p:spPr/>
        <p:txBody>
          <a:bodyPr/>
          <a:lstStyle/>
          <a:p>
            <a:r>
              <a:rPr lang="en-US" altLang="en-US" dirty="0"/>
              <a:t>Applicants are required to conduct a needs assessment and the needs assessment should focus on homeless children, youth, their families, and all LEAs in the county</a:t>
            </a:r>
          </a:p>
          <a:p>
            <a:r>
              <a:rPr lang="en-US" altLang="en-US" dirty="0"/>
              <a:t>Services and resources should be provided through existing programs and mechanisms</a:t>
            </a:r>
          </a:p>
          <a:p>
            <a:r>
              <a:rPr lang="en-US" altLang="en-US" dirty="0"/>
              <a:t>Narrative Recommendations are detailed on page 11 and 12 of the RFA</a:t>
            </a:r>
          </a:p>
        </p:txBody>
      </p:sp>
      <p:sp>
        <p:nvSpPr>
          <p:cNvPr id="4" name="Slide Number Placeholder 3">
            <a:extLst>
              <a:ext uri="{FF2B5EF4-FFF2-40B4-BE49-F238E27FC236}">
                <a16:creationId xmlns:a16="http://schemas.microsoft.com/office/drawing/2014/main" id="{535E9148-1401-40D9-B71E-4D865006A856}"/>
              </a:ext>
            </a:extLst>
          </p:cNvPr>
          <p:cNvSpPr>
            <a:spLocks noGrp="1"/>
          </p:cNvSpPr>
          <p:nvPr>
            <p:ph type="sldNum" sz="quarter" idx="12"/>
          </p:nvPr>
        </p:nvSpPr>
        <p:spPr/>
        <p:txBody>
          <a:bodyPr/>
          <a:lstStyle/>
          <a:p>
            <a:fld id="{CB622B3B-0425-459B-BFFA-2FA838912EE7}" type="slidenum">
              <a:rPr lang="en-US" smtClean="0"/>
              <a:pPr/>
              <a:t>42</a:t>
            </a:fld>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BC218-28EC-42FA-8BD9-0BAC544DCEBF}"/>
              </a:ext>
            </a:extLst>
          </p:cNvPr>
          <p:cNvSpPr>
            <a:spLocks noGrp="1"/>
          </p:cNvSpPr>
          <p:nvPr>
            <p:ph type="title"/>
          </p:nvPr>
        </p:nvSpPr>
        <p:spPr/>
        <p:txBody>
          <a:bodyPr/>
          <a:lstStyle/>
          <a:p>
            <a:r>
              <a:rPr lang="en-US" dirty="0"/>
              <a:t>Narrative Recommendations (4)</a:t>
            </a:r>
          </a:p>
        </p:txBody>
      </p:sp>
      <p:sp>
        <p:nvSpPr>
          <p:cNvPr id="102403" name="Content Placeholder 2">
            <a:extLst>
              <a:ext uri="{FF2B5EF4-FFF2-40B4-BE49-F238E27FC236}">
                <a16:creationId xmlns:a16="http://schemas.microsoft.com/office/drawing/2014/main" id="{C27F8B4A-5C3B-421F-AC24-57E15E9A8265}"/>
              </a:ext>
            </a:extLst>
          </p:cNvPr>
          <p:cNvSpPr>
            <a:spLocks noGrp="1" noChangeArrowheads="1"/>
          </p:cNvSpPr>
          <p:nvPr>
            <p:ph idx="1"/>
          </p:nvPr>
        </p:nvSpPr>
        <p:spPr/>
        <p:txBody>
          <a:bodyPr/>
          <a:lstStyle/>
          <a:p>
            <a:r>
              <a:rPr lang="en-US" altLang="en-US" dirty="0"/>
              <a:t>Activities that encourage the program’s sustainability (collaboration, coordination, and professional development) will be weighed more heavily in the scoring process for questions 4, 5, and 6</a:t>
            </a:r>
          </a:p>
          <a:p>
            <a:r>
              <a:rPr lang="en-US" altLang="en-US" dirty="0"/>
              <a:t>Please be sure to describe your collaboration, coordination, and professional development activities as they relate to other entities and all LEAs</a:t>
            </a:r>
          </a:p>
        </p:txBody>
      </p:sp>
      <p:sp>
        <p:nvSpPr>
          <p:cNvPr id="4" name="Slide Number Placeholder 3">
            <a:extLst>
              <a:ext uri="{FF2B5EF4-FFF2-40B4-BE49-F238E27FC236}">
                <a16:creationId xmlns:a16="http://schemas.microsoft.com/office/drawing/2014/main" id="{717AFCF5-25DB-4897-8384-40AAB88960D1}"/>
              </a:ext>
            </a:extLst>
          </p:cNvPr>
          <p:cNvSpPr>
            <a:spLocks noGrp="1"/>
          </p:cNvSpPr>
          <p:nvPr>
            <p:ph type="sldNum" sz="quarter" idx="12"/>
          </p:nvPr>
        </p:nvSpPr>
        <p:spPr/>
        <p:txBody>
          <a:bodyPr/>
          <a:lstStyle/>
          <a:p>
            <a:fld id="{02584009-A30A-42FC-9021-CF068A87180A}" type="slidenum">
              <a:rPr lang="en-US" smtClean="0"/>
              <a:pPr/>
              <a:t>43</a:t>
            </a:fld>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6CB26-1B5E-4FBA-983B-4A42DBE3B72C}"/>
              </a:ext>
            </a:extLst>
          </p:cNvPr>
          <p:cNvSpPr>
            <a:spLocks noGrp="1"/>
          </p:cNvSpPr>
          <p:nvPr>
            <p:ph type="title"/>
          </p:nvPr>
        </p:nvSpPr>
        <p:spPr/>
        <p:txBody>
          <a:bodyPr/>
          <a:lstStyle/>
          <a:p>
            <a:r>
              <a:rPr lang="en-US" dirty="0"/>
              <a:t>Narrative Question #1</a:t>
            </a:r>
          </a:p>
        </p:txBody>
      </p:sp>
      <p:sp>
        <p:nvSpPr>
          <p:cNvPr id="104451" name="Content Placeholder 2">
            <a:extLst>
              <a:ext uri="{FF2B5EF4-FFF2-40B4-BE49-F238E27FC236}">
                <a16:creationId xmlns:a16="http://schemas.microsoft.com/office/drawing/2014/main" id="{976315C8-8986-4CF8-9462-C7DCDF76D98A}"/>
              </a:ext>
            </a:extLst>
          </p:cNvPr>
          <p:cNvSpPr>
            <a:spLocks noGrp="1" noChangeArrowheads="1"/>
          </p:cNvSpPr>
          <p:nvPr>
            <p:ph idx="1"/>
          </p:nvPr>
        </p:nvSpPr>
        <p:spPr/>
        <p:txBody>
          <a:bodyPr/>
          <a:lstStyle/>
          <a:p>
            <a:r>
              <a:rPr lang="en-US" altLang="en-US" dirty="0"/>
              <a:t>Describe the COE’s countywide demographics, and the COE’s current homeless education program. COEs must address how the COE supports each LEA in the county, including technical assistance, professional development, trainings, and collaboration activities. Include the COE’s understanding of the different LEAs that are in the county as it relates to their demographics, needs, and capacity</a:t>
            </a:r>
          </a:p>
        </p:txBody>
      </p:sp>
      <p:sp>
        <p:nvSpPr>
          <p:cNvPr id="4" name="Slide Number Placeholder 3">
            <a:extLst>
              <a:ext uri="{FF2B5EF4-FFF2-40B4-BE49-F238E27FC236}">
                <a16:creationId xmlns:a16="http://schemas.microsoft.com/office/drawing/2014/main" id="{E5628880-2C2C-409A-B460-D339C9B1EA29}"/>
              </a:ext>
            </a:extLst>
          </p:cNvPr>
          <p:cNvSpPr>
            <a:spLocks noGrp="1"/>
          </p:cNvSpPr>
          <p:nvPr>
            <p:ph type="sldNum" sz="quarter" idx="12"/>
          </p:nvPr>
        </p:nvSpPr>
        <p:spPr/>
        <p:txBody>
          <a:bodyPr/>
          <a:lstStyle/>
          <a:p>
            <a:fld id="{18D3A780-4179-4110-B65B-7691172FD503}" type="slidenum">
              <a:rPr lang="en-US" smtClean="0"/>
              <a:pPr/>
              <a:t>44</a:t>
            </a:fld>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83B81-D31F-42A5-8052-C2B3F7E673AF}"/>
              </a:ext>
            </a:extLst>
          </p:cNvPr>
          <p:cNvSpPr>
            <a:spLocks noGrp="1"/>
          </p:cNvSpPr>
          <p:nvPr>
            <p:ph type="title"/>
          </p:nvPr>
        </p:nvSpPr>
        <p:spPr/>
        <p:txBody>
          <a:bodyPr/>
          <a:lstStyle/>
          <a:p>
            <a:r>
              <a:rPr lang="en-US" dirty="0"/>
              <a:t>Narrative Question #2</a:t>
            </a:r>
          </a:p>
        </p:txBody>
      </p:sp>
      <p:sp>
        <p:nvSpPr>
          <p:cNvPr id="106499" name="Content Placeholder 2">
            <a:extLst>
              <a:ext uri="{FF2B5EF4-FFF2-40B4-BE49-F238E27FC236}">
                <a16:creationId xmlns:a16="http://schemas.microsoft.com/office/drawing/2014/main" id="{C19A3D42-281C-4B9F-92D8-7B38594934BA}"/>
              </a:ext>
            </a:extLst>
          </p:cNvPr>
          <p:cNvSpPr>
            <a:spLocks noGrp="1" noChangeArrowheads="1"/>
          </p:cNvSpPr>
          <p:nvPr>
            <p:ph idx="1"/>
          </p:nvPr>
        </p:nvSpPr>
        <p:spPr/>
        <p:txBody>
          <a:bodyPr/>
          <a:lstStyle/>
          <a:p>
            <a:r>
              <a:rPr lang="en-US" altLang="en-US" dirty="0"/>
              <a:t>Describe the needs determined by the needs assessment, how the COE plans to meet those needs, and how the COE intends to evaluate the effectiveness of that plan. Include how EHCY funding will support implementation</a:t>
            </a:r>
          </a:p>
        </p:txBody>
      </p:sp>
      <p:sp>
        <p:nvSpPr>
          <p:cNvPr id="4" name="Slide Number Placeholder 3">
            <a:extLst>
              <a:ext uri="{FF2B5EF4-FFF2-40B4-BE49-F238E27FC236}">
                <a16:creationId xmlns:a16="http://schemas.microsoft.com/office/drawing/2014/main" id="{03D5ED37-E85E-40B5-AB81-49665B4EB6BA}"/>
              </a:ext>
            </a:extLst>
          </p:cNvPr>
          <p:cNvSpPr>
            <a:spLocks noGrp="1"/>
          </p:cNvSpPr>
          <p:nvPr>
            <p:ph type="sldNum" sz="quarter" idx="12"/>
          </p:nvPr>
        </p:nvSpPr>
        <p:spPr/>
        <p:txBody>
          <a:bodyPr/>
          <a:lstStyle/>
          <a:p>
            <a:fld id="{220BB67B-4713-4D92-82BA-E994C6AA21A4}" type="slidenum">
              <a:rPr lang="en-US" smtClean="0"/>
              <a:pPr/>
              <a:t>45</a:t>
            </a:fld>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08682-ED25-4483-B631-907F0ED63DF0}"/>
              </a:ext>
            </a:extLst>
          </p:cNvPr>
          <p:cNvSpPr>
            <a:spLocks noGrp="1"/>
          </p:cNvSpPr>
          <p:nvPr>
            <p:ph type="title"/>
          </p:nvPr>
        </p:nvSpPr>
        <p:spPr/>
        <p:txBody>
          <a:bodyPr/>
          <a:lstStyle/>
          <a:p>
            <a:r>
              <a:rPr lang="en-US" dirty="0"/>
              <a:t>Narrative Question #3</a:t>
            </a:r>
          </a:p>
        </p:txBody>
      </p:sp>
      <p:sp>
        <p:nvSpPr>
          <p:cNvPr id="108547" name="Content Placeholder 2">
            <a:extLst>
              <a:ext uri="{FF2B5EF4-FFF2-40B4-BE49-F238E27FC236}">
                <a16:creationId xmlns:a16="http://schemas.microsoft.com/office/drawing/2014/main" id="{FE97317D-1224-427C-9366-FA12215E5834}"/>
              </a:ext>
            </a:extLst>
          </p:cNvPr>
          <p:cNvSpPr>
            <a:spLocks noGrp="1" noChangeArrowheads="1"/>
          </p:cNvSpPr>
          <p:nvPr>
            <p:ph idx="1"/>
          </p:nvPr>
        </p:nvSpPr>
        <p:spPr/>
        <p:txBody>
          <a:bodyPr/>
          <a:lstStyle/>
          <a:p>
            <a:r>
              <a:rPr lang="en-US" altLang="en-US" dirty="0"/>
              <a:t>Describe how the COE intends to support LEAs in the development, training, and approval of any LEA-level plan goals that align to serving students who are experiencing homelessness as a subgroup</a:t>
            </a:r>
          </a:p>
        </p:txBody>
      </p:sp>
      <p:sp>
        <p:nvSpPr>
          <p:cNvPr id="4" name="Slide Number Placeholder 3">
            <a:extLst>
              <a:ext uri="{FF2B5EF4-FFF2-40B4-BE49-F238E27FC236}">
                <a16:creationId xmlns:a16="http://schemas.microsoft.com/office/drawing/2014/main" id="{4A9DFA84-348F-46B1-BE70-FF289A2F400F}"/>
              </a:ext>
            </a:extLst>
          </p:cNvPr>
          <p:cNvSpPr>
            <a:spLocks noGrp="1"/>
          </p:cNvSpPr>
          <p:nvPr>
            <p:ph type="sldNum" sz="quarter" idx="12"/>
          </p:nvPr>
        </p:nvSpPr>
        <p:spPr/>
        <p:txBody>
          <a:bodyPr/>
          <a:lstStyle/>
          <a:p>
            <a:fld id="{6734DDB2-76EA-4A0D-AB61-3F502533D2C3}" type="slidenum">
              <a:rPr lang="en-US" smtClean="0"/>
              <a:pPr/>
              <a:t>46</a:t>
            </a:fld>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65815-C1E1-4FAE-8E7E-2525D4D17D2C}"/>
              </a:ext>
            </a:extLst>
          </p:cNvPr>
          <p:cNvSpPr>
            <a:spLocks noGrp="1"/>
          </p:cNvSpPr>
          <p:nvPr>
            <p:ph type="title"/>
          </p:nvPr>
        </p:nvSpPr>
        <p:spPr/>
        <p:txBody>
          <a:bodyPr/>
          <a:lstStyle/>
          <a:p>
            <a:r>
              <a:rPr lang="en-US" dirty="0"/>
              <a:t>Narrative Question #4 (1)</a:t>
            </a:r>
          </a:p>
        </p:txBody>
      </p:sp>
      <p:sp>
        <p:nvSpPr>
          <p:cNvPr id="110595" name="Content Placeholder 2">
            <a:extLst>
              <a:ext uri="{FF2B5EF4-FFF2-40B4-BE49-F238E27FC236}">
                <a16:creationId xmlns:a16="http://schemas.microsoft.com/office/drawing/2014/main" id="{A088CE57-484B-4D53-95F2-A9B68B58FAFE}"/>
              </a:ext>
            </a:extLst>
          </p:cNvPr>
          <p:cNvSpPr>
            <a:spLocks noGrp="1" noChangeArrowheads="1"/>
          </p:cNvSpPr>
          <p:nvPr>
            <p:ph idx="1"/>
          </p:nvPr>
        </p:nvSpPr>
        <p:spPr/>
        <p:txBody>
          <a:bodyPr/>
          <a:lstStyle/>
          <a:p>
            <a:r>
              <a:rPr lang="en-US" altLang="en-US" dirty="0"/>
              <a:t>Describe types, intensity, and coordination efforts that foster cross-collaboration and coordination with other entities that will enhance the COE’s ability to serve and support the LEAs countywide, in order to better meet the needs of their homeless children, youth, and their families. Other entities may include, but are not limited to, nearby LEAs, community-based organizations</a:t>
            </a:r>
          </a:p>
          <a:p>
            <a:r>
              <a:rPr lang="en-US" altLang="en-US" dirty="0"/>
              <a:t>Continues on the next slide</a:t>
            </a:r>
          </a:p>
        </p:txBody>
      </p:sp>
      <p:sp>
        <p:nvSpPr>
          <p:cNvPr id="4" name="Slide Number Placeholder 3">
            <a:extLst>
              <a:ext uri="{FF2B5EF4-FFF2-40B4-BE49-F238E27FC236}">
                <a16:creationId xmlns:a16="http://schemas.microsoft.com/office/drawing/2014/main" id="{86736BD1-638D-4ED5-9874-C6D1DC32E2A1}"/>
              </a:ext>
            </a:extLst>
          </p:cNvPr>
          <p:cNvSpPr>
            <a:spLocks noGrp="1"/>
          </p:cNvSpPr>
          <p:nvPr>
            <p:ph type="sldNum" sz="quarter" idx="12"/>
          </p:nvPr>
        </p:nvSpPr>
        <p:spPr/>
        <p:txBody>
          <a:bodyPr/>
          <a:lstStyle/>
          <a:p>
            <a:fld id="{E79B5371-7C7C-4455-A340-0B87E133F8FE}" type="slidenum">
              <a:rPr lang="en-US" smtClean="0"/>
              <a:pPr/>
              <a:t>47</a:t>
            </a:fld>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92F31-BDE3-4DDF-AC76-360FE2AAEA10}"/>
              </a:ext>
            </a:extLst>
          </p:cNvPr>
          <p:cNvSpPr>
            <a:spLocks noGrp="1"/>
          </p:cNvSpPr>
          <p:nvPr>
            <p:ph type="title"/>
          </p:nvPr>
        </p:nvSpPr>
        <p:spPr/>
        <p:txBody>
          <a:bodyPr/>
          <a:lstStyle/>
          <a:p>
            <a:r>
              <a:rPr lang="en-US" dirty="0"/>
              <a:t>Narrative Question #4 (2)</a:t>
            </a:r>
          </a:p>
        </p:txBody>
      </p:sp>
      <p:sp>
        <p:nvSpPr>
          <p:cNvPr id="112643" name="Content Placeholder 2">
            <a:extLst>
              <a:ext uri="{FF2B5EF4-FFF2-40B4-BE49-F238E27FC236}">
                <a16:creationId xmlns:a16="http://schemas.microsoft.com/office/drawing/2014/main" id="{998A947B-4032-440F-9E2A-97014D85B575}"/>
              </a:ext>
            </a:extLst>
          </p:cNvPr>
          <p:cNvSpPr>
            <a:spLocks noGrp="1" noChangeArrowheads="1"/>
          </p:cNvSpPr>
          <p:nvPr>
            <p:ph idx="1"/>
          </p:nvPr>
        </p:nvSpPr>
        <p:spPr/>
        <p:txBody>
          <a:bodyPr/>
          <a:lstStyle/>
          <a:p>
            <a:r>
              <a:rPr lang="en-US" altLang="en-US" dirty="0"/>
              <a:t>Continued: nonprofit agencies, post-secondary programs, service providers, local shelters Continuum of Care, local food closets, preschool programs, and other entities working with homeless children, youth, and families. Please describe any resources or services provided by the entity that benefits homeless children, youth, and their families; reduces the use of EHCY funding; or that enables the COE to maximize its use of EHCY funding</a:t>
            </a:r>
          </a:p>
        </p:txBody>
      </p:sp>
      <p:sp>
        <p:nvSpPr>
          <p:cNvPr id="4" name="Slide Number Placeholder 3">
            <a:extLst>
              <a:ext uri="{FF2B5EF4-FFF2-40B4-BE49-F238E27FC236}">
                <a16:creationId xmlns:a16="http://schemas.microsoft.com/office/drawing/2014/main" id="{D48742CB-1DC9-4980-8641-8EDA941C1365}"/>
              </a:ext>
            </a:extLst>
          </p:cNvPr>
          <p:cNvSpPr>
            <a:spLocks noGrp="1"/>
          </p:cNvSpPr>
          <p:nvPr>
            <p:ph type="sldNum" sz="quarter" idx="12"/>
          </p:nvPr>
        </p:nvSpPr>
        <p:spPr/>
        <p:txBody>
          <a:bodyPr/>
          <a:lstStyle/>
          <a:p>
            <a:fld id="{0C3C5BE3-7555-4477-A697-0EB7847C63D7}" type="slidenum">
              <a:rPr lang="en-US" smtClean="0"/>
              <a:pPr/>
              <a:t>48</a:t>
            </a:fld>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CEA0D-0095-4E3C-BB30-83127956AC15}"/>
              </a:ext>
            </a:extLst>
          </p:cNvPr>
          <p:cNvSpPr>
            <a:spLocks noGrp="1"/>
          </p:cNvSpPr>
          <p:nvPr>
            <p:ph type="title"/>
          </p:nvPr>
        </p:nvSpPr>
        <p:spPr/>
        <p:txBody>
          <a:bodyPr/>
          <a:lstStyle/>
          <a:p>
            <a:r>
              <a:rPr lang="en-US" dirty="0"/>
              <a:t>Narrative Question #5</a:t>
            </a:r>
          </a:p>
        </p:txBody>
      </p:sp>
      <p:sp>
        <p:nvSpPr>
          <p:cNvPr id="114691" name="Content Placeholder 2">
            <a:extLst>
              <a:ext uri="{FF2B5EF4-FFF2-40B4-BE49-F238E27FC236}">
                <a16:creationId xmlns:a16="http://schemas.microsoft.com/office/drawing/2014/main" id="{3C82CE7C-AF69-4097-B5E9-53F1C97CF622}"/>
              </a:ext>
            </a:extLst>
          </p:cNvPr>
          <p:cNvSpPr>
            <a:spLocks noGrp="1" noChangeArrowheads="1"/>
          </p:cNvSpPr>
          <p:nvPr>
            <p:ph idx="1"/>
          </p:nvPr>
        </p:nvSpPr>
        <p:spPr/>
        <p:txBody>
          <a:bodyPr/>
          <a:lstStyle/>
          <a:p>
            <a:r>
              <a:rPr lang="en-US" altLang="en-US" dirty="0"/>
              <a:t>Describe how the COE will support LEAs and their homeless liaisons with coordination and collaboration efforts as it relates to internal capacity building within the LEA. Include the types, intensity, and coordination that will be provided to all LEAs within the county and will enhance the LEA’s ability to serve its children and youth experiencing homelessness</a:t>
            </a:r>
          </a:p>
        </p:txBody>
      </p:sp>
      <p:sp>
        <p:nvSpPr>
          <p:cNvPr id="4" name="Slide Number Placeholder 3">
            <a:extLst>
              <a:ext uri="{FF2B5EF4-FFF2-40B4-BE49-F238E27FC236}">
                <a16:creationId xmlns:a16="http://schemas.microsoft.com/office/drawing/2014/main" id="{0D87279A-D59D-4546-8146-397670DC9CAB}"/>
              </a:ext>
            </a:extLst>
          </p:cNvPr>
          <p:cNvSpPr>
            <a:spLocks noGrp="1"/>
          </p:cNvSpPr>
          <p:nvPr>
            <p:ph type="sldNum" sz="quarter" idx="12"/>
          </p:nvPr>
        </p:nvSpPr>
        <p:spPr/>
        <p:txBody>
          <a:bodyPr/>
          <a:lstStyle/>
          <a:p>
            <a:fld id="{243DED33-BA2B-4DFE-A58B-40CCAEC2F0C0}" type="slidenum">
              <a:rPr lang="en-US" smtClean="0"/>
              <a:pPr/>
              <a:t>49</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DDF42-C23D-4858-9814-32EF5731E175}"/>
              </a:ext>
            </a:extLst>
          </p:cNvPr>
          <p:cNvSpPr>
            <a:spLocks noGrp="1"/>
          </p:cNvSpPr>
          <p:nvPr>
            <p:ph type="title"/>
          </p:nvPr>
        </p:nvSpPr>
        <p:spPr/>
        <p:txBody>
          <a:bodyPr/>
          <a:lstStyle/>
          <a:p>
            <a:r>
              <a:rPr lang="en-US" dirty="0"/>
              <a:t>Homeless Definition (1)</a:t>
            </a:r>
          </a:p>
        </p:txBody>
      </p:sp>
      <p:sp>
        <p:nvSpPr>
          <p:cNvPr id="22531" name="Content Placeholder 2">
            <a:extLst>
              <a:ext uri="{FF2B5EF4-FFF2-40B4-BE49-F238E27FC236}">
                <a16:creationId xmlns:a16="http://schemas.microsoft.com/office/drawing/2014/main" id="{16FAEB15-4511-4956-B1BE-1B162462C6F1}"/>
              </a:ext>
            </a:extLst>
          </p:cNvPr>
          <p:cNvSpPr>
            <a:spLocks noGrp="1" noChangeArrowheads="1"/>
          </p:cNvSpPr>
          <p:nvPr>
            <p:ph idx="1"/>
          </p:nvPr>
        </p:nvSpPr>
        <p:spPr/>
        <p:txBody>
          <a:bodyPr/>
          <a:lstStyle/>
          <a:p>
            <a:r>
              <a:rPr lang="en-US" altLang="en-US" dirty="0"/>
              <a:t>Individuals who lack a fixed, regular, and adequate nighttime residence</a:t>
            </a:r>
          </a:p>
          <a:p>
            <a:pPr lvl="1"/>
            <a:r>
              <a:rPr lang="en-US" altLang="en-US" dirty="0"/>
              <a:t>A </a:t>
            </a:r>
            <a:r>
              <a:rPr lang="en-US" altLang="en-US" b="1" dirty="0"/>
              <a:t>fixed</a:t>
            </a:r>
            <a:r>
              <a:rPr lang="en-US" altLang="en-US" dirty="0"/>
              <a:t> residence is one that is stationary, permanent, and not subject to change</a:t>
            </a:r>
          </a:p>
          <a:p>
            <a:pPr lvl="1"/>
            <a:r>
              <a:rPr lang="en-US" altLang="en-US" dirty="0"/>
              <a:t>A </a:t>
            </a:r>
            <a:r>
              <a:rPr lang="en-US" altLang="en-US" b="1" dirty="0"/>
              <a:t>regular</a:t>
            </a:r>
            <a:r>
              <a:rPr lang="en-US" altLang="en-US" dirty="0"/>
              <a:t> residence is one that is used on a normal, standard, and consistent basis</a:t>
            </a:r>
          </a:p>
          <a:p>
            <a:pPr lvl="1"/>
            <a:r>
              <a:rPr lang="en-US" altLang="en-US" dirty="0"/>
              <a:t>An </a:t>
            </a:r>
            <a:r>
              <a:rPr lang="en-US" altLang="en-US" b="1" dirty="0"/>
              <a:t>adequate</a:t>
            </a:r>
            <a:r>
              <a:rPr lang="en-US" altLang="en-US" dirty="0"/>
              <a:t> residence is one that is sufficient for meeting both the physical and psychological needs typically met in home environments</a:t>
            </a:r>
            <a:endParaRPr lang="en-US" dirty="0"/>
          </a:p>
          <a:p>
            <a:pPr lvl="1"/>
            <a:endParaRPr lang="en-US" altLang="en-US" dirty="0"/>
          </a:p>
        </p:txBody>
      </p:sp>
      <p:sp>
        <p:nvSpPr>
          <p:cNvPr id="4" name="Slide Number Placeholder 3">
            <a:extLst>
              <a:ext uri="{FF2B5EF4-FFF2-40B4-BE49-F238E27FC236}">
                <a16:creationId xmlns:a16="http://schemas.microsoft.com/office/drawing/2014/main" id="{9D1322B2-A5BA-4204-AE44-9BB9B1AC879A}"/>
              </a:ext>
            </a:extLst>
          </p:cNvPr>
          <p:cNvSpPr>
            <a:spLocks noGrp="1"/>
          </p:cNvSpPr>
          <p:nvPr>
            <p:ph type="sldNum" sz="quarter" idx="12"/>
          </p:nvPr>
        </p:nvSpPr>
        <p:spPr/>
        <p:txBody>
          <a:bodyPr/>
          <a:lstStyle/>
          <a:p>
            <a:fld id="{683B47D4-EBBC-4A10-B5B5-D96519AD392D}" type="slidenum">
              <a:rPr lang="en-US" smtClean="0"/>
              <a:pPr/>
              <a:t>5</a:t>
            </a:fld>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8667B-8498-4E70-B0CD-B3CA60C62C8F}"/>
              </a:ext>
            </a:extLst>
          </p:cNvPr>
          <p:cNvSpPr>
            <a:spLocks noGrp="1"/>
          </p:cNvSpPr>
          <p:nvPr>
            <p:ph type="title"/>
          </p:nvPr>
        </p:nvSpPr>
        <p:spPr/>
        <p:txBody>
          <a:bodyPr/>
          <a:lstStyle/>
          <a:p>
            <a:r>
              <a:rPr lang="en-US" dirty="0"/>
              <a:t>Narrative Question #6 (1)</a:t>
            </a:r>
          </a:p>
        </p:txBody>
      </p:sp>
      <p:sp>
        <p:nvSpPr>
          <p:cNvPr id="116739" name="Content Placeholder 2">
            <a:extLst>
              <a:ext uri="{FF2B5EF4-FFF2-40B4-BE49-F238E27FC236}">
                <a16:creationId xmlns:a16="http://schemas.microsoft.com/office/drawing/2014/main" id="{89225838-CC43-472D-90DF-368D791E41E9}"/>
              </a:ext>
            </a:extLst>
          </p:cNvPr>
          <p:cNvSpPr>
            <a:spLocks noGrp="1" noChangeArrowheads="1"/>
          </p:cNvSpPr>
          <p:nvPr>
            <p:ph idx="1"/>
          </p:nvPr>
        </p:nvSpPr>
        <p:spPr/>
        <p:txBody>
          <a:bodyPr/>
          <a:lstStyle/>
          <a:p>
            <a:r>
              <a:rPr lang="en-US" altLang="en-US" dirty="0"/>
              <a:t>In order to ensure that COEs are equipped to build the capacity of their LEAs to support the continuous improvement of student performance within the state priorities and address the gaps in achievement between student groups, COEs must describe how they will serve as a facilitator, resource connector, and capacity builder for all LEAs countywide</a:t>
            </a:r>
          </a:p>
          <a:p>
            <a:r>
              <a:rPr lang="en-US" altLang="en-US" dirty="0"/>
              <a:t>Continues on the next slide</a:t>
            </a:r>
          </a:p>
        </p:txBody>
      </p:sp>
      <p:sp>
        <p:nvSpPr>
          <p:cNvPr id="4" name="Slide Number Placeholder 3">
            <a:extLst>
              <a:ext uri="{FF2B5EF4-FFF2-40B4-BE49-F238E27FC236}">
                <a16:creationId xmlns:a16="http://schemas.microsoft.com/office/drawing/2014/main" id="{841503AB-B035-45FE-819E-A0DDB29EA717}"/>
              </a:ext>
            </a:extLst>
          </p:cNvPr>
          <p:cNvSpPr>
            <a:spLocks noGrp="1"/>
          </p:cNvSpPr>
          <p:nvPr>
            <p:ph type="sldNum" sz="quarter" idx="12"/>
          </p:nvPr>
        </p:nvSpPr>
        <p:spPr/>
        <p:txBody>
          <a:bodyPr/>
          <a:lstStyle/>
          <a:p>
            <a:fld id="{2DEEF447-15B3-4993-88BD-92393763B70A}" type="slidenum">
              <a:rPr lang="en-US" smtClean="0"/>
              <a:pPr/>
              <a:t>50</a:t>
            </a:fld>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6A5CC-EB5C-4047-8DFC-D88434248FE4}"/>
              </a:ext>
            </a:extLst>
          </p:cNvPr>
          <p:cNvSpPr>
            <a:spLocks noGrp="1"/>
          </p:cNvSpPr>
          <p:nvPr>
            <p:ph type="title"/>
          </p:nvPr>
        </p:nvSpPr>
        <p:spPr/>
        <p:txBody>
          <a:bodyPr/>
          <a:lstStyle/>
          <a:p>
            <a:r>
              <a:rPr lang="en-US" dirty="0"/>
              <a:t>Narrative Question #6 (2)</a:t>
            </a:r>
          </a:p>
        </p:txBody>
      </p:sp>
      <p:sp>
        <p:nvSpPr>
          <p:cNvPr id="118787" name="Content Placeholder 2">
            <a:extLst>
              <a:ext uri="{FF2B5EF4-FFF2-40B4-BE49-F238E27FC236}">
                <a16:creationId xmlns:a16="http://schemas.microsoft.com/office/drawing/2014/main" id="{A015C63D-DF4D-46A4-9E1B-A0E326F752A4}"/>
              </a:ext>
            </a:extLst>
          </p:cNvPr>
          <p:cNvSpPr>
            <a:spLocks noGrp="1" noChangeArrowheads="1"/>
          </p:cNvSpPr>
          <p:nvPr>
            <p:ph idx="1"/>
          </p:nvPr>
        </p:nvSpPr>
        <p:spPr/>
        <p:txBody>
          <a:bodyPr/>
          <a:lstStyle/>
          <a:p>
            <a:r>
              <a:rPr lang="en-US" altLang="en-US" dirty="0"/>
              <a:t>Continued: COE’s must also describe a detailed professional development plan. The plan should address how LEAs should use data from the California School Dashboard, Consolidated Application and Reporting System, California Longitudinal Pupil Achievement Data System, and any other local data to improve the performance and achievement of homeless students</a:t>
            </a:r>
          </a:p>
        </p:txBody>
      </p:sp>
      <p:sp>
        <p:nvSpPr>
          <p:cNvPr id="4" name="Slide Number Placeholder 3">
            <a:extLst>
              <a:ext uri="{FF2B5EF4-FFF2-40B4-BE49-F238E27FC236}">
                <a16:creationId xmlns:a16="http://schemas.microsoft.com/office/drawing/2014/main" id="{147865BC-4755-41AA-8C9B-19BA7559A9FA}"/>
              </a:ext>
            </a:extLst>
          </p:cNvPr>
          <p:cNvSpPr>
            <a:spLocks noGrp="1"/>
          </p:cNvSpPr>
          <p:nvPr>
            <p:ph type="sldNum" sz="quarter" idx="12"/>
          </p:nvPr>
        </p:nvSpPr>
        <p:spPr/>
        <p:txBody>
          <a:bodyPr/>
          <a:lstStyle/>
          <a:p>
            <a:fld id="{61C18F66-45D5-45D8-91CE-21D4D4E38F39}" type="slidenum">
              <a:rPr lang="en-US" smtClean="0"/>
              <a:pPr/>
              <a:t>51</a:t>
            </a:fld>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7EE4E-98B0-49AD-951A-3125C450EBC7}"/>
              </a:ext>
            </a:extLst>
          </p:cNvPr>
          <p:cNvSpPr>
            <a:spLocks noGrp="1"/>
          </p:cNvSpPr>
          <p:nvPr>
            <p:ph type="title"/>
          </p:nvPr>
        </p:nvSpPr>
        <p:spPr/>
        <p:txBody>
          <a:bodyPr/>
          <a:lstStyle/>
          <a:p>
            <a:r>
              <a:rPr lang="en-US" dirty="0"/>
              <a:t>Budget Question (1)</a:t>
            </a:r>
          </a:p>
        </p:txBody>
      </p:sp>
      <p:sp>
        <p:nvSpPr>
          <p:cNvPr id="120835" name="Content Placeholder 2">
            <a:extLst>
              <a:ext uri="{FF2B5EF4-FFF2-40B4-BE49-F238E27FC236}">
                <a16:creationId xmlns:a16="http://schemas.microsoft.com/office/drawing/2014/main" id="{A8E28F08-59E4-4E83-9A9A-977042612C2E}"/>
              </a:ext>
            </a:extLst>
          </p:cNvPr>
          <p:cNvSpPr>
            <a:spLocks noGrp="1" noChangeArrowheads="1"/>
          </p:cNvSpPr>
          <p:nvPr>
            <p:ph idx="1"/>
          </p:nvPr>
        </p:nvSpPr>
        <p:spPr/>
        <p:txBody>
          <a:bodyPr/>
          <a:lstStyle/>
          <a:p>
            <a:r>
              <a:rPr lang="en-US" altLang="en-US" dirty="0"/>
              <a:t>Complete the budget form (Attachment 4) of the EHCY COE RFA and provide a narrative justification for the itemized budget. Describe how the amount allocated to each budget line item supports the proposed program and the identified needs of children and youth experiencing homelessness in the COE. The narrative must also include the following:</a:t>
            </a:r>
          </a:p>
        </p:txBody>
      </p:sp>
      <p:sp>
        <p:nvSpPr>
          <p:cNvPr id="4" name="Slide Number Placeholder 3">
            <a:extLst>
              <a:ext uri="{FF2B5EF4-FFF2-40B4-BE49-F238E27FC236}">
                <a16:creationId xmlns:a16="http://schemas.microsoft.com/office/drawing/2014/main" id="{40C1DD1F-D068-4E3A-ABBC-FE00A2434C0C}"/>
              </a:ext>
            </a:extLst>
          </p:cNvPr>
          <p:cNvSpPr>
            <a:spLocks noGrp="1"/>
          </p:cNvSpPr>
          <p:nvPr>
            <p:ph type="sldNum" sz="quarter" idx="12"/>
          </p:nvPr>
        </p:nvSpPr>
        <p:spPr/>
        <p:txBody>
          <a:bodyPr/>
          <a:lstStyle/>
          <a:p>
            <a:fld id="{AA2E7D5F-F5A8-49DF-93EE-0A68A50D4205}" type="slidenum">
              <a:rPr lang="en-US" smtClean="0"/>
              <a:pPr/>
              <a:t>52</a:t>
            </a:fld>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1B0D2-8EBB-4B41-B5C9-D9D92A065356}"/>
              </a:ext>
            </a:extLst>
          </p:cNvPr>
          <p:cNvSpPr>
            <a:spLocks noGrp="1"/>
          </p:cNvSpPr>
          <p:nvPr>
            <p:ph type="title"/>
          </p:nvPr>
        </p:nvSpPr>
        <p:spPr/>
        <p:txBody>
          <a:bodyPr/>
          <a:lstStyle/>
          <a:p>
            <a:r>
              <a:rPr lang="en-US" dirty="0"/>
              <a:t>Budget Question (2)</a:t>
            </a:r>
          </a:p>
        </p:txBody>
      </p:sp>
      <p:sp>
        <p:nvSpPr>
          <p:cNvPr id="122883" name="Content Placeholder 2">
            <a:extLst>
              <a:ext uri="{FF2B5EF4-FFF2-40B4-BE49-F238E27FC236}">
                <a16:creationId xmlns:a16="http://schemas.microsoft.com/office/drawing/2014/main" id="{283124DF-A31F-4980-B31E-B8A35EBA412C}"/>
              </a:ext>
            </a:extLst>
          </p:cNvPr>
          <p:cNvSpPr>
            <a:spLocks noGrp="1" noChangeArrowheads="1"/>
          </p:cNvSpPr>
          <p:nvPr>
            <p:ph idx="1"/>
          </p:nvPr>
        </p:nvSpPr>
        <p:spPr/>
        <p:txBody>
          <a:bodyPr/>
          <a:lstStyle/>
          <a:p>
            <a:pPr lvl="1"/>
            <a:r>
              <a:rPr lang="en-US" altLang="en-US" dirty="0"/>
              <a:t>For the Certificated and Classified Personnel Salaries (1000–1999 Series), please provide the classification and the full-time equivalent (FTE), i.e., the percentage of time or number of hours that will be paid with EHCY funding. For example, indicate 0.25 FTE homeless liaison, 0.10 FTE clerical support, or 200 hours tutoring.</a:t>
            </a:r>
          </a:p>
        </p:txBody>
      </p:sp>
      <p:sp>
        <p:nvSpPr>
          <p:cNvPr id="4" name="Slide Number Placeholder 3">
            <a:extLst>
              <a:ext uri="{FF2B5EF4-FFF2-40B4-BE49-F238E27FC236}">
                <a16:creationId xmlns:a16="http://schemas.microsoft.com/office/drawing/2014/main" id="{90A40AE7-029C-40CD-90E1-FF4CD2C2F18B}"/>
              </a:ext>
            </a:extLst>
          </p:cNvPr>
          <p:cNvSpPr>
            <a:spLocks noGrp="1"/>
          </p:cNvSpPr>
          <p:nvPr>
            <p:ph type="sldNum" sz="quarter" idx="12"/>
          </p:nvPr>
        </p:nvSpPr>
        <p:spPr/>
        <p:txBody>
          <a:bodyPr/>
          <a:lstStyle/>
          <a:p>
            <a:fld id="{FE21E2B3-CE26-4953-AAA0-BB9CF93F01DD}" type="slidenum">
              <a:rPr lang="en-US" smtClean="0"/>
              <a:pPr/>
              <a:t>53</a:t>
            </a:fld>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42959-8010-4023-BC09-DF5FE5A7B441}"/>
              </a:ext>
            </a:extLst>
          </p:cNvPr>
          <p:cNvSpPr>
            <a:spLocks noGrp="1"/>
          </p:cNvSpPr>
          <p:nvPr>
            <p:ph type="title"/>
          </p:nvPr>
        </p:nvSpPr>
        <p:spPr/>
        <p:txBody>
          <a:bodyPr/>
          <a:lstStyle/>
          <a:p>
            <a:r>
              <a:rPr lang="en-US" dirty="0"/>
              <a:t>Budget Question (3)</a:t>
            </a:r>
          </a:p>
        </p:txBody>
      </p:sp>
      <p:sp>
        <p:nvSpPr>
          <p:cNvPr id="124931" name="Content Placeholder 2">
            <a:extLst>
              <a:ext uri="{FF2B5EF4-FFF2-40B4-BE49-F238E27FC236}">
                <a16:creationId xmlns:a16="http://schemas.microsoft.com/office/drawing/2014/main" id="{B3B1FDB8-0C0C-4E8E-B940-E26214D3775C}"/>
              </a:ext>
            </a:extLst>
          </p:cNvPr>
          <p:cNvSpPr>
            <a:spLocks noGrp="1" noChangeArrowheads="1"/>
          </p:cNvSpPr>
          <p:nvPr>
            <p:ph idx="1"/>
          </p:nvPr>
        </p:nvSpPr>
        <p:spPr/>
        <p:txBody>
          <a:bodyPr/>
          <a:lstStyle/>
          <a:p>
            <a:pPr lvl="1"/>
            <a:r>
              <a:rPr lang="en-US" altLang="en-US" dirty="0"/>
              <a:t>For staff who will be funded with EHCY funding, please provide a duty statement (existing and/or proposed).</a:t>
            </a:r>
          </a:p>
          <a:p>
            <a:pPr lvl="1"/>
            <a:r>
              <a:rPr lang="en-US" altLang="en-US" dirty="0"/>
              <a:t>For the Services and Other Operating Expenditures (5000–5199 Series) in the budget, please describe any services to be performed by outside consultants, including an estimate of the number of hours of service or the caseload the contract will fund.</a:t>
            </a:r>
          </a:p>
        </p:txBody>
      </p:sp>
      <p:sp>
        <p:nvSpPr>
          <p:cNvPr id="4" name="Slide Number Placeholder 3">
            <a:extLst>
              <a:ext uri="{FF2B5EF4-FFF2-40B4-BE49-F238E27FC236}">
                <a16:creationId xmlns:a16="http://schemas.microsoft.com/office/drawing/2014/main" id="{243F8C42-4CBD-44BE-9428-3DBD0E779BC8}"/>
              </a:ext>
            </a:extLst>
          </p:cNvPr>
          <p:cNvSpPr>
            <a:spLocks noGrp="1"/>
          </p:cNvSpPr>
          <p:nvPr>
            <p:ph type="sldNum" sz="quarter" idx="12"/>
          </p:nvPr>
        </p:nvSpPr>
        <p:spPr/>
        <p:txBody>
          <a:bodyPr/>
          <a:lstStyle/>
          <a:p>
            <a:fld id="{5465E404-9FF9-4EF4-A38A-2EAEBC84905B}" type="slidenum">
              <a:rPr lang="en-US" smtClean="0"/>
              <a:pPr/>
              <a:t>54</a:t>
            </a:fld>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152EF-89B1-4024-8E0E-C8441B18D9AC}"/>
              </a:ext>
            </a:extLst>
          </p:cNvPr>
          <p:cNvSpPr>
            <a:spLocks noGrp="1"/>
          </p:cNvSpPr>
          <p:nvPr>
            <p:ph type="title"/>
          </p:nvPr>
        </p:nvSpPr>
        <p:spPr>
          <a:xfrm>
            <a:off x="288176" y="2086495"/>
            <a:ext cx="3507971" cy="2506286"/>
          </a:xfrm>
        </p:spPr>
        <p:txBody>
          <a:bodyPr anchor="ctr"/>
          <a:lstStyle/>
          <a:p>
            <a:r>
              <a:rPr lang="en-US" dirty="0"/>
              <a:t>Resources</a:t>
            </a:r>
          </a:p>
        </p:txBody>
      </p:sp>
      <p:sp>
        <p:nvSpPr>
          <p:cNvPr id="3" name="Content Placeholder 2">
            <a:extLst>
              <a:ext uri="{FF2B5EF4-FFF2-40B4-BE49-F238E27FC236}">
                <a16:creationId xmlns:a16="http://schemas.microsoft.com/office/drawing/2014/main" id="{D9F3228A-3AEF-4642-AA23-4C85DA4B2D74}"/>
              </a:ext>
            </a:extLst>
          </p:cNvPr>
          <p:cNvSpPr>
            <a:spLocks noGrp="1"/>
          </p:cNvSpPr>
          <p:nvPr>
            <p:ph idx="1"/>
          </p:nvPr>
        </p:nvSpPr>
        <p:spPr/>
        <p:txBody>
          <a:bodyPr anchor="ctr"/>
          <a:lstStyle/>
          <a:p>
            <a:r>
              <a:rPr lang="en-US" altLang="en-US" dirty="0"/>
              <a:t>CDE Homeless Education web page at </a:t>
            </a:r>
            <a:r>
              <a:rPr lang="en-US" altLang="en-US" dirty="0">
                <a:hlinkClick r:id="rId3" tooltip="California Department of Education's Homeless Education web page."/>
              </a:rPr>
              <a:t>http://www.cde.ca.gov/sp/hs/</a:t>
            </a:r>
            <a:endParaRPr lang="en-US" altLang="en-US" dirty="0"/>
          </a:p>
          <a:p>
            <a:r>
              <a:rPr lang="en-US" altLang="en-US" dirty="0"/>
              <a:t>CDE Homeless Education Program’s Toll-free Number is 1-866-856-8214 or the general email at </a:t>
            </a:r>
            <a:r>
              <a:rPr lang="en-US" altLang="en-US" dirty="0">
                <a:hlinkClick r:id="rId4" tooltip="California Department of Education's Homeless Education email address."/>
              </a:rPr>
              <a:t>HomelessEd@cde.ca.gov</a:t>
            </a:r>
            <a:endParaRPr lang="en-US" altLang="en-US" dirty="0"/>
          </a:p>
          <a:p>
            <a:r>
              <a:rPr lang="en-US" altLang="en-US" dirty="0"/>
              <a:t>RFA Funding Page and Attachments can be found at </a:t>
            </a:r>
            <a:r>
              <a:rPr lang="en-US" altLang="en-US" dirty="0">
                <a:hlinkClick r:id="rId5" tooltip="California Department of Education's Request for Applications Funding Page and Attachments web page."/>
              </a:rPr>
              <a:t>https://www.cde.ca.gov/fg/fo/r8/</a:t>
            </a:r>
            <a:br>
              <a:rPr lang="en-US" altLang="en-US" dirty="0">
                <a:hlinkClick r:id="rId5" tooltip="California Department of Education's Request for Applications Funding Page and Attachments web page."/>
              </a:rPr>
            </a:br>
            <a:r>
              <a:rPr lang="en-US" altLang="en-US" dirty="0">
                <a:hlinkClick r:id="rId5" tooltip="California Department of Education's Request for Applications Funding Page and Attachments web page."/>
              </a:rPr>
              <a:t>homeless21coerfa.asp</a:t>
            </a:r>
            <a:r>
              <a:rPr lang="en-US" altLang="en-US" dirty="0"/>
              <a:t> </a:t>
            </a:r>
            <a:endParaRPr lang="en-US" dirty="0"/>
          </a:p>
        </p:txBody>
      </p:sp>
      <p:sp>
        <p:nvSpPr>
          <p:cNvPr id="5" name="Slide Number Placeholder 4">
            <a:extLst>
              <a:ext uri="{FF2B5EF4-FFF2-40B4-BE49-F238E27FC236}">
                <a16:creationId xmlns:a16="http://schemas.microsoft.com/office/drawing/2014/main" id="{393C18BB-8303-4EC6-9B45-BAA69617236A}"/>
              </a:ext>
            </a:extLst>
          </p:cNvPr>
          <p:cNvSpPr>
            <a:spLocks noGrp="1"/>
          </p:cNvSpPr>
          <p:nvPr>
            <p:ph type="sldNum" sz="quarter" idx="12"/>
          </p:nvPr>
        </p:nvSpPr>
        <p:spPr/>
        <p:txBody>
          <a:bodyPr/>
          <a:lstStyle/>
          <a:p>
            <a:fld id="{E561E730-1492-4F73-A135-924B40519D0B}" type="slidenum">
              <a:rPr lang="en-US" smtClean="0"/>
              <a:pPr/>
              <a:t>55</a:t>
            </a:fld>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1BBE0-2A31-4673-92F2-ADFEF5B1A0CC}"/>
              </a:ext>
            </a:extLst>
          </p:cNvPr>
          <p:cNvSpPr>
            <a:spLocks noGrp="1"/>
          </p:cNvSpPr>
          <p:nvPr>
            <p:ph type="title"/>
          </p:nvPr>
        </p:nvSpPr>
        <p:spPr/>
        <p:txBody>
          <a:bodyPr/>
          <a:lstStyle/>
          <a:p>
            <a:r>
              <a:rPr lang="en-US" dirty="0"/>
              <a:t>Appendix #1</a:t>
            </a:r>
          </a:p>
        </p:txBody>
      </p:sp>
      <p:sp>
        <p:nvSpPr>
          <p:cNvPr id="129027" name="Content Placeholder 2">
            <a:extLst>
              <a:ext uri="{FF2B5EF4-FFF2-40B4-BE49-F238E27FC236}">
                <a16:creationId xmlns:a16="http://schemas.microsoft.com/office/drawing/2014/main" id="{1B66E6CB-DC70-493E-B08F-9D7B4BD31E15}"/>
              </a:ext>
            </a:extLst>
          </p:cNvPr>
          <p:cNvSpPr>
            <a:spLocks noGrp="1" noChangeArrowheads="1"/>
          </p:cNvSpPr>
          <p:nvPr>
            <p:ph idx="1"/>
          </p:nvPr>
        </p:nvSpPr>
        <p:spPr/>
        <p:txBody>
          <a:bodyPr/>
          <a:lstStyle/>
          <a:p>
            <a:r>
              <a:rPr lang="en-US" altLang="en-US" dirty="0"/>
              <a:t>Slide 29</a:t>
            </a:r>
          </a:p>
          <a:p>
            <a:r>
              <a:rPr lang="en-US" altLang="en-US" dirty="0"/>
              <a:t>Title of Title: Award Amounts</a:t>
            </a:r>
          </a:p>
          <a:p>
            <a:r>
              <a:rPr lang="en-US" altLang="en-US" dirty="0"/>
              <a:t>The EHCY award amounts are addressed in this table. The number of enrolled homeless children and youth ranges are on the left-hand side and the maximum funding amounts are on the right-hand side. COEs can apply for up to the amount based on their countywide homeless enrollment amount. They read as follows: 0‒99 up to $15,000; 100‒249 up to $25,000; 250‒499 up to $50,000; 500‒1,499 up to $75,000.</a:t>
            </a:r>
          </a:p>
        </p:txBody>
      </p:sp>
      <p:sp>
        <p:nvSpPr>
          <p:cNvPr id="4" name="Slide Number Placeholder 3">
            <a:extLst>
              <a:ext uri="{FF2B5EF4-FFF2-40B4-BE49-F238E27FC236}">
                <a16:creationId xmlns:a16="http://schemas.microsoft.com/office/drawing/2014/main" id="{3E385A87-EBBA-4C2B-B560-67C6B975E781}"/>
              </a:ext>
            </a:extLst>
          </p:cNvPr>
          <p:cNvSpPr>
            <a:spLocks noGrp="1"/>
          </p:cNvSpPr>
          <p:nvPr>
            <p:ph type="sldNum" sz="quarter" idx="12"/>
          </p:nvPr>
        </p:nvSpPr>
        <p:spPr/>
        <p:txBody>
          <a:bodyPr/>
          <a:lstStyle/>
          <a:p>
            <a:fld id="{AC34FAB7-3A8D-492F-AAA1-89F6932B2E6E}" type="slidenum">
              <a:rPr lang="en-US" smtClean="0"/>
              <a:pPr/>
              <a:t>56</a:t>
            </a:fld>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F5525-CF76-42E2-9353-0DC414FE7C4B}"/>
              </a:ext>
            </a:extLst>
          </p:cNvPr>
          <p:cNvSpPr>
            <a:spLocks noGrp="1"/>
          </p:cNvSpPr>
          <p:nvPr>
            <p:ph type="title"/>
          </p:nvPr>
        </p:nvSpPr>
        <p:spPr/>
        <p:txBody>
          <a:bodyPr/>
          <a:lstStyle/>
          <a:p>
            <a:r>
              <a:rPr lang="en-US" dirty="0"/>
              <a:t>Appendix #2</a:t>
            </a:r>
          </a:p>
        </p:txBody>
      </p:sp>
      <p:sp>
        <p:nvSpPr>
          <p:cNvPr id="131075" name="Content Placeholder 2">
            <a:extLst>
              <a:ext uri="{FF2B5EF4-FFF2-40B4-BE49-F238E27FC236}">
                <a16:creationId xmlns:a16="http://schemas.microsoft.com/office/drawing/2014/main" id="{BC636B06-A3B3-4130-99E6-7C19FDBF8A0E}"/>
              </a:ext>
            </a:extLst>
          </p:cNvPr>
          <p:cNvSpPr>
            <a:spLocks noGrp="1" noChangeArrowheads="1"/>
          </p:cNvSpPr>
          <p:nvPr>
            <p:ph idx="1"/>
          </p:nvPr>
        </p:nvSpPr>
        <p:spPr/>
        <p:txBody>
          <a:bodyPr/>
          <a:lstStyle/>
          <a:p>
            <a:r>
              <a:rPr lang="en-US" altLang="en-US" dirty="0"/>
              <a:t>Slide 30</a:t>
            </a:r>
          </a:p>
          <a:p>
            <a:r>
              <a:rPr lang="en-US" altLang="en-US" dirty="0"/>
              <a:t>Title of Title: Award Amounts</a:t>
            </a:r>
          </a:p>
          <a:p>
            <a:r>
              <a:rPr lang="en-US" altLang="en-US" dirty="0"/>
              <a:t>The EHCY award amounts are addressed in this table. The number of enrolled homeless children and youth ranges are on the left-hand side and the maximum funding amounts are on the right-hand side. COEs can apply for up to the amount based on their countywide homeless enrollment amount. They read as follows: 1,500‒2,499 up to $100,000; 2,500‒3,999 up to $125,000; 4,000‒4,999 up to $175,000; Over 5,000 up to $250,000.</a:t>
            </a:r>
          </a:p>
        </p:txBody>
      </p:sp>
      <p:sp>
        <p:nvSpPr>
          <p:cNvPr id="4" name="Slide Number Placeholder 3">
            <a:extLst>
              <a:ext uri="{FF2B5EF4-FFF2-40B4-BE49-F238E27FC236}">
                <a16:creationId xmlns:a16="http://schemas.microsoft.com/office/drawing/2014/main" id="{2394D242-E5F9-4C22-BD2C-5C8D35BD10BB}"/>
              </a:ext>
            </a:extLst>
          </p:cNvPr>
          <p:cNvSpPr>
            <a:spLocks noGrp="1"/>
          </p:cNvSpPr>
          <p:nvPr>
            <p:ph type="sldNum" sz="quarter" idx="12"/>
          </p:nvPr>
        </p:nvSpPr>
        <p:spPr/>
        <p:txBody>
          <a:bodyPr/>
          <a:lstStyle/>
          <a:p>
            <a:fld id="{F65B7253-F35E-4FE5-80D3-8B79D5C15F0A}" type="slidenum">
              <a:rPr lang="en-US" smtClean="0"/>
              <a:pPr/>
              <a:t>57</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281DA-08DF-424C-8F24-2F06FA42994D}"/>
              </a:ext>
            </a:extLst>
          </p:cNvPr>
          <p:cNvSpPr>
            <a:spLocks noGrp="1"/>
          </p:cNvSpPr>
          <p:nvPr>
            <p:ph type="title"/>
          </p:nvPr>
        </p:nvSpPr>
        <p:spPr/>
        <p:txBody>
          <a:bodyPr/>
          <a:lstStyle/>
          <a:p>
            <a:r>
              <a:rPr lang="en-US" dirty="0"/>
              <a:t>Homeless Definition (2)</a:t>
            </a:r>
          </a:p>
        </p:txBody>
      </p:sp>
      <p:sp>
        <p:nvSpPr>
          <p:cNvPr id="3" name="Content Placeholder 2">
            <a:extLst>
              <a:ext uri="{FF2B5EF4-FFF2-40B4-BE49-F238E27FC236}">
                <a16:creationId xmlns:a16="http://schemas.microsoft.com/office/drawing/2014/main" id="{06A1F5AA-F9C7-44A8-B349-95E9BFBFA4C2}"/>
              </a:ext>
            </a:extLst>
          </p:cNvPr>
          <p:cNvSpPr>
            <a:spLocks noGrp="1"/>
          </p:cNvSpPr>
          <p:nvPr>
            <p:ph idx="1"/>
          </p:nvPr>
        </p:nvSpPr>
        <p:spPr/>
        <p:txBody>
          <a:bodyPr/>
          <a:lstStyle/>
          <a:p>
            <a:r>
              <a:rPr lang="en-US" dirty="0"/>
              <a:t>Examples of homelessness include children and youth living in:</a:t>
            </a:r>
          </a:p>
          <a:p>
            <a:pPr lvl="1"/>
            <a:r>
              <a:rPr lang="en-US" dirty="0"/>
              <a:t>Shared housing due to economic hardship, loss of housing, or natural disasters</a:t>
            </a:r>
          </a:p>
          <a:p>
            <a:pPr lvl="1"/>
            <a:r>
              <a:rPr lang="en-US" altLang="en-US" dirty="0"/>
              <a:t>Motels or hotels</a:t>
            </a:r>
          </a:p>
          <a:p>
            <a:pPr lvl="1"/>
            <a:r>
              <a:rPr lang="en-US" altLang="en-US" dirty="0"/>
              <a:t>Public or private places not designed for sleeping</a:t>
            </a:r>
          </a:p>
          <a:p>
            <a:pPr lvl="1"/>
            <a:r>
              <a:rPr lang="en-US" altLang="en-US" dirty="0"/>
              <a:t>Trailer parks or campgrounds </a:t>
            </a:r>
          </a:p>
          <a:p>
            <a:pPr lvl="1"/>
            <a:r>
              <a:rPr lang="en-US" altLang="en-US" dirty="0"/>
              <a:t>Cars, parks, and abandoned buildings </a:t>
            </a:r>
          </a:p>
          <a:p>
            <a:pPr lvl="1"/>
            <a:r>
              <a:rPr lang="en-US" altLang="en-US" dirty="0"/>
              <a:t>Emergency or transitional shelters</a:t>
            </a:r>
          </a:p>
        </p:txBody>
      </p:sp>
      <p:sp>
        <p:nvSpPr>
          <p:cNvPr id="4" name="Slide Number Placeholder 3">
            <a:extLst>
              <a:ext uri="{FF2B5EF4-FFF2-40B4-BE49-F238E27FC236}">
                <a16:creationId xmlns:a16="http://schemas.microsoft.com/office/drawing/2014/main" id="{BEAD5252-CBAA-4D03-97DB-8012183899E8}"/>
              </a:ext>
            </a:extLst>
          </p:cNvPr>
          <p:cNvSpPr>
            <a:spLocks noGrp="1"/>
          </p:cNvSpPr>
          <p:nvPr>
            <p:ph type="sldNum" sz="quarter" idx="12"/>
          </p:nvPr>
        </p:nvSpPr>
        <p:spPr/>
        <p:txBody>
          <a:bodyPr/>
          <a:lstStyle/>
          <a:p>
            <a:fld id="{B9722105-E80F-46DF-948D-697800992307}"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4870C-90DD-4F3D-8393-4F4AC31B8C1B}"/>
              </a:ext>
            </a:extLst>
          </p:cNvPr>
          <p:cNvSpPr>
            <a:spLocks noGrp="1"/>
          </p:cNvSpPr>
          <p:nvPr>
            <p:ph type="title"/>
          </p:nvPr>
        </p:nvSpPr>
        <p:spPr/>
        <p:txBody>
          <a:bodyPr/>
          <a:lstStyle/>
          <a:p>
            <a:r>
              <a:rPr lang="en-US" dirty="0"/>
              <a:t>Homeless Definition (3)</a:t>
            </a:r>
          </a:p>
        </p:txBody>
      </p:sp>
      <p:sp>
        <p:nvSpPr>
          <p:cNvPr id="28675" name="Content Placeholder 2">
            <a:extLst>
              <a:ext uri="{FF2B5EF4-FFF2-40B4-BE49-F238E27FC236}">
                <a16:creationId xmlns:a16="http://schemas.microsoft.com/office/drawing/2014/main" id="{75F0D72C-2C74-4FA6-A64E-E26A0BA242FD}"/>
              </a:ext>
            </a:extLst>
          </p:cNvPr>
          <p:cNvSpPr>
            <a:spLocks noGrp="1" noChangeArrowheads="1"/>
          </p:cNvSpPr>
          <p:nvPr>
            <p:ph idx="1"/>
          </p:nvPr>
        </p:nvSpPr>
        <p:spPr/>
        <p:txBody>
          <a:bodyPr/>
          <a:lstStyle/>
          <a:p>
            <a:r>
              <a:rPr lang="en-US" altLang="en-US" dirty="0"/>
              <a:t>To determine if a homeless child or youth lives in substandard living conditions, consider:</a:t>
            </a:r>
          </a:p>
          <a:p>
            <a:pPr lvl="1"/>
            <a:r>
              <a:rPr lang="en-US" altLang="en-US" dirty="0"/>
              <a:t>Health and safety concerns </a:t>
            </a:r>
          </a:p>
          <a:p>
            <a:pPr lvl="1"/>
            <a:r>
              <a:rPr lang="en-US" altLang="en-US" dirty="0"/>
              <a:t>Number of occupants per square foot</a:t>
            </a:r>
          </a:p>
          <a:p>
            <a:pPr lvl="1"/>
            <a:r>
              <a:rPr lang="en-US" altLang="en-US" dirty="0"/>
              <a:t>Age of occupants</a:t>
            </a:r>
          </a:p>
          <a:p>
            <a:pPr lvl="1"/>
            <a:r>
              <a:rPr lang="en-US" altLang="en-US" dirty="0"/>
              <a:t>State and local building codes</a:t>
            </a:r>
          </a:p>
        </p:txBody>
      </p:sp>
      <p:sp>
        <p:nvSpPr>
          <p:cNvPr id="4" name="Slide Number Placeholder 3">
            <a:extLst>
              <a:ext uri="{FF2B5EF4-FFF2-40B4-BE49-F238E27FC236}">
                <a16:creationId xmlns:a16="http://schemas.microsoft.com/office/drawing/2014/main" id="{DB3B514A-1CA9-4B72-AE49-6C65EF777E4A}"/>
              </a:ext>
            </a:extLst>
          </p:cNvPr>
          <p:cNvSpPr>
            <a:spLocks noGrp="1"/>
          </p:cNvSpPr>
          <p:nvPr>
            <p:ph type="sldNum" sz="quarter" idx="12"/>
          </p:nvPr>
        </p:nvSpPr>
        <p:spPr/>
        <p:txBody>
          <a:bodyPr/>
          <a:lstStyle/>
          <a:p>
            <a:fld id="{2D1701D7-8BE7-483F-99B6-98C27735AB5C}" type="slidenum">
              <a:rPr lang="en-US" smtClean="0"/>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D9888-F839-4033-AA5D-8D838D82DC34}"/>
              </a:ext>
            </a:extLst>
          </p:cNvPr>
          <p:cNvSpPr>
            <a:spLocks noGrp="1"/>
          </p:cNvSpPr>
          <p:nvPr>
            <p:ph type="title"/>
          </p:nvPr>
        </p:nvSpPr>
        <p:spPr/>
        <p:txBody>
          <a:bodyPr/>
          <a:lstStyle/>
          <a:p>
            <a:r>
              <a:rPr lang="en-US" dirty="0"/>
              <a:t>Equal Access</a:t>
            </a:r>
          </a:p>
        </p:txBody>
      </p:sp>
      <p:sp>
        <p:nvSpPr>
          <p:cNvPr id="10" name="Content Placeholder 3">
            <a:extLst>
              <a:ext uri="{FF2B5EF4-FFF2-40B4-BE49-F238E27FC236}">
                <a16:creationId xmlns:a16="http://schemas.microsoft.com/office/drawing/2014/main" id="{8992A7CE-FBBC-4C34-97A1-F8675E0CC922}"/>
              </a:ext>
            </a:extLst>
          </p:cNvPr>
          <p:cNvSpPr>
            <a:spLocks noGrp="1"/>
          </p:cNvSpPr>
          <p:nvPr>
            <p:ph sz="half" idx="2"/>
          </p:nvPr>
        </p:nvSpPr>
        <p:spPr>
          <a:xfrm>
            <a:off x="1097280" y="1846052"/>
            <a:ext cx="4937760" cy="4114482"/>
          </a:xfrm>
        </p:spPr>
        <p:txBody>
          <a:bodyPr/>
          <a:lstStyle/>
          <a:p>
            <a:r>
              <a:rPr lang="en-US" altLang="en-US" dirty="0"/>
              <a:t>School meal program</a:t>
            </a:r>
          </a:p>
          <a:p>
            <a:r>
              <a:rPr lang="en-US" altLang="en-US" dirty="0"/>
              <a:t>Before and after school programs</a:t>
            </a:r>
          </a:p>
          <a:p>
            <a:r>
              <a:rPr lang="en-US" altLang="en-US" dirty="0"/>
              <a:t>Homeless preschoolers may be given priority enrollment</a:t>
            </a:r>
          </a:p>
          <a:p>
            <a:r>
              <a:rPr lang="en-US" altLang="en-US" dirty="0"/>
              <a:t>Unaccompanied youth</a:t>
            </a:r>
            <a:endParaRPr lang="en-US" dirty="0"/>
          </a:p>
        </p:txBody>
      </p:sp>
      <p:sp>
        <p:nvSpPr>
          <p:cNvPr id="30723" name="Content Placeholder 5">
            <a:extLst>
              <a:ext uri="{FF2B5EF4-FFF2-40B4-BE49-F238E27FC236}">
                <a16:creationId xmlns:a16="http://schemas.microsoft.com/office/drawing/2014/main" id="{4FAD5DF8-8A9E-4F20-BA13-DADAC4B0BC81}"/>
              </a:ext>
            </a:extLst>
          </p:cNvPr>
          <p:cNvSpPr>
            <a:spLocks noGrp="1" noChangeArrowheads="1"/>
          </p:cNvSpPr>
          <p:nvPr>
            <p:ph sz="quarter" idx="4"/>
          </p:nvPr>
        </p:nvSpPr>
        <p:spPr>
          <a:xfrm>
            <a:off x="6217920" y="1846052"/>
            <a:ext cx="4937760" cy="4114482"/>
          </a:xfrm>
        </p:spPr>
        <p:txBody>
          <a:bodyPr/>
          <a:lstStyle/>
          <a:p>
            <a:r>
              <a:rPr lang="en-US" altLang="en-US" dirty="0"/>
              <a:t>Gifted and Talented Education </a:t>
            </a:r>
          </a:p>
          <a:p>
            <a:r>
              <a:rPr lang="en-US" altLang="en-US" dirty="0"/>
              <a:t>Special education</a:t>
            </a:r>
          </a:p>
          <a:p>
            <a:r>
              <a:rPr lang="en-US" altLang="en-US" dirty="0"/>
              <a:t>Migrant education</a:t>
            </a:r>
          </a:p>
          <a:p>
            <a:r>
              <a:rPr lang="en-US" altLang="en-US" dirty="0"/>
              <a:t>English learner programs</a:t>
            </a:r>
          </a:p>
          <a:p>
            <a:r>
              <a:rPr lang="en-US" altLang="en-US" dirty="0"/>
              <a:t>Vocational education</a:t>
            </a:r>
          </a:p>
          <a:p>
            <a:r>
              <a:rPr lang="en-US" altLang="en-US" dirty="0"/>
              <a:t>Title I</a:t>
            </a:r>
          </a:p>
        </p:txBody>
      </p:sp>
      <p:sp>
        <p:nvSpPr>
          <p:cNvPr id="7" name="Slide Number Placeholder 6">
            <a:extLst>
              <a:ext uri="{FF2B5EF4-FFF2-40B4-BE49-F238E27FC236}">
                <a16:creationId xmlns:a16="http://schemas.microsoft.com/office/drawing/2014/main" id="{75E97FC6-1738-4C23-B2E9-688D6FFA21AA}"/>
              </a:ext>
            </a:extLst>
          </p:cNvPr>
          <p:cNvSpPr>
            <a:spLocks noGrp="1"/>
          </p:cNvSpPr>
          <p:nvPr>
            <p:ph type="sldNum" sz="quarter" idx="12"/>
          </p:nvPr>
        </p:nvSpPr>
        <p:spPr/>
        <p:txBody>
          <a:bodyPr/>
          <a:lstStyle/>
          <a:p>
            <a:fld id="{EA36D229-2421-453A-A75D-BCC485943AEF}"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A2A06-A565-4A64-8CC7-35A5EA2AFA03}"/>
              </a:ext>
            </a:extLst>
          </p:cNvPr>
          <p:cNvSpPr>
            <a:spLocks noGrp="1"/>
          </p:cNvSpPr>
          <p:nvPr>
            <p:ph type="title"/>
          </p:nvPr>
        </p:nvSpPr>
        <p:spPr/>
        <p:txBody>
          <a:bodyPr/>
          <a:lstStyle/>
          <a:p>
            <a:r>
              <a:rPr lang="en-US" dirty="0"/>
              <a:t>Causes and Barriers</a:t>
            </a:r>
          </a:p>
        </p:txBody>
      </p:sp>
      <p:sp>
        <p:nvSpPr>
          <p:cNvPr id="9" name="Text Placeholder 2">
            <a:extLst>
              <a:ext uri="{FF2B5EF4-FFF2-40B4-BE49-F238E27FC236}">
                <a16:creationId xmlns:a16="http://schemas.microsoft.com/office/drawing/2014/main" id="{529B08CD-A575-4C18-829F-D227F6D5CE7C}"/>
              </a:ext>
            </a:extLst>
          </p:cNvPr>
          <p:cNvSpPr>
            <a:spLocks noGrp="1"/>
          </p:cNvSpPr>
          <p:nvPr>
            <p:ph type="body" idx="1"/>
          </p:nvPr>
        </p:nvSpPr>
        <p:spPr/>
        <p:txBody>
          <a:bodyPr/>
          <a:lstStyle/>
          <a:p>
            <a:r>
              <a:rPr lang="en-US" dirty="0"/>
              <a:t>Barriers to Accessibility</a:t>
            </a:r>
          </a:p>
        </p:txBody>
      </p:sp>
      <p:sp>
        <p:nvSpPr>
          <p:cNvPr id="10" name="Content Placeholder 3">
            <a:extLst>
              <a:ext uri="{FF2B5EF4-FFF2-40B4-BE49-F238E27FC236}">
                <a16:creationId xmlns:a16="http://schemas.microsoft.com/office/drawing/2014/main" id="{D58EBF70-93F6-45A7-8128-00FDD3DED4A9}"/>
              </a:ext>
            </a:extLst>
          </p:cNvPr>
          <p:cNvSpPr>
            <a:spLocks noGrp="1"/>
          </p:cNvSpPr>
          <p:nvPr>
            <p:ph sz="half" idx="2"/>
          </p:nvPr>
        </p:nvSpPr>
        <p:spPr/>
        <p:txBody>
          <a:bodyPr/>
          <a:lstStyle/>
          <a:p>
            <a:r>
              <a:rPr lang="en-US" altLang="en-US" dirty="0"/>
              <a:t>High mobility accompanying homelessness</a:t>
            </a:r>
          </a:p>
          <a:p>
            <a:r>
              <a:rPr lang="en-US" altLang="en-US" dirty="0"/>
              <a:t>Lack of documents necessary for enrollment</a:t>
            </a:r>
          </a:p>
          <a:p>
            <a:r>
              <a:rPr lang="en-US" altLang="en-US" dirty="0"/>
              <a:t>Lack of transportation</a:t>
            </a:r>
          </a:p>
          <a:p>
            <a:r>
              <a:rPr lang="en-US" altLang="en-US" dirty="0"/>
              <a:t>A shortage of classroom slots</a:t>
            </a:r>
          </a:p>
          <a:p>
            <a:r>
              <a:rPr lang="en-US" altLang="en-US" dirty="0"/>
              <a:t>Lack of awareness</a:t>
            </a:r>
            <a:endParaRPr lang="en-US" dirty="0"/>
          </a:p>
        </p:txBody>
      </p:sp>
      <p:sp>
        <p:nvSpPr>
          <p:cNvPr id="5" name="Text Placeholder 4">
            <a:extLst>
              <a:ext uri="{FF2B5EF4-FFF2-40B4-BE49-F238E27FC236}">
                <a16:creationId xmlns:a16="http://schemas.microsoft.com/office/drawing/2014/main" id="{5FFCFD42-47B1-455A-8F90-8838E117E860}"/>
              </a:ext>
            </a:extLst>
          </p:cNvPr>
          <p:cNvSpPr>
            <a:spLocks noGrp="1"/>
          </p:cNvSpPr>
          <p:nvPr>
            <p:ph type="body" sz="quarter" idx="3"/>
          </p:nvPr>
        </p:nvSpPr>
        <p:spPr/>
        <p:txBody>
          <a:bodyPr/>
          <a:lstStyle/>
          <a:p>
            <a:r>
              <a:rPr lang="en-US" dirty="0"/>
              <a:t>Causes of Homelessness</a:t>
            </a:r>
          </a:p>
        </p:txBody>
      </p:sp>
      <p:sp>
        <p:nvSpPr>
          <p:cNvPr id="32772" name="Content Placeholder 5">
            <a:extLst>
              <a:ext uri="{FF2B5EF4-FFF2-40B4-BE49-F238E27FC236}">
                <a16:creationId xmlns:a16="http://schemas.microsoft.com/office/drawing/2014/main" id="{283248A1-9FB7-40F1-BB40-DFED24CB5CA1}"/>
              </a:ext>
            </a:extLst>
          </p:cNvPr>
          <p:cNvSpPr>
            <a:spLocks noGrp="1" noChangeArrowheads="1"/>
          </p:cNvSpPr>
          <p:nvPr>
            <p:ph sz="quarter" idx="4"/>
          </p:nvPr>
        </p:nvSpPr>
        <p:spPr/>
        <p:txBody>
          <a:bodyPr/>
          <a:lstStyle/>
          <a:p>
            <a:r>
              <a:rPr lang="en-US" altLang="en-US" dirty="0"/>
              <a:t>Lack of affordable housing</a:t>
            </a:r>
          </a:p>
          <a:p>
            <a:r>
              <a:rPr lang="en-US" altLang="en-US" dirty="0"/>
              <a:t>Poverty</a:t>
            </a:r>
          </a:p>
          <a:p>
            <a:r>
              <a:rPr lang="en-US" altLang="en-US" dirty="0"/>
              <a:t>Health problems</a:t>
            </a:r>
          </a:p>
          <a:p>
            <a:r>
              <a:rPr lang="en-US" altLang="en-US" dirty="0"/>
              <a:t>Domestic violence</a:t>
            </a:r>
          </a:p>
          <a:p>
            <a:r>
              <a:rPr lang="en-US" altLang="en-US" dirty="0"/>
              <a:t>Natural and other disasters</a:t>
            </a:r>
          </a:p>
          <a:p>
            <a:r>
              <a:rPr lang="en-US" altLang="en-US" dirty="0"/>
              <a:t>Abuse, neglect, and/or abandonment</a:t>
            </a:r>
          </a:p>
        </p:txBody>
      </p:sp>
      <p:sp>
        <p:nvSpPr>
          <p:cNvPr id="7" name="Slide Number Placeholder 6">
            <a:extLst>
              <a:ext uri="{FF2B5EF4-FFF2-40B4-BE49-F238E27FC236}">
                <a16:creationId xmlns:a16="http://schemas.microsoft.com/office/drawing/2014/main" id="{1AC31D3F-9075-474C-983F-0241FBC53612}"/>
              </a:ext>
            </a:extLst>
          </p:cNvPr>
          <p:cNvSpPr>
            <a:spLocks noGrp="1"/>
          </p:cNvSpPr>
          <p:nvPr>
            <p:ph type="sldNum" sz="quarter" idx="12"/>
          </p:nvPr>
        </p:nvSpPr>
        <p:spPr/>
        <p:txBody>
          <a:bodyPr/>
          <a:lstStyle/>
          <a:p>
            <a:fld id="{BE0AA3D8-9E68-4C01-BD1C-140407A78A96}" type="slidenum">
              <a:rPr lang="en-US" smtClean="0"/>
              <a:pPr/>
              <a:t>9</a:t>
            </a:fld>
            <a:endParaRPr lang="en-US" dirty="0"/>
          </a:p>
        </p:txBody>
      </p:sp>
    </p:spTree>
  </p:cSld>
  <p:clrMapOvr>
    <a:masterClrMapping/>
  </p:clrMapOvr>
</p:sld>
</file>

<file path=ppt/theme/theme1.xml><?xml version="1.0" encoding="utf-8"?>
<a:theme xmlns:a="http://schemas.openxmlformats.org/drawingml/2006/main" name="Retrospect">
  <a:themeElements>
    <a:clrScheme name="Custom 1">
      <a:dk1>
        <a:srgbClr val="000000"/>
      </a:dk1>
      <a:lt1>
        <a:srgbClr val="FFFFFF"/>
      </a:lt1>
      <a:dk2>
        <a:srgbClr val="46464A"/>
      </a:dk2>
      <a:lt2>
        <a:srgbClr val="D1D9E1"/>
      </a:lt2>
      <a:accent1>
        <a:srgbClr val="6F6F74"/>
      </a:accent1>
      <a:accent2>
        <a:srgbClr val="A7B789"/>
      </a:accent2>
      <a:accent3>
        <a:srgbClr val="BEAE98"/>
      </a:accent3>
      <a:accent4>
        <a:srgbClr val="92A9B9"/>
      </a:accent4>
      <a:accent5>
        <a:srgbClr val="9C8265"/>
      </a:accent5>
      <a:accent6>
        <a:srgbClr val="8D6974"/>
      </a:accent6>
      <a:hlink>
        <a:srgbClr val="0070C0"/>
      </a:hlink>
      <a:folHlink>
        <a:srgbClr val="0070C0"/>
      </a:folHlink>
    </a:clrScheme>
    <a:fontScheme name="Custom 1">
      <a:majorFont>
        <a:latin typeface="Arial"/>
        <a:ea typeface=""/>
        <a:cs typeface=""/>
      </a:majorFont>
      <a:minorFont>
        <a:latin typeface="Arial"/>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BAB94BD4-5D6D-4148-AB57-A4CCF1FD4E0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LongProperties xmlns="http://schemas.microsoft.com/office/2006/metadata/longProperti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534ED83EA0B5E468033F72E96A6CA4D" ma:contentTypeVersion="9" ma:contentTypeDescription="Create a new document." ma:contentTypeScope="" ma:versionID="ae33fce614641c704dc1dda5e381e0da">
  <xsd:schema xmlns:xsd="http://www.w3.org/2001/XMLSchema" xmlns:xs="http://www.w3.org/2001/XMLSchema" xmlns:p="http://schemas.microsoft.com/office/2006/metadata/properties" xmlns:ns2="f89dec18-d0c2-45d2-8a15-31051f2519f8" xmlns:ns3="1aae30ff-d7bc-47e3-882e-cd3423d00d62" targetNamespace="http://schemas.microsoft.com/office/2006/metadata/properties" ma:root="true" ma:fieldsID="caebe9971d95c6d1fdebed755341f966" ns2:_="" ns3:_="">
    <xsd:import namespace="f89dec18-d0c2-45d2-8a15-31051f2519f8"/>
    <xsd:import namespace="1aae30ff-d7bc-47e3-882e-cd3423d00d6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9dec18-d0c2-45d2-8a15-31051f2519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aae30ff-d7bc-47e3-882e-cd3423d00d62"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99ABB7C-53CC-407D-AA2A-CC884AE1A157}">
  <ds:schemaRefs>
    <ds:schemaRef ds:uri="http://schemas.microsoft.com/office/2006/metadata/longProperties"/>
  </ds:schemaRefs>
</ds:datastoreItem>
</file>

<file path=customXml/itemProps2.xml><?xml version="1.0" encoding="utf-8"?>
<ds:datastoreItem xmlns:ds="http://schemas.openxmlformats.org/officeDocument/2006/customXml" ds:itemID="{0A203B27-03DA-4165-9D1C-9BA546D34506}">
  <ds:schemaRefs>
    <ds:schemaRef ds:uri="1aae30ff-d7bc-47e3-882e-cd3423d00d62"/>
    <ds:schemaRef ds:uri="http://purl.org/dc/terms/"/>
    <ds:schemaRef ds:uri="f89dec18-d0c2-45d2-8a15-31051f2519f8"/>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B053737B-1306-463A-AC75-B8B31E64CC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89dec18-d0c2-45d2-8a15-31051f2519f8"/>
    <ds:schemaRef ds:uri="1aae30ff-d7bc-47e3-882e-cd3423d00d6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Retrospect</Template>
  <TotalTime>4046</TotalTime>
  <Words>3261</Words>
  <Application>Microsoft Office PowerPoint</Application>
  <PresentationFormat>Widescreen</PresentationFormat>
  <Paragraphs>413</Paragraphs>
  <Slides>57</Slides>
  <Notes>57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57</vt:i4>
      </vt:variant>
    </vt:vector>
  </HeadingPairs>
  <TitlesOfParts>
    <vt:vector size="62" baseType="lpstr">
      <vt:lpstr>Arial</vt:lpstr>
      <vt:lpstr>Calibri</vt:lpstr>
      <vt:lpstr>Times</vt:lpstr>
      <vt:lpstr>Wingdings</vt:lpstr>
      <vt:lpstr>Retrospect</vt:lpstr>
      <vt:lpstr>Request for Application for County Offices of Educations</vt:lpstr>
      <vt:lpstr>Welcome…</vt:lpstr>
      <vt:lpstr>The Law: McKinney-Vento (1)</vt:lpstr>
      <vt:lpstr>The Law: McKinney-Vento (2)</vt:lpstr>
      <vt:lpstr>Homeless Definition (1)</vt:lpstr>
      <vt:lpstr>Homeless Definition (2)</vt:lpstr>
      <vt:lpstr>Homeless Definition (3)</vt:lpstr>
      <vt:lpstr>Equal Access</vt:lpstr>
      <vt:lpstr>Causes and Barriers</vt:lpstr>
      <vt:lpstr>Introduction and Purpose </vt:lpstr>
      <vt:lpstr>Important Dates to Remember</vt:lpstr>
      <vt:lpstr>Authorized Activities (1)</vt:lpstr>
      <vt:lpstr>Authorized Activities (2)</vt:lpstr>
      <vt:lpstr>Authorized Activities (3)</vt:lpstr>
      <vt:lpstr>Eligibility (1)</vt:lpstr>
      <vt:lpstr>Eligibility (2)</vt:lpstr>
      <vt:lpstr>Submission (1)</vt:lpstr>
      <vt:lpstr>Submission (2)</vt:lpstr>
      <vt:lpstr>Submission (3)</vt:lpstr>
      <vt:lpstr>Submission (4)</vt:lpstr>
      <vt:lpstr>Checklist – Required Pages (1)</vt:lpstr>
      <vt:lpstr>Checklist – Required Pages (2)</vt:lpstr>
      <vt:lpstr>Three Signed Letters of Support</vt:lpstr>
      <vt:lpstr>Application Review (1)</vt:lpstr>
      <vt:lpstr>Application Review (2)</vt:lpstr>
      <vt:lpstr>Impaction Points</vt:lpstr>
      <vt:lpstr>Impaction Point Calculation</vt:lpstr>
      <vt:lpstr>Appeals</vt:lpstr>
      <vt:lpstr>Award Amounts (1)</vt:lpstr>
      <vt:lpstr>Award Amounts (2)</vt:lpstr>
      <vt:lpstr>Award Amounts (3)</vt:lpstr>
      <vt:lpstr>DataQuest Instructions (1)</vt:lpstr>
      <vt:lpstr>DataQuest Instructions (2)</vt:lpstr>
      <vt:lpstr>Distribution of Funds (1)</vt:lpstr>
      <vt:lpstr>Distribution of Funds (2)</vt:lpstr>
      <vt:lpstr>Distribution of Funds (3)</vt:lpstr>
      <vt:lpstr>Letter of Intent</vt:lpstr>
      <vt:lpstr>Application Fact Sheet</vt:lpstr>
      <vt:lpstr>Assurances and Required Signatures</vt:lpstr>
      <vt:lpstr>Narrative Recommendations (1)</vt:lpstr>
      <vt:lpstr>Narrative Recommendations (2)</vt:lpstr>
      <vt:lpstr>Narrative Recommendations (3)</vt:lpstr>
      <vt:lpstr>Narrative Recommendations (4)</vt:lpstr>
      <vt:lpstr>Narrative Question #1</vt:lpstr>
      <vt:lpstr>Narrative Question #2</vt:lpstr>
      <vt:lpstr>Narrative Question #3</vt:lpstr>
      <vt:lpstr>Narrative Question #4 (1)</vt:lpstr>
      <vt:lpstr>Narrative Question #4 (2)</vt:lpstr>
      <vt:lpstr>Narrative Question #5</vt:lpstr>
      <vt:lpstr>Narrative Question #6 (1)</vt:lpstr>
      <vt:lpstr>Narrative Question #6 (2)</vt:lpstr>
      <vt:lpstr>Budget Question (1)</vt:lpstr>
      <vt:lpstr>Budget Question (2)</vt:lpstr>
      <vt:lpstr>Budget Question (3)</vt:lpstr>
      <vt:lpstr>Resources</vt:lpstr>
      <vt:lpstr>Appendix #1</vt:lpstr>
      <vt:lpstr>Appendix #2</vt:lpstr>
    </vt:vector>
  </TitlesOfParts>
  <Company>CA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EHCY Request for Application for COEs - Homeless Education (CA Dept of Education)</dc:title>
  <dc:subject>This webinar outlines the Request for Application processes and questions county offices of education (COEs) will need to address to receive Education for Homeless Children and Youth (EHCY) funding.</dc:subject>
  <dc:creator>Joshua Strong</dc:creator>
  <cp:keywords>EHCY, Homeless Ed, COEs, Request for Application</cp:keywords>
  <cp:lastModifiedBy>Christopher Aban</cp:lastModifiedBy>
  <cp:revision>465</cp:revision>
  <cp:lastPrinted>2016-11-14T18:06:51Z</cp:lastPrinted>
  <dcterms:created xsi:type="dcterms:W3CDTF">2016-11-08T21:28:02Z</dcterms:created>
  <dcterms:modified xsi:type="dcterms:W3CDTF">2022-10-20T22:11:31Z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0x0101003534ED83EA0B5E468033F72E96A6CA4D</vt:lpwstr>
  </property>
  <property fmtid="{D5CDD505-2E9C-101B-9397-08002B2CF9AE}" pid="3" name="xd_Signature">
    <vt:lpwstr/>
  </property>
  <property fmtid="{D5CDD505-2E9C-101B-9397-08002B2CF9AE}" pid="4" name="display_urn:schemas-microsoft-com:office:office#Editor">
    <vt:lpwstr>Patty Colvin</vt:lpwstr>
  </property>
  <property fmtid="{D5CDD505-2E9C-101B-9397-08002B2CF9AE}" pid="5" name="Order">
    <vt:lpwstr>326600.000000000</vt:lpwstr>
  </property>
  <property fmtid="{D5CDD505-2E9C-101B-9397-08002B2CF9AE}" pid="6" name="xd_ProgID">
    <vt:lpwstr/>
  </property>
  <property fmtid="{D5CDD505-2E9C-101B-9397-08002B2CF9AE}" pid="7" name="SharedWithUsers">
    <vt:lpwstr/>
  </property>
  <property fmtid="{D5CDD505-2E9C-101B-9397-08002B2CF9AE}" pid="8" name="display_urn:schemas-microsoft-com:office:office#Author">
    <vt:lpwstr>Patty Colvin</vt:lpwstr>
  </property>
  <property fmtid="{D5CDD505-2E9C-101B-9397-08002B2CF9AE}" pid="9" name="ComplianceAssetId">
    <vt:lpwstr/>
  </property>
  <property fmtid="{D5CDD505-2E9C-101B-9397-08002B2CF9AE}" pid="10" name="TemplateUrl">
    <vt:lpwstr/>
  </property>
  <property fmtid="{D5CDD505-2E9C-101B-9397-08002B2CF9AE}" pid="11" name="_SourceUrl">
    <vt:lpwstr/>
  </property>
  <property fmtid="{D5CDD505-2E9C-101B-9397-08002B2CF9AE}" pid="12" name="_SharedFileIndex">
    <vt:lpwstr/>
  </property>
</Properties>
</file>