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6" r:id="rId6"/>
  </p:sldMasterIdLst>
  <p:notesMasterIdLst>
    <p:notesMasterId r:id="rId28"/>
  </p:notesMasterIdLst>
  <p:handoutMasterIdLst>
    <p:handoutMasterId r:id="rId29"/>
  </p:handoutMasterIdLst>
  <p:sldIdLst>
    <p:sldId id="1660" r:id="rId7"/>
    <p:sldId id="1680" r:id="rId8"/>
    <p:sldId id="1661" r:id="rId9"/>
    <p:sldId id="1662" r:id="rId10"/>
    <p:sldId id="1663" r:id="rId11"/>
    <p:sldId id="1679" r:id="rId12"/>
    <p:sldId id="1664" r:id="rId13"/>
    <p:sldId id="1665" r:id="rId14"/>
    <p:sldId id="1666" r:id="rId15"/>
    <p:sldId id="1667" r:id="rId16"/>
    <p:sldId id="1668" r:id="rId17"/>
    <p:sldId id="1669" r:id="rId18"/>
    <p:sldId id="1670" r:id="rId19"/>
    <p:sldId id="1671" r:id="rId20"/>
    <p:sldId id="1672" r:id="rId21"/>
    <p:sldId id="1673" r:id="rId22"/>
    <p:sldId id="1681" r:id="rId23"/>
    <p:sldId id="1675" r:id="rId24"/>
    <p:sldId id="1676" r:id="rId25"/>
    <p:sldId id="1677" r:id="rId26"/>
    <p:sldId id="1678" r:id="rId27"/>
  </p:sldIdLst>
  <p:sldSz cx="12192000" cy="6858000"/>
  <p:notesSz cx="6985000" cy="92837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hool Emergency Reporting System" id="{DE615788-3B55-48E8-AF0B-CF94E115E4F4}">
          <p14:sldIdLst>
            <p14:sldId id="1660"/>
            <p14:sldId id="1680"/>
            <p14:sldId id="1661"/>
            <p14:sldId id="1662"/>
            <p14:sldId id="1663"/>
            <p14:sldId id="1679"/>
            <p14:sldId id="1664"/>
            <p14:sldId id="1665"/>
            <p14:sldId id="1666"/>
            <p14:sldId id="1667"/>
            <p14:sldId id="1668"/>
            <p14:sldId id="1669"/>
            <p14:sldId id="1670"/>
            <p14:sldId id="1671"/>
            <p14:sldId id="1672"/>
            <p14:sldId id="1673"/>
            <p14:sldId id="1681"/>
            <p14:sldId id="1675"/>
            <p14:sldId id="1676"/>
            <p14:sldId id="1677"/>
            <p14:sldId id="167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nathan Isler" initials="JI" lastIdx="3" clrIdx="0">
    <p:extLst>
      <p:ext uri="{19B8F6BF-5375-455C-9EA6-DF929625EA0E}">
        <p15:presenceInfo xmlns:p15="http://schemas.microsoft.com/office/powerpoint/2012/main" userId="S-1-5-21-2608872058-1432505909-2668327341-19781" providerId="AD"/>
      </p:ext>
    </p:extLst>
  </p:cmAuthor>
  <p:cmAuthor id="2" name="Veena Nambiar" initials="VN" lastIdx="8" clrIdx="1">
    <p:extLst>
      <p:ext uri="{19B8F6BF-5375-455C-9EA6-DF929625EA0E}">
        <p15:presenceInfo xmlns:p15="http://schemas.microsoft.com/office/powerpoint/2012/main" userId="S-1-5-21-2608872058-1432505909-2668327341-3213" providerId="AD"/>
      </p:ext>
    </p:extLst>
  </p:cmAuthor>
  <p:cmAuthor id="3" name="Mylou Moua" initials="MM" lastIdx="8" clrIdx="2">
    <p:extLst>
      <p:ext uri="{19B8F6BF-5375-455C-9EA6-DF929625EA0E}">
        <p15:presenceInfo xmlns:p15="http://schemas.microsoft.com/office/powerpoint/2012/main" userId="S-1-5-21-2608872058-1432505909-2668327341-21274" providerId="AD"/>
      </p:ext>
    </p:extLst>
  </p:cmAuthor>
  <p:cmAuthor id="4" name="Justin Lane" initials="JL" lastIdx="2" clrIdx="3">
    <p:extLst>
      <p:ext uri="{19B8F6BF-5375-455C-9EA6-DF929625EA0E}">
        <p15:presenceInfo xmlns:p15="http://schemas.microsoft.com/office/powerpoint/2012/main" userId="S-1-5-21-2608872058-1432505909-2668327341-26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228"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1"/>
            <a:ext cx="3026833" cy="465797"/>
          </a:xfrm>
          <a:prstGeom prst="rect">
            <a:avLst/>
          </a:prstGeom>
        </p:spPr>
        <p:txBody>
          <a:bodyPr vert="horz" lIns="92958" tIns="46479" rIns="92958" bIns="46479" rtlCol="0"/>
          <a:lstStyle>
            <a:lvl1pPr algn="r">
              <a:defRPr sz="1200"/>
            </a:lvl1pPr>
          </a:lstStyle>
          <a:p>
            <a:fld id="{CC25A4CB-813C-4EA3-B4D4-0536604357B3}" type="datetimeFigureOut">
              <a:rPr lang="en-US" smtClean="0"/>
              <a:t>2/6/2023</a:t>
            </a:fld>
            <a:endParaRPr lang="en-US"/>
          </a:p>
        </p:txBody>
      </p:sp>
      <p:sp>
        <p:nvSpPr>
          <p:cNvPr id="4" name="Footer Placeholder 3"/>
          <p:cNvSpPr>
            <a:spLocks noGrp="1"/>
          </p:cNvSpPr>
          <p:nvPr>
            <p:ph type="ftr" sz="quarter" idx="2"/>
          </p:nvPr>
        </p:nvSpPr>
        <p:spPr>
          <a:xfrm>
            <a:off x="0" y="8817905"/>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5"/>
            <a:ext cx="3026833" cy="465796"/>
          </a:xfrm>
          <a:prstGeom prst="rect">
            <a:avLst/>
          </a:prstGeom>
        </p:spPr>
        <p:txBody>
          <a:bodyPr vert="horz" lIns="92958" tIns="46479" rIns="92958" bIns="46479" rtlCol="0" anchor="b"/>
          <a:lstStyle>
            <a:lvl1pPr algn="r">
              <a:defRPr sz="1200"/>
            </a:lvl1pPr>
          </a:lstStyle>
          <a:p>
            <a:fld id="{FD65DB66-883E-46ED-A5A3-630F8D09E5DE}" type="slidenum">
              <a:rPr lang="en-US" smtClean="0"/>
              <a:t>‹#›</a:t>
            </a:fld>
            <a:endParaRPr lang="en-US"/>
          </a:p>
        </p:txBody>
      </p:sp>
    </p:spTree>
    <p:extLst>
      <p:ext uri="{BB962C8B-B14F-4D97-AF65-F5344CB8AC3E}">
        <p14:creationId xmlns:p14="http://schemas.microsoft.com/office/powerpoint/2010/main" val="439101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5797"/>
          </a:xfrm>
          <a:prstGeom prst="rect">
            <a:avLst/>
          </a:prstGeom>
        </p:spPr>
        <p:txBody>
          <a:bodyPr vert="horz" lIns="92958" tIns="46479" rIns="92958" bIns="46479" rtlCol="0"/>
          <a:lstStyle>
            <a:lvl1pPr algn="l">
              <a:defRPr sz="1200"/>
            </a:lvl1pPr>
          </a:lstStyle>
          <a:p>
            <a:endParaRPr lang="es-MX"/>
          </a:p>
        </p:txBody>
      </p:sp>
      <p:sp>
        <p:nvSpPr>
          <p:cNvPr id="3" name="Date Placeholder 2"/>
          <p:cNvSpPr>
            <a:spLocks noGrp="1"/>
          </p:cNvSpPr>
          <p:nvPr>
            <p:ph type="dt" idx="1"/>
          </p:nvPr>
        </p:nvSpPr>
        <p:spPr>
          <a:xfrm>
            <a:off x="3956550" y="1"/>
            <a:ext cx="3026833" cy="465797"/>
          </a:xfrm>
          <a:prstGeom prst="rect">
            <a:avLst/>
          </a:prstGeom>
        </p:spPr>
        <p:txBody>
          <a:bodyPr vert="horz" lIns="92958" tIns="46479" rIns="92958" bIns="46479" rtlCol="0"/>
          <a:lstStyle>
            <a:lvl1pPr algn="r">
              <a:defRPr sz="1200"/>
            </a:lvl1pPr>
          </a:lstStyle>
          <a:p>
            <a:fld id="{8DB1EA30-0DFF-4928-9D03-1AE89723BFEB}" type="datetimeFigureOut">
              <a:rPr lang="es-MX" smtClean="0"/>
              <a:t>06/02/2023</a:t>
            </a:fld>
            <a:endParaRPr lang="es-MX"/>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s-MX"/>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6" name="Footer Placeholder 5"/>
          <p:cNvSpPr>
            <a:spLocks noGrp="1"/>
          </p:cNvSpPr>
          <p:nvPr>
            <p:ph type="ftr" sz="quarter" idx="4"/>
          </p:nvPr>
        </p:nvSpPr>
        <p:spPr>
          <a:xfrm>
            <a:off x="0" y="8817905"/>
            <a:ext cx="3026833" cy="465796"/>
          </a:xfrm>
          <a:prstGeom prst="rect">
            <a:avLst/>
          </a:prstGeom>
        </p:spPr>
        <p:txBody>
          <a:bodyPr vert="horz" lIns="92958" tIns="46479" rIns="92958" bIns="46479" rtlCol="0" anchor="b"/>
          <a:lstStyle>
            <a:lvl1pPr algn="l">
              <a:defRPr sz="1200"/>
            </a:lvl1pPr>
          </a:lstStyle>
          <a:p>
            <a:endParaRPr lang="es-MX"/>
          </a:p>
        </p:txBody>
      </p:sp>
      <p:sp>
        <p:nvSpPr>
          <p:cNvPr id="7" name="Slide Number Placeholder 6"/>
          <p:cNvSpPr>
            <a:spLocks noGrp="1"/>
          </p:cNvSpPr>
          <p:nvPr>
            <p:ph type="sldNum" sz="quarter" idx="5"/>
          </p:nvPr>
        </p:nvSpPr>
        <p:spPr>
          <a:xfrm>
            <a:off x="3956550" y="8817905"/>
            <a:ext cx="3026833" cy="465796"/>
          </a:xfrm>
          <a:prstGeom prst="rect">
            <a:avLst/>
          </a:prstGeom>
        </p:spPr>
        <p:txBody>
          <a:bodyPr vert="horz" lIns="92958" tIns="46479" rIns="92958" bIns="46479" rtlCol="0" anchor="b"/>
          <a:lstStyle>
            <a:lvl1pPr algn="r">
              <a:defRPr sz="1200"/>
            </a:lvl1pPr>
          </a:lstStyle>
          <a:p>
            <a:fld id="{A27301B5-20E9-4789-9A70-3D51EAF4EEC0}" type="slidenum">
              <a:rPr lang="es-MX" smtClean="0"/>
              <a:t>‹#›</a:t>
            </a:fld>
            <a:endParaRPr lang="es-MX"/>
          </a:p>
        </p:txBody>
      </p:sp>
    </p:spTree>
    <p:extLst>
      <p:ext uri="{BB962C8B-B14F-4D97-AF65-F5344CB8AC3E}">
        <p14:creationId xmlns:p14="http://schemas.microsoft.com/office/powerpoint/2010/main" val="1723706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1645" y="1188779"/>
            <a:ext cx="11618976" cy="2048256"/>
          </a:xfrm>
        </p:spPr>
        <p:txBody>
          <a:bodyPr anchor="ctr">
            <a:normAutofit/>
          </a:bodyPr>
          <a:lstStyle>
            <a:lvl1pPr algn="ctr">
              <a:defRPr sz="4000" baseline="0"/>
            </a:lvl1pPr>
          </a:lstStyle>
          <a:p>
            <a:r>
              <a:rPr lang="en-US"/>
              <a:t>Click to edit Master title style</a:t>
            </a:r>
          </a:p>
        </p:txBody>
      </p:sp>
      <p:sp>
        <p:nvSpPr>
          <p:cNvPr id="3" name="Subtitle 2"/>
          <p:cNvSpPr>
            <a:spLocks noGrp="1"/>
          </p:cNvSpPr>
          <p:nvPr>
            <p:ph type="subTitle" idx="1"/>
          </p:nvPr>
        </p:nvSpPr>
        <p:spPr>
          <a:xfrm>
            <a:off x="231645" y="3784539"/>
            <a:ext cx="11618976" cy="2029968"/>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9632" y="6081336"/>
            <a:ext cx="4089400" cy="666750"/>
          </a:xfrm>
          <a:prstGeom prst="rect">
            <a:avLst/>
          </a:prstGeom>
        </p:spPr>
      </p:pic>
      <p:cxnSp>
        <p:nvCxnSpPr>
          <p:cNvPr id="8" name="Straight Connector 7"/>
          <p:cNvCxnSpPr/>
          <p:nvPr userDrawn="1"/>
        </p:nvCxnSpPr>
        <p:spPr>
          <a:xfrm flipV="1">
            <a:off x="287219" y="3492379"/>
            <a:ext cx="9472247" cy="17584"/>
          </a:xfrm>
          <a:prstGeom prst="line">
            <a:avLst/>
          </a:prstGeom>
          <a:ln w="127000" cap="flat" cmpd="sng">
            <a:gradFill flip="none" rotWithShape="1">
              <a:gsLst>
                <a:gs pos="98000">
                  <a:schemeClr val="bg1"/>
                </a:gs>
                <a:gs pos="81000">
                  <a:srgbClr val="003399"/>
                </a:gs>
              </a:gsLst>
              <a:path path="circle">
                <a:fillToRect t="100000" r="100000"/>
              </a:path>
              <a:tileRect l="-100000" b="-100000"/>
            </a:gradFill>
            <a:bevel/>
          </a:ln>
          <a:effectLst/>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4535815" y="6286426"/>
            <a:ext cx="4394824" cy="461665"/>
          </a:xfrm>
          <a:prstGeom prst="rect">
            <a:avLst/>
          </a:prstGeom>
          <a:noFill/>
        </p:spPr>
        <p:txBody>
          <a:bodyPr wrap="square" rtlCol="0">
            <a:spAutoFit/>
          </a:bodyPr>
          <a:lstStyle/>
          <a:p>
            <a:r>
              <a:rPr lang="en-US" sz="1200" b="1" cap="small">
                <a:solidFill>
                  <a:srgbClr val="000066"/>
                </a:solidFill>
                <a:latin typeface="Arial" panose="020B0604020202020204" pitchFamily="34" charset="0"/>
                <a:cs typeface="Arial" panose="020B0604020202020204" pitchFamily="34" charset="0"/>
              </a:rPr>
              <a:t>Tom Torlakson</a:t>
            </a:r>
          </a:p>
          <a:p>
            <a:r>
              <a:rPr lang="en-US" sz="1200" b="1">
                <a:solidFill>
                  <a:srgbClr val="000066"/>
                </a:solidFill>
                <a:latin typeface="Arial" panose="020B0604020202020204" pitchFamily="34" charset="0"/>
                <a:cs typeface="Arial" panose="020B0604020202020204" pitchFamily="34" charset="0"/>
              </a:rPr>
              <a:t>State Superintendent of Public Instruction</a:t>
            </a:r>
          </a:p>
        </p:txBody>
      </p:sp>
    </p:spTree>
    <p:extLst>
      <p:ext uri="{BB962C8B-B14F-4D97-AF65-F5344CB8AC3E}">
        <p14:creationId xmlns:p14="http://schemas.microsoft.com/office/powerpoint/2010/main" val="1061028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sp>
        <p:nvSpPr>
          <p:cNvPr id="7" name="Rectangle 6"/>
          <p:cNvSpPr/>
          <p:nvPr/>
        </p:nvSpPr>
        <p:spPr>
          <a:xfrm>
            <a:off x="3175" y="6418741"/>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0" y="635096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1097280" y="6506339"/>
            <a:ext cx="9985898" cy="261610"/>
          </a:xfrm>
          <a:prstGeom prst="rect">
            <a:avLst/>
          </a:prstGeom>
        </p:spPr>
        <p:txBody>
          <a:bodyPr wrap="square">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altLang="en-US" sz="1100" b="1"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a:t>
            </a: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State Superintendent of Public Instruction				        California Department of Education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79049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pic>
        <p:nvPicPr>
          <p:cNvPr id="12" name="Picture 11"/>
          <p:cNvPicPr>
            <a:picLocks noChangeAspect="1"/>
          </p:cNvPicPr>
          <p:nvPr userDrawn="1"/>
        </p:nvPicPr>
        <p:blipFill rotWithShape="1">
          <a:blip r:embed="rId3">
            <a:extLst>
              <a:ext uri="{28A0092B-C50C-407E-A947-70E740481C1C}">
                <a14:useLocalDpi xmlns:a14="http://schemas.microsoft.com/office/drawing/2010/main" val="0"/>
              </a:ext>
            </a:extLst>
          </a:blip>
          <a:srcRect l="4675"/>
          <a:stretch/>
        </p:blipFill>
        <p:spPr>
          <a:xfrm>
            <a:off x="440575" y="5685855"/>
            <a:ext cx="3333404" cy="666750"/>
          </a:xfrm>
          <a:prstGeom prst="rect">
            <a:avLst/>
          </a:prstGeom>
        </p:spPr>
      </p:pic>
      <p:sp>
        <p:nvSpPr>
          <p:cNvPr id="8" name="Rectangle 7"/>
          <p:cNvSpPr/>
          <p:nvPr/>
        </p:nvSpPr>
        <p:spPr>
          <a:xfrm>
            <a:off x="15" y="6342629"/>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440575" y="6498595"/>
            <a:ext cx="10642603" cy="261610"/>
          </a:xfrm>
          <a:prstGeom prst="rect">
            <a:avLst/>
          </a:prstGeom>
        </p:spPr>
        <p:txBody>
          <a:bodyPr wrap="square">
            <a:spAutoFit/>
          </a:bodyPr>
          <a:lstStyle/>
          <a:p>
            <a:pPr marL="0" marR="0" lvl="0" indent="0" algn="l" defTabSz="914400" rtl="0" eaLnBrk="0" fontAlgn="base" latinLnBrk="0" hangingPunct="0">
              <a:lnSpc>
                <a:spcPct val="100000"/>
              </a:lnSpc>
              <a:spcBef>
                <a:spcPts val="800"/>
              </a:spcBef>
              <a:spcAft>
                <a:spcPct val="0"/>
              </a:spcAft>
              <a:buClrTx/>
              <a:buSzTx/>
              <a:buFontTx/>
              <a:buNone/>
              <a:tabLst/>
              <a:defRPr/>
            </a:pP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State Superintendent of Public Instruction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52212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16" name="Rectangle 15"/>
          <p:cNvSpPr/>
          <p:nvPr userDrawn="1"/>
        </p:nvSpPr>
        <p:spPr>
          <a:xfrm>
            <a:off x="0" y="0"/>
            <a:ext cx="1886297" cy="6334316"/>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85502" y="758952"/>
            <a:ext cx="9152313"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2576943" y="4343400"/>
            <a:ext cx="898837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1" descr="Official Seal of the California Department of Education"/>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192" y="758952"/>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1"/>
          <p:cNvSpPr>
            <a:spLocks noChangeArrowheads="1"/>
          </p:cNvSpPr>
          <p:nvPr userDrawn="1"/>
        </p:nvSpPr>
        <p:spPr bwMode="auto">
          <a:xfrm>
            <a:off x="101367" y="2298827"/>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a:solidFill>
                  <a:srgbClr val="070C51"/>
                </a:solidFill>
                <a:latin typeface="Arial" panose="020B0604020202020204" pitchFamily="34" charset="0"/>
              </a:rPr>
              <a:t>TONY</a:t>
            </a:r>
            <a:r>
              <a:rPr lang="en-US" altLang="en-US" sz="1200" b="1" baseline="0">
                <a:solidFill>
                  <a:srgbClr val="070C51"/>
                </a:solidFill>
                <a:latin typeface="Arial" panose="020B0604020202020204" pitchFamily="34" charset="0"/>
              </a:rPr>
              <a:t> THURMOND</a:t>
            </a:r>
            <a:br>
              <a:rPr lang="en-US" altLang="en-US" sz="1000" b="1">
                <a:solidFill>
                  <a:srgbClr val="070C51"/>
                </a:solidFill>
                <a:latin typeface="Arial" panose="020B0604020202020204" pitchFamily="34" charset="0"/>
              </a:rPr>
            </a:br>
            <a:r>
              <a:rPr lang="en-US" altLang="en-US" sz="1000">
                <a:solidFill>
                  <a:srgbClr val="070C51"/>
                </a:solidFill>
                <a:latin typeface="Arial" panose="020B0604020202020204" pitchFamily="34" charset="0"/>
              </a:rPr>
              <a:t>State Superintendent </a:t>
            </a:r>
            <a:br>
              <a:rPr lang="en-US" altLang="en-US" sz="1000">
                <a:solidFill>
                  <a:srgbClr val="070C51"/>
                </a:solidFill>
                <a:latin typeface="Arial" panose="020B0604020202020204" pitchFamily="34" charset="0"/>
              </a:rPr>
            </a:br>
            <a:r>
              <a:rPr lang="en-US" altLang="en-US" sz="1000">
                <a:solidFill>
                  <a:srgbClr val="070C51"/>
                </a:solidFill>
                <a:latin typeface="Arial" panose="020B0604020202020204" pitchFamily="34" charset="0"/>
              </a:rPr>
              <a:t>of Public Instruction</a:t>
            </a:r>
            <a:endParaRPr lang="en-US" altLang="en-US" sz="1000">
              <a:solidFill>
                <a:schemeClr val="tx2"/>
              </a:solidFill>
            </a:endParaRPr>
          </a:p>
        </p:txBody>
      </p:sp>
    </p:spTree>
    <p:extLst>
      <p:ext uri="{BB962C8B-B14F-4D97-AF65-F5344CB8AC3E}">
        <p14:creationId xmlns:p14="http://schemas.microsoft.com/office/powerpoint/2010/main" val="2800544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7A730-9A1A-4CA5-B660-3491B7FEF8E7}" type="datetime1">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825629" y="6456128"/>
            <a:ext cx="1312025" cy="365125"/>
          </a:xfrm>
        </p:spPr>
        <p:txBody>
          <a:bodyPr/>
          <a:lstStyle>
            <a:lvl1pPr>
              <a:defRPr sz="2400"/>
            </a:lvl1pPr>
          </a:lstStyle>
          <a:p>
            <a:fld id="{1E47FE53-EBF0-4DA7-9D9D-CC1C3A20F3CB}" type="slidenum">
              <a:rPr lang="en-US" smtClean="0"/>
              <a:pPr/>
              <a:t>‹#›</a:t>
            </a:fld>
            <a:endParaRPr lang="en-US"/>
          </a:p>
        </p:txBody>
      </p:sp>
    </p:spTree>
    <p:extLst>
      <p:ext uri="{BB962C8B-B14F-4D97-AF65-F5344CB8AC3E}">
        <p14:creationId xmlns:p14="http://schemas.microsoft.com/office/powerpoint/2010/main" val="2835358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F00D6C-420C-4253-85C4-5C34AC7AF12F}" type="datetime1">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2400"/>
            </a:lvl1pPr>
          </a:lstStyle>
          <a:p>
            <a:fld id="{1E47FE53-EBF0-4DA7-9D9D-CC1C3A20F3CB}"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808257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9C1C69-A84B-4980-B6BB-3AD51F033BAE}" type="datetime1">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sz="2400"/>
            </a:lvl1pPr>
          </a:lstStyle>
          <a:p>
            <a:fld id="{1E47FE53-EBF0-4DA7-9D9D-CC1C3A20F3CB}" type="slidenum">
              <a:rPr lang="en-US" smtClean="0"/>
              <a:pPr/>
              <a:t>‹#›</a:t>
            </a:fld>
            <a:endParaRPr lang="en-US"/>
          </a:p>
        </p:txBody>
      </p:sp>
    </p:spTree>
    <p:extLst>
      <p:ext uri="{BB962C8B-B14F-4D97-AF65-F5344CB8AC3E}">
        <p14:creationId xmlns:p14="http://schemas.microsoft.com/office/powerpoint/2010/main" val="1528727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p:cNvSpPr>
            <a:spLocks noGrp="1"/>
          </p:cNvSpPr>
          <p:nvPr>
            <p:ph type="dt" sz="half" idx="10"/>
          </p:nvPr>
        </p:nvSpPr>
        <p:spPr/>
        <p:txBody>
          <a:bodyPr/>
          <a:lstStyle/>
          <a:p>
            <a:fld id="{E69C1C69-A84B-4980-B6BB-3AD51F033BAE}" type="datetime1">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sz="2400"/>
            </a:lvl1pPr>
          </a:lstStyle>
          <a:p>
            <a:fld id="{1E47FE53-EBF0-4DA7-9D9D-CC1C3A20F3CB}" type="slidenum">
              <a:rPr lang="en-US" smtClean="0"/>
              <a:pPr/>
              <a:t>‹#›</a:t>
            </a:fld>
            <a:endParaRPr lang="en-US"/>
          </a:p>
        </p:txBody>
      </p:sp>
    </p:spTree>
    <p:extLst>
      <p:ext uri="{BB962C8B-B14F-4D97-AF65-F5344CB8AC3E}">
        <p14:creationId xmlns:p14="http://schemas.microsoft.com/office/powerpoint/2010/main" val="1199206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376508-DA0A-4FE8-BDD7-AFDA3078CF44}" type="datetime1">
              <a:rPr lang="en-US" smtClean="0"/>
              <a:t>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defRPr sz="2400"/>
            </a:lvl1pPr>
          </a:lstStyle>
          <a:p>
            <a:fld id="{1E47FE53-EBF0-4DA7-9D9D-CC1C3A20F3CB}" type="slidenum">
              <a:rPr lang="en-US" smtClean="0"/>
              <a:pPr/>
              <a:t>‹#›</a:t>
            </a:fld>
            <a:endParaRPr lang="en-US"/>
          </a:p>
        </p:txBody>
      </p:sp>
    </p:spTree>
    <p:extLst>
      <p:ext uri="{BB962C8B-B14F-4D97-AF65-F5344CB8AC3E}">
        <p14:creationId xmlns:p14="http://schemas.microsoft.com/office/powerpoint/2010/main" val="409862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97C446-ACFC-4ECE-8933-FE4AB7CA2D4B}" type="datetime1">
              <a:rPr lang="en-US" smtClean="0"/>
              <a:t>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sz="2400"/>
            </a:lvl1pPr>
          </a:lstStyle>
          <a:p>
            <a:fld id="{1E47FE53-EBF0-4DA7-9D9D-CC1C3A20F3CB}" type="slidenum">
              <a:rPr lang="en-US" smtClean="0"/>
              <a:pPr/>
              <a:t>‹#›</a:t>
            </a:fld>
            <a:endParaRPr lang="en-US"/>
          </a:p>
        </p:txBody>
      </p:sp>
    </p:spTree>
    <p:extLst>
      <p:ext uri="{BB962C8B-B14F-4D97-AF65-F5344CB8AC3E}">
        <p14:creationId xmlns:p14="http://schemas.microsoft.com/office/powerpoint/2010/main" val="2537305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45A265-F8F0-4E7E-AB9E-B26CB73F0A71}" type="datetime1">
              <a:rPr lang="en-US" smtClean="0"/>
              <a:t>2/6/2023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sz="2400">
                <a:solidFill>
                  <a:schemeClr val="tx2"/>
                </a:solidFill>
              </a:defRPr>
            </a:lvl1pPr>
          </a:lstStyle>
          <a:p>
            <a:fld id="{1E47FE53-EBF0-4DA7-9D9D-CC1C3A20F3CB}" type="slidenum">
              <a:rPr lang="en-US" smtClean="0"/>
              <a:pPr/>
              <a:t>‹#›</a:t>
            </a:fld>
            <a:endParaRPr lang="en-US"/>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55567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vl1pPr>
          </a:lstStyle>
          <a:p>
            <a:r>
              <a:rPr lang="en-US"/>
              <a:t>Click to edit Master title style</a:t>
            </a:r>
          </a:p>
        </p:txBody>
      </p:sp>
      <p:sp>
        <p:nvSpPr>
          <p:cNvPr id="3" name="Content Placeholder 2"/>
          <p:cNvSpPr>
            <a:spLocks noGrp="1"/>
          </p:cNvSpPr>
          <p:nvPr>
            <p:ph idx="1"/>
          </p:nvPr>
        </p:nvSpPr>
        <p:spPr/>
        <p:txBody>
          <a:bodyPr/>
          <a:lstStyle>
            <a:lvl1pPr>
              <a:lnSpc>
                <a:spcPct val="100000"/>
              </a:lnSpc>
              <a:defRPr sz="3600">
                <a:latin typeface="Arial" panose="020B0604020202020204" pitchFamily="34" charset="0"/>
                <a:cs typeface="Arial" panose="020B0604020202020204" pitchFamily="34" charset="0"/>
              </a:defRPr>
            </a:lvl1pPr>
            <a:lvl2pPr marL="685800" indent="-228600">
              <a:lnSpc>
                <a:spcPct val="100000"/>
              </a:lnSpc>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lnSpc>
                <a:spcPct val="100000"/>
              </a:lnSpc>
              <a:buSzPct val="50000"/>
              <a:buFont typeface="Courier New" panose="02070309020205020404" pitchFamily="49" charset="0"/>
              <a:buChar char="o"/>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33172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Singl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Slide Number Placeholder 2"/>
          <p:cNvSpPr>
            <a:spLocks noGrp="1"/>
          </p:cNvSpPr>
          <p:nvPr>
            <p:ph type="sldNum" sz="quarter" idx="10"/>
          </p:nvPr>
        </p:nvSpPr>
        <p:spPr/>
        <p:txBody>
          <a:bodyPr/>
          <a:lstStyle>
            <a:lvl1pPr>
              <a:defRPr sz="2400"/>
            </a:lvl1pPr>
          </a:lstStyle>
          <a:p>
            <a:fld id="{BD4257AD-90F9-4636-AD93-EC01DBF603ED}"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quarter" idx="11"/>
          </p:nvPr>
        </p:nvSpPr>
        <p:spPr>
          <a:xfrm>
            <a:off x="414867" y="1870687"/>
            <a:ext cx="11353799" cy="4268855"/>
          </a:xfrm>
        </p:spPr>
        <p:txBody>
          <a:bodyPr/>
          <a:lstStyle/>
          <a:p>
            <a:pPr lvl="0"/>
            <a:r>
              <a:rPr lang="en-US"/>
              <a:t>Edit Master text styles</a:t>
            </a:r>
          </a:p>
        </p:txBody>
      </p:sp>
    </p:spTree>
    <p:extLst>
      <p:ext uri="{BB962C8B-B14F-4D97-AF65-F5344CB8AC3E}">
        <p14:creationId xmlns:p14="http://schemas.microsoft.com/office/powerpoint/2010/main" val="567134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2309" y="1296728"/>
            <a:ext cx="11494169" cy="3632199"/>
          </a:xfrm>
        </p:spPr>
        <p:txBody>
          <a:bodyPr/>
          <a:lstStyle>
            <a:lvl1pPr algn="ctr">
              <a:defRPr/>
            </a:lvl1pPr>
          </a:lstStyle>
          <a:p>
            <a:r>
              <a:rPr lang="en-US"/>
              <a:t>Click to edit Master title style</a:t>
            </a:r>
          </a:p>
        </p:txBody>
      </p:sp>
      <p:sp>
        <p:nvSpPr>
          <p:cNvPr id="4" name="Slide Number Placeholder 3"/>
          <p:cNvSpPr>
            <a:spLocks noGrp="1"/>
          </p:cNvSpPr>
          <p:nvPr>
            <p:ph type="sldNum" sz="quarter" idx="11"/>
          </p:nvPr>
        </p:nvSpPr>
        <p:spPr/>
        <p:txBody>
          <a:bodyPr/>
          <a:lstStyle>
            <a:lvl1pPr>
              <a:defRPr sz="2400"/>
            </a:lvl1pPr>
          </a:lstStyle>
          <a:p>
            <a:fld id="{BD4257AD-90F9-4636-AD93-EC01DBF603E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5060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 name="Group 12"/>
          <p:cNvGrpSpPr>
            <a:grpSpLocks/>
          </p:cNvGrpSpPr>
          <p:nvPr userDrawn="1"/>
        </p:nvGrpSpPr>
        <p:grpSpPr bwMode="auto">
          <a:xfrm>
            <a:off x="0" y="0"/>
            <a:ext cx="12192000" cy="6858000"/>
            <a:chOff x="0" y="0"/>
            <a:chExt cx="5760" cy="4320"/>
          </a:xfrm>
        </p:grpSpPr>
        <p:sp>
          <p:nvSpPr>
            <p:cNvPr id="4" name="Rectangle 13"/>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dirty="0">
                <a:solidFill>
                  <a:srgbClr val="000000"/>
                </a:solidFill>
              </a:endParaRPr>
            </a:p>
          </p:txBody>
        </p:sp>
        <p:sp>
          <p:nvSpPr>
            <p:cNvPr id="5" name="Rectangle 14"/>
            <p:cNvSpPr>
              <a:spLocks noChangeArrowheads="1"/>
            </p:cNvSpPr>
            <p:nvPr/>
          </p:nvSpPr>
          <p:spPr bwMode="auto">
            <a:xfrm>
              <a:off x="1248" y="1392"/>
              <a:ext cx="4512" cy="96"/>
            </a:xfrm>
            <a:prstGeom prst="rect">
              <a:avLst/>
            </a:prstGeom>
            <a:gradFill rotWithShape="0">
              <a:gsLst>
                <a:gs pos="0">
                  <a:srgbClr val="F17157"/>
                </a:gs>
                <a:gs pos="100000">
                  <a:srgbClr val="FAD0C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sp>
          <p:nvSpPr>
            <p:cNvPr id="6" name="Rectangle 15"/>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grpSp>
      <p:sp>
        <p:nvSpPr>
          <p:cNvPr id="7" name="Rectangle 6"/>
          <p:cNvSpPr>
            <a:spLocks noChangeArrowheads="1"/>
          </p:cNvSpPr>
          <p:nvPr userDrawn="1"/>
        </p:nvSpPr>
        <p:spPr bwMode="auto">
          <a:xfrm>
            <a:off x="2540000" y="6096000"/>
            <a:ext cx="955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spcBef>
                <a:spcPts val="800"/>
              </a:spcBef>
              <a:defRPr/>
            </a:pPr>
            <a:r>
              <a:rPr lang="en-US" altLang="en-US" sz="1100" b="1" dirty="0">
                <a:solidFill>
                  <a:srgbClr val="070C51"/>
                </a:solidFill>
                <a:latin typeface="Arial" panose="020B0604020202020204" pitchFamily="34" charset="0"/>
              </a:rPr>
              <a:t>CALIFORNIA DEPARTMENT OF EDUCATION</a:t>
            </a:r>
            <a:br>
              <a:rPr lang="en-US" altLang="en-US" sz="1100" b="1" dirty="0">
                <a:solidFill>
                  <a:srgbClr val="070C51"/>
                </a:solidFill>
                <a:latin typeface="Arial" panose="020B0604020202020204" pitchFamily="34" charset="0"/>
              </a:rPr>
            </a:br>
            <a:r>
              <a:rPr lang="en-US" altLang="en-US" sz="1100" dirty="0">
                <a:solidFill>
                  <a:srgbClr val="070C51"/>
                </a:solidFill>
                <a:latin typeface="Arial" panose="020B0604020202020204" pitchFamily="34" charset="0"/>
              </a:rPr>
              <a:t>Tony Thurmond, State Superintendent of Public Instruction</a:t>
            </a:r>
            <a:endParaRPr lang="en-US" altLang="en-US" sz="1200" b="1" dirty="0">
              <a:solidFill>
                <a:srgbClr val="000000"/>
              </a:solidFill>
              <a:latin typeface="Arial" panose="020B0604020202020204" pitchFamily="34" charset="0"/>
            </a:endParaRPr>
          </a:p>
        </p:txBody>
      </p:sp>
      <p:pic>
        <p:nvPicPr>
          <p:cNvPr id="8" name="Picture 18" descr="Official Seal of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8150" y="523875"/>
            <a:ext cx="1457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43200" y="3086100"/>
            <a:ext cx="9144000" cy="1143000"/>
          </a:xfrm>
        </p:spPr>
        <p:txBody>
          <a:bodyPr/>
          <a:lstStyle/>
          <a:p>
            <a:r>
              <a:rPr lang="en-US"/>
              <a:t>Click to edit Master title style</a:t>
            </a:r>
          </a:p>
        </p:txBody>
      </p:sp>
    </p:spTree>
    <p:extLst>
      <p:ext uri="{BB962C8B-B14F-4D97-AF65-F5344CB8AC3E}">
        <p14:creationId xmlns:p14="http://schemas.microsoft.com/office/powerpoint/2010/main" val="3430311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dirty="0"/>
          </a:p>
        </p:txBody>
      </p:sp>
      <p:sp>
        <p:nvSpPr>
          <p:cNvPr id="5"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dirty="0"/>
          </a:p>
        </p:txBody>
      </p:sp>
      <p:sp>
        <p:nvSpPr>
          <p:cNvPr id="6"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D6029DA4-09B0-4A2D-AA4B-CC45A202471A}" type="slidenum">
              <a:rPr lang="en-US" altLang="en-US"/>
              <a:pPr>
                <a:defRPr/>
              </a:pPr>
              <a:t>‹#›</a:t>
            </a:fld>
            <a:endParaRPr lang="en-US" altLang="en-US" dirty="0"/>
          </a:p>
        </p:txBody>
      </p:sp>
    </p:spTree>
    <p:extLst>
      <p:ext uri="{BB962C8B-B14F-4D97-AF65-F5344CB8AC3E}">
        <p14:creationId xmlns:p14="http://schemas.microsoft.com/office/powerpoint/2010/main" val="24559894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400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2136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dirty="0"/>
          </a:p>
        </p:txBody>
      </p:sp>
      <p:sp>
        <p:nvSpPr>
          <p:cNvPr id="6"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dirty="0"/>
          </a:p>
        </p:txBody>
      </p:sp>
      <p:sp>
        <p:nvSpPr>
          <p:cNvPr id="7"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F4240488-8288-431D-9FBC-061E1C8939AC}" type="slidenum">
              <a:rPr lang="en-US" altLang="en-US"/>
              <a:pPr>
                <a:defRPr/>
              </a:pPr>
              <a:t>‹#›</a:t>
            </a:fld>
            <a:endParaRPr lang="en-US" altLang="en-US" dirty="0"/>
          </a:p>
        </p:txBody>
      </p:sp>
    </p:spTree>
    <p:extLst>
      <p:ext uri="{BB962C8B-B14F-4D97-AF65-F5344CB8AC3E}">
        <p14:creationId xmlns:p14="http://schemas.microsoft.com/office/powerpoint/2010/main" val="23703610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dirty="0"/>
          </a:p>
        </p:txBody>
      </p:sp>
      <p:sp>
        <p:nvSpPr>
          <p:cNvPr id="4"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dirty="0"/>
          </a:p>
        </p:txBody>
      </p:sp>
      <p:sp>
        <p:nvSpPr>
          <p:cNvPr id="5"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3FDE3ABF-8AC6-4BCD-B555-3DAB003AA8A5}" type="slidenum">
              <a:rPr lang="en-US" altLang="en-US"/>
              <a:pPr>
                <a:defRPr/>
              </a:pPr>
              <a:t>‹#›</a:t>
            </a:fld>
            <a:endParaRPr lang="en-US" altLang="en-US" dirty="0"/>
          </a:p>
        </p:txBody>
      </p:sp>
    </p:spTree>
    <p:extLst>
      <p:ext uri="{BB962C8B-B14F-4D97-AF65-F5344CB8AC3E}">
        <p14:creationId xmlns:p14="http://schemas.microsoft.com/office/powerpoint/2010/main" val="22400694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46351" y="526617"/>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2546351" y="339422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eaLnBrk="1" fontAlgn="auto" hangingPunct="1">
              <a:spcBef>
                <a:spcPts val="0"/>
              </a:spcBef>
              <a:spcAft>
                <a:spcPts val="0"/>
              </a:spcAft>
              <a:defRPr smtClean="0">
                <a:solidFill>
                  <a:schemeClr val="tx1"/>
                </a:solidFill>
              </a:defRPr>
            </a:lvl1pPr>
          </a:lstStyle>
          <a:p>
            <a:pPr>
              <a:defRPr/>
            </a:pPr>
            <a:fld id="{A935ACD9-0DAA-478F-B516-11CD936CED7B}" type="datetimeFigureOut">
              <a:rPr lang="en-US"/>
              <a:pPr>
                <a:defRPr/>
              </a:pPr>
              <a:t>2/6/2023</a:t>
            </a:fld>
            <a:endParaRPr lang="en-US" dirty="0"/>
          </a:p>
        </p:txBody>
      </p:sp>
      <p:sp>
        <p:nvSpPr>
          <p:cNvPr id="5" name="Footer Placeholder 4"/>
          <p:cNvSpPr>
            <a:spLocks noGrp="1"/>
          </p:cNvSpPr>
          <p:nvPr>
            <p:ph type="ftr" sz="quarter" idx="11"/>
          </p:nvPr>
        </p:nvSpPr>
        <p:spPr/>
        <p:txBody>
          <a:bodyPr/>
          <a:lstStyle>
            <a:lvl1pPr eaLnBrk="1" fontAlgn="auto" hangingPunct="1">
              <a:spcBef>
                <a:spcPts val="0"/>
              </a:spcBef>
              <a:spcAft>
                <a:spcPts val="0"/>
              </a:spcAft>
              <a:defRPr>
                <a:solidFill>
                  <a:schemeClr val="tx1"/>
                </a:solidFill>
              </a:defRPr>
            </a:lvl1pPr>
          </a:lstStyle>
          <a:p>
            <a:pPr>
              <a:defRPr/>
            </a:pPr>
            <a:endParaRPr lang="en-US" dirty="0"/>
          </a:p>
        </p:txBody>
      </p:sp>
      <p:sp>
        <p:nvSpPr>
          <p:cNvPr id="6" name="Slide Number Placeholder 5"/>
          <p:cNvSpPr>
            <a:spLocks noGrp="1"/>
          </p:cNvSpPr>
          <p:nvPr>
            <p:ph type="sldNum" sz="quarter" idx="12"/>
          </p:nvPr>
        </p:nvSpPr>
        <p:spPr/>
        <p:txBody>
          <a:bodyPr/>
          <a:lstStyle>
            <a:lvl1pPr eaLnBrk="1" fontAlgn="auto" hangingPunct="1">
              <a:spcBef>
                <a:spcPts val="0"/>
              </a:spcBef>
              <a:spcAft>
                <a:spcPts val="0"/>
              </a:spcAft>
              <a:defRPr smtClean="0">
                <a:solidFill>
                  <a:schemeClr val="tx1"/>
                </a:solidFill>
              </a:defRPr>
            </a:lvl1pPr>
          </a:lstStyle>
          <a:p>
            <a:pPr>
              <a:defRPr/>
            </a:pPr>
            <a:fld id="{8455F1E9-99A2-42DA-AF8F-C71A50B88033}" type="slidenum">
              <a:rPr lang="en-US"/>
              <a:pPr>
                <a:defRPr/>
              </a:pPr>
              <a:t>‹#›</a:t>
            </a:fld>
            <a:endParaRPr lang="en-US" dirty="0"/>
          </a:p>
        </p:txBody>
      </p:sp>
    </p:spTree>
    <p:extLst>
      <p:ext uri="{BB962C8B-B14F-4D97-AF65-F5344CB8AC3E}">
        <p14:creationId xmlns:p14="http://schemas.microsoft.com/office/powerpoint/2010/main" val="2658846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2712" y="1825625"/>
            <a:ext cx="56083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2301" y="1825625"/>
            <a:ext cx="56083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6753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9648" y="-1"/>
            <a:ext cx="11400973" cy="1600200"/>
          </a:xfrm>
        </p:spPr>
        <p:txBody>
          <a:bodyPr/>
          <a:lstStyle/>
          <a:p>
            <a:r>
              <a:rPr lang="en-US"/>
              <a:t>Click to edit Master title style</a:t>
            </a:r>
          </a:p>
        </p:txBody>
      </p:sp>
      <p:sp>
        <p:nvSpPr>
          <p:cNvPr id="3" name="Text Placeholder 2"/>
          <p:cNvSpPr>
            <a:spLocks noGrp="1"/>
          </p:cNvSpPr>
          <p:nvPr>
            <p:ph type="body" idx="1"/>
          </p:nvPr>
        </p:nvSpPr>
        <p:spPr>
          <a:xfrm>
            <a:off x="449645" y="1638301"/>
            <a:ext cx="5157787" cy="823912"/>
          </a:xfrm>
        </p:spPr>
        <p:txBody>
          <a:bodyPr anchor="b">
            <a:no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49645"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667435" y="1638301"/>
            <a:ext cx="5183188" cy="823912"/>
          </a:xfrm>
        </p:spPr>
        <p:txBody>
          <a:bodyPr anchor="b">
            <a:no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743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California Department of Education</a:t>
            </a:r>
          </a:p>
        </p:txBody>
      </p:sp>
      <p:sp>
        <p:nvSpPr>
          <p:cNvPr id="9" name="Slide Number Placeholder 8"/>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4459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California Department of Education</a:t>
            </a:r>
          </a:p>
        </p:txBody>
      </p:sp>
      <p:sp>
        <p:nvSpPr>
          <p:cNvPr id="5" name="Slide Number Placeholder 4"/>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9140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2608" y="0"/>
            <a:ext cx="11558013" cy="1572768"/>
          </a:xfrm>
        </p:spPr>
        <p:txBody>
          <a:bodyPr anchor="ctr"/>
          <a:lstStyle>
            <a:lvl1pPr>
              <a:defRPr sz="3200"/>
            </a:lvl1pPr>
          </a:lstStyle>
          <a:p>
            <a:r>
              <a:rPr lang="en-US"/>
              <a:t>Click to edit Master title style</a:t>
            </a:r>
          </a:p>
        </p:txBody>
      </p:sp>
      <p:sp>
        <p:nvSpPr>
          <p:cNvPr id="3" name="Picture Placeholder 2"/>
          <p:cNvSpPr>
            <a:spLocks noGrp="1"/>
          </p:cNvSpPr>
          <p:nvPr>
            <p:ph type="pic" idx="1"/>
          </p:nvPr>
        </p:nvSpPr>
        <p:spPr>
          <a:xfrm>
            <a:off x="4840221" y="1782985"/>
            <a:ext cx="7010400" cy="4087368"/>
          </a:xfrm>
        </p:spPr>
        <p:txBody>
          <a:bodyPr anchor="t"/>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92608" y="1782985"/>
            <a:ext cx="4315968" cy="408736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181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Graphic">
    <p:spTree>
      <p:nvGrpSpPr>
        <p:cNvPr id="1" name=""/>
        <p:cNvGrpSpPr/>
        <p:nvPr/>
      </p:nvGrpSpPr>
      <p:grpSpPr>
        <a:xfrm>
          <a:off x="0" y="0"/>
          <a:ext cx="0" cy="0"/>
          <a:chOff x="0" y="0"/>
          <a:chExt cx="0" cy="0"/>
        </a:xfrm>
      </p:grpSpPr>
      <p:sp>
        <p:nvSpPr>
          <p:cNvPr id="2" name="Title 1"/>
          <p:cNvSpPr>
            <a:spLocks noGrp="1"/>
          </p:cNvSpPr>
          <p:nvPr>
            <p:ph type="title"/>
          </p:nvPr>
        </p:nvSpPr>
        <p:spPr>
          <a:xfrm>
            <a:off x="536448" y="0"/>
            <a:ext cx="11119104" cy="1645920"/>
          </a:xfrm>
        </p:spPr>
        <p:txBody>
          <a:bodyPr anchor="ctr"/>
          <a:lstStyle>
            <a:lvl1pPr>
              <a:defRPr sz="3200"/>
            </a:lvl1pPr>
          </a:lstStyle>
          <a:p>
            <a:r>
              <a:rPr lang="en-US"/>
              <a:t>Click to edit Master title style</a:t>
            </a:r>
          </a:p>
        </p:txBody>
      </p:sp>
      <p:sp>
        <p:nvSpPr>
          <p:cNvPr id="3" name="Content Placeholder 2"/>
          <p:cNvSpPr>
            <a:spLocks noGrp="1"/>
          </p:cNvSpPr>
          <p:nvPr>
            <p:ph idx="1" hasCustomPrompt="1"/>
          </p:nvPr>
        </p:nvSpPr>
        <p:spPr>
          <a:xfrm>
            <a:off x="536448" y="1907159"/>
            <a:ext cx="11119104" cy="41879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Insert Graphic/video/chart\</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E3F07B27-5348-4263-B67F-EF7FF0A6AD4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7353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Rectangle 5"/>
          <p:cNvSpPr/>
          <p:nvPr userDrawn="1"/>
        </p:nvSpPr>
        <p:spPr bwMode="auto">
          <a:xfrm>
            <a:off x="0" y="0"/>
            <a:ext cx="12192000" cy="6858000"/>
          </a:xfrm>
          <a:prstGeom prst="rect">
            <a:avLst/>
          </a:prstGeom>
          <a:solidFill>
            <a:srgbClr val="FFEEE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1300">
              <a:solidFill>
                <a:srgbClr val="000054"/>
              </a:solidFill>
              <a:latin typeface="Arial" charset="0"/>
            </a:endParaRPr>
          </a:p>
        </p:txBody>
      </p:sp>
      <p:sp>
        <p:nvSpPr>
          <p:cNvPr id="2" name="Title 1"/>
          <p:cNvSpPr>
            <a:spLocks noGrp="1"/>
          </p:cNvSpPr>
          <p:nvPr>
            <p:ph type="title"/>
          </p:nvPr>
        </p:nvSpPr>
        <p:spPr>
          <a:xfrm>
            <a:off x="0" y="38100"/>
            <a:ext cx="12192000" cy="1570892"/>
          </a:xfrm>
        </p:spPr>
        <p:txBody>
          <a:bodyPr/>
          <a:lstStyle>
            <a:lvl1pPr>
              <a:defRPr sz="3600" b="1"/>
            </a:lvl1pPr>
          </a:lstStyle>
          <a:p>
            <a:r>
              <a:rPr lang="en-US"/>
              <a:t>Click to edit Master title style</a:t>
            </a:r>
          </a:p>
        </p:txBody>
      </p:sp>
      <p:sp>
        <p:nvSpPr>
          <p:cNvPr id="3" name="Date Placeholder 2"/>
          <p:cNvSpPr>
            <a:spLocks noGrp="1"/>
          </p:cNvSpPr>
          <p:nvPr>
            <p:ph type="dt" sz="half" idx="10"/>
          </p:nvPr>
        </p:nvSpPr>
        <p:spPr>
          <a:xfrm>
            <a:off x="2540000" y="6254750"/>
            <a:ext cx="2235200" cy="457200"/>
          </a:xfrm>
          <a:prstGeom prst="rect">
            <a:avLst/>
          </a:prstGeom>
        </p:spPr>
        <p:txBody>
          <a:bodyPr/>
          <a:lstStyle/>
          <a:p>
            <a:pPr eaLnBrk="0" fontAlgn="base" hangingPunct="0">
              <a:spcBef>
                <a:spcPct val="0"/>
              </a:spcBef>
              <a:spcAft>
                <a:spcPct val="0"/>
              </a:spcAft>
              <a:defRPr/>
            </a:pPr>
            <a:endParaRPr lang="en-US" altLang="en-US">
              <a:solidFill>
                <a:srgbClr val="000000"/>
              </a:solidFill>
            </a:endParaRPr>
          </a:p>
        </p:txBody>
      </p:sp>
      <p:sp>
        <p:nvSpPr>
          <p:cNvPr id="4" name="Footer Placeholder 3"/>
          <p:cNvSpPr>
            <a:spLocks noGrp="1"/>
          </p:cNvSpPr>
          <p:nvPr>
            <p:ph type="ftr" sz="quarter" idx="11"/>
          </p:nvPr>
        </p:nvSpPr>
        <p:spPr/>
        <p:txBody>
          <a:bodyPr/>
          <a:lstStyle/>
          <a:p>
            <a:pPr eaLnBrk="0" fontAlgn="base" hangingPunct="0">
              <a:spcBef>
                <a:spcPct val="0"/>
              </a:spcBef>
              <a:spcAft>
                <a:spcPct val="0"/>
              </a:spcAft>
              <a:defRPr/>
            </a:pPr>
            <a:endParaRPr lang="en-US" altLang="en-US">
              <a:solidFill>
                <a:srgbClr val="000000"/>
              </a:solidFill>
            </a:endParaRPr>
          </a:p>
        </p:txBody>
      </p:sp>
      <p:sp>
        <p:nvSpPr>
          <p:cNvPr id="5" name="Slide Number Placeholder 4"/>
          <p:cNvSpPr>
            <a:spLocks noGrp="1"/>
          </p:cNvSpPr>
          <p:nvPr>
            <p:ph type="sldNum" sz="quarter" idx="12"/>
          </p:nvPr>
        </p:nvSpPr>
        <p:spPr/>
        <p:txBody>
          <a:bodyPr/>
          <a:lstStyle/>
          <a:p>
            <a:pPr eaLnBrk="0" fontAlgn="base" hangingPunct="0">
              <a:spcBef>
                <a:spcPct val="0"/>
              </a:spcBef>
              <a:spcAft>
                <a:spcPct val="0"/>
              </a:spcAft>
              <a:defRPr/>
            </a:pPr>
            <a:fld id="{F9AB0C29-AF48-654A-A2A0-5735B91845CA}" type="slidenum">
              <a:rPr lang="en-US" smtClean="0">
                <a:solidFill>
                  <a:srgbClr val="000000"/>
                </a:solidFill>
                <a:latin typeface="Arial" charset="0"/>
                <a:ea typeface="ＭＳ Ｐゴシック" charset="0"/>
              </a:rPr>
              <a:pPr eaLnBrk="0" fontAlgn="base" hangingPunct="0">
                <a:spcBef>
                  <a:spcPct val="0"/>
                </a:spcBef>
                <a:spcAft>
                  <a:spcPct val="0"/>
                </a:spcAft>
                <a:defRPr/>
              </a:pPr>
              <a:t>‹#›</a:t>
            </a:fld>
            <a:endParaRPr lang="en-US">
              <a:solidFill>
                <a:srgbClr val="000000"/>
              </a:solidFill>
              <a:latin typeface="Arial" charset="0"/>
              <a:ea typeface="ＭＳ Ｐゴシック" charset="0"/>
            </a:endParaRPr>
          </a:p>
        </p:txBody>
      </p:sp>
    </p:spTree>
    <p:extLst>
      <p:ext uri="{BB962C8B-B14F-4D97-AF65-F5344CB8AC3E}">
        <p14:creationId xmlns:p14="http://schemas.microsoft.com/office/powerpoint/2010/main" val="425171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F00D6C-420C-4253-85C4-5C34AC7AF12F}" type="datetime1">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7FE53-EBF0-4DA7-9D9D-CC1C3A20F3C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2761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4.xml"/><Relationship Id="rId7" Type="http://schemas.openxmlformats.org/officeDocument/2006/relationships/image" Target="../media/image3.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3.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8000">
              <a:schemeClr val="accent1">
                <a:lumMod val="5000"/>
                <a:lumOff val="95000"/>
              </a:schemeClr>
            </a:gs>
            <a:gs pos="57000">
              <a:schemeClr val="accent1">
                <a:lumMod val="45000"/>
                <a:lumOff val="55000"/>
              </a:schemeClr>
            </a:gs>
            <a:gs pos="77000">
              <a:schemeClr val="accent1">
                <a:lumMod val="45000"/>
                <a:lumOff val="55000"/>
              </a:schemeClr>
            </a:gs>
            <a:gs pos="87000">
              <a:schemeClr val="accent1">
                <a:lumMod val="30000"/>
                <a:lumOff val="70000"/>
              </a:schemeClr>
            </a:gs>
          </a:gsLst>
          <a:lin ang="81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5"/>
            <a:ext cx="12192000" cy="158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1016" y="1825625"/>
            <a:ext cx="115824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5"/>
            <a:ext cx="4114800" cy="365125"/>
          </a:xfrm>
          <a:prstGeom prst="rect">
            <a:avLst/>
          </a:prstGeom>
        </p:spPr>
        <p:txBody>
          <a:bodyPr vert="horz" lIns="91440" tIns="45720" rIns="91440" bIns="45720" rtlCol="0" anchor="ctr"/>
          <a:lstStyle>
            <a:lvl1pPr algn="ctr">
              <a:defRPr sz="1200">
                <a:solidFill>
                  <a:srgbClr val="003399"/>
                </a:solidFill>
                <a:latin typeface="Arial" panose="020B0604020202020204" pitchFamily="34" charset="0"/>
                <a:cs typeface="Arial" panose="020B0604020202020204" pitchFamily="34" charset="0"/>
              </a:defRPr>
            </a:lvl1pPr>
          </a:lstStyle>
          <a:p>
            <a:r>
              <a:rPr lang="en-US"/>
              <a:t>California Department of Education</a:t>
            </a:r>
          </a:p>
        </p:txBody>
      </p:sp>
      <p:sp>
        <p:nvSpPr>
          <p:cNvPr id="6" name="Slide Number Placeholder 5"/>
          <p:cNvSpPr>
            <a:spLocks noGrp="1"/>
          </p:cNvSpPr>
          <p:nvPr>
            <p:ph type="sldNum" sz="quarter" idx="4"/>
          </p:nvPr>
        </p:nvSpPr>
        <p:spPr>
          <a:xfrm>
            <a:off x="9050216" y="6356355"/>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874BD688-D250-4098-A2BD-9AE7A9A7625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78316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85" r:id="rId9"/>
  </p:sldLayoutIdLst>
  <p:hf hdr="0" ftr="0" dt="0"/>
  <p:txStyles>
    <p:titleStyle>
      <a:lvl1pPr algn="ctr"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9113"/>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3"/>
            <a:ext cx="10058400" cy="4355561"/>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California Department of Education</a:t>
            </a:r>
          </a:p>
        </p:txBody>
      </p:sp>
      <p:sp>
        <p:nvSpPr>
          <p:cNvPr id="6" name="Slide Number Placeholder 5"/>
          <p:cNvSpPr>
            <a:spLocks noGrp="1"/>
          </p:cNvSpPr>
          <p:nvPr>
            <p:ph type="sldNum" sz="quarter" idx="4"/>
          </p:nvPr>
        </p:nvSpPr>
        <p:spPr>
          <a:xfrm>
            <a:off x="9825629" y="6431189"/>
            <a:ext cx="1312025" cy="365125"/>
          </a:xfrm>
          <a:prstGeom prst="rect">
            <a:avLst/>
          </a:prstGeom>
        </p:spPr>
        <p:txBody>
          <a:bodyPr vert="horz" lIns="91440" tIns="45720" rIns="91440" bIns="45720" rtlCol="0" anchor="ctr"/>
          <a:lstStyle>
            <a:lvl1pPr algn="r">
              <a:defRPr sz="1050">
                <a:solidFill>
                  <a:srgbClr val="FFFFFF"/>
                </a:solidFill>
              </a:defRPr>
            </a:lvl1pPr>
          </a:lstStyle>
          <a:p>
            <a:fld id="{1E47FE53-EBF0-4DA7-9D9D-CC1C3A20F3C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11211883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76213" indent="-176213" algn="l" defTabSz="914400" rtl="0" eaLnBrk="1" latinLnBrk="0" hangingPunct="1">
        <a:lnSpc>
          <a:spcPct val="90000"/>
        </a:lnSpc>
        <a:spcBef>
          <a:spcPts val="1200"/>
        </a:spcBef>
        <a:spcAft>
          <a:spcPts val="200"/>
        </a:spcAft>
        <a:buClrTx/>
        <a:buSzPct val="100000"/>
        <a:buFont typeface="Arial" panose="020B0604020202020204" pitchFamily="34" charset="0"/>
        <a:buChar char="•"/>
        <a:defRPr sz="2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
          <p:cNvGrpSpPr>
            <a:grpSpLocks/>
          </p:cNvGrpSpPr>
          <p:nvPr userDrawn="1"/>
        </p:nvGrpSpPr>
        <p:grpSpPr bwMode="auto">
          <a:xfrm>
            <a:off x="0" y="0"/>
            <a:ext cx="12192000" cy="6858000"/>
            <a:chOff x="0" y="0"/>
            <a:chExt cx="5760" cy="4320"/>
          </a:xfrm>
        </p:grpSpPr>
        <p:sp>
          <p:nvSpPr>
            <p:cNvPr id="1033" name="Rectangle 8"/>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dirty="0"/>
            </a:p>
          </p:txBody>
        </p:sp>
        <p:sp>
          <p:nvSpPr>
            <p:cNvPr id="1034" name="Rectangle 9"/>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grpSp>
      <p:sp>
        <p:nvSpPr>
          <p:cNvPr id="1027" name="Rectangle 2"/>
          <p:cNvSpPr>
            <a:spLocks noGrp="1" noChangeArrowheads="1"/>
          </p:cNvSpPr>
          <p:nvPr>
            <p:ph type="title"/>
          </p:nvPr>
        </p:nvSpPr>
        <p:spPr bwMode="auto">
          <a:xfrm>
            <a:off x="2540000" y="6096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2540000" y="1981200"/>
            <a:ext cx="9144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Rectangle 4"/>
          <p:cNvSpPr>
            <a:spLocks noGrp="1" noChangeArrowheads="1"/>
          </p:cNvSpPr>
          <p:nvPr>
            <p:ph type="dt" sz="half" idx="2"/>
          </p:nvPr>
        </p:nvSpPr>
        <p:spPr bwMode="auto">
          <a:xfrm>
            <a:off x="2540000" y="625475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mn-lt"/>
              </a:defRPr>
            </a:lvl1pPr>
          </a:lstStyle>
          <a:p>
            <a:pPr>
              <a:defRPr/>
            </a:pPr>
            <a:endParaRPr lang="en-US" altLang="en-US" dirty="0"/>
          </a:p>
        </p:txBody>
      </p:sp>
      <p:sp>
        <p:nvSpPr>
          <p:cNvPr id="4" name="Rectangle 5"/>
          <p:cNvSpPr>
            <a:spLocks noGrp="1" noChangeArrowheads="1"/>
          </p:cNvSpPr>
          <p:nvPr>
            <p:ph type="ftr" sz="quarter" idx="3"/>
          </p:nvPr>
        </p:nvSpPr>
        <p:spPr bwMode="auto">
          <a:xfrm>
            <a:off x="5075238" y="6254750"/>
            <a:ext cx="4068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defRPr>
            </a:lvl1pPr>
          </a:lstStyle>
          <a:p>
            <a:pPr>
              <a:defRPr/>
            </a:pPr>
            <a:endParaRPr lang="en-US" altLang="en-US" dirty="0"/>
          </a:p>
        </p:txBody>
      </p:sp>
      <p:sp>
        <p:nvSpPr>
          <p:cNvPr id="1030" name="Rectangle 6"/>
          <p:cNvSpPr>
            <a:spLocks noGrp="1" noChangeArrowheads="1"/>
          </p:cNvSpPr>
          <p:nvPr>
            <p:ph type="sldNum" sz="quarter" idx="4"/>
          </p:nvPr>
        </p:nvSpPr>
        <p:spPr bwMode="auto">
          <a:xfrm>
            <a:off x="9455150" y="624840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mn-lt"/>
              </a:defRPr>
            </a:lvl1pPr>
          </a:lstStyle>
          <a:p>
            <a:pPr>
              <a:defRPr/>
            </a:pPr>
            <a:fld id="{845CA088-98AF-4DF2-8493-E1610DC2B74C}" type="slidenum">
              <a:rPr lang="en-US" altLang="en-US"/>
              <a:pPr>
                <a:defRPr/>
              </a:pPr>
              <a:t>‹#›</a:t>
            </a:fld>
            <a:endParaRPr lang="en-US" altLang="en-US" dirty="0"/>
          </a:p>
        </p:txBody>
      </p:sp>
      <p:pic>
        <p:nvPicPr>
          <p:cNvPr id="1032" name="Picture 11" descr="Official Seal of the California Department of Education"/>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41325" y="527050"/>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1"/>
          <p:cNvSpPr>
            <a:spLocks noChangeArrowheads="1"/>
          </p:cNvSpPr>
          <p:nvPr userDrawn="1"/>
        </p:nvSpPr>
        <p:spPr bwMode="auto">
          <a:xfrm>
            <a:off x="317500" y="2066925"/>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dirty="0">
                <a:solidFill>
                  <a:srgbClr val="070C51"/>
                </a:solidFill>
                <a:latin typeface="Arial" panose="020B0604020202020204" pitchFamily="34" charset="0"/>
              </a:rPr>
              <a:t>Tony Thurmond</a:t>
            </a:r>
            <a:br>
              <a:rPr lang="en-US" altLang="en-US" sz="1000" b="1"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State Superintendent </a:t>
            </a:r>
            <a:br>
              <a:rPr lang="en-US" altLang="en-US" sz="1000"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of Public Instruction</a:t>
            </a:r>
            <a:endParaRPr lang="en-US" altLang="en-US" sz="1000" dirty="0">
              <a:solidFill>
                <a:schemeClr val="tx2"/>
              </a:solidFill>
            </a:endParaRPr>
          </a:p>
        </p:txBody>
      </p:sp>
    </p:spTree>
    <p:extLst>
      <p:ext uri="{BB962C8B-B14F-4D97-AF65-F5344CB8AC3E}">
        <p14:creationId xmlns:p14="http://schemas.microsoft.com/office/powerpoint/2010/main" val="362420951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mailto:jwolf@cde.ca.gov" TargetMode="External"/><Relationship Id="rId2" Type="http://schemas.openxmlformats.org/officeDocument/2006/relationships/hyperlink" Target="mailto:joanderson@cde.ca.gov" TargetMode="External"/><Relationship Id="rId1" Type="http://schemas.openxmlformats.org/officeDocument/2006/relationships/slideLayout" Target="../slideLayouts/slideLayout13.xml"/><Relationship Id="rId4" Type="http://schemas.openxmlformats.org/officeDocument/2006/relationships/hyperlink" Target="mailto:EmergencyServices@cde.c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www3.cde.ca.gov/sers"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mailto:preston.usher@sausd.net"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www3.cde.ca.gov/sers"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CA6BA-1DCE-4911-B911-537338A9B6A4}"/>
              </a:ext>
            </a:extLst>
          </p:cNvPr>
          <p:cNvSpPr>
            <a:spLocks noGrp="1"/>
          </p:cNvSpPr>
          <p:nvPr>
            <p:ph type="ctrTitle"/>
          </p:nvPr>
        </p:nvSpPr>
        <p:spPr>
          <a:xfrm>
            <a:off x="2485502" y="289249"/>
            <a:ext cx="9152313" cy="4035863"/>
          </a:xfrm>
        </p:spPr>
        <p:txBody>
          <a:bodyPr>
            <a:normAutofit fontScale="90000"/>
          </a:bodyPr>
          <a:lstStyle/>
          <a:p>
            <a:r>
              <a:rPr lang="en-US" dirty="0">
                <a:latin typeface="Arial" panose="020B0604020202020204" pitchFamily="34" charset="0"/>
                <a:cs typeface="Arial" panose="020B0604020202020204" pitchFamily="34" charset="0"/>
              </a:rPr>
              <a:t>School Emergency Reporting System (SERS)</a:t>
            </a:r>
            <a:br>
              <a:rPr lang="en-US" dirty="0">
                <a:latin typeface="Arial" panose="020B0604020202020204" pitchFamily="34" charset="0"/>
                <a:cs typeface="Arial" panose="020B0604020202020204" pitchFamily="34" charset="0"/>
              </a:rPr>
            </a:br>
            <a:r>
              <a:rPr lang="en-US" sz="4900" dirty="0">
                <a:latin typeface="Arial" panose="020B0604020202020204" pitchFamily="34" charset="0"/>
                <a:cs typeface="Arial" panose="020B0604020202020204" pitchFamily="34" charset="0"/>
              </a:rPr>
              <a:t>Local Educational Agency (LEA)</a:t>
            </a:r>
            <a:br>
              <a:rPr lang="en-US" sz="4900" dirty="0">
                <a:latin typeface="Arial" panose="020B0604020202020204" pitchFamily="34" charset="0"/>
                <a:cs typeface="Arial" panose="020B0604020202020204" pitchFamily="34" charset="0"/>
              </a:rPr>
            </a:br>
            <a:r>
              <a:rPr lang="en-US" sz="4900" dirty="0">
                <a:latin typeface="Arial" panose="020B0604020202020204" pitchFamily="34" charset="0"/>
                <a:cs typeface="Arial" panose="020B0604020202020204" pitchFamily="34" charset="0"/>
              </a:rPr>
              <a:t>Training</a:t>
            </a:r>
            <a:endParaRPr lang="en-US" dirty="0"/>
          </a:p>
        </p:txBody>
      </p:sp>
      <p:sp>
        <p:nvSpPr>
          <p:cNvPr id="3" name="Subtitle 2">
            <a:extLst>
              <a:ext uri="{FF2B5EF4-FFF2-40B4-BE49-F238E27FC236}">
                <a16:creationId xmlns:a16="http://schemas.microsoft.com/office/drawing/2014/main" id="{568DA3D4-C4BA-4018-94A8-3455163C0814}"/>
              </a:ext>
            </a:extLst>
          </p:cNvPr>
          <p:cNvSpPr>
            <a:spLocks noGrp="1"/>
          </p:cNvSpPr>
          <p:nvPr>
            <p:ph type="subTitle" idx="1"/>
          </p:nvPr>
        </p:nvSpPr>
        <p:spPr/>
        <p:txBody>
          <a:bodyPr/>
          <a:lstStyle/>
          <a:p>
            <a:r>
              <a:rPr lang="en-US" dirty="0">
                <a:cs typeface="Arial"/>
              </a:rPr>
              <a:t>Joe </a:t>
            </a:r>
            <a:r>
              <a:rPr lang="en-US" dirty="0" err="1">
                <a:cs typeface="Arial"/>
              </a:rPr>
              <a:t>ANderson</a:t>
            </a:r>
            <a:endParaRPr lang="en-US" dirty="0">
              <a:cs typeface="Arial"/>
            </a:endParaRPr>
          </a:p>
          <a:p>
            <a:r>
              <a:rPr lang="en-US" dirty="0">
                <a:cs typeface="Arial"/>
              </a:rPr>
              <a:t>Jake Wolf</a:t>
            </a:r>
          </a:p>
          <a:p>
            <a:endParaRPr lang="en-US" dirty="0"/>
          </a:p>
        </p:txBody>
      </p:sp>
    </p:spTree>
    <p:extLst>
      <p:ext uri="{BB962C8B-B14F-4D97-AF65-F5344CB8AC3E}">
        <p14:creationId xmlns:p14="http://schemas.microsoft.com/office/powerpoint/2010/main" val="185744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078AF-7C22-4FBF-838F-A8D57A490173}"/>
              </a:ext>
            </a:extLst>
          </p:cNvPr>
          <p:cNvSpPr>
            <a:spLocks noGrp="1"/>
          </p:cNvSpPr>
          <p:nvPr>
            <p:ph type="title"/>
          </p:nvPr>
        </p:nvSpPr>
        <p:spPr/>
        <p:txBody>
          <a:bodyPr/>
          <a:lstStyle/>
          <a:p>
            <a:r>
              <a:rPr lang="en-US" dirty="0"/>
              <a:t>Incident View</a:t>
            </a:r>
          </a:p>
        </p:txBody>
      </p:sp>
      <p:sp>
        <p:nvSpPr>
          <p:cNvPr id="3" name="Content Placeholder 2">
            <a:extLst>
              <a:ext uri="{FF2B5EF4-FFF2-40B4-BE49-F238E27FC236}">
                <a16:creationId xmlns:a16="http://schemas.microsoft.com/office/drawing/2014/main" id="{D01B09FE-C281-426D-883E-A517557DD73E}"/>
              </a:ext>
            </a:extLst>
          </p:cNvPr>
          <p:cNvSpPr>
            <a:spLocks noGrp="1"/>
          </p:cNvSpPr>
          <p:nvPr>
            <p:ph idx="1"/>
          </p:nvPr>
        </p:nvSpPr>
        <p:spPr/>
        <p:txBody>
          <a:bodyPr/>
          <a:lstStyle/>
          <a:p>
            <a:pPr marL="285750" indent="-285750">
              <a:spcAft>
                <a:spcPts val="600"/>
              </a:spcAft>
            </a:pPr>
            <a:r>
              <a:rPr lang="en-US" sz="3200" dirty="0">
                <a:latin typeface="Arial" panose="020B0604020202020204" pitchFamily="34" charset="0"/>
                <a:cs typeface="Arial" panose="020B0604020202020204" pitchFamily="34" charset="0"/>
              </a:rPr>
              <a:t>This tab shows the status of individual schools and if responses are required.</a:t>
            </a:r>
          </a:p>
          <a:p>
            <a:pPr marL="285750" indent="-285750">
              <a:spcAft>
                <a:spcPts val="600"/>
              </a:spcAft>
            </a:pPr>
            <a:r>
              <a:rPr lang="en-US" sz="3200" dirty="0">
                <a:latin typeface="Arial" panose="020B0604020202020204" pitchFamily="34" charset="0"/>
                <a:cs typeface="Arial" panose="020B0604020202020204" pitchFamily="34" charset="0"/>
              </a:rPr>
              <a:t>Schools will remain in a “potentially affected” status until the response is entered.</a:t>
            </a:r>
          </a:p>
          <a:p>
            <a:pPr marL="285750" indent="-285750">
              <a:spcAft>
                <a:spcPts val="600"/>
              </a:spcAft>
            </a:pPr>
            <a:r>
              <a:rPr lang="en-US" sz="3200" dirty="0">
                <a:latin typeface="Arial" panose="020B0604020202020204" pitchFamily="34" charset="0"/>
                <a:cs typeface="Arial" panose="020B0604020202020204" pitchFamily="34" charset="0"/>
              </a:rPr>
              <a:t>LEA’s with a large amount of schools may choose to answer via spreadsheet. Select “Download school responses”.</a:t>
            </a:r>
          </a:p>
          <a:p>
            <a:pPr marL="0" indent="0">
              <a:buNone/>
            </a:pPr>
            <a:endParaRPr lang="en-US" dirty="0"/>
          </a:p>
        </p:txBody>
      </p:sp>
      <p:sp>
        <p:nvSpPr>
          <p:cNvPr id="4" name="Slide Number Placeholder 3">
            <a:extLst>
              <a:ext uri="{FF2B5EF4-FFF2-40B4-BE49-F238E27FC236}">
                <a16:creationId xmlns:a16="http://schemas.microsoft.com/office/drawing/2014/main" id="{21F91D64-AEC1-459A-AF10-CAA972C222B9}"/>
              </a:ext>
            </a:extLst>
          </p:cNvPr>
          <p:cNvSpPr>
            <a:spLocks noGrp="1"/>
          </p:cNvSpPr>
          <p:nvPr>
            <p:ph type="sldNum" sz="quarter" idx="12"/>
          </p:nvPr>
        </p:nvSpPr>
        <p:spPr/>
        <p:txBody>
          <a:bodyPr/>
          <a:lstStyle/>
          <a:p>
            <a:fld id="{1E47FE53-EBF0-4DA7-9D9D-CC1C3A20F3CB}" type="slidenum">
              <a:rPr lang="en-US" smtClean="0"/>
              <a:pPr/>
              <a:t>10</a:t>
            </a:fld>
            <a:endParaRPr lang="en-US"/>
          </a:p>
        </p:txBody>
      </p:sp>
    </p:spTree>
    <p:extLst>
      <p:ext uri="{BB962C8B-B14F-4D97-AF65-F5344CB8AC3E}">
        <p14:creationId xmlns:p14="http://schemas.microsoft.com/office/powerpoint/2010/main" val="94843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2455D-6298-452C-AD41-3CEBEE67565E}"/>
              </a:ext>
            </a:extLst>
          </p:cNvPr>
          <p:cNvSpPr>
            <a:spLocks noGrp="1"/>
          </p:cNvSpPr>
          <p:nvPr>
            <p:ph type="title"/>
          </p:nvPr>
        </p:nvSpPr>
        <p:spPr/>
        <p:txBody>
          <a:bodyPr/>
          <a:lstStyle/>
          <a:p>
            <a:r>
              <a:rPr lang="en-US" dirty="0"/>
              <a:t>Upload View</a:t>
            </a:r>
          </a:p>
        </p:txBody>
      </p:sp>
      <p:sp>
        <p:nvSpPr>
          <p:cNvPr id="3" name="Content Placeholder 2">
            <a:extLst>
              <a:ext uri="{FF2B5EF4-FFF2-40B4-BE49-F238E27FC236}">
                <a16:creationId xmlns:a16="http://schemas.microsoft.com/office/drawing/2014/main" id="{5B2CAA8D-1BCD-4DF7-A740-F8CA4DE25869}"/>
              </a:ext>
            </a:extLst>
          </p:cNvPr>
          <p:cNvSpPr>
            <a:spLocks noGrp="1"/>
          </p:cNvSpPr>
          <p:nvPr>
            <p:ph idx="1"/>
          </p:nvPr>
        </p:nvSpPr>
        <p:spPr/>
        <p:txBody>
          <a:bodyPr>
            <a:normAutofit/>
          </a:bodyPr>
          <a:lstStyle/>
          <a:p>
            <a:pPr marL="285750" indent="-285750">
              <a:spcAft>
                <a:spcPts val="600"/>
              </a:spcAft>
            </a:pPr>
            <a:r>
              <a:rPr lang="en-US" sz="3200" dirty="0">
                <a:latin typeface="Arial" panose="020B0604020202020204" pitchFamily="34" charset="0"/>
                <a:cs typeface="Arial" panose="020B0604020202020204" pitchFamily="34" charset="0"/>
              </a:rPr>
              <a:t>Upload spreadsheet by selecting “Upload School Responses”</a:t>
            </a:r>
          </a:p>
          <a:p>
            <a:pPr marL="285750" indent="-285750">
              <a:spcAft>
                <a:spcPts val="600"/>
              </a:spcAft>
            </a:pPr>
            <a:r>
              <a:rPr lang="en-US" sz="3200" dirty="0">
                <a:latin typeface="Arial" panose="020B0604020202020204" pitchFamily="34" charset="0"/>
                <a:cs typeface="Arial" panose="020B0604020202020204" pitchFamily="34" charset="0"/>
              </a:rPr>
              <a:t>The Upload Spreadsheet section provides full questions for spreadsheet and instructs on how to answer questions.</a:t>
            </a:r>
          </a:p>
          <a:p>
            <a:pPr marL="285750" indent="-285750">
              <a:spcAft>
                <a:spcPts val="600"/>
              </a:spcAft>
            </a:pPr>
            <a:r>
              <a:rPr lang="en-US" sz="3200" dirty="0">
                <a:latin typeface="Arial" panose="020B0604020202020204" pitchFamily="34" charset="0"/>
                <a:cs typeface="Arial" panose="020B0604020202020204" pitchFamily="34" charset="0"/>
              </a:rPr>
              <a:t>Select “Choose File” and insert saved spreadsheet</a:t>
            </a:r>
          </a:p>
          <a:p>
            <a:pPr marL="285750" indent="-285750">
              <a:spcAft>
                <a:spcPts val="600"/>
              </a:spcAft>
            </a:pPr>
            <a:r>
              <a:rPr lang="en-US" sz="3200" dirty="0">
                <a:latin typeface="Arial" panose="020B0604020202020204" pitchFamily="34" charset="0"/>
                <a:cs typeface="Arial" panose="020B0604020202020204" pitchFamily="34" charset="0"/>
              </a:rPr>
              <a:t>Select “Upload CSV Responses File”</a:t>
            </a:r>
          </a:p>
        </p:txBody>
      </p:sp>
      <p:sp>
        <p:nvSpPr>
          <p:cNvPr id="4" name="Slide Number Placeholder 3">
            <a:extLst>
              <a:ext uri="{FF2B5EF4-FFF2-40B4-BE49-F238E27FC236}">
                <a16:creationId xmlns:a16="http://schemas.microsoft.com/office/drawing/2014/main" id="{DEB58A2A-0E40-4514-92E2-A4D8F39E65E8}"/>
              </a:ext>
            </a:extLst>
          </p:cNvPr>
          <p:cNvSpPr>
            <a:spLocks noGrp="1"/>
          </p:cNvSpPr>
          <p:nvPr>
            <p:ph type="sldNum" sz="quarter" idx="12"/>
          </p:nvPr>
        </p:nvSpPr>
        <p:spPr/>
        <p:txBody>
          <a:bodyPr/>
          <a:lstStyle/>
          <a:p>
            <a:fld id="{1E47FE53-EBF0-4DA7-9D9D-CC1C3A20F3CB}" type="slidenum">
              <a:rPr lang="en-US" smtClean="0"/>
              <a:pPr/>
              <a:t>11</a:t>
            </a:fld>
            <a:endParaRPr lang="en-US"/>
          </a:p>
        </p:txBody>
      </p:sp>
    </p:spTree>
    <p:extLst>
      <p:ext uri="{BB962C8B-B14F-4D97-AF65-F5344CB8AC3E}">
        <p14:creationId xmlns:p14="http://schemas.microsoft.com/office/powerpoint/2010/main" val="392577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221D-6757-4302-929D-620408B88F6D}"/>
              </a:ext>
            </a:extLst>
          </p:cNvPr>
          <p:cNvSpPr>
            <a:spLocks noGrp="1"/>
          </p:cNvSpPr>
          <p:nvPr>
            <p:ph type="title"/>
          </p:nvPr>
        </p:nvSpPr>
        <p:spPr/>
        <p:txBody>
          <a:bodyPr/>
          <a:lstStyle/>
          <a:p>
            <a:r>
              <a:rPr lang="en-US" dirty="0"/>
              <a:t>Editing responses</a:t>
            </a:r>
          </a:p>
        </p:txBody>
      </p:sp>
      <p:sp>
        <p:nvSpPr>
          <p:cNvPr id="3" name="Content Placeholder 2">
            <a:extLst>
              <a:ext uri="{FF2B5EF4-FFF2-40B4-BE49-F238E27FC236}">
                <a16:creationId xmlns:a16="http://schemas.microsoft.com/office/drawing/2014/main" id="{0FE44DE1-0D24-46EB-903A-5560E604E82A}"/>
              </a:ext>
            </a:extLst>
          </p:cNvPr>
          <p:cNvSpPr>
            <a:spLocks noGrp="1"/>
          </p:cNvSpPr>
          <p:nvPr>
            <p:ph idx="1"/>
          </p:nvPr>
        </p:nvSpPr>
        <p:spPr/>
        <p:txBody>
          <a:bodyPr>
            <a:normAutofit/>
          </a:bodyPr>
          <a:lstStyle/>
          <a:p>
            <a:pPr marL="285750" indent="-285750">
              <a:spcAft>
                <a:spcPts val="600"/>
              </a:spcAft>
            </a:pPr>
            <a:r>
              <a:rPr lang="en-US" sz="3200" dirty="0">
                <a:latin typeface="Arial" panose="020B0604020202020204" pitchFamily="34" charset="0"/>
                <a:cs typeface="Arial" panose="020B0604020202020204" pitchFamily="34" charset="0"/>
              </a:rPr>
              <a:t>The top of the responses box is the “Overview”.</a:t>
            </a:r>
          </a:p>
          <a:p>
            <a:pPr marL="285750" indent="-285750">
              <a:spcAft>
                <a:spcPts val="600"/>
              </a:spcAft>
            </a:pPr>
            <a:r>
              <a:rPr lang="en-US" sz="3200" dirty="0">
                <a:latin typeface="Arial" panose="020B0604020202020204" pitchFamily="34" charset="0"/>
                <a:cs typeface="Arial" panose="020B0604020202020204" pitchFamily="34" charset="0"/>
              </a:rPr>
              <a:t>The questions in the lower “response” area are different depending on the disaster.</a:t>
            </a:r>
          </a:p>
          <a:p>
            <a:pPr marL="285750" indent="-285750">
              <a:spcAft>
                <a:spcPts val="600"/>
              </a:spcAft>
            </a:pPr>
            <a:r>
              <a:rPr lang="en-US" sz="3200" dirty="0">
                <a:latin typeface="Arial" panose="020B0604020202020204" pitchFamily="34" charset="0"/>
                <a:cs typeface="Arial" panose="020B0604020202020204" pitchFamily="34" charset="0"/>
              </a:rPr>
              <a:t>The schools status changes dependent on the answers provided in this section.</a:t>
            </a:r>
          </a:p>
        </p:txBody>
      </p:sp>
      <p:sp>
        <p:nvSpPr>
          <p:cNvPr id="4" name="Slide Number Placeholder 3">
            <a:extLst>
              <a:ext uri="{FF2B5EF4-FFF2-40B4-BE49-F238E27FC236}">
                <a16:creationId xmlns:a16="http://schemas.microsoft.com/office/drawing/2014/main" id="{F8D49333-4C96-483D-803E-7D6A6B38A3A1}"/>
              </a:ext>
            </a:extLst>
          </p:cNvPr>
          <p:cNvSpPr>
            <a:spLocks noGrp="1"/>
          </p:cNvSpPr>
          <p:nvPr>
            <p:ph type="sldNum" sz="quarter" idx="12"/>
          </p:nvPr>
        </p:nvSpPr>
        <p:spPr/>
        <p:txBody>
          <a:bodyPr/>
          <a:lstStyle/>
          <a:p>
            <a:fld id="{1E47FE53-EBF0-4DA7-9D9D-CC1C3A20F3CB}" type="slidenum">
              <a:rPr lang="en-US" smtClean="0"/>
              <a:pPr/>
              <a:t>12</a:t>
            </a:fld>
            <a:endParaRPr lang="en-US"/>
          </a:p>
        </p:txBody>
      </p:sp>
    </p:spTree>
    <p:extLst>
      <p:ext uri="{BB962C8B-B14F-4D97-AF65-F5344CB8AC3E}">
        <p14:creationId xmlns:p14="http://schemas.microsoft.com/office/powerpoint/2010/main" val="4152418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F36C0-0140-4552-87E3-C011BA859319}"/>
              </a:ext>
            </a:extLst>
          </p:cNvPr>
          <p:cNvSpPr>
            <a:spLocks noGrp="1"/>
          </p:cNvSpPr>
          <p:nvPr>
            <p:ph type="title"/>
          </p:nvPr>
        </p:nvSpPr>
        <p:spPr/>
        <p:txBody>
          <a:bodyPr/>
          <a:lstStyle/>
          <a:p>
            <a:r>
              <a:rPr lang="en-US" dirty="0"/>
              <a:t>Updating Responses</a:t>
            </a:r>
          </a:p>
        </p:txBody>
      </p:sp>
      <p:sp>
        <p:nvSpPr>
          <p:cNvPr id="3" name="Content Placeholder 2">
            <a:extLst>
              <a:ext uri="{FF2B5EF4-FFF2-40B4-BE49-F238E27FC236}">
                <a16:creationId xmlns:a16="http://schemas.microsoft.com/office/drawing/2014/main" id="{6DC70D3F-1EDA-482B-A1FF-D4C3E8798AB1}"/>
              </a:ext>
            </a:extLst>
          </p:cNvPr>
          <p:cNvSpPr>
            <a:spLocks noGrp="1"/>
          </p:cNvSpPr>
          <p:nvPr>
            <p:ph idx="1"/>
          </p:nvPr>
        </p:nvSpPr>
        <p:spPr>
          <a:xfrm>
            <a:off x="1097280" y="1845733"/>
            <a:ext cx="10058400" cy="4355561"/>
          </a:xfrm>
        </p:spPr>
        <p:txBody>
          <a:bodyPr>
            <a:noAutofit/>
          </a:bodyPr>
          <a:lstStyle/>
          <a:p>
            <a:pPr marL="285750" indent="-285750">
              <a:spcAft>
                <a:spcPts val="600"/>
              </a:spcAft>
            </a:pPr>
            <a:r>
              <a:rPr lang="en-US" sz="3200" dirty="0">
                <a:latin typeface="Arial" panose="020B0604020202020204" pitchFamily="34" charset="0"/>
                <a:cs typeface="Arial" panose="020B0604020202020204" pitchFamily="34" charset="0"/>
              </a:rPr>
              <a:t>The dashboard will reflect the  responses entered.</a:t>
            </a:r>
          </a:p>
          <a:p>
            <a:pPr marL="285750" indent="-285750">
              <a:spcAft>
                <a:spcPts val="600"/>
              </a:spcAft>
            </a:pPr>
            <a:r>
              <a:rPr lang="en-US" sz="3200" dirty="0">
                <a:latin typeface="Arial" panose="020B0604020202020204" pitchFamily="34" charset="0"/>
                <a:cs typeface="Arial" panose="020B0604020202020204" pitchFamily="34" charset="0"/>
              </a:rPr>
              <a:t>The LEA can identify a school as no longer affected or not involved.</a:t>
            </a:r>
          </a:p>
          <a:p>
            <a:pPr marL="285750" indent="-285750">
              <a:spcAft>
                <a:spcPts val="600"/>
              </a:spcAft>
            </a:pPr>
            <a:r>
              <a:rPr lang="en-US" sz="3200" dirty="0">
                <a:latin typeface="Arial" panose="020B0604020202020204" pitchFamily="34" charset="0"/>
                <a:cs typeface="Arial" panose="020B0604020202020204" pitchFamily="34" charset="0"/>
              </a:rPr>
              <a:t>Selecting “not involved” will remove it from the list. </a:t>
            </a:r>
          </a:p>
          <a:p>
            <a:pPr marL="285750" indent="-285750">
              <a:spcAft>
                <a:spcPts val="600"/>
              </a:spcAft>
            </a:pPr>
            <a:r>
              <a:rPr lang="en-US" sz="3200" dirty="0">
                <a:latin typeface="Arial" panose="020B0604020202020204" pitchFamily="34" charset="0"/>
                <a:cs typeface="Arial" panose="020B0604020202020204" pitchFamily="34" charset="0"/>
              </a:rPr>
              <a:t>Selecting “no longer affected” will change status on dashboard.</a:t>
            </a:r>
          </a:p>
          <a:p>
            <a:pPr marL="285750" indent="-285750">
              <a:spcAft>
                <a:spcPts val="600"/>
              </a:spcAft>
            </a:pPr>
            <a:r>
              <a:rPr lang="en-US" sz="3200" dirty="0">
                <a:latin typeface="Arial" panose="020B0604020202020204" pitchFamily="34" charset="0"/>
                <a:cs typeface="Arial" panose="020B0604020202020204" pitchFamily="34" charset="0"/>
              </a:rPr>
              <a:t>This dashboard should be checked and updated daily or when there is a change.</a:t>
            </a:r>
          </a:p>
        </p:txBody>
      </p:sp>
      <p:sp>
        <p:nvSpPr>
          <p:cNvPr id="4" name="Slide Number Placeholder 3">
            <a:extLst>
              <a:ext uri="{FF2B5EF4-FFF2-40B4-BE49-F238E27FC236}">
                <a16:creationId xmlns:a16="http://schemas.microsoft.com/office/drawing/2014/main" id="{A234623D-1B17-400C-9CBD-05D18430633C}"/>
              </a:ext>
            </a:extLst>
          </p:cNvPr>
          <p:cNvSpPr>
            <a:spLocks noGrp="1"/>
          </p:cNvSpPr>
          <p:nvPr>
            <p:ph type="sldNum" sz="quarter" idx="12"/>
          </p:nvPr>
        </p:nvSpPr>
        <p:spPr/>
        <p:txBody>
          <a:bodyPr/>
          <a:lstStyle/>
          <a:p>
            <a:fld id="{1E47FE53-EBF0-4DA7-9D9D-CC1C3A20F3CB}" type="slidenum">
              <a:rPr lang="en-US" smtClean="0"/>
              <a:pPr/>
              <a:t>13</a:t>
            </a:fld>
            <a:endParaRPr lang="en-US"/>
          </a:p>
        </p:txBody>
      </p:sp>
    </p:spTree>
    <p:extLst>
      <p:ext uri="{BB962C8B-B14F-4D97-AF65-F5344CB8AC3E}">
        <p14:creationId xmlns:p14="http://schemas.microsoft.com/office/powerpoint/2010/main" val="1041269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627D-4DC4-4771-A7E1-310199AAB965}"/>
              </a:ext>
            </a:extLst>
          </p:cNvPr>
          <p:cNvSpPr>
            <a:spLocks noGrp="1"/>
          </p:cNvSpPr>
          <p:nvPr>
            <p:ph type="title"/>
          </p:nvPr>
        </p:nvSpPr>
        <p:spPr/>
        <p:txBody>
          <a:bodyPr/>
          <a:lstStyle/>
          <a:p>
            <a:r>
              <a:rPr lang="en-US" dirty="0"/>
              <a:t>Self-Report Demo</a:t>
            </a:r>
          </a:p>
        </p:txBody>
      </p:sp>
      <p:sp>
        <p:nvSpPr>
          <p:cNvPr id="3" name="Content Placeholder 2">
            <a:extLst>
              <a:ext uri="{FF2B5EF4-FFF2-40B4-BE49-F238E27FC236}">
                <a16:creationId xmlns:a16="http://schemas.microsoft.com/office/drawing/2014/main" id="{F86B8313-D397-44BA-A1F6-6DFD65D89E41}"/>
              </a:ext>
            </a:extLst>
          </p:cNvPr>
          <p:cNvSpPr>
            <a:spLocks noGrp="1"/>
          </p:cNvSpPr>
          <p:nvPr>
            <p:ph idx="1"/>
          </p:nvPr>
        </p:nvSpPr>
        <p:spPr/>
        <p:txBody>
          <a:bodyPr>
            <a:normAutofit fontScale="85000" lnSpcReduction="20000"/>
          </a:bodyPr>
          <a:lstStyle/>
          <a:p>
            <a:pPr marL="285750" indent="-285750">
              <a:spcAft>
                <a:spcPts val="600"/>
              </a:spcAft>
            </a:pPr>
            <a:r>
              <a:rPr lang="en-US" dirty="0">
                <a:latin typeface="Arial" panose="020B0604020202020204" pitchFamily="34" charset="0"/>
                <a:cs typeface="Arial" panose="020B0604020202020204" pitchFamily="34" charset="0"/>
              </a:rPr>
              <a:t>Log in as an LEA.</a:t>
            </a:r>
          </a:p>
          <a:p>
            <a:pPr marL="285750" indent="-285750">
              <a:spcAft>
                <a:spcPts val="600"/>
              </a:spcAft>
            </a:pPr>
            <a:r>
              <a:rPr lang="en-US" dirty="0">
                <a:latin typeface="Arial" panose="020B0604020202020204" pitchFamily="34" charset="0"/>
                <a:cs typeface="Arial" panose="020B0604020202020204" pitchFamily="34" charset="0"/>
              </a:rPr>
              <a:t>Select “Report New Incident”.</a:t>
            </a:r>
          </a:p>
          <a:p>
            <a:pPr marL="285750" indent="-285750">
              <a:spcAft>
                <a:spcPts val="600"/>
              </a:spcAft>
            </a:pPr>
            <a:r>
              <a:rPr lang="en-US" dirty="0">
                <a:latin typeface="Arial" panose="020B0604020202020204" pitchFamily="34" charset="0"/>
                <a:cs typeface="Arial" panose="020B0604020202020204" pitchFamily="34" charset="0"/>
              </a:rPr>
              <a:t>Select “Incident Type” from the dropdown then click the “Report” button</a:t>
            </a:r>
          </a:p>
          <a:p>
            <a:pPr marL="285750" indent="-285750">
              <a:spcAft>
                <a:spcPts val="600"/>
              </a:spcAft>
            </a:pPr>
            <a:r>
              <a:rPr lang="en-US" dirty="0">
                <a:latin typeface="Arial" panose="020B0604020202020204" pitchFamily="34" charset="0"/>
                <a:cs typeface="Arial" panose="020B0604020202020204" pitchFamily="34" charset="0"/>
              </a:rPr>
              <a:t>Select all affected schools and click “Choose Affected School(s)” button.</a:t>
            </a:r>
          </a:p>
          <a:p>
            <a:pPr marL="285750" indent="-285750">
              <a:spcAft>
                <a:spcPts val="600"/>
              </a:spcAft>
            </a:pPr>
            <a:r>
              <a:rPr lang="en-US" dirty="0">
                <a:latin typeface="Arial" panose="020B0604020202020204" pitchFamily="34" charset="0"/>
                <a:cs typeface="Arial" panose="020B0604020202020204" pitchFamily="34" charset="0"/>
              </a:rPr>
              <a:t>Under “Action” column, select “Add Responses” for each school.</a:t>
            </a:r>
          </a:p>
          <a:p>
            <a:pPr marL="285750" indent="-285750">
              <a:spcAft>
                <a:spcPts val="600"/>
              </a:spcAft>
            </a:pPr>
            <a:r>
              <a:rPr lang="en-US" dirty="0">
                <a:latin typeface="Arial" panose="020B0604020202020204" pitchFamily="34" charset="0"/>
                <a:cs typeface="Arial" panose="020B0604020202020204" pitchFamily="34" charset="0"/>
              </a:rPr>
              <a:t>Answer each question. There is one optional question where additional information can be added. Click the “Save Responses” button.</a:t>
            </a:r>
          </a:p>
          <a:p>
            <a:pPr marL="285750" indent="-285750">
              <a:spcAft>
                <a:spcPts val="600"/>
              </a:spcAft>
            </a:pPr>
            <a:r>
              <a:rPr lang="en-US" dirty="0">
                <a:latin typeface="Arial" panose="020B0604020202020204" pitchFamily="34" charset="0"/>
                <a:cs typeface="Arial" panose="020B0604020202020204" pitchFamily="34" charset="0"/>
              </a:rPr>
              <a:t>Update responses using the “Edit Responses” or “No Longer Affected” links for each school as the situation changes.</a:t>
            </a:r>
          </a:p>
        </p:txBody>
      </p:sp>
      <p:sp>
        <p:nvSpPr>
          <p:cNvPr id="4" name="Slide Number Placeholder 3">
            <a:extLst>
              <a:ext uri="{FF2B5EF4-FFF2-40B4-BE49-F238E27FC236}">
                <a16:creationId xmlns:a16="http://schemas.microsoft.com/office/drawing/2014/main" id="{EE362968-8A4A-4871-860A-DFEBB23F08CB}"/>
              </a:ext>
            </a:extLst>
          </p:cNvPr>
          <p:cNvSpPr>
            <a:spLocks noGrp="1"/>
          </p:cNvSpPr>
          <p:nvPr>
            <p:ph type="sldNum" sz="quarter" idx="12"/>
          </p:nvPr>
        </p:nvSpPr>
        <p:spPr/>
        <p:txBody>
          <a:bodyPr/>
          <a:lstStyle/>
          <a:p>
            <a:fld id="{1E47FE53-EBF0-4DA7-9D9D-CC1C3A20F3CB}" type="slidenum">
              <a:rPr lang="en-US" smtClean="0"/>
              <a:pPr/>
              <a:t>14</a:t>
            </a:fld>
            <a:endParaRPr lang="en-US"/>
          </a:p>
        </p:txBody>
      </p:sp>
    </p:spTree>
    <p:extLst>
      <p:ext uri="{BB962C8B-B14F-4D97-AF65-F5344CB8AC3E}">
        <p14:creationId xmlns:p14="http://schemas.microsoft.com/office/powerpoint/2010/main" val="902425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24AE4-71B0-418C-80B7-A6C7D6ECCD42}"/>
              </a:ext>
            </a:extLst>
          </p:cNvPr>
          <p:cNvSpPr>
            <a:spLocks noGrp="1"/>
          </p:cNvSpPr>
          <p:nvPr>
            <p:ph type="title"/>
          </p:nvPr>
        </p:nvSpPr>
        <p:spPr/>
        <p:txBody>
          <a:bodyPr/>
          <a:lstStyle/>
          <a:p>
            <a:r>
              <a:rPr lang="en-US" dirty="0"/>
              <a:t>Public Dashboard – School View</a:t>
            </a:r>
          </a:p>
        </p:txBody>
      </p:sp>
      <p:sp>
        <p:nvSpPr>
          <p:cNvPr id="3" name="Content Placeholder 2">
            <a:extLst>
              <a:ext uri="{FF2B5EF4-FFF2-40B4-BE49-F238E27FC236}">
                <a16:creationId xmlns:a16="http://schemas.microsoft.com/office/drawing/2014/main" id="{3CADAB3D-66B3-4F45-B8FB-177B90217742}"/>
              </a:ext>
            </a:extLst>
          </p:cNvPr>
          <p:cNvSpPr>
            <a:spLocks noGrp="1"/>
          </p:cNvSpPr>
          <p:nvPr>
            <p:ph idx="1"/>
          </p:nvPr>
        </p:nvSpPr>
        <p:spPr/>
        <p:txBody>
          <a:bodyPr>
            <a:normAutofit lnSpcReduction="10000"/>
          </a:bodyPr>
          <a:lstStyle/>
          <a:p>
            <a:pPr marL="285750" indent="-285750">
              <a:spcAft>
                <a:spcPts val="600"/>
              </a:spcAft>
            </a:pPr>
            <a:r>
              <a:rPr lang="en-US" dirty="0">
                <a:latin typeface="Arial" panose="020B0604020202020204" pitchFamily="34" charset="0"/>
                <a:cs typeface="Arial" panose="020B0604020202020204" pitchFamily="34" charset="0"/>
              </a:rPr>
              <a:t>Select “Search by School” feature</a:t>
            </a:r>
          </a:p>
          <a:p>
            <a:pPr marL="285750" indent="-285750">
              <a:spcAft>
                <a:spcPts val="600"/>
              </a:spcAft>
            </a:pPr>
            <a:r>
              <a:rPr lang="en-US" dirty="0">
                <a:latin typeface="Arial" panose="020B0604020202020204" pitchFamily="34" charset="0"/>
                <a:cs typeface="Arial" panose="020B0604020202020204" pitchFamily="34" charset="0"/>
              </a:rPr>
              <a:t>The Public, local emergency management, and anyone else with web access can search by County, District, COE, or Charter.</a:t>
            </a:r>
          </a:p>
          <a:p>
            <a:pPr marL="285750" indent="-285750">
              <a:spcAft>
                <a:spcPts val="600"/>
              </a:spcAft>
            </a:pPr>
            <a:r>
              <a:rPr lang="en-US" dirty="0">
                <a:latin typeface="Arial" panose="020B0604020202020204" pitchFamily="34" charset="0"/>
                <a:cs typeface="Arial" panose="020B0604020202020204" pitchFamily="34" charset="0"/>
              </a:rPr>
              <a:t>Anyone can see this dashboard which is updated real time</a:t>
            </a:r>
          </a:p>
          <a:p>
            <a:pPr marL="285750" indent="-285750">
              <a:spcAft>
                <a:spcPts val="600"/>
              </a:spcAft>
            </a:pPr>
            <a:r>
              <a:rPr lang="en-US" dirty="0">
                <a:latin typeface="Arial" panose="020B0604020202020204" pitchFamily="34" charset="0"/>
                <a:cs typeface="Arial" panose="020B0604020202020204" pitchFamily="34" charset="0"/>
              </a:rPr>
              <a:t>Does not share all reported information, due to potential sensitivity</a:t>
            </a:r>
          </a:p>
          <a:p>
            <a:pPr marL="285750" indent="-285750">
              <a:spcAft>
                <a:spcPts val="600"/>
              </a:spcAft>
            </a:pPr>
            <a:r>
              <a:rPr lang="en-US" dirty="0">
                <a:latin typeface="Arial" panose="020B0604020202020204" pitchFamily="34" charset="0"/>
                <a:cs typeface="Arial" panose="020B0604020202020204" pitchFamily="34" charset="0"/>
              </a:rPr>
              <a:t>Shows impacted schools, closure status, and dates</a:t>
            </a:r>
          </a:p>
          <a:p>
            <a:pPr marL="285750" indent="-285750">
              <a:spcAft>
                <a:spcPts val="600"/>
              </a:spcAft>
            </a:pPr>
            <a:r>
              <a:rPr lang="en-US" dirty="0">
                <a:latin typeface="Arial" panose="020B0604020202020204" pitchFamily="34" charset="0"/>
                <a:cs typeface="Arial" panose="020B0604020202020204" pitchFamily="34" charset="0"/>
              </a:rPr>
              <a:t>Links to California School Directory</a:t>
            </a:r>
          </a:p>
        </p:txBody>
      </p:sp>
      <p:sp>
        <p:nvSpPr>
          <p:cNvPr id="4" name="Slide Number Placeholder 3">
            <a:extLst>
              <a:ext uri="{FF2B5EF4-FFF2-40B4-BE49-F238E27FC236}">
                <a16:creationId xmlns:a16="http://schemas.microsoft.com/office/drawing/2014/main" id="{AD5D7AC3-8104-4621-851C-5C7077C28AEB}"/>
              </a:ext>
            </a:extLst>
          </p:cNvPr>
          <p:cNvSpPr>
            <a:spLocks noGrp="1"/>
          </p:cNvSpPr>
          <p:nvPr>
            <p:ph type="sldNum" sz="quarter" idx="12"/>
          </p:nvPr>
        </p:nvSpPr>
        <p:spPr/>
        <p:txBody>
          <a:bodyPr/>
          <a:lstStyle/>
          <a:p>
            <a:fld id="{1E47FE53-EBF0-4DA7-9D9D-CC1C3A20F3CB}" type="slidenum">
              <a:rPr lang="en-US" smtClean="0"/>
              <a:pPr/>
              <a:t>15</a:t>
            </a:fld>
            <a:endParaRPr lang="en-US"/>
          </a:p>
        </p:txBody>
      </p:sp>
    </p:spTree>
    <p:extLst>
      <p:ext uri="{BB962C8B-B14F-4D97-AF65-F5344CB8AC3E}">
        <p14:creationId xmlns:p14="http://schemas.microsoft.com/office/powerpoint/2010/main" val="74424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AAF84-1E6A-48EE-B674-838C0148DC94}"/>
              </a:ext>
            </a:extLst>
          </p:cNvPr>
          <p:cNvSpPr>
            <a:spLocks noGrp="1"/>
          </p:cNvSpPr>
          <p:nvPr>
            <p:ph type="title"/>
          </p:nvPr>
        </p:nvSpPr>
        <p:spPr/>
        <p:txBody>
          <a:bodyPr/>
          <a:lstStyle/>
          <a:p>
            <a:r>
              <a:rPr lang="en-US" dirty="0"/>
              <a:t>Public Dashboard – Incident View</a:t>
            </a:r>
          </a:p>
        </p:txBody>
      </p:sp>
      <p:sp>
        <p:nvSpPr>
          <p:cNvPr id="3" name="Content Placeholder 2">
            <a:extLst>
              <a:ext uri="{FF2B5EF4-FFF2-40B4-BE49-F238E27FC236}">
                <a16:creationId xmlns:a16="http://schemas.microsoft.com/office/drawing/2014/main" id="{F19CC7AC-9942-434F-8137-F0EE914AA011}"/>
              </a:ext>
            </a:extLst>
          </p:cNvPr>
          <p:cNvSpPr>
            <a:spLocks noGrp="1"/>
          </p:cNvSpPr>
          <p:nvPr>
            <p:ph idx="1"/>
          </p:nvPr>
        </p:nvSpPr>
        <p:spPr/>
        <p:txBody>
          <a:bodyPr>
            <a:normAutofit/>
          </a:bodyPr>
          <a:lstStyle/>
          <a:p>
            <a:pPr marL="285750" indent="-285750">
              <a:spcAft>
                <a:spcPts val="600"/>
              </a:spcAft>
            </a:pPr>
            <a:r>
              <a:rPr lang="en-US" sz="4000" dirty="0">
                <a:latin typeface="Arial" panose="020B0604020202020204" pitchFamily="34" charset="0"/>
                <a:cs typeface="Arial" panose="020B0604020202020204" pitchFamily="34" charset="0"/>
              </a:rPr>
              <a:t>Select the “Search by incident” feature</a:t>
            </a:r>
          </a:p>
          <a:p>
            <a:pPr marL="285750" indent="-285750">
              <a:spcAft>
                <a:spcPts val="600"/>
              </a:spcAft>
            </a:pPr>
            <a:r>
              <a:rPr lang="en-US" sz="4000" dirty="0">
                <a:latin typeface="Arial" panose="020B0604020202020204" pitchFamily="34" charset="0"/>
                <a:cs typeface="Arial" panose="020B0604020202020204" pitchFamily="34" charset="0"/>
              </a:rPr>
              <a:t>This view is organized by incident</a:t>
            </a:r>
          </a:p>
          <a:p>
            <a:pPr marL="285750" indent="-285750">
              <a:spcAft>
                <a:spcPts val="600"/>
              </a:spcAft>
            </a:pPr>
            <a:r>
              <a:rPr lang="en-US" sz="4000" dirty="0">
                <a:latin typeface="Arial" panose="020B0604020202020204" pitchFamily="34" charset="0"/>
                <a:cs typeface="Arial" panose="020B0604020202020204" pitchFamily="34" charset="0"/>
              </a:rPr>
              <a:t>Can view all impacted schools in California</a:t>
            </a:r>
          </a:p>
          <a:p>
            <a:pPr marL="285750" indent="-285750">
              <a:spcAft>
                <a:spcPts val="600"/>
              </a:spcAft>
            </a:pPr>
            <a:r>
              <a:rPr lang="en-US" sz="4000" dirty="0">
                <a:latin typeface="Arial" panose="020B0604020202020204" pitchFamily="34" charset="0"/>
                <a:cs typeface="Arial" panose="020B0604020202020204" pitchFamily="34" charset="0"/>
              </a:rPr>
              <a:t>Can view by specific incidents</a:t>
            </a:r>
          </a:p>
        </p:txBody>
      </p:sp>
      <p:sp>
        <p:nvSpPr>
          <p:cNvPr id="4" name="Slide Number Placeholder 3">
            <a:extLst>
              <a:ext uri="{FF2B5EF4-FFF2-40B4-BE49-F238E27FC236}">
                <a16:creationId xmlns:a16="http://schemas.microsoft.com/office/drawing/2014/main" id="{638C8A5B-02DE-44A2-A9F5-ABAAD0A8E0DB}"/>
              </a:ext>
            </a:extLst>
          </p:cNvPr>
          <p:cNvSpPr>
            <a:spLocks noGrp="1"/>
          </p:cNvSpPr>
          <p:nvPr>
            <p:ph type="sldNum" sz="quarter" idx="12"/>
          </p:nvPr>
        </p:nvSpPr>
        <p:spPr/>
        <p:txBody>
          <a:bodyPr/>
          <a:lstStyle/>
          <a:p>
            <a:fld id="{1E47FE53-EBF0-4DA7-9D9D-CC1C3A20F3CB}" type="slidenum">
              <a:rPr lang="en-US" smtClean="0"/>
              <a:pPr/>
              <a:t>16</a:t>
            </a:fld>
            <a:endParaRPr lang="en-US"/>
          </a:p>
        </p:txBody>
      </p:sp>
    </p:spTree>
    <p:extLst>
      <p:ext uri="{BB962C8B-B14F-4D97-AF65-F5344CB8AC3E}">
        <p14:creationId xmlns:p14="http://schemas.microsoft.com/office/powerpoint/2010/main" val="1021106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6F2FF-39A7-5652-F132-6392FAF65F65}"/>
              </a:ext>
            </a:extLst>
          </p:cNvPr>
          <p:cNvSpPr>
            <a:spLocks noGrp="1"/>
          </p:cNvSpPr>
          <p:nvPr>
            <p:ph type="title"/>
          </p:nvPr>
        </p:nvSpPr>
        <p:spPr/>
        <p:txBody>
          <a:bodyPr/>
          <a:lstStyle/>
          <a:p>
            <a:r>
              <a:rPr lang="en-US" dirty="0"/>
              <a:t>Public Dashboard Incident Summary</a:t>
            </a:r>
          </a:p>
        </p:txBody>
      </p:sp>
      <p:pic>
        <p:nvPicPr>
          <p:cNvPr id="7" name="Content Placeholder 6" descr="A screen shot showing the Incident Search Feature. The title above the feature states &quot;Select an incident currently affecting California Schools&quot;. There is a drop down selection tool which allows you to select the specific incident you wish to see impacts for and will show the person viewing the incident the Type, number of affected schools with either current or potentially affected, and the earliest report date. There is a note below the feature stating: The information displayed on this site is dependent on district and school reporting. For most accurate and up-to-date information, please contact the district or school directly.">
            <a:extLst>
              <a:ext uri="{FF2B5EF4-FFF2-40B4-BE49-F238E27FC236}">
                <a16:creationId xmlns:a16="http://schemas.microsoft.com/office/drawing/2014/main" id="{D9906DC5-9C4E-F57D-1CDE-9EB87420B0B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3306" y="1863434"/>
            <a:ext cx="8622069" cy="4201463"/>
          </a:xfrm>
        </p:spPr>
      </p:pic>
      <p:sp>
        <p:nvSpPr>
          <p:cNvPr id="4" name="Content Placeholder 3">
            <a:extLst>
              <a:ext uri="{FF2B5EF4-FFF2-40B4-BE49-F238E27FC236}">
                <a16:creationId xmlns:a16="http://schemas.microsoft.com/office/drawing/2014/main" id="{D6EFF523-0845-FBBE-0160-B8FB9A4BC3A7}"/>
              </a:ext>
            </a:extLst>
          </p:cNvPr>
          <p:cNvSpPr>
            <a:spLocks noGrp="1"/>
          </p:cNvSpPr>
          <p:nvPr>
            <p:ph sz="half" idx="2"/>
          </p:nvPr>
        </p:nvSpPr>
        <p:spPr>
          <a:xfrm>
            <a:off x="8858250" y="1845734"/>
            <a:ext cx="2297430" cy="4388809"/>
          </a:xfrm>
        </p:spPr>
        <p:txBody>
          <a:bodyPr/>
          <a:lstStyle/>
          <a:p>
            <a:r>
              <a:rPr lang="en-US" dirty="0">
                <a:latin typeface="Arial" panose="020B0604020202020204" pitchFamily="34" charset="0"/>
                <a:cs typeface="Arial" panose="020B0604020202020204" pitchFamily="34" charset="0"/>
              </a:rPr>
              <a:t>When a specific incident is selected, a summary populates</a:t>
            </a:r>
          </a:p>
          <a:p>
            <a:endParaRPr lang="en-US" dirty="0"/>
          </a:p>
        </p:txBody>
      </p:sp>
      <p:sp>
        <p:nvSpPr>
          <p:cNvPr id="5" name="Slide Number Placeholder 4">
            <a:extLst>
              <a:ext uri="{FF2B5EF4-FFF2-40B4-BE49-F238E27FC236}">
                <a16:creationId xmlns:a16="http://schemas.microsoft.com/office/drawing/2014/main" id="{6E00DC14-BAC8-5AD9-FF1A-BA0C184630B6}"/>
              </a:ext>
            </a:extLst>
          </p:cNvPr>
          <p:cNvSpPr>
            <a:spLocks noGrp="1"/>
          </p:cNvSpPr>
          <p:nvPr>
            <p:ph type="sldNum" sz="quarter" idx="12"/>
          </p:nvPr>
        </p:nvSpPr>
        <p:spPr/>
        <p:txBody>
          <a:bodyPr/>
          <a:lstStyle/>
          <a:p>
            <a:fld id="{1E47FE53-EBF0-4DA7-9D9D-CC1C3A20F3CB}" type="slidenum">
              <a:rPr lang="en-US" smtClean="0"/>
              <a:pPr/>
              <a:t>17</a:t>
            </a:fld>
            <a:endParaRPr lang="en-US"/>
          </a:p>
        </p:txBody>
      </p:sp>
    </p:spTree>
    <p:extLst>
      <p:ext uri="{BB962C8B-B14F-4D97-AF65-F5344CB8AC3E}">
        <p14:creationId xmlns:p14="http://schemas.microsoft.com/office/powerpoint/2010/main" val="1215967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42087-F3EB-45D6-A6B5-F4C2A168BBC9}"/>
              </a:ext>
            </a:extLst>
          </p:cNvPr>
          <p:cNvSpPr>
            <a:spLocks noGrp="1"/>
          </p:cNvSpPr>
          <p:nvPr>
            <p:ph type="title"/>
          </p:nvPr>
        </p:nvSpPr>
        <p:spPr/>
        <p:txBody>
          <a:bodyPr/>
          <a:lstStyle/>
          <a:p>
            <a:r>
              <a:rPr lang="en-US" dirty="0"/>
              <a:t>Public Dashboard - List</a:t>
            </a:r>
          </a:p>
        </p:txBody>
      </p:sp>
      <p:sp>
        <p:nvSpPr>
          <p:cNvPr id="3" name="Content Placeholder 2">
            <a:extLst>
              <a:ext uri="{FF2B5EF4-FFF2-40B4-BE49-F238E27FC236}">
                <a16:creationId xmlns:a16="http://schemas.microsoft.com/office/drawing/2014/main" id="{9BFF3567-F1E4-4493-A53A-A3E54ACC454B}"/>
              </a:ext>
            </a:extLst>
          </p:cNvPr>
          <p:cNvSpPr>
            <a:spLocks noGrp="1"/>
          </p:cNvSpPr>
          <p:nvPr>
            <p:ph idx="1"/>
          </p:nvPr>
        </p:nvSpPr>
        <p:spPr/>
        <p:txBody>
          <a:bodyPr/>
          <a:lstStyle/>
          <a:p>
            <a:pPr marL="285750" indent="-285750">
              <a:spcAft>
                <a:spcPts val="600"/>
              </a:spcAft>
            </a:pPr>
            <a:r>
              <a:rPr lang="en-US" dirty="0">
                <a:latin typeface="Arial" panose="020B0604020202020204" pitchFamily="34" charset="0"/>
                <a:cs typeface="Arial" panose="020B0604020202020204" pitchFamily="34" charset="0"/>
              </a:rPr>
              <a:t>Each view provides a list of schools.</a:t>
            </a:r>
          </a:p>
          <a:p>
            <a:pPr marL="285750" indent="-285750">
              <a:spcAft>
                <a:spcPts val="600"/>
              </a:spcAft>
            </a:pPr>
            <a:r>
              <a:rPr lang="en-US" dirty="0">
                <a:latin typeface="Arial" panose="020B0604020202020204" pitchFamily="34" charset="0"/>
                <a:cs typeface="Arial" panose="020B0604020202020204" pitchFamily="34" charset="0"/>
              </a:rPr>
              <a:t>The section under the incident search feature will populate a list of schools that have been identified by the EST as potentially affected or near the disaster impact area, or have self reported to the SERS system to let the public and their community know of their status.</a:t>
            </a:r>
          </a:p>
          <a:p>
            <a:pPr marL="285750" indent="-285750">
              <a:spcAft>
                <a:spcPts val="600"/>
              </a:spcAft>
            </a:pPr>
            <a:r>
              <a:rPr lang="en-US" dirty="0">
                <a:latin typeface="Arial" panose="020B0604020202020204" pitchFamily="34" charset="0"/>
                <a:cs typeface="Arial" panose="020B0604020202020204" pitchFamily="34" charset="0"/>
              </a:rPr>
              <a:t>Schools will be displayed as no longer affected or green, potentially affected or yellow, or affected or red.</a:t>
            </a:r>
          </a:p>
        </p:txBody>
      </p:sp>
      <p:sp>
        <p:nvSpPr>
          <p:cNvPr id="4" name="Slide Number Placeholder 3">
            <a:extLst>
              <a:ext uri="{FF2B5EF4-FFF2-40B4-BE49-F238E27FC236}">
                <a16:creationId xmlns:a16="http://schemas.microsoft.com/office/drawing/2014/main" id="{38195596-FF7D-43C4-9CCE-FBA710280A19}"/>
              </a:ext>
            </a:extLst>
          </p:cNvPr>
          <p:cNvSpPr>
            <a:spLocks noGrp="1"/>
          </p:cNvSpPr>
          <p:nvPr>
            <p:ph type="sldNum" sz="quarter" idx="12"/>
          </p:nvPr>
        </p:nvSpPr>
        <p:spPr/>
        <p:txBody>
          <a:bodyPr/>
          <a:lstStyle/>
          <a:p>
            <a:fld id="{1E47FE53-EBF0-4DA7-9D9D-CC1C3A20F3CB}" type="slidenum">
              <a:rPr lang="en-US" smtClean="0"/>
              <a:pPr/>
              <a:t>18</a:t>
            </a:fld>
            <a:endParaRPr lang="en-US"/>
          </a:p>
        </p:txBody>
      </p:sp>
    </p:spTree>
    <p:extLst>
      <p:ext uri="{BB962C8B-B14F-4D97-AF65-F5344CB8AC3E}">
        <p14:creationId xmlns:p14="http://schemas.microsoft.com/office/powerpoint/2010/main" val="1351913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D5835-2A4B-4916-B5E0-E51339B126AB}"/>
              </a:ext>
            </a:extLst>
          </p:cNvPr>
          <p:cNvSpPr>
            <a:spLocks noGrp="1"/>
          </p:cNvSpPr>
          <p:nvPr>
            <p:ph type="title"/>
          </p:nvPr>
        </p:nvSpPr>
        <p:spPr/>
        <p:txBody>
          <a:bodyPr/>
          <a:lstStyle/>
          <a:p>
            <a:r>
              <a:rPr lang="en-US" b="1" cap="small" dirty="0">
                <a:latin typeface="Arial" panose="020B0604020202020204" pitchFamily="34" charset="0"/>
                <a:cs typeface="Arial" panose="020B0604020202020204" pitchFamily="34" charset="0"/>
              </a:rPr>
              <a:t>What’s in it for You?</a:t>
            </a:r>
            <a:endParaRPr lang="en-US" dirty="0"/>
          </a:p>
        </p:txBody>
      </p:sp>
      <p:sp>
        <p:nvSpPr>
          <p:cNvPr id="3" name="Content Placeholder 2">
            <a:extLst>
              <a:ext uri="{FF2B5EF4-FFF2-40B4-BE49-F238E27FC236}">
                <a16:creationId xmlns:a16="http://schemas.microsoft.com/office/drawing/2014/main" id="{8BF17902-4426-4998-8090-0E2B5256ECB2}"/>
              </a:ext>
            </a:extLst>
          </p:cNvPr>
          <p:cNvSpPr>
            <a:spLocks noGrp="1"/>
          </p:cNvSpPr>
          <p:nvPr>
            <p:ph idx="1"/>
          </p:nvPr>
        </p:nvSpPr>
        <p:spPr/>
        <p:txBody>
          <a:bodyPr>
            <a:normAutofit/>
          </a:bodyPr>
          <a:lstStyle/>
          <a:p>
            <a:pPr marL="285750" indent="-285750">
              <a:spcAft>
                <a:spcPts val="600"/>
              </a:spcAft>
            </a:pPr>
            <a:r>
              <a:rPr lang="en-US" sz="3200" dirty="0">
                <a:latin typeface="Arial" panose="020B0604020202020204" pitchFamily="34" charset="0"/>
                <a:cs typeface="Arial" panose="020B0604020202020204" pitchFamily="34" charset="0"/>
              </a:rPr>
              <a:t>Expedite resources to LEAs in need through state and local coordination</a:t>
            </a:r>
          </a:p>
          <a:p>
            <a:pPr marL="285750" indent="-285750">
              <a:spcAft>
                <a:spcPts val="600"/>
              </a:spcAft>
            </a:pPr>
            <a:r>
              <a:rPr lang="en-US" sz="3200" dirty="0">
                <a:latin typeface="Arial" panose="020B0604020202020204" pitchFamily="34" charset="0"/>
                <a:cs typeface="Arial" panose="020B0604020202020204" pitchFamily="34" charset="0"/>
              </a:rPr>
              <a:t>Statewide situational awareness</a:t>
            </a:r>
          </a:p>
          <a:p>
            <a:pPr marL="285750" indent="-285750">
              <a:spcAft>
                <a:spcPts val="600"/>
              </a:spcAft>
            </a:pPr>
            <a:r>
              <a:rPr lang="en-US" sz="3200" dirty="0">
                <a:latin typeface="Arial" panose="020B0604020202020204" pitchFamily="34" charset="0"/>
                <a:cs typeface="Arial" panose="020B0604020202020204" pitchFamily="34" charset="0"/>
              </a:rPr>
              <a:t>Reduce media requests since information is publicly available</a:t>
            </a:r>
          </a:p>
          <a:p>
            <a:pPr marL="285750" indent="-285750">
              <a:spcAft>
                <a:spcPts val="600"/>
              </a:spcAft>
            </a:pPr>
            <a:r>
              <a:rPr lang="en-US" sz="3200" dirty="0">
                <a:latin typeface="Arial" panose="020B0604020202020204" pitchFamily="34" charset="0"/>
                <a:cs typeface="Arial" panose="020B0604020202020204" pitchFamily="34" charset="0"/>
              </a:rPr>
              <a:t>Allows parents and students to see the status of their school</a:t>
            </a:r>
          </a:p>
        </p:txBody>
      </p:sp>
      <p:sp>
        <p:nvSpPr>
          <p:cNvPr id="4" name="Slide Number Placeholder 3">
            <a:extLst>
              <a:ext uri="{FF2B5EF4-FFF2-40B4-BE49-F238E27FC236}">
                <a16:creationId xmlns:a16="http://schemas.microsoft.com/office/drawing/2014/main" id="{A4C3E641-7B96-48AE-BA8A-5C9F83D5618E}"/>
              </a:ext>
            </a:extLst>
          </p:cNvPr>
          <p:cNvSpPr>
            <a:spLocks noGrp="1"/>
          </p:cNvSpPr>
          <p:nvPr>
            <p:ph type="sldNum" sz="quarter" idx="12"/>
          </p:nvPr>
        </p:nvSpPr>
        <p:spPr/>
        <p:txBody>
          <a:bodyPr/>
          <a:lstStyle/>
          <a:p>
            <a:fld id="{1E47FE53-EBF0-4DA7-9D9D-CC1C3A20F3CB}" type="slidenum">
              <a:rPr lang="en-US" smtClean="0"/>
              <a:pPr/>
              <a:t>19</a:t>
            </a:fld>
            <a:endParaRPr lang="en-US"/>
          </a:p>
        </p:txBody>
      </p:sp>
    </p:spTree>
    <p:extLst>
      <p:ext uri="{BB962C8B-B14F-4D97-AF65-F5344CB8AC3E}">
        <p14:creationId xmlns:p14="http://schemas.microsoft.com/office/powerpoint/2010/main" val="3290877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745C7-C987-CB38-A39B-6C2606D35290}"/>
              </a:ext>
            </a:extLst>
          </p:cNvPr>
          <p:cNvSpPr>
            <a:spLocks noGrp="1"/>
          </p:cNvSpPr>
          <p:nvPr>
            <p:ph type="title"/>
          </p:nvPr>
        </p:nvSpPr>
        <p:spPr/>
        <p:txBody>
          <a:bodyPr/>
          <a:lstStyle/>
          <a:p>
            <a:r>
              <a:rPr lang="en-US"/>
              <a:t>Purpose</a:t>
            </a:r>
            <a:endParaRPr lang="en-US" dirty="0"/>
          </a:p>
        </p:txBody>
      </p:sp>
      <p:sp>
        <p:nvSpPr>
          <p:cNvPr id="3" name="Content Placeholder 2">
            <a:extLst>
              <a:ext uri="{FF2B5EF4-FFF2-40B4-BE49-F238E27FC236}">
                <a16:creationId xmlns:a16="http://schemas.microsoft.com/office/drawing/2014/main" id="{D75621AB-33BE-8EB9-71CD-70F01AC4ACC4}"/>
              </a:ext>
            </a:extLst>
          </p:cNvPr>
          <p:cNvSpPr>
            <a:spLocks noGrp="1"/>
          </p:cNvSpPr>
          <p:nvPr>
            <p:ph sz="half" idx="1"/>
          </p:nvPr>
        </p:nvSpPr>
        <p:spPr/>
        <p:txBody>
          <a:bodyPr>
            <a:normAutofit fontScale="85000" lnSpcReduction="20000"/>
          </a:bodyPr>
          <a:lstStyle/>
          <a:p>
            <a:r>
              <a:rPr lang="en-US" sz="2800">
                <a:latin typeface="Arial" panose="020B0604020202020204" pitchFamily="34" charset="0"/>
                <a:cs typeface="Arial" panose="020B0604020202020204" pitchFamily="34" charset="0"/>
              </a:rPr>
              <a:t>The School Emergency Reporting System (SERS) was developed by the California Department of Education’s (CDE) Emergency Services Team (EST) to:</a:t>
            </a:r>
          </a:p>
          <a:p>
            <a:pPr marL="514350" indent="-514350">
              <a:buFont typeface="Arial" panose="020B0604020202020204" pitchFamily="34" charset="0"/>
              <a:buAutoNum type="arabicPeriod"/>
            </a:pPr>
            <a:r>
              <a:rPr lang="en-US" sz="2800">
                <a:latin typeface="Arial" panose="020B0604020202020204" pitchFamily="34" charset="0"/>
                <a:cs typeface="Arial" panose="020B0604020202020204" pitchFamily="34" charset="0"/>
              </a:rPr>
              <a:t>Increase situational awareness within K-12 education at all levels during the response phase of emergency management</a:t>
            </a:r>
          </a:p>
          <a:p>
            <a:pPr marL="514350" indent="-514350">
              <a:buFont typeface="Arial" panose="020B0604020202020204" pitchFamily="34" charset="0"/>
              <a:buAutoNum type="arabicPeriod"/>
            </a:pPr>
            <a:r>
              <a:rPr lang="en-US" sz="2800">
                <a:latin typeface="Arial" panose="020B0604020202020204" pitchFamily="34" charset="0"/>
                <a:cs typeface="Arial" panose="020B0604020202020204" pitchFamily="34" charset="0"/>
              </a:rPr>
              <a:t>Track school closures</a:t>
            </a:r>
          </a:p>
          <a:p>
            <a:pPr marL="514350" indent="-514350">
              <a:buFont typeface="Arial" panose="020B0604020202020204" pitchFamily="34" charset="0"/>
              <a:buAutoNum type="arabicPeriod"/>
            </a:pPr>
            <a:r>
              <a:rPr lang="en-US" sz="2800">
                <a:latin typeface="Arial" panose="020B0604020202020204" pitchFamily="34" charset="0"/>
                <a:cs typeface="Arial" panose="020B0604020202020204" pitchFamily="34" charset="0"/>
              </a:rPr>
              <a:t>Discover unmet needs for schools and coordinate resources</a:t>
            </a:r>
          </a:p>
          <a:p>
            <a:endParaRPr lang="en-US" dirty="0"/>
          </a:p>
        </p:txBody>
      </p:sp>
      <p:pic>
        <p:nvPicPr>
          <p:cNvPr id="9" name="Content Placeholder 8" descr="image of the California Department of Education Desk at the State Operations Center">
            <a:extLst>
              <a:ext uri="{FF2B5EF4-FFF2-40B4-BE49-F238E27FC236}">
                <a16:creationId xmlns:a16="http://schemas.microsoft.com/office/drawing/2014/main" id="{A4BF765C-B1BB-37FB-6183-C5B1FFDD2B7A}"/>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18029" y="1846263"/>
            <a:ext cx="3697621" cy="4387850"/>
          </a:xfrm>
        </p:spPr>
      </p:pic>
      <p:sp>
        <p:nvSpPr>
          <p:cNvPr id="5" name="Slide Number Placeholder 4">
            <a:extLst>
              <a:ext uri="{FF2B5EF4-FFF2-40B4-BE49-F238E27FC236}">
                <a16:creationId xmlns:a16="http://schemas.microsoft.com/office/drawing/2014/main" id="{8D20877F-8828-4108-0315-5EF0BC22BE06}"/>
              </a:ext>
            </a:extLst>
          </p:cNvPr>
          <p:cNvSpPr>
            <a:spLocks noGrp="1"/>
          </p:cNvSpPr>
          <p:nvPr>
            <p:ph type="sldNum" sz="quarter" idx="12"/>
          </p:nvPr>
        </p:nvSpPr>
        <p:spPr/>
        <p:txBody>
          <a:bodyPr/>
          <a:lstStyle/>
          <a:p>
            <a:fld id="{1E47FE53-EBF0-4DA7-9D9D-CC1C3A20F3CB}" type="slidenum">
              <a:rPr lang="en-US" smtClean="0"/>
              <a:pPr/>
              <a:t>2</a:t>
            </a:fld>
            <a:endParaRPr lang="en-US"/>
          </a:p>
        </p:txBody>
      </p:sp>
    </p:spTree>
    <p:extLst>
      <p:ext uri="{BB962C8B-B14F-4D97-AF65-F5344CB8AC3E}">
        <p14:creationId xmlns:p14="http://schemas.microsoft.com/office/powerpoint/2010/main" val="2405880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58BC-61EE-4415-9CDD-C691B1181BA9}"/>
              </a:ext>
            </a:extLst>
          </p:cNvPr>
          <p:cNvSpPr>
            <a:spLocks noGrp="1"/>
          </p:cNvSpPr>
          <p:nvPr>
            <p:ph type="title"/>
          </p:nvPr>
        </p:nvSpPr>
        <p:spPr/>
        <p:txBody>
          <a:bodyPr/>
          <a:lstStyle/>
          <a:p>
            <a:r>
              <a:rPr lang="en-US" b="1" cap="small" dirty="0">
                <a:latin typeface="Arial" panose="020B0604020202020204" pitchFamily="34" charset="0"/>
                <a:cs typeface="Arial" panose="020B0604020202020204" pitchFamily="34" charset="0"/>
              </a:rPr>
              <a:t>Next Steps</a:t>
            </a:r>
            <a:endParaRPr lang="en-US" dirty="0"/>
          </a:p>
        </p:txBody>
      </p:sp>
      <p:sp>
        <p:nvSpPr>
          <p:cNvPr id="3" name="Content Placeholder 2">
            <a:extLst>
              <a:ext uri="{FF2B5EF4-FFF2-40B4-BE49-F238E27FC236}">
                <a16:creationId xmlns:a16="http://schemas.microsoft.com/office/drawing/2014/main" id="{0DABF095-D7D7-4425-8969-DA7D39DBAD15}"/>
              </a:ext>
            </a:extLst>
          </p:cNvPr>
          <p:cNvSpPr>
            <a:spLocks noGrp="1"/>
          </p:cNvSpPr>
          <p:nvPr>
            <p:ph idx="1"/>
          </p:nvPr>
        </p:nvSpPr>
        <p:spPr/>
        <p:txBody>
          <a:bodyPr>
            <a:normAutofit/>
          </a:bodyPr>
          <a:lstStyle/>
          <a:p>
            <a:pPr marL="285750" indent="-285750">
              <a:spcAft>
                <a:spcPts val="600"/>
              </a:spcAft>
            </a:pPr>
            <a:r>
              <a:rPr lang="en-US" sz="3600" dirty="0">
                <a:latin typeface="Arial" panose="020B0604020202020204" pitchFamily="34" charset="0"/>
                <a:cs typeface="Arial" panose="020B0604020202020204" pitchFamily="34" charset="0"/>
              </a:rPr>
              <a:t>LEAs choose who their POCs will be and update in SERS</a:t>
            </a:r>
          </a:p>
          <a:p>
            <a:pPr marL="285750" indent="-285750">
              <a:spcAft>
                <a:spcPts val="600"/>
              </a:spcAft>
            </a:pPr>
            <a:r>
              <a:rPr lang="en-US" sz="3600" dirty="0">
                <a:latin typeface="Arial" panose="020B0604020202020204" pitchFamily="34" charset="0"/>
                <a:cs typeface="Arial" panose="020B0604020202020204" pitchFamily="34" charset="0"/>
              </a:rPr>
              <a:t>CDE posts the public facing page to CDE’s site</a:t>
            </a:r>
          </a:p>
          <a:p>
            <a:pPr marL="285750" indent="-285750">
              <a:spcAft>
                <a:spcPts val="600"/>
              </a:spcAft>
            </a:pPr>
            <a:r>
              <a:rPr lang="en-US" sz="3600" dirty="0">
                <a:latin typeface="Arial" panose="020B0604020202020204" pitchFamily="34" charset="0"/>
                <a:cs typeface="Arial" panose="020B0604020202020204" pitchFamily="34" charset="0"/>
              </a:rPr>
              <a:t>LEAs provide feedback on the system</a:t>
            </a:r>
          </a:p>
          <a:p>
            <a:pPr marL="285750" indent="-285750">
              <a:spcAft>
                <a:spcPts val="600"/>
              </a:spcAft>
            </a:pPr>
            <a:r>
              <a:rPr lang="en-US" sz="3600" dirty="0">
                <a:latin typeface="Arial" panose="020B0604020202020204" pitchFamily="34" charset="0"/>
                <a:cs typeface="Arial" panose="020B0604020202020204" pitchFamily="34" charset="0"/>
              </a:rPr>
              <a:t>CDE begins phase II of SERS to increase functionality</a:t>
            </a:r>
          </a:p>
        </p:txBody>
      </p:sp>
      <p:sp>
        <p:nvSpPr>
          <p:cNvPr id="4" name="Slide Number Placeholder 3">
            <a:extLst>
              <a:ext uri="{FF2B5EF4-FFF2-40B4-BE49-F238E27FC236}">
                <a16:creationId xmlns:a16="http://schemas.microsoft.com/office/drawing/2014/main" id="{9BF835BE-EA0F-4B57-A7B8-65C66815FE5C}"/>
              </a:ext>
            </a:extLst>
          </p:cNvPr>
          <p:cNvSpPr>
            <a:spLocks noGrp="1"/>
          </p:cNvSpPr>
          <p:nvPr>
            <p:ph type="sldNum" sz="quarter" idx="12"/>
          </p:nvPr>
        </p:nvSpPr>
        <p:spPr/>
        <p:txBody>
          <a:bodyPr/>
          <a:lstStyle/>
          <a:p>
            <a:fld id="{1E47FE53-EBF0-4DA7-9D9D-CC1C3A20F3CB}" type="slidenum">
              <a:rPr lang="en-US" smtClean="0"/>
              <a:pPr/>
              <a:t>20</a:t>
            </a:fld>
            <a:endParaRPr lang="en-US"/>
          </a:p>
        </p:txBody>
      </p:sp>
    </p:spTree>
    <p:extLst>
      <p:ext uri="{BB962C8B-B14F-4D97-AF65-F5344CB8AC3E}">
        <p14:creationId xmlns:p14="http://schemas.microsoft.com/office/powerpoint/2010/main" val="643487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ED080-8706-42F6-AFFC-1D6416062084}"/>
              </a:ext>
            </a:extLst>
          </p:cNvPr>
          <p:cNvSpPr>
            <a:spLocks noGrp="1"/>
          </p:cNvSpPr>
          <p:nvPr>
            <p:ph type="title"/>
          </p:nvPr>
        </p:nvSpPr>
        <p:spPr/>
        <p:txBody>
          <a:bodyPr/>
          <a:lstStyle/>
          <a:p>
            <a:r>
              <a:rPr lang="en-US" b="1" cap="small" dirty="0">
                <a:latin typeface="Arial" panose="020B0604020202020204" pitchFamily="34" charset="0"/>
                <a:cs typeface="Arial" panose="020B0604020202020204" pitchFamily="34" charset="0"/>
              </a:rPr>
              <a:t>Contact</a:t>
            </a:r>
            <a:endParaRPr lang="en-US" dirty="0"/>
          </a:p>
        </p:txBody>
      </p:sp>
      <p:sp>
        <p:nvSpPr>
          <p:cNvPr id="3" name="Content Placeholder 2">
            <a:extLst>
              <a:ext uri="{FF2B5EF4-FFF2-40B4-BE49-F238E27FC236}">
                <a16:creationId xmlns:a16="http://schemas.microsoft.com/office/drawing/2014/main" id="{47AB2102-6CBA-4FFC-9300-BB7D36557719}"/>
              </a:ext>
            </a:extLst>
          </p:cNvPr>
          <p:cNvSpPr>
            <a:spLocks noGrp="1"/>
          </p:cNvSpPr>
          <p:nvPr>
            <p:ph idx="1"/>
          </p:nvPr>
        </p:nvSpPr>
        <p:spPr>
          <a:xfrm>
            <a:off x="1097280" y="2651048"/>
            <a:ext cx="10356783" cy="2469593"/>
          </a:xfrm>
        </p:spPr>
        <p:txBody>
          <a:bodyPr>
            <a:normAutofit/>
          </a:bodyPr>
          <a:lstStyle/>
          <a:p>
            <a:pPr marL="285750" indent="-285750">
              <a:spcAft>
                <a:spcPts val="600"/>
              </a:spcAft>
            </a:pPr>
            <a:r>
              <a:rPr lang="en-US" sz="3600" dirty="0">
                <a:latin typeface="Arial" panose="020B0604020202020204" pitchFamily="34" charset="0"/>
                <a:cs typeface="Arial" panose="020B0604020202020204" pitchFamily="34" charset="0"/>
              </a:rPr>
              <a:t>Joe Anderson </a:t>
            </a:r>
            <a:r>
              <a:rPr lang="en-US" sz="3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joanderson@cde.ca.gov</a:t>
            </a:r>
            <a:r>
              <a:rPr lang="en-US" sz="3600" dirty="0">
                <a:solidFill>
                  <a:srgbClr val="0070C0"/>
                </a:solidFill>
                <a:latin typeface="Arial" panose="020B0604020202020204" pitchFamily="34" charset="0"/>
                <a:cs typeface="Arial" panose="020B0604020202020204" pitchFamily="34" charset="0"/>
              </a:rPr>
              <a:t> </a:t>
            </a:r>
          </a:p>
          <a:p>
            <a:pPr marL="285750" indent="-285750">
              <a:spcAft>
                <a:spcPts val="600"/>
              </a:spcAft>
            </a:pPr>
            <a:r>
              <a:rPr lang="en-US" sz="3600" dirty="0">
                <a:latin typeface="Arial" panose="020B0604020202020204" pitchFamily="34" charset="0"/>
                <a:cs typeface="Arial" panose="020B0604020202020204" pitchFamily="34" charset="0"/>
              </a:rPr>
              <a:t>Jake Wolf </a:t>
            </a:r>
            <a:r>
              <a:rPr lang="en-US" sz="36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jwolf@cde.ca.gov</a:t>
            </a:r>
            <a:r>
              <a:rPr lang="en-US" sz="3600" dirty="0">
                <a:solidFill>
                  <a:srgbClr val="0070C0"/>
                </a:solidFill>
                <a:latin typeface="Arial" panose="020B0604020202020204" pitchFamily="34" charset="0"/>
                <a:cs typeface="Arial" panose="020B0604020202020204" pitchFamily="34" charset="0"/>
              </a:rPr>
              <a:t> </a:t>
            </a:r>
          </a:p>
          <a:p>
            <a:pPr marL="285750" indent="-285750">
              <a:spcAft>
                <a:spcPts val="600"/>
              </a:spcAft>
            </a:pPr>
            <a:r>
              <a:rPr lang="en-US" sz="3600" dirty="0">
                <a:latin typeface="Arial" panose="020B0604020202020204" pitchFamily="34" charset="0"/>
                <a:cs typeface="Arial" panose="020B0604020202020204" pitchFamily="34" charset="0"/>
              </a:rPr>
              <a:t>General inbox </a:t>
            </a:r>
            <a:r>
              <a:rPr lang="en-US" sz="3600"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EmergencyServices@cde.ca.gov</a:t>
            </a:r>
            <a:endParaRPr lang="en-US" sz="3600" dirty="0">
              <a:solidFill>
                <a:srgbClr val="0070C0"/>
              </a:solidFill>
            </a:endParaRPr>
          </a:p>
        </p:txBody>
      </p:sp>
      <p:sp>
        <p:nvSpPr>
          <p:cNvPr id="4" name="Slide Number Placeholder 3">
            <a:extLst>
              <a:ext uri="{FF2B5EF4-FFF2-40B4-BE49-F238E27FC236}">
                <a16:creationId xmlns:a16="http://schemas.microsoft.com/office/drawing/2014/main" id="{935A2146-B988-4C98-A119-5DC252849381}"/>
              </a:ext>
            </a:extLst>
          </p:cNvPr>
          <p:cNvSpPr>
            <a:spLocks noGrp="1"/>
          </p:cNvSpPr>
          <p:nvPr>
            <p:ph type="sldNum" sz="quarter" idx="12"/>
          </p:nvPr>
        </p:nvSpPr>
        <p:spPr/>
        <p:txBody>
          <a:bodyPr/>
          <a:lstStyle/>
          <a:p>
            <a:fld id="{1E47FE53-EBF0-4DA7-9D9D-CC1C3A20F3CB}" type="slidenum">
              <a:rPr lang="en-US" smtClean="0"/>
              <a:pPr/>
              <a:t>21</a:t>
            </a:fld>
            <a:endParaRPr lang="en-US"/>
          </a:p>
        </p:txBody>
      </p:sp>
    </p:spTree>
    <p:extLst>
      <p:ext uri="{BB962C8B-B14F-4D97-AF65-F5344CB8AC3E}">
        <p14:creationId xmlns:p14="http://schemas.microsoft.com/office/powerpoint/2010/main" val="1498316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638BF-214C-4143-B152-CB16A10636D5}"/>
              </a:ext>
            </a:extLst>
          </p:cNvPr>
          <p:cNvSpPr>
            <a:spLocks noGrp="1"/>
          </p:cNvSpPr>
          <p:nvPr>
            <p:ph type="title"/>
          </p:nvPr>
        </p:nvSpPr>
        <p:spPr/>
        <p:txBody>
          <a:bodyPr/>
          <a:lstStyle/>
          <a:p>
            <a:r>
              <a:rPr lang="en-US" dirty="0"/>
              <a:t>Process</a:t>
            </a:r>
          </a:p>
        </p:txBody>
      </p:sp>
      <p:sp>
        <p:nvSpPr>
          <p:cNvPr id="3" name="Content Placeholder 2">
            <a:extLst>
              <a:ext uri="{FF2B5EF4-FFF2-40B4-BE49-F238E27FC236}">
                <a16:creationId xmlns:a16="http://schemas.microsoft.com/office/drawing/2014/main" id="{5346E63A-760A-449A-846A-0B1811AC49AA}"/>
              </a:ext>
            </a:extLst>
          </p:cNvPr>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After the incident occurs, the impacted LEAs update their status in SERS.</a:t>
            </a:r>
          </a:p>
          <a:p>
            <a:r>
              <a:rPr lang="en-US" dirty="0">
                <a:latin typeface="Arial" panose="020B0604020202020204" pitchFamily="34" charset="0"/>
                <a:cs typeface="Arial" panose="020B0604020202020204" pitchFamily="34" charset="0"/>
              </a:rPr>
              <a:t>Once the status is updated, SERS compiles the information. If the LEA did not self report, then CDE will request the LEA to update their status. </a:t>
            </a:r>
          </a:p>
          <a:p>
            <a:r>
              <a:rPr lang="en-US" dirty="0">
                <a:latin typeface="Arial" panose="020B0604020202020204" pitchFamily="34" charset="0"/>
                <a:cs typeface="Arial" panose="020B0604020202020204" pitchFamily="34" charset="0"/>
              </a:rPr>
              <a:t>Once the status is updated, the results will flow to the school status info on the public site. </a:t>
            </a:r>
          </a:p>
          <a:p>
            <a:r>
              <a:rPr lang="en-US" dirty="0">
                <a:latin typeface="Arial" panose="020B0604020202020204" pitchFamily="34" charset="0"/>
                <a:cs typeface="Arial" panose="020B0604020202020204" pitchFamily="34" charset="0"/>
              </a:rPr>
              <a:t>From the information provided in SERS by the LEA, the Emergency Services Team will determine if assistance is needed. </a:t>
            </a:r>
          </a:p>
          <a:p>
            <a:r>
              <a:rPr lang="en-US" dirty="0">
                <a:latin typeface="Arial" panose="020B0604020202020204" pitchFamily="34" charset="0"/>
                <a:cs typeface="Arial" panose="020B0604020202020204" pitchFamily="34" charset="0"/>
              </a:rPr>
              <a:t>If no assistance is needed, no further action is needed.</a:t>
            </a:r>
          </a:p>
          <a:p>
            <a:r>
              <a:rPr lang="en-US" dirty="0">
                <a:latin typeface="Arial" panose="020B0604020202020204" pitchFamily="34" charset="0"/>
                <a:cs typeface="Arial" panose="020B0604020202020204" pitchFamily="34" charset="0"/>
              </a:rPr>
              <a:t>If assistance is needed, EST informs the County Office of Education (COE), Emergency Operations Center (EOC), State Operations Center (SOC) as necessary, and the EST coordinates resources.</a:t>
            </a:r>
          </a:p>
          <a:p>
            <a:endParaRPr lang="en-US" dirty="0"/>
          </a:p>
        </p:txBody>
      </p:sp>
      <p:sp>
        <p:nvSpPr>
          <p:cNvPr id="4" name="Slide Number Placeholder 3">
            <a:extLst>
              <a:ext uri="{FF2B5EF4-FFF2-40B4-BE49-F238E27FC236}">
                <a16:creationId xmlns:a16="http://schemas.microsoft.com/office/drawing/2014/main" id="{805441B5-8D2E-44C2-A3B9-FBEC1B9AB389}"/>
              </a:ext>
            </a:extLst>
          </p:cNvPr>
          <p:cNvSpPr>
            <a:spLocks noGrp="1"/>
          </p:cNvSpPr>
          <p:nvPr>
            <p:ph type="sldNum" sz="quarter" idx="12"/>
          </p:nvPr>
        </p:nvSpPr>
        <p:spPr/>
        <p:txBody>
          <a:bodyPr/>
          <a:lstStyle/>
          <a:p>
            <a:fld id="{1E47FE53-EBF0-4DA7-9D9D-CC1C3A20F3CB}" type="slidenum">
              <a:rPr lang="en-US" smtClean="0"/>
              <a:pPr/>
              <a:t>3</a:t>
            </a:fld>
            <a:endParaRPr lang="en-US"/>
          </a:p>
        </p:txBody>
      </p:sp>
    </p:spTree>
    <p:extLst>
      <p:ext uri="{BB962C8B-B14F-4D97-AF65-F5344CB8AC3E}">
        <p14:creationId xmlns:p14="http://schemas.microsoft.com/office/powerpoint/2010/main" val="3175532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954DA-2A36-4FD4-AD72-89DEA25D9E2A}"/>
              </a:ext>
            </a:extLst>
          </p:cNvPr>
          <p:cNvSpPr>
            <a:spLocks noGrp="1"/>
          </p:cNvSpPr>
          <p:nvPr>
            <p:ph type="title"/>
          </p:nvPr>
        </p:nvSpPr>
        <p:spPr/>
        <p:txBody>
          <a:bodyPr/>
          <a:lstStyle/>
          <a:p>
            <a:r>
              <a:rPr lang="en-US" dirty="0"/>
              <a:t>LEA Login</a:t>
            </a:r>
          </a:p>
        </p:txBody>
      </p:sp>
      <p:sp>
        <p:nvSpPr>
          <p:cNvPr id="3" name="Content Placeholder 2">
            <a:extLst>
              <a:ext uri="{FF2B5EF4-FFF2-40B4-BE49-F238E27FC236}">
                <a16:creationId xmlns:a16="http://schemas.microsoft.com/office/drawing/2014/main" id="{DEF6067B-5CE6-4172-BFC5-DDD0CA0D36DE}"/>
              </a:ext>
            </a:extLst>
          </p:cNvPr>
          <p:cNvSpPr>
            <a:spLocks noGrp="1"/>
          </p:cNvSpPr>
          <p:nvPr>
            <p:ph idx="1"/>
          </p:nvPr>
        </p:nvSpPr>
        <p:spPr>
          <a:xfrm>
            <a:off x="407505" y="1845733"/>
            <a:ext cx="11191460" cy="4355561"/>
          </a:xfrm>
        </p:spPr>
        <p:txBody>
          <a:bodyPr/>
          <a:lstStyle/>
          <a:p>
            <a:pPr marL="285750" indent="-285750"/>
            <a:r>
              <a:rPr lang="en-US" dirty="0">
                <a:latin typeface="Arial" panose="020B0604020202020204" pitchFamily="34" charset="0"/>
                <a:cs typeface="Arial" panose="020B0604020202020204" pitchFamily="34" charset="0"/>
              </a:rPr>
              <a:t>A unique login code is available for each LEA to access the SERS system, which was email to all superintendents on September 1, 2021.</a:t>
            </a:r>
          </a:p>
          <a:p>
            <a:pPr marL="285750" indent="-285750"/>
            <a:r>
              <a:rPr lang="en-US" dirty="0">
                <a:latin typeface="Arial" panose="020B0604020202020204" pitchFamily="34" charset="0"/>
                <a:cs typeface="Arial" panose="020B0604020202020204" pitchFamily="34" charset="0"/>
              </a:rPr>
              <a:t>The code may be shared or delegated to other staff.</a:t>
            </a:r>
          </a:p>
          <a:p>
            <a:pPr marL="285750" indent="-285750"/>
            <a:r>
              <a:rPr lang="en-US" dirty="0">
                <a:latin typeface="Arial" panose="020B0604020202020204" pitchFamily="34" charset="0"/>
                <a:cs typeface="Arial" panose="020B0604020202020204" pitchFamily="34" charset="0"/>
              </a:rPr>
              <a:t>You may also receive an email prompt from CDE to log in and answer the questions.</a:t>
            </a:r>
          </a:p>
          <a:p>
            <a:r>
              <a:rPr lang="en-US" dirty="0">
                <a:latin typeface="Arial" panose="020B0604020202020204" pitchFamily="34" charset="0"/>
                <a:cs typeface="Arial" panose="020B0604020202020204" pitchFamily="34" charset="0"/>
              </a:rPr>
              <a:t>Here is the link to the </a:t>
            </a:r>
            <a:r>
              <a:rPr lang="en-US"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LEA logon</a:t>
            </a:r>
            <a:r>
              <a:rPr lang="en-US" dirty="0">
                <a:solidFill>
                  <a:srgbClr val="0070C0"/>
                </a:solidFill>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portal:</a:t>
            </a:r>
            <a:r>
              <a:rPr lang="en-US" dirty="0" err="1">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a:t>
            </a:r>
            <a:r>
              <a:rPr lang="en-US"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://www3.cde.ca.gov/sers</a:t>
            </a:r>
            <a:r>
              <a:rPr lang="en-US" dirty="0">
                <a:latin typeface="Arial" panose="020B060402020202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AEF3789B-D73A-4A08-B313-C17BD5DF58CC}"/>
              </a:ext>
            </a:extLst>
          </p:cNvPr>
          <p:cNvSpPr>
            <a:spLocks noGrp="1"/>
          </p:cNvSpPr>
          <p:nvPr>
            <p:ph type="sldNum" sz="quarter" idx="12"/>
          </p:nvPr>
        </p:nvSpPr>
        <p:spPr/>
        <p:txBody>
          <a:bodyPr/>
          <a:lstStyle/>
          <a:p>
            <a:fld id="{1E47FE53-EBF0-4DA7-9D9D-CC1C3A20F3CB}" type="slidenum">
              <a:rPr lang="en-US" smtClean="0"/>
              <a:pPr/>
              <a:t>4</a:t>
            </a:fld>
            <a:endParaRPr lang="en-US"/>
          </a:p>
        </p:txBody>
      </p:sp>
    </p:spTree>
    <p:extLst>
      <p:ext uri="{BB962C8B-B14F-4D97-AF65-F5344CB8AC3E}">
        <p14:creationId xmlns:p14="http://schemas.microsoft.com/office/powerpoint/2010/main" val="283688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C56D3-749A-4179-A892-13713E84C3CB}"/>
              </a:ext>
            </a:extLst>
          </p:cNvPr>
          <p:cNvSpPr>
            <a:spLocks noGrp="1"/>
          </p:cNvSpPr>
          <p:nvPr>
            <p:ph type="title"/>
          </p:nvPr>
        </p:nvSpPr>
        <p:spPr/>
        <p:txBody>
          <a:bodyPr/>
          <a:lstStyle/>
          <a:p>
            <a:r>
              <a:rPr lang="en-US" dirty="0"/>
              <a:t>CDE Outreach Example Email</a:t>
            </a:r>
          </a:p>
        </p:txBody>
      </p:sp>
      <p:sp>
        <p:nvSpPr>
          <p:cNvPr id="3" name="Content Placeholder 2">
            <a:extLst>
              <a:ext uri="{FF2B5EF4-FFF2-40B4-BE49-F238E27FC236}">
                <a16:creationId xmlns:a16="http://schemas.microsoft.com/office/drawing/2014/main" id="{BA79D308-BA8C-4697-B723-A9D1EC06824B}"/>
              </a:ext>
            </a:extLst>
          </p:cNvPr>
          <p:cNvSpPr>
            <a:spLocks noGrp="1"/>
          </p:cNvSpPr>
          <p:nvPr>
            <p:ph idx="1"/>
          </p:nvPr>
        </p:nvSpPr>
        <p:spPr>
          <a:xfrm>
            <a:off x="481263" y="1845733"/>
            <a:ext cx="11470105" cy="4355561"/>
          </a:xfrm>
        </p:spPr>
        <p:txBody>
          <a:bodyPr>
            <a:normAutofit/>
          </a:bodyPr>
          <a:lstStyle/>
          <a:p>
            <a:pPr marL="0" indent="0">
              <a:lnSpc>
                <a:spcPct val="120000"/>
              </a:lnSpc>
              <a:buNone/>
            </a:pPr>
            <a:r>
              <a:rPr lang="en-US" sz="3600" dirty="0">
                <a:latin typeface="Arial" panose="020B0604020202020204" pitchFamily="34" charset="0"/>
                <a:cs typeface="Arial" panose="020B0604020202020204" pitchFamily="34" charset="0"/>
              </a:rPr>
              <a:t>The email title should read;</a:t>
            </a:r>
          </a:p>
          <a:p>
            <a:pPr marL="0" indent="0">
              <a:lnSpc>
                <a:spcPct val="120000"/>
              </a:lnSpc>
              <a:buNone/>
            </a:pPr>
            <a:r>
              <a:rPr lang="en-US" sz="3600" dirty="0">
                <a:latin typeface="Arial" panose="020B0604020202020204" pitchFamily="34" charset="0"/>
                <a:cs typeface="Arial" panose="020B0604020202020204" pitchFamily="34" charset="0"/>
              </a:rPr>
              <a:t>RE: Requesting responses for an Emergency Incident (School Emergency Reporting System)</a:t>
            </a:r>
          </a:p>
          <a:p>
            <a:pPr marL="0" indent="0">
              <a:lnSpc>
                <a:spcPct val="120000"/>
              </a:lnSpc>
              <a:buNone/>
            </a:pPr>
            <a:r>
              <a:rPr lang="en-US" sz="3600" dirty="0">
                <a:latin typeface="Arial" panose="020B0604020202020204" pitchFamily="34" charset="0"/>
                <a:cs typeface="Arial" panose="020B0604020202020204" pitchFamily="34" charset="0"/>
              </a:rPr>
              <a:t>Recipient would have been </a:t>
            </a:r>
            <a:r>
              <a:rPr lang="en-US" sz="3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preston.usher@sausd.net</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endParaRPr lang="en-US" sz="2400" dirty="0"/>
          </a:p>
        </p:txBody>
      </p:sp>
      <p:sp>
        <p:nvSpPr>
          <p:cNvPr id="4" name="Slide Number Placeholder 3">
            <a:extLst>
              <a:ext uri="{FF2B5EF4-FFF2-40B4-BE49-F238E27FC236}">
                <a16:creationId xmlns:a16="http://schemas.microsoft.com/office/drawing/2014/main" id="{DC5A3F65-6F6D-4CB6-A704-C80A83A0774A}"/>
              </a:ext>
            </a:extLst>
          </p:cNvPr>
          <p:cNvSpPr>
            <a:spLocks noGrp="1"/>
          </p:cNvSpPr>
          <p:nvPr>
            <p:ph type="sldNum" sz="quarter" idx="12"/>
          </p:nvPr>
        </p:nvSpPr>
        <p:spPr/>
        <p:txBody>
          <a:bodyPr/>
          <a:lstStyle/>
          <a:p>
            <a:fld id="{1E47FE53-EBF0-4DA7-9D9D-CC1C3A20F3CB}" type="slidenum">
              <a:rPr lang="en-US" smtClean="0"/>
              <a:pPr/>
              <a:t>5</a:t>
            </a:fld>
            <a:endParaRPr lang="en-US"/>
          </a:p>
        </p:txBody>
      </p:sp>
    </p:spTree>
    <p:extLst>
      <p:ext uri="{BB962C8B-B14F-4D97-AF65-F5344CB8AC3E}">
        <p14:creationId xmlns:p14="http://schemas.microsoft.com/office/powerpoint/2010/main" val="117462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00D54-B1A8-4679-B13F-997A3B38E40A}"/>
              </a:ext>
            </a:extLst>
          </p:cNvPr>
          <p:cNvSpPr>
            <a:spLocks noGrp="1"/>
          </p:cNvSpPr>
          <p:nvPr>
            <p:ph type="title"/>
          </p:nvPr>
        </p:nvSpPr>
        <p:spPr>
          <a:xfrm>
            <a:off x="1097280" y="286603"/>
            <a:ext cx="10212404" cy="1450757"/>
          </a:xfrm>
        </p:spPr>
        <p:txBody>
          <a:bodyPr/>
          <a:lstStyle/>
          <a:p>
            <a:r>
              <a:rPr lang="en-US" dirty="0"/>
              <a:t>CDE Outreach Example Email (Cont.)</a:t>
            </a:r>
          </a:p>
        </p:txBody>
      </p:sp>
      <p:sp>
        <p:nvSpPr>
          <p:cNvPr id="3" name="Content Placeholder 2">
            <a:extLst>
              <a:ext uri="{FF2B5EF4-FFF2-40B4-BE49-F238E27FC236}">
                <a16:creationId xmlns:a16="http://schemas.microsoft.com/office/drawing/2014/main" id="{3EC6FD18-C347-496A-B5FD-C57AEBC9344B}"/>
              </a:ext>
            </a:extLst>
          </p:cNvPr>
          <p:cNvSpPr>
            <a:spLocks noGrp="1"/>
          </p:cNvSpPr>
          <p:nvPr>
            <p:ph idx="1"/>
          </p:nvPr>
        </p:nvSpPr>
        <p:spPr>
          <a:xfrm>
            <a:off x="1097280" y="1845733"/>
            <a:ext cx="10212404" cy="4355561"/>
          </a:xfrm>
        </p:spPr>
        <p:txBody>
          <a:bodyPr>
            <a:normAutofit fontScale="55000" lnSpcReduction="20000"/>
          </a:bodyPr>
          <a:lstStyle/>
          <a:p>
            <a:pPr marL="0" indent="0">
              <a:buNone/>
            </a:pPr>
            <a:r>
              <a:rPr lang="en-US" sz="4400" dirty="0">
                <a:latin typeface="Arial" panose="020B0604020202020204" pitchFamily="34" charset="0"/>
                <a:cs typeface="Arial" panose="020B0604020202020204" pitchFamily="34" charset="0"/>
              </a:rPr>
              <a:t>Hello Preston Usher,</a:t>
            </a:r>
            <a:br>
              <a:rPr lang="en-US" sz="3800" dirty="0">
                <a:latin typeface="Arial" panose="020B0604020202020204" pitchFamily="34" charset="0"/>
                <a:cs typeface="Arial" panose="020B0604020202020204" pitchFamily="34" charset="0"/>
              </a:rPr>
            </a:br>
            <a:br>
              <a:rPr lang="en-US" sz="38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Usher Elementary (20845630000000) is marked as potentially or currently affected by an Emergency Incident (Wildfire – Rosemead Fire). The California Department of Education (CDE)'s School Emergency Reporting System requests that you logon and provide responses for the affected school(s).</a:t>
            </a:r>
          </a:p>
          <a:p>
            <a:pPr marL="0" indent="0">
              <a:buNone/>
            </a:pPr>
            <a:br>
              <a:rPr lang="en-US" sz="38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The Access Code for your LEA is 12345678</a:t>
            </a:r>
            <a:br>
              <a:rPr lang="en-US" sz="44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You may logon to the School Emergency Reporting System at </a:t>
            </a:r>
            <a:r>
              <a:rPr lang="en-US" sz="44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https://www3.cde.ca.gov/sers</a:t>
            </a:r>
            <a:br>
              <a:rPr lang="en-US" sz="3800" dirty="0">
                <a:latin typeface="Arial" panose="020B0604020202020204" pitchFamily="34" charset="0"/>
                <a:cs typeface="Arial" panose="020B0604020202020204" pitchFamily="34" charset="0"/>
              </a:rPr>
            </a:br>
            <a:br>
              <a:rPr lang="en-US" sz="38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This information assists us in providing aid and informing the public about the status of your school(s).</a:t>
            </a:r>
            <a:br>
              <a:rPr lang="en-US" sz="44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Thank you, </a:t>
            </a:r>
            <a:br>
              <a:rPr lang="en-US" sz="44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Emergency Services Team</a:t>
            </a:r>
          </a:p>
          <a:p>
            <a:endParaRPr lang="en-US" dirty="0"/>
          </a:p>
        </p:txBody>
      </p:sp>
      <p:sp>
        <p:nvSpPr>
          <p:cNvPr id="4" name="Slide Number Placeholder 3">
            <a:extLst>
              <a:ext uri="{FF2B5EF4-FFF2-40B4-BE49-F238E27FC236}">
                <a16:creationId xmlns:a16="http://schemas.microsoft.com/office/drawing/2014/main" id="{83A3EF42-DA8C-43FC-9C1C-AC21AA82D7AE}"/>
              </a:ext>
            </a:extLst>
          </p:cNvPr>
          <p:cNvSpPr>
            <a:spLocks noGrp="1"/>
          </p:cNvSpPr>
          <p:nvPr>
            <p:ph type="sldNum" sz="quarter" idx="12"/>
          </p:nvPr>
        </p:nvSpPr>
        <p:spPr/>
        <p:txBody>
          <a:bodyPr/>
          <a:lstStyle/>
          <a:p>
            <a:fld id="{1E47FE53-EBF0-4DA7-9D9D-CC1C3A20F3CB}" type="slidenum">
              <a:rPr lang="en-US" smtClean="0"/>
              <a:pPr/>
              <a:t>6</a:t>
            </a:fld>
            <a:endParaRPr lang="en-US"/>
          </a:p>
        </p:txBody>
      </p:sp>
    </p:spTree>
    <p:extLst>
      <p:ext uri="{BB962C8B-B14F-4D97-AF65-F5344CB8AC3E}">
        <p14:creationId xmlns:p14="http://schemas.microsoft.com/office/powerpoint/2010/main" val="216232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C8AEC-1B07-4953-B380-A87F34ECAB4F}"/>
              </a:ext>
            </a:extLst>
          </p:cNvPr>
          <p:cNvSpPr>
            <a:spLocks noGrp="1"/>
          </p:cNvSpPr>
          <p:nvPr>
            <p:ph type="title"/>
          </p:nvPr>
        </p:nvSpPr>
        <p:spPr/>
        <p:txBody>
          <a:bodyPr/>
          <a:lstStyle/>
          <a:p>
            <a:r>
              <a:rPr lang="en-US" dirty="0"/>
              <a:t>Dashboard</a:t>
            </a:r>
          </a:p>
        </p:txBody>
      </p:sp>
      <p:sp>
        <p:nvSpPr>
          <p:cNvPr id="3" name="Content Placeholder 2">
            <a:extLst>
              <a:ext uri="{FF2B5EF4-FFF2-40B4-BE49-F238E27FC236}">
                <a16:creationId xmlns:a16="http://schemas.microsoft.com/office/drawing/2014/main" id="{3821683C-711E-4BCE-B154-238402F9904C}"/>
              </a:ext>
            </a:extLst>
          </p:cNvPr>
          <p:cNvSpPr>
            <a:spLocks noGrp="1"/>
          </p:cNvSpPr>
          <p:nvPr>
            <p:ph idx="1"/>
          </p:nvPr>
        </p:nvSpPr>
        <p:spPr/>
        <p:txBody>
          <a:bodyPr>
            <a:normAutofit fontScale="92500" lnSpcReduction="10000"/>
          </a:bodyPr>
          <a:lstStyle/>
          <a:p>
            <a:pPr marL="285750" indent="-285750">
              <a:spcAft>
                <a:spcPts val="600"/>
              </a:spcAft>
            </a:pPr>
            <a:r>
              <a:rPr lang="en-US" dirty="0">
                <a:latin typeface="Arial" panose="020B0604020202020204" pitchFamily="34" charset="0"/>
                <a:cs typeface="Arial" panose="020B0604020202020204" pitchFamily="34" charset="0"/>
              </a:rPr>
              <a:t>Once you log in, the first page that comes up is your LEA Dashboard.</a:t>
            </a:r>
          </a:p>
          <a:p>
            <a:pPr marL="285750" indent="-285750">
              <a:spcAft>
                <a:spcPts val="600"/>
              </a:spcAft>
            </a:pPr>
            <a:r>
              <a:rPr lang="en-US" dirty="0">
                <a:latin typeface="Arial" panose="020B0604020202020204" pitchFamily="34" charset="0"/>
                <a:cs typeface="Arial" panose="020B0604020202020204" pitchFamily="34" charset="0"/>
              </a:rPr>
              <a:t>You will see schools that have “Action Required” and “Ongoing Incidents”.</a:t>
            </a:r>
          </a:p>
          <a:p>
            <a:pPr marL="285750" indent="-285750">
              <a:spcAft>
                <a:spcPts val="600"/>
              </a:spcAft>
            </a:pPr>
            <a:r>
              <a:rPr lang="en-US" dirty="0">
                <a:latin typeface="Arial" panose="020B0604020202020204" pitchFamily="34" charset="0"/>
                <a:cs typeface="Arial" panose="020B0604020202020204" pitchFamily="34" charset="0"/>
              </a:rPr>
              <a:t>“Action Required” Schools are those of which have been identified by the EST that are potentially affected by the disaster and require LEAs to answer the appointed questions.</a:t>
            </a:r>
          </a:p>
          <a:p>
            <a:pPr marL="285750" indent="-285750">
              <a:spcAft>
                <a:spcPts val="600"/>
              </a:spcAft>
            </a:pPr>
            <a:r>
              <a:rPr lang="en-US" dirty="0">
                <a:latin typeface="Arial" panose="020B0604020202020204" pitchFamily="34" charset="0"/>
                <a:cs typeface="Arial" panose="020B0604020202020204" pitchFamily="34" charset="0"/>
              </a:rPr>
              <a:t>“Ongoing Incidents” is where you can find the incident affecting that school.</a:t>
            </a:r>
          </a:p>
          <a:p>
            <a:pPr marL="285750" indent="-285750">
              <a:spcAft>
                <a:spcPts val="600"/>
              </a:spcAft>
            </a:pPr>
            <a:r>
              <a:rPr lang="en-US" dirty="0">
                <a:latin typeface="Arial" panose="020B0604020202020204" pitchFamily="34" charset="0"/>
                <a:cs typeface="Arial" panose="020B0604020202020204" pitchFamily="34" charset="0"/>
              </a:rPr>
              <a:t>In rare instances, may find multiple incidents.</a:t>
            </a:r>
          </a:p>
          <a:p>
            <a:endParaRPr lang="en-US" dirty="0"/>
          </a:p>
        </p:txBody>
      </p:sp>
      <p:sp>
        <p:nvSpPr>
          <p:cNvPr id="4" name="Slide Number Placeholder 3">
            <a:extLst>
              <a:ext uri="{FF2B5EF4-FFF2-40B4-BE49-F238E27FC236}">
                <a16:creationId xmlns:a16="http://schemas.microsoft.com/office/drawing/2014/main" id="{92E7E44D-3EBE-4496-A714-37C1C808931D}"/>
              </a:ext>
            </a:extLst>
          </p:cNvPr>
          <p:cNvSpPr>
            <a:spLocks noGrp="1"/>
          </p:cNvSpPr>
          <p:nvPr>
            <p:ph type="sldNum" sz="quarter" idx="12"/>
          </p:nvPr>
        </p:nvSpPr>
        <p:spPr/>
        <p:txBody>
          <a:bodyPr/>
          <a:lstStyle/>
          <a:p>
            <a:fld id="{1E47FE53-EBF0-4DA7-9D9D-CC1C3A20F3CB}" type="slidenum">
              <a:rPr lang="en-US" smtClean="0"/>
              <a:pPr/>
              <a:t>7</a:t>
            </a:fld>
            <a:endParaRPr lang="en-US"/>
          </a:p>
        </p:txBody>
      </p:sp>
    </p:spTree>
    <p:extLst>
      <p:ext uri="{BB962C8B-B14F-4D97-AF65-F5344CB8AC3E}">
        <p14:creationId xmlns:p14="http://schemas.microsoft.com/office/powerpoint/2010/main" val="2391791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1D09A-8FA7-4D93-A05A-7135D13B95B9}"/>
              </a:ext>
            </a:extLst>
          </p:cNvPr>
          <p:cNvSpPr>
            <a:spLocks noGrp="1"/>
          </p:cNvSpPr>
          <p:nvPr>
            <p:ph type="title"/>
          </p:nvPr>
        </p:nvSpPr>
        <p:spPr/>
        <p:txBody>
          <a:bodyPr/>
          <a:lstStyle/>
          <a:p>
            <a:r>
              <a:rPr lang="en-US" dirty="0"/>
              <a:t>Managing Point Of Contact (POC)</a:t>
            </a:r>
          </a:p>
        </p:txBody>
      </p:sp>
      <p:sp>
        <p:nvSpPr>
          <p:cNvPr id="3" name="Content Placeholder 2">
            <a:extLst>
              <a:ext uri="{FF2B5EF4-FFF2-40B4-BE49-F238E27FC236}">
                <a16:creationId xmlns:a16="http://schemas.microsoft.com/office/drawing/2014/main" id="{A80E2184-878E-42D2-A547-90318E7DA563}"/>
              </a:ext>
            </a:extLst>
          </p:cNvPr>
          <p:cNvSpPr>
            <a:spLocks noGrp="1"/>
          </p:cNvSpPr>
          <p:nvPr>
            <p:ph idx="1"/>
          </p:nvPr>
        </p:nvSpPr>
        <p:spPr/>
        <p:txBody>
          <a:bodyPr/>
          <a:lstStyle/>
          <a:p>
            <a:pPr marL="285750" indent="-285750">
              <a:spcAft>
                <a:spcPts val="600"/>
              </a:spcAft>
            </a:pPr>
            <a:r>
              <a:rPr lang="en-US" sz="3200" dirty="0">
                <a:latin typeface="Arial" panose="020B0604020202020204" pitchFamily="34" charset="0"/>
                <a:cs typeface="Arial" panose="020B0604020202020204" pitchFamily="34" charset="0"/>
              </a:rPr>
              <a:t>From the Dashboard, click the “Settings” tab in the navigation bar.</a:t>
            </a:r>
          </a:p>
          <a:p>
            <a:pPr marL="285750" indent="-285750">
              <a:spcAft>
                <a:spcPts val="600"/>
              </a:spcAft>
            </a:pPr>
            <a:r>
              <a:rPr lang="en-US" sz="3200" dirty="0">
                <a:latin typeface="Arial" panose="020B0604020202020204" pitchFamily="34" charset="0"/>
                <a:cs typeface="Arial" panose="020B0604020202020204" pitchFamily="34" charset="0"/>
              </a:rPr>
              <a:t>The default POC is the Superintendent for the LEA.</a:t>
            </a:r>
          </a:p>
          <a:p>
            <a:pPr marL="285750" indent="-285750">
              <a:spcAft>
                <a:spcPts val="600"/>
              </a:spcAft>
            </a:pPr>
            <a:r>
              <a:rPr lang="en-US" sz="3200" dirty="0">
                <a:latin typeface="Arial" panose="020B0604020202020204" pitchFamily="34" charset="0"/>
                <a:cs typeface="Arial" panose="020B0604020202020204" pitchFamily="34" charset="0"/>
              </a:rPr>
              <a:t>You may add up to two alternative POCs to manage the LEA account for SERS.</a:t>
            </a:r>
          </a:p>
          <a:p>
            <a:pPr marL="0" indent="0">
              <a:buNone/>
            </a:pPr>
            <a:endParaRPr lang="en-US" dirty="0"/>
          </a:p>
        </p:txBody>
      </p:sp>
      <p:sp>
        <p:nvSpPr>
          <p:cNvPr id="4" name="Slide Number Placeholder 3">
            <a:extLst>
              <a:ext uri="{FF2B5EF4-FFF2-40B4-BE49-F238E27FC236}">
                <a16:creationId xmlns:a16="http://schemas.microsoft.com/office/drawing/2014/main" id="{3B10A5D7-FFDD-46CF-ACE3-CCF11EA59C58}"/>
              </a:ext>
            </a:extLst>
          </p:cNvPr>
          <p:cNvSpPr>
            <a:spLocks noGrp="1"/>
          </p:cNvSpPr>
          <p:nvPr>
            <p:ph type="sldNum" sz="quarter" idx="12"/>
          </p:nvPr>
        </p:nvSpPr>
        <p:spPr/>
        <p:txBody>
          <a:bodyPr/>
          <a:lstStyle/>
          <a:p>
            <a:fld id="{1E47FE53-EBF0-4DA7-9D9D-CC1C3A20F3CB}" type="slidenum">
              <a:rPr lang="en-US" smtClean="0"/>
              <a:pPr/>
              <a:t>8</a:t>
            </a:fld>
            <a:endParaRPr lang="en-US"/>
          </a:p>
        </p:txBody>
      </p:sp>
    </p:spTree>
    <p:extLst>
      <p:ext uri="{BB962C8B-B14F-4D97-AF65-F5344CB8AC3E}">
        <p14:creationId xmlns:p14="http://schemas.microsoft.com/office/powerpoint/2010/main" val="4293277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5FBD-005B-4346-A8BE-A0AF372766D2}"/>
              </a:ext>
            </a:extLst>
          </p:cNvPr>
          <p:cNvSpPr>
            <a:spLocks noGrp="1"/>
          </p:cNvSpPr>
          <p:nvPr>
            <p:ph type="title"/>
          </p:nvPr>
        </p:nvSpPr>
        <p:spPr/>
        <p:txBody>
          <a:bodyPr/>
          <a:lstStyle/>
          <a:p>
            <a:r>
              <a:rPr lang="en-US" dirty="0"/>
              <a:t>Self Reporting Disasters</a:t>
            </a:r>
          </a:p>
        </p:txBody>
      </p:sp>
      <p:sp>
        <p:nvSpPr>
          <p:cNvPr id="3" name="Content Placeholder 2">
            <a:extLst>
              <a:ext uri="{FF2B5EF4-FFF2-40B4-BE49-F238E27FC236}">
                <a16:creationId xmlns:a16="http://schemas.microsoft.com/office/drawing/2014/main" id="{A1DA860F-DAA7-43B4-AB8B-F7336B940A5E}"/>
              </a:ext>
            </a:extLst>
          </p:cNvPr>
          <p:cNvSpPr>
            <a:spLocks noGrp="1"/>
          </p:cNvSpPr>
          <p:nvPr>
            <p:ph idx="1"/>
          </p:nvPr>
        </p:nvSpPr>
        <p:spPr/>
        <p:txBody>
          <a:bodyPr>
            <a:normAutofit fontScale="85000" lnSpcReduction="20000"/>
          </a:bodyPr>
          <a:lstStyle/>
          <a:p>
            <a:pPr marL="285750" indent="-285750">
              <a:spcAft>
                <a:spcPts val="600"/>
              </a:spcAft>
            </a:pPr>
            <a:r>
              <a:rPr lang="en-US" dirty="0">
                <a:latin typeface="Arial" panose="020B0604020202020204" pitchFamily="34" charset="0"/>
                <a:cs typeface="Arial" panose="020B0604020202020204" pitchFamily="34" charset="0"/>
              </a:rPr>
              <a:t>To self report a disaster, while in the Dashboard, select “Report New Incident”.</a:t>
            </a:r>
          </a:p>
          <a:p>
            <a:pPr marL="285750" indent="-285750">
              <a:spcAft>
                <a:spcPts val="600"/>
              </a:spcAft>
            </a:pPr>
            <a:r>
              <a:rPr lang="en-US" dirty="0">
                <a:latin typeface="Arial" panose="020B0604020202020204" pitchFamily="34" charset="0"/>
                <a:cs typeface="Arial" panose="020B0604020202020204" pitchFamily="34" charset="0"/>
              </a:rPr>
              <a:t>Can be used by LEAs for any incident affecting schools </a:t>
            </a:r>
          </a:p>
          <a:p>
            <a:pPr marL="285750" indent="-285750">
              <a:spcAft>
                <a:spcPts val="600"/>
              </a:spcAft>
            </a:pPr>
            <a:r>
              <a:rPr lang="en-US" dirty="0">
                <a:latin typeface="Arial" panose="020B0604020202020204" pitchFamily="34" charset="0"/>
                <a:cs typeface="Arial" panose="020B0604020202020204" pitchFamily="34" charset="0"/>
              </a:rPr>
              <a:t>Public facing page can communicate school status to the public </a:t>
            </a:r>
          </a:p>
          <a:p>
            <a:pPr marL="285750" indent="-285750">
              <a:spcAft>
                <a:spcPts val="600"/>
              </a:spcAft>
            </a:pPr>
            <a:r>
              <a:rPr lang="en-US" dirty="0">
                <a:latin typeface="Arial" panose="020B0604020202020204" pitchFamily="34" charset="0"/>
                <a:cs typeface="Arial" panose="020B0604020202020204" pitchFamily="34" charset="0"/>
              </a:rPr>
              <a:t>Select an Incident Type or other emergency if incident type is not listed</a:t>
            </a:r>
          </a:p>
          <a:p>
            <a:pPr marL="285750" indent="-285750">
              <a:spcAft>
                <a:spcPts val="600"/>
              </a:spcAft>
            </a:pPr>
            <a:r>
              <a:rPr lang="en-US" dirty="0">
                <a:latin typeface="Arial" panose="020B0604020202020204" pitchFamily="34" charset="0"/>
                <a:cs typeface="Arial" panose="020B0604020202020204" pitchFamily="34" charset="0"/>
              </a:rPr>
              <a:t>If air quality from smoke is the issue, select “Wildfire”</a:t>
            </a:r>
          </a:p>
          <a:p>
            <a:pPr marL="285750" indent="-285750">
              <a:spcAft>
                <a:spcPts val="600"/>
              </a:spcAft>
            </a:pPr>
            <a:r>
              <a:rPr lang="en-US" dirty="0">
                <a:latin typeface="Arial" panose="020B0604020202020204" pitchFamily="34" charset="0"/>
                <a:cs typeface="Arial" panose="020B0604020202020204" pitchFamily="34" charset="0"/>
              </a:rPr>
              <a:t>Select the School(s) affected</a:t>
            </a:r>
          </a:p>
          <a:p>
            <a:pPr marL="285750" indent="-285750">
              <a:spcAft>
                <a:spcPts val="600"/>
              </a:spcAft>
            </a:pPr>
            <a:r>
              <a:rPr lang="en-US" dirty="0">
                <a:latin typeface="Arial" panose="020B0604020202020204" pitchFamily="34" charset="0"/>
                <a:cs typeface="Arial" panose="020B0604020202020204" pitchFamily="34" charset="0"/>
              </a:rPr>
              <a:t>Use the CTRL or Shift keys to select multiple schools</a:t>
            </a:r>
          </a:p>
          <a:p>
            <a:pPr marL="285750" indent="-285750">
              <a:spcAft>
                <a:spcPts val="600"/>
              </a:spcAft>
            </a:pPr>
            <a:r>
              <a:rPr lang="en-US" dirty="0">
                <a:latin typeface="Arial" panose="020B0604020202020204" pitchFamily="34" charset="0"/>
                <a:cs typeface="Arial" panose="020B0604020202020204" pitchFamily="34" charset="0"/>
              </a:rPr>
              <a:t>Click “Choose Affected Schools” after selection</a:t>
            </a:r>
          </a:p>
          <a:p>
            <a:endParaRPr lang="en-US" dirty="0"/>
          </a:p>
        </p:txBody>
      </p:sp>
      <p:sp>
        <p:nvSpPr>
          <p:cNvPr id="4" name="Slide Number Placeholder 3">
            <a:extLst>
              <a:ext uri="{FF2B5EF4-FFF2-40B4-BE49-F238E27FC236}">
                <a16:creationId xmlns:a16="http://schemas.microsoft.com/office/drawing/2014/main" id="{60329723-7290-40FC-A5EC-036E22A710AA}"/>
              </a:ext>
            </a:extLst>
          </p:cNvPr>
          <p:cNvSpPr>
            <a:spLocks noGrp="1"/>
          </p:cNvSpPr>
          <p:nvPr>
            <p:ph type="sldNum" sz="quarter" idx="12"/>
          </p:nvPr>
        </p:nvSpPr>
        <p:spPr/>
        <p:txBody>
          <a:bodyPr/>
          <a:lstStyle/>
          <a:p>
            <a:fld id="{1E47FE53-EBF0-4DA7-9D9D-CC1C3A20F3CB}" type="slidenum">
              <a:rPr lang="en-US" smtClean="0"/>
              <a:pPr/>
              <a:t>9</a:t>
            </a:fld>
            <a:endParaRPr lang="en-US"/>
          </a:p>
        </p:txBody>
      </p:sp>
    </p:spTree>
    <p:extLst>
      <p:ext uri="{BB962C8B-B14F-4D97-AF65-F5344CB8AC3E}">
        <p14:creationId xmlns:p14="http://schemas.microsoft.com/office/powerpoint/2010/main" val="668420969"/>
      </p:ext>
    </p:extLst>
  </p:cSld>
  <p:clrMapOvr>
    <a:masterClrMapping/>
  </p:clrMapOvr>
</p:sld>
</file>

<file path=ppt/theme/theme1.xml><?xml version="1.0" encoding="utf-8"?>
<a:theme xmlns:a="http://schemas.openxmlformats.org/drawingml/2006/main" name="ADAD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North-South.potx" id="{F7A549D7-2844-422A-8D4F-1FAB867A9694}" vid="{8C059306-29CE-48EE-A8B5-87A3B564F7A5}"/>
    </a:ext>
  </a:extLst>
</a:theme>
</file>

<file path=ppt/theme/theme2.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Custom 1">
      <a:majorFont>
        <a:latin typeface="Arial"/>
        <a:ea typeface=""/>
        <a:cs typeface=""/>
      </a:majorFont>
      <a:minorFont>
        <a:latin typeface="Arial"/>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3.xml><?xml version="1.0" encoding="utf-8"?>
<a:theme xmlns:a="http://schemas.openxmlformats.org/drawingml/2006/main" name="Blank Presentation">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14684e4a-ba83-4aff-bffb-2cb98042749e">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9A90EB9D7C9904A90A1B154C2EE94FD" ma:contentTypeVersion="13" ma:contentTypeDescription="Create a new document." ma:contentTypeScope="" ma:versionID="5436bb95d8ff840d86bf4064566fa06f">
  <xsd:schema xmlns:xsd="http://www.w3.org/2001/XMLSchema" xmlns:xs="http://www.w3.org/2001/XMLSchema" xmlns:p="http://schemas.microsoft.com/office/2006/metadata/properties" xmlns:ns2="8bb5d5dc-11df-4587-ad74-1d4381ddf6cd" xmlns:ns3="14684e4a-ba83-4aff-bffb-2cb98042749e" targetNamespace="http://schemas.microsoft.com/office/2006/metadata/properties" ma:root="true" ma:fieldsID="18eb318761a6d0595fa585263fbad13c" ns2:_="" ns3:_="">
    <xsd:import namespace="8bb5d5dc-11df-4587-ad74-1d4381ddf6cd"/>
    <xsd:import namespace="14684e4a-ba83-4aff-bffb-2cb9804274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5d5dc-11df-4587-ad74-1d4381ddf6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684e4a-ba83-4aff-bffb-2cb9804274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A75253-5AE7-490F-A569-565FD741205A}">
  <ds:schemaRefs>
    <ds:schemaRef ds:uri="http://schemas.microsoft.com/sharepoint/v3/contenttype/forms"/>
  </ds:schemaRefs>
</ds:datastoreItem>
</file>

<file path=customXml/itemProps2.xml><?xml version="1.0" encoding="utf-8"?>
<ds:datastoreItem xmlns:ds="http://schemas.openxmlformats.org/officeDocument/2006/customXml" ds:itemID="{8700250C-A346-4620-8620-0929209E8E4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14684e4a-ba83-4aff-bffb-2cb98042749e"/>
    <ds:schemaRef ds:uri="8bb5d5dc-11df-4587-ad74-1d4381ddf6cd"/>
    <ds:schemaRef ds:uri="http://www.w3.org/XML/1998/namespace"/>
  </ds:schemaRefs>
</ds:datastoreItem>
</file>

<file path=customXml/itemProps3.xml><?xml version="1.0" encoding="utf-8"?>
<ds:datastoreItem xmlns:ds="http://schemas.openxmlformats.org/officeDocument/2006/customXml" ds:itemID="{E4DA8BAB-9EF7-4400-8707-1FCD76F3845B}">
  <ds:schemaRefs>
    <ds:schemaRef ds:uri="14684e4a-ba83-4aff-bffb-2cb98042749e"/>
    <ds:schemaRef ds:uri="8bb5d5dc-11df-4587-ad74-1d4381ddf6c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1221</TotalTime>
  <Words>1305</Words>
  <Application>Microsoft Office PowerPoint</Application>
  <PresentationFormat>Widescreen</PresentationFormat>
  <Paragraphs>125</Paragraphs>
  <Slides>21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21</vt:i4>
      </vt:variant>
    </vt:vector>
  </HeadingPairs>
  <TitlesOfParts>
    <vt:vector size="29" baseType="lpstr">
      <vt:lpstr>Arial</vt:lpstr>
      <vt:lpstr>Calibri</vt:lpstr>
      <vt:lpstr>Calibri Light</vt:lpstr>
      <vt:lpstr>Courier New</vt:lpstr>
      <vt:lpstr>Times</vt:lpstr>
      <vt:lpstr>ADAD Layout</vt:lpstr>
      <vt:lpstr>Retrospect</vt:lpstr>
      <vt:lpstr>Blank Presentation</vt:lpstr>
      <vt:lpstr>School Emergency Reporting System (SERS) Local Educational Agency (LEA) Training</vt:lpstr>
      <vt:lpstr>Purpose</vt:lpstr>
      <vt:lpstr>Process</vt:lpstr>
      <vt:lpstr>LEA Login</vt:lpstr>
      <vt:lpstr>CDE Outreach Example Email</vt:lpstr>
      <vt:lpstr>CDE Outreach Example Email (Cont.)</vt:lpstr>
      <vt:lpstr>Dashboard</vt:lpstr>
      <vt:lpstr>Managing Point Of Contact (POC)</vt:lpstr>
      <vt:lpstr>Self Reporting Disasters</vt:lpstr>
      <vt:lpstr>Incident View</vt:lpstr>
      <vt:lpstr>Upload View</vt:lpstr>
      <vt:lpstr>Editing responses</vt:lpstr>
      <vt:lpstr>Updating Responses</vt:lpstr>
      <vt:lpstr>Self-Report Demo</vt:lpstr>
      <vt:lpstr>Public Dashboard – School View</vt:lpstr>
      <vt:lpstr>Public Dashboard – Incident View</vt:lpstr>
      <vt:lpstr>Public Dashboard Incident Summary</vt:lpstr>
      <vt:lpstr>Public Dashboard - List</vt:lpstr>
      <vt:lpstr>What’s in it for You?</vt:lpstr>
      <vt:lpstr>Next Steps</vt:lpstr>
      <vt:lpstr>Contact</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Emergency Report System - School Disaster and Emergency Management (CA Dept of Education)</dc:title>
  <dc:subject>School Emergency Report System Local Educational Agency Training.</dc:subject>
  <dc:creator>Jonathan Isler</dc:creator>
  <cp:keywords>school, emergency, report, sers, lea</cp:keywords>
  <cp:lastModifiedBy>Lue Yang</cp:lastModifiedBy>
  <cp:revision>83</cp:revision>
  <cp:lastPrinted>2019-03-20T21:18:33Z</cp:lastPrinted>
  <dcterms:created xsi:type="dcterms:W3CDTF">2018-06-13T16:29:39Z</dcterms:created>
  <dcterms:modified xsi:type="dcterms:W3CDTF">2023-02-06T20:05:05Z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0x01010089A90EB9D7C9904A90A1B154C2EE94FD</vt:lpwstr>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ies>
</file>