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Lst>
  <p:notesMasterIdLst>
    <p:notesMasterId r:id="rId8"/>
  </p:notesMasterIdLst>
  <p:sldIdLst>
    <p:sldId id="263" r:id="rId3"/>
    <p:sldId id="268" r:id="rId4"/>
    <p:sldId id="269" r:id="rId5"/>
    <p:sldId id="26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059375-94CC-4267-881E-CC7CF74F7C05}" name="Angelique Vasquez" initials="AV" userId="S::AVasquez@cde.ca.gov::0148ade1-34b4-466e-9269-43c1e1f695a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D464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94604" autoAdjust="0"/>
  </p:normalViewPr>
  <p:slideViewPr>
    <p:cSldViewPr showGuides="1">
      <p:cViewPr varScale="1">
        <p:scale>
          <a:sx n="106" d="100"/>
          <a:sy n="106" d="100"/>
        </p:scale>
        <p:origin x="354"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73DDEF-B8FA-463A-BA6B-0E7771E61A86}"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C48297-902D-45B6-AE44-B3C4D1A23CC5}" type="slidenum">
              <a:rPr lang="en-US" smtClean="0"/>
              <a:t>‹#›</a:t>
            </a:fld>
            <a:endParaRPr lang="en-US"/>
          </a:p>
        </p:txBody>
      </p:sp>
    </p:spTree>
    <p:extLst>
      <p:ext uri="{BB962C8B-B14F-4D97-AF65-F5344CB8AC3E}">
        <p14:creationId xmlns:p14="http://schemas.microsoft.com/office/powerpoint/2010/main" val="1220443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2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27CF6-E33C-A56C-7D3A-96C4FDB8781D}"/>
              </a:ext>
            </a:extLst>
          </p:cNvPr>
          <p:cNvSpPr>
            <a:spLocks noGrp="1" noRot="1" noMove="1" noResize="1" noEditPoints="1" noAdjustHandles="1" noChangeArrowheads="1" noChangeShapeType="1"/>
          </p:cNvSpPr>
          <p:nvPr>
            <p:ph type="ctrTitle"/>
          </p:nvPr>
        </p:nvSpPr>
        <p:spPr>
          <a:xfrm>
            <a:off x="838200" y="1828800"/>
            <a:ext cx="10515600" cy="1905000"/>
          </a:xfrm>
        </p:spPr>
        <p:txBody>
          <a:bodyPr anchor="b">
            <a:normAutofit/>
          </a:bodyPr>
          <a:lstStyle>
            <a:lvl1pPr algn="ctr">
              <a:defRPr sz="5000">
                <a:solidFill>
                  <a:srgbClr val="2D4641"/>
                </a:solidFill>
                <a:latin typeface="Montserrat ExtraBold" pitchFamily="2" charset="0"/>
                <a:cs typeface="Arial" panose="020B0604020202020204" pitchFamily="34" charset="0"/>
              </a:defRPr>
            </a:lvl1pPr>
          </a:lstStyle>
          <a:p>
            <a:r>
              <a:rPr lang="en-US" dirty="0"/>
              <a:t>Click to edit Master title style</a:t>
            </a:r>
          </a:p>
        </p:txBody>
      </p:sp>
      <p:cxnSp>
        <p:nvCxnSpPr>
          <p:cNvPr id="27" name="Straight Connector 26">
            <a:extLst>
              <a:ext uri="{FF2B5EF4-FFF2-40B4-BE49-F238E27FC236}">
                <a16:creationId xmlns:a16="http://schemas.microsoft.com/office/drawing/2014/main" id="{2A794E50-32E3-B3EE-7CA9-2F9E490325E2}"/>
              </a:ext>
            </a:extLst>
          </p:cNvPr>
          <p:cNvCxnSpPr>
            <a:cxnSpLocks noGrp="1" noRot="1" noMove="1" noResize="1" noEditPoints="1" noAdjustHandles="1" noChangeArrowheads="1" noChangeShapeType="1"/>
          </p:cNvCxnSpPr>
          <p:nvPr userDrawn="1"/>
        </p:nvCxnSpPr>
        <p:spPr>
          <a:xfrm>
            <a:off x="838200" y="3758637"/>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Subtitle 2">
            <a:extLst>
              <a:ext uri="{FF2B5EF4-FFF2-40B4-BE49-F238E27FC236}">
                <a16:creationId xmlns:a16="http://schemas.microsoft.com/office/drawing/2014/main" id="{64B26C23-B0D8-70E8-E0CA-D709A6967694}"/>
              </a:ext>
            </a:extLst>
          </p:cNvPr>
          <p:cNvSpPr>
            <a:spLocks noGrp="1" noRot="1" noMove="1" noResize="1" noEditPoints="1" noAdjustHandles="1" noChangeArrowheads="1" noChangeShapeType="1"/>
          </p:cNvSpPr>
          <p:nvPr>
            <p:ph type="subTitle" idx="1"/>
          </p:nvPr>
        </p:nvSpPr>
        <p:spPr>
          <a:xfrm>
            <a:off x="838200" y="3931676"/>
            <a:ext cx="10515600" cy="761170"/>
          </a:xfrm>
        </p:spPr>
        <p:txBody>
          <a:bodyPr anchor="ctr"/>
          <a:lstStyle>
            <a:lvl1pPr marL="0" indent="0" algn="ctr">
              <a:buNone/>
              <a:defRPr sz="2400" spc="301">
                <a:solidFill>
                  <a:schemeClr val="tx1">
                    <a:lumMod val="50000"/>
                  </a:schemeClr>
                </a:solidFill>
              </a:defRPr>
            </a:lvl1pPr>
            <a:lvl2pPr marL="457181" indent="0" algn="ctr">
              <a:buNone/>
              <a:defRPr sz="2000"/>
            </a:lvl2pPr>
            <a:lvl3pPr marL="914361" indent="0" algn="ctr">
              <a:buNone/>
              <a:defRPr sz="1800"/>
            </a:lvl3pPr>
            <a:lvl4pPr marL="1371542" indent="0" algn="ctr">
              <a:buNone/>
              <a:defRPr sz="1600"/>
            </a:lvl4pPr>
            <a:lvl5pPr marL="1828722" indent="0" algn="ctr">
              <a:buNone/>
              <a:defRPr sz="1600"/>
            </a:lvl5pPr>
            <a:lvl6pPr marL="2285903" indent="0" algn="ctr">
              <a:buNone/>
              <a:defRPr sz="1600"/>
            </a:lvl6pPr>
            <a:lvl7pPr marL="2743083" indent="0" algn="ctr">
              <a:buNone/>
              <a:defRPr sz="1600"/>
            </a:lvl7pPr>
            <a:lvl8pPr marL="3200264" indent="0" algn="ctr">
              <a:buNone/>
              <a:defRPr sz="1600"/>
            </a:lvl8pPr>
            <a:lvl9pPr marL="3657445" indent="0" algn="ctr">
              <a:buNone/>
              <a:defRPr sz="1600"/>
            </a:lvl9pPr>
          </a:lstStyle>
          <a:p>
            <a:r>
              <a:rPr lang="en-US" dirty="0"/>
              <a:t>Click to edit Master subtitle style</a:t>
            </a:r>
          </a:p>
        </p:txBody>
      </p:sp>
      <p:sp>
        <p:nvSpPr>
          <p:cNvPr id="13" name="TextBox 6">
            <a:extLst>
              <a:ext uri="{FF2B5EF4-FFF2-40B4-BE49-F238E27FC236}">
                <a16:creationId xmlns:a16="http://schemas.microsoft.com/office/drawing/2014/main" id="{852C824C-CC12-E683-38BA-6B47783663CE}"/>
              </a:ext>
            </a:extLst>
          </p:cNvPr>
          <p:cNvSpPr txBox="1"/>
          <p:nvPr userDrawn="1"/>
        </p:nvSpPr>
        <p:spPr>
          <a:xfrm>
            <a:off x="838200" y="5422146"/>
            <a:ext cx="7290933" cy="743280"/>
          </a:xfrm>
          <a:prstGeom prst="rect">
            <a:avLst/>
          </a:prstGeom>
        </p:spPr>
        <p:txBody>
          <a:bodyPr wrap="square" lIns="0" tIns="0" rIns="0" bIns="0" rtlCol="0" anchor="t">
            <a:spAutoFit/>
          </a:bodyPr>
          <a:lstStyle/>
          <a:p>
            <a:pPr algn="l">
              <a:lnSpc>
                <a:spcPts val="3000"/>
              </a:lnSpc>
            </a:pPr>
            <a:r>
              <a:rPr lang="en-US" sz="2400" dirty="0">
                <a:solidFill>
                  <a:srgbClr val="2D4641"/>
                </a:solidFill>
                <a:latin typeface="+mj-lt"/>
                <a:ea typeface="Verdana" panose="020B0604030504040204" pitchFamily="34" charset="0"/>
                <a:cs typeface="DM Sans"/>
                <a:sym typeface="DM Sans"/>
              </a:rPr>
              <a:t>Opportunities for All Branch (OFAB)</a:t>
            </a:r>
          </a:p>
          <a:p>
            <a:pPr algn="l">
              <a:lnSpc>
                <a:spcPts val="3000"/>
              </a:lnSpc>
            </a:pPr>
            <a:r>
              <a:rPr lang="en-US" sz="2400" dirty="0">
                <a:solidFill>
                  <a:srgbClr val="2D4641"/>
                </a:solidFill>
                <a:latin typeface="+mj-lt"/>
                <a:ea typeface="Verdana" panose="020B0604030504040204" pitchFamily="34" charset="0"/>
                <a:cs typeface="DM Sans"/>
                <a:sym typeface="DM Sans"/>
              </a:rPr>
              <a:t>California Department of Education (CDE)</a:t>
            </a:r>
          </a:p>
        </p:txBody>
      </p:sp>
      <p:pic>
        <p:nvPicPr>
          <p:cNvPr id="20" name="CDE Logo" descr="A logo of a department of education&#10;&#10;Description automatically generated">
            <a:extLst>
              <a:ext uri="{FF2B5EF4-FFF2-40B4-BE49-F238E27FC236}">
                <a16:creationId xmlns:a16="http://schemas.microsoft.com/office/drawing/2014/main" id="{20225C25-A342-E0AA-E508-1A8D1DE42FA3}"/>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8610602" y="5327850"/>
            <a:ext cx="826067" cy="826067"/>
          </a:xfrm>
          <a:prstGeom prst="rect">
            <a:avLst/>
          </a:prstGeom>
        </p:spPr>
      </p:pic>
      <p:cxnSp>
        <p:nvCxnSpPr>
          <p:cNvPr id="24" name="Straight Connector 23">
            <a:extLst>
              <a:ext uri="{FF2B5EF4-FFF2-40B4-BE49-F238E27FC236}">
                <a16:creationId xmlns:a16="http://schemas.microsoft.com/office/drawing/2014/main" id="{B10A4AB9-B2F3-E87E-87FE-6355E2602AA1}"/>
              </a:ext>
            </a:extLst>
          </p:cNvPr>
          <p:cNvCxnSpPr>
            <a:cxnSpLocks noGrp="1" noRot="1" noMove="1" noResize="1" noEditPoints="1" noAdjustHandles="1" noChangeArrowheads="1" noChangeShapeType="1"/>
          </p:cNvCxnSpPr>
          <p:nvPr userDrawn="1"/>
        </p:nvCxnSpPr>
        <p:spPr>
          <a:xfrm>
            <a:off x="9677400" y="5392742"/>
            <a:ext cx="0" cy="667892"/>
          </a:xfrm>
          <a:prstGeom prst="line">
            <a:avLst/>
          </a:prstGeom>
          <a:ln w="6350"/>
        </p:spPr>
        <p:style>
          <a:lnRef idx="1">
            <a:schemeClr val="dk1"/>
          </a:lnRef>
          <a:fillRef idx="0">
            <a:schemeClr val="dk1"/>
          </a:fillRef>
          <a:effectRef idx="0">
            <a:schemeClr val="dk1"/>
          </a:effectRef>
          <a:fontRef idx="minor">
            <a:schemeClr val="tx1"/>
          </a:fontRef>
        </p:style>
      </p:cxnSp>
      <p:pic>
        <p:nvPicPr>
          <p:cNvPr id="22" name="NSD Logo" descr="A group of fruit with letters&#10;&#10;Description automatically generated">
            <a:extLst>
              <a:ext uri="{FF2B5EF4-FFF2-40B4-BE49-F238E27FC236}">
                <a16:creationId xmlns:a16="http://schemas.microsoft.com/office/drawing/2014/main" id="{990BC572-7532-408A-0335-2D19093265D8}"/>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rcRect l="9037" t="9129" r="7923" b="7612"/>
          <a:stretch/>
        </p:blipFill>
        <p:spPr>
          <a:xfrm>
            <a:off x="9918138" y="5327850"/>
            <a:ext cx="1511865" cy="826067"/>
          </a:xfrm>
          <a:prstGeom prst="rect">
            <a:avLst/>
          </a:prstGeom>
        </p:spPr>
      </p:pic>
    </p:spTree>
    <p:extLst>
      <p:ext uri="{BB962C8B-B14F-4D97-AF65-F5344CB8AC3E}">
        <p14:creationId xmlns:p14="http://schemas.microsoft.com/office/powerpoint/2010/main" val="718844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extLst>
    <p:ext uri="{DCECCB84-F9BA-43D5-87BE-67443E8EF086}">
      <p15:sldGuideLst xmlns:p15="http://schemas.microsoft.com/office/powerpoint/2012/main">
        <p15:guide id="1" orient="horz" pos="2352" userDrawn="1">
          <p15:clr>
            <a:srgbClr val="FBAE40"/>
          </p15:clr>
        </p15:guide>
        <p15:guide id="2" orient="horz" pos="331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tems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6ACBB-0225-64FC-73D2-DE1F0C543104}"/>
              </a:ext>
            </a:extLst>
          </p:cNvPr>
          <p:cNvSpPr>
            <a:spLocks noGrp="1" noRot="1" noMove="1" noResize="1" noEditPoints="1" noAdjustHandles="1" noChangeArrowheads="1" noChangeShapeType="1"/>
          </p:cNvSpPr>
          <p:nvPr>
            <p:ph type="title"/>
          </p:nvPr>
        </p:nvSpPr>
        <p:spPr>
          <a:xfrm>
            <a:off x="839788" y="685802"/>
            <a:ext cx="10515600" cy="990598"/>
          </a:xfrm>
        </p:spPr>
        <p:txBody>
          <a:bodyPr/>
          <a:lstStyle/>
          <a:p>
            <a:r>
              <a:rPr lang="en-US" dirty="0"/>
              <a:t>Click to edit Master title style</a:t>
            </a:r>
          </a:p>
        </p:txBody>
      </p:sp>
      <p:cxnSp>
        <p:nvCxnSpPr>
          <p:cNvPr id="12" name="Straight Connector 11">
            <a:extLst>
              <a:ext uri="{FF2B5EF4-FFF2-40B4-BE49-F238E27FC236}">
                <a16:creationId xmlns:a16="http://schemas.microsoft.com/office/drawing/2014/main" id="{5B7F87A3-DF64-32C4-2057-CE1BB49D8AE4}"/>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5" name="Content Placeholder 3">
            <a:extLst>
              <a:ext uri="{FF2B5EF4-FFF2-40B4-BE49-F238E27FC236}">
                <a16:creationId xmlns:a16="http://schemas.microsoft.com/office/drawing/2014/main" id="{6F7FC5D1-79E4-F6E9-0E2E-CFADA6B41AB1}"/>
              </a:ext>
            </a:extLst>
          </p:cNvPr>
          <p:cNvSpPr>
            <a:spLocks noGrp="1"/>
          </p:cNvSpPr>
          <p:nvPr>
            <p:ph sz="half" idx="17"/>
          </p:nvPr>
        </p:nvSpPr>
        <p:spPr>
          <a:xfrm>
            <a:off x="839791" y="1841579"/>
            <a:ext cx="2513012" cy="4343399"/>
          </a:xfrm>
        </p:spPr>
        <p:txBody>
          <a:bodyPr/>
          <a:lstStyle/>
          <a:p>
            <a:pPr lvl="0"/>
            <a:endParaRPr lang="en-US" dirty="0"/>
          </a:p>
        </p:txBody>
      </p:sp>
      <p:sp>
        <p:nvSpPr>
          <p:cNvPr id="7" name="Date Placeholder 6">
            <a:extLst>
              <a:ext uri="{FF2B5EF4-FFF2-40B4-BE49-F238E27FC236}">
                <a16:creationId xmlns:a16="http://schemas.microsoft.com/office/drawing/2014/main" id="{6752C921-456A-E05C-C236-2614548B4694}"/>
              </a:ext>
            </a:extLst>
          </p:cNvPr>
          <p:cNvSpPr>
            <a:spLocks noGrp="1"/>
          </p:cNvSpPr>
          <p:nvPr>
            <p:ph type="dt" sz="half" idx="10"/>
          </p:nvPr>
        </p:nvSpPr>
        <p:spPr>
          <a:xfrm>
            <a:off x="838202" y="6356355"/>
            <a:ext cx="3198812" cy="365125"/>
          </a:xfrm>
        </p:spPr>
        <p:txBody>
          <a:bodyPr/>
          <a:lstStyle/>
          <a:p>
            <a:fld id="{45EC9120-47E0-41C4-AB92-E034E4D9DADF}" type="datetimeFigureOut">
              <a:rPr lang="en-US" smtClean="0"/>
              <a:t>3/30/2026</a:t>
            </a:fld>
            <a:endParaRPr lang="en-US"/>
          </a:p>
        </p:txBody>
      </p:sp>
      <p:sp>
        <p:nvSpPr>
          <p:cNvPr id="8" name="Footer Placeholder 7">
            <a:extLst>
              <a:ext uri="{FF2B5EF4-FFF2-40B4-BE49-F238E27FC236}">
                <a16:creationId xmlns:a16="http://schemas.microsoft.com/office/drawing/2014/main" id="{F4C033BD-E31E-C29E-04B6-654E52CE29F7}"/>
              </a:ext>
            </a:extLst>
          </p:cNvPr>
          <p:cNvSpPr>
            <a:spLocks noGrp="1"/>
          </p:cNvSpPr>
          <p:nvPr>
            <p:ph type="ftr" sz="quarter" idx="11"/>
          </p:nvPr>
        </p:nvSpPr>
        <p:spPr>
          <a:xfrm>
            <a:off x="4496595" y="6356355"/>
            <a:ext cx="3198812" cy="365125"/>
          </a:xfrm>
        </p:spPr>
        <p:txBody>
          <a:bodyPr/>
          <a:lstStyle/>
          <a:p>
            <a:endParaRPr lang="en-US"/>
          </a:p>
        </p:txBody>
      </p:sp>
      <p:sp>
        <p:nvSpPr>
          <p:cNvPr id="3" name="Slide Number Placeholder 5">
            <a:extLst>
              <a:ext uri="{FF2B5EF4-FFF2-40B4-BE49-F238E27FC236}">
                <a16:creationId xmlns:a16="http://schemas.microsoft.com/office/drawing/2014/main" id="{3EDE11DD-72E4-0BA7-2DA5-C42C070C550C}"/>
              </a:ext>
            </a:extLst>
          </p:cNvPr>
          <p:cNvSpPr>
            <a:spLocks noGrp="1"/>
          </p:cNvSpPr>
          <p:nvPr>
            <p:ph type="sldNum" sz="quarter" idx="12"/>
          </p:nvPr>
        </p:nvSpPr>
        <p:spPr>
          <a:xfrm>
            <a:off x="8610602" y="6356355"/>
            <a:ext cx="2741612" cy="365125"/>
          </a:xfrm>
        </p:spPr>
        <p:txBody>
          <a:bodyPr/>
          <a:lstStyle/>
          <a:p>
            <a:fld id="{44437FBE-6931-4449-B15C-7E0B08E06F2D}" type="slidenum">
              <a:rPr lang="en-US" smtClean="0"/>
              <a:t>‹#›</a:t>
            </a:fld>
            <a:endParaRPr lang="en-US" dirty="0"/>
          </a:p>
        </p:txBody>
      </p:sp>
      <p:pic>
        <p:nvPicPr>
          <p:cNvPr id="9" name="NSD Icon" descr="A yellow circle with black background&#10;&#10;Description automatically generated">
            <a:extLst>
              <a:ext uri="{FF2B5EF4-FFF2-40B4-BE49-F238E27FC236}">
                <a16:creationId xmlns:a16="http://schemas.microsoft.com/office/drawing/2014/main" id="{F0EBFAB5-D8AC-0D59-3C4A-3164D3C371E4}"/>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
        <p:nvSpPr>
          <p:cNvPr id="11" name="Content Placeholder 3">
            <a:extLst>
              <a:ext uri="{FF2B5EF4-FFF2-40B4-BE49-F238E27FC236}">
                <a16:creationId xmlns:a16="http://schemas.microsoft.com/office/drawing/2014/main" id="{B689A8E4-4CAA-ED31-C1FA-E43134F1342D}"/>
              </a:ext>
            </a:extLst>
          </p:cNvPr>
          <p:cNvSpPr>
            <a:spLocks noGrp="1"/>
          </p:cNvSpPr>
          <p:nvPr>
            <p:ph sz="half" idx="18"/>
          </p:nvPr>
        </p:nvSpPr>
        <p:spPr>
          <a:xfrm>
            <a:off x="3506260" y="1841579"/>
            <a:ext cx="2513012" cy="4343399"/>
          </a:xfrm>
        </p:spPr>
        <p:txBody>
          <a:bodyPr/>
          <a:lstStyle/>
          <a:p>
            <a:pPr lvl="0"/>
            <a:endParaRPr lang="en-US" dirty="0"/>
          </a:p>
        </p:txBody>
      </p:sp>
      <p:sp>
        <p:nvSpPr>
          <p:cNvPr id="14" name="Content Placeholder 3">
            <a:extLst>
              <a:ext uri="{FF2B5EF4-FFF2-40B4-BE49-F238E27FC236}">
                <a16:creationId xmlns:a16="http://schemas.microsoft.com/office/drawing/2014/main" id="{28CE0E48-2F28-207C-B20A-42C9252A2E8B}"/>
              </a:ext>
            </a:extLst>
          </p:cNvPr>
          <p:cNvSpPr>
            <a:spLocks noGrp="1"/>
          </p:cNvSpPr>
          <p:nvPr>
            <p:ph sz="half" idx="20"/>
          </p:nvPr>
        </p:nvSpPr>
        <p:spPr>
          <a:xfrm>
            <a:off x="6172732" y="1828806"/>
            <a:ext cx="2513012" cy="4343399"/>
          </a:xfrm>
        </p:spPr>
        <p:txBody>
          <a:bodyPr/>
          <a:lstStyle/>
          <a:p>
            <a:pPr lvl="0"/>
            <a:endParaRPr lang="en-US" dirty="0"/>
          </a:p>
        </p:txBody>
      </p:sp>
      <p:sp>
        <p:nvSpPr>
          <p:cNvPr id="16" name="Content Placeholder 3">
            <a:extLst>
              <a:ext uri="{FF2B5EF4-FFF2-40B4-BE49-F238E27FC236}">
                <a16:creationId xmlns:a16="http://schemas.microsoft.com/office/drawing/2014/main" id="{2089A23D-ACA4-0DBB-6556-B312E64183D1}"/>
              </a:ext>
            </a:extLst>
          </p:cNvPr>
          <p:cNvSpPr>
            <a:spLocks noGrp="1"/>
          </p:cNvSpPr>
          <p:nvPr>
            <p:ph sz="half" idx="22"/>
          </p:nvPr>
        </p:nvSpPr>
        <p:spPr>
          <a:xfrm>
            <a:off x="8839203" y="1828806"/>
            <a:ext cx="2513012" cy="4343399"/>
          </a:xfrm>
        </p:spPr>
        <p:txBody>
          <a:bodyPr/>
          <a:lstStyle/>
          <a:p>
            <a:pPr lvl="0"/>
            <a:endParaRPr lang="en-US" dirty="0"/>
          </a:p>
        </p:txBody>
      </p:sp>
    </p:spTree>
    <p:extLst>
      <p:ext uri="{BB962C8B-B14F-4D97-AF65-F5344CB8AC3E}">
        <p14:creationId xmlns:p14="http://schemas.microsoft.com/office/powerpoint/2010/main" val="306077938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items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6ACBB-0225-64FC-73D2-DE1F0C543104}"/>
              </a:ext>
            </a:extLst>
          </p:cNvPr>
          <p:cNvSpPr>
            <a:spLocks noGrp="1" noRot="1" noMove="1" noResize="1" noEditPoints="1" noAdjustHandles="1" noChangeArrowheads="1" noChangeShapeType="1"/>
          </p:cNvSpPr>
          <p:nvPr>
            <p:ph type="title"/>
          </p:nvPr>
        </p:nvSpPr>
        <p:spPr>
          <a:xfrm>
            <a:off x="839788" y="685802"/>
            <a:ext cx="10515600" cy="990598"/>
          </a:xfrm>
        </p:spPr>
        <p:txBody>
          <a:bodyPr/>
          <a:lstStyle/>
          <a:p>
            <a:r>
              <a:rPr lang="en-US" dirty="0"/>
              <a:t>Click to edit Master title style</a:t>
            </a:r>
          </a:p>
        </p:txBody>
      </p:sp>
      <p:cxnSp>
        <p:nvCxnSpPr>
          <p:cNvPr id="12" name="Straight Connector 11">
            <a:extLst>
              <a:ext uri="{FF2B5EF4-FFF2-40B4-BE49-F238E27FC236}">
                <a16:creationId xmlns:a16="http://schemas.microsoft.com/office/drawing/2014/main" id="{5B7F87A3-DF64-32C4-2057-CE1BB49D8AE4}"/>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5" name="Content Placeholder 3">
            <a:extLst>
              <a:ext uri="{FF2B5EF4-FFF2-40B4-BE49-F238E27FC236}">
                <a16:creationId xmlns:a16="http://schemas.microsoft.com/office/drawing/2014/main" id="{6F7FC5D1-79E4-F6E9-0E2E-CFADA6B41AB1}"/>
              </a:ext>
            </a:extLst>
          </p:cNvPr>
          <p:cNvSpPr>
            <a:spLocks noGrp="1"/>
          </p:cNvSpPr>
          <p:nvPr>
            <p:ph sz="half" idx="17"/>
          </p:nvPr>
        </p:nvSpPr>
        <p:spPr>
          <a:xfrm>
            <a:off x="839790" y="1841583"/>
            <a:ext cx="3198812" cy="1844713"/>
          </a:xfrm>
        </p:spPr>
        <p:txBody>
          <a:bodyPr/>
          <a:lstStyle/>
          <a:p>
            <a:pPr lvl="0"/>
            <a:endParaRPr lang="en-US" dirty="0"/>
          </a:p>
        </p:txBody>
      </p:sp>
      <p:sp>
        <p:nvSpPr>
          <p:cNvPr id="6" name="Content Placeholder 3">
            <a:extLst>
              <a:ext uri="{FF2B5EF4-FFF2-40B4-BE49-F238E27FC236}">
                <a16:creationId xmlns:a16="http://schemas.microsoft.com/office/drawing/2014/main" id="{4FB66D9B-0D26-199F-4E0C-54C74AE3B131}"/>
              </a:ext>
            </a:extLst>
          </p:cNvPr>
          <p:cNvSpPr>
            <a:spLocks noGrp="1"/>
          </p:cNvSpPr>
          <p:nvPr>
            <p:ph sz="half" idx="18"/>
          </p:nvPr>
        </p:nvSpPr>
        <p:spPr>
          <a:xfrm>
            <a:off x="4496595" y="1839161"/>
            <a:ext cx="3198812" cy="1847135"/>
          </a:xfrm>
        </p:spPr>
        <p:txBody>
          <a:bodyPr/>
          <a:lstStyle/>
          <a:p>
            <a:pPr lvl="0"/>
            <a:endParaRPr lang="en-US" dirty="0"/>
          </a:p>
        </p:txBody>
      </p:sp>
      <p:sp>
        <p:nvSpPr>
          <p:cNvPr id="10" name="Content Placeholder 3">
            <a:extLst>
              <a:ext uri="{FF2B5EF4-FFF2-40B4-BE49-F238E27FC236}">
                <a16:creationId xmlns:a16="http://schemas.microsoft.com/office/drawing/2014/main" id="{E256C92E-E375-ECC3-6988-C33A526A0C71}"/>
              </a:ext>
            </a:extLst>
          </p:cNvPr>
          <p:cNvSpPr>
            <a:spLocks noGrp="1"/>
          </p:cNvSpPr>
          <p:nvPr>
            <p:ph sz="half" idx="19"/>
          </p:nvPr>
        </p:nvSpPr>
        <p:spPr>
          <a:xfrm>
            <a:off x="8153402" y="1837949"/>
            <a:ext cx="3198812" cy="1849557"/>
          </a:xfrm>
        </p:spPr>
        <p:txBody>
          <a:bodyPr/>
          <a:lstStyle/>
          <a:p>
            <a:pPr lvl="0"/>
            <a:endParaRPr lang="en-US" dirty="0"/>
          </a:p>
        </p:txBody>
      </p:sp>
      <p:sp>
        <p:nvSpPr>
          <p:cNvPr id="4" name="Content Placeholder 3">
            <a:extLst>
              <a:ext uri="{FF2B5EF4-FFF2-40B4-BE49-F238E27FC236}">
                <a16:creationId xmlns:a16="http://schemas.microsoft.com/office/drawing/2014/main" id="{C9BB6AB9-A574-4E67-D88C-2E68A94B4CB2}"/>
              </a:ext>
            </a:extLst>
          </p:cNvPr>
          <p:cNvSpPr>
            <a:spLocks noGrp="1"/>
          </p:cNvSpPr>
          <p:nvPr>
            <p:ph sz="half" idx="2"/>
          </p:nvPr>
        </p:nvSpPr>
        <p:spPr>
          <a:xfrm>
            <a:off x="839790" y="3959983"/>
            <a:ext cx="3198812" cy="1844713"/>
          </a:xfrm>
        </p:spPr>
        <p:txBody>
          <a:bodyPr/>
          <a:lstStyle/>
          <a:p>
            <a:pPr lvl="0"/>
            <a:endParaRPr lang="en-US" dirty="0"/>
          </a:p>
        </p:txBody>
      </p:sp>
      <p:sp>
        <p:nvSpPr>
          <p:cNvPr id="19" name="Content Placeholder 3">
            <a:extLst>
              <a:ext uri="{FF2B5EF4-FFF2-40B4-BE49-F238E27FC236}">
                <a16:creationId xmlns:a16="http://schemas.microsoft.com/office/drawing/2014/main" id="{F445153C-D407-8EB8-BFD5-3A3B9C3DC513}"/>
              </a:ext>
            </a:extLst>
          </p:cNvPr>
          <p:cNvSpPr>
            <a:spLocks noGrp="1"/>
          </p:cNvSpPr>
          <p:nvPr>
            <p:ph sz="half" idx="14"/>
          </p:nvPr>
        </p:nvSpPr>
        <p:spPr>
          <a:xfrm>
            <a:off x="4496595" y="3957560"/>
            <a:ext cx="3198812" cy="1847135"/>
          </a:xfrm>
        </p:spPr>
        <p:txBody>
          <a:bodyPr/>
          <a:lstStyle/>
          <a:p>
            <a:pPr lvl="0"/>
            <a:endParaRPr lang="en-US" dirty="0"/>
          </a:p>
        </p:txBody>
      </p:sp>
      <p:sp>
        <p:nvSpPr>
          <p:cNvPr id="21" name="Content Placeholder 3">
            <a:extLst>
              <a:ext uri="{FF2B5EF4-FFF2-40B4-BE49-F238E27FC236}">
                <a16:creationId xmlns:a16="http://schemas.microsoft.com/office/drawing/2014/main" id="{FAE7E2A3-4878-876F-4260-ED01E82B26CB}"/>
              </a:ext>
            </a:extLst>
          </p:cNvPr>
          <p:cNvSpPr>
            <a:spLocks noGrp="1"/>
          </p:cNvSpPr>
          <p:nvPr>
            <p:ph sz="half" idx="16"/>
          </p:nvPr>
        </p:nvSpPr>
        <p:spPr>
          <a:xfrm>
            <a:off x="8153402" y="3955139"/>
            <a:ext cx="3198812" cy="1849557"/>
          </a:xfrm>
        </p:spPr>
        <p:txBody>
          <a:bodyPr/>
          <a:lstStyle/>
          <a:p>
            <a:pPr lvl="0"/>
            <a:endParaRPr lang="en-US" dirty="0"/>
          </a:p>
        </p:txBody>
      </p:sp>
      <p:sp>
        <p:nvSpPr>
          <p:cNvPr id="7" name="Date Placeholder 6">
            <a:extLst>
              <a:ext uri="{FF2B5EF4-FFF2-40B4-BE49-F238E27FC236}">
                <a16:creationId xmlns:a16="http://schemas.microsoft.com/office/drawing/2014/main" id="{6752C921-456A-E05C-C236-2614548B4694}"/>
              </a:ext>
            </a:extLst>
          </p:cNvPr>
          <p:cNvSpPr>
            <a:spLocks noGrp="1"/>
          </p:cNvSpPr>
          <p:nvPr>
            <p:ph type="dt" sz="half" idx="10"/>
          </p:nvPr>
        </p:nvSpPr>
        <p:spPr>
          <a:xfrm>
            <a:off x="838202" y="6356355"/>
            <a:ext cx="3198812" cy="365125"/>
          </a:xfrm>
        </p:spPr>
        <p:txBody>
          <a:bodyPr/>
          <a:lstStyle/>
          <a:p>
            <a:fld id="{45EC9120-47E0-41C4-AB92-E034E4D9DADF}" type="datetimeFigureOut">
              <a:rPr lang="en-US" smtClean="0"/>
              <a:t>3/30/2026</a:t>
            </a:fld>
            <a:endParaRPr lang="en-US"/>
          </a:p>
        </p:txBody>
      </p:sp>
      <p:sp>
        <p:nvSpPr>
          <p:cNvPr id="8" name="Footer Placeholder 7">
            <a:extLst>
              <a:ext uri="{FF2B5EF4-FFF2-40B4-BE49-F238E27FC236}">
                <a16:creationId xmlns:a16="http://schemas.microsoft.com/office/drawing/2014/main" id="{F4C033BD-E31E-C29E-04B6-654E52CE29F7}"/>
              </a:ext>
            </a:extLst>
          </p:cNvPr>
          <p:cNvSpPr>
            <a:spLocks noGrp="1"/>
          </p:cNvSpPr>
          <p:nvPr>
            <p:ph type="ftr" sz="quarter" idx="11"/>
          </p:nvPr>
        </p:nvSpPr>
        <p:spPr>
          <a:xfrm>
            <a:off x="4496595" y="6356355"/>
            <a:ext cx="3198812" cy="365125"/>
          </a:xfrm>
        </p:spPr>
        <p:txBody>
          <a:bodyPr/>
          <a:lstStyle/>
          <a:p>
            <a:endParaRPr lang="en-US"/>
          </a:p>
        </p:txBody>
      </p:sp>
      <p:sp>
        <p:nvSpPr>
          <p:cNvPr id="3" name="Slide Number Placeholder 5">
            <a:extLst>
              <a:ext uri="{FF2B5EF4-FFF2-40B4-BE49-F238E27FC236}">
                <a16:creationId xmlns:a16="http://schemas.microsoft.com/office/drawing/2014/main" id="{3EDE11DD-72E4-0BA7-2DA5-C42C070C550C}"/>
              </a:ext>
            </a:extLst>
          </p:cNvPr>
          <p:cNvSpPr>
            <a:spLocks noGrp="1"/>
          </p:cNvSpPr>
          <p:nvPr>
            <p:ph type="sldNum" sz="quarter" idx="12"/>
          </p:nvPr>
        </p:nvSpPr>
        <p:spPr>
          <a:xfrm>
            <a:off x="8610602" y="6356355"/>
            <a:ext cx="2741612" cy="365125"/>
          </a:xfrm>
        </p:spPr>
        <p:txBody>
          <a:bodyPr/>
          <a:lstStyle/>
          <a:p>
            <a:fld id="{44437FBE-6931-4449-B15C-7E0B08E06F2D}" type="slidenum">
              <a:rPr lang="en-US" smtClean="0"/>
              <a:t>‹#›</a:t>
            </a:fld>
            <a:endParaRPr lang="en-US" dirty="0"/>
          </a:p>
        </p:txBody>
      </p:sp>
      <p:pic>
        <p:nvPicPr>
          <p:cNvPr id="9" name="NSD Icon" descr="A yellow circle with black background&#10;&#10;Description automatically generated">
            <a:extLst>
              <a:ext uri="{FF2B5EF4-FFF2-40B4-BE49-F238E27FC236}">
                <a16:creationId xmlns:a16="http://schemas.microsoft.com/office/drawing/2014/main" id="{F0EBFAB5-D8AC-0D59-3C4A-3164D3C371E4}"/>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66143851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titles + 3 items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6ACBB-0225-64FC-73D2-DE1F0C543104}"/>
              </a:ext>
            </a:extLst>
          </p:cNvPr>
          <p:cNvSpPr>
            <a:spLocks noGrp="1" noRot="1" noMove="1" noResize="1" noEditPoints="1" noAdjustHandles="1" noChangeArrowheads="1" noChangeShapeType="1"/>
          </p:cNvSpPr>
          <p:nvPr>
            <p:ph type="title"/>
          </p:nvPr>
        </p:nvSpPr>
        <p:spPr>
          <a:xfrm>
            <a:off x="839788" y="685800"/>
            <a:ext cx="10515600" cy="990598"/>
          </a:xfrm>
        </p:spPr>
        <p:txBody>
          <a:bodyPr/>
          <a:lstStyle/>
          <a:p>
            <a:r>
              <a:rPr lang="en-US"/>
              <a:t>Click to edit Master title style</a:t>
            </a:r>
          </a:p>
        </p:txBody>
      </p:sp>
      <p:cxnSp>
        <p:nvCxnSpPr>
          <p:cNvPr id="12" name="Straight Connector 11">
            <a:extLst>
              <a:ext uri="{FF2B5EF4-FFF2-40B4-BE49-F238E27FC236}">
                <a16:creationId xmlns:a16="http://schemas.microsoft.com/office/drawing/2014/main" id="{5B7F87A3-DF64-32C4-2057-CE1BB49D8AE4}"/>
              </a:ext>
            </a:extLst>
          </p:cNvPr>
          <p:cNvCxnSpPr>
            <a:cxnSpLocks/>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Text Placeholder 2">
            <a:extLst>
              <a:ext uri="{FF2B5EF4-FFF2-40B4-BE49-F238E27FC236}">
                <a16:creationId xmlns:a16="http://schemas.microsoft.com/office/drawing/2014/main" id="{C662A57D-54F2-8047-BA6E-AB0FC72E60B1}"/>
              </a:ext>
            </a:extLst>
          </p:cNvPr>
          <p:cNvSpPr>
            <a:spLocks noGrp="1"/>
          </p:cNvSpPr>
          <p:nvPr>
            <p:ph type="body" idx="1"/>
          </p:nvPr>
        </p:nvSpPr>
        <p:spPr>
          <a:xfrm>
            <a:off x="839790" y="1828805"/>
            <a:ext cx="3198812" cy="1768517"/>
          </a:xfrm>
        </p:spPr>
        <p:txBody>
          <a:bodyPr anchor="t"/>
          <a:lstStyle>
            <a:lvl1pPr marL="0" indent="0">
              <a:buNone/>
              <a:defRPr sz="2400" b="0"/>
            </a:lvl1pPr>
            <a:lvl2pPr marL="457181" indent="0">
              <a:buNone/>
              <a:defRPr sz="2000" b="1"/>
            </a:lvl2pPr>
            <a:lvl3pPr marL="914361" indent="0">
              <a:buNone/>
              <a:defRPr sz="1800" b="1"/>
            </a:lvl3pPr>
            <a:lvl4pPr marL="1371542" indent="0">
              <a:buNone/>
              <a:defRPr sz="1600" b="1"/>
            </a:lvl4pPr>
            <a:lvl5pPr marL="1828722" indent="0">
              <a:buNone/>
              <a:defRPr sz="1600" b="1"/>
            </a:lvl5pPr>
            <a:lvl6pPr marL="2285903" indent="0">
              <a:buNone/>
              <a:defRPr sz="1600" b="1"/>
            </a:lvl6pPr>
            <a:lvl7pPr marL="2743083" indent="0">
              <a:buNone/>
              <a:defRPr sz="1600" b="1"/>
            </a:lvl7pPr>
            <a:lvl8pPr marL="3200264" indent="0">
              <a:buNone/>
              <a:defRPr sz="1600" b="1"/>
            </a:lvl8pPr>
            <a:lvl9pPr marL="3657445"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9BB6AB9-A574-4E67-D88C-2E68A94B4CB2}"/>
              </a:ext>
            </a:extLst>
          </p:cNvPr>
          <p:cNvSpPr>
            <a:spLocks noGrp="1"/>
          </p:cNvSpPr>
          <p:nvPr>
            <p:ph sz="half" idx="2"/>
          </p:nvPr>
        </p:nvSpPr>
        <p:spPr>
          <a:xfrm>
            <a:off x="839790" y="3657607"/>
            <a:ext cx="3198812" cy="2209797"/>
          </a:xfrm>
        </p:spPr>
        <p:txBody>
          <a:bodyPr/>
          <a:lstStyle>
            <a:lvl1pPr>
              <a:defRPr>
                <a:solidFill>
                  <a:schemeClr val="tx1">
                    <a:lumMod val="50000"/>
                  </a:schemeClr>
                </a:solidFill>
              </a:defRPr>
            </a:lvl1pPr>
          </a:lstStyle>
          <a:p>
            <a:pPr lvl="0"/>
            <a:endParaRPr lang="en-US" dirty="0"/>
          </a:p>
        </p:txBody>
      </p:sp>
      <p:sp>
        <p:nvSpPr>
          <p:cNvPr id="18" name="Text Placeholder 2">
            <a:extLst>
              <a:ext uri="{FF2B5EF4-FFF2-40B4-BE49-F238E27FC236}">
                <a16:creationId xmlns:a16="http://schemas.microsoft.com/office/drawing/2014/main" id="{5FF81FCC-C147-27D9-236A-7515C22EFA13}"/>
              </a:ext>
            </a:extLst>
          </p:cNvPr>
          <p:cNvSpPr>
            <a:spLocks noGrp="1"/>
          </p:cNvSpPr>
          <p:nvPr>
            <p:ph type="body" idx="13"/>
          </p:nvPr>
        </p:nvSpPr>
        <p:spPr>
          <a:xfrm>
            <a:off x="4496595" y="1828805"/>
            <a:ext cx="3198812" cy="1768517"/>
          </a:xfrm>
        </p:spPr>
        <p:txBody>
          <a:bodyPr anchor="t"/>
          <a:lstStyle>
            <a:lvl1pPr marL="0" indent="0">
              <a:buNone/>
              <a:defRPr sz="2400" b="0"/>
            </a:lvl1pPr>
            <a:lvl2pPr marL="457181" indent="0">
              <a:buNone/>
              <a:defRPr sz="2000" b="1"/>
            </a:lvl2pPr>
            <a:lvl3pPr marL="914361" indent="0">
              <a:buNone/>
              <a:defRPr sz="1800" b="1"/>
            </a:lvl3pPr>
            <a:lvl4pPr marL="1371542" indent="0">
              <a:buNone/>
              <a:defRPr sz="1600" b="1"/>
            </a:lvl4pPr>
            <a:lvl5pPr marL="1828722" indent="0">
              <a:buNone/>
              <a:defRPr sz="1600" b="1"/>
            </a:lvl5pPr>
            <a:lvl6pPr marL="2285903" indent="0">
              <a:buNone/>
              <a:defRPr sz="1600" b="1"/>
            </a:lvl6pPr>
            <a:lvl7pPr marL="2743083" indent="0">
              <a:buNone/>
              <a:defRPr sz="1600" b="1"/>
            </a:lvl7pPr>
            <a:lvl8pPr marL="3200264" indent="0">
              <a:buNone/>
              <a:defRPr sz="1600" b="1"/>
            </a:lvl8pPr>
            <a:lvl9pPr marL="3657445" indent="0">
              <a:buNone/>
              <a:defRPr sz="1600" b="1"/>
            </a:lvl9pPr>
          </a:lstStyle>
          <a:p>
            <a:pPr lvl="0"/>
            <a:r>
              <a:rPr lang="en-US" dirty="0"/>
              <a:t>Click to edit Master text styles</a:t>
            </a:r>
          </a:p>
        </p:txBody>
      </p:sp>
      <p:sp>
        <p:nvSpPr>
          <p:cNvPr id="19" name="Content Placeholder 3">
            <a:extLst>
              <a:ext uri="{FF2B5EF4-FFF2-40B4-BE49-F238E27FC236}">
                <a16:creationId xmlns:a16="http://schemas.microsoft.com/office/drawing/2014/main" id="{F445153C-D407-8EB8-BFD5-3A3B9C3DC513}"/>
              </a:ext>
            </a:extLst>
          </p:cNvPr>
          <p:cNvSpPr>
            <a:spLocks noGrp="1"/>
          </p:cNvSpPr>
          <p:nvPr>
            <p:ph sz="half" idx="14"/>
          </p:nvPr>
        </p:nvSpPr>
        <p:spPr>
          <a:xfrm>
            <a:off x="4496595" y="3657607"/>
            <a:ext cx="3198812" cy="2209797"/>
          </a:xfrm>
        </p:spPr>
        <p:txBody>
          <a:bodyPr/>
          <a:lstStyle>
            <a:lvl1pPr>
              <a:defRPr>
                <a:solidFill>
                  <a:schemeClr val="tx1">
                    <a:lumMod val="50000"/>
                  </a:schemeClr>
                </a:solidFill>
              </a:defRPr>
            </a:lvl1pPr>
          </a:lstStyle>
          <a:p>
            <a:pPr lvl="0"/>
            <a:endParaRPr lang="en-US" dirty="0"/>
          </a:p>
        </p:txBody>
      </p:sp>
      <p:sp>
        <p:nvSpPr>
          <p:cNvPr id="20" name="Text Placeholder 2">
            <a:extLst>
              <a:ext uri="{FF2B5EF4-FFF2-40B4-BE49-F238E27FC236}">
                <a16:creationId xmlns:a16="http://schemas.microsoft.com/office/drawing/2014/main" id="{0A729D12-62A4-4543-5729-21CB0101C5FD}"/>
              </a:ext>
            </a:extLst>
          </p:cNvPr>
          <p:cNvSpPr>
            <a:spLocks noGrp="1"/>
          </p:cNvSpPr>
          <p:nvPr>
            <p:ph type="body" idx="15"/>
          </p:nvPr>
        </p:nvSpPr>
        <p:spPr>
          <a:xfrm>
            <a:off x="8153402" y="1828805"/>
            <a:ext cx="3198812" cy="1768517"/>
          </a:xfrm>
        </p:spPr>
        <p:txBody>
          <a:bodyPr anchor="t"/>
          <a:lstStyle>
            <a:lvl1pPr marL="0" indent="0">
              <a:buNone/>
              <a:defRPr sz="2400" b="0"/>
            </a:lvl1pPr>
            <a:lvl2pPr marL="457181" indent="0">
              <a:buNone/>
              <a:defRPr sz="2000" b="1"/>
            </a:lvl2pPr>
            <a:lvl3pPr marL="914361" indent="0">
              <a:buNone/>
              <a:defRPr sz="1800" b="1"/>
            </a:lvl3pPr>
            <a:lvl4pPr marL="1371542" indent="0">
              <a:buNone/>
              <a:defRPr sz="1600" b="1"/>
            </a:lvl4pPr>
            <a:lvl5pPr marL="1828722" indent="0">
              <a:buNone/>
              <a:defRPr sz="1600" b="1"/>
            </a:lvl5pPr>
            <a:lvl6pPr marL="2285903" indent="0">
              <a:buNone/>
              <a:defRPr sz="1600" b="1"/>
            </a:lvl6pPr>
            <a:lvl7pPr marL="2743083" indent="0">
              <a:buNone/>
              <a:defRPr sz="1600" b="1"/>
            </a:lvl7pPr>
            <a:lvl8pPr marL="3200264" indent="0">
              <a:buNone/>
              <a:defRPr sz="1600" b="1"/>
            </a:lvl8pPr>
            <a:lvl9pPr marL="3657445" indent="0">
              <a:buNone/>
              <a:defRPr sz="1600" b="1"/>
            </a:lvl9pPr>
          </a:lstStyle>
          <a:p>
            <a:pPr lvl="0"/>
            <a:r>
              <a:rPr lang="en-US" dirty="0"/>
              <a:t>Click to edit Master text styles</a:t>
            </a:r>
          </a:p>
        </p:txBody>
      </p:sp>
      <p:sp>
        <p:nvSpPr>
          <p:cNvPr id="21" name="Content Placeholder 3">
            <a:extLst>
              <a:ext uri="{FF2B5EF4-FFF2-40B4-BE49-F238E27FC236}">
                <a16:creationId xmlns:a16="http://schemas.microsoft.com/office/drawing/2014/main" id="{FAE7E2A3-4878-876F-4260-ED01E82B26CB}"/>
              </a:ext>
            </a:extLst>
          </p:cNvPr>
          <p:cNvSpPr>
            <a:spLocks noGrp="1"/>
          </p:cNvSpPr>
          <p:nvPr>
            <p:ph sz="half" idx="16"/>
          </p:nvPr>
        </p:nvSpPr>
        <p:spPr>
          <a:xfrm>
            <a:off x="8153402" y="3657607"/>
            <a:ext cx="3198812" cy="2209797"/>
          </a:xfrm>
        </p:spPr>
        <p:txBody>
          <a:bodyPr/>
          <a:lstStyle>
            <a:lvl1pPr>
              <a:defRPr>
                <a:solidFill>
                  <a:schemeClr val="tx1">
                    <a:lumMod val="50000"/>
                  </a:schemeClr>
                </a:solidFill>
              </a:defRPr>
            </a:lvl1pPr>
          </a:lstStyle>
          <a:p>
            <a:pPr lvl="0"/>
            <a:endParaRPr lang="en-US" dirty="0"/>
          </a:p>
        </p:txBody>
      </p:sp>
      <p:sp>
        <p:nvSpPr>
          <p:cNvPr id="7" name="Date Placeholder 6">
            <a:extLst>
              <a:ext uri="{FF2B5EF4-FFF2-40B4-BE49-F238E27FC236}">
                <a16:creationId xmlns:a16="http://schemas.microsoft.com/office/drawing/2014/main" id="{6752C921-456A-E05C-C236-2614548B4694}"/>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8" name="Footer Placeholder 7">
            <a:extLst>
              <a:ext uri="{FF2B5EF4-FFF2-40B4-BE49-F238E27FC236}">
                <a16:creationId xmlns:a16="http://schemas.microsoft.com/office/drawing/2014/main" id="{F4C033BD-E31E-C29E-04B6-654E52CE29F7}"/>
              </a:ext>
            </a:extLst>
          </p:cNvPr>
          <p:cNvSpPr>
            <a:spLocks noGrp="1"/>
          </p:cNvSpPr>
          <p:nvPr>
            <p:ph type="ftr" sz="quarter" idx="11"/>
          </p:nvPr>
        </p:nvSpPr>
        <p:spPr/>
        <p:txBody>
          <a:bodyPr/>
          <a:lstStyle/>
          <a:p>
            <a:endParaRPr lang="en-US"/>
          </a:p>
        </p:txBody>
      </p:sp>
      <p:sp>
        <p:nvSpPr>
          <p:cNvPr id="5" name="Slide Number Placeholder 5">
            <a:extLst>
              <a:ext uri="{FF2B5EF4-FFF2-40B4-BE49-F238E27FC236}">
                <a16:creationId xmlns:a16="http://schemas.microsoft.com/office/drawing/2014/main" id="{5F4FC026-0EBE-4A40-7914-D0E97D6E1EF2}"/>
              </a:ext>
            </a:extLst>
          </p:cNvPr>
          <p:cNvSpPr>
            <a:spLocks noGrp="1"/>
          </p:cNvSpPr>
          <p:nvPr>
            <p:ph type="sldNum" sz="quarter" idx="12"/>
          </p:nvPr>
        </p:nvSpPr>
        <p:spPr>
          <a:xfrm>
            <a:off x="8610602" y="6356355"/>
            <a:ext cx="2741612" cy="365125"/>
          </a:xfrm>
        </p:spPr>
        <p:txBody>
          <a:bodyPr/>
          <a:lstStyle/>
          <a:p>
            <a:fld id="{44437FBE-6931-4449-B15C-7E0B08E06F2D}" type="slidenum">
              <a:rPr lang="en-US" smtClean="0"/>
              <a:t>‹#›</a:t>
            </a:fld>
            <a:endParaRPr lang="en-US" dirty="0"/>
          </a:p>
        </p:txBody>
      </p:sp>
      <p:pic>
        <p:nvPicPr>
          <p:cNvPr id="6" name="NSD Icon" descr="A yellow circle with black background&#10;&#10;Description automatically generated">
            <a:extLst>
              <a:ext uri="{FF2B5EF4-FFF2-40B4-BE49-F238E27FC236}">
                <a16:creationId xmlns:a16="http://schemas.microsoft.com/office/drawing/2014/main" id="{C2AA2A0D-4DA3-6B34-4CE8-6D7463B6A2E7}"/>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410335475"/>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AF941-8DBC-C0B9-ABCE-C2A2EB21A9F0}"/>
              </a:ext>
            </a:extLst>
          </p:cNvPr>
          <p:cNvSpPr>
            <a:spLocks noGrp="1" noRot="1" noMove="1" noResize="1" noEditPoints="1" noAdjustHandles="1" noChangeArrowheads="1" noChangeShapeType="1"/>
          </p:cNvSpPr>
          <p:nvPr>
            <p:ph type="title"/>
          </p:nvPr>
        </p:nvSpPr>
        <p:spPr>
          <a:xfrm>
            <a:off x="839788" y="685803"/>
            <a:ext cx="3932238" cy="990601"/>
          </a:xfrm>
        </p:spPr>
        <p:txBody>
          <a:bodyPr anchor="ctr"/>
          <a:lstStyle>
            <a:lvl1pPr>
              <a:defRPr sz="3200"/>
            </a:lvl1pPr>
          </a:lstStyle>
          <a:p>
            <a:r>
              <a:rPr lang="en-US" dirty="0"/>
              <a:t>Click to edit Master title style</a:t>
            </a:r>
          </a:p>
        </p:txBody>
      </p:sp>
      <p:cxnSp>
        <p:nvCxnSpPr>
          <p:cNvPr id="7" name="Straight Connector 6">
            <a:extLst>
              <a:ext uri="{FF2B5EF4-FFF2-40B4-BE49-F238E27FC236}">
                <a16:creationId xmlns:a16="http://schemas.microsoft.com/office/drawing/2014/main" id="{0298CC55-C5B9-88F6-4CEE-DC275A16C1D3}"/>
              </a:ext>
            </a:extLst>
          </p:cNvPr>
          <p:cNvCxnSpPr>
            <a:cxnSpLocks noGrp="1" noRot="1" noMove="1" noResize="1" noEditPoints="1" noAdjustHandles="1" noChangeArrowheads="1" noChangeShapeType="1"/>
          </p:cNvCxnSpPr>
          <p:nvPr userDrawn="1"/>
        </p:nvCxnSpPr>
        <p:spPr>
          <a:xfrm>
            <a:off x="838200" y="1752600"/>
            <a:ext cx="3962400" cy="0"/>
          </a:xfrm>
          <a:prstGeom prst="line">
            <a:avLst/>
          </a:prstGeom>
          <a:ln w="9525"/>
        </p:spPr>
        <p:style>
          <a:lnRef idx="2">
            <a:schemeClr val="dk1"/>
          </a:lnRef>
          <a:fillRef idx="0">
            <a:schemeClr val="dk1"/>
          </a:fillRef>
          <a:effectRef idx="1">
            <a:schemeClr val="dk1"/>
          </a:effectRef>
          <a:fontRef idx="minor">
            <a:schemeClr val="tx1"/>
          </a:fontRef>
        </p:style>
      </p:cxnSp>
      <p:sp>
        <p:nvSpPr>
          <p:cNvPr id="4" name="Text Placeholder 3">
            <a:extLst>
              <a:ext uri="{FF2B5EF4-FFF2-40B4-BE49-F238E27FC236}">
                <a16:creationId xmlns:a16="http://schemas.microsoft.com/office/drawing/2014/main" id="{52FAC39D-1382-D323-39EF-4B23C9A3330F}"/>
              </a:ext>
            </a:extLst>
          </p:cNvPr>
          <p:cNvSpPr>
            <a:spLocks noGrp="1"/>
          </p:cNvSpPr>
          <p:nvPr>
            <p:ph type="body" sz="half" idx="2"/>
          </p:nvPr>
        </p:nvSpPr>
        <p:spPr>
          <a:xfrm>
            <a:off x="839788" y="1828800"/>
            <a:ext cx="3932238" cy="4040188"/>
          </a:xfrm>
        </p:spPr>
        <p:txBody>
          <a:bodyPr>
            <a:normAutofit/>
          </a:bodyPr>
          <a:lstStyle>
            <a:lvl1pPr marL="0" indent="0">
              <a:buNone/>
              <a:defRPr sz="2400"/>
            </a:lvl1pPr>
            <a:lvl2pPr marL="457181" indent="0">
              <a:buNone/>
              <a:defRPr sz="1400"/>
            </a:lvl2pPr>
            <a:lvl3pPr marL="914361" indent="0">
              <a:buNone/>
              <a:defRPr sz="1200"/>
            </a:lvl3pPr>
            <a:lvl4pPr marL="1371542" indent="0">
              <a:buNone/>
              <a:defRPr sz="1000"/>
            </a:lvl4pPr>
            <a:lvl5pPr marL="1828722" indent="0">
              <a:buNone/>
              <a:defRPr sz="1000"/>
            </a:lvl5pPr>
            <a:lvl6pPr marL="2285903" indent="0">
              <a:buNone/>
              <a:defRPr sz="1000"/>
            </a:lvl6pPr>
            <a:lvl7pPr marL="2743083" indent="0">
              <a:buNone/>
              <a:defRPr sz="1000"/>
            </a:lvl7pPr>
            <a:lvl8pPr marL="3200264" indent="0">
              <a:buNone/>
              <a:defRPr sz="1000"/>
            </a:lvl8pPr>
            <a:lvl9pPr marL="3657445"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C29273A0-DA21-CED3-4909-A9979F9881A7}"/>
              </a:ext>
            </a:extLst>
          </p:cNvPr>
          <p:cNvSpPr>
            <a:spLocks noGrp="1"/>
          </p:cNvSpPr>
          <p:nvPr>
            <p:ph type="pic" idx="1"/>
          </p:nvPr>
        </p:nvSpPr>
        <p:spPr>
          <a:xfrm>
            <a:off x="5183188" y="685803"/>
            <a:ext cx="6172200" cy="5175251"/>
          </a:xfrm>
        </p:spPr>
        <p:txBody>
          <a:bodyPr/>
          <a:lstStyle>
            <a:lvl1pPr marL="0" indent="0">
              <a:buNone/>
              <a:defRPr sz="3200"/>
            </a:lvl1pPr>
            <a:lvl2pPr marL="457181" indent="0">
              <a:buNone/>
              <a:defRPr sz="2800"/>
            </a:lvl2pPr>
            <a:lvl3pPr marL="914361" indent="0">
              <a:buNone/>
              <a:defRPr sz="2400"/>
            </a:lvl3pPr>
            <a:lvl4pPr marL="1371542" indent="0">
              <a:buNone/>
              <a:defRPr sz="2000"/>
            </a:lvl4pPr>
            <a:lvl5pPr marL="1828722" indent="0">
              <a:buNone/>
              <a:defRPr sz="2000"/>
            </a:lvl5pPr>
            <a:lvl6pPr marL="2285903" indent="0">
              <a:buNone/>
              <a:defRPr sz="2000"/>
            </a:lvl6pPr>
            <a:lvl7pPr marL="2743083" indent="0">
              <a:buNone/>
              <a:defRPr sz="2000"/>
            </a:lvl7pPr>
            <a:lvl8pPr marL="3200264" indent="0">
              <a:buNone/>
              <a:defRPr sz="2000"/>
            </a:lvl8pPr>
            <a:lvl9pPr marL="3657445" indent="0">
              <a:buNone/>
              <a:defRPr sz="2000"/>
            </a:lvl9pPr>
          </a:lstStyle>
          <a:p>
            <a:endParaRPr lang="en-US"/>
          </a:p>
        </p:txBody>
      </p:sp>
      <p:sp>
        <p:nvSpPr>
          <p:cNvPr id="5" name="Date Placeholder 4">
            <a:extLst>
              <a:ext uri="{FF2B5EF4-FFF2-40B4-BE49-F238E27FC236}">
                <a16:creationId xmlns:a16="http://schemas.microsoft.com/office/drawing/2014/main" id="{7A6F6800-4EB7-2073-DF72-AF755116573D}"/>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6" name="Footer Placeholder 5">
            <a:extLst>
              <a:ext uri="{FF2B5EF4-FFF2-40B4-BE49-F238E27FC236}">
                <a16:creationId xmlns:a16="http://schemas.microsoft.com/office/drawing/2014/main" id="{D96AC8F4-FC85-2183-F545-136846FD9129}"/>
              </a:ext>
            </a:extLst>
          </p:cNvPr>
          <p:cNvSpPr>
            <a:spLocks noGrp="1"/>
          </p:cNvSpPr>
          <p:nvPr>
            <p:ph type="ftr" sz="quarter" idx="11"/>
          </p:nvPr>
        </p:nvSpPr>
        <p:spPr/>
        <p:txBody>
          <a:bodyPr/>
          <a:lstStyle/>
          <a:p>
            <a:endParaRPr lang="en-US"/>
          </a:p>
        </p:txBody>
      </p:sp>
      <p:sp>
        <p:nvSpPr>
          <p:cNvPr id="11" name="Slide Number Placeholder 5">
            <a:extLst>
              <a:ext uri="{FF2B5EF4-FFF2-40B4-BE49-F238E27FC236}">
                <a16:creationId xmlns:a16="http://schemas.microsoft.com/office/drawing/2014/main" id="{F264DAA8-2FE0-F22E-9ADF-C65A0DCC0FEB}"/>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12" name="NSD Icon" descr="A yellow circle with black background&#10;&#10;Description automatically generated">
            <a:extLst>
              <a:ext uri="{FF2B5EF4-FFF2-40B4-BE49-F238E27FC236}">
                <a16:creationId xmlns:a16="http://schemas.microsoft.com/office/drawing/2014/main" id="{545CBED0-A0CD-E496-D500-E12C77278B23}"/>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722419670"/>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9B0B3-2B9C-0EEE-4620-D5AE1B54D6C7}"/>
              </a:ext>
            </a:extLst>
          </p:cNvPr>
          <p:cNvSpPr>
            <a:spLocks noGrp="1"/>
          </p:cNvSpPr>
          <p:nvPr>
            <p:ph type="title"/>
          </p:nvPr>
        </p:nvSpPr>
        <p:spPr>
          <a:xfrm>
            <a:off x="839788" y="685800"/>
            <a:ext cx="3932238" cy="990600"/>
          </a:xfrm>
        </p:spPr>
        <p:txBody>
          <a:bodyPr anchor="ctr"/>
          <a:lstStyle>
            <a:lvl1pPr>
              <a:defRPr sz="3200"/>
            </a:lvl1pPr>
          </a:lstStyle>
          <a:p>
            <a:r>
              <a:rPr lang="en-US" dirty="0"/>
              <a:t>Click to edit Master title style</a:t>
            </a:r>
          </a:p>
        </p:txBody>
      </p:sp>
      <p:cxnSp>
        <p:nvCxnSpPr>
          <p:cNvPr id="9" name="Straight Connector 8">
            <a:extLst>
              <a:ext uri="{FF2B5EF4-FFF2-40B4-BE49-F238E27FC236}">
                <a16:creationId xmlns:a16="http://schemas.microsoft.com/office/drawing/2014/main" id="{C654CDD7-4E13-94E9-FC4E-4A78FC3C8E1C}"/>
              </a:ext>
            </a:extLst>
          </p:cNvPr>
          <p:cNvCxnSpPr>
            <a:cxnSpLocks noGrp="1" noRot="1" noMove="1" noResize="1" noEditPoints="1" noAdjustHandles="1" noChangeArrowheads="1" noChangeShapeType="1"/>
          </p:cNvCxnSpPr>
          <p:nvPr userDrawn="1"/>
        </p:nvCxnSpPr>
        <p:spPr>
          <a:xfrm>
            <a:off x="838200" y="1752600"/>
            <a:ext cx="3962400" cy="0"/>
          </a:xfrm>
          <a:prstGeom prst="line">
            <a:avLst/>
          </a:prstGeom>
          <a:ln w="9525"/>
        </p:spPr>
        <p:style>
          <a:lnRef idx="2">
            <a:schemeClr val="dk1"/>
          </a:lnRef>
          <a:fillRef idx="0">
            <a:schemeClr val="dk1"/>
          </a:fillRef>
          <a:effectRef idx="1">
            <a:schemeClr val="dk1"/>
          </a:effectRef>
          <a:fontRef idx="minor">
            <a:schemeClr val="tx1"/>
          </a:fontRef>
        </p:style>
      </p:cxnSp>
      <p:sp>
        <p:nvSpPr>
          <p:cNvPr id="4" name="Text Placeholder 3">
            <a:extLst>
              <a:ext uri="{FF2B5EF4-FFF2-40B4-BE49-F238E27FC236}">
                <a16:creationId xmlns:a16="http://schemas.microsoft.com/office/drawing/2014/main" id="{870787D7-03AC-1565-BE9C-A5E61CC0EB8A}"/>
              </a:ext>
            </a:extLst>
          </p:cNvPr>
          <p:cNvSpPr>
            <a:spLocks noGrp="1"/>
          </p:cNvSpPr>
          <p:nvPr>
            <p:ph type="body" sz="half" idx="2"/>
          </p:nvPr>
        </p:nvSpPr>
        <p:spPr>
          <a:xfrm>
            <a:off x="839788" y="1828800"/>
            <a:ext cx="3932238" cy="4040188"/>
          </a:xfrm>
        </p:spPr>
        <p:txBody>
          <a:bodyPr/>
          <a:lstStyle>
            <a:lvl1pPr marL="0" indent="0">
              <a:buNone/>
              <a:defRPr sz="2400">
                <a:solidFill>
                  <a:schemeClr val="tx1">
                    <a:lumMod val="50000"/>
                  </a:schemeClr>
                </a:solidFill>
              </a:defRPr>
            </a:lvl1pPr>
            <a:lvl2pPr marL="457181" indent="0">
              <a:buNone/>
              <a:defRPr sz="1400"/>
            </a:lvl2pPr>
            <a:lvl3pPr marL="914361" indent="0">
              <a:buNone/>
              <a:defRPr sz="1200"/>
            </a:lvl3pPr>
            <a:lvl4pPr marL="1371542" indent="0">
              <a:buNone/>
              <a:defRPr sz="1000"/>
            </a:lvl4pPr>
            <a:lvl5pPr marL="1828722" indent="0">
              <a:buNone/>
              <a:defRPr sz="1000"/>
            </a:lvl5pPr>
            <a:lvl6pPr marL="2285903" indent="0">
              <a:buNone/>
              <a:defRPr sz="1000"/>
            </a:lvl6pPr>
            <a:lvl7pPr marL="2743083" indent="0">
              <a:buNone/>
              <a:defRPr sz="1000"/>
            </a:lvl7pPr>
            <a:lvl8pPr marL="3200264" indent="0">
              <a:buNone/>
              <a:defRPr sz="1000"/>
            </a:lvl8pPr>
            <a:lvl9pPr marL="3657445"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AEBEB139-6382-A25B-EB0C-CFBAD85A98E7}"/>
              </a:ext>
            </a:extLst>
          </p:cNvPr>
          <p:cNvSpPr>
            <a:spLocks noGrp="1"/>
          </p:cNvSpPr>
          <p:nvPr>
            <p:ph idx="1"/>
          </p:nvPr>
        </p:nvSpPr>
        <p:spPr>
          <a:xfrm>
            <a:off x="5183188" y="685803"/>
            <a:ext cx="6172200" cy="5175251"/>
          </a:xfrm>
        </p:spPr>
        <p:txBody>
          <a:bodyPr/>
          <a:lstStyle>
            <a:lvl1pPr>
              <a:defRPr sz="3200"/>
            </a:lvl1pPr>
            <a:lvl2pPr>
              <a:defRPr sz="2800">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C42D6BA-F7DC-673B-9D47-CC8C3075C6BF}"/>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6" name="Footer Placeholder 5">
            <a:extLst>
              <a:ext uri="{FF2B5EF4-FFF2-40B4-BE49-F238E27FC236}">
                <a16:creationId xmlns:a16="http://schemas.microsoft.com/office/drawing/2014/main" id="{ECECD7D8-842E-E9EB-B69D-94B07D4D48C7}"/>
              </a:ext>
            </a:extLst>
          </p:cNvPr>
          <p:cNvSpPr>
            <a:spLocks noGrp="1"/>
          </p:cNvSpPr>
          <p:nvPr>
            <p:ph type="ftr" sz="quarter" idx="11"/>
          </p:nvPr>
        </p:nvSpPr>
        <p:spPr/>
        <p:txBody>
          <a:bodyPr/>
          <a:lstStyle/>
          <a:p>
            <a:endParaRPr lang="en-US"/>
          </a:p>
        </p:txBody>
      </p:sp>
      <p:sp>
        <p:nvSpPr>
          <p:cNvPr id="7" name="Slide Number Placeholder 5">
            <a:extLst>
              <a:ext uri="{FF2B5EF4-FFF2-40B4-BE49-F238E27FC236}">
                <a16:creationId xmlns:a16="http://schemas.microsoft.com/office/drawing/2014/main" id="{FC95F1F4-1A97-DD02-3B90-A3121E24364A}"/>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10" name="NSD Icon" descr="A yellow circle with black background&#10;&#10;Description automatically generated">
            <a:extLst>
              <a:ext uri="{FF2B5EF4-FFF2-40B4-BE49-F238E27FC236}">
                <a16:creationId xmlns:a16="http://schemas.microsoft.com/office/drawing/2014/main" id="{D028867C-7B1C-E201-3D53-092CB5CA6A5D}"/>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1885373687"/>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Templa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288A2-9C4B-750C-A355-44BF6E264CF9}"/>
              </a:ext>
            </a:extLst>
          </p:cNvPr>
          <p:cNvSpPr>
            <a:spLocks noGrp="1" noRot="1" noMove="1" noResize="1" noEditPoints="1" noAdjustHandles="1" noChangeArrowheads="1" noChangeShapeType="1"/>
          </p:cNvSpPr>
          <p:nvPr>
            <p:ph type="title"/>
          </p:nvPr>
        </p:nvSpPr>
        <p:spPr>
          <a:xfrm>
            <a:off x="838200" y="685800"/>
            <a:ext cx="10515600" cy="990600"/>
          </a:xfrm>
        </p:spPr>
        <p:txBody>
          <a:bodyPr/>
          <a:lstStyle/>
          <a:p>
            <a:r>
              <a:rPr lang="en-US" dirty="0"/>
              <a:t>Click to edit Master title style</a:t>
            </a:r>
          </a:p>
        </p:txBody>
      </p:sp>
      <p:cxnSp>
        <p:nvCxnSpPr>
          <p:cNvPr id="5" name="Straight Connector 4">
            <a:extLst>
              <a:ext uri="{FF2B5EF4-FFF2-40B4-BE49-F238E27FC236}">
                <a16:creationId xmlns:a16="http://schemas.microsoft.com/office/drawing/2014/main" id="{489F841B-00E9-EB05-4C39-655140B507CB}"/>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graphicFrame>
        <p:nvGraphicFramePr>
          <p:cNvPr id="11" name="Table 10">
            <a:extLst>
              <a:ext uri="{FF2B5EF4-FFF2-40B4-BE49-F238E27FC236}">
                <a16:creationId xmlns:a16="http://schemas.microsoft.com/office/drawing/2014/main" id="{54070F89-5831-0DDA-63B7-E2F39E3F220C}"/>
              </a:ext>
            </a:extLst>
          </p:cNvPr>
          <p:cNvGraphicFramePr>
            <a:graphicFrameLocks noGrp="1"/>
          </p:cNvGraphicFramePr>
          <p:nvPr userDrawn="1">
            <p:extLst>
              <p:ext uri="{D42A27DB-BD31-4B8C-83A1-F6EECF244321}">
                <p14:modId xmlns:p14="http://schemas.microsoft.com/office/powerpoint/2010/main" val="2666758958"/>
              </p:ext>
            </p:extLst>
          </p:nvPr>
        </p:nvGraphicFramePr>
        <p:xfrm>
          <a:off x="2032004" y="1828800"/>
          <a:ext cx="8127999" cy="1854200"/>
        </p:xfrm>
        <a:graphic>
          <a:graphicData uri="http://schemas.openxmlformats.org/drawingml/2006/table">
            <a:tbl>
              <a:tblPr firstRow="1" bandRow="1">
                <a:tableStyleId>{69012ECD-51FC-41F1-AA8D-1B2483CD663E}</a:tableStyleId>
              </a:tblPr>
              <a:tblGrid>
                <a:gridCol w="2709333">
                  <a:extLst>
                    <a:ext uri="{9D8B030D-6E8A-4147-A177-3AD203B41FA5}">
                      <a16:colId xmlns:a16="http://schemas.microsoft.com/office/drawing/2014/main" val="1504652454"/>
                    </a:ext>
                  </a:extLst>
                </a:gridCol>
                <a:gridCol w="2709333">
                  <a:extLst>
                    <a:ext uri="{9D8B030D-6E8A-4147-A177-3AD203B41FA5}">
                      <a16:colId xmlns:a16="http://schemas.microsoft.com/office/drawing/2014/main" val="2881160910"/>
                    </a:ext>
                  </a:extLst>
                </a:gridCol>
                <a:gridCol w="2709333">
                  <a:extLst>
                    <a:ext uri="{9D8B030D-6E8A-4147-A177-3AD203B41FA5}">
                      <a16:colId xmlns:a16="http://schemas.microsoft.com/office/drawing/2014/main" val="3976869912"/>
                    </a:ext>
                  </a:extLst>
                </a:gridCol>
              </a:tblGrid>
              <a:tr h="370840">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93985337"/>
                  </a:ext>
                </a:extLst>
              </a:tr>
              <a:tr h="370840">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66343706"/>
                  </a:ext>
                </a:extLst>
              </a:tr>
              <a:tr h="370840">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69250504"/>
                  </a:ext>
                </a:extLst>
              </a:tr>
              <a:tr h="370840">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75040017"/>
                  </a:ext>
                </a:extLst>
              </a:tr>
              <a:tr h="370840">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58944053"/>
                  </a:ext>
                </a:extLst>
              </a:tr>
            </a:tbl>
          </a:graphicData>
        </a:graphic>
      </p:graphicFrame>
      <p:sp>
        <p:nvSpPr>
          <p:cNvPr id="3" name="Date Placeholder 2">
            <a:extLst>
              <a:ext uri="{FF2B5EF4-FFF2-40B4-BE49-F238E27FC236}">
                <a16:creationId xmlns:a16="http://schemas.microsoft.com/office/drawing/2014/main" id="{BF063CD2-5276-DCFB-CBAD-C2CB3BF0354E}"/>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4" name="Footer Placeholder 3">
            <a:extLst>
              <a:ext uri="{FF2B5EF4-FFF2-40B4-BE49-F238E27FC236}">
                <a16:creationId xmlns:a16="http://schemas.microsoft.com/office/drawing/2014/main" id="{86454F9A-7433-5FD3-2A61-2F404715D2DE}"/>
              </a:ext>
            </a:extLst>
          </p:cNvPr>
          <p:cNvSpPr>
            <a:spLocks noGrp="1"/>
          </p:cNvSpPr>
          <p:nvPr>
            <p:ph type="ftr" sz="quarter" idx="11"/>
          </p:nvPr>
        </p:nvSpPr>
        <p:spPr/>
        <p:txBody>
          <a:bodyPr/>
          <a:lstStyle/>
          <a:p>
            <a:endParaRPr lang="en-US"/>
          </a:p>
        </p:txBody>
      </p:sp>
      <p:sp>
        <p:nvSpPr>
          <p:cNvPr id="7" name="Slide Number Placeholder 5">
            <a:extLst>
              <a:ext uri="{FF2B5EF4-FFF2-40B4-BE49-F238E27FC236}">
                <a16:creationId xmlns:a16="http://schemas.microsoft.com/office/drawing/2014/main" id="{635B9497-3482-84DC-E620-7D6F7E330CE0}"/>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8" name="NSD Icon" descr="A yellow circle with black background&#10;&#10;Description automatically generated">
            <a:extLst>
              <a:ext uri="{FF2B5EF4-FFF2-40B4-BE49-F238E27FC236}">
                <a16:creationId xmlns:a16="http://schemas.microsoft.com/office/drawing/2014/main" id="{E0C2BDFA-5D76-6E2C-029A-1143C01B26FE}"/>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2624659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 - Regular">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6326A2-22EB-F8BC-4779-93DCFC7E9AEA}"/>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3" name="Footer Placeholder 2">
            <a:extLst>
              <a:ext uri="{FF2B5EF4-FFF2-40B4-BE49-F238E27FC236}">
                <a16:creationId xmlns:a16="http://schemas.microsoft.com/office/drawing/2014/main" id="{A4D9A715-443C-508B-97B1-BBBF0DB6A01D}"/>
              </a:ext>
            </a:extLst>
          </p:cNvPr>
          <p:cNvSpPr>
            <a:spLocks noGrp="1"/>
          </p:cNvSpPr>
          <p:nvPr>
            <p:ph type="ftr" sz="quarter" idx="11"/>
          </p:nvPr>
        </p:nvSpPr>
        <p:spPr/>
        <p:txBody>
          <a:bodyPr/>
          <a:lstStyle/>
          <a:p>
            <a:endParaRPr lang="en-US"/>
          </a:p>
        </p:txBody>
      </p:sp>
      <p:sp>
        <p:nvSpPr>
          <p:cNvPr id="4" name="Slide Number Placeholder 5">
            <a:extLst>
              <a:ext uri="{FF2B5EF4-FFF2-40B4-BE49-F238E27FC236}">
                <a16:creationId xmlns:a16="http://schemas.microsoft.com/office/drawing/2014/main" id="{2CCC8F40-529B-EF58-C2A9-9F4ECBD67A51}"/>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6" name="NSD Icon" descr="A yellow circle with black background&#10;&#10;Description automatically generated">
            <a:extLst>
              <a:ext uri="{FF2B5EF4-FFF2-40B4-BE49-F238E27FC236}">
                <a16:creationId xmlns:a16="http://schemas.microsoft.com/office/drawing/2014/main" id="{F5178586-4B3F-FDCA-64FE-2A06F1ABB544}"/>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600194489"/>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Slide - Shield Green">
    <p:bg>
      <p:bgPr>
        <a:solidFill>
          <a:schemeClr val="tx1"/>
        </a:solidFill>
        <a:effectLst/>
      </p:bgPr>
    </p:bg>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F1900235-38A1-3EC6-B4CB-E6081D65D93C}"/>
              </a:ext>
            </a:extLst>
          </p:cNvPr>
          <p:cNvSpPr>
            <a:spLocks noGrp="1"/>
          </p:cNvSpPr>
          <p:nvPr>
            <p:ph type="dt" sz="half" idx="10"/>
          </p:nvPr>
        </p:nvSpPr>
        <p:spPr>
          <a:xfrm>
            <a:off x="1066801" y="6356355"/>
            <a:ext cx="2514600" cy="365125"/>
          </a:xfrm>
        </p:spPr>
        <p:txBody>
          <a:bodyPr/>
          <a:lstStyle>
            <a:lvl1pPr>
              <a:defRPr>
                <a:solidFill>
                  <a:schemeClr val="bg1"/>
                </a:solidFill>
              </a:defRPr>
            </a:lvl1pPr>
          </a:lstStyle>
          <a:p>
            <a:fld id="{45EC9120-47E0-41C4-AB92-E034E4D9DADF}" type="datetimeFigureOut">
              <a:rPr lang="en-US" smtClean="0"/>
              <a:pPr/>
              <a:t>3/30/2026</a:t>
            </a:fld>
            <a:endParaRPr lang="en-US" dirty="0"/>
          </a:p>
        </p:txBody>
      </p:sp>
      <p:sp>
        <p:nvSpPr>
          <p:cNvPr id="9" name="Footer Placeholder 4">
            <a:extLst>
              <a:ext uri="{FF2B5EF4-FFF2-40B4-BE49-F238E27FC236}">
                <a16:creationId xmlns:a16="http://schemas.microsoft.com/office/drawing/2014/main" id="{FFD5CF2C-FD9A-640E-6197-B14F60713558}"/>
              </a:ext>
            </a:extLst>
          </p:cNvPr>
          <p:cNvSpPr>
            <a:spLocks noGrp="1"/>
          </p:cNvSpPr>
          <p:nvPr>
            <p:ph type="ftr" sz="quarter" idx="11"/>
          </p:nvPr>
        </p:nvSpPr>
        <p:spPr>
          <a:xfrm>
            <a:off x="4038600" y="6356355"/>
            <a:ext cx="4114800" cy="365125"/>
          </a:xfrm>
        </p:spPr>
        <p:txBody>
          <a:bodyPr/>
          <a:lstStyle>
            <a:lvl1pPr>
              <a:defRPr>
                <a:solidFill>
                  <a:schemeClr val="bg1"/>
                </a:solidFill>
              </a:defRPr>
            </a:lvl1pPr>
          </a:lstStyle>
          <a:p>
            <a:endParaRPr lang="en-US" dirty="0"/>
          </a:p>
        </p:txBody>
      </p:sp>
      <p:sp>
        <p:nvSpPr>
          <p:cNvPr id="10" name="Slide Number Placeholder 5">
            <a:extLst>
              <a:ext uri="{FF2B5EF4-FFF2-40B4-BE49-F238E27FC236}">
                <a16:creationId xmlns:a16="http://schemas.microsoft.com/office/drawing/2014/main" id="{0DA7BBDC-9EEE-7F39-E7CC-1B59DA4D9EDE}"/>
              </a:ext>
            </a:extLst>
          </p:cNvPr>
          <p:cNvSpPr>
            <a:spLocks noGrp="1"/>
          </p:cNvSpPr>
          <p:nvPr>
            <p:ph type="sldNum" sz="quarter" idx="12"/>
          </p:nvPr>
        </p:nvSpPr>
        <p:spPr>
          <a:xfrm>
            <a:off x="8610600" y="6356355"/>
            <a:ext cx="2743200" cy="365125"/>
          </a:xfrm>
        </p:spPr>
        <p:txBody>
          <a:bodyPr/>
          <a:lstStyle>
            <a:lvl1pPr>
              <a:defRPr>
                <a:solidFill>
                  <a:schemeClr val="bg1"/>
                </a:solidFill>
              </a:defRPr>
            </a:lvl1pPr>
          </a:lstStyle>
          <a:p>
            <a:fld id="{44437FBE-6931-4449-B15C-7E0B08E06F2D}" type="slidenum">
              <a:rPr lang="en-US" smtClean="0"/>
              <a:pPr/>
              <a:t>‹#›</a:t>
            </a:fld>
            <a:endParaRPr lang="en-US" dirty="0"/>
          </a:p>
        </p:txBody>
      </p:sp>
      <p:pic>
        <p:nvPicPr>
          <p:cNvPr id="11" name="NSD Icon" descr="A yellow circle with black background&#10;&#10;Description automatically generated">
            <a:extLst>
              <a:ext uri="{FF2B5EF4-FFF2-40B4-BE49-F238E27FC236}">
                <a16:creationId xmlns:a16="http://schemas.microsoft.com/office/drawing/2014/main" id="{80500219-D853-3327-E00C-646BB20748B5}"/>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4051414580"/>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esentation Close Oout Slide">
    <p:spTree>
      <p:nvGrpSpPr>
        <p:cNvPr id="1" name=""/>
        <p:cNvGrpSpPr/>
        <p:nvPr/>
      </p:nvGrpSpPr>
      <p:grpSpPr>
        <a:xfrm>
          <a:off x="0" y="0"/>
          <a:ext cx="0" cy="0"/>
          <a:chOff x="0" y="0"/>
          <a:chExt cx="0" cy="0"/>
        </a:xfrm>
      </p:grpSpPr>
      <p:sp>
        <p:nvSpPr>
          <p:cNvPr id="14" name="TextBox 5">
            <a:extLst>
              <a:ext uri="{FF2B5EF4-FFF2-40B4-BE49-F238E27FC236}">
                <a16:creationId xmlns:a16="http://schemas.microsoft.com/office/drawing/2014/main" id="{ECDA8AB4-BD40-83D5-D626-602777BD1353}"/>
              </a:ext>
            </a:extLst>
          </p:cNvPr>
          <p:cNvSpPr txBox="1">
            <a:spLocks noGrp="1" noRot="1" noMove="1" noResize="1" noEditPoints="1" noAdjustHandles="1" noChangeArrowheads="1" noChangeShapeType="1"/>
          </p:cNvSpPr>
          <p:nvPr userDrawn="1"/>
        </p:nvSpPr>
        <p:spPr>
          <a:xfrm>
            <a:off x="4824600" y="3898383"/>
            <a:ext cx="2542805" cy="187231"/>
          </a:xfrm>
          <a:prstGeom prst="rect">
            <a:avLst/>
          </a:prstGeom>
        </p:spPr>
        <p:txBody>
          <a:bodyPr lIns="0" tIns="0" rIns="0" bIns="0" rtlCol="0" anchor="t">
            <a:spAutoFit/>
          </a:bodyPr>
          <a:lstStyle/>
          <a:p>
            <a:pPr marL="0" lvl="0" indent="0" algn="ctr">
              <a:lnSpc>
                <a:spcPts val="1440"/>
              </a:lnSpc>
            </a:pPr>
            <a:r>
              <a:rPr lang="en-US" sz="1800" spc="152" dirty="0">
                <a:solidFill>
                  <a:srgbClr val="2D4641"/>
                </a:solidFill>
                <a:latin typeface="+mj-lt"/>
                <a:ea typeface="Verdana" panose="020B0604030504040204" pitchFamily="34" charset="0"/>
                <a:cs typeface="Playfair Display"/>
                <a:sym typeface="Playfair Display"/>
              </a:rPr>
              <a:t>a presentation by</a:t>
            </a:r>
          </a:p>
        </p:txBody>
      </p:sp>
      <p:sp>
        <p:nvSpPr>
          <p:cNvPr id="12" name="TextBox 11">
            <a:extLst>
              <a:ext uri="{FF2B5EF4-FFF2-40B4-BE49-F238E27FC236}">
                <a16:creationId xmlns:a16="http://schemas.microsoft.com/office/drawing/2014/main" id="{E467A48C-A672-4DBF-710B-38F66C54E404}"/>
              </a:ext>
            </a:extLst>
          </p:cNvPr>
          <p:cNvSpPr txBox="1">
            <a:spLocks noGrp="1" noRot="1" noMove="1" noResize="1" noEditPoints="1" noAdjustHandles="1" noChangeArrowheads="1" noChangeShapeType="1"/>
          </p:cNvSpPr>
          <p:nvPr userDrawn="1"/>
        </p:nvSpPr>
        <p:spPr>
          <a:xfrm>
            <a:off x="1943101" y="4253091"/>
            <a:ext cx="8305800" cy="374461"/>
          </a:xfrm>
          <a:prstGeom prst="rect">
            <a:avLst/>
          </a:prstGeom>
          <a:noFill/>
        </p:spPr>
        <p:txBody>
          <a:bodyPr wrap="square">
            <a:spAutoFit/>
          </a:bodyPr>
          <a:lstStyle/>
          <a:p>
            <a:pPr algn="ctr">
              <a:lnSpc>
                <a:spcPts val="2159"/>
              </a:lnSpc>
              <a:spcBef>
                <a:spcPct val="0"/>
              </a:spcBef>
            </a:pPr>
            <a:r>
              <a:rPr lang="en-US" sz="2400" b="1" spc="301" dirty="0">
                <a:solidFill>
                  <a:schemeClr val="tx1">
                    <a:lumMod val="50000"/>
                  </a:schemeClr>
                </a:solidFill>
                <a:latin typeface="Arial Bold"/>
                <a:ea typeface="Arial Bold"/>
                <a:cs typeface="Arial Bold"/>
                <a:sym typeface="Arial Bold"/>
              </a:rPr>
              <a:t>NUTRITION SERVICES DIVISION</a:t>
            </a:r>
          </a:p>
        </p:txBody>
      </p:sp>
      <p:sp>
        <p:nvSpPr>
          <p:cNvPr id="5" name="NSD - The Leaf Icon">
            <a:extLst>
              <a:ext uri="{FF2B5EF4-FFF2-40B4-BE49-F238E27FC236}">
                <a16:creationId xmlns:a16="http://schemas.microsoft.com/office/drawing/2014/main" id="{80290A6F-A629-3356-7CD8-DD049E83D3FD}"/>
              </a:ext>
            </a:extLst>
          </p:cNvPr>
          <p:cNvSpPr>
            <a:spLocks noGrp="1" noRot="1" noMove="1" noResize="1" noEditPoints="1" noAdjustHandles="1" noChangeArrowheads="1" noChangeShapeType="1"/>
          </p:cNvSpPr>
          <p:nvPr userDrawn="1"/>
        </p:nvSpPr>
        <p:spPr>
          <a:xfrm>
            <a:off x="5785794" y="5389645"/>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2"/>
            <a:stretch>
              <a:fillRect/>
            </a:stretch>
          </a:blipFill>
        </p:spPr>
        <p:txBody>
          <a:bodyPr/>
          <a:lstStyle/>
          <a:p>
            <a:endParaRPr lang="en-US" sz="1800"/>
          </a:p>
        </p:txBody>
      </p:sp>
    </p:spTree>
    <p:extLst>
      <p:ext uri="{BB962C8B-B14F-4D97-AF65-F5344CB8AC3E}">
        <p14:creationId xmlns:p14="http://schemas.microsoft.com/office/powerpoint/2010/main" val="629938918"/>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CDE Seal + NSD Logo">
    <p:bg>
      <p:bgPr>
        <a:solidFill>
          <a:schemeClr val="bg2"/>
        </a:solidFill>
        <a:effectLst/>
      </p:bgPr>
    </p:bg>
    <p:spTree>
      <p:nvGrpSpPr>
        <p:cNvPr id="1" name=""/>
        <p:cNvGrpSpPr/>
        <p:nvPr/>
      </p:nvGrpSpPr>
      <p:grpSpPr>
        <a:xfrm>
          <a:off x="0" y="0"/>
          <a:ext cx="0" cy="0"/>
          <a:chOff x="0" y="0"/>
          <a:chExt cx="0" cy="0"/>
        </a:xfrm>
      </p:grpSpPr>
      <p:sp>
        <p:nvSpPr>
          <p:cNvPr id="6" name="CDE Logo" descr="State of California Department of Education logo">
            <a:extLst>
              <a:ext uri="{FF2B5EF4-FFF2-40B4-BE49-F238E27FC236}">
                <a16:creationId xmlns:a16="http://schemas.microsoft.com/office/drawing/2014/main" id="{47250B04-D12D-41DF-C7FA-EB2162B9F41C}"/>
              </a:ext>
            </a:extLst>
          </p:cNvPr>
          <p:cNvSpPr>
            <a:spLocks noGrp="1" noRot="1" noMove="1" noResize="1" noEditPoints="1" noAdjustHandles="1" noChangeArrowheads="1" noChangeShapeType="1"/>
          </p:cNvSpPr>
          <p:nvPr userDrawn="1"/>
        </p:nvSpPr>
        <p:spPr>
          <a:xfrm>
            <a:off x="2971800" y="2542975"/>
            <a:ext cx="1769920" cy="1769918"/>
          </a:xfrm>
          <a:custGeom>
            <a:avLst/>
            <a:gdLst/>
            <a:ahLst/>
            <a:cxnLst/>
            <a:rect l="l" t="t" r="r" b="b"/>
            <a:pathLst>
              <a:path w="1582143" h="1582143">
                <a:moveTo>
                  <a:pt x="0" y="0"/>
                </a:moveTo>
                <a:lnTo>
                  <a:pt x="1582143" y="0"/>
                </a:lnTo>
                <a:lnTo>
                  <a:pt x="1582143" y="1582142"/>
                </a:lnTo>
                <a:lnTo>
                  <a:pt x="0" y="1582142"/>
                </a:lnTo>
                <a:lnTo>
                  <a:pt x="0" y="0"/>
                </a:lnTo>
                <a:close/>
              </a:path>
            </a:pathLst>
          </a:custGeom>
          <a:blipFill>
            <a:blip r:embed="rId2"/>
            <a:stretch>
              <a:fillRect/>
            </a:stretch>
          </a:blipFill>
        </p:spPr>
        <p:txBody>
          <a:bodyPr/>
          <a:lstStyle/>
          <a:p>
            <a:endParaRPr lang="en-US" sz="1800" dirty="0"/>
          </a:p>
        </p:txBody>
      </p:sp>
      <p:sp>
        <p:nvSpPr>
          <p:cNvPr id="7" name="Straight Connector">
            <a:extLst>
              <a:ext uri="{FF2B5EF4-FFF2-40B4-BE49-F238E27FC236}">
                <a16:creationId xmlns:a16="http://schemas.microsoft.com/office/drawing/2014/main" id="{5136D8F8-8E6A-8018-9ABF-F006FFDD2C6B}"/>
              </a:ext>
            </a:extLst>
          </p:cNvPr>
          <p:cNvSpPr>
            <a:spLocks noGrp="1" noRot="1" noMove="1" noResize="1" noEditPoints="1" noAdjustHandles="1" noChangeArrowheads="1" noChangeShapeType="1"/>
          </p:cNvSpPr>
          <p:nvPr userDrawn="1"/>
        </p:nvSpPr>
        <p:spPr>
          <a:xfrm flipV="1">
            <a:off x="6096000" y="2732858"/>
            <a:ext cx="0" cy="1392284"/>
          </a:xfrm>
          <a:prstGeom prst="line">
            <a:avLst/>
          </a:prstGeom>
          <a:ln w="9525" cap="flat">
            <a:solidFill>
              <a:schemeClr val="tx1"/>
            </a:solidFill>
            <a:prstDash val="solid"/>
            <a:headEnd type="none" w="sm" len="sm"/>
            <a:tailEnd type="none" w="sm" len="sm"/>
          </a:ln>
        </p:spPr>
        <p:txBody>
          <a:bodyPr/>
          <a:lstStyle/>
          <a:p>
            <a:endParaRPr lang="en-US" sz="1800"/>
          </a:p>
        </p:txBody>
      </p:sp>
      <p:pic>
        <p:nvPicPr>
          <p:cNvPr id="9" name="NSD Logo 2025" descr="A group of fruit with letters&#10;&#10;Description automatically generated">
            <a:extLst>
              <a:ext uri="{FF2B5EF4-FFF2-40B4-BE49-F238E27FC236}">
                <a16:creationId xmlns:a16="http://schemas.microsoft.com/office/drawing/2014/main" id="{1F9E6719-94DF-7718-ABE9-272BB1C4983A}"/>
              </a:ext>
            </a:extLst>
          </p:cNvPr>
          <p:cNvPicPr>
            <a:picLocks noGrp="1" noRot="1" noChangeAspect="1" noMove="1" noResize="1" noEditPoints="1" noAdjustHandles="1" noChangeArrowheads="1" noChangeShapeType="1" noCrop="1"/>
          </p:cNvPicPr>
          <p:nvPr userDrawn="1"/>
        </p:nvPicPr>
        <p:blipFill>
          <a:blip r:embed="rId3">
            <a:extLst>
              <a:ext uri="{28A0092B-C50C-407E-A947-70E740481C1C}">
                <a14:useLocalDpi xmlns:a14="http://schemas.microsoft.com/office/drawing/2010/main" val="0"/>
              </a:ext>
            </a:extLst>
          </a:blip>
          <a:stretch>
            <a:fillRect/>
          </a:stretch>
        </p:blipFill>
        <p:spPr>
          <a:xfrm>
            <a:off x="6848908" y="2362200"/>
            <a:ext cx="3523384" cy="1910062"/>
          </a:xfrm>
          <a:prstGeom prst="rect">
            <a:avLst/>
          </a:prstGeom>
        </p:spPr>
      </p:pic>
      <p:sp>
        <p:nvSpPr>
          <p:cNvPr id="10" name="TextBox 3">
            <a:extLst>
              <a:ext uri="{FF2B5EF4-FFF2-40B4-BE49-F238E27FC236}">
                <a16:creationId xmlns:a16="http://schemas.microsoft.com/office/drawing/2014/main" id="{FF3CAC13-6FA9-DA65-7583-B5407BB2D403}"/>
              </a:ext>
            </a:extLst>
          </p:cNvPr>
          <p:cNvSpPr txBox="1">
            <a:spLocks noGrp="1" noRot="1" noMove="1" noResize="1" noEditPoints="1" noAdjustHandles="1" noChangeArrowheads="1" noChangeShapeType="1"/>
          </p:cNvSpPr>
          <p:nvPr userDrawn="1"/>
        </p:nvSpPr>
        <p:spPr>
          <a:xfrm>
            <a:off x="1524000" y="5014025"/>
            <a:ext cx="9144000" cy="320601"/>
          </a:xfrm>
          <a:prstGeom prst="rect">
            <a:avLst/>
          </a:prstGeom>
        </p:spPr>
        <p:txBody>
          <a:bodyPr wrap="square" lIns="0" tIns="0" rIns="0" bIns="0" rtlCol="0" anchor="t">
            <a:spAutoFit/>
          </a:bodyPr>
          <a:lstStyle/>
          <a:p>
            <a:pPr algn="ctr">
              <a:lnSpc>
                <a:spcPts val="2501"/>
              </a:lnSpc>
              <a:spcBef>
                <a:spcPct val="0"/>
              </a:spcBef>
            </a:pPr>
            <a:r>
              <a:rPr lang="en-US" sz="2400" b="0" spc="301" dirty="0">
                <a:solidFill>
                  <a:schemeClr val="tx1">
                    <a:lumMod val="50000"/>
                  </a:schemeClr>
                </a:solidFill>
                <a:latin typeface="Arial Bold"/>
                <a:ea typeface="Arial Bold"/>
                <a:cs typeface="Arial Bold"/>
                <a:sym typeface="Arial Bold"/>
              </a:rPr>
              <a:t>This institution is an Equal Opportunity Provider</a:t>
            </a:r>
          </a:p>
        </p:txBody>
      </p:sp>
    </p:spTree>
    <p:extLst>
      <p:ext uri="{BB962C8B-B14F-4D97-AF65-F5344CB8AC3E}">
        <p14:creationId xmlns:p14="http://schemas.microsoft.com/office/powerpoint/2010/main" val="2844123300"/>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B62C3-BECD-CDC2-E1E8-A6FAD774B845}"/>
              </a:ext>
            </a:extLst>
          </p:cNvPr>
          <p:cNvSpPr>
            <a:spLocks noGrp="1" noRot="1" noMove="1" noResize="1" noEditPoints="1" noAdjustHandles="1" noChangeArrowheads="1" noChangeShapeType="1"/>
          </p:cNvSpPr>
          <p:nvPr>
            <p:ph type="title"/>
          </p:nvPr>
        </p:nvSpPr>
        <p:spPr>
          <a:xfrm>
            <a:off x="838201" y="1828804"/>
            <a:ext cx="10509251" cy="1902849"/>
          </a:xfrm>
        </p:spPr>
        <p:txBody>
          <a:bodyPr anchor="b"/>
          <a:lstStyle>
            <a:lvl1pPr algn="ctr">
              <a:defRPr lang="en-US" dirty="0"/>
            </a:lvl1pPr>
          </a:lstStyle>
          <a:p>
            <a:r>
              <a:rPr lang="en-US" dirty="0"/>
              <a:t>Click to edit Master title style</a:t>
            </a:r>
          </a:p>
        </p:txBody>
      </p:sp>
      <p:cxnSp>
        <p:nvCxnSpPr>
          <p:cNvPr id="7" name="Straight Connector 6">
            <a:extLst>
              <a:ext uri="{FF2B5EF4-FFF2-40B4-BE49-F238E27FC236}">
                <a16:creationId xmlns:a16="http://schemas.microsoft.com/office/drawing/2014/main" id="{4769FB76-EBE9-5B8E-F138-DF97B2740E98}"/>
              </a:ext>
            </a:extLst>
          </p:cNvPr>
          <p:cNvCxnSpPr>
            <a:cxnSpLocks noGrp="1" noRot="1" noMove="1" noResize="1" noEditPoints="1" noAdjustHandles="1" noChangeArrowheads="1" noChangeShapeType="1"/>
          </p:cNvCxnSpPr>
          <p:nvPr userDrawn="1"/>
        </p:nvCxnSpPr>
        <p:spPr>
          <a:xfrm>
            <a:off x="838200" y="3758637"/>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Text Placeholder 2">
            <a:extLst>
              <a:ext uri="{FF2B5EF4-FFF2-40B4-BE49-F238E27FC236}">
                <a16:creationId xmlns:a16="http://schemas.microsoft.com/office/drawing/2014/main" id="{C08D16D6-1D8C-F5F8-406B-145101EF4C17}"/>
              </a:ext>
            </a:extLst>
          </p:cNvPr>
          <p:cNvSpPr>
            <a:spLocks noGrp="1" noRot="1" noMove="1" noResize="1" noEditPoints="1" noAdjustHandles="1" noChangeArrowheads="1" noChangeShapeType="1"/>
          </p:cNvSpPr>
          <p:nvPr>
            <p:ph type="body" idx="1"/>
          </p:nvPr>
        </p:nvSpPr>
        <p:spPr>
          <a:xfrm>
            <a:off x="838201" y="3758640"/>
            <a:ext cx="10509251" cy="701675"/>
          </a:xfrm>
        </p:spPr>
        <p:txBody>
          <a:bodyPr anchor="ctr">
            <a:normAutofit/>
          </a:bodyPr>
          <a:lstStyle>
            <a:lvl1pPr marL="0" indent="0" algn="ctr">
              <a:buNone/>
              <a:defRPr lang="en-US" sz="2400" spc="301" smtClean="0">
                <a:solidFill>
                  <a:schemeClr val="tx1">
                    <a:lumMod val="50000"/>
                  </a:schemeClr>
                </a:solidFill>
              </a:defRPr>
            </a:lvl1pPr>
            <a:lvl2pPr marL="457181" indent="0">
              <a:buNone/>
              <a:defRPr sz="2000">
                <a:solidFill>
                  <a:schemeClr val="tx1">
                    <a:tint val="82000"/>
                  </a:schemeClr>
                </a:solidFill>
              </a:defRPr>
            </a:lvl2pPr>
            <a:lvl3pPr marL="914361" indent="0">
              <a:buNone/>
              <a:defRPr sz="1800">
                <a:solidFill>
                  <a:schemeClr val="tx1">
                    <a:tint val="82000"/>
                  </a:schemeClr>
                </a:solidFill>
              </a:defRPr>
            </a:lvl3pPr>
            <a:lvl4pPr marL="1371542" indent="0">
              <a:buNone/>
              <a:defRPr sz="1600">
                <a:solidFill>
                  <a:schemeClr val="tx1">
                    <a:tint val="82000"/>
                  </a:schemeClr>
                </a:solidFill>
              </a:defRPr>
            </a:lvl4pPr>
            <a:lvl5pPr marL="1828722" indent="0">
              <a:buNone/>
              <a:defRPr sz="1600">
                <a:solidFill>
                  <a:schemeClr val="tx1">
                    <a:tint val="82000"/>
                  </a:schemeClr>
                </a:solidFill>
              </a:defRPr>
            </a:lvl5pPr>
            <a:lvl6pPr marL="2285903" indent="0">
              <a:buNone/>
              <a:defRPr sz="1600">
                <a:solidFill>
                  <a:schemeClr val="tx1">
                    <a:tint val="82000"/>
                  </a:schemeClr>
                </a:solidFill>
              </a:defRPr>
            </a:lvl6pPr>
            <a:lvl7pPr marL="2743083" indent="0">
              <a:buNone/>
              <a:defRPr sz="1600">
                <a:solidFill>
                  <a:schemeClr val="tx1">
                    <a:tint val="82000"/>
                  </a:schemeClr>
                </a:solidFill>
              </a:defRPr>
            </a:lvl7pPr>
            <a:lvl8pPr marL="3200264" indent="0">
              <a:buNone/>
              <a:defRPr sz="1600">
                <a:solidFill>
                  <a:schemeClr val="tx1">
                    <a:tint val="82000"/>
                  </a:schemeClr>
                </a:solidFill>
              </a:defRPr>
            </a:lvl8pPr>
            <a:lvl9pPr marL="3657445" indent="0">
              <a:buNone/>
              <a:defRPr sz="1600">
                <a:solidFill>
                  <a:schemeClr val="tx1">
                    <a:tint val="82000"/>
                  </a:schemeClr>
                </a:solidFill>
              </a:defRPr>
            </a:lvl9pPr>
          </a:lstStyle>
          <a:p>
            <a:pPr lvl="0"/>
            <a:r>
              <a:rPr lang="en-US" dirty="0"/>
              <a:t>Click to edit Master text styles</a:t>
            </a:r>
          </a:p>
        </p:txBody>
      </p:sp>
      <p:sp>
        <p:nvSpPr>
          <p:cNvPr id="9" name="NSD - The Leaf Icon">
            <a:extLst>
              <a:ext uri="{FF2B5EF4-FFF2-40B4-BE49-F238E27FC236}">
                <a16:creationId xmlns:a16="http://schemas.microsoft.com/office/drawing/2014/main" id="{7BB0FFC7-4B56-485A-314A-62031F3CCA5E}"/>
              </a:ext>
            </a:extLst>
          </p:cNvPr>
          <p:cNvSpPr>
            <a:spLocks noGrp="1" noRot="1" noMove="1" noResize="1" noEditPoints="1" noAdjustHandles="1" noChangeArrowheads="1" noChangeShapeType="1"/>
          </p:cNvSpPr>
          <p:nvPr userDrawn="1"/>
        </p:nvSpPr>
        <p:spPr>
          <a:xfrm>
            <a:off x="5785794" y="5389645"/>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2"/>
            <a:stretch>
              <a:fillRect/>
            </a:stretch>
          </a:blipFill>
        </p:spPr>
        <p:txBody>
          <a:bodyPr/>
          <a:lstStyle/>
          <a:p>
            <a:endParaRPr lang="en-US" sz="1800"/>
          </a:p>
        </p:txBody>
      </p:sp>
      <p:sp>
        <p:nvSpPr>
          <p:cNvPr id="4" name="Date Placeholder 3">
            <a:extLst>
              <a:ext uri="{FF2B5EF4-FFF2-40B4-BE49-F238E27FC236}">
                <a16:creationId xmlns:a16="http://schemas.microsoft.com/office/drawing/2014/main" id="{957543D3-1624-86D3-FE94-3FDBA7A5BBF0}"/>
              </a:ext>
            </a:extLst>
          </p:cNvPr>
          <p:cNvSpPr>
            <a:spLocks noGrp="1"/>
          </p:cNvSpPr>
          <p:nvPr>
            <p:ph type="dt" sz="half" idx="10"/>
          </p:nvPr>
        </p:nvSpPr>
        <p:spPr>
          <a:xfrm>
            <a:off x="844549" y="6356355"/>
            <a:ext cx="2736851" cy="365125"/>
          </a:xfrm>
        </p:spPr>
        <p:txBody>
          <a:bodyPr/>
          <a:lstStyle/>
          <a:p>
            <a:fld id="{45EC9120-47E0-41C4-AB92-E034E4D9DADF}" type="datetimeFigureOut">
              <a:rPr lang="en-US" smtClean="0"/>
              <a:t>3/30/2026</a:t>
            </a:fld>
            <a:endParaRPr lang="en-US" dirty="0"/>
          </a:p>
        </p:txBody>
      </p:sp>
      <p:sp>
        <p:nvSpPr>
          <p:cNvPr id="5" name="Footer Placeholder 4">
            <a:extLst>
              <a:ext uri="{FF2B5EF4-FFF2-40B4-BE49-F238E27FC236}">
                <a16:creationId xmlns:a16="http://schemas.microsoft.com/office/drawing/2014/main" id="{E1116487-009B-9E63-2520-63BE598BE4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345F7-B11D-D083-2727-8005E65D90DA}"/>
              </a:ext>
            </a:extLst>
          </p:cNvPr>
          <p:cNvSpPr>
            <a:spLocks noGrp="1"/>
          </p:cNvSpPr>
          <p:nvPr>
            <p:ph type="sldNum" sz="quarter" idx="12"/>
          </p:nvPr>
        </p:nvSpPr>
        <p:spPr>
          <a:xfrm>
            <a:off x="8610600" y="6356355"/>
            <a:ext cx="2736851" cy="365125"/>
          </a:xfrm>
        </p:spPr>
        <p:txBody>
          <a:bodyPr/>
          <a:lstStyle/>
          <a:p>
            <a:fld id="{44437FBE-6931-4449-B15C-7E0B08E06F2D}" type="slidenum">
              <a:rPr lang="en-US" smtClean="0"/>
              <a:t>‹#›</a:t>
            </a:fld>
            <a:endParaRPr lang="en-US"/>
          </a:p>
        </p:txBody>
      </p:sp>
    </p:spTree>
    <p:extLst>
      <p:ext uri="{BB962C8B-B14F-4D97-AF65-F5344CB8AC3E}">
        <p14:creationId xmlns:p14="http://schemas.microsoft.com/office/powerpoint/2010/main" val="439147624"/>
      </p:ext>
    </p:extLst>
  </p:cSld>
  <p:clrMapOvr>
    <a:masterClrMapping/>
  </p:clrMapOvr>
  <p:extLst>
    <p:ext uri="{DCECCB84-F9BA-43D5-87BE-67443E8EF086}">
      <p15:sldGuideLst xmlns:p15="http://schemas.microsoft.com/office/powerpoint/2012/main">
        <p15:guide id="1" orient="horz" pos="235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SD Logos minimal">
    <p:bg>
      <p:bgPr>
        <a:solidFill>
          <a:srgbClr val="FFFFFF"/>
        </a:solidFill>
        <a:effectLst/>
      </p:bgPr>
    </p:bg>
    <p:spTree>
      <p:nvGrpSpPr>
        <p:cNvPr id="1" name=""/>
        <p:cNvGrpSpPr/>
        <p:nvPr/>
      </p:nvGrpSpPr>
      <p:grpSpPr>
        <a:xfrm>
          <a:off x="0" y="0"/>
          <a:ext cx="0" cy="0"/>
          <a:chOff x="0" y="0"/>
          <a:chExt cx="0" cy="0"/>
        </a:xfrm>
      </p:grpSpPr>
      <p:pic>
        <p:nvPicPr>
          <p:cNvPr id="11" name="NSD Logo - Black and White" descr="A group of black and white logos&#10;&#10;Description automatically generated">
            <a:extLst>
              <a:ext uri="{FF2B5EF4-FFF2-40B4-BE49-F238E27FC236}">
                <a16:creationId xmlns:a16="http://schemas.microsoft.com/office/drawing/2014/main" id="{6C91FA60-3839-DFAD-B55A-6F99F2A8D7DB}"/>
              </a:ext>
            </a:extLst>
          </p:cNvPr>
          <p:cNvPicPr>
            <a:picLocks noChangeAspect="1"/>
          </p:cNvPicPr>
          <p:nvPr userDrawn="1"/>
        </p:nvPicPr>
        <p:blipFill>
          <a:blip r:embed="rId2">
            <a:extLst>
              <a:ext uri="{28A0092B-C50C-407E-A947-70E740481C1C}">
                <a14:useLocalDpi xmlns:a14="http://schemas.microsoft.com/office/drawing/2010/main" val="0"/>
              </a:ext>
            </a:extLst>
          </a:blip>
          <a:srcRect l="14829" t="13942" r="14829" b="13942"/>
          <a:stretch/>
        </p:blipFill>
        <p:spPr>
          <a:xfrm>
            <a:off x="685803" y="3733800"/>
            <a:ext cx="3975884" cy="2218612"/>
          </a:xfrm>
          <a:prstGeom prst="rect">
            <a:avLst/>
          </a:prstGeom>
        </p:spPr>
      </p:pic>
      <p:pic>
        <p:nvPicPr>
          <p:cNvPr id="13" name="NSD Logo - Minimal" descr="A group of green and black logos&#10;&#10;Description automatically generated">
            <a:extLst>
              <a:ext uri="{FF2B5EF4-FFF2-40B4-BE49-F238E27FC236}">
                <a16:creationId xmlns:a16="http://schemas.microsoft.com/office/drawing/2014/main" id="{EE6BEC11-A610-20A1-2562-5D00D5B08136}"/>
              </a:ext>
            </a:extLst>
          </p:cNvPr>
          <p:cNvPicPr>
            <a:picLocks noChangeAspect="1"/>
          </p:cNvPicPr>
          <p:nvPr userDrawn="1"/>
        </p:nvPicPr>
        <p:blipFill>
          <a:blip r:embed="rId3">
            <a:extLst>
              <a:ext uri="{28A0092B-C50C-407E-A947-70E740481C1C}">
                <a14:useLocalDpi xmlns:a14="http://schemas.microsoft.com/office/drawing/2010/main" val="0"/>
              </a:ext>
            </a:extLst>
          </a:blip>
          <a:srcRect l="14830" t="15499" r="15068" b="15499"/>
          <a:stretch/>
        </p:blipFill>
        <p:spPr>
          <a:xfrm>
            <a:off x="685801" y="838200"/>
            <a:ext cx="3962400" cy="2115600"/>
          </a:xfrm>
          <a:prstGeom prst="rect">
            <a:avLst/>
          </a:prstGeom>
        </p:spPr>
      </p:pic>
      <p:pic>
        <p:nvPicPr>
          <p:cNvPr id="3" name="NSD Logo 2025" descr="A group of fruit with letters&#10;&#10;AI-generated content may be incorrect.">
            <a:extLst>
              <a:ext uri="{FF2B5EF4-FFF2-40B4-BE49-F238E27FC236}">
                <a16:creationId xmlns:a16="http://schemas.microsoft.com/office/drawing/2014/main" id="{7218C07D-7F79-130D-48D9-24DD7C06BA0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52401" y="1665733"/>
            <a:ext cx="6595885" cy="3526543"/>
          </a:xfrm>
          <a:prstGeom prst="rect">
            <a:avLst/>
          </a:prstGeom>
        </p:spPr>
      </p:pic>
    </p:spTree>
    <p:extLst>
      <p:ext uri="{BB962C8B-B14F-4D97-AF65-F5344CB8AC3E}">
        <p14:creationId xmlns:p14="http://schemas.microsoft.com/office/powerpoint/2010/main" val="1699539430"/>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NSD Icons">
    <p:bg>
      <p:bgPr>
        <a:solidFill>
          <a:srgbClr val="FFFFFF"/>
        </a:solidFill>
        <a:effectLst/>
      </p:bgPr>
    </p:bg>
    <p:spTree>
      <p:nvGrpSpPr>
        <p:cNvPr id="1" name=""/>
        <p:cNvGrpSpPr/>
        <p:nvPr/>
      </p:nvGrpSpPr>
      <p:grpSpPr>
        <a:xfrm>
          <a:off x="0" y="0"/>
          <a:ext cx="0" cy="0"/>
          <a:chOff x="0" y="0"/>
          <a:chExt cx="0" cy="0"/>
        </a:xfrm>
      </p:grpSpPr>
      <p:pic>
        <p:nvPicPr>
          <p:cNvPr id="7" name="The Leaf - Full" descr="A green and black logo&#10;&#10;Description automatically generated">
            <a:extLst>
              <a:ext uri="{FF2B5EF4-FFF2-40B4-BE49-F238E27FC236}">
                <a16:creationId xmlns:a16="http://schemas.microsoft.com/office/drawing/2014/main" id="{0B76C0A8-D618-3BD9-A43F-530471D70B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1202" y="2527547"/>
            <a:ext cx="4212336" cy="2153190"/>
          </a:xfrm>
          <a:prstGeom prst="rect">
            <a:avLst/>
          </a:prstGeom>
        </p:spPr>
      </p:pic>
      <p:pic>
        <p:nvPicPr>
          <p:cNvPr id="9" name="The Leaf - Flat" descr="A green leaf on a black background&#10;&#10;Description automatically generated">
            <a:extLst>
              <a:ext uri="{FF2B5EF4-FFF2-40B4-BE49-F238E27FC236}">
                <a16:creationId xmlns:a16="http://schemas.microsoft.com/office/drawing/2014/main" id="{EE74A140-4B6C-B89C-4ED8-6A7A86DAE6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1201" y="1462578"/>
            <a:ext cx="1621539" cy="832106"/>
          </a:xfrm>
          <a:prstGeom prst="rect">
            <a:avLst/>
          </a:prstGeom>
        </p:spPr>
      </p:pic>
      <p:pic>
        <p:nvPicPr>
          <p:cNvPr id="11" name="The Leaf - Flat White" descr="A white crown on a black background&#10;&#10;Description automatically generated">
            <a:extLst>
              <a:ext uri="{FF2B5EF4-FFF2-40B4-BE49-F238E27FC236}">
                <a16:creationId xmlns:a16="http://schemas.microsoft.com/office/drawing/2014/main" id="{70D6C60D-962C-4B68-855B-D100A1E1EC9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63930" y="1815786"/>
            <a:ext cx="512065" cy="265177"/>
          </a:xfrm>
          <a:prstGeom prst="rect">
            <a:avLst/>
          </a:prstGeom>
        </p:spPr>
      </p:pic>
      <p:pic>
        <p:nvPicPr>
          <p:cNvPr id="13" name="The Leaf - Outlined" descr="A black and gold crown&#10;&#10;Description automatically generated">
            <a:extLst>
              <a:ext uri="{FF2B5EF4-FFF2-40B4-BE49-F238E27FC236}">
                <a16:creationId xmlns:a16="http://schemas.microsoft.com/office/drawing/2014/main" id="{08DCFBD6-C953-C964-D19D-5DEF8934283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464041" y="2552148"/>
            <a:ext cx="688848" cy="359665"/>
          </a:xfrm>
          <a:prstGeom prst="rect">
            <a:avLst/>
          </a:prstGeom>
        </p:spPr>
      </p:pic>
      <p:pic>
        <p:nvPicPr>
          <p:cNvPr id="15" name="The Leaf - Dark Flat" descr="A green leaf on a black background&#10;&#10;Description automatically generated">
            <a:extLst>
              <a:ext uri="{FF2B5EF4-FFF2-40B4-BE49-F238E27FC236}">
                <a16:creationId xmlns:a16="http://schemas.microsoft.com/office/drawing/2014/main" id="{7CDEE7DC-A203-5DF2-5C16-50B39145196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406126" y="2988109"/>
            <a:ext cx="804675" cy="411481"/>
          </a:xfrm>
          <a:prstGeom prst="rect">
            <a:avLst/>
          </a:prstGeom>
        </p:spPr>
      </p:pic>
      <p:pic>
        <p:nvPicPr>
          <p:cNvPr id="6" name="NSD Icon" descr="A yellow circle with black background&#10;&#10;Description automatically generated">
            <a:extLst>
              <a:ext uri="{FF2B5EF4-FFF2-40B4-BE49-F238E27FC236}">
                <a16:creationId xmlns:a16="http://schemas.microsoft.com/office/drawing/2014/main" id="{C5B815EB-B305-B611-8031-C5FF4538C6B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795629" y="3976653"/>
            <a:ext cx="2415171" cy="704089"/>
          </a:xfrm>
          <a:prstGeom prst="rect">
            <a:avLst/>
          </a:prstGeom>
        </p:spPr>
      </p:pic>
      <p:sp>
        <p:nvSpPr>
          <p:cNvPr id="2" name="NSD - The Leaf Icon">
            <a:extLst>
              <a:ext uri="{FF2B5EF4-FFF2-40B4-BE49-F238E27FC236}">
                <a16:creationId xmlns:a16="http://schemas.microsoft.com/office/drawing/2014/main" id="{C076C904-30C4-DF37-55CE-8476E27802EB}"/>
              </a:ext>
            </a:extLst>
          </p:cNvPr>
          <p:cNvSpPr/>
          <p:nvPr userDrawn="1"/>
        </p:nvSpPr>
        <p:spPr>
          <a:xfrm>
            <a:off x="9509756" y="2157260"/>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8"/>
            <a:stretch>
              <a:fillRect/>
            </a:stretch>
          </a:blipFill>
        </p:spPr>
        <p:txBody>
          <a:bodyPr/>
          <a:lstStyle/>
          <a:p>
            <a:endParaRPr lang="en-US" sz="1800"/>
          </a:p>
        </p:txBody>
      </p:sp>
    </p:spTree>
    <p:extLst>
      <p:ext uri="{BB962C8B-B14F-4D97-AF65-F5344CB8AC3E}">
        <p14:creationId xmlns:p14="http://schemas.microsoft.com/office/powerpoint/2010/main" val="2831047404"/>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Slide 1 -  Leaf (NO TEXTS ALLOWED)">
    <p:bg>
      <p:bgPr>
        <a:pattFill prst="dotDmnd">
          <a:fgClr>
            <a:srgbClr val="D6A852"/>
          </a:fgClr>
          <a:bgClr>
            <a:schemeClr val="bg1"/>
          </a:bgClr>
        </a:pattFill>
        <a:effectLst/>
      </p:bgPr>
    </p:bg>
    <p:spTree>
      <p:nvGrpSpPr>
        <p:cNvPr id="1" name=""/>
        <p:cNvGrpSpPr/>
        <p:nvPr/>
      </p:nvGrpSpPr>
      <p:grpSpPr>
        <a:xfrm>
          <a:off x="0" y="0"/>
          <a:ext cx="0" cy="0"/>
          <a:chOff x="0" y="0"/>
          <a:chExt cx="0" cy="0"/>
        </a:xfrm>
      </p:grpSpPr>
      <p:pic>
        <p:nvPicPr>
          <p:cNvPr id="3" name="The Leaf - Full" descr="A green and black logo&#10;&#10;Description automatically generated">
            <a:extLst>
              <a:ext uri="{FF2B5EF4-FFF2-40B4-BE49-F238E27FC236}">
                <a16:creationId xmlns:a16="http://schemas.microsoft.com/office/drawing/2014/main" id="{EF0EC2A5-EA5B-8C04-CB40-31BFAE624C9E}"/>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264077" y="2895600"/>
            <a:ext cx="1663851" cy="850500"/>
          </a:xfrm>
          <a:prstGeom prst="rect">
            <a:avLst/>
          </a:prstGeom>
        </p:spPr>
      </p:pic>
    </p:spTree>
    <p:extLst>
      <p:ext uri="{BB962C8B-B14F-4D97-AF65-F5344CB8AC3E}">
        <p14:creationId xmlns:p14="http://schemas.microsoft.com/office/powerpoint/2010/main" val="4254650870"/>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Slide 2 - Core (NO TEXTS ALLOWED)">
    <p:bg>
      <p:bgPr>
        <a:pattFill prst="pct90">
          <a:fgClr>
            <a:srgbClr val="D6A852"/>
          </a:fgClr>
          <a:bgClr>
            <a:schemeClr val="bg1"/>
          </a:bgClr>
        </a:pattFill>
        <a:effectLst/>
      </p:bgPr>
    </p:bg>
    <p:spTree>
      <p:nvGrpSpPr>
        <p:cNvPr id="1" name=""/>
        <p:cNvGrpSpPr/>
        <p:nvPr/>
      </p:nvGrpSpPr>
      <p:grpSpPr>
        <a:xfrm>
          <a:off x="0" y="0"/>
          <a:ext cx="0" cy="0"/>
          <a:chOff x="0" y="0"/>
          <a:chExt cx="0" cy="0"/>
        </a:xfrm>
      </p:grpSpPr>
      <p:pic>
        <p:nvPicPr>
          <p:cNvPr id="4" name="The Leaf - Dark Flat" descr="A green leaf on a black background&#10;&#10;Description automatically generated">
            <a:extLst>
              <a:ext uri="{FF2B5EF4-FFF2-40B4-BE49-F238E27FC236}">
                <a16:creationId xmlns:a16="http://schemas.microsoft.com/office/drawing/2014/main" id="{2809367F-2DAF-3446-26B0-12BB271DDDD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693665" y="3223264"/>
            <a:ext cx="804675" cy="411481"/>
          </a:xfrm>
          <a:prstGeom prst="rect">
            <a:avLst/>
          </a:prstGeom>
        </p:spPr>
      </p:pic>
    </p:spTree>
    <p:extLst>
      <p:ext uri="{BB962C8B-B14F-4D97-AF65-F5344CB8AC3E}">
        <p14:creationId xmlns:p14="http://schemas.microsoft.com/office/powerpoint/2010/main" val="1898894822"/>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Slide 3 - Carrot (NO TEXTS ALLOWED)">
    <p:bg>
      <p:bgPr>
        <a:pattFill prst="pct90">
          <a:fgClr>
            <a:schemeClr val="accent2"/>
          </a:fgClr>
          <a:bgClr>
            <a:schemeClr val="bg1"/>
          </a:bgClr>
        </a:pattFill>
        <a:effectLst/>
      </p:bgPr>
    </p:bg>
    <p:spTree>
      <p:nvGrpSpPr>
        <p:cNvPr id="1" name=""/>
        <p:cNvGrpSpPr/>
        <p:nvPr/>
      </p:nvGrpSpPr>
      <p:grpSpPr>
        <a:xfrm>
          <a:off x="0" y="0"/>
          <a:ext cx="0" cy="0"/>
          <a:chOff x="0" y="0"/>
          <a:chExt cx="0" cy="0"/>
        </a:xfrm>
      </p:grpSpPr>
      <p:pic>
        <p:nvPicPr>
          <p:cNvPr id="2" name="The Leaf - Dark Flat" descr="A green leaf on a black background&#10;&#10;Description automatically generated">
            <a:extLst>
              <a:ext uri="{FF2B5EF4-FFF2-40B4-BE49-F238E27FC236}">
                <a16:creationId xmlns:a16="http://schemas.microsoft.com/office/drawing/2014/main" id="{28FBAD9F-CC81-2FD3-64DE-B4475AEEA6C1}"/>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693665" y="3223264"/>
            <a:ext cx="804675" cy="411481"/>
          </a:xfrm>
          <a:prstGeom prst="rect">
            <a:avLst/>
          </a:prstGeom>
        </p:spPr>
      </p:pic>
    </p:spTree>
    <p:extLst>
      <p:ext uri="{BB962C8B-B14F-4D97-AF65-F5344CB8AC3E}">
        <p14:creationId xmlns:p14="http://schemas.microsoft.com/office/powerpoint/2010/main" val="2979696998"/>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4 - Avocado (NO TEXTS ALLOWED)">
    <p:bg>
      <p:bgPr>
        <a:pattFill prst="pct90">
          <a:fgClr>
            <a:schemeClr val="accent5"/>
          </a:fgClr>
          <a:bgClr>
            <a:schemeClr val="bg1"/>
          </a:bgClr>
        </a:pattFill>
        <a:effectLst/>
      </p:bgPr>
    </p:bg>
    <p:spTree>
      <p:nvGrpSpPr>
        <p:cNvPr id="1" name=""/>
        <p:cNvGrpSpPr/>
        <p:nvPr/>
      </p:nvGrpSpPr>
      <p:grpSpPr>
        <a:xfrm>
          <a:off x="0" y="0"/>
          <a:ext cx="0" cy="0"/>
          <a:chOff x="0" y="0"/>
          <a:chExt cx="0" cy="0"/>
        </a:xfrm>
      </p:grpSpPr>
      <p:pic>
        <p:nvPicPr>
          <p:cNvPr id="2" name="The Leaf - Dark Flat" descr="A green leaf on a black background&#10;&#10;Description automatically generated">
            <a:extLst>
              <a:ext uri="{FF2B5EF4-FFF2-40B4-BE49-F238E27FC236}">
                <a16:creationId xmlns:a16="http://schemas.microsoft.com/office/drawing/2014/main" id="{F160BC23-DDCE-914F-802F-0D2CE05D9423}"/>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693665" y="3223264"/>
            <a:ext cx="804675" cy="411481"/>
          </a:xfrm>
          <a:prstGeom prst="rect">
            <a:avLst/>
          </a:prstGeom>
        </p:spPr>
      </p:pic>
    </p:spTree>
    <p:extLst>
      <p:ext uri="{BB962C8B-B14F-4D97-AF65-F5344CB8AC3E}">
        <p14:creationId xmlns:p14="http://schemas.microsoft.com/office/powerpoint/2010/main" val="664444414"/>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Slide 4 - Strawberry (NO TEXTS ALLOWED)">
    <p:bg>
      <p:bgPr>
        <a:pattFill prst="pct90">
          <a:fgClr>
            <a:schemeClr val="tx2"/>
          </a:fgClr>
          <a:bgClr>
            <a:schemeClr val="bg1"/>
          </a:bgClr>
        </a:pattFill>
        <a:effectLst/>
      </p:bgPr>
    </p:bg>
    <p:spTree>
      <p:nvGrpSpPr>
        <p:cNvPr id="1" name=""/>
        <p:cNvGrpSpPr/>
        <p:nvPr/>
      </p:nvGrpSpPr>
      <p:grpSpPr>
        <a:xfrm>
          <a:off x="0" y="0"/>
          <a:ext cx="0" cy="0"/>
          <a:chOff x="0" y="0"/>
          <a:chExt cx="0" cy="0"/>
        </a:xfrm>
      </p:grpSpPr>
      <p:pic>
        <p:nvPicPr>
          <p:cNvPr id="2" name="The Leaf - Dark Flat" descr="A green leaf on a black background&#10;&#10;Description automatically generated">
            <a:extLst>
              <a:ext uri="{FF2B5EF4-FFF2-40B4-BE49-F238E27FC236}">
                <a16:creationId xmlns:a16="http://schemas.microsoft.com/office/drawing/2014/main" id="{8A7CBCF1-2383-6717-32DE-5EE6FAB85884}"/>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5693665" y="3223264"/>
            <a:ext cx="804675" cy="411481"/>
          </a:xfrm>
          <a:prstGeom prst="rect">
            <a:avLst/>
          </a:prstGeom>
        </p:spPr>
      </p:pic>
    </p:spTree>
    <p:extLst>
      <p:ext uri="{BB962C8B-B14F-4D97-AF65-F5344CB8AC3E}">
        <p14:creationId xmlns:p14="http://schemas.microsoft.com/office/powerpoint/2010/main" val="3878444100"/>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with subtitle - Shield Green">
    <p:bg>
      <p:bgPr>
        <a:solidFill>
          <a:schemeClr val="tx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76B62C3-BECD-CDC2-E1E8-A6FAD774B845}"/>
              </a:ext>
            </a:extLst>
          </p:cNvPr>
          <p:cNvSpPr>
            <a:spLocks noGrp="1"/>
          </p:cNvSpPr>
          <p:nvPr>
            <p:ph type="title"/>
          </p:nvPr>
        </p:nvSpPr>
        <p:spPr>
          <a:xfrm>
            <a:off x="838200" y="1828804"/>
            <a:ext cx="10515600" cy="1902849"/>
          </a:xfrm>
        </p:spPr>
        <p:txBody>
          <a:bodyPr anchor="b"/>
          <a:lstStyle>
            <a:lvl1pPr algn="ctr">
              <a:defRPr lang="en-US" dirty="0">
                <a:solidFill>
                  <a:schemeClr val="bg1"/>
                </a:solidFill>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4769FB76-EBE9-5B8E-F138-DF97B2740E98}"/>
              </a:ext>
            </a:extLst>
          </p:cNvPr>
          <p:cNvCxnSpPr>
            <a:cxnSpLocks noGrp="1" noRot="1" noMove="1" noResize="1" noEditPoints="1" noAdjustHandles="1" noChangeArrowheads="1" noChangeShapeType="1"/>
          </p:cNvCxnSpPr>
          <p:nvPr userDrawn="1"/>
        </p:nvCxnSpPr>
        <p:spPr>
          <a:xfrm>
            <a:off x="838200" y="3758637"/>
            <a:ext cx="10515600" cy="0"/>
          </a:xfrm>
          <a:prstGeom prst="line">
            <a:avLst/>
          </a:prstGeom>
          <a:ln w="9525">
            <a:solidFill>
              <a:schemeClr val="bg1"/>
            </a:solidFill>
          </a:ln>
        </p:spPr>
        <p:style>
          <a:lnRef idx="2">
            <a:schemeClr val="dk1"/>
          </a:lnRef>
          <a:fillRef idx="0">
            <a:schemeClr val="dk1"/>
          </a:fillRef>
          <a:effectRef idx="1">
            <a:schemeClr val="dk1"/>
          </a:effectRef>
          <a:fontRef idx="minor">
            <a:schemeClr val="tx1"/>
          </a:fontRef>
        </p:style>
      </p:cxnSp>
      <p:sp>
        <p:nvSpPr>
          <p:cNvPr id="10" name="Text Placeholder 2">
            <a:extLst>
              <a:ext uri="{FF2B5EF4-FFF2-40B4-BE49-F238E27FC236}">
                <a16:creationId xmlns:a16="http://schemas.microsoft.com/office/drawing/2014/main" id="{C08D16D6-1D8C-F5F8-406B-145101EF4C17}"/>
              </a:ext>
            </a:extLst>
          </p:cNvPr>
          <p:cNvSpPr>
            <a:spLocks noGrp="1"/>
          </p:cNvSpPr>
          <p:nvPr>
            <p:ph type="body" idx="1"/>
          </p:nvPr>
        </p:nvSpPr>
        <p:spPr>
          <a:xfrm>
            <a:off x="831851" y="3758640"/>
            <a:ext cx="10515600" cy="701675"/>
          </a:xfrm>
        </p:spPr>
        <p:txBody>
          <a:bodyPr anchor="ctr">
            <a:normAutofit/>
          </a:bodyPr>
          <a:lstStyle>
            <a:lvl1pPr marL="0" indent="0" algn="ctr">
              <a:buNone/>
              <a:defRPr lang="en-US" sz="2400" spc="301" smtClean="0">
                <a:solidFill>
                  <a:schemeClr val="bg1"/>
                </a:solidFill>
              </a:defRPr>
            </a:lvl1pPr>
            <a:lvl2pPr marL="457181" indent="0">
              <a:buNone/>
              <a:defRPr sz="2000">
                <a:solidFill>
                  <a:schemeClr val="tx1">
                    <a:tint val="82000"/>
                  </a:schemeClr>
                </a:solidFill>
              </a:defRPr>
            </a:lvl2pPr>
            <a:lvl3pPr marL="914361" indent="0">
              <a:buNone/>
              <a:defRPr sz="1800">
                <a:solidFill>
                  <a:schemeClr val="tx1">
                    <a:tint val="82000"/>
                  </a:schemeClr>
                </a:solidFill>
              </a:defRPr>
            </a:lvl3pPr>
            <a:lvl4pPr marL="1371542" indent="0">
              <a:buNone/>
              <a:defRPr sz="1600">
                <a:solidFill>
                  <a:schemeClr val="tx1">
                    <a:tint val="82000"/>
                  </a:schemeClr>
                </a:solidFill>
              </a:defRPr>
            </a:lvl4pPr>
            <a:lvl5pPr marL="1828722" indent="0">
              <a:buNone/>
              <a:defRPr sz="1600">
                <a:solidFill>
                  <a:schemeClr val="tx1">
                    <a:tint val="82000"/>
                  </a:schemeClr>
                </a:solidFill>
              </a:defRPr>
            </a:lvl5pPr>
            <a:lvl6pPr marL="2285903" indent="0">
              <a:buNone/>
              <a:defRPr sz="1600">
                <a:solidFill>
                  <a:schemeClr val="tx1">
                    <a:tint val="82000"/>
                  </a:schemeClr>
                </a:solidFill>
              </a:defRPr>
            </a:lvl6pPr>
            <a:lvl7pPr marL="2743083" indent="0">
              <a:buNone/>
              <a:defRPr sz="1600">
                <a:solidFill>
                  <a:schemeClr val="tx1">
                    <a:tint val="82000"/>
                  </a:schemeClr>
                </a:solidFill>
              </a:defRPr>
            </a:lvl7pPr>
            <a:lvl8pPr marL="3200264" indent="0">
              <a:buNone/>
              <a:defRPr sz="1600">
                <a:solidFill>
                  <a:schemeClr val="tx1">
                    <a:tint val="82000"/>
                  </a:schemeClr>
                </a:solidFill>
              </a:defRPr>
            </a:lvl8pPr>
            <a:lvl9pPr marL="3657445" indent="0">
              <a:buNone/>
              <a:defRPr sz="1600">
                <a:solidFill>
                  <a:schemeClr val="tx1">
                    <a:tint val="82000"/>
                  </a:schemeClr>
                </a:solidFill>
              </a:defRPr>
            </a:lvl9pPr>
          </a:lstStyle>
          <a:p>
            <a:pPr lvl="0"/>
            <a:r>
              <a:rPr lang="en-US" dirty="0"/>
              <a:t>Click to edit Master text styles</a:t>
            </a:r>
          </a:p>
        </p:txBody>
      </p:sp>
      <p:sp>
        <p:nvSpPr>
          <p:cNvPr id="9" name="NSD - The Leaf Icon">
            <a:extLst>
              <a:ext uri="{FF2B5EF4-FFF2-40B4-BE49-F238E27FC236}">
                <a16:creationId xmlns:a16="http://schemas.microsoft.com/office/drawing/2014/main" id="{C1F54B17-6A85-BD02-5474-D18BEDFDDF68}"/>
              </a:ext>
            </a:extLst>
          </p:cNvPr>
          <p:cNvSpPr/>
          <p:nvPr userDrawn="1"/>
        </p:nvSpPr>
        <p:spPr>
          <a:xfrm>
            <a:off x="5785794" y="5389645"/>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2"/>
            <a:stretch>
              <a:fillRect/>
            </a:stretch>
          </a:blipFill>
        </p:spPr>
        <p:txBody>
          <a:bodyPr/>
          <a:lstStyle/>
          <a:p>
            <a:endParaRPr lang="en-US" sz="1800"/>
          </a:p>
        </p:txBody>
      </p:sp>
      <p:sp>
        <p:nvSpPr>
          <p:cNvPr id="4" name="Date Placeholder 3">
            <a:extLst>
              <a:ext uri="{FF2B5EF4-FFF2-40B4-BE49-F238E27FC236}">
                <a16:creationId xmlns:a16="http://schemas.microsoft.com/office/drawing/2014/main" id="{957543D3-1624-86D3-FE94-3FDBA7A5BBF0}"/>
              </a:ext>
            </a:extLst>
          </p:cNvPr>
          <p:cNvSpPr>
            <a:spLocks noGrp="1"/>
          </p:cNvSpPr>
          <p:nvPr>
            <p:ph type="dt" sz="half" idx="10"/>
          </p:nvPr>
        </p:nvSpPr>
        <p:spPr>
          <a:xfrm>
            <a:off x="838200" y="6356355"/>
            <a:ext cx="2743200" cy="365125"/>
          </a:xfrm>
        </p:spPr>
        <p:txBody>
          <a:bodyPr/>
          <a:lstStyle>
            <a:lvl1pPr>
              <a:defRPr>
                <a:solidFill>
                  <a:schemeClr val="bg1"/>
                </a:solidFill>
              </a:defRPr>
            </a:lvl1pPr>
          </a:lstStyle>
          <a:p>
            <a:fld id="{45EC9120-47E0-41C4-AB92-E034E4D9DADF}" type="datetimeFigureOut">
              <a:rPr lang="en-US" smtClean="0"/>
              <a:pPr/>
              <a:t>3/30/2026</a:t>
            </a:fld>
            <a:endParaRPr lang="en-US" dirty="0"/>
          </a:p>
        </p:txBody>
      </p:sp>
      <p:sp>
        <p:nvSpPr>
          <p:cNvPr id="5" name="Footer Placeholder 4">
            <a:extLst>
              <a:ext uri="{FF2B5EF4-FFF2-40B4-BE49-F238E27FC236}">
                <a16:creationId xmlns:a16="http://schemas.microsoft.com/office/drawing/2014/main" id="{E1116487-009B-9E63-2520-63BE598BE4FB}"/>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4F3345F7-B11D-D083-2727-8005E65D90DA}"/>
              </a:ext>
            </a:extLst>
          </p:cNvPr>
          <p:cNvSpPr>
            <a:spLocks noGrp="1"/>
          </p:cNvSpPr>
          <p:nvPr>
            <p:ph type="sldNum" sz="quarter" idx="12"/>
          </p:nvPr>
        </p:nvSpPr>
        <p:spPr>
          <a:xfrm>
            <a:off x="8610600" y="6356355"/>
            <a:ext cx="2736851" cy="365125"/>
          </a:xfrm>
        </p:spPr>
        <p:txBody>
          <a:bodyPr/>
          <a:lstStyle>
            <a:lvl1pPr>
              <a:defRPr>
                <a:solidFill>
                  <a:schemeClr val="bg1"/>
                </a:solidFill>
              </a:defRPr>
            </a:lvl1pPr>
          </a:lstStyle>
          <a:p>
            <a:fld id="{44437FBE-6931-4449-B15C-7E0B08E06F2D}" type="slidenum">
              <a:rPr lang="en-US" smtClean="0"/>
              <a:pPr/>
              <a:t>‹#›</a:t>
            </a:fld>
            <a:endParaRPr lang="en-US" dirty="0"/>
          </a:p>
        </p:txBody>
      </p:sp>
    </p:spTree>
    <p:extLst>
      <p:ext uri="{BB962C8B-B14F-4D97-AF65-F5344CB8AC3E}">
        <p14:creationId xmlns:p14="http://schemas.microsoft.com/office/powerpoint/2010/main" val="699200043"/>
      </p:ext>
    </p:extLst>
  </p:cSld>
  <p:clrMapOvr>
    <a:masterClrMapping/>
  </p:clrMapOvr>
  <p:extLst>
    <p:ext uri="{DCECCB84-F9BA-43D5-87BE-67443E8EF086}">
      <p15:sldGuideLst xmlns:p15="http://schemas.microsoft.com/office/powerpoint/2012/main">
        <p15:guide id="1" orient="horz" pos="23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B62C3-BECD-CDC2-E1E8-A6FAD774B845}"/>
              </a:ext>
            </a:extLst>
          </p:cNvPr>
          <p:cNvSpPr>
            <a:spLocks noGrp="1" noRot="1" noMove="1" noResize="1" noEditPoints="1" noAdjustHandles="1" noChangeArrowheads="1" noChangeShapeType="1"/>
          </p:cNvSpPr>
          <p:nvPr>
            <p:ph type="title"/>
          </p:nvPr>
        </p:nvSpPr>
        <p:spPr>
          <a:xfrm>
            <a:off x="838201" y="1828804"/>
            <a:ext cx="10509251" cy="1902849"/>
          </a:xfrm>
        </p:spPr>
        <p:txBody>
          <a:bodyPr anchor="b"/>
          <a:lstStyle>
            <a:lvl1pPr algn="ctr">
              <a:defRPr lang="en-US" dirty="0"/>
            </a:lvl1pPr>
          </a:lstStyle>
          <a:p>
            <a:r>
              <a:rPr lang="en-US" dirty="0"/>
              <a:t>Click to edit Master title style</a:t>
            </a:r>
          </a:p>
        </p:txBody>
      </p:sp>
      <p:cxnSp>
        <p:nvCxnSpPr>
          <p:cNvPr id="7" name="Straight Connector 6">
            <a:extLst>
              <a:ext uri="{FF2B5EF4-FFF2-40B4-BE49-F238E27FC236}">
                <a16:creationId xmlns:a16="http://schemas.microsoft.com/office/drawing/2014/main" id="{4769FB76-EBE9-5B8E-F138-DF97B2740E98}"/>
              </a:ext>
            </a:extLst>
          </p:cNvPr>
          <p:cNvCxnSpPr>
            <a:cxnSpLocks noGrp="1" noRot="1" noMove="1" noResize="1" noEditPoints="1" noAdjustHandles="1" noChangeArrowheads="1" noChangeShapeType="1"/>
          </p:cNvCxnSpPr>
          <p:nvPr userDrawn="1"/>
        </p:nvCxnSpPr>
        <p:spPr>
          <a:xfrm>
            <a:off x="838200" y="3758637"/>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9" name="NSD - The Leaf Icon">
            <a:extLst>
              <a:ext uri="{FF2B5EF4-FFF2-40B4-BE49-F238E27FC236}">
                <a16:creationId xmlns:a16="http://schemas.microsoft.com/office/drawing/2014/main" id="{7BB0FFC7-4B56-485A-314A-62031F3CCA5E}"/>
              </a:ext>
            </a:extLst>
          </p:cNvPr>
          <p:cNvSpPr>
            <a:spLocks noGrp="1" noRot="1" noMove="1" noResize="1" noEditPoints="1" noAdjustHandles="1" noChangeArrowheads="1" noChangeShapeType="1"/>
          </p:cNvSpPr>
          <p:nvPr userDrawn="1"/>
        </p:nvSpPr>
        <p:spPr>
          <a:xfrm>
            <a:off x="5785794" y="5389645"/>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2"/>
            <a:stretch>
              <a:fillRect/>
            </a:stretch>
          </a:blipFill>
        </p:spPr>
        <p:txBody>
          <a:bodyPr/>
          <a:lstStyle/>
          <a:p>
            <a:endParaRPr lang="en-US" sz="1800"/>
          </a:p>
        </p:txBody>
      </p:sp>
      <p:sp>
        <p:nvSpPr>
          <p:cNvPr id="4" name="Date Placeholder 3">
            <a:extLst>
              <a:ext uri="{FF2B5EF4-FFF2-40B4-BE49-F238E27FC236}">
                <a16:creationId xmlns:a16="http://schemas.microsoft.com/office/drawing/2014/main" id="{957543D3-1624-86D3-FE94-3FDBA7A5BBF0}"/>
              </a:ext>
            </a:extLst>
          </p:cNvPr>
          <p:cNvSpPr>
            <a:spLocks noGrp="1"/>
          </p:cNvSpPr>
          <p:nvPr>
            <p:ph type="dt" sz="half" idx="10"/>
          </p:nvPr>
        </p:nvSpPr>
        <p:spPr>
          <a:xfrm>
            <a:off x="844549" y="6356355"/>
            <a:ext cx="2736851" cy="365125"/>
          </a:xfrm>
        </p:spPr>
        <p:txBody>
          <a:bodyPr/>
          <a:lstStyle/>
          <a:p>
            <a:fld id="{45EC9120-47E0-41C4-AB92-E034E4D9DADF}" type="datetimeFigureOut">
              <a:rPr lang="en-US" smtClean="0"/>
              <a:t>3/30/2026</a:t>
            </a:fld>
            <a:endParaRPr lang="en-US" dirty="0"/>
          </a:p>
        </p:txBody>
      </p:sp>
      <p:sp>
        <p:nvSpPr>
          <p:cNvPr id="5" name="Footer Placeholder 4">
            <a:extLst>
              <a:ext uri="{FF2B5EF4-FFF2-40B4-BE49-F238E27FC236}">
                <a16:creationId xmlns:a16="http://schemas.microsoft.com/office/drawing/2014/main" id="{E1116487-009B-9E63-2520-63BE598BE4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3345F7-B11D-D083-2727-8005E65D90DA}"/>
              </a:ext>
            </a:extLst>
          </p:cNvPr>
          <p:cNvSpPr>
            <a:spLocks noGrp="1"/>
          </p:cNvSpPr>
          <p:nvPr>
            <p:ph type="sldNum" sz="quarter" idx="12"/>
          </p:nvPr>
        </p:nvSpPr>
        <p:spPr>
          <a:xfrm>
            <a:off x="8610600" y="6356355"/>
            <a:ext cx="2736851" cy="365125"/>
          </a:xfrm>
        </p:spPr>
        <p:txBody>
          <a:bodyPr/>
          <a:lstStyle/>
          <a:p>
            <a:fld id="{44437FBE-6931-4449-B15C-7E0B08E06F2D}" type="slidenum">
              <a:rPr lang="en-US" smtClean="0"/>
              <a:t>‹#›</a:t>
            </a:fld>
            <a:endParaRPr lang="en-US"/>
          </a:p>
        </p:txBody>
      </p:sp>
    </p:spTree>
    <p:extLst>
      <p:ext uri="{BB962C8B-B14F-4D97-AF65-F5344CB8AC3E}">
        <p14:creationId xmlns:p14="http://schemas.microsoft.com/office/powerpoint/2010/main" val="3654825012"/>
      </p:ext>
    </p:extLst>
  </p:cSld>
  <p:clrMapOvr>
    <a:masterClrMapping/>
  </p:clrMapOvr>
  <p:extLst>
    <p:ext uri="{DCECCB84-F9BA-43D5-87BE-67443E8EF086}">
      <p15:sldGuideLst xmlns:p15="http://schemas.microsoft.com/office/powerpoint/2012/main">
        <p15:guide id="1" orient="horz" pos="235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 Shield Green">
    <p:bg>
      <p:bgPr>
        <a:solidFill>
          <a:schemeClr val="tx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76B62C3-BECD-CDC2-E1E8-A6FAD774B845}"/>
              </a:ext>
            </a:extLst>
          </p:cNvPr>
          <p:cNvSpPr>
            <a:spLocks noGrp="1"/>
          </p:cNvSpPr>
          <p:nvPr>
            <p:ph type="title"/>
          </p:nvPr>
        </p:nvSpPr>
        <p:spPr>
          <a:xfrm>
            <a:off x="838200" y="1828804"/>
            <a:ext cx="10515600" cy="1902849"/>
          </a:xfrm>
        </p:spPr>
        <p:txBody>
          <a:bodyPr anchor="b"/>
          <a:lstStyle>
            <a:lvl1pPr algn="ctr">
              <a:defRPr lang="en-US" dirty="0">
                <a:solidFill>
                  <a:schemeClr val="bg1"/>
                </a:solidFill>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4769FB76-EBE9-5B8E-F138-DF97B2740E98}"/>
              </a:ext>
            </a:extLst>
          </p:cNvPr>
          <p:cNvCxnSpPr>
            <a:cxnSpLocks noGrp="1" noRot="1" noMove="1" noResize="1" noEditPoints="1" noAdjustHandles="1" noChangeArrowheads="1" noChangeShapeType="1"/>
          </p:cNvCxnSpPr>
          <p:nvPr userDrawn="1"/>
        </p:nvCxnSpPr>
        <p:spPr>
          <a:xfrm>
            <a:off x="838200" y="3758637"/>
            <a:ext cx="10515600" cy="0"/>
          </a:xfrm>
          <a:prstGeom prst="line">
            <a:avLst/>
          </a:prstGeom>
          <a:ln w="9525">
            <a:solidFill>
              <a:schemeClr val="bg1"/>
            </a:solidFill>
          </a:ln>
        </p:spPr>
        <p:style>
          <a:lnRef idx="2">
            <a:schemeClr val="dk1"/>
          </a:lnRef>
          <a:fillRef idx="0">
            <a:schemeClr val="dk1"/>
          </a:fillRef>
          <a:effectRef idx="1">
            <a:schemeClr val="dk1"/>
          </a:effectRef>
          <a:fontRef idx="minor">
            <a:schemeClr val="tx1"/>
          </a:fontRef>
        </p:style>
      </p:cxnSp>
      <p:sp>
        <p:nvSpPr>
          <p:cNvPr id="9" name="NSD - The Leaf Icon">
            <a:extLst>
              <a:ext uri="{FF2B5EF4-FFF2-40B4-BE49-F238E27FC236}">
                <a16:creationId xmlns:a16="http://schemas.microsoft.com/office/drawing/2014/main" id="{C1F54B17-6A85-BD02-5474-D18BEDFDDF68}"/>
              </a:ext>
            </a:extLst>
          </p:cNvPr>
          <p:cNvSpPr/>
          <p:nvPr userDrawn="1"/>
        </p:nvSpPr>
        <p:spPr>
          <a:xfrm>
            <a:off x="5785794" y="5389645"/>
            <a:ext cx="620417" cy="318593"/>
          </a:xfrm>
          <a:custGeom>
            <a:avLst/>
            <a:gdLst/>
            <a:ahLst/>
            <a:cxnLst/>
            <a:rect l="l" t="t" r="r" b="b"/>
            <a:pathLst>
              <a:path w="728769" h="374233">
                <a:moveTo>
                  <a:pt x="0" y="0"/>
                </a:moveTo>
                <a:lnTo>
                  <a:pt x="728770" y="0"/>
                </a:lnTo>
                <a:lnTo>
                  <a:pt x="728770" y="374232"/>
                </a:lnTo>
                <a:lnTo>
                  <a:pt x="0" y="374232"/>
                </a:lnTo>
                <a:lnTo>
                  <a:pt x="0" y="0"/>
                </a:lnTo>
                <a:close/>
              </a:path>
            </a:pathLst>
          </a:custGeom>
          <a:blipFill>
            <a:blip r:embed="rId2"/>
            <a:stretch>
              <a:fillRect/>
            </a:stretch>
          </a:blipFill>
        </p:spPr>
        <p:txBody>
          <a:bodyPr/>
          <a:lstStyle/>
          <a:p>
            <a:endParaRPr lang="en-US" sz="1800"/>
          </a:p>
        </p:txBody>
      </p:sp>
      <p:sp>
        <p:nvSpPr>
          <p:cNvPr id="4" name="Date Placeholder 3">
            <a:extLst>
              <a:ext uri="{FF2B5EF4-FFF2-40B4-BE49-F238E27FC236}">
                <a16:creationId xmlns:a16="http://schemas.microsoft.com/office/drawing/2014/main" id="{957543D3-1624-86D3-FE94-3FDBA7A5BBF0}"/>
              </a:ext>
            </a:extLst>
          </p:cNvPr>
          <p:cNvSpPr>
            <a:spLocks noGrp="1"/>
          </p:cNvSpPr>
          <p:nvPr>
            <p:ph type="dt" sz="half" idx="10"/>
          </p:nvPr>
        </p:nvSpPr>
        <p:spPr>
          <a:xfrm>
            <a:off x="838200" y="6356355"/>
            <a:ext cx="2743200" cy="365125"/>
          </a:xfrm>
        </p:spPr>
        <p:txBody>
          <a:bodyPr/>
          <a:lstStyle>
            <a:lvl1pPr>
              <a:defRPr>
                <a:solidFill>
                  <a:schemeClr val="bg1"/>
                </a:solidFill>
              </a:defRPr>
            </a:lvl1pPr>
          </a:lstStyle>
          <a:p>
            <a:fld id="{45EC9120-47E0-41C4-AB92-E034E4D9DADF}" type="datetimeFigureOut">
              <a:rPr lang="en-US" smtClean="0"/>
              <a:pPr/>
              <a:t>3/30/2026</a:t>
            </a:fld>
            <a:endParaRPr lang="en-US" dirty="0"/>
          </a:p>
        </p:txBody>
      </p:sp>
      <p:sp>
        <p:nvSpPr>
          <p:cNvPr id="5" name="Footer Placeholder 4">
            <a:extLst>
              <a:ext uri="{FF2B5EF4-FFF2-40B4-BE49-F238E27FC236}">
                <a16:creationId xmlns:a16="http://schemas.microsoft.com/office/drawing/2014/main" id="{E1116487-009B-9E63-2520-63BE598BE4FB}"/>
              </a:ext>
            </a:extLst>
          </p:cNvPr>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4F3345F7-B11D-D083-2727-8005E65D90DA}"/>
              </a:ext>
            </a:extLst>
          </p:cNvPr>
          <p:cNvSpPr>
            <a:spLocks noGrp="1"/>
          </p:cNvSpPr>
          <p:nvPr>
            <p:ph type="sldNum" sz="quarter" idx="12"/>
          </p:nvPr>
        </p:nvSpPr>
        <p:spPr>
          <a:xfrm>
            <a:off x="8610600" y="6356355"/>
            <a:ext cx="2736851" cy="365125"/>
          </a:xfrm>
        </p:spPr>
        <p:txBody>
          <a:bodyPr/>
          <a:lstStyle>
            <a:lvl1pPr>
              <a:defRPr>
                <a:solidFill>
                  <a:schemeClr val="bg1"/>
                </a:solidFill>
              </a:defRPr>
            </a:lvl1pPr>
          </a:lstStyle>
          <a:p>
            <a:fld id="{44437FBE-6931-4449-B15C-7E0B08E06F2D}" type="slidenum">
              <a:rPr lang="en-US" smtClean="0"/>
              <a:pPr/>
              <a:t>‹#›</a:t>
            </a:fld>
            <a:endParaRPr lang="en-US" dirty="0"/>
          </a:p>
        </p:txBody>
      </p:sp>
    </p:spTree>
    <p:extLst>
      <p:ext uri="{BB962C8B-B14F-4D97-AF65-F5344CB8AC3E}">
        <p14:creationId xmlns:p14="http://schemas.microsoft.com/office/powerpoint/2010/main" val="674743743"/>
      </p:ext>
    </p:extLst>
  </p:cSld>
  <p:clrMapOvr>
    <a:masterClrMapping/>
  </p:clrMapOvr>
  <p:extLst>
    <p:ext uri="{DCECCB84-F9BA-43D5-87BE-67443E8EF086}">
      <p15:sldGuideLst xmlns:p15="http://schemas.microsoft.com/office/powerpoint/2012/main">
        <p15:guide id="1" orient="horz" pos="23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AE474-ACC8-66C0-2074-D2FA05051AFA}"/>
              </a:ext>
            </a:extLst>
          </p:cNvPr>
          <p:cNvSpPr>
            <a:spLocks noGrp="1" noRot="1" noMove="1" noResize="1" noEditPoints="1" noAdjustHandles="1" noChangeArrowheads="1" noChangeShapeType="1"/>
          </p:cNvSpPr>
          <p:nvPr>
            <p:ph type="title"/>
          </p:nvPr>
        </p:nvSpPr>
        <p:spPr>
          <a:xfrm>
            <a:off x="838200" y="685800"/>
            <a:ext cx="10515600" cy="990600"/>
          </a:xfrm>
        </p:spPr>
        <p:txBody>
          <a:bodyPr/>
          <a:lstStyle/>
          <a:p>
            <a:r>
              <a:rPr lang="en-US" dirty="0"/>
              <a:t>Click to edit Master title style</a:t>
            </a:r>
          </a:p>
        </p:txBody>
      </p:sp>
      <p:cxnSp>
        <p:nvCxnSpPr>
          <p:cNvPr id="11" name="Straight Connector 10">
            <a:extLst>
              <a:ext uri="{FF2B5EF4-FFF2-40B4-BE49-F238E27FC236}">
                <a16:creationId xmlns:a16="http://schemas.microsoft.com/office/drawing/2014/main" id="{4DF4FBB5-60D6-D53D-4891-0CBBB63BA94C}"/>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Content Placeholder 2">
            <a:extLst>
              <a:ext uri="{FF2B5EF4-FFF2-40B4-BE49-F238E27FC236}">
                <a16:creationId xmlns:a16="http://schemas.microsoft.com/office/drawing/2014/main" id="{72651AFE-B010-AB88-8A1D-0FB341BCB64C}"/>
              </a:ext>
            </a:extLst>
          </p:cNvPr>
          <p:cNvSpPr>
            <a:spLocks noGrp="1"/>
          </p:cNvSpPr>
          <p:nvPr>
            <p:ph idx="1"/>
          </p:nvPr>
        </p:nvSpPr>
        <p:spPr>
          <a:xfrm>
            <a:off x="838200" y="1825630"/>
            <a:ext cx="10515600" cy="4035421"/>
          </a:xfrm>
        </p:spPr>
        <p:txBody>
          <a:bodyPr/>
          <a:lstStyle>
            <a:lvl1pPr>
              <a:defRPr sz="3200">
                <a:solidFill>
                  <a:schemeClr val="tx1">
                    <a:lumMod val="50000"/>
                  </a:schemeClr>
                </a:solidFill>
              </a:defRPr>
            </a:lvl1pPr>
            <a:lvl2pPr>
              <a:defRPr sz="2800">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679B18A-243A-AE46-8F6A-3EBCF79E8D77}"/>
              </a:ext>
            </a:extLst>
          </p:cNvPr>
          <p:cNvSpPr>
            <a:spLocks noGrp="1"/>
          </p:cNvSpPr>
          <p:nvPr>
            <p:ph type="dt" sz="half" idx="10"/>
          </p:nvPr>
        </p:nvSpPr>
        <p:spPr>
          <a:xfrm>
            <a:off x="838200" y="6356355"/>
            <a:ext cx="2743200" cy="365125"/>
          </a:xfrm>
        </p:spPr>
        <p:txBody>
          <a:bodyPr/>
          <a:lstStyle/>
          <a:p>
            <a:fld id="{45EC9120-47E0-41C4-AB92-E034E4D9DADF}" type="datetimeFigureOut">
              <a:rPr lang="en-US" smtClean="0"/>
              <a:t>3/30/2026</a:t>
            </a:fld>
            <a:endParaRPr lang="en-US"/>
          </a:p>
        </p:txBody>
      </p:sp>
      <p:sp>
        <p:nvSpPr>
          <p:cNvPr id="5" name="Footer Placeholder 4">
            <a:extLst>
              <a:ext uri="{FF2B5EF4-FFF2-40B4-BE49-F238E27FC236}">
                <a16:creationId xmlns:a16="http://schemas.microsoft.com/office/drawing/2014/main" id="{61B5D762-7A3C-B1E8-F1E2-94127384BF81}"/>
              </a:ext>
            </a:extLst>
          </p:cNvPr>
          <p:cNvSpPr>
            <a:spLocks noGrp="1"/>
          </p:cNvSpPr>
          <p:nvPr>
            <p:ph type="ftr" sz="quarter" idx="11"/>
          </p:nvPr>
        </p:nvSpPr>
        <p:spPr/>
        <p:txBody>
          <a:bodyPr/>
          <a:lstStyle/>
          <a:p>
            <a:endParaRPr lang="en-US"/>
          </a:p>
        </p:txBody>
      </p:sp>
      <p:pic>
        <p:nvPicPr>
          <p:cNvPr id="10" name="NSD Icon" descr="A yellow circle with black background&#10;&#10;Description automatically generated">
            <a:extLst>
              <a:ext uri="{FF2B5EF4-FFF2-40B4-BE49-F238E27FC236}">
                <a16:creationId xmlns:a16="http://schemas.microsoft.com/office/drawing/2014/main" id="{ADBAA340-04CA-107C-4C56-D5333B794AC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
        <p:nvSpPr>
          <p:cNvPr id="6" name="Slide Number Placeholder 5">
            <a:extLst>
              <a:ext uri="{FF2B5EF4-FFF2-40B4-BE49-F238E27FC236}">
                <a16:creationId xmlns:a16="http://schemas.microsoft.com/office/drawing/2014/main" id="{78D892C9-980D-483B-5636-D964612187C6}"/>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spTree>
    <p:extLst>
      <p:ext uri="{BB962C8B-B14F-4D97-AF65-F5344CB8AC3E}">
        <p14:creationId xmlns:p14="http://schemas.microsoft.com/office/powerpoint/2010/main" val="280849040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8D12-9022-D40D-53DD-5633DA4FF4B8}"/>
              </a:ext>
            </a:extLst>
          </p:cNvPr>
          <p:cNvSpPr>
            <a:spLocks noGrp="1" noRot="1" noMove="1" noResize="1" noEditPoints="1" noAdjustHandles="1" noChangeArrowheads="1" noChangeShapeType="1"/>
          </p:cNvSpPr>
          <p:nvPr>
            <p:ph type="title"/>
          </p:nvPr>
        </p:nvSpPr>
        <p:spPr/>
        <p:txBody>
          <a:bodyPr/>
          <a:lstStyle/>
          <a:p>
            <a:r>
              <a:rPr lang="en-US" dirty="0"/>
              <a:t>Click to edit Master title style</a:t>
            </a:r>
          </a:p>
        </p:txBody>
      </p:sp>
      <p:cxnSp>
        <p:nvCxnSpPr>
          <p:cNvPr id="10" name="Straight Connector 9">
            <a:extLst>
              <a:ext uri="{FF2B5EF4-FFF2-40B4-BE49-F238E27FC236}">
                <a16:creationId xmlns:a16="http://schemas.microsoft.com/office/drawing/2014/main" id="{1A79C435-9FAB-597C-4FF2-133840B72181}"/>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Content Placeholder 1">
            <a:extLst>
              <a:ext uri="{FF2B5EF4-FFF2-40B4-BE49-F238E27FC236}">
                <a16:creationId xmlns:a16="http://schemas.microsoft.com/office/drawing/2014/main" id="{90793ED9-6188-54EF-D129-EEC9C8A03A1A}"/>
              </a:ext>
            </a:extLst>
          </p:cNvPr>
          <p:cNvSpPr>
            <a:spLocks noGrp="1"/>
          </p:cNvSpPr>
          <p:nvPr>
            <p:ph sz="half" idx="1"/>
          </p:nvPr>
        </p:nvSpPr>
        <p:spPr>
          <a:xfrm>
            <a:off x="838200" y="1825625"/>
            <a:ext cx="5181600" cy="4035422"/>
          </a:xfrm>
        </p:spPr>
        <p:txBody>
          <a:bodyPr/>
          <a:lstStyle>
            <a:lvl1pPr>
              <a:defRPr>
                <a:solidFill>
                  <a:schemeClr val="tx1">
                    <a:lumMod val="50000"/>
                  </a:schemeClr>
                </a:solidFill>
              </a:defRPr>
            </a:lvl1pPr>
            <a:lvl2pPr>
              <a:defRPr sz="2400">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a:extLst>
              <a:ext uri="{FF2B5EF4-FFF2-40B4-BE49-F238E27FC236}">
                <a16:creationId xmlns:a16="http://schemas.microsoft.com/office/drawing/2014/main" id="{4ED01CE3-6B14-4EE4-9368-0FC5999444F8}"/>
              </a:ext>
            </a:extLst>
          </p:cNvPr>
          <p:cNvSpPr>
            <a:spLocks noGrp="1"/>
          </p:cNvSpPr>
          <p:nvPr>
            <p:ph sz="half" idx="13"/>
          </p:nvPr>
        </p:nvSpPr>
        <p:spPr>
          <a:xfrm>
            <a:off x="6172202" y="1825625"/>
            <a:ext cx="5181600" cy="4035422"/>
          </a:xfrm>
        </p:spPr>
        <p:txBody>
          <a:bodyPr/>
          <a:lstStyle>
            <a:lvl1pPr>
              <a:defRPr>
                <a:solidFill>
                  <a:schemeClr val="tx1">
                    <a:lumMod val="50000"/>
                  </a:schemeClr>
                </a:solidFill>
              </a:defRPr>
            </a:lvl1pPr>
            <a:lvl2pPr>
              <a:defRPr sz="2400">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E3E6783-F25F-7EFD-213B-26BBD345C2A3}"/>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6" name="Footer Placeholder 5">
            <a:extLst>
              <a:ext uri="{FF2B5EF4-FFF2-40B4-BE49-F238E27FC236}">
                <a16:creationId xmlns:a16="http://schemas.microsoft.com/office/drawing/2014/main" id="{723DB587-F69A-03AF-A1E7-C639FF2B85A5}"/>
              </a:ext>
            </a:extLst>
          </p:cNvPr>
          <p:cNvSpPr>
            <a:spLocks noGrp="1"/>
          </p:cNvSpPr>
          <p:nvPr>
            <p:ph type="ftr" sz="quarter" idx="11"/>
          </p:nvPr>
        </p:nvSpPr>
        <p:spPr/>
        <p:txBody>
          <a:bodyPr/>
          <a:lstStyle/>
          <a:p>
            <a:endParaRPr lang="en-US"/>
          </a:p>
        </p:txBody>
      </p:sp>
      <p:sp>
        <p:nvSpPr>
          <p:cNvPr id="7" name="Slide Number Placeholder 5">
            <a:extLst>
              <a:ext uri="{FF2B5EF4-FFF2-40B4-BE49-F238E27FC236}">
                <a16:creationId xmlns:a16="http://schemas.microsoft.com/office/drawing/2014/main" id="{59AED59D-9D9A-C8D2-28CA-3979870F7232}"/>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4" name="NSD Icon" descr="A yellow circle with black background&#10;&#10;Description automatically generated">
            <a:extLst>
              <a:ext uri="{FF2B5EF4-FFF2-40B4-BE49-F238E27FC236}">
                <a16:creationId xmlns:a16="http://schemas.microsoft.com/office/drawing/2014/main" id="{A9986BE0-F3C4-45F3-AC08-76361FD3CBF8}"/>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103195542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6ACBB-0225-64FC-73D2-DE1F0C543104}"/>
              </a:ext>
            </a:extLst>
          </p:cNvPr>
          <p:cNvSpPr>
            <a:spLocks noGrp="1" noRot="1" noMove="1" noResize="1" noEditPoints="1" noAdjustHandles="1" noChangeArrowheads="1" noChangeShapeType="1"/>
          </p:cNvSpPr>
          <p:nvPr>
            <p:ph type="title"/>
          </p:nvPr>
        </p:nvSpPr>
        <p:spPr>
          <a:xfrm>
            <a:off x="839788" y="685802"/>
            <a:ext cx="10515600" cy="990598"/>
          </a:xfrm>
        </p:spPr>
        <p:txBody>
          <a:bodyPr/>
          <a:lstStyle/>
          <a:p>
            <a:r>
              <a:rPr lang="en-US"/>
              <a:t>Click to edit Master title style</a:t>
            </a:r>
          </a:p>
        </p:txBody>
      </p:sp>
      <p:cxnSp>
        <p:nvCxnSpPr>
          <p:cNvPr id="12" name="Straight Connector 11">
            <a:extLst>
              <a:ext uri="{FF2B5EF4-FFF2-40B4-BE49-F238E27FC236}">
                <a16:creationId xmlns:a16="http://schemas.microsoft.com/office/drawing/2014/main" id="{5B7F87A3-DF64-32C4-2057-CE1BB49D8AE4}"/>
              </a:ext>
            </a:extLst>
          </p:cNvPr>
          <p:cNvCxnSpPr>
            <a:cxnSpLocks noGrp="1" noRot="1" noMove="1" noResize="1" noEditPoints="1" noAdjustHandles="1" noChangeArrowheads="1" noChangeShapeType="1"/>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3" name="Text Placeholder 2">
            <a:extLst>
              <a:ext uri="{FF2B5EF4-FFF2-40B4-BE49-F238E27FC236}">
                <a16:creationId xmlns:a16="http://schemas.microsoft.com/office/drawing/2014/main" id="{C662A57D-54F2-8047-BA6E-AB0FC72E60B1}"/>
              </a:ext>
            </a:extLst>
          </p:cNvPr>
          <p:cNvSpPr>
            <a:spLocks noGrp="1"/>
          </p:cNvSpPr>
          <p:nvPr>
            <p:ph type="body" idx="1" hasCustomPrompt="1"/>
          </p:nvPr>
        </p:nvSpPr>
        <p:spPr>
          <a:xfrm>
            <a:off x="839789" y="1828800"/>
            <a:ext cx="5157787" cy="676274"/>
          </a:xfrm>
        </p:spPr>
        <p:txBody>
          <a:bodyPr anchor="ctr">
            <a:noAutofit/>
          </a:bodyPr>
          <a:lstStyle>
            <a:lvl1pPr marL="0" indent="0">
              <a:buNone/>
              <a:defRPr sz="3200" b="0"/>
            </a:lvl1pPr>
            <a:lvl2pPr marL="457181" indent="0">
              <a:buNone/>
              <a:defRPr sz="2000" b="1"/>
            </a:lvl2pPr>
            <a:lvl3pPr marL="914361" indent="0">
              <a:buNone/>
              <a:defRPr sz="1800" b="1"/>
            </a:lvl3pPr>
            <a:lvl4pPr marL="1371542" indent="0">
              <a:buNone/>
              <a:defRPr sz="1600" b="1"/>
            </a:lvl4pPr>
            <a:lvl5pPr marL="1828722" indent="0">
              <a:buNone/>
              <a:defRPr sz="1600" b="1"/>
            </a:lvl5pPr>
            <a:lvl6pPr marL="2285903" indent="0">
              <a:buNone/>
              <a:defRPr sz="1600" b="1"/>
            </a:lvl6pPr>
            <a:lvl7pPr marL="2743083" indent="0">
              <a:buNone/>
              <a:defRPr sz="1600" b="1"/>
            </a:lvl7pPr>
            <a:lvl8pPr marL="3200264" indent="0">
              <a:buNone/>
              <a:defRPr sz="1600" b="1"/>
            </a:lvl8pPr>
            <a:lvl9pPr marL="3657445" indent="0">
              <a:buNone/>
              <a:defRPr sz="1600" b="1"/>
            </a:lvl9pPr>
          </a:lstStyle>
          <a:p>
            <a:pPr lvl="0"/>
            <a:r>
              <a:rPr lang="en-US" dirty="0"/>
              <a:t>Click to edit text styles</a:t>
            </a:r>
          </a:p>
        </p:txBody>
      </p:sp>
      <p:sp>
        <p:nvSpPr>
          <p:cNvPr id="4" name="Content Placeholder 3">
            <a:extLst>
              <a:ext uri="{FF2B5EF4-FFF2-40B4-BE49-F238E27FC236}">
                <a16:creationId xmlns:a16="http://schemas.microsoft.com/office/drawing/2014/main" id="{C9BB6AB9-A574-4E67-D88C-2E68A94B4CB2}"/>
              </a:ext>
            </a:extLst>
          </p:cNvPr>
          <p:cNvSpPr>
            <a:spLocks noGrp="1"/>
          </p:cNvSpPr>
          <p:nvPr>
            <p:ph sz="half" idx="2"/>
          </p:nvPr>
        </p:nvSpPr>
        <p:spPr>
          <a:xfrm>
            <a:off x="839789" y="2624927"/>
            <a:ext cx="5157787" cy="3242472"/>
          </a:xfrm>
        </p:spPr>
        <p:txBody>
          <a:bodyPr/>
          <a:lstStyle>
            <a:lvl1pPr>
              <a:defRPr sz="2800">
                <a:solidFill>
                  <a:schemeClr val="tx1">
                    <a:lumMod val="50000"/>
                  </a:schemeClr>
                </a:solidFill>
              </a:defRPr>
            </a:lvl1pPr>
            <a:lvl2pPr>
              <a:defRPr>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4EA297D-A887-93E4-921B-749CDF4E8FBC}"/>
              </a:ext>
            </a:extLst>
          </p:cNvPr>
          <p:cNvSpPr>
            <a:spLocks noGrp="1"/>
          </p:cNvSpPr>
          <p:nvPr>
            <p:ph type="body" sz="quarter" idx="3" hasCustomPrompt="1"/>
          </p:nvPr>
        </p:nvSpPr>
        <p:spPr>
          <a:xfrm>
            <a:off x="6172202" y="1828804"/>
            <a:ext cx="5183188" cy="676275"/>
          </a:xfrm>
        </p:spPr>
        <p:txBody>
          <a:bodyPr anchor="ctr">
            <a:noAutofit/>
          </a:bodyPr>
          <a:lstStyle>
            <a:lvl1pPr marL="0" indent="0">
              <a:buNone/>
              <a:defRPr sz="3200" b="0"/>
            </a:lvl1pPr>
            <a:lvl2pPr marL="457181" indent="0">
              <a:buNone/>
              <a:defRPr sz="2000" b="1"/>
            </a:lvl2pPr>
            <a:lvl3pPr marL="914361" indent="0">
              <a:buNone/>
              <a:defRPr sz="1800" b="1"/>
            </a:lvl3pPr>
            <a:lvl4pPr marL="1371542" indent="0">
              <a:buNone/>
              <a:defRPr sz="1600" b="1"/>
            </a:lvl4pPr>
            <a:lvl5pPr marL="1828722" indent="0">
              <a:buNone/>
              <a:defRPr sz="1600" b="1"/>
            </a:lvl5pPr>
            <a:lvl6pPr marL="2285903" indent="0">
              <a:buNone/>
              <a:defRPr sz="1600" b="1"/>
            </a:lvl6pPr>
            <a:lvl7pPr marL="2743083" indent="0">
              <a:buNone/>
              <a:defRPr sz="1600" b="1"/>
            </a:lvl7pPr>
            <a:lvl8pPr marL="3200264" indent="0">
              <a:buNone/>
              <a:defRPr sz="1600" b="1"/>
            </a:lvl8pPr>
            <a:lvl9pPr marL="3657445" indent="0">
              <a:buNone/>
              <a:defRPr sz="1600" b="1"/>
            </a:lvl9pPr>
          </a:lstStyle>
          <a:p>
            <a:pPr lvl="0"/>
            <a:r>
              <a:rPr lang="en-US" dirty="0"/>
              <a:t>Click to edit text styles</a:t>
            </a:r>
          </a:p>
        </p:txBody>
      </p:sp>
      <p:sp>
        <p:nvSpPr>
          <p:cNvPr id="6" name="Content Placeholder 5">
            <a:extLst>
              <a:ext uri="{FF2B5EF4-FFF2-40B4-BE49-F238E27FC236}">
                <a16:creationId xmlns:a16="http://schemas.microsoft.com/office/drawing/2014/main" id="{07E812C8-2692-E9A0-D8C4-6160362E839E}"/>
              </a:ext>
            </a:extLst>
          </p:cNvPr>
          <p:cNvSpPr>
            <a:spLocks noGrp="1"/>
          </p:cNvSpPr>
          <p:nvPr>
            <p:ph sz="quarter" idx="4"/>
          </p:nvPr>
        </p:nvSpPr>
        <p:spPr>
          <a:xfrm>
            <a:off x="6172202" y="2624927"/>
            <a:ext cx="5183188" cy="3242472"/>
          </a:xfrm>
        </p:spPr>
        <p:txBody>
          <a:bodyPr/>
          <a:lstStyle>
            <a:lvl1pPr>
              <a:defRPr sz="2800">
                <a:solidFill>
                  <a:schemeClr val="tx1">
                    <a:lumMod val="50000"/>
                  </a:schemeClr>
                </a:solidFill>
              </a:defRPr>
            </a:lvl1pPr>
            <a:lvl2pPr>
              <a:defRPr>
                <a:solidFill>
                  <a:schemeClr val="tx1">
                    <a:lumMod val="50000"/>
                  </a:schemeClr>
                </a:solidFill>
              </a:defRPr>
            </a:lvl2pPr>
            <a:lvl3pPr>
              <a:defRPr sz="2400">
                <a:solidFill>
                  <a:schemeClr val="tx1">
                    <a:lumMod val="50000"/>
                  </a:schemeClr>
                </a:solidFill>
              </a:defRPr>
            </a:lvl3pPr>
            <a:lvl4pPr>
              <a:defRPr sz="2400">
                <a:solidFill>
                  <a:schemeClr val="tx1">
                    <a:lumMod val="50000"/>
                  </a:schemeClr>
                </a:solidFill>
              </a:defRPr>
            </a:lvl4pPr>
            <a:lvl5pPr>
              <a:defRPr sz="2400">
                <a:solidFill>
                  <a:schemeClr val="tx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6752C921-456A-E05C-C236-2614548B4694}"/>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8" name="Footer Placeholder 7">
            <a:extLst>
              <a:ext uri="{FF2B5EF4-FFF2-40B4-BE49-F238E27FC236}">
                <a16:creationId xmlns:a16="http://schemas.microsoft.com/office/drawing/2014/main" id="{F4C033BD-E31E-C29E-04B6-654E52CE29F7}"/>
              </a:ext>
            </a:extLst>
          </p:cNvPr>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F95B3233-3C37-23D7-F7C3-67C92559EE00}"/>
              </a:ext>
            </a:extLst>
          </p:cNvPr>
          <p:cNvSpPr>
            <a:spLocks noGrp="1"/>
          </p:cNvSpPr>
          <p:nvPr>
            <p:ph type="sldNum" sz="quarter" idx="12"/>
          </p:nvPr>
        </p:nvSpPr>
        <p:spPr>
          <a:xfrm>
            <a:off x="8610600" y="6356355"/>
            <a:ext cx="2743200" cy="365125"/>
          </a:xfrm>
        </p:spPr>
        <p:txBody>
          <a:bodyPr/>
          <a:lstStyle/>
          <a:p>
            <a:fld id="{44437FBE-6931-4449-B15C-7E0B08E06F2D}" type="slidenum">
              <a:rPr lang="en-US" smtClean="0"/>
              <a:t>‹#›</a:t>
            </a:fld>
            <a:endParaRPr lang="en-US" dirty="0"/>
          </a:p>
        </p:txBody>
      </p:sp>
      <p:pic>
        <p:nvPicPr>
          <p:cNvPr id="9" name="NSD Icon" descr="A yellow circle with black background&#10;&#10;Description automatically generated">
            <a:extLst>
              <a:ext uri="{FF2B5EF4-FFF2-40B4-BE49-F238E27FC236}">
                <a16:creationId xmlns:a16="http://schemas.microsoft.com/office/drawing/2014/main" id="{4AE1F2AE-AF6C-61C0-24C8-641BEED2D4D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150664543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6ACBB-0225-64FC-73D2-DE1F0C543104}"/>
              </a:ext>
            </a:extLst>
          </p:cNvPr>
          <p:cNvSpPr>
            <a:spLocks noGrp="1" noRot="1" noMove="1" noResize="1" noEditPoints="1" noAdjustHandles="1" noChangeArrowheads="1" noChangeShapeType="1"/>
          </p:cNvSpPr>
          <p:nvPr>
            <p:ph type="title"/>
          </p:nvPr>
        </p:nvSpPr>
        <p:spPr>
          <a:xfrm>
            <a:off x="839788" y="685800"/>
            <a:ext cx="10515600" cy="990598"/>
          </a:xfrm>
        </p:spPr>
        <p:txBody>
          <a:bodyPr/>
          <a:lstStyle/>
          <a:p>
            <a:r>
              <a:rPr lang="en-US"/>
              <a:t>Click to edit Master title style</a:t>
            </a:r>
          </a:p>
        </p:txBody>
      </p:sp>
      <p:cxnSp>
        <p:nvCxnSpPr>
          <p:cNvPr id="12" name="Straight Connector 11">
            <a:extLst>
              <a:ext uri="{FF2B5EF4-FFF2-40B4-BE49-F238E27FC236}">
                <a16:creationId xmlns:a16="http://schemas.microsoft.com/office/drawing/2014/main" id="{5B7F87A3-DF64-32C4-2057-CE1BB49D8AE4}"/>
              </a:ext>
            </a:extLst>
          </p:cNvPr>
          <p:cNvCxnSpPr>
            <a:cxnSpLocks/>
          </p:cNvCxnSpPr>
          <p:nvPr userDrawn="1"/>
        </p:nvCxnSpPr>
        <p:spPr>
          <a:xfrm>
            <a:off x="838200" y="1752600"/>
            <a:ext cx="10515600" cy="0"/>
          </a:xfrm>
          <a:prstGeom prst="line">
            <a:avLst/>
          </a:prstGeom>
          <a:ln w="9525"/>
        </p:spPr>
        <p:style>
          <a:lnRef idx="2">
            <a:schemeClr val="dk1"/>
          </a:lnRef>
          <a:fillRef idx="0">
            <a:schemeClr val="dk1"/>
          </a:fillRef>
          <a:effectRef idx="1">
            <a:schemeClr val="dk1"/>
          </a:effectRef>
          <a:fontRef idx="minor">
            <a:schemeClr val="tx1"/>
          </a:fontRef>
        </p:style>
      </p:cxnSp>
      <p:sp>
        <p:nvSpPr>
          <p:cNvPr id="4" name="Content Placeholder 3">
            <a:extLst>
              <a:ext uri="{FF2B5EF4-FFF2-40B4-BE49-F238E27FC236}">
                <a16:creationId xmlns:a16="http://schemas.microsoft.com/office/drawing/2014/main" id="{C9BB6AB9-A574-4E67-D88C-2E68A94B4CB2}"/>
              </a:ext>
            </a:extLst>
          </p:cNvPr>
          <p:cNvSpPr>
            <a:spLocks noGrp="1"/>
          </p:cNvSpPr>
          <p:nvPr>
            <p:ph sz="half" idx="2"/>
          </p:nvPr>
        </p:nvSpPr>
        <p:spPr>
          <a:xfrm>
            <a:off x="839790" y="1828805"/>
            <a:ext cx="3198812" cy="4038596"/>
          </a:xfrm>
        </p:spPr>
        <p:txBody>
          <a:bodyPr/>
          <a:lstStyle>
            <a:lvl1pPr>
              <a:defRPr>
                <a:solidFill>
                  <a:schemeClr val="tx1">
                    <a:lumMod val="50000"/>
                  </a:schemeClr>
                </a:solidFill>
              </a:defRPr>
            </a:lvl1pPr>
          </a:lstStyle>
          <a:p>
            <a:pPr lvl="0"/>
            <a:endParaRPr lang="en-US" dirty="0"/>
          </a:p>
        </p:txBody>
      </p:sp>
      <p:sp>
        <p:nvSpPr>
          <p:cNvPr id="19" name="Content Placeholder 3">
            <a:extLst>
              <a:ext uri="{FF2B5EF4-FFF2-40B4-BE49-F238E27FC236}">
                <a16:creationId xmlns:a16="http://schemas.microsoft.com/office/drawing/2014/main" id="{F445153C-D407-8EB8-BFD5-3A3B9C3DC513}"/>
              </a:ext>
            </a:extLst>
          </p:cNvPr>
          <p:cNvSpPr>
            <a:spLocks noGrp="1"/>
          </p:cNvSpPr>
          <p:nvPr>
            <p:ph sz="half" idx="14"/>
          </p:nvPr>
        </p:nvSpPr>
        <p:spPr>
          <a:xfrm>
            <a:off x="4496595" y="1828805"/>
            <a:ext cx="3198812" cy="4038596"/>
          </a:xfrm>
        </p:spPr>
        <p:txBody>
          <a:bodyPr/>
          <a:lstStyle>
            <a:lvl1pPr>
              <a:defRPr>
                <a:solidFill>
                  <a:schemeClr val="tx1">
                    <a:lumMod val="50000"/>
                  </a:schemeClr>
                </a:solidFill>
              </a:defRPr>
            </a:lvl1pPr>
          </a:lstStyle>
          <a:p>
            <a:pPr lvl="0"/>
            <a:endParaRPr lang="en-US" dirty="0"/>
          </a:p>
        </p:txBody>
      </p:sp>
      <p:sp>
        <p:nvSpPr>
          <p:cNvPr id="21" name="Content Placeholder 3">
            <a:extLst>
              <a:ext uri="{FF2B5EF4-FFF2-40B4-BE49-F238E27FC236}">
                <a16:creationId xmlns:a16="http://schemas.microsoft.com/office/drawing/2014/main" id="{FAE7E2A3-4878-876F-4260-ED01E82B26CB}"/>
              </a:ext>
            </a:extLst>
          </p:cNvPr>
          <p:cNvSpPr>
            <a:spLocks noGrp="1"/>
          </p:cNvSpPr>
          <p:nvPr>
            <p:ph sz="half" idx="16"/>
          </p:nvPr>
        </p:nvSpPr>
        <p:spPr>
          <a:xfrm>
            <a:off x="8153402" y="1828805"/>
            <a:ext cx="3198812" cy="4038596"/>
          </a:xfrm>
        </p:spPr>
        <p:txBody>
          <a:bodyPr/>
          <a:lstStyle>
            <a:lvl1pPr>
              <a:defRPr>
                <a:solidFill>
                  <a:schemeClr val="tx1">
                    <a:lumMod val="50000"/>
                  </a:schemeClr>
                </a:solidFill>
              </a:defRPr>
            </a:lvl1pPr>
          </a:lstStyle>
          <a:p>
            <a:pPr lvl="0"/>
            <a:endParaRPr lang="en-US" dirty="0"/>
          </a:p>
        </p:txBody>
      </p:sp>
      <p:sp>
        <p:nvSpPr>
          <p:cNvPr id="7" name="Date Placeholder 6">
            <a:extLst>
              <a:ext uri="{FF2B5EF4-FFF2-40B4-BE49-F238E27FC236}">
                <a16:creationId xmlns:a16="http://schemas.microsoft.com/office/drawing/2014/main" id="{6752C921-456A-E05C-C236-2614548B4694}"/>
              </a:ext>
            </a:extLst>
          </p:cNvPr>
          <p:cNvSpPr>
            <a:spLocks noGrp="1"/>
          </p:cNvSpPr>
          <p:nvPr>
            <p:ph type="dt" sz="half" idx="10"/>
          </p:nvPr>
        </p:nvSpPr>
        <p:spPr/>
        <p:txBody>
          <a:bodyPr/>
          <a:lstStyle/>
          <a:p>
            <a:fld id="{45EC9120-47E0-41C4-AB92-E034E4D9DADF}" type="datetimeFigureOut">
              <a:rPr lang="en-US" smtClean="0"/>
              <a:t>3/30/2026</a:t>
            </a:fld>
            <a:endParaRPr lang="en-US"/>
          </a:p>
        </p:txBody>
      </p:sp>
      <p:sp>
        <p:nvSpPr>
          <p:cNvPr id="8" name="Footer Placeholder 7">
            <a:extLst>
              <a:ext uri="{FF2B5EF4-FFF2-40B4-BE49-F238E27FC236}">
                <a16:creationId xmlns:a16="http://schemas.microsoft.com/office/drawing/2014/main" id="{F4C033BD-E31E-C29E-04B6-654E52CE29F7}"/>
              </a:ext>
            </a:extLst>
          </p:cNvPr>
          <p:cNvSpPr>
            <a:spLocks noGrp="1"/>
          </p:cNvSpPr>
          <p:nvPr>
            <p:ph type="ftr" sz="quarter" idx="11"/>
          </p:nvPr>
        </p:nvSpPr>
        <p:spPr/>
        <p:txBody>
          <a:bodyPr/>
          <a:lstStyle/>
          <a:p>
            <a:endParaRPr lang="en-US"/>
          </a:p>
        </p:txBody>
      </p:sp>
      <p:sp>
        <p:nvSpPr>
          <p:cNvPr id="5" name="Slide Number Placeholder 5">
            <a:extLst>
              <a:ext uri="{FF2B5EF4-FFF2-40B4-BE49-F238E27FC236}">
                <a16:creationId xmlns:a16="http://schemas.microsoft.com/office/drawing/2014/main" id="{5F4FC026-0EBE-4A40-7914-D0E97D6E1EF2}"/>
              </a:ext>
            </a:extLst>
          </p:cNvPr>
          <p:cNvSpPr>
            <a:spLocks noGrp="1"/>
          </p:cNvSpPr>
          <p:nvPr>
            <p:ph type="sldNum" sz="quarter" idx="12"/>
          </p:nvPr>
        </p:nvSpPr>
        <p:spPr>
          <a:xfrm>
            <a:off x="8610602" y="6356355"/>
            <a:ext cx="2741612" cy="365125"/>
          </a:xfrm>
        </p:spPr>
        <p:txBody>
          <a:bodyPr/>
          <a:lstStyle/>
          <a:p>
            <a:fld id="{44437FBE-6931-4449-B15C-7E0B08E06F2D}" type="slidenum">
              <a:rPr lang="en-US" smtClean="0"/>
              <a:t>‹#›</a:t>
            </a:fld>
            <a:endParaRPr lang="en-US" dirty="0"/>
          </a:p>
        </p:txBody>
      </p:sp>
      <p:pic>
        <p:nvPicPr>
          <p:cNvPr id="6" name="NSD Icon" descr="A yellow circle with black background&#10;&#10;Description automatically generated">
            <a:extLst>
              <a:ext uri="{FF2B5EF4-FFF2-40B4-BE49-F238E27FC236}">
                <a16:creationId xmlns:a16="http://schemas.microsoft.com/office/drawing/2014/main" id="{C2AA2A0D-4DA3-6B34-4CE8-6D7463B6A2E7}"/>
              </a:ext>
            </a:extLst>
          </p:cNvPr>
          <p:cNvPicPr>
            <a:picLocks noGrp="1" noRo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353801" y="6450054"/>
            <a:ext cx="609602" cy="177716"/>
          </a:xfrm>
          <a:prstGeom prst="rect">
            <a:avLst/>
          </a:prstGeom>
        </p:spPr>
      </p:pic>
    </p:spTree>
    <p:extLst>
      <p:ext uri="{BB962C8B-B14F-4D97-AF65-F5344CB8AC3E}">
        <p14:creationId xmlns:p14="http://schemas.microsoft.com/office/powerpoint/2010/main" val="3255904240"/>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835216-D0DF-AEFF-B0AB-B2A99489364A}"/>
              </a:ext>
            </a:extLst>
          </p:cNvPr>
          <p:cNvSpPr>
            <a:spLocks noGrp="1"/>
          </p:cNvSpPr>
          <p:nvPr>
            <p:ph type="title"/>
          </p:nvPr>
        </p:nvSpPr>
        <p:spPr>
          <a:xfrm>
            <a:off x="838200" y="685800"/>
            <a:ext cx="10515600" cy="990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BEAB82-89A5-BDF4-6434-E8D42D2ECD76}"/>
              </a:ext>
            </a:extLst>
          </p:cNvPr>
          <p:cNvSpPr>
            <a:spLocks noGrp="1" noRot="1" noMove="1" noResize="1" noEditPoints="1" noAdjustHandles="1" noChangeArrowheads="1" noChangeShapeType="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0441AF-1DAF-A078-74E1-9C8DE14E1F87}"/>
              </a:ext>
            </a:extLst>
          </p:cNvPr>
          <p:cNvSpPr>
            <a:spLocks noGrp="1" noRot="1" noMove="1" noResize="1" noEditPoints="1" noAdjustHandles="1" noChangeArrowheads="1" noChangeShapeType="1"/>
          </p:cNvSpPr>
          <p:nvPr>
            <p:ph type="dt" sz="half" idx="2"/>
          </p:nvPr>
        </p:nvSpPr>
        <p:spPr>
          <a:xfrm>
            <a:off x="838200" y="6356355"/>
            <a:ext cx="2743200" cy="365125"/>
          </a:xfrm>
          <a:prstGeom prst="rect">
            <a:avLst/>
          </a:prstGeom>
        </p:spPr>
        <p:txBody>
          <a:bodyPr vert="horz" lIns="91440" tIns="45720" rIns="91440" bIns="45720" rtlCol="0" anchor="ctr"/>
          <a:lstStyle>
            <a:lvl1pPr algn="l">
              <a:defRPr sz="1200">
                <a:solidFill>
                  <a:schemeClr val="tx1">
                    <a:tint val="82000"/>
                  </a:schemeClr>
                </a:solidFill>
                <a:latin typeface="+mj-lt"/>
              </a:defRPr>
            </a:lvl1pPr>
          </a:lstStyle>
          <a:p>
            <a:fld id="{45EC9120-47E0-41C4-AB92-E034E4D9DADF}" type="datetimeFigureOut">
              <a:rPr lang="en-US" smtClean="0"/>
              <a:pPr/>
              <a:t>3/30/2026</a:t>
            </a:fld>
            <a:endParaRPr lang="en-US" dirty="0"/>
          </a:p>
        </p:txBody>
      </p:sp>
      <p:sp>
        <p:nvSpPr>
          <p:cNvPr id="5" name="Footer Placeholder 4">
            <a:extLst>
              <a:ext uri="{FF2B5EF4-FFF2-40B4-BE49-F238E27FC236}">
                <a16:creationId xmlns:a16="http://schemas.microsoft.com/office/drawing/2014/main" id="{6520B664-7D3A-AF00-CF90-749171B6975D}"/>
              </a:ext>
            </a:extLst>
          </p:cNvPr>
          <p:cNvSpPr>
            <a:spLocks noGrp="1" noRot="1" noMove="1" noResize="1" noEditPoints="1" noAdjustHandles="1" noChangeArrowheads="1" noChangeShapeType="1"/>
          </p:cNvSpPr>
          <p:nvPr>
            <p:ph type="ftr" sz="quarter" idx="3"/>
          </p:nvPr>
        </p:nvSpPr>
        <p:spPr>
          <a:xfrm>
            <a:off x="4038600" y="6356355"/>
            <a:ext cx="4114800" cy="365125"/>
          </a:xfrm>
          <a:prstGeom prst="rect">
            <a:avLst/>
          </a:prstGeom>
        </p:spPr>
        <p:txBody>
          <a:bodyPr vert="horz" lIns="91440" tIns="45720" rIns="91440" bIns="45720" rtlCol="0" anchor="ctr"/>
          <a:lstStyle>
            <a:lvl1pPr algn="ctr">
              <a:defRPr sz="1200">
                <a:solidFill>
                  <a:schemeClr val="tx1">
                    <a:tint val="82000"/>
                  </a:schemeClr>
                </a:solidFill>
                <a:latin typeface="+mj-lt"/>
              </a:defRPr>
            </a:lvl1pPr>
          </a:lstStyle>
          <a:p>
            <a:endParaRPr lang="en-US" dirty="0"/>
          </a:p>
        </p:txBody>
      </p:sp>
      <p:sp>
        <p:nvSpPr>
          <p:cNvPr id="6" name="Slide Number Placeholder 5">
            <a:extLst>
              <a:ext uri="{FF2B5EF4-FFF2-40B4-BE49-F238E27FC236}">
                <a16:creationId xmlns:a16="http://schemas.microsoft.com/office/drawing/2014/main" id="{85D8A4DB-CB23-77D2-A42E-1CAC47C27F8D}"/>
              </a:ext>
            </a:extLst>
          </p:cNvPr>
          <p:cNvSpPr>
            <a:spLocks noGrp="1" noRot="1" noMove="1" noResize="1" noEditPoints="1" noAdjustHandles="1" noChangeArrowheads="1" noChangeShapeType="1"/>
          </p:cNvSpPr>
          <p:nvPr>
            <p:ph type="sldNum" sz="quarter" idx="4"/>
          </p:nvPr>
        </p:nvSpPr>
        <p:spPr>
          <a:xfrm>
            <a:off x="8610600" y="6356355"/>
            <a:ext cx="2743200" cy="365125"/>
          </a:xfrm>
          <a:prstGeom prst="rect">
            <a:avLst/>
          </a:prstGeom>
        </p:spPr>
        <p:txBody>
          <a:bodyPr vert="horz" lIns="91440" tIns="45720" rIns="91440" bIns="45720" rtlCol="0" anchor="ctr"/>
          <a:lstStyle>
            <a:lvl1pPr algn="r">
              <a:defRPr sz="1200">
                <a:solidFill>
                  <a:schemeClr val="tx1">
                    <a:tint val="82000"/>
                  </a:schemeClr>
                </a:solidFill>
                <a:latin typeface="+mj-lt"/>
              </a:defRPr>
            </a:lvl1pPr>
          </a:lstStyle>
          <a:p>
            <a:fld id="{44437FBE-6931-4449-B15C-7E0B08E06F2D}" type="slidenum">
              <a:rPr lang="en-US" smtClean="0"/>
              <a:pPr/>
              <a:t>‹#›</a:t>
            </a:fld>
            <a:endParaRPr lang="en-US" dirty="0"/>
          </a:p>
        </p:txBody>
      </p:sp>
    </p:spTree>
    <p:extLst>
      <p:ext uri="{BB962C8B-B14F-4D97-AF65-F5344CB8AC3E}">
        <p14:creationId xmlns:p14="http://schemas.microsoft.com/office/powerpoint/2010/main" val="3643947872"/>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72" r:id="rId3"/>
    <p:sldLayoutId id="2147483681" r:id="rId4"/>
    <p:sldLayoutId id="2147483682" r:id="rId5"/>
    <p:sldLayoutId id="2147483650" r:id="rId6"/>
    <p:sldLayoutId id="2147483652" r:id="rId7"/>
    <p:sldLayoutId id="2147483653" r:id="rId8"/>
    <p:sldLayoutId id="2147483680" r:id="rId9"/>
    <p:sldLayoutId id="2147483679" r:id="rId10"/>
    <p:sldLayoutId id="2147483664" r:id="rId11"/>
    <p:sldLayoutId id="2147483663" r:id="rId12"/>
    <p:sldLayoutId id="2147483657" r:id="rId13"/>
    <p:sldLayoutId id="2147483656" r:id="rId14"/>
    <p:sldLayoutId id="2147483665" r:id="rId15"/>
    <p:sldLayoutId id="2147483655" r:id="rId16"/>
    <p:sldLayoutId id="2147483673" r:id="rId17"/>
    <p:sldLayoutId id="2147483658" r:id="rId18"/>
    <p:sldLayoutId id="2147483660" r:id="rId19"/>
  </p:sldLayoutIdLst>
  <p:txStyles>
    <p:titleStyle>
      <a:lvl1pPr algn="l" defTabSz="914361" rtl="0" eaLnBrk="1" latinLnBrk="0" hangingPunct="1">
        <a:lnSpc>
          <a:spcPct val="90000"/>
        </a:lnSpc>
        <a:spcBef>
          <a:spcPct val="0"/>
        </a:spcBef>
        <a:buNone/>
        <a:defRPr lang="en-US" sz="4400" kern="1200" dirty="0">
          <a:solidFill>
            <a:srgbClr val="2D4641"/>
          </a:solidFill>
          <a:latin typeface="Montserrat SemiBold" pitchFamily="2" charset="0"/>
          <a:ea typeface="+mj-ea"/>
          <a:cs typeface="+mj-cs"/>
        </a:defRPr>
      </a:lvl1pPr>
    </p:titleStyle>
    <p:bodyStyle>
      <a:lvl1pPr marL="228590" indent="-228590" algn="l" defTabSz="914361" rtl="0" eaLnBrk="1" latinLnBrk="0" hangingPunct="1">
        <a:lnSpc>
          <a:spcPct val="100000"/>
        </a:lnSpc>
        <a:spcBef>
          <a:spcPts val="800"/>
        </a:spcBef>
        <a:spcAft>
          <a:spcPts val="800"/>
        </a:spcAft>
        <a:buFont typeface="Arial" panose="020B0604020202020204" pitchFamily="34" charset="0"/>
        <a:buChar char="•"/>
        <a:defRPr sz="3200" kern="1200">
          <a:solidFill>
            <a:schemeClr val="tx1">
              <a:lumMod val="50000"/>
            </a:schemeClr>
          </a:solidFill>
          <a:latin typeface="+mj-lt"/>
          <a:ea typeface="+mn-ea"/>
          <a:cs typeface="+mn-cs"/>
        </a:defRPr>
      </a:lvl1pPr>
      <a:lvl2pPr marL="685771" indent="-228590" algn="l" defTabSz="914361" rtl="0" eaLnBrk="1" latinLnBrk="0" hangingPunct="1">
        <a:lnSpc>
          <a:spcPct val="100000"/>
        </a:lnSpc>
        <a:spcBef>
          <a:spcPts val="800"/>
        </a:spcBef>
        <a:spcAft>
          <a:spcPts val="800"/>
        </a:spcAft>
        <a:buFont typeface="Courier New" panose="02070309020205020404" pitchFamily="49" charset="0"/>
        <a:buChar char="o"/>
        <a:defRPr sz="2800" kern="1200">
          <a:solidFill>
            <a:schemeClr val="tx1">
              <a:lumMod val="50000"/>
            </a:schemeClr>
          </a:solidFill>
          <a:latin typeface="+mj-lt"/>
          <a:ea typeface="+mn-ea"/>
          <a:cs typeface="+mn-cs"/>
        </a:defRPr>
      </a:lvl2pPr>
      <a:lvl3pPr marL="1142951" indent="-228590" algn="l" defTabSz="914361" rtl="0" eaLnBrk="1" latinLnBrk="0" hangingPunct="1">
        <a:lnSpc>
          <a:spcPct val="100000"/>
        </a:lnSpc>
        <a:spcBef>
          <a:spcPts val="800"/>
        </a:spcBef>
        <a:spcAft>
          <a:spcPts val="800"/>
        </a:spcAft>
        <a:buFont typeface="Arial" panose="020B0604020202020204" pitchFamily="34" charset="0"/>
        <a:buChar char="•"/>
        <a:defRPr sz="2400" kern="1200">
          <a:solidFill>
            <a:schemeClr val="tx1">
              <a:lumMod val="50000"/>
            </a:schemeClr>
          </a:solidFill>
          <a:latin typeface="+mj-lt"/>
          <a:ea typeface="+mn-ea"/>
          <a:cs typeface="+mn-cs"/>
        </a:defRPr>
      </a:lvl3pPr>
      <a:lvl4pPr marL="1600132" indent="-228590" algn="l" defTabSz="914361" rtl="0" eaLnBrk="1" latinLnBrk="0" hangingPunct="1">
        <a:lnSpc>
          <a:spcPct val="100000"/>
        </a:lnSpc>
        <a:spcBef>
          <a:spcPts val="800"/>
        </a:spcBef>
        <a:spcAft>
          <a:spcPts val="800"/>
        </a:spcAft>
        <a:buFont typeface="Arial" panose="020B0604020202020204" pitchFamily="34" charset="0"/>
        <a:buChar char="•"/>
        <a:defRPr sz="2400" kern="1200">
          <a:solidFill>
            <a:schemeClr val="tx1">
              <a:lumMod val="50000"/>
            </a:schemeClr>
          </a:solidFill>
          <a:latin typeface="+mj-lt"/>
          <a:ea typeface="+mn-ea"/>
          <a:cs typeface="+mn-cs"/>
        </a:defRPr>
      </a:lvl4pPr>
      <a:lvl5pPr marL="2057313" indent="-228590" algn="l" defTabSz="914361" rtl="0" eaLnBrk="1" latinLnBrk="0" hangingPunct="1">
        <a:lnSpc>
          <a:spcPct val="100000"/>
        </a:lnSpc>
        <a:spcBef>
          <a:spcPts val="800"/>
        </a:spcBef>
        <a:spcAft>
          <a:spcPts val="800"/>
        </a:spcAft>
        <a:buFont typeface="Arial" panose="020B0604020202020204" pitchFamily="34" charset="0"/>
        <a:buChar char="•"/>
        <a:defRPr sz="2400" kern="1200">
          <a:solidFill>
            <a:schemeClr val="tx1">
              <a:lumMod val="50000"/>
            </a:schemeClr>
          </a:solidFill>
          <a:latin typeface="+mj-lt"/>
          <a:ea typeface="+mn-ea"/>
          <a:cs typeface="+mn-cs"/>
        </a:defRPr>
      </a:lvl5pPr>
      <a:lvl6pPr marL="2514493"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6pPr>
      <a:lvl7pPr marL="2971674"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7pPr>
      <a:lvl8pPr marL="3428854"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8pPr>
      <a:lvl9pPr marL="3886035"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2" algn="l" defTabSz="914361" rtl="0" eaLnBrk="1" latinLnBrk="0" hangingPunct="1">
        <a:defRPr sz="1800" kern="1200">
          <a:solidFill>
            <a:schemeClr val="tx1"/>
          </a:solidFill>
          <a:latin typeface="+mn-lt"/>
          <a:ea typeface="+mn-ea"/>
          <a:cs typeface="+mn-cs"/>
        </a:defRPr>
      </a:lvl4pPr>
      <a:lvl5pPr marL="1828722" algn="l" defTabSz="914361" rtl="0" eaLnBrk="1" latinLnBrk="0" hangingPunct="1">
        <a:defRPr sz="1800" kern="1200">
          <a:solidFill>
            <a:schemeClr val="tx1"/>
          </a:solidFill>
          <a:latin typeface="+mn-lt"/>
          <a:ea typeface="+mn-ea"/>
          <a:cs typeface="+mn-cs"/>
        </a:defRPr>
      </a:lvl5pPr>
      <a:lvl6pPr marL="2285903" algn="l" defTabSz="914361" rtl="0" eaLnBrk="1" latinLnBrk="0" hangingPunct="1">
        <a:defRPr sz="1800" kern="1200">
          <a:solidFill>
            <a:schemeClr val="tx1"/>
          </a:solidFill>
          <a:latin typeface="+mn-lt"/>
          <a:ea typeface="+mn-ea"/>
          <a:cs typeface="+mn-cs"/>
        </a:defRPr>
      </a:lvl6pPr>
      <a:lvl7pPr marL="2743083" algn="l" defTabSz="914361" rtl="0" eaLnBrk="1" latinLnBrk="0" hangingPunct="1">
        <a:defRPr sz="1800" kern="1200">
          <a:solidFill>
            <a:schemeClr val="tx1"/>
          </a:solidFill>
          <a:latin typeface="+mn-lt"/>
          <a:ea typeface="+mn-ea"/>
          <a:cs typeface="+mn-cs"/>
        </a:defRPr>
      </a:lvl7pPr>
      <a:lvl8pPr marL="3200264" algn="l" defTabSz="914361" rtl="0" eaLnBrk="1" latinLnBrk="0" hangingPunct="1">
        <a:defRPr sz="1800" kern="1200">
          <a:solidFill>
            <a:schemeClr val="tx1"/>
          </a:solidFill>
          <a:latin typeface="+mn-lt"/>
          <a:ea typeface="+mn-ea"/>
          <a:cs typeface="+mn-cs"/>
        </a:defRPr>
      </a:lvl8pPr>
      <a:lvl9pPr marL="3657445" algn="l" defTabSz="914361"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88" userDrawn="1">
          <p15:clr>
            <a:srgbClr val="F26B43"/>
          </p15:clr>
        </p15:guide>
        <p15:guide id="3" orient="horz" pos="1152" userDrawn="1">
          <p15:clr>
            <a:srgbClr val="F26B43"/>
          </p15:clr>
        </p15:guide>
        <p15:guide id="4" orient="horz" pos="432" userDrawn="1">
          <p15:clr>
            <a:srgbClr val="F26B43"/>
          </p15:clr>
        </p15:guide>
        <p15:guide id="5" pos="528" userDrawn="1">
          <p15:clr>
            <a:srgbClr val="F26B43"/>
          </p15:clr>
        </p15:guide>
        <p15:guide id="6" pos="7152" userDrawn="1">
          <p15:clr>
            <a:srgbClr val="F26B43"/>
          </p15:clr>
        </p15:guide>
        <p15:guide id="7" orient="horz" pos="105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ltUpDiag">
          <a:fgClr>
            <a:srgbClr val="FFFFFF"/>
          </a:fgClr>
          <a:bgClr>
            <a:srgbClr val="2D4641"/>
          </a:bgClr>
        </a:patt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743307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4" r:id="rId3"/>
    <p:sldLayoutId id="2147483678" r:id="rId4"/>
    <p:sldLayoutId id="2147483675" r:id="rId5"/>
    <p:sldLayoutId id="2147483676" r:id="rId6"/>
    <p:sldLayoutId id="2147483677" r:id="rId7"/>
  </p:sldLayoutIdLst>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0" indent="-228590"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1" indent="-228590" algn="l" defTabSz="914361" rtl="0" eaLnBrk="1" latinLnBrk="0" hangingPunct="1">
        <a:lnSpc>
          <a:spcPct val="90000"/>
        </a:lnSpc>
        <a:spcBef>
          <a:spcPts val="501"/>
        </a:spcBef>
        <a:buFont typeface="Arial" panose="020B0604020202020204" pitchFamily="34" charset="0"/>
        <a:buChar char="•"/>
        <a:defRPr sz="2400" kern="1200">
          <a:solidFill>
            <a:schemeClr val="tx1"/>
          </a:solidFill>
          <a:latin typeface="+mn-lt"/>
          <a:ea typeface="+mn-ea"/>
          <a:cs typeface="+mn-cs"/>
        </a:defRPr>
      </a:lvl2pPr>
      <a:lvl3pPr marL="1142951" indent="-228590" algn="l" defTabSz="914361" rtl="0" eaLnBrk="1" latinLnBrk="0" hangingPunct="1">
        <a:lnSpc>
          <a:spcPct val="90000"/>
        </a:lnSpc>
        <a:spcBef>
          <a:spcPts val="501"/>
        </a:spcBef>
        <a:buFont typeface="Arial" panose="020B0604020202020204" pitchFamily="34" charset="0"/>
        <a:buChar char="•"/>
        <a:defRPr sz="2000" kern="1200">
          <a:solidFill>
            <a:schemeClr val="tx1"/>
          </a:solidFill>
          <a:latin typeface="+mn-lt"/>
          <a:ea typeface="+mn-ea"/>
          <a:cs typeface="+mn-cs"/>
        </a:defRPr>
      </a:lvl3pPr>
      <a:lvl4pPr marL="1600132"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4pPr>
      <a:lvl5pPr marL="2057313"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5pPr>
      <a:lvl6pPr marL="2514493"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6pPr>
      <a:lvl7pPr marL="2971674"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7pPr>
      <a:lvl8pPr marL="3428854"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8pPr>
      <a:lvl9pPr marL="3886035" indent="-228590" algn="l" defTabSz="914361" rtl="0" eaLnBrk="1" latinLnBrk="0" hangingPunct="1">
        <a:lnSpc>
          <a:spcPct val="90000"/>
        </a:lnSpc>
        <a:spcBef>
          <a:spcPts val="501"/>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2" algn="l" defTabSz="914361" rtl="0" eaLnBrk="1" latinLnBrk="0" hangingPunct="1">
        <a:defRPr sz="1800" kern="1200">
          <a:solidFill>
            <a:schemeClr val="tx1"/>
          </a:solidFill>
          <a:latin typeface="+mn-lt"/>
          <a:ea typeface="+mn-ea"/>
          <a:cs typeface="+mn-cs"/>
        </a:defRPr>
      </a:lvl4pPr>
      <a:lvl5pPr marL="1828722" algn="l" defTabSz="914361" rtl="0" eaLnBrk="1" latinLnBrk="0" hangingPunct="1">
        <a:defRPr sz="1800" kern="1200">
          <a:solidFill>
            <a:schemeClr val="tx1"/>
          </a:solidFill>
          <a:latin typeface="+mn-lt"/>
          <a:ea typeface="+mn-ea"/>
          <a:cs typeface="+mn-cs"/>
        </a:defRPr>
      </a:lvl5pPr>
      <a:lvl6pPr marL="2285903" algn="l" defTabSz="914361" rtl="0" eaLnBrk="1" latinLnBrk="0" hangingPunct="1">
        <a:defRPr sz="1800" kern="1200">
          <a:solidFill>
            <a:schemeClr val="tx1"/>
          </a:solidFill>
          <a:latin typeface="+mn-lt"/>
          <a:ea typeface="+mn-ea"/>
          <a:cs typeface="+mn-cs"/>
        </a:defRPr>
      </a:lvl6pPr>
      <a:lvl7pPr marL="2743083" algn="l" defTabSz="914361" rtl="0" eaLnBrk="1" latinLnBrk="0" hangingPunct="1">
        <a:defRPr sz="1800" kern="1200">
          <a:solidFill>
            <a:schemeClr val="tx1"/>
          </a:solidFill>
          <a:latin typeface="+mn-lt"/>
          <a:ea typeface="+mn-ea"/>
          <a:cs typeface="+mn-cs"/>
        </a:defRPr>
      </a:lvl7pPr>
      <a:lvl8pPr marL="3200264" algn="l" defTabSz="914361" rtl="0" eaLnBrk="1" latinLnBrk="0" hangingPunct="1">
        <a:defRPr sz="1800" kern="1200">
          <a:solidFill>
            <a:schemeClr val="tx1"/>
          </a:solidFill>
          <a:latin typeface="+mn-lt"/>
          <a:ea typeface="+mn-ea"/>
          <a:cs typeface="+mn-cs"/>
        </a:defRPr>
      </a:lvl8pPr>
      <a:lvl9pPr marL="3657445" algn="l" defTabSz="914361"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0B5AF-3C00-2C3A-EF97-4025B0EFEF55}"/>
              </a:ext>
            </a:extLst>
          </p:cNvPr>
          <p:cNvSpPr>
            <a:spLocks noGrp="1"/>
          </p:cNvSpPr>
          <p:nvPr>
            <p:ph type="title"/>
          </p:nvPr>
        </p:nvSpPr>
        <p:spPr>
          <a:xfrm>
            <a:off x="838201" y="685801"/>
            <a:ext cx="10744200" cy="990600"/>
          </a:xfrm>
        </p:spPr>
        <p:txBody>
          <a:bodyPr>
            <a:normAutofit fontScale="90000"/>
          </a:bodyPr>
          <a:lstStyle/>
          <a:p>
            <a:pPr algn="ctr"/>
            <a:r>
              <a:rPr lang="en-US" b="1" dirty="0">
                <a:latin typeface="+mn-lt"/>
              </a:rPr>
              <a:t>A Guide to Conducting Verification </a:t>
            </a:r>
            <a:br>
              <a:rPr lang="en-US" b="1" dirty="0">
                <a:latin typeface="+mn-lt"/>
              </a:rPr>
            </a:br>
            <a:r>
              <a:rPr lang="en-US" b="1" dirty="0">
                <a:latin typeface="+mn-lt"/>
              </a:rPr>
              <a:t>for 2026 SUN Bucks</a:t>
            </a:r>
          </a:p>
        </p:txBody>
      </p:sp>
      <p:sp>
        <p:nvSpPr>
          <p:cNvPr id="3" name="Content Placeholder 2">
            <a:extLst>
              <a:ext uri="{FF2B5EF4-FFF2-40B4-BE49-F238E27FC236}">
                <a16:creationId xmlns:a16="http://schemas.microsoft.com/office/drawing/2014/main" id="{0A73A0B6-B1C6-E5A7-BE4A-0A7A609CB163}"/>
              </a:ext>
            </a:extLst>
          </p:cNvPr>
          <p:cNvSpPr>
            <a:spLocks noGrp="1"/>
          </p:cNvSpPr>
          <p:nvPr>
            <p:ph idx="1"/>
          </p:nvPr>
        </p:nvSpPr>
        <p:spPr/>
        <p:txBody>
          <a:bodyPr>
            <a:normAutofit fontScale="92500" lnSpcReduction="10000"/>
          </a:bodyPr>
          <a:lstStyle/>
          <a:p>
            <a:pPr marL="0" indent="0" algn="ctr">
              <a:buNone/>
            </a:pPr>
            <a:endParaRPr lang="en-US" dirty="0"/>
          </a:p>
          <a:p>
            <a:pPr marL="0" indent="0" algn="ctr">
              <a:buNone/>
            </a:pPr>
            <a:r>
              <a:rPr lang="en-US" sz="2600" dirty="0">
                <a:latin typeface="+mn-lt"/>
              </a:rPr>
              <a:t>How to use this resource:</a:t>
            </a:r>
          </a:p>
          <a:p>
            <a:pPr marL="0" indent="0">
              <a:buNone/>
            </a:pPr>
            <a:r>
              <a:rPr lang="en-US" sz="2600" dirty="0">
                <a:latin typeface="+mn-lt"/>
              </a:rPr>
              <a:t>Here we explore the process of verification activities for 2026 SUN </a:t>
            </a:r>
            <a:r>
              <a:rPr lang="en-US" sz="2600" dirty="0" err="1">
                <a:latin typeface="+mn-lt"/>
              </a:rPr>
              <a:t>Bucks.</a:t>
            </a:r>
            <a:r>
              <a:rPr lang="en-US" sz="2600" dirty="0">
                <a:latin typeface="+mn-lt"/>
              </a:rPr>
              <a:t> </a:t>
            </a:r>
          </a:p>
          <a:p>
            <a:pPr marL="0" indent="0">
              <a:buNone/>
            </a:pPr>
            <a:endParaRPr lang="en-US" sz="1600" dirty="0">
              <a:latin typeface="+mn-lt"/>
            </a:endParaRPr>
          </a:p>
          <a:p>
            <a:pPr marL="0" indent="0">
              <a:buNone/>
            </a:pPr>
            <a:r>
              <a:rPr lang="en-US" sz="2600" dirty="0">
                <a:latin typeface="+mn-lt"/>
              </a:rPr>
              <a:t>Note: This resource was created for Local Education Agencies (LEAs) and is not intended to be distributed to households. </a:t>
            </a:r>
          </a:p>
          <a:p>
            <a:pPr marL="0" indent="0">
              <a:buNone/>
            </a:pPr>
            <a:endParaRPr lang="en-US" sz="2200" dirty="0">
              <a:latin typeface="+mn-lt"/>
            </a:endParaRPr>
          </a:p>
          <a:p>
            <a:pPr marL="0" indent="0">
              <a:spcBef>
                <a:spcPts val="0"/>
              </a:spcBef>
              <a:spcAft>
                <a:spcPts val="0"/>
              </a:spcAft>
              <a:buNone/>
            </a:pPr>
            <a:r>
              <a:rPr lang="en-US" sz="1700" dirty="0">
                <a:latin typeface="+mn-lt"/>
              </a:rPr>
              <a:t>California Department of Education</a:t>
            </a:r>
          </a:p>
          <a:p>
            <a:pPr marL="0" indent="0">
              <a:spcBef>
                <a:spcPts val="0"/>
              </a:spcBef>
              <a:spcAft>
                <a:spcPts val="0"/>
              </a:spcAft>
              <a:buNone/>
            </a:pPr>
            <a:r>
              <a:rPr lang="en-US" sz="1700" dirty="0">
                <a:latin typeface="+mn-lt"/>
              </a:rPr>
              <a:t>March 2026</a:t>
            </a:r>
          </a:p>
        </p:txBody>
      </p:sp>
    </p:spTree>
    <p:extLst>
      <p:ext uri="{BB962C8B-B14F-4D97-AF65-F5344CB8AC3E}">
        <p14:creationId xmlns:p14="http://schemas.microsoft.com/office/powerpoint/2010/main" val="292648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D9A1E-C795-C3A8-E7AA-85929ADF9B3D}"/>
              </a:ext>
            </a:extLst>
          </p:cNvPr>
          <p:cNvSpPr>
            <a:spLocks noGrp="1"/>
          </p:cNvSpPr>
          <p:nvPr>
            <p:ph type="title"/>
          </p:nvPr>
        </p:nvSpPr>
        <p:spPr>
          <a:xfrm>
            <a:off x="838201" y="685801"/>
            <a:ext cx="10591800" cy="990600"/>
          </a:xfrm>
        </p:spPr>
        <p:txBody>
          <a:bodyPr>
            <a:normAutofit/>
          </a:bodyPr>
          <a:lstStyle/>
          <a:p>
            <a:r>
              <a:rPr lang="en-US" sz="4000" b="1" dirty="0">
                <a:latin typeface="+mj-lt"/>
              </a:rPr>
              <a:t>Verification Sample Selection</a:t>
            </a:r>
          </a:p>
        </p:txBody>
      </p:sp>
      <p:sp>
        <p:nvSpPr>
          <p:cNvPr id="3" name="Content Placeholder 2">
            <a:extLst>
              <a:ext uri="{FF2B5EF4-FFF2-40B4-BE49-F238E27FC236}">
                <a16:creationId xmlns:a16="http://schemas.microsoft.com/office/drawing/2014/main" id="{C014D55B-E406-FFAD-1BC1-0E4F07D01A7D}"/>
              </a:ext>
            </a:extLst>
          </p:cNvPr>
          <p:cNvSpPr>
            <a:spLocks noGrp="1"/>
          </p:cNvSpPr>
          <p:nvPr>
            <p:ph idx="1"/>
          </p:nvPr>
        </p:nvSpPr>
        <p:spPr>
          <a:xfrm>
            <a:off x="838200" y="1825626"/>
            <a:ext cx="9906000" cy="4346575"/>
          </a:xfrm>
        </p:spPr>
        <p:txBody>
          <a:bodyPr>
            <a:normAutofit fontScale="70000" lnSpcReduction="20000"/>
          </a:bodyPr>
          <a:lstStyle/>
          <a:p>
            <a:pPr marL="342885" indent="-342885">
              <a:lnSpc>
                <a:spcPct val="115000"/>
              </a:lnSpc>
              <a:buFont typeface="Symbol" panose="05050102010706020507" pitchFamily="18" charset="2"/>
              <a:buChar char=""/>
            </a:pPr>
            <a:r>
              <a:rPr lang="en-US" sz="4600" kern="100" dirty="0">
                <a:ea typeface="Aptos" panose="020B0004020202020204" pitchFamily="34" charset="0"/>
                <a:cs typeface="Times New Roman" panose="02020603050405020304" pitchFamily="18" charset="0"/>
              </a:rPr>
              <a:t>California LEAs will be required to conduct verification of Universal Benefits Applications (UBAs)/SUN Bucks compliant applications for 2026 SUN </a:t>
            </a:r>
            <a:r>
              <a:rPr lang="en-US" sz="4600" kern="100" dirty="0" err="1">
                <a:ea typeface="Aptos" panose="020B0004020202020204" pitchFamily="34" charset="0"/>
                <a:cs typeface="Times New Roman" panose="02020603050405020304" pitchFamily="18" charset="0"/>
              </a:rPr>
              <a:t>Bucks.</a:t>
            </a:r>
            <a:r>
              <a:rPr lang="en-US" sz="4600" kern="100" dirty="0">
                <a:ea typeface="Aptos" panose="020B0004020202020204" pitchFamily="34" charset="0"/>
                <a:cs typeface="Times New Roman" panose="02020603050405020304" pitchFamily="18" charset="0"/>
              </a:rPr>
              <a:t> </a:t>
            </a:r>
          </a:p>
          <a:p>
            <a:pPr marL="342885" indent="-342885">
              <a:lnSpc>
                <a:spcPct val="115000"/>
              </a:lnSpc>
              <a:buFont typeface="Symbol" panose="05050102010706020507" pitchFamily="18" charset="2"/>
              <a:buChar char=""/>
            </a:pPr>
            <a:r>
              <a:rPr lang="en-US" sz="4600" kern="100" dirty="0">
                <a:ea typeface="Aptos" panose="020B0004020202020204" pitchFamily="34" charset="0"/>
                <a:cs typeface="Times New Roman" panose="02020603050405020304" pitchFamily="18" charset="0"/>
              </a:rPr>
              <a:t>On April 1, 2026, LEAs will pull a three [3] percent random sample of approved applications received between September 3, 2025 and April 1, 2026.</a:t>
            </a:r>
          </a:p>
          <a:p>
            <a:endParaRPr lang="en-US" sz="4600" dirty="0"/>
          </a:p>
        </p:txBody>
      </p:sp>
    </p:spTree>
    <p:extLst>
      <p:ext uri="{BB962C8B-B14F-4D97-AF65-F5344CB8AC3E}">
        <p14:creationId xmlns:p14="http://schemas.microsoft.com/office/powerpoint/2010/main" val="2547083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BB14-4A3B-2183-97B0-F1633DDD7B53}"/>
              </a:ext>
            </a:extLst>
          </p:cNvPr>
          <p:cNvSpPr>
            <a:spLocks noGrp="1"/>
          </p:cNvSpPr>
          <p:nvPr>
            <p:ph type="title"/>
          </p:nvPr>
        </p:nvSpPr>
        <p:spPr/>
        <p:txBody>
          <a:bodyPr>
            <a:normAutofit/>
          </a:bodyPr>
          <a:lstStyle/>
          <a:p>
            <a:pPr algn="l"/>
            <a:r>
              <a:rPr lang="en-US" sz="4000" b="1" dirty="0">
                <a:latin typeface="+mj-lt"/>
              </a:rPr>
              <a:t>Verification Sampling</a:t>
            </a:r>
          </a:p>
        </p:txBody>
      </p:sp>
      <p:sp>
        <p:nvSpPr>
          <p:cNvPr id="4" name="Text Placeholder 3">
            <a:extLst>
              <a:ext uri="{FF2B5EF4-FFF2-40B4-BE49-F238E27FC236}">
                <a16:creationId xmlns:a16="http://schemas.microsoft.com/office/drawing/2014/main" id="{6923D2DC-3351-B0A8-7384-7B5DEC3B8465}"/>
              </a:ext>
            </a:extLst>
          </p:cNvPr>
          <p:cNvSpPr txBox="1">
            <a:spLocks noGrp="1"/>
          </p:cNvSpPr>
          <p:nvPr>
            <p:ph type="body" idx="1"/>
          </p:nvPr>
        </p:nvSpPr>
        <p:spPr>
          <a:xfrm>
            <a:off x="839791" y="1828801"/>
            <a:ext cx="10632392" cy="461665"/>
          </a:xfrm>
          <a:prstGeom prst="rect">
            <a:avLst/>
          </a:prstGeom>
          <a:noFill/>
        </p:spPr>
        <p:txBody>
          <a:bodyPr wrap="square" rtlCol="0">
            <a:spAutoFit/>
          </a:bodyPr>
          <a:lstStyle/>
          <a:p>
            <a:pPr algn="l"/>
            <a:r>
              <a:rPr lang="en-US" dirty="0"/>
              <a:t>Example timeline of Sampling and Conducting Follow Up</a:t>
            </a:r>
          </a:p>
        </p:txBody>
      </p:sp>
      <p:pic>
        <p:nvPicPr>
          <p:cNvPr id="11" name="Content Placeholder 10" descr="Timeline of Sampling&#10;Sept. 3, 2025-Apr. 1, 2026: Collect UBAs from households;&#10;April 1: Send verification notices to households whose UBAs could not be directly verified;&#10;Apr. 15-May 15: Follow up with non-respondents (at least twice with at least one week between attempts);&#10;May 29: Send verification result notices to households with changes in eligibility&#10;May 30: Upload records for UBAs that passed verification to the Education Data Collection System (EDCS).">
            <a:extLst>
              <a:ext uri="{FF2B5EF4-FFF2-40B4-BE49-F238E27FC236}">
                <a16:creationId xmlns:a16="http://schemas.microsoft.com/office/drawing/2014/main" id="{49F6653C-97BE-7205-2FF6-35156DCEF8D7}"/>
              </a:ext>
            </a:extLst>
          </p:cNvPr>
          <p:cNvPicPr>
            <a:picLocks noGrp="1" noChangeAspect="1"/>
          </p:cNvPicPr>
          <p:nvPr>
            <p:ph sz="half" idx="14"/>
          </p:nvPr>
        </p:nvPicPr>
        <p:blipFill>
          <a:blip r:embed="rId2">
            <a:extLst>
              <a:ext uri="{28A0092B-C50C-407E-A947-70E740481C1C}">
                <a14:useLocalDpi xmlns:a14="http://schemas.microsoft.com/office/drawing/2010/main" val="0"/>
              </a:ext>
            </a:extLst>
          </a:blip>
          <a:stretch>
            <a:fillRect/>
          </a:stretch>
        </p:blipFill>
        <p:spPr>
          <a:xfrm>
            <a:off x="779808" y="2228912"/>
            <a:ext cx="10632392" cy="4596339"/>
          </a:xfrm>
          <a:prstGeom prst="rect">
            <a:avLst/>
          </a:prstGeom>
        </p:spPr>
      </p:pic>
    </p:spTree>
    <p:extLst>
      <p:ext uri="{BB962C8B-B14F-4D97-AF65-F5344CB8AC3E}">
        <p14:creationId xmlns:p14="http://schemas.microsoft.com/office/powerpoint/2010/main" val="361144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90D4A-EE89-9EC3-D947-E6A20F987E34}"/>
              </a:ext>
            </a:extLst>
          </p:cNvPr>
          <p:cNvSpPr>
            <a:spLocks noGrp="1"/>
          </p:cNvSpPr>
          <p:nvPr>
            <p:ph type="title"/>
          </p:nvPr>
        </p:nvSpPr>
        <p:spPr/>
        <p:txBody>
          <a:bodyPr>
            <a:normAutofit/>
          </a:bodyPr>
          <a:lstStyle/>
          <a:p>
            <a:r>
              <a:rPr lang="en-US" sz="4000" b="1" dirty="0">
                <a:latin typeface="+mj-lt"/>
              </a:rPr>
              <a:t>Important Note</a:t>
            </a:r>
          </a:p>
        </p:txBody>
      </p:sp>
      <p:sp>
        <p:nvSpPr>
          <p:cNvPr id="3" name="Content Placeholder 2">
            <a:extLst>
              <a:ext uri="{FF2B5EF4-FFF2-40B4-BE49-F238E27FC236}">
                <a16:creationId xmlns:a16="http://schemas.microsoft.com/office/drawing/2014/main" id="{AF8DBE94-E76E-66AE-9B17-A277F7B6AEF7}"/>
              </a:ext>
            </a:extLst>
          </p:cNvPr>
          <p:cNvSpPr>
            <a:spLocks noGrp="1"/>
          </p:cNvSpPr>
          <p:nvPr>
            <p:ph idx="1"/>
          </p:nvPr>
        </p:nvSpPr>
        <p:spPr>
          <a:xfrm>
            <a:off x="838200" y="1825629"/>
            <a:ext cx="10515600" cy="4346575"/>
          </a:xfrm>
        </p:spPr>
        <p:txBody>
          <a:bodyPr>
            <a:noAutofit/>
          </a:bodyPr>
          <a:lstStyle/>
          <a:p>
            <a:pPr marL="0" indent="0">
              <a:buNone/>
            </a:pPr>
            <a:r>
              <a:rPr lang="en-US" sz="2800" dirty="0"/>
              <a:t>Per federal regulations, SUN Bucks benefits cannot be issued to families whose applications are selected for verification until after the verification has been completed and the approval has been substantiated. This means that LEAs should not upload SUN Bucks eligibility data to the Education Data Collection System for these children until </a:t>
            </a:r>
            <a:r>
              <a:rPr lang="en-US" sz="2800" b="1" dirty="0"/>
              <a:t>after </a:t>
            </a:r>
            <a:r>
              <a:rPr lang="en-US" sz="2800" dirty="0"/>
              <a:t>their eligibility has been verified. </a:t>
            </a:r>
          </a:p>
        </p:txBody>
      </p:sp>
    </p:spTree>
    <p:extLst>
      <p:ext uri="{BB962C8B-B14F-4D97-AF65-F5344CB8AC3E}">
        <p14:creationId xmlns:p14="http://schemas.microsoft.com/office/powerpoint/2010/main" val="3170302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4ED8A-ED10-8277-BD65-0ACC3890B62D}"/>
              </a:ext>
            </a:extLst>
          </p:cNvPr>
          <p:cNvSpPr>
            <a:spLocks noGrp="1"/>
          </p:cNvSpPr>
          <p:nvPr>
            <p:ph type="title" idx="4294967295"/>
          </p:nvPr>
        </p:nvSpPr>
        <p:spPr>
          <a:xfrm>
            <a:off x="0" y="-990599"/>
            <a:ext cx="10515600" cy="990600"/>
          </a:xfrm>
        </p:spPr>
        <p:txBody>
          <a:bodyPr vert="horz" lIns="91440" tIns="45720" rIns="91440" bIns="45720" rtlCol="0" anchor="b">
            <a:normAutofit/>
          </a:bodyPr>
          <a:lstStyle/>
          <a:p>
            <a:r>
              <a:rPr lang="en-US" dirty="0"/>
              <a:t>End Slide</a:t>
            </a:r>
          </a:p>
        </p:txBody>
      </p:sp>
    </p:spTree>
    <p:extLst>
      <p:ext uri="{BB962C8B-B14F-4D97-AF65-F5344CB8AC3E}">
        <p14:creationId xmlns:p14="http://schemas.microsoft.com/office/powerpoint/2010/main" val="3927399730"/>
      </p:ext>
    </p:extLst>
  </p:cSld>
  <p:clrMapOvr>
    <a:masterClrMapping/>
  </p:clrMapOvr>
</p:sld>
</file>

<file path=ppt/theme/theme1.xml><?xml version="1.0" encoding="utf-8"?>
<a:theme xmlns:a="http://schemas.openxmlformats.org/drawingml/2006/main" name="Official NSD PowerPoint Template">
  <a:themeElements>
    <a:clrScheme name="NSD Color Palette">
      <a:dk1>
        <a:srgbClr val="36584F"/>
      </a:dk1>
      <a:lt1>
        <a:srgbClr val="EFEEE7"/>
      </a:lt1>
      <a:dk2>
        <a:srgbClr val="BF2232"/>
      </a:dk2>
      <a:lt2>
        <a:srgbClr val="EFEEE7"/>
      </a:lt2>
      <a:accent1>
        <a:srgbClr val="2D4641"/>
      </a:accent1>
      <a:accent2>
        <a:srgbClr val="DE7127"/>
      </a:accent2>
      <a:accent3>
        <a:srgbClr val="E83137"/>
      </a:accent3>
      <a:accent4>
        <a:srgbClr val="8DC23F"/>
      </a:accent4>
      <a:accent5>
        <a:srgbClr val="82993B"/>
      </a:accent5>
      <a:accent6>
        <a:srgbClr val="F29521"/>
      </a:accent6>
      <a:hlink>
        <a:srgbClr val="0563C1"/>
      </a:hlink>
      <a:folHlink>
        <a:srgbClr val="96607D"/>
      </a:folHlink>
    </a:clrScheme>
    <a:fontScheme name="NSD Regular Slid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NSD Elements">
  <a:themeElements>
    <a:clrScheme name="NSD Color Palette">
      <a:dk1>
        <a:srgbClr val="2D4641"/>
      </a:dk1>
      <a:lt1>
        <a:srgbClr val="EFEEE7"/>
      </a:lt1>
      <a:dk2>
        <a:srgbClr val="BF2232"/>
      </a:dk2>
      <a:lt2>
        <a:srgbClr val="EFEEE7"/>
      </a:lt2>
      <a:accent1>
        <a:srgbClr val="2D4641"/>
      </a:accent1>
      <a:accent2>
        <a:srgbClr val="DE7127"/>
      </a:accent2>
      <a:accent3>
        <a:srgbClr val="E83137"/>
      </a:accent3>
      <a:accent4>
        <a:srgbClr val="8DC23F"/>
      </a:accent4>
      <a:accent5>
        <a:srgbClr val="82993B"/>
      </a:accent5>
      <a:accent6>
        <a:srgbClr val="F29521"/>
      </a:accent6>
      <a:hlink>
        <a:srgbClr val="0563C1"/>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4795</TotalTime>
  <Words>191</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Aptos</vt:lpstr>
      <vt:lpstr>Arial</vt:lpstr>
      <vt:lpstr>Arial Bold</vt:lpstr>
      <vt:lpstr>Courier New</vt:lpstr>
      <vt:lpstr>Montserrat ExtraBold</vt:lpstr>
      <vt:lpstr>Montserrat SemiBold</vt:lpstr>
      <vt:lpstr>Symbol</vt:lpstr>
      <vt:lpstr>Official NSD PowerPoint Template</vt:lpstr>
      <vt:lpstr>NSD Elements</vt:lpstr>
      <vt:lpstr>A Guide to Conducting Verification  for 2026 SUN Bucks</vt:lpstr>
      <vt:lpstr>Verification Sample Selection</vt:lpstr>
      <vt:lpstr>Verification Sampling</vt:lpstr>
      <vt:lpstr>Important Note</vt:lpstr>
      <vt:lpstr>End Slide</vt:lpstr>
    </vt:vector>
  </TitlesOfParts>
  <Company>CA Dept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to Conducting Verification 2026 SUN Bucks - Nutrition (CA Dept of Education)</dc:title>
  <dc:subject>A guide on how to conduct the California (CA) verification for 2026 SUN Bucks.</dc:subject>
  <dc:creator/>
  <cp:revision>92</cp:revision>
  <dcterms:created xsi:type="dcterms:W3CDTF">2025-01-22T19:16:24Z</dcterms:created>
  <dcterms:modified xsi:type="dcterms:W3CDTF">2026-03-30T20:38:54Z</dcterms:modified>
</cp:coreProperties>
</file>