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67" r:id="rId5"/>
    <p:sldMasterId id="2147483674" r:id="rId6"/>
    <p:sldMasterId id="2147483680" r:id="rId7"/>
  </p:sldMasterIdLst>
  <p:notesMasterIdLst>
    <p:notesMasterId r:id="rId48"/>
  </p:notesMasterIdLst>
  <p:handoutMasterIdLst>
    <p:handoutMasterId r:id="rId49"/>
  </p:handoutMasterIdLst>
  <p:sldIdLst>
    <p:sldId id="257" r:id="rId8"/>
    <p:sldId id="547" r:id="rId9"/>
    <p:sldId id="582" r:id="rId10"/>
    <p:sldId id="614" r:id="rId11"/>
    <p:sldId id="573" r:id="rId12"/>
    <p:sldId id="570" r:id="rId13"/>
    <p:sldId id="569" r:id="rId14"/>
    <p:sldId id="613" r:id="rId15"/>
    <p:sldId id="567" r:id="rId16"/>
    <p:sldId id="596" r:id="rId17"/>
    <p:sldId id="615" r:id="rId18"/>
    <p:sldId id="616" r:id="rId19"/>
    <p:sldId id="598" r:id="rId20"/>
    <p:sldId id="602" r:id="rId21"/>
    <p:sldId id="601" r:id="rId22"/>
    <p:sldId id="605" r:id="rId23"/>
    <p:sldId id="597" r:id="rId24"/>
    <p:sldId id="604" r:id="rId25"/>
    <p:sldId id="611" r:id="rId26"/>
    <p:sldId id="557" r:id="rId27"/>
    <p:sldId id="606" r:id="rId28"/>
    <p:sldId id="599" r:id="rId29"/>
    <p:sldId id="558" r:id="rId30"/>
    <p:sldId id="607" r:id="rId31"/>
    <p:sldId id="677" r:id="rId32"/>
    <p:sldId id="674" r:id="rId33"/>
    <p:sldId id="600" r:id="rId34"/>
    <p:sldId id="603" r:id="rId35"/>
    <p:sldId id="609" r:id="rId36"/>
    <p:sldId id="676" r:id="rId37"/>
    <p:sldId id="608" r:id="rId38"/>
    <p:sldId id="618" r:id="rId39"/>
    <p:sldId id="619" r:id="rId40"/>
    <p:sldId id="620" r:id="rId41"/>
    <p:sldId id="617" r:id="rId42"/>
    <p:sldId id="578" r:id="rId43"/>
    <p:sldId id="621" r:id="rId44"/>
    <p:sldId id="572" r:id="rId45"/>
    <p:sldId id="571" r:id="rId46"/>
    <p:sldId id="675" r:id="rId47"/>
  </p:sldIdLst>
  <p:sldSz cx="12192000" cy="6858000"/>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590C2B2-9B0C-7D2A-383D-F7AA565CCACA}" name="Michael Danzik" initials="MD" userId="S::mdanzik@cde.ca.gov::69267e04-4319-439b-8d21-d16a30c5f2eb" providerId="AD"/>
  <p188:author id="{B31D1FC5-1E63-5E33-CF44-BF45224F6316}" name="Tara Masse" initials="TM" userId="S::tmasse@cde.ca.gov::08c15e02-2ed7-47a1-9685-a9d6fb44a115" providerId="AD"/>
  <p188:author id="{053439D6-139F-C536-E43F-3C030E4A2D95}" name="Michael Salazar" initials="MS" userId="S::msalazar@cde.ca.gov::8d19f5b4-d4a5-45ed-9381-49e007a6b49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Marisa Vassey" initials="MV" lastIdx="2" clrIdx="6">
    <p:extLst>
      <p:ext uri="{19B8F6BF-5375-455C-9EA6-DF929625EA0E}">
        <p15:presenceInfo xmlns:p15="http://schemas.microsoft.com/office/powerpoint/2012/main" userId="S-1-5-21-2608872058-1432505909-2668327341-28505" providerId="AD"/>
      </p:ext>
    </p:extLst>
  </p:cmAuthor>
  <p:cmAuthor id="1" name="Jackie Richardson" initials="JR" lastIdx="2" clrIdx="0">
    <p:extLst>
      <p:ext uri="{19B8F6BF-5375-455C-9EA6-DF929625EA0E}">
        <p15:presenceInfo xmlns:p15="http://schemas.microsoft.com/office/powerpoint/2012/main" userId="S-1-5-21-2608872058-1432505909-2668327341-30791" providerId="AD"/>
      </p:ext>
    </p:extLst>
  </p:cmAuthor>
  <p:cmAuthor id="8" name="Kim Frinzell" initials="KF [2]" lastIdx="3" clrIdx="7">
    <p:extLst>
      <p:ext uri="{19B8F6BF-5375-455C-9EA6-DF929625EA0E}">
        <p15:presenceInfo xmlns:p15="http://schemas.microsoft.com/office/powerpoint/2012/main" userId="S-1-5-21-2608872058-1432505909-2668327341-17399" providerId="AD"/>
      </p:ext>
    </p:extLst>
  </p:cmAuthor>
  <p:cmAuthor id="2" name="Gurjeet Barayah" initials="GB" lastIdx="14" clrIdx="1">
    <p:extLst>
      <p:ext uri="{19B8F6BF-5375-455C-9EA6-DF929625EA0E}">
        <p15:presenceInfo xmlns:p15="http://schemas.microsoft.com/office/powerpoint/2012/main" userId="S::gbarayah@cde.ca.gov::9f2ac913-1a8b-4a66-a22c-439907f75afc" providerId="AD"/>
      </p:ext>
    </p:extLst>
  </p:cmAuthor>
  <p:cmAuthor id="3" name="David Hazeleaf" initials="DH" lastIdx="5" clrIdx="2">
    <p:extLst>
      <p:ext uri="{19B8F6BF-5375-455C-9EA6-DF929625EA0E}">
        <p15:presenceInfo xmlns:p15="http://schemas.microsoft.com/office/powerpoint/2012/main" userId="S::dhazeleaf@cde.ca.gov::103f155c-cccf-402d-a16e-1f125a487ba0" providerId="AD"/>
      </p:ext>
    </p:extLst>
  </p:cmAuthor>
  <p:cmAuthor id="4" name="Kim Frinzell" initials="KF" lastIdx="4" clrIdx="3">
    <p:extLst>
      <p:ext uri="{19B8F6BF-5375-455C-9EA6-DF929625EA0E}">
        <p15:presenceInfo xmlns:p15="http://schemas.microsoft.com/office/powerpoint/2012/main" userId="S::kfrinzell@cde.ca.gov::5aec74cc-6eb7-4b09-a269-1f8b68920ac6" providerId="AD"/>
      </p:ext>
    </p:extLst>
  </p:cmAuthor>
  <p:cmAuthor id="5" name="Julie BoarerPitchford" initials="JB" lastIdx="3" clrIdx="4">
    <p:extLst>
      <p:ext uri="{19B8F6BF-5375-455C-9EA6-DF929625EA0E}">
        <p15:presenceInfo xmlns:p15="http://schemas.microsoft.com/office/powerpoint/2012/main" userId="S::jboarerpitchford@cde.ca.gov::e0699bf6-fc75-4ea3-af55-390d8bbb474b" providerId="AD"/>
      </p:ext>
    </p:extLst>
  </p:cmAuthor>
  <p:cmAuthor id="6" name="Michael Danzik" initials="MD" lastIdx="4" clrIdx="5">
    <p:extLst>
      <p:ext uri="{19B8F6BF-5375-455C-9EA6-DF929625EA0E}">
        <p15:presenceInfo xmlns:p15="http://schemas.microsoft.com/office/powerpoint/2012/main" userId="S-1-5-21-2608872058-1432505909-2668327341-538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088" autoAdjust="0"/>
  </p:normalViewPr>
  <p:slideViewPr>
    <p:cSldViewPr snapToGrid="0">
      <p:cViewPr varScale="1">
        <p:scale>
          <a:sx n="105" d="100"/>
          <a:sy n="105" d="100"/>
        </p:scale>
        <p:origin x="714" y="108"/>
      </p:cViewPr>
      <p:guideLst>
        <p:guide orient="horz" pos="2160"/>
        <p:guide pos="3840"/>
      </p:guideLst>
    </p:cSldViewPr>
  </p:slideViewPr>
  <p:notesTextViewPr>
    <p:cViewPr>
      <p:scale>
        <a:sx n="3" d="2"/>
        <a:sy n="3" d="2"/>
      </p:scale>
      <p:origin x="0" y="0"/>
    </p:cViewPr>
  </p:notesTextViewPr>
  <p:sorterViewPr>
    <p:cViewPr>
      <p:scale>
        <a:sx n="110" d="100"/>
        <a:sy n="110" d="100"/>
      </p:scale>
      <p:origin x="0" y="-6024"/>
    </p:cViewPr>
  </p:sorterViewPr>
  <p:notesViewPr>
    <p:cSldViewPr snapToGrid="0">
      <p:cViewPr varScale="1">
        <p:scale>
          <a:sx n="76" d="100"/>
          <a:sy n="76" d="100"/>
        </p:scale>
        <p:origin x="2142" y="11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slide" Target="slides/slide40.xml"/><Relationship Id="rId50" Type="http://schemas.openxmlformats.org/officeDocument/2006/relationships/commentAuthors" Target="commentAuthors.xml"/><Relationship Id="rId55" Type="http://schemas.microsoft.com/office/2018/10/relationships/authors" Target="author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slide" Target="slides/slide39.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slide" Target="slides/slide34.xml"/><Relationship Id="rId54"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slide" Target="slides/slide38.xml"/><Relationship Id="rId53"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handoutMaster" Target="handoutMasters/handoutMaster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slide" Target="slides/slide37.xml"/><Relationship Id="rId52"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notesMaster" Target="notesMasters/notesMaster1.xml"/><Relationship Id="rId8" Type="http://schemas.openxmlformats.org/officeDocument/2006/relationships/slide" Target="slides/slide1.xml"/><Relationship Id="rId51" Type="http://schemas.openxmlformats.org/officeDocument/2006/relationships/presProps" Target="presProps.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83425" cy="1186792"/>
          </a:xfrm>
          <a:prstGeom prst="rect">
            <a:avLst/>
          </a:prstGeom>
        </p:spPr>
        <p:txBody>
          <a:bodyPr vert="horz" lIns="141723" tIns="70861" rIns="141723" bIns="70861" rtlCol="0"/>
          <a:lstStyle>
            <a:lvl1pPr algn="l">
              <a:defRPr sz="1900"/>
            </a:lvl1pPr>
          </a:lstStyle>
          <a:p>
            <a:endParaRPr lang="en-US"/>
          </a:p>
        </p:txBody>
      </p:sp>
      <p:sp>
        <p:nvSpPr>
          <p:cNvPr id="3" name="Date Placeholder 2"/>
          <p:cNvSpPr>
            <a:spLocks noGrp="1"/>
          </p:cNvSpPr>
          <p:nvPr>
            <p:ph type="dt" sz="quarter" idx="1"/>
          </p:nvPr>
        </p:nvSpPr>
        <p:spPr>
          <a:xfrm>
            <a:off x="4029311" y="0"/>
            <a:ext cx="3083425" cy="1186792"/>
          </a:xfrm>
          <a:prstGeom prst="rect">
            <a:avLst/>
          </a:prstGeom>
        </p:spPr>
        <p:txBody>
          <a:bodyPr vert="horz" lIns="141723" tIns="70861" rIns="141723" bIns="70861" rtlCol="0"/>
          <a:lstStyle>
            <a:lvl1pPr algn="r">
              <a:defRPr sz="1900"/>
            </a:lvl1pPr>
          </a:lstStyle>
          <a:p>
            <a:fld id="{AC6494FB-3489-468D-A451-38C7FB0BB2D7}" type="datetimeFigureOut">
              <a:rPr lang="en-US" smtClean="0"/>
              <a:t>6/8/2022</a:t>
            </a:fld>
            <a:endParaRPr lang="en-US"/>
          </a:p>
        </p:txBody>
      </p:sp>
      <p:sp>
        <p:nvSpPr>
          <p:cNvPr id="4" name="Footer Placeholder 3"/>
          <p:cNvSpPr>
            <a:spLocks noGrp="1"/>
          </p:cNvSpPr>
          <p:nvPr>
            <p:ph type="ftr" sz="quarter" idx="2"/>
          </p:nvPr>
        </p:nvSpPr>
        <p:spPr>
          <a:xfrm>
            <a:off x="0" y="22500418"/>
            <a:ext cx="3083425" cy="1186789"/>
          </a:xfrm>
          <a:prstGeom prst="rect">
            <a:avLst/>
          </a:prstGeom>
        </p:spPr>
        <p:txBody>
          <a:bodyPr vert="horz" lIns="141723" tIns="70861" rIns="141723" bIns="70861" rtlCol="0" anchor="b"/>
          <a:lstStyle>
            <a:lvl1pPr algn="l">
              <a:defRPr sz="1900"/>
            </a:lvl1pPr>
          </a:lstStyle>
          <a:p>
            <a:endParaRPr lang="en-US"/>
          </a:p>
        </p:txBody>
      </p:sp>
      <p:sp>
        <p:nvSpPr>
          <p:cNvPr id="5" name="Slide Number Placeholder 4"/>
          <p:cNvSpPr>
            <a:spLocks noGrp="1"/>
          </p:cNvSpPr>
          <p:nvPr>
            <p:ph type="sldNum" sz="quarter" idx="3"/>
          </p:nvPr>
        </p:nvSpPr>
        <p:spPr>
          <a:xfrm>
            <a:off x="4029311" y="22500418"/>
            <a:ext cx="3083425" cy="1186789"/>
          </a:xfrm>
          <a:prstGeom prst="rect">
            <a:avLst/>
          </a:prstGeom>
        </p:spPr>
        <p:txBody>
          <a:bodyPr vert="horz" lIns="141723" tIns="70861" rIns="141723" bIns="70861" rtlCol="0" anchor="b"/>
          <a:lstStyle>
            <a:lvl1pPr algn="r">
              <a:defRPr sz="1900"/>
            </a:lvl1pPr>
          </a:lstStyle>
          <a:p>
            <a:fld id="{963748F4-3E24-4BA1-83AB-0D46558EED30}" type="slidenum">
              <a:rPr lang="en-US" smtClean="0"/>
              <a:t>‹#›</a:t>
            </a:fld>
            <a:endParaRPr lang="en-US"/>
          </a:p>
        </p:txBody>
      </p:sp>
    </p:spTree>
    <p:extLst>
      <p:ext uri="{BB962C8B-B14F-4D97-AF65-F5344CB8AC3E}">
        <p14:creationId xmlns:p14="http://schemas.microsoft.com/office/powerpoint/2010/main" val="12427484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385888" y="212725"/>
            <a:ext cx="4213225" cy="2370138"/>
          </a:xfrm>
          <a:prstGeom prst="rect">
            <a:avLst/>
          </a:prstGeom>
          <a:noFill/>
          <a:ln w="12700">
            <a:solidFill>
              <a:prstClr val="black"/>
            </a:solidFill>
          </a:ln>
        </p:spPr>
        <p:txBody>
          <a:bodyPr vert="horz" lIns="144076" tIns="72038" rIns="144076" bIns="72038" rtlCol="0" anchor="ctr"/>
          <a:lstStyle/>
          <a:p>
            <a:endParaRPr lang="en-US"/>
          </a:p>
        </p:txBody>
      </p:sp>
      <p:sp>
        <p:nvSpPr>
          <p:cNvPr id="5" name="Notes Placeholder 4"/>
          <p:cNvSpPr>
            <a:spLocks noGrp="1"/>
          </p:cNvSpPr>
          <p:nvPr>
            <p:ph type="body" sz="quarter" idx="3"/>
          </p:nvPr>
        </p:nvSpPr>
        <p:spPr>
          <a:xfrm>
            <a:off x="429708" y="2703991"/>
            <a:ext cx="6125587" cy="5934583"/>
          </a:xfrm>
          <a:prstGeom prst="rect">
            <a:avLst/>
          </a:prstGeom>
        </p:spPr>
        <p:txBody>
          <a:bodyPr vert="horz" lIns="144076" tIns="72038" rIns="144076" bIns="7203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5"/>
          </p:nvPr>
        </p:nvSpPr>
        <p:spPr>
          <a:xfrm>
            <a:off x="4408850" y="8760928"/>
            <a:ext cx="2146444" cy="437650"/>
          </a:xfrm>
          <a:prstGeom prst="rect">
            <a:avLst/>
          </a:prstGeom>
        </p:spPr>
        <p:txBody>
          <a:bodyPr vert="horz" lIns="144076" tIns="72038" rIns="144076" bIns="72038" rtlCol="0" anchor="b"/>
          <a:lstStyle>
            <a:lvl1pPr algn="r">
              <a:defRPr sz="1900"/>
            </a:lvl1pPr>
          </a:lstStyle>
          <a:p>
            <a:fld id="{942787AA-9CC9-4BDC-9D76-FFA9D61A5303}" type="slidenum">
              <a:rPr lang="en-US" smtClean="0"/>
              <a:t>‹#›</a:t>
            </a:fld>
            <a:endParaRPr lang="en-US"/>
          </a:p>
        </p:txBody>
      </p:sp>
    </p:spTree>
    <p:extLst>
      <p:ext uri="{BB962C8B-B14F-4D97-AF65-F5344CB8AC3E}">
        <p14:creationId xmlns:p14="http://schemas.microsoft.com/office/powerpoint/2010/main" val="34535929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5888" y="212725"/>
            <a:ext cx="4213225" cy="2370138"/>
          </a:xfrm>
        </p:spPr>
      </p:sp>
      <p:sp>
        <p:nvSpPr>
          <p:cNvPr id="3" name="Notes Placeholder 2"/>
          <p:cNvSpPr>
            <a:spLocks noGrp="1"/>
          </p:cNvSpPr>
          <p:nvPr>
            <p:ph type="body" idx="1"/>
          </p:nvPr>
        </p:nvSpPr>
        <p:spPr/>
        <p:txBody>
          <a:bodyPr/>
          <a:lstStyle/>
          <a:p>
            <a:pPr defTabSz="1417229">
              <a:defRPr/>
            </a:pPr>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84BE8D1D-70DD-4068-A80C-527DFF99EB00}"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1755293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5888" y="212725"/>
            <a:ext cx="4213225" cy="2370138"/>
          </a:xfrm>
        </p:spPr>
      </p:sp>
      <p:sp>
        <p:nvSpPr>
          <p:cNvPr id="3" name="Notes Placeholder 2"/>
          <p:cNvSpPr>
            <a:spLocks noGrp="1"/>
          </p:cNvSpPr>
          <p:nvPr>
            <p:ph type="body" idx="1"/>
          </p:nvPr>
        </p:nvSpPr>
        <p:spPr/>
        <p:txBody>
          <a:bodyPr/>
          <a:lstStyle/>
          <a:p>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42787AA-9CC9-4BDC-9D76-FFA9D61A5303}" type="slidenum">
              <a:rPr lang="en-US" smtClean="0"/>
              <a:t>10</a:t>
            </a:fld>
            <a:endParaRPr lang="en-US"/>
          </a:p>
        </p:txBody>
      </p:sp>
    </p:spTree>
    <p:extLst>
      <p:ext uri="{BB962C8B-B14F-4D97-AF65-F5344CB8AC3E}">
        <p14:creationId xmlns:p14="http://schemas.microsoft.com/office/powerpoint/2010/main" val="17034164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5888" y="212725"/>
            <a:ext cx="4213225" cy="2370138"/>
          </a:xfrm>
        </p:spPr>
      </p:sp>
      <p:sp>
        <p:nvSpPr>
          <p:cNvPr id="3" name="Notes Placeholder 2"/>
          <p:cNvSpPr>
            <a:spLocks noGrp="1"/>
          </p:cNvSpPr>
          <p:nvPr>
            <p:ph type="body" idx="1"/>
          </p:nvPr>
        </p:nvSpPr>
        <p:spPr/>
        <p:txBody>
          <a:bodyPr/>
          <a:lstStyle/>
          <a:p>
            <a:pPr rtl="0" fontAlgn="base"/>
            <a:endParaRPr lang="en-US" sz="1400" dirty="0">
              <a:latin typeface="Arial" panose="020B0604020202020204" pitchFamily="34" charset="0"/>
              <a:cs typeface="Arial" panose="020B0604020202020204" pitchFamily="34" charset="0"/>
            </a:endParaRPr>
          </a:p>
          <a:p>
            <a:pPr rtl="0" fontAlgn="base"/>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42787AA-9CC9-4BDC-9D76-FFA9D61A5303}" type="slidenum">
              <a:rPr lang="en-US" smtClean="0"/>
              <a:t>11</a:t>
            </a:fld>
            <a:endParaRPr lang="en-US"/>
          </a:p>
        </p:txBody>
      </p:sp>
    </p:spTree>
    <p:extLst>
      <p:ext uri="{BB962C8B-B14F-4D97-AF65-F5344CB8AC3E}">
        <p14:creationId xmlns:p14="http://schemas.microsoft.com/office/powerpoint/2010/main" val="337780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5888" y="212725"/>
            <a:ext cx="4213225" cy="2370138"/>
          </a:xfrm>
        </p:spPr>
      </p:sp>
      <p:sp>
        <p:nvSpPr>
          <p:cNvPr id="3" name="Notes Placeholder 2"/>
          <p:cNvSpPr>
            <a:spLocks noGrp="1"/>
          </p:cNvSpPr>
          <p:nvPr>
            <p:ph type="body" idx="1"/>
          </p:nvPr>
        </p:nvSpPr>
        <p:spPr/>
        <p:txBody>
          <a:bodyPr/>
          <a:lstStyle/>
          <a:p>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42787AA-9CC9-4BDC-9D76-FFA9D61A5303}" type="slidenum">
              <a:rPr lang="en-US" smtClean="0"/>
              <a:t>12</a:t>
            </a:fld>
            <a:endParaRPr lang="en-US"/>
          </a:p>
        </p:txBody>
      </p:sp>
    </p:spTree>
    <p:extLst>
      <p:ext uri="{BB962C8B-B14F-4D97-AF65-F5344CB8AC3E}">
        <p14:creationId xmlns:p14="http://schemas.microsoft.com/office/powerpoint/2010/main" val="12391384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5888" y="212725"/>
            <a:ext cx="4213225" cy="2370138"/>
          </a:xfrm>
        </p:spPr>
      </p:sp>
      <p:sp>
        <p:nvSpPr>
          <p:cNvPr id="3" name="Notes Placeholder 2"/>
          <p:cNvSpPr>
            <a:spLocks noGrp="1"/>
          </p:cNvSpPr>
          <p:nvPr>
            <p:ph type="body" idx="1"/>
          </p:nvPr>
        </p:nvSpPr>
        <p:spPr/>
        <p:txBody>
          <a:bodyPr/>
          <a:lstStyle/>
          <a:p>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42787AA-9CC9-4BDC-9D76-FFA9D61A5303}" type="slidenum">
              <a:rPr lang="en-US" smtClean="0"/>
              <a:t>13</a:t>
            </a:fld>
            <a:endParaRPr lang="en-US"/>
          </a:p>
        </p:txBody>
      </p:sp>
    </p:spTree>
    <p:extLst>
      <p:ext uri="{BB962C8B-B14F-4D97-AF65-F5344CB8AC3E}">
        <p14:creationId xmlns:p14="http://schemas.microsoft.com/office/powerpoint/2010/main" val="18247626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5888" y="212725"/>
            <a:ext cx="4213225" cy="2370138"/>
          </a:xfrm>
        </p:spPr>
      </p:sp>
      <p:sp>
        <p:nvSpPr>
          <p:cNvPr id="3" name="Notes Placeholder 2"/>
          <p:cNvSpPr>
            <a:spLocks noGrp="1"/>
          </p:cNvSpPr>
          <p:nvPr>
            <p:ph type="body" idx="1"/>
          </p:nvPr>
        </p:nvSpPr>
        <p:spPr/>
        <p:txBody>
          <a:bodyPr/>
          <a:lstStyle/>
          <a:p>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42787AA-9CC9-4BDC-9D76-FFA9D61A5303}" type="slidenum">
              <a:rPr lang="en-US" smtClean="0"/>
              <a:t>14</a:t>
            </a:fld>
            <a:endParaRPr lang="en-US"/>
          </a:p>
        </p:txBody>
      </p:sp>
    </p:spTree>
    <p:extLst>
      <p:ext uri="{BB962C8B-B14F-4D97-AF65-F5344CB8AC3E}">
        <p14:creationId xmlns:p14="http://schemas.microsoft.com/office/powerpoint/2010/main" val="7227579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5888" y="212725"/>
            <a:ext cx="4213225" cy="2370138"/>
          </a:xfrm>
        </p:spPr>
      </p:sp>
      <p:sp>
        <p:nvSpPr>
          <p:cNvPr id="3" name="Notes Placeholder 2"/>
          <p:cNvSpPr>
            <a:spLocks noGrp="1"/>
          </p:cNvSpPr>
          <p:nvPr>
            <p:ph type="body" idx="1"/>
          </p:nvPr>
        </p:nvSpPr>
        <p:spPr/>
        <p:txBody>
          <a:bodyPr/>
          <a:lstStyle/>
          <a:p>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42787AA-9CC9-4BDC-9D76-FFA9D61A5303}" type="slidenum">
              <a:rPr lang="en-US" smtClean="0"/>
              <a:t>15</a:t>
            </a:fld>
            <a:endParaRPr lang="en-US"/>
          </a:p>
        </p:txBody>
      </p:sp>
    </p:spTree>
    <p:extLst>
      <p:ext uri="{BB962C8B-B14F-4D97-AF65-F5344CB8AC3E}">
        <p14:creationId xmlns:p14="http://schemas.microsoft.com/office/powerpoint/2010/main" val="3117536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5888" y="212725"/>
            <a:ext cx="4213225" cy="2370138"/>
          </a:xfrm>
        </p:spPr>
      </p:sp>
      <p:sp>
        <p:nvSpPr>
          <p:cNvPr id="3" name="Notes Placeholder 2"/>
          <p:cNvSpPr>
            <a:spLocks noGrp="1"/>
          </p:cNvSpPr>
          <p:nvPr>
            <p:ph type="body" idx="1"/>
          </p:nvPr>
        </p:nvSpPr>
        <p:spPr/>
        <p:txBody>
          <a:bodyPr/>
          <a:lstStyle/>
          <a:p>
            <a:pPr rtl="0" fontAlgn="base"/>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42787AA-9CC9-4BDC-9D76-FFA9D61A5303}" type="slidenum">
              <a:rPr lang="en-US" smtClean="0"/>
              <a:t>16</a:t>
            </a:fld>
            <a:endParaRPr lang="en-US"/>
          </a:p>
        </p:txBody>
      </p:sp>
    </p:spTree>
    <p:extLst>
      <p:ext uri="{BB962C8B-B14F-4D97-AF65-F5344CB8AC3E}">
        <p14:creationId xmlns:p14="http://schemas.microsoft.com/office/powerpoint/2010/main" val="19313568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5888" y="212725"/>
            <a:ext cx="4213225" cy="2370138"/>
          </a:xfrm>
        </p:spPr>
      </p:sp>
      <p:sp>
        <p:nvSpPr>
          <p:cNvPr id="3" name="Notes Placeholder 2"/>
          <p:cNvSpPr>
            <a:spLocks noGrp="1"/>
          </p:cNvSpPr>
          <p:nvPr>
            <p:ph type="body" idx="1"/>
          </p:nvPr>
        </p:nvSpPr>
        <p:spPr/>
        <p:txBody>
          <a:bodyPr/>
          <a:lstStyle/>
          <a:p>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42787AA-9CC9-4BDC-9D76-FFA9D61A5303}" type="slidenum">
              <a:rPr lang="en-US" smtClean="0"/>
              <a:t>17</a:t>
            </a:fld>
            <a:endParaRPr lang="en-US"/>
          </a:p>
        </p:txBody>
      </p:sp>
    </p:spTree>
    <p:extLst>
      <p:ext uri="{BB962C8B-B14F-4D97-AF65-F5344CB8AC3E}">
        <p14:creationId xmlns:p14="http://schemas.microsoft.com/office/powerpoint/2010/main" val="3957489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5888" y="212725"/>
            <a:ext cx="4213225" cy="2370138"/>
          </a:xfrm>
        </p:spPr>
      </p:sp>
      <p:sp>
        <p:nvSpPr>
          <p:cNvPr id="3" name="Notes Placeholder 2"/>
          <p:cNvSpPr>
            <a:spLocks noGrp="1"/>
          </p:cNvSpPr>
          <p:nvPr>
            <p:ph type="body" idx="1"/>
          </p:nvPr>
        </p:nvSpPr>
        <p:spPr/>
        <p:txBody>
          <a:bodyPr/>
          <a:lstStyle/>
          <a:p>
            <a:pPr rtl="0" fontAlgn="base"/>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42787AA-9CC9-4BDC-9D76-FFA9D61A5303}" type="slidenum">
              <a:rPr lang="en-US" smtClean="0"/>
              <a:t>18</a:t>
            </a:fld>
            <a:endParaRPr lang="en-US"/>
          </a:p>
        </p:txBody>
      </p:sp>
    </p:spTree>
    <p:extLst>
      <p:ext uri="{BB962C8B-B14F-4D97-AF65-F5344CB8AC3E}">
        <p14:creationId xmlns:p14="http://schemas.microsoft.com/office/powerpoint/2010/main" val="4643540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5888" y="212725"/>
            <a:ext cx="4213225" cy="2370138"/>
          </a:xfrm>
        </p:spPr>
      </p:sp>
      <p:sp>
        <p:nvSpPr>
          <p:cNvPr id="3" name="Notes Placeholder 2"/>
          <p:cNvSpPr>
            <a:spLocks noGrp="1"/>
          </p:cNvSpPr>
          <p:nvPr>
            <p:ph type="body" idx="1"/>
          </p:nvPr>
        </p:nvSpPr>
        <p:spPr/>
        <p:txBody>
          <a:bodyPr/>
          <a:lstStyle/>
          <a:p>
            <a:pPr marL="265730" indent="-265730" fontAlgn="base">
              <a:buFont typeface="Arial" panose="020B0604020202020204" pitchFamily="34" charset="0"/>
              <a:buChar char="•"/>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42787AA-9CC9-4BDC-9D76-FFA9D61A5303}" type="slidenum">
              <a:rPr lang="en-US" smtClean="0"/>
              <a:t>19</a:t>
            </a:fld>
            <a:endParaRPr lang="en-US"/>
          </a:p>
        </p:txBody>
      </p:sp>
    </p:spTree>
    <p:extLst>
      <p:ext uri="{BB962C8B-B14F-4D97-AF65-F5344CB8AC3E}">
        <p14:creationId xmlns:p14="http://schemas.microsoft.com/office/powerpoint/2010/main" val="21150369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5888" y="212725"/>
            <a:ext cx="4213225" cy="2370138"/>
          </a:xfrm>
        </p:spPr>
      </p:sp>
      <p:sp>
        <p:nvSpPr>
          <p:cNvPr id="3" name="Notes Placeholder 2"/>
          <p:cNvSpPr>
            <a:spLocks noGrp="1"/>
          </p:cNvSpPr>
          <p:nvPr>
            <p:ph type="body" idx="1"/>
          </p:nvPr>
        </p:nvSpPr>
        <p:spPr/>
        <p:txBody>
          <a:bodyPr/>
          <a:lstStyle/>
          <a:p>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42787AA-9CC9-4BDC-9D76-FFA9D61A5303}" type="slidenum">
              <a:rPr lang="en-US" smtClean="0"/>
              <a:t>2</a:t>
            </a:fld>
            <a:endParaRPr lang="en-US"/>
          </a:p>
        </p:txBody>
      </p:sp>
    </p:spTree>
    <p:extLst>
      <p:ext uri="{BB962C8B-B14F-4D97-AF65-F5344CB8AC3E}">
        <p14:creationId xmlns:p14="http://schemas.microsoft.com/office/powerpoint/2010/main" val="5737309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5888" y="212725"/>
            <a:ext cx="4213225" cy="2370138"/>
          </a:xfrm>
        </p:spPr>
      </p:sp>
      <p:sp>
        <p:nvSpPr>
          <p:cNvPr id="3" name="Notes Placeholder 2"/>
          <p:cNvSpPr>
            <a:spLocks noGrp="1"/>
          </p:cNvSpPr>
          <p:nvPr>
            <p:ph type="body" idx="1"/>
          </p:nvPr>
        </p:nvSpPr>
        <p:spPr/>
        <p:txBody>
          <a:bodyPr/>
          <a:lstStyle/>
          <a:p>
            <a:pPr rtl="0"/>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42787AA-9CC9-4BDC-9D76-FFA9D61A5303}" type="slidenum">
              <a:rPr lang="en-US" smtClean="0"/>
              <a:t>20</a:t>
            </a:fld>
            <a:endParaRPr lang="en-US"/>
          </a:p>
        </p:txBody>
      </p:sp>
    </p:spTree>
    <p:extLst>
      <p:ext uri="{BB962C8B-B14F-4D97-AF65-F5344CB8AC3E}">
        <p14:creationId xmlns:p14="http://schemas.microsoft.com/office/powerpoint/2010/main" val="41570650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5888" y="212725"/>
            <a:ext cx="4213225" cy="2370138"/>
          </a:xfrm>
        </p:spPr>
      </p:sp>
      <p:sp>
        <p:nvSpPr>
          <p:cNvPr id="3" name="Notes Placeholder 2"/>
          <p:cNvSpPr>
            <a:spLocks noGrp="1"/>
          </p:cNvSpPr>
          <p:nvPr>
            <p:ph type="body" idx="1"/>
          </p:nvPr>
        </p:nvSpPr>
        <p:spPr/>
        <p:txBody>
          <a:bodyPr/>
          <a:lstStyle/>
          <a:p>
            <a:pPr rtl="0"/>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42787AA-9CC9-4BDC-9D76-FFA9D61A5303}" type="slidenum">
              <a:rPr lang="en-US" smtClean="0"/>
              <a:t>21</a:t>
            </a:fld>
            <a:endParaRPr lang="en-US"/>
          </a:p>
        </p:txBody>
      </p:sp>
    </p:spTree>
    <p:extLst>
      <p:ext uri="{BB962C8B-B14F-4D97-AF65-F5344CB8AC3E}">
        <p14:creationId xmlns:p14="http://schemas.microsoft.com/office/powerpoint/2010/main" val="32763056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5888" y="212725"/>
            <a:ext cx="4213225" cy="2370138"/>
          </a:xfrm>
        </p:spPr>
      </p:sp>
      <p:sp>
        <p:nvSpPr>
          <p:cNvPr id="3" name="Notes Placeholder 2"/>
          <p:cNvSpPr>
            <a:spLocks noGrp="1"/>
          </p:cNvSpPr>
          <p:nvPr>
            <p:ph type="body" idx="1"/>
          </p:nvPr>
        </p:nvSpPr>
        <p:spPr/>
        <p:txBody>
          <a:bodyPr/>
          <a:lstStyle/>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42787AA-9CC9-4BDC-9D76-FFA9D61A5303}" type="slidenum">
              <a:rPr lang="en-US" smtClean="0"/>
              <a:t>22</a:t>
            </a:fld>
            <a:endParaRPr lang="en-US"/>
          </a:p>
        </p:txBody>
      </p:sp>
    </p:spTree>
    <p:extLst>
      <p:ext uri="{BB962C8B-B14F-4D97-AF65-F5344CB8AC3E}">
        <p14:creationId xmlns:p14="http://schemas.microsoft.com/office/powerpoint/2010/main" val="32933155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5888" y="212725"/>
            <a:ext cx="4213225" cy="2370138"/>
          </a:xfrm>
        </p:spPr>
      </p:sp>
      <p:sp>
        <p:nvSpPr>
          <p:cNvPr id="3" name="Notes Placeholder 2"/>
          <p:cNvSpPr>
            <a:spLocks noGrp="1"/>
          </p:cNvSpPr>
          <p:nvPr>
            <p:ph type="body" idx="1"/>
          </p:nvPr>
        </p:nvSpPr>
        <p:spPr/>
        <p:txBody>
          <a:bodyPr/>
          <a:lstStyle/>
          <a:p>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42787AA-9CC9-4BDC-9D76-FFA9D61A5303}" type="slidenum">
              <a:rPr lang="en-US" smtClean="0"/>
              <a:t>23</a:t>
            </a:fld>
            <a:endParaRPr lang="en-US"/>
          </a:p>
        </p:txBody>
      </p:sp>
    </p:spTree>
    <p:extLst>
      <p:ext uri="{BB962C8B-B14F-4D97-AF65-F5344CB8AC3E}">
        <p14:creationId xmlns:p14="http://schemas.microsoft.com/office/powerpoint/2010/main" val="13339522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5888" y="212725"/>
            <a:ext cx="4213225" cy="2370138"/>
          </a:xfrm>
        </p:spPr>
      </p:sp>
      <p:sp>
        <p:nvSpPr>
          <p:cNvPr id="3" name="Notes Placeholder 2"/>
          <p:cNvSpPr>
            <a:spLocks noGrp="1"/>
          </p:cNvSpPr>
          <p:nvPr>
            <p:ph type="body" idx="1"/>
          </p:nvPr>
        </p:nvSpPr>
        <p:spPr/>
        <p:txBody>
          <a:bodyPr/>
          <a:lstStyle/>
          <a:p>
            <a:pPr marL="265730" indent="-26573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42787AA-9CC9-4BDC-9D76-FFA9D61A5303}" type="slidenum">
              <a:rPr lang="en-US" smtClean="0"/>
              <a:t>24</a:t>
            </a:fld>
            <a:endParaRPr lang="en-US"/>
          </a:p>
        </p:txBody>
      </p:sp>
    </p:spTree>
    <p:extLst>
      <p:ext uri="{BB962C8B-B14F-4D97-AF65-F5344CB8AC3E}">
        <p14:creationId xmlns:p14="http://schemas.microsoft.com/office/powerpoint/2010/main" val="16277695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5888" y="212725"/>
            <a:ext cx="4213225" cy="2370138"/>
          </a:xfrm>
        </p:spPr>
      </p:sp>
      <p:sp>
        <p:nvSpPr>
          <p:cNvPr id="3" name="Notes Placeholder 2"/>
          <p:cNvSpPr>
            <a:spLocks noGrp="1"/>
          </p:cNvSpPr>
          <p:nvPr>
            <p:ph type="body" idx="1"/>
          </p:nvPr>
        </p:nvSpPr>
        <p:spPr/>
        <p:txBody>
          <a:bodyPr/>
          <a:lstStyle/>
          <a:p>
            <a:pPr marL="265730" indent="-26573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42787AA-9CC9-4BDC-9D76-FFA9D61A5303}" type="slidenum">
              <a:rPr lang="en-US" smtClean="0"/>
              <a:t>25</a:t>
            </a:fld>
            <a:endParaRPr lang="en-US"/>
          </a:p>
        </p:txBody>
      </p:sp>
    </p:spTree>
    <p:extLst>
      <p:ext uri="{BB962C8B-B14F-4D97-AF65-F5344CB8AC3E}">
        <p14:creationId xmlns:p14="http://schemas.microsoft.com/office/powerpoint/2010/main" val="394561242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5888" y="212725"/>
            <a:ext cx="4213225" cy="2370138"/>
          </a:xfrm>
        </p:spPr>
      </p:sp>
      <p:sp>
        <p:nvSpPr>
          <p:cNvPr id="3" name="Notes Placeholder 2"/>
          <p:cNvSpPr>
            <a:spLocks noGrp="1"/>
          </p:cNvSpPr>
          <p:nvPr>
            <p:ph type="body" idx="1"/>
          </p:nvPr>
        </p:nvSpPr>
        <p:spPr/>
        <p:txBody>
          <a:bodyPr/>
          <a:lstStyle/>
          <a:p>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defTabSz="1417229">
              <a:defRPr/>
            </a:pPr>
            <a:fld id="{942787AA-9CC9-4BDC-9D76-FFA9D61A5303}" type="slidenum">
              <a:rPr lang="en-US">
                <a:solidFill>
                  <a:prstClr val="black"/>
                </a:solidFill>
                <a:latin typeface="Calibri" panose="020F0502020204030204"/>
              </a:rPr>
              <a:pPr defTabSz="1417229">
                <a:defRPr/>
              </a:pPr>
              <a:t>26</a:t>
            </a:fld>
            <a:endParaRPr lang="en-US">
              <a:solidFill>
                <a:prstClr val="black"/>
              </a:solidFill>
              <a:latin typeface="Calibri" panose="020F0502020204030204"/>
            </a:endParaRPr>
          </a:p>
        </p:txBody>
      </p:sp>
    </p:spTree>
    <p:extLst>
      <p:ext uri="{BB962C8B-B14F-4D97-AF65-F5344CB8AC3E}">
        <p14:creationId xmlns:p14="http://schemas.microsoft.com/office/powerpoint/2010/main" val="228815613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5888" y="212725"/>
            <a:ext cx="4213225" cy="2370138"/>
          </a:xfrm>
        </p:spPr>
      </p:sp>
      <p:sp>
        <p:nvSpPr>
          <p:cNvPr id="3" name="Notes Placeholder 2"/>
          <p:cNvSpPr>
            <a:spLocks noGrp="1"/>
          </p:cNvSpPr>
          <p:nvPr>
            <p:ph type="body" idx="1"/>
          </p:nvPr>
        </p:nvSpPr>
        <p:spPr/>
        <p:txBody>
          <a:bodyPr/>
          <a:lstStyle/>
          <a:p>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42787AA-9CC9-4BDC-9D76-FFA9D61A5303}" type="slidenum">
              <a:rPr lang="en-US" smtClean="0"/>
              <a:t>27</a:t>
            </a:fld>
            <a:endParaRPr lang="en-US"/>
          </a:p>
        </p:txBody>
      </p:sp>
    </p:spTree>
    <p:extLst>
      <p:ext uri="{BB962C8B-B14F-4D97-AF65-F5344CB8AC3E}">
        <p14:creationId xmlns:p14="http://schemas.microsoft.com/office/powerpoint/2010/main" val="33720152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5888" y="212725"/>
            <a:ext cx="4213225" cy="2370138"/>
          </a:xfrm>
        </p:spPr>
      </p:sp>
      <p:sp>
        <p:nvSpPr>
          <p:cNvPr id="3" name="Notes Placeholder 2"/>
          <p:cNvSpPr>
            <a:spLocks noGrp="1"/>
          </p:cNvSpPr>
          <p:nvPr>
            <p:ph type="body" idx="1"/>
          </p:nvPr>
        </p:nvSpPr>
        <p:spPr/>
        <p:txBody>
          <a:bodyPr/>
          <a:lstStyle/>
          <a:p>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42787AA-9CC9-4BDC-9D76-FFA9D61A5303}" type="slidenum">
              <a:rPr lang="en-US" smtClean="0"/>
              <a:t>28</a:t>
            </a:fld>
            <a:endParaRPr lang="en-US"/>
          </a:p>
        </p:txBody>
      </p:sp>
    </p:spTree>
    <p:extLst>
      <p:ext uri="{BB962C8B-B14F-4D97-AF65-F5344CB8AC3E}">
        <p14:creationId xmlns:p14="http://schemas.microsoft.com/office/powerpoint/2010/main" val="77143443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5888" y="212725"/>
            <a:ext cx="4213225" cy="2370138"/>
          </a:xfrm>
        </p:spPr>
      </p:sp>
      <p:sp>
        <p:nvSpPr>
          <p:cNvPr id="3" name="Notes Placeholder 2"/>
          <p:cNvSpPr>
            <a:spLocks noGrp="1"/>
          </p:cNvSpPr>
          <p:nvPr>
            <p:ph type="body" idx="1"/>
          </p:nvPr>
        </p:nvSpPr>
        <p:spPr/>
        <p:txBody>
          <a:bodyPr/>
          <a:lstStyle/>
          <a:p>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42787AA-9CC9-4BDC-9D76-FFA9D61A5303}" type="slidenum">
              <a:rPr lang="en-US" smtClean="0"/>
              <a:t>29</a:t>
            </a:fld>
            <a:endParaRPr lang="en-US"/>
          </a:p>
        </p:txBody>
      </p:sp>
    </p:spTree>
    <p:extLst>
      <p:ext uri="{BB962C8B-B14F-4D97-AF65-F5344CB8AC3E}">
        <p14:creationId xmlns:p14="http://schemas.microsoft.com/office/powerpoint/2010/main" val="32887359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5888" y="212725"/>
            <a:ext cx="4213225" cy="237013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42787AA-9CC9-4BDC-9D76-FFA9D61A5303}" type="slidenum">
              <a:rPr lang="en-US" smtClean="0"/>
              <a:t>3</a:t>
            </a:fld>
            <a:endParaRPr lang="en-US"/>
          </a:p>
        </p:txBody>
      </p:sp>
    </p:spTree>
    <p:extLst>
      <p:ext uri="{BB962C8B-B14F-4D97-AF65-F5344CB8AC3E}">
        <p14:creationId xmlns:p14="http://schemas.microsoft.com/office/powerpoint/2010/main" val="220918281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5888" y="212725"/>
            <a:ext cx="4213225" cy="2370138"/>
          </a:xfrm>
        </p:spPr>
      </p:sp>
      <p:sp>
        <p:nvSpPr>
          <p:cNvPr id="3" name="Notes Placeholder 2"/>
          <p:cNvSpPr>
            <a:spLocks noGrp="1"/>
          </p:cNvSpPr>
          <p:nvPr>
            <p:ph type="body" idx="1"/>
          </p:nvPr>
        </p:nvSpPr>
        <p:spPr/>
        <p:txBody>
          <a:bodyPr/>
          <a:lstStyle/>
          <a:p>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42787AA-9CC9-4BDC-9D76-FFA9D61A5303}" type="slidenum">
              <a:rPr lang="en-US" smtClean="0"/>
              <a:t>30</a:t>
            </a:fld>
            <a:endParaRPr lang="en-US"/>
          </a:p>
        </p:txBody>
      </p:sp>
    </p:spTree>
    <p:extLst>
      <p:ext uri="{BB962C8B-B14F-4D97-AF65-F5344CB8AC3E}">
        <p14:creationId xmlns:p14="http://schemas.microsoft.com/office/powerpoint/2010/main" val="80943715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5888" y="212725"/>
            <a:ext cx="4213225" cy="2370138"/>
          </a:xfrm>
        </p:spPr>
      </p:sp>
      <p:sp>
        <p:nvSpPr>
          <p:cNvPr id="3" name="Notes Placeholder 2"/>
          <p:cNvSpPr>
            <a:spLocks noGrp="1"/>
          </p:cNvSpPr>
          <p:nvPr>
            <p:ph type="body" idx="1"/>
          </p:nvPr>
        </p:nvSpPr>
        <p:spPr/>
        <p:txBody>
          <a:bodyPr/>
          <a:lstStyle/>
          <a:p>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42787AA-9CC9-4BDC-9D76-FFA9D61A5303}" type="slidenum">
              <a:rPr lang="en-US" smtClean="0"/>
              <a:t>31</a:t>
            </a:fld>
            <a:endParaRPr lang="en-US"/>
          </a:p>
        </p:txBody>
      </p:sp>
    </p:spTree>
    <p:extLst>
      <p:ext uri="{BB962C8B-B14F-4D97-AF65-F5344CB8AC3E}">
        <p14:creationId xmlns:p14="http://schemas.microsoft.com/office/powerpoint/2010/main" val="35803181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5888" y="212725"/>
            <a:ext cx="4213225" cy="2370138"/>
          </a:xfrm>
        </p:spPr>
      </p:sp>
      <p:sp>
        <p:nvSpPr>
          <p:cNvPr id="3" name="Notes Placeholder 2"/>
          <p:cNvSpPr>
            <a:spLocks noGrp="1"/>
          </p:cNvSpPr>
          <p:nvPr>
            <p:ph type="body" idx="1"/>
          </p:nvPr>
        </p:nvSpPr>
        <p:spPr/>
        <p:txBody>
          <a:bodyPr/>
          <a:lstStyle/>
          <a:p>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42787AA-9CC9-4BDC-9D76-FFA9D61A5303}" type="slidenum">
              <a:rPr lang="en-US" smtClean="0"/>
              <a:t>32</a:t>
            </a:fld>
            <a:endParaRPr lang="en-US"/>
          </a:p>
        </p:txBody>
      </p:sp>
    </p:spTree>
    <p:extLst>
      <p:ext uri="{BB962C8B-B14F-4D97-AF65-F5344CB8AC3E}">
        <p14:creationId xmlns:p14="http://schemas.microsoft.com/office/powerpoint/2010/main" val="277868832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5888" y="212725"/>
            <a:ext cx="4213225" cy="2370138"/>
          </a:xfrm>
        </p:spPr>
      </p:sp>
      <p:sp>
        <p:nvSpPr>
          <p:cNvPr id="3" name="Notes Placeholder 2"/>
          <p:cNvSpPr>
            <a:spLocks noGrp="1"/>
          </p:cNvSpPr>
          <p:nvPr>
            <p:ph type="body" idx="1"/>
          </p:nvPr>
        </p:nvSpPr>
        <p:spPr/>
        <p:txBody>
          <a:bodyPr/>
          <a:lstStyle/>
          <a:p>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42787AA-9CC9-4BDC-9D76-FFA9D61A5303}" type="slidenum">
              <a:rPr lang="en-US" smtClean="0"/>
              <a:t>33</a:t>
            </a:fld>
            <a:endParaRPr lang="en-US"/>
          </a:p>
        </p:txBody>
      </p:sp>
    </p:spTree>
    <p:extLst>
      <p:ext uri="{BB962C8B-B14F-4D97-AF65-F5344CB8AC3E}">
        <p14:creationId xmlns:p14="http://schemas.microsoft.com/office/powerpoint/2010/main" val="17673136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5888" y="212725"/>
            <a:ext cx="4213225" cy="2370138"/>
          </a:xfrm>
        </p:spPr>
      </p:sp>
      <p:sp>
        <p:nvSpPr>
          <p:cNvPr id="3" name="Notes Placeholder 2"/>
          <p:cNvSpPr>
            <a:spLocks noGrp="1"/>
          </p:cNvSpPr>
          <p:nvPr>
            <p:ph type="body" idx="1"/>
          </p:nvPr>
        </p:nvSpPr>
        <p:spPr/>
        <p:txBody>
          <a:bodyPr/>
          <a:lstStyle/>
          <a:p>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42787AA-9CC9-4BDC-9D76-FFA9D61A5303}" type="slidenum">
              <a:rPr lang="en-US" smtClean="0"/>
              <a:t>34</a:t>
            </a:fld>
            <a:endParaRPr lang="en-US"/>
          </a:p>
        </p:txBody>
      </p:sp>
    </p:spTree>
    <p:extLst>
      <p:ext uri="{BB962C8B-B14F-4D97-AF65-F5344CB8AC3E}">
        <p14:creationId xmlns:p14="http://schemas.microsoft.com/office/powerpoint/2010/main" val="422215074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5888" y="212725"/>
            <a:ext cx="4213225" cy="2370138"/>
          </a:xfrm>
        </p:spPr>
      </p:sp>
      <p:sp>
        <p:nvSpPr>
          <p:cNvPr id="3" name="Notes Placeholder 2"/>
          <p:cNvSpPr>
            <a:spLocks noGrp="1"/>
          </p:cNvSpPr>
          <p:nvPr>
            <p:ph type="body" idx="1"/>
          </p:nvPr>
        </p:nvSpPr>
        <p:spPr/>
        <p:txBody>
          <a:bodyPr/>
          <a:lstStyle/>
          <a:p>
            <a:pPr rtl="0" fontAlgn="base"/>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42787AA-9CC9-4BDC-9D76-FFA9D61A5303}" type="slidenum">
              <a:rPr lang="en-US" smtClean="0"/>
              <a:t>35</a:t>
            </a:fld>
            <a:endParaRPr lang="en-US"/>
          </a:p>
        </p:txBody>
      </p:sp>
    </p:spTree>
    <p:extLst>
      <p:ext uri="{BB962C8B-B14F-4D97-AF65-F5344CB8AC3E}">
        <p14:creationId xmlns:p14="http://schemas.microsoft.com/office/powerpoint/2010/main" val="221446353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5888" y="212725"/>
            <a:ext cx="4213225" cy="2370138"/>
          </a:xfrm>
        </p:spPr>
      </p:sp>
      <p:sp>
        <p:nvSpPr>
          <p:cNvPr id="3" name="Notes Placeholder 2"/>
          <p:cNvSpPr>
            <a:spLocks noGrp="1"/>
          </p:cNvSpPr>
          <p:nvPr>
            <p:ph type="body" idx="1"/>
          </p:nvPr>
        </p:nvSpPr>
        <p:spPr/>
        <p:txBody>
          <a:bodyPr/>
          <a:lstStyle/>
          <a:p>
            <a:endParaRPr lang="en-US" sz="1400" b="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42787AA-9CC9-4BDC-9D76-FFA9D61A5303}" type="slidenum">
              <a:rPr lang="en-US" smtClean="0"/>
              <a:t>36</a:t>
            </a:fld>
            <a:endParaRPr lang="en-US"/>
          </a:p>
        </p:txBody>
      </p:sp>
    </p:spTree>
    <p:extLst>
      <p:ext uri="{BB962C8B-B14F-4D97-AF65-F5344CB8AC3E}">
        <p14:creationId xmlns:p14="http://schemas.microsoft.com/office/powerpoint/2010/main" val="248521741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5888" y="212725"/>
            <a:ext cx="4213225" cy="2370138"/>
          </a:xfrm>
        </p:spPr>
      </p:sp>
      <p:sp>
        <p:nvSpPr>
          <p:cNvPr id="3" name="Notes Placeholder 2"/>
          <p:cNvSpPr>
            <a:spLocks noGrp="1"/>
          </p:cNvSpPr>
          <p:nvPr>
            <p:ph type="body" idx="1"/>
          </p:nvPr>
        </p:nvSpPr>
        <p:spPr/>
        <p:txBody>
          <a:bodyPr/>
          <a:lstStyle/>
          <a:p>
            <a:pPr rtl="0" fontAlgn="base"/>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42787AA-9CC9-4BDC-9D76-FFA9D61A5303}" type="slidenum">
              <a:rPr lang="en-US" smtClean="0"/>
              <a:t>37</a:t>
            </a:fld>
            <a:endParaRPr lang="en-US"/>
          </a:p>
        </p:txBody>
      </p:sp>
    </p:spTree>
    <p:extLst>
      <p:ext uri="{BB962C8B-B14F-4D97-AF65-F5344CB8AC3E}">
        <p14:creationId xmlns:p14="http://schemas.microsoft.com/office/powerpoint/2010/main" val="101387651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5888" y="212725"/>
            <a:ext cx="4213225" cy="2370138"/>
          </a:xfrm>
        </p:spPr>
      </p:sp>
      <p:sp>
        <p:nvSpPr>
          <p:cNvPr id="3" name="Notes Placeholder 2"/>
          <p:cNvSpPr>
            <a:spLocks noGrp="1"/>
          </p:cNvSpPr>
          <p:nvPr>
            <p:ph type="body" idx="1"/>
          </p:nvPr>
        </p:nvSpPr>
        <p:spPr/>
        <p:txBody>
          <a:bodyPr/>
          <a:lstStyle/>
          <a:p>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84BE8D1D-70DD-4068-A80C-527DFF99EB00}" type="slidenum">
              <a:rPr lang="en-US" smtClean="0"/>
              <a:t>38</a:t>
            </a:fld>
            <a:endParaRPr lang="en-US"/>
          </a:p>
        </p:txBody>
      </p:sp>
    </p:spTree>
    <p:extLst>
      <p:ext uri="{BB962C8B-B14F-4D97-AF65-F5344CB8AC3E}">
        <p14:creationId xmlns:p14="http://schemas.microsoft.com/office/powerpoint/2010/main" val="53591274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5888" y="212725"/>
            <a:ext cx="4213225" cy="2370138"/>
          </a:xfrm>
        </p:spPr>
      </p:sp>
      <p:sp>
        <p:nvSpPr>
          <p:cNvPr id="3" name="Notes Placeholder 2"/>
          <p:cNvSpPr>
            <a:spLocks noGrp="1"/>
          </p:cNvSpPr>
          <p:nvPr>
            <p:ph type="body" idx="1"/>
          </p:nvPr>
        </p:nvSpPr>
        <p:spPr/>
        <p:txBody>
          <a:bodyPr/>
          <a:lstStyle/>
          <a:p>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84BE8D1D-70DD-4068-A80C-527DFF99EB00}" type="slidenum">
              <a:rPr lang="en-US" smtClean="0"/>
              <a:t>39</a:t>
            </a:fld>
            <a:endParaRPr lang="en-US"/>
          </a:p>
        </p:txBody>
      </p:sp>
    </p:spTree>
    <p:extLst>
      <p:ext uri="{BB962C8B-B14F-4D97-AF65-F5344CB8AC3E}">
        <p14:creationId xmlns:p14="http://schemas.microsoft.com/office/powerpoint/2010/main" val="13661983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5888" y="212725"/>
            <a:ext cx="4213225" cy="2370138"/>
          </a:xfrm>
        </p:spPr>
      </p:sp>
      <p:sp>
        <p:nvSpPr>
          <p:cNvPr id="3" name="Notes Placeholder 2"/>
          <p:cNvSpPr>
            <a:spLocks noGrp="1"/>
          </p:cNvSpPr>
          <p:nvPr>
            <p:ph type="body" idx="1"/>
          </p:nvPr>
        </p:nvSpPr>
        <p:spPr>
          <a:xfrm>
            <a:off x="429708" y="2703991"/>
            <a:ext cx="6125587" cy="6579709"/>
          </a:xfrm>
        </p:spPr>
        <p:txBody>
          <a:bodyPr/>
          <a:lstStyle/>
          <a:p>
            <a:pPr>
              <a:defRPr/>
            </a:pPr>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42787AA-9CC9-4BDC-9D76-FFA9D61A5303}" type="slidenum">
              <a:rPr lang="en-US" smtClean="0"/>
              <a:t>4</a:t>
            </a:fld>
            <a:endParaRPr lang="en-US"/>
          </a:p>
        </p:txBody>
      </p:sp>
    </p:spTree>
    <p:extLst>
      <p:ext uri="{BB962C8B-B14F-4D97-AF65-F5344CB8AC3E}">
        <p14:creationId xmlns:p14="http://schemas.microsoft.com/office/powerpoint/2010/main" val="64596476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5888" y="212725"/>
            <a:ext cx="4213225" cy="2370138"/>
          </a:xfrm>
        </p:spPr>
      </p:sp>
      <p:sp>
        <p:nvSpPr>
          <p:cNvPr id="3" name="Notes Placeholder 2"/>
          <p:cNvSpPr>
            <a:spLocks noGrp="1"/>
          </p:cNvSpPr>
          <p:nvPr>
            <p:ph type="body" idx="1"/>
          </p:nvPr>
        </p:nvSpPr>
        <p:spPr/>
        <p:txBody>
          <a:bodyPr/>
          <a:lstStyle/>
          <a:p>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84BE8D1D-70DD-4068-A80C-527DFF99EB00}" type="slidenum">
              <a:rPr lang="en-US" smtClean="0"/>
              <a:t>40</a:t>
            </a:fld>
            <a:endParaRPr lang="en-US"/>
          </a:p>
        </p:txBody>
      </p:sp>
    </p:spTree>
    <p:extLst>
      <p:ext uri="{BB962C8B-B14F-4D97-AF65-F5344CB8AC3E}">
        <p14:creationId xmlns:p14="http://schemas.microsoft.com/office/powerpoint/2010/main" val="9536722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5888" y="212725"/>
            <a:ext cx="4213225" cy="2370138"/>
          </a:xfrm>
        </p:spPr>
      </p:sp>
      <p:sp>
        <p:nvSpPr>
          <p:cNvPr id="3" name="Notes Placeholder 2"/>
          <p:cNvSpPr>
            <a:spLocks noGrp="1"/>
          </p:cNvSpPr>
          <p:nvPr>
            <p:ph type="body" idx="1"/>
          </p:nvPr>
        </p:nvSpPr>
        <p:spPr/>
        <p:txBody>
          <a:bodyPr/>
          <a:lstStyle/>
          <a:p>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42787AA-9CC9-4BDC-9D76-FFA9D61A5303}" type="slidenum">
              <a:rPr lang="en-US" smtClean="0"/>
              <a:t>5</a:t>
            </a:fld>
            <a:endParaRPr lang="en-US"/>
          </a:p>
        </p:txBody>
      </p:sp>
    </p:spTree>
    <p:extLst>
      <p:ext uri="{BB962C8B-B14F-4D97-AF65-F5344CB8AC3E}">
        <p14:creationId xmlns:p14="http://schemas.microsoft.com/office/powerpoint/2010/main" val="28161837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5888" y="212725"/>
            <a:ext cx="4213225" cy="2370138"/>
          </a:xfrm>
        </p:spPr>
      </p:sp>
      <p:sp>
        <p:nvSpPr>
          <p:cNvPr id="3" name="Notes Placeholder 2"/>
          <p:cNvSpPr>
            <a:spLocks noGrp="1"/>
          </p:cNvSpPr>
          <p:nvPr>
            <p:ph type="body" idx="1"/>
          </p:nvPr>
        </p:nvSpPr>
        <p:spPr/>
        <p:txBody>
          <a:bodyPr/>
          <a:lstStyle/>
          <a:p>
            <a:pPr defTabSz="1417229">
              <a:defRPr/>
            </a:pPr>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42787AA-9CC9-4BDC-9D76-FFA9D61A5303}" type="slidenum">
              <a:rPr lang="en-US" smtClean="0"/>
              <a:t>6</a:t>
            </a:fld>
            <a:endParaRPr lang="en-US"/>
          </a:p>
        </p:txBody>
      </p:sp>
    </p:spTree>
    <p:extLst>
      <p:ext uri="{BB962C8B-B14F-4D97-AF65-F5344CB8AC3E}">
        <p14:creationId xmlns:p14="http://schemas.microsoft.com/office/powerpoint/2010/main" val="27778102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5888" y="212725"/>
            <a:ext cx="4213225" cy="2370138"/>
          </a:xfrm>
        </p:spPr>
      </p:sp>
      <p:sp>
        <p:nvSpPr>
          <p:cNvPr id="3" name="Notes Placeholder 2"/>
          <p:cNvSpPr>
            <a:spLocks noGrp="1"/>
          </p:cNvSpPr>
          <p:nvPr>
            <p:ph type="body" idx="1"/>
          </p:nvPr>
        </p:nvSpPr>
        <p:spPr/>
        <p:txBody>
          <a:bodyPr/>
          <a:lstStyle/>
          <a:p>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42787AA-9CC9-4BDC-9D76-FFA9D61A5303}" type="slidenum">
              <a:rPr lang="en-US" smtClean="0"/>
              <a:t>7</a:t>
            </a:fld>
            <a:endParaRPr lang="en-US"/>
          </a:p>
        </p:txBody>
      </p:sp>
    </p:spTree>
    <p:extLst>
      <p:ext uri="{BB962C8B-B14F-4D97-AF65-F5344CB8AC3E}">
        <p14:creationId xmlns:p14="http://schemas.microsoft.com/office/powerpoint/2010/main" val="38189061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5888" y="212725"/>
            <a:ext cx="4213225" cy="2370138"/>
          </a:xfrm>
        </p:spPr>
      </p:sp>
      <p:sp>
        <p:nvSpPr>
          <p:cNvPr id="3" name="Notes Placeholder 2"/>
          <p:cNvSpPr>
            <a:spLocks noGrp="1"/>
          </p:cNvSpPr>
          <p:nvPr>
            <p:ph type="body" idx="1"/>
          </p:nvPr>
        </p:nvSpPr>
        <p:spPr/>
        <p:txBody>
          <a:bodyPr/>
          <a:lstStyle/>
          <a:p>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42787AA-9CC9-4BDC-9D76-FFA9D61A5303}" type="slidenum">
              <a:rPr lang="en-US" smtClean="0"/>
              <a:t>8</a:t>
            </a:fld>
            <a:endParaRPr lang="en-US"/>
          </a:p>
        </p:txBody>
      </p:sp>
    </p:spTree>
    <p:extLst>
      <p:ext uri="{BB962C8B-B14F-4D97-AF65-F5344CB8AC3E}">
        <p14:creationId xmlns:p14="http://schemas.microsoft.com/office/powerpoint/2010/main" val="5369376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5888" y="212725"/>
            <a:ext cx="4213225" cy="2370138"/>
          </a:xfrm>
        </p:spPr>
      </p:sp>
      <p:sp>
        <p:nvSpPr>
          <p:cNvPr id="3" name="Notes Placeholder 2"/>
          <p:cNvSpPr>
            <a:spLocks noGrp="1"/>
          </p:cNvSpPr>
          <p:nvPr>
            <p:ph type="body" idx="1"/>
          </p:nvPr>
        </p:nvSpPr>
        <p:spPr>
          <a:xfrm>
            <a:off x="429708" y="2703991"/>
            <a:ext cx="6125587" cy="6579709"/>
          </a:xfrm>
        </p:spPr>
        <p:txBody>
          <a:bodyPr/>
          <a:lstStyle/>
          <a:p>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42787AA-9CC9-4BDC-9D76-FFA9D61A5303}" type="slidenum">
              <a:rPr lang="en-US" smtClean="0"/>
              <a:t>9</a:t>
            </a:fld>
            <a:endParaRPr lang="en-US"/>
          </a:p>
        </p:txBody>
      </p:sp>
    </p:spTree>
    <p:extLst>
      <p:ext uri="{BB962C8B-B14F-4D97-AF65-F5344CB8AC3E}">
        <p14:creationId xmlns:p14="http://schemas.microsoft.com/office/powerpoint/2010/main" val="141699498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3" name="Group 12"/>
          <p:cNvGrpSpPr>
            <a:grpSpLocks/>
          </p:cNvGrpSpPr>
          <p:nvPr userDrawn="1"/>
        </p:nvGrpSpPr>
        <p:grpSpPr bwMode="auto">
          <a:xfrm>
            <a:off x="0" y="0"/>
            <a:ext cx="12192000" cy="6858000"/>
            <a:chOff x="0" y="0"/>
            <a:chExt cx="5760" cy="4320"/>
          </a:xfrm>
        </p:grpSpPr>
        <p:sp>
          <p:nvSpPr>
            <p:cNvPr id="4" name="Rectangle 13"/>
            <p:cNvSpPr>
              <a:spLocks noChangeArrowheads="1"/>
            </p:cNvSpPr>
            <p:nvPr/>
          </p:nvSpPr>
          <p:spPr bwMode="auto">
            <a:xfrm>
              <a:off x="0" y="0"/>
              <a:ext cx="5760" cy="432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lgn="ctr" eaLnBrk="0" fontAlgn="base" hangingPunct="0">
                <a:spcBef>
                  <a:spcPct val="0"/>
                </a:spcBef>
                <a:spcAft>
                  <a:spcPct val="0"/>
                </a:spcAft>
                <a:defRPr/>
              </a:pPr>
              <a:endParaRPr lang="en-US" altLang="en-US">
                <a:solidFill>
                  <a:srgbClr val="000000"/>
                </a:solidFill>
              </a:endParaRPr>
            </a:p>
          </p:txBody>
        </p:sp>
        <p:sp>
          <p:nvSpPr>
            <p:cNvPr id="5" name="Rectangle 14"/>
            <p:cNvSpPr>
              <a:spLocks noChangeArrowheads="1"/>
            </p:cNvSpPr>
            <p:nvPr/>
          </p:nvSpPr>
          <p:spPr bwMode="auto">
            <a:xfrm>
              <a:off x="1248" y="1392"/>
              <a:ext cx="4512" cy="96"/>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eaLnBrk="0" fontAlgn="base" hangingPunct="0">
                <a:spcBef>
                  <a:spcPct val="0"/>
                </a:spcBef>
                <a:spcAft>
                  <a:spcPct val="0"/>
                </a:spcAft>
                <a:defRPr/>
              </a:pPr>
              <a:endParaRPr lang="en-US" altLang="en-US"/>
            </a:p>
          </p:txBody>
        </p:sp>
        <p:sp>
          <p:nvSpPr>
            <p:cNvPr id="6" name="Rectangle 15"/>
            <p:cNvSpPr>
              <a:spLocks noChangeArrowheads="1"/>
            </p:cNvSpPr>
            <p:nvPr/>
          </p:nvSpPr>
          <p:spPr bwMode="auto">
            <a:xfrm>
              <a:off x="0" y="0"/>
              <a:ext cx="1056" cy="4320"/>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eaLnBrk="0" fontAlgn="base" hangingPunct="0">
                <a:spcBef>
                  <a:spcPct val="0"/>
                </a:spcBef>
                <a:spcAft>
                  <a:spcPct val="0"/>
                </a:spcAft>
                <a:defRPr/>
              </a:pPr>
              <a:endParaRPr lang="en-US" altLang="en-US"/>
            </a:p>
          </p:txBody>
        </p:sp>
      </p:grpSp>
      <p:sp>
        <p:nvSpPr>
          <p:cNvPr id="7" name="Rectangle 6"/>
          <p:cNvSpPr>
            <a:spLocks noChangeArrowheads="1"/>
          </p:cNvSpPr>
          <p:nvPr userDrawn="1"/>
        </p:nvSpPr>
        <p:spPr bwMode="auto">
          <a:xfrm>
            <a:off x="2540000" y="6096000"/>
            <a:ext cx="9550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eaLnBrk="0" fontAlgn="base" hangingPunct="0">
              <a:spcBef>
                <a:spcPts val="800"/>
              </a:spcBef>
              <a:spcAft>
                <a:spcPct val="0"/>
              </a:spcAft>
              <a:defRPr/>
            </a:pPr>
            <a:r>
              <a:rPr lang="en-US" altLang="en-US" sz="1100" b="1">
                <a:solidFill>
                  <a:srgbClr val="000000"/>
                </a:solidFill>
                <a:latin typeface="Arial" panose="020B0604020202020204" pitchFamily="34" charset="0"/>
              </a:rPr>
              <a:t>CALIFORNIA DEPARTMENT OF EDUCATION</a:t>
            </a:r>
            <a:br>
              <a:rPr lang="en-US" altLang="en-US" sz="1100" b="1">
                <a:solidFill>
                  <a:srgbClr val="000000"/>
                </a:solidFill>
                <a:latin typeface="Arial" panose="020B0604020202020204" pitchFamily="34" charset="0"/>
              </a:rPr>
            </a:br>
            <a:r>
              <a:rPr lang="en-US" altLang="en-US" sz="1100">
                <a:solidFill>
                  <a:srgbClr val="000000"/>
                </a:solidFill>
                <a:latin typeface="Arial" panose="020B0604020202020204" pitchFamily="34" charset="0"/>
              </a:rPr>
              <a:t>Tony Thurmond, State Superintendent of Public Instruction</a:t>
            </a:r>
            <a:endParaRPr lang="en-US" altLang="en-US" sz="1200" b="1">
              <a:solidFill>
                <a:srgbClr val="000000"/>
              </a:solidFill>
              <a:latin typeface="Arial" panose="020B0604020202020204" pitchFamily="34" charset="0"/>
            </a:endParaRPr>
          </a:p>
        </p:txBody>
      </p:sp>
      <p:pic>
        <p:nvPicPr>
          <p:cNvPr id="8" name="Picture 18" descr="Official Seal of the California Department of Education"/>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88937" y="523875"/>
            <a:ext cx="1457325" cy="145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743200" y="3086100"/>
            <a:ext cx="9144000" cy="1143000"/>
          </a:xfrm>
        </p:spPr>
        <p:txBody>
          <a:bodyPr/>
          <a:lstStyle/>
          <a:p>
            <a:r>
              <a:rPr lang="en-US"/>
              <a:t>Click to edit Master title style</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931" y="5442392"/>
            <a:ext cx="2075338" cy="1307216"/>
          </a:xfrm>
          <a:prstGeom prst="rect">
            <a:avLst/>
          </a:prstGeom>
        </p:spPr>
      </p:pic>
    </p:spTree>
    <p:extLst>
      <p:ext uri="{BB962C8B-B14F-4D97-AF65-F5344CB8AC3E}">
        <p14:creationId xmlns:p14="http://schemas.microsoft.com/office/powerpoint/2010/main" val="3250962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40000" y="1981200"/>
            <a:ext cx="4470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213600" y="1981200"/>
            <a:ext cx="4470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a:p>
        </p:txBody>
      </p:sp>
      <p:sp>
        <p:nvSpPr>
          <p:cNvPr id="6"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a:p>
        </p:txBody>
      </p:sp>
      <p:sp>
        <p:nvSpPr>
          <p:cNvPr id="7"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F4240488-8288-431D-9FBC-061E1C8939AC}" type="slidenum">
              <a:rPr lang="en-US" altLang="en-US"/>
              <a:pPr>
                <a:defRPr/>
              </a:pPr>
              <a:t>‹#›</a:t>
            </a:fld>
            <a:endParaRPr lang="en-US" altLang="en-US"/>
          </a:p>
        </p:txBody>
      </p:sp>
    </p:spTree>
    <p:extLst>
      <p:ext uri="{BB962C8B-B14F-4D97-AF65-F5344CB8AC3E}">
        <p14:creationId xmlns:p14="http://schemas.microsoft.com/office/powerpoint/2010/main" val="3442180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a:p>
        </p:txBody>
      </p:sp>
      <p:sp>
        <p:nvSpPr>
          <p:cNvPr id="4"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a:p>
        </p:txBody>
      </p:sp>
      <p:sp>
        <p:nvSpPr>
          <p:cNvPr id="5"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3FDE3ABF-8AC6-4BCD-B555-3DAB003AA8A5}" type="slidenum">
              <a:rPr lang="en-US" altLang="en-US"/>
              <a:pPr>
                <a:defRPr/>
              </a:pPr>
              <a:t>‹#›</a:t>
            </a:fld>
            <a:endParaRPr lang="en-US" altLang="en-US"/>
          </a:p>
        </p:txBody>
      </p:sp>
    </p:spTree>
    <p:extLst>
      <p:ext uri="{BB962C8B-B14F-4D97-AF65-F5344CB8AC3E}">
        <p14:creationId xmlns:p14="http://schemas.microsoft.com/office/powerpoint/2010/main" val="22645641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46351" y="526617"/>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2546351" y="3394220"/>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eaLnBrk="1" fontAlgn="auto" hangingPunct="1">
              <a:spcBef>
                <a:spcPts val="0"/>
              </a:spcBef>
              <a:spcAft>
                <a:spcPts val="0"/>
              </a:spcAft>
              <a:defRPr smtClean="0">
                <a:solidFill>
                  <a:schemeClr val="tx1"/>
                </a:solidFill>
              </a:defRPr>
            </a:lvl1pPr>
          </a:lstStyle>
          <a:p>
            <a:pPr>
              <a:defRPr/>
            </a:pPr>
            <a:fld id="{A935ACD9-0DAA-478F-B516-11CD936CED7B}" type="datetimeFigureOut">
              <a:rPr lang="en-US">
                <a:solidFill>
                  <a:srgbClr val="000000"/>
                </a:solidFill>
              </a:rPr>
              <a:pPr>
                <a:defRPr/>
              </a:pPr>
              <a:t>6/8/2022</a:t>
            </a:fld>
            <a:endParaRPr lang="en-US">
              <a:solidFill>
                <a:srgbClr val="000000"/>
              </a:solidFill>
            </a:endParaRPr>
          </a:p>
        </p:txBody>
      </p:sp>
      <p:sp>
        <p:nvSpPr>
          <p:cNvPr id="5" name="Footer Placeholder 4"/>
          <p:cNvSpPr>
            <a:spLocks noGrp="1"/>
          </p:cNvSpPr>
          <p:nvPr>
            <p:ph type="ftr" sz="quarter" idx="11"/>
          </p:nvPr>
        </p:nvSpPr>
        <p:spPr/>
        <p:txBody>
          <a:bodyPr/>
          <a:lstStyle>
            <a:lvl1pPr eaLnBrk="1" fontAlgn="auto" hangingPunct="1">
              <a:spcBef>
                <a:spcPts val="0"/>
              </a:spcBef>
              <a:spcAft>
                <a:spcPts val="0"/>
              </a:spcAft>
              <a:defRPr>
                <a:solidFill>
                  <a:schemeClr val="tx1"/>
                </a:solidFill>
              </a:defRPr>
            </a:lvl1p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lvl1pPr eaLnBrk="1" fontAlgn="auto" hangingPunct="1">
              <a:spcBef>
                <a:spcPts val="0"/>
              </a:spcBef>
              <a:spcAft>
                <a:spcPts val="0"/>
              </a:spcAft>
              <a:defRPr smtClean="0">
                <a:solidFill>
                  <a:schemeClr val="tx1"/>
                </a:solidFill>
              </a:defRPr>
            </a:lvl1pPr>
          </a:lstStyle>
          <a:p>
            <a:pPr>
              <a:defRPr/>
            </a:pPr>
            <a:fld id="{8455F1E9-99A2-42DA-AF8F-C71A50B8803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878429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pPr/>
              <a:t>6/8/2022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12659994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3" name="Group 12"/>
          <p:cNvGrpSpPr>
            <a:grpSpLocks/>
          </p:cNvGrpSpPr>
          <p:nvPr userDrawn="1"/>
        </p:nvGrpSpPr>
        <p:grpSpPr bwMode="auto">
          <a:xfrm>
            <a:off x="0" y="0"/>
            <a:ext cx="12192000" cy="6858000"/>
            <a:chOff x="0" y="0"/>
            <a:chExt cx="5760" cy="4320"/>
          </a:xfrm>
        </p:grpSpPr>
        <p:sp>
          <p:nvSpPr>
            <p:cNvPr id="4" name="Rectangle 13"/>
            <p:cNvSpPr>
              <a:spLocks noChangeArrowheads="1"/>
            </p:cNvSpPr>
            <p:nvPr/>
          </p:nvSpPr>
          <p:spPr bwMode="auto">
            <a:xfrm>
              <a:off x="0" y="0"/>
              <a:ext cx="5760" cy="432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lgn="ctr" eaLnBrk="0" fontAlgn="base" hangingPunct="0">
                <a:spcBef>
                  <a:spcPct val="0"/>
                </a:spcBef>
                <a:spcAft>
                  <a:spcPct val="0"/>
                </a:spcAft>
                <a:defRPr/>
              </a:pPr>
              <a:endParaRPr lang="en-US" altLang="en-US">
                <a:solidFill>
                  <a:srgbClr val="000000"/>
                </a:solidFill>
              </a:endParaRPr>
            </a:p>
          </p:txBody>
        </p:sp>
        <p:sp>
          <p:nvSpPr>
            <p:cNvPr id="5" name="Rectangle 14"/>
            <p:cNvSpPr>
              <a:spLocks noChangeArrowheads="1"/>
            </p:cNvSpPr>
            <p:nvPr/>
          </p:nvSpPr>
          <p:spPr bwMode="auto">
            <a:xfrm>
              <a:off x="1248" y="1392"/>
              <a:ext cx="4512" cy="96"/>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eaLnBrk="0" fontAlgn="base" hangingPunct="0">
                <a:spcBef>
                  <a:spcPct val="0"/>
                </a:spcBef>
                <a:spcAft>
                  <a:spcPct val="0"/>
                </a:spcAft>
                <a:defRPr/>
              </a:pPr>
              <a:endParaRPr lang="en-US" altLang="en-US"/>
            </a:p>
          </p:txBody>
        </p:sp>
        <p:sp>
          <p:nvSpPr>
            <p:cNvPr id="6" name="Rectangle 15"/>
            <p:cNvSpPr>
              <a:spLocks noChangeArrowheads="1"/>
            </p:cNvSpPr>
            <p:nvPr/>
          </p:nvSpPr>
          <p:spPr bwMode="auto">
            <a:xfrm>
              <a:off x="0" y="0"/>
              <a:ext cx="1056" cy="4320"/>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eaLnBrk="0" fontAlgn="base" hangingPunct="0">
                <a:spcBef>
                  <a:spcPct val="0"/>
                </a:spcBef>
                <a:spcAft>
                  <a:spcPct val="0"/>
                </a:spcAft>
                <a:defRPr/>
              </a:pPr>
              <a:endParaRPr lang="en-US" altLang="en-US"/>
            </a:p>
          </p:txBody>
        </p:sp>
      </p:grpSp>
      <p:sp>
        <p:nvSpPr>
          <p:cNvPr id="7" name="Rectangle 6"/>
          <p:cNvSpPr>
            <a:spLocks noChangeArrowheads="1"/>
          </p:cNvSpPr>
          <p:nvPr userDrawn="1"/>
        </p:nvSpPr>
        <p:spPr bwMode="auto">
          <a:xfrm>
            <a:off x="2540000" y="6096000"/>
            <a:ext cx="9550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eaLnBrk="0" fontAlgn="base" hangingPunct="0">
              <a:spcBef>
                <a:spcPts val="800"/>
              </a:spcBef>
              <a:spcAft>
                <a:spcPct val="0"/>
              </a:spcAft>
              <a:defRPr/>
            </a:pPr>
            <a:r>
              <a:rPr lang="en-US" altLang="en-US" sz="1100" b="1">
                <a:solidFill>
                  <a:srgbClr val="000000"/>
                </a:solidFill>
                <a:latin typeface="Arial" panose="020B0604020202020204" pitchFamily="34" charset="0"/>
              </a:rPr>
              <a:t>CALIFORNIA DEPARTMENT OF EDUCATION</a:t>
            </a:r>
            <a:br>
              <a:rPr lang="en-US" altLang="en-US" sz="1100" b="1">
                <a:solidFill>
                  <a:srgbClr val="000000"/>
                </a:solidFill>
                <a:latin typeface="Arial" panose="020B0604020202020204" pitchFamily="34" charset="0"/>
              </a:rPr>
            </a:br>
            <a:r>
              <a:rPr lang="en-US" altLang="en-US" sz="1100">
                <a:solidFill>
                  <a:srgbClr val="000000"/>
                </a:solidFill>
                <a:latin typeface="Arial" panose="020B0604020202020204" pitchFamily="34" charset="0"/>
              </a:rPr>
              <a:t>Tony Thurmond, State Superintendent of Public Instruction</a:t>
            </a:r>
            <a:endParaRPr lang="en-US" altLang="en-US" sz="1200" b="1">
              <a:solidFill>
                <a:srgbClr val="000000"/>
              </a:solidFill>
              <a:latin typeface="Arial" panose="020B0604020202020204" pitchFamily="34" charset="0"/>
            </a:endParaRPr>
          </a:p>
        </p:txBody>
      </p:sp>
      <p:pic>
        <p:nvPicPr>
          <p:cNvPr id="8" name="Picture 18" descr="Official Seal of the California Department of Education"/>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88937" y="523875"/>
            <a:ext cx="1457325" cy="145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743200" y="3086100"/>
            <a:ext cx="9144000" cy="1143000"/>
          </a:xfrm>
        </p:spPr>
        <p:txBody>
          <a:bodyPr/>
          <a:lstStyle/>
          <a:p>
            <a:r>
              <a:rPr lang="en-US"/>
              <a:t>Click to edit Master title style</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931" y="5442392"/>
            <a:ext cx="2075338" cy="1307216"/>
          </a:xfrm>
          <a:prstGeom prst="rect">
            <a:avLst/>
          </a:prstGeom>
        </p:spPr>
      </p:pic>
    </p:spTree>
    <p:extLst>
      <p:ext uri="{BB962C8B-B14F-4D97-AF65-F5344CB8AC3E}">
        <p14:creationId xmlns:p14="http://schemas.microsoft.com/office/powerpoint/2010/main" val="27289325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a:p>
        </p:txBody>
      </p:sp>
      <p:sp>
        <p:nvSpPr>
          <p:cNvPr id="5"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a:p>
        </p:txBody>
      </p:sp>
      <p:sp>
        <p:nvSpPr>
          <p:cNvPr id="6"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D6029DA4-09B0-4A2D-AA4B-CC45A202471A}" type="slidenum">
              <a:rPr lang="en-US" altLang="en-US"/>
              <a:pPr>
                <a:defRPr/>
              </a:pPr>
              <a:t>‹#›</a:t>
            </a:fld>
            <a:endParaRPr lang="en-US" altLang="en-US"/>
          </a:p>
        </p:txBody>
      </p:sp>
    </p:spTree>
    <p:extLst>
      <p:ext uri="{BB962C8B-B14F-4D97-AF65-F5344CB8AC3E}">
        <p14:creationId xmlns:p14="http://schemas.microsoft.com/office/powerpoint/2010/main" val="1551708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40000" y="1981200"/>
            <a:ext cx="4470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213600" y="1981200"/>
            <a:ext cx="4470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a:p>
        </p:txBody>
      </p:sp>
      <p:sp>
        <p:nvSpPr>
          <p:cNvPr id="6"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a:p>
        </p:txBody>
      </p:sp>
      <p:sp>
        <p:nvSpPr>
          <p:cNvPr id="7"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F4240488-8288-431D-9FBC-061E1C8939AC}" type="slidenum">
              <a:rPr lang="en-US" altLang="en-US"/>
              <a:pPr>
                <a:defRPr/>
              </a:pPr>
              <a:t>‹#›</a:t>
            </a:fld>
            <a:endParaRPr lang="en-US" altLang="en-US"/>
          </a:p>
        </p:txBody>
      </p:sp>
    </p:spTree>
    <p:extLst>
      <p:ext uri="{BB962C8B-B14F-4D97-AF65-F5344CB8AC3E}">
        <p14:creationId xmlns:p14="http://schemas.microsoft.com/office/powerpoint/2010/main" val="24008730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46351" y="526617"/>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2546351" y="3394220"/>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eaLnBrk="1" fontAlgn="auto" hangingPunct="1">
              <a:spcBef>
                <a:spcPts val="0"/>
              </a:spcBef>
              <a:spcAft>
                <a:spcPts val="0"/>
              </a:spcAft>
              <a:defRPr smtClean="0">
                <a:solidFill>
                  <a:schemeClr val="tx1"/>
                </a:solidFill>
              </a:defRPr>
            </a:lvl1pPr>
          </a:lstStyle>
          <a:p>
            <a:pPr>
              <a:defRPr/>
            </a:pPr>
            <a:fld id="{A935ACD9-0DAA-478F-B516-11CD936CED7B}" type="datetimeFigureOut">
              <a:rPr lang="en-US">
                <a:solidFill>
                  <a:srgbClr val="000000"/>
                </a:solidFill>
              </a:rPr>
              <a:pPr>
                <a:defRPr/>
              </a:pPr>
              <a:t>6/8/2022</a:t>
            </a:fld>
            <a:endParaRPr lang="en-US">
              <a:solidFill>
                <a:srgbClr val="000000"/>
              </a:solidFill>
            </a:endParaRPr>
          </a:p>
        </p:txBody>
      </p:sp>
      <p:sp>
        <p:nvSpPr>
          <p:cNvPr id="5" name="Footer Placeholder 4"/>
          <p:cNvSpPr>
            <a:spLocks noGrp="1"/>
          </p:cNvSpPr>
          <p:nvPr>
            <p:ph type="ftr" sz="quarter" idx="11"/>
          </p:nvPr>
        </p:nvSpPr>
        <p:spPr/>
        <p:txBody>
          <a:bodyPr/>
          <a:lstStyle>
            <a:lvl1pPr eaLnBrk="1" fontAlgn="auto" hangingPunct="1">
              <a:spcBef>
                <a:spcPts val="0"/>
              </a:spcBef>
              <a:spcAft>
                <a:spcPts val="0"/>
              </a:spcAft>
              <a:defRPr>
                <a:solidFill>
                  <a:schemeClr val="tx1"/>
                </a:solidFill>
              </a:defRPr>
            </a:lvl1p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lvl1pPr eaLnBrk="1" fontAlgn="auto" hangingPunct="1">
              <a:spcBef>
                <a:spcPts val="0"/>
              </a:spcBef>
              <a:spcAft>
                <a:spcPts val="0"/>
              </a:spcAft>
              <a:defRPr smtClean="0">
                <a:solidFill>
                  <a:schemeClr val="tx1"/>
                </a:solidFill>
              </a:defRPr>
            </a:lvl1pPr>
          </a:lstStyle>
          <a:p>
            <a:pPr>
              <a:defRPr/>
            </a:pPr>
            <a:fld id="{8455F1E9-99A2-42DA-AF8F-C71A50B8803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621662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3" name="Group 12"/>
          <p:cNvGrpSpPr>
            <a:grpSpLocks/>
          </p:cNvGrpSpPr>
          <p:nvPr userDrawn="1"/>
        </p:nvGrpSpPr>
        <p:grpSpPr bwMode="auto">
          <a:xfrm>
            <a:off x="0" y="0"/>
            <a:ext cx="12192000" cy="6858000"/>
            <a:chOff x="0" y="0"/>
            <a:chExt cx="5760" cy="4320"/>
          </a:xfrm>
        </p:grpSpPr>
        <p:sp>
          <p:nvSpPr>
            <p:cNvPr id="4" name="Rectangle 13"/>
            <p:cNvSpPr>
              <a:spLocks noChangeArrowheads="1"/>
            </p:cNvSpPr>
            <p:nvPr/>
          </p:nvSpPr>
          <p:spPr bwMode="auto">
            <a:xfrm>
              <a:off x="0" y="0"/>
              <a:ext cx="5760" cy="432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lgn="ctr">
                <a:defRPr/>
              </a:pPr>
              <a:endParaRPr lang="en-US" altLang="en-US">
                <a:solidFill>
                  <a:srgbClr val="000000"/>
                </a:solidFill>
              </a:endParaRPr>
            </a:p>
          </p:txBody>
        </p:sp>
        <p:sp>
          <p:nvSpPr>
            <p:cNvPr id="5" name="Rectangle 14"/>
            <p:cNvSpPr>
              <a:spLocks noChangeArrowheads="1"/>
            </p:cNvSpPr>
            <p:nvPr/>
          </p:nvSpPr>
          <p:spPr bwMode="auto">
            <a:xfrm>
              <a:off x="1248" y="1392"/>
              <a:ext cx="4512" cy="96"/>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defRPr/>
              </a:pPr>
              <a:endParaRPr lang="en-US" altLang="en-US"/>
            </a:p>
          </p:txBody>
        </p:sp>
        <p:sp>
          <p:nvSpPr>
            <p:cNvPr id="6" name="Rectangle 15"/>
            <p:cNvSpPr>
              <a:spLocks noChangeArrowheads="1"/>
            </p:cNvSpPr>
            <p:nvPr/>
          </p:nvSpPr>
          <p:spPr bwMode="auto">
            <a:xfrm>
              <a:off x="0" y="0"/>
              <a:ext cx="1056" cy="4320"/>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defRPr/>
              </a:pPr>
              <a:endParaRPr lang="en-US" altLang="en-US"/>
            </a:p>
          </p:txBody>
        </p:sp>
      </p:grpSp>
      <p:sp>
        <p:nvSpPr>
          <p:cNvPr id="7" name="Rectangle 6"/>
          <p:cNvSpPr>
            <a:spLocks noChangeArrowheads="1"/>
          </p:cNvSpPr>
          <p:nvPr userDrawn="1"/>
        </p:nvSpPr>
        <p:spPr bwMode="auto">
          <a:xfrm>
            <a:off x="2540000" y="6096000"/>
            <a:ext cx="9550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spcBef>
                <a:spcPts val="800"/>
              </a:spcBef>
              <a:defRPr/>
            </a:pPr>
            <a:r>
              <a:rPr lang="en-US" altLang="en-US" sz="1100" b="1">
                <a:solidFill>
                  <a:schemeClr val="tx1"/>
                </a:solidFill>
                <a:latin typeface="Arial" panose="020B0604020202020204" pitchFamily="34" charset="0"/>
              </a:rPr>
              <a:t>CALIFORNIA DEPARTMENT OF EDUCATION</a:t>
            </a:r>
            <a:br>
              <a:rPr lang="en-US" altLang="en-US" sz="1100" b="1">
                <a:solidFill>
                  <a:schemeClr val="tx1"/>
                </a:solidFill>
                <a:latin typeface="Arial" panose="020B0604020202020204" pitchFamily="34" charset="0"/>
              </a:rPr>
            </a:br>
            <a:r>
              <a:rPr lang="en-US" altLang="en-US" sz="1100">
                <a:solidFill>
                  <a:schemeClr val="tx1"/>
                </a:solidFill>
                <a:latin typeface="Arial" panose="020B0604020202020204" pitchFamily="34" charset="0"/>
              </a:rPr>
              <a:t>Tony Thurmond, State Superintendent of Public Instruction</a:t>
            </a:r>
            <a:endParaRPr lang="en-US" altLang="en-US" sz="1200" b="1">
              <a:solidFill>
                <a:schemeClr val="tx1"/>
              </a:solidFill>
              <a:latin typeface="Arial" panose="020B0604020202020204" pitchFamily="34" charset="0"/>
            </a:endParaRPr>
          </a:p>
        </p:txBody>
      </p:sp>
      <p:pic>
        <p:nvPicPr>
          <p:cNvPr id="8" name="Picture 18" descr="Official Seal of the California Department of Education"/>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88937" y="523875"/>
            <a:ext cx="1457325" cy="145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743200" y="3086100"/>
            <a:ext cx="9144000" cy="1143000"/>
          </a:xfrm>
        </p:spPr>
        <p:txBody>
          <a:bodyPr/>
          <a:lstStyle/>
          <a:p>
            <a:r>
              <a:rPr lang="en-US"/>
              <a:t>Click to edit Master title style</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931" y="5442392"/>
            <a:ext cx="2075338" cy="1307216"/>
          </a:xfrm>
          <a:prstGeom prst="rect">
            <a:avLst/>
          </a:prstGeom>
        </p:spPr>
      </p:pic>
    </p:spTree>
    <p:extLst>
      <p:ext uri="{BB962C8B-B14F-4D97-AF65-F5344CB8AC3E}">
        <p14:creationId xmlns:p14="http://schemas.microsoft.com/office/powerpoint/2010/main" val="5927932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a:p>
        </p:txBody>
      </p:sp>
      <p:sp>
        <p:nvSpPr>
          <p:cNvPr id="5"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a:p>
        </p:txBody>
      </p:sp>
      <p:sp>
        <p:nvSpPr>
          <p:cNvPr id="6"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D6029DA4-09B0-4A2D-AA4B-CC45A202471A}" type="slidenum">
              <a:rPr lang="en-US" altLang="en-US"/>
              <a:pPr>
                <a:defRPr/>
              </a:pPr>
              <a:t>‹#›</a:t>
            </a:fld>
            <a:endParaRPr lang="en-US" altLang="en-US"/>
          </a:p>
        </p:txBody>
      </p:sp>
    </p:spTree>
    <p:extLst>
      <p:ext uri="{BB962C8B-B14F-4D97-AF65-F5344CB8AC3E}">
        <p14:creationId xmlns:p14="http://schemas.microsoft.com/office/powerpoint/2010/main" val="34803077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a:p>
        </p:txBody>
      </p:sp>
      <p:sp>
        <p:nvSpPr>
          <p:cNvPr id="5"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a:p>
        </p:txBody>
      </p:sp>
      <p:sp>
        <p:nvSpPr>
          <p:cNvPr id="6"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D6029DA4-09B0-4A2D-AA4B-CC45A202471A}" type="slidenum">
              <a:rPr lang="en-US" altLang="en-US"/>
              <a:pPr>
                <a:defRPr/>
              </a:pPr>
              <a:t>‹#›</a:t>
            </a:fld>
            <a:endParaRPr lang="en-US" altLang="en-US"/>
          </a:p>
        </p:txBody>
      </p:sp>
    </p:spTree>
    <p:extLst>
      <p:ext uri="{BB962C8B-B14F-4D97-AF65-F5344CB8AC3E}">
        <p14:creationId xmlns:p14="http://schemas.microsoft.com/office/powerpoint/2010/main" val="7335402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40000" y="1981200"/>
            <a:ext cx="4470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213600" y="1981200"/>
            <a:ext cx="4470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a:p>
        </p:txBody>
      </p:sp>
      <p:sp>
        <p:nvSpPr>
          <p:cNvPr id="6"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a:p>
        </p:txBody>
      </p:sp>
      <p:sp>
        <p:nvSpPr>
          <p:cNvPr id="7"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F4240488-8288-431D-9FBC-061E1C8939AC}" type="slidenum">
              <a:rPr lang="en-US" altLang="en-US"/>
              <a:pPr>
                <a:defRPr/>
              </a:pPr>
              <a:t>‹#›</a:t>
            </a:fld>
            <a:endParaRPr lang="en-US" altLang="en-US"/>
          </a:p>
        </p:txBody>
      </p:sp>
    </p:spTree>
    <p:extLst>
      <p:ext uri="{BB962C8B-B14F-4D97-AF65-F5344CB8AC3E}">
        <p14:creationId xmlns:p14="http://schemas.microsoft.com/office/powerpoint/2010/main" val="5107061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a:p>
        </p:txBody>
      </p:sp>
      <p:sp>
        <p:nvSpPr>
          <p:cNvPr id="4"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a:p>
        </p:txBody>
      </p:sp>
      <p:sp>
        <p:nvSpPr>
          <p:cNvPr id="5"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3FDE3ABF-8AC6-4BCD-B555-3DAB003AA8A5}" type="slidenum">
              <a:rPr lang="en-US" altLang="en-US"/>
              <a:pPr>
                <a:defRPr/>
              </a:pPr>
              <a:t>‹#›</a:t>
            </a:fld>
            <a:endParaRPr lang="en-US" altLang="en-US"/>
          </a:p>
        </p:txBody>
      </p:sp>
    </p:spTree>
    <p:extLst>
      <p:ext uri="{BB962C8B-B14F-4D97-AF65-F5344CB8AC3E}">
        <p14:creationId xmlns:p14="http://schemas.microsoft.com/office/powerpoint/2010/main" val="16439662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46351" y="526617"/>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2546351" y="3394220"/>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eaLnBrk="1" fontAlgn="auto" hangingPunct="1">
              <a:spcBef>
                <a:spcPts val="0"/>
              </a:spcBef>
              <a:spcAft>
                <a:spcPts val="0"/>
              </a:spcAft>
              <a:defRPr smtClean="0">
                <a:solidFill>
                  <a:schemeClr val="tx1"/>
                </a:solidFill>
              </a:defRPr>
            </a:lvl1pPr>
          </a:lstStyle>
          <a:p>
            <a:pPr>
              <a:defRPr/>
            </a:pPr>
            <a:fld id="{A935ACD9-0DAA-478F-B516-11CD936CED7B}" type="datetimeFigureOut">
              <a:rPr lang="en-US"/>
              <a:pPr>
                <a:defRPr/>
              </a:pPr>
              <a:t>6/8/2022</a:t>
            </a:fld>
            <a:endParaRPr lang="en-US"/>
          </a:p>
        </p:txBody>
      </p:sp>
      <p:sp>
        <p:nvSpPr>
          <p:cNvPr id="5" name="Footer Placeholder 4"/>
          <p:cNvSpPr>
            <a:spLocks noGrp="1"/>
          </p:cNvSpPr>
          <p:nvPr>
            <p:ph type="ftr" sz="quarter" idx="11"/>
          </p:nvPr>
        </p:nvSpPr>
        <p:spPr/>
        <p:txBody>
          <a:bodyPr/>
          <a:lstStyle>
            <a:lvl1pPr eaLnBrk="1" fontAlgn="auto" hangingPunct="1">
              <a:spcBef>
                <a:spcPts val="0"/>
              </a:spcBef>
              <a:spcAft>
                <a:spcPts val="0"/>
              </a:spcAft>
              <a:defRPr>
                <a:solidFill>
                  <a:schemeClr val="tx1"/>
                </a:solidFill>
              </a:defRPr>
            </a:lvl1pPr>
          </a:lstStyle>
          <a:p>
            <a:pPr>
              <a:defRPr/>
            </a:pPr>
            <a:endParaRPr lang="en-US"/>
          </a:p>
        </p:txBody>
      </p:sp>
      <p:sp>
        <p:nvSpPr>
          <p:cNvPr id="6" name="Slide Number Placeholder 5"/>
          <p:cNvSpPr>
            <a:spLocks noGrp="1"/>
          </p:cNvSpPr>
          <p:nvPr>
            <p:ph type="sldNum" sz="quarter" idx="12"/>
          </p:nvPr>
        </p:nvSpPr>
        <p:spPr/>
        <p:txBody>
          <a:bodyPr/>
          <a:lstStyle>
            <a:lvl1pPr eaLnBrk="1" fontAlgn="auto" hangingPunct="1">
              <a:spcBef>
                <a:spcPts val="0"/>
              </a:spcBef>
              <a:spcAft>
                <a:spcPts val="0"/>
              </a:spcAft>
              <a:defRPr smtClean="0">
                <a:solidFill>
                  <a:schemeClr val="tx1"/>
                </a:solidFill>
              </a:defRPr>
            </a:lvl1pPr>
          </a:lstStyle>
          <a:p>
            <a:pPr>
              <a:defRPr/>
            </a:pPr>
            <a:fld id="{8455F1E9-99A2-42DA-AF8F-C71A50B88033}" type="slidenum">
              <a:rPr lang="en-US"/>
              <a:pPr>
                <a:defRPr/>
              </a:pPr>
              <a:t>‹#›</a:t>
            </a:fld>
            <a:endParaRPr lang="en-US"/>
          </a:p>
        </p:txBody>
      </p:sp>
    </p:spTree>
    <p:extLst>
      <p:ext uri="{BB962C8B-B14F-4D97-AF65-F5344CB8AC3E}">
        <p14:creationId xmlns:p14="http://schemas.microsoft.com/office/powerpoint/2010/main" val="1580111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40000" y="1981200"/>
            <a:ext cx="4470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213600" y="1981200"/>
            <a:ext cx="4470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a:p>
        </p:txBody>
      </p:sp>
      <p:sp>
        <p:nvSpPr>
          <p:cNvPr id="6"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a:p>
        </p:txBody>
      </p:sp>
      <p:sp>
        <p:nvSpPr>
          <p:cNvPr id="7"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F4240488-8288-431D-9FBC-061E1C8939AC}" type="slidenum">
              <a:rPr lang="en-US" altLang="en-US"/>
              <a:pPr>
                <a:defRPr/>
              </a:pPr>
              <a:t>‹#›</a:t>
            </a:fld>
            <a:endParaRPr lang="en-US" altLang="en-US"/>
          </a:p>
        </p:txBody>
      </p:sp>
    </p:spTree>
    <p:extLst>
      <p:ext uri="{BB962C8B-B14F-4D97-AF65-F5344CB8AC3E}">
        <p14:creationId xmlns:p14="http://schemas.microsoft.com/office/powerpoint/2010/main" val="2019398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3A22D-3DF5-4FEC-92C4-AA4FEBC8E73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88C9463-1196-4362-8606-2AE20350961B}"/>
              </a:ext>
            </a:extLst>
          </p:cNvPr>
          <p:cNvSpPr>
            <a:spLocks noGrp="1"/>
          </p:cNvSpPr>
          <p:nvPr>
            <p:ph type="dt" sz="half" idx="10"/>
          </p:nvPr>
        </p:nvSpPr>
        <p:spPr/>
        <p:txBody>
          <a:bodyPr/>
          <a:lstStyle/>
          <a:p>
            <a:pPr eaLnBrk="0" fontAlgn="base" hangingPunct="0">
              <a:spcBef>
                <a:spcPct val="0"/>
              </a:spcBef>
              <a:spcAft>
                <a:spcPct val="0"/>
              </a:spcAft>
              <a:defRPr/>
            </a:pPr>
            <a:endParaRPr lang="en-US" altLang="en-US"/>
          </a:p>
        </p:txBody>
      </p:sp>
      <p:sp>
        <p:nvSpPr>
          <p:cNvPr id="4" name="Footer Placeholder 3">
            <a:extLst>
              <a:ext uri="{FF2B5EF4-FFF2-40B4-BE49-F238E27FC236}">
                <a16:creationId xmlns:a16="http://schemas.microsoft.com/office/drawing/2014/main" id="{DF181D64-1EF7-49E4-B3F2-E10ADE538454}"/>
              </a:ext>
            </a:extLst>
          </p:cNvPr>
          <p:cNvSpPr>
            <a:spLocks noGrp="1"/>
          </p:cNvSpPr>
          <p:nvPr>
            <p:ph type="ftr" sz="quarter" idx="11"/>
          </p:nvPr>
        </p:nvSpPr>
        <p:spPr/>
        <p:txBody>
          <a:bodyPr/>
          <a:lstStyle/>
          <a:p>
            <a:pPr eaLnBrk="0" fontAlgn="base" hangingPunct="0">
              <a:spcBef>
                <a:spcPct val="0"/>
              </a:spcBef>
              <a:spcAft>
                <a:spcPct val="0"/>
              </a:spcAft>
              <a:defRPr/>
            </a:pPr>
            <a:endParaRPr lang="en-US" altLang="en-US"/>
          </a:p>
        </p:txBody>
      </p:sp>
      <p:sp>
        <p:nvSpPr>
          <p:cNvPr id="5" name="Slide Number Placeholder 4">
            <a:extLst>
              <a:ext uri="{FF2B5EF4-FFF2-40B4-BE49-F238E27FC236}">
                <a16:creationId xmlns:a16="http://schemas.microsoft.com/office/drawing/2014/main" id="{C57125D8-841B-469E-A798-EE6503C127C1}"/>
              </a:ext>
            </a:extLst>
          </p:cNvPr>
          <p:cNvSpPr>
            <a:spLocks noGrp="1"/>
          </p:cNvSpPr>
          <p:nvPr>
            <p:ph type="sldNum" sz="quarter" idx="12"/>
          </p:nvPr>
        </p:nvSpPr>
        <p:spPr/>
        <p:txBody>
          <a:bodyPr/>
          <a:lstStyle/>
          <a:p>
            <a:pPr eaLnBrk="0" fontAlgn="base" hangingPunct="0">
              <a:spcBef>
                <a:spcPct val="0"/>
              </a:spcBef>
              <a:spcAft>
                <a:spcPct val="0"/>
              </a:spcAft>
              <a:defRPr/>
            </a:pPr>
            <a:fld id="{845CA088-98AF-4DF2-8493-E1610DC2B74C}" type="slidenum">
              <a:rPr lang="en-US" altLang="en-US" smtClean="0"/>
              <a:pPr eaLnBrk="0" fontAlgn="base" hangingPunct="0">
                <a:spcBef>
                  <a:spcPct val="0"/>
                </a:spcBef>
                <a:spcAft>
                  <a:spcPct val="0"/>
                </a:spcAft>
                <a:defRPr/>
              </a:pPr>
              <a:t>‹#›</a:t>
            </a:fld>
            <a:endParaRPr lang="en-US" altLang="en-US"/>
          </a:p>
        </p:txBody>
      </p:sp>
      <p:sp>
        <p:nvSpPr>
          <p:cNvPr id="7" name="Content Placeholder 6">
            <a:extLst>
              <a:ext uri="{FF2B5EF4-FFF2-40B4-BE49-F238E27FC236}">
                <a16:creationId xmlns:a16="http://schemas.microsoft.com/office/drawing/2014/main" id="{8156AD05-2D6E-4D5A-BFB0-7CA0F5FDC913}"/>
              </a:ext>
            </a:extLst>
          </p:cNvPr>
          <p:cNvSpPr>
            <a:spLocks noGrp="1"/>
          </p:cNvSpPr>
          <p:nvPr>
            <p:ph sz="quarter" idx="13"/>
          </p:nvPr>
        </p:nvSpPr>
        <p:spPr>
          <a:xfrm>
            <a:off x="2610036" y="1846555"/>
            <a:ext cx="2867486" cy="428791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84599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a:p>
        </p:txBody>
      </p:sp>
      <p:sp>
        <p:nvSpPr>
          <p:cNvPr id="4"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a:p>
        </p:txBody>
      </p:sp>
      <p:sp>
        <p:nvSpPr>
          <p:cNvPr id="5"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3FDE3ABF-8AC6-4BCD-B555-3DAB003AA8A5}"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951DABBF-FFFE-4E2C-882C-508AE4B8EF32}"/>
              </a:ext>
            </a:extLst>
          </p:cNvPr>
          <p:cNvSpPr>
            <a:spLocks noGrp="1"/>
          </p:cNvSpPr>
          <p:nvPr>
            <p:ph sz="quarter" idx="13"/>
          </p:nvPr>
        </p:nvSpPr>
        <p:spPr>
          <a:xfrm>
            <a:off x="2540000" y="1944688"/>
            <a:ext cx="9150350" cy="13668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7C82A7D6-E553-4026-8AA4-375FBD580189}"/>
              </a:ext>
            </a:extLst>
          </p:cNvPr>
          <p:cNvSpPr>
            <a:spLocks noGrp="1"/>
          </p:cNvSpPr>
          <p:nvPr>
            <p:ph sz="quarter" idx="14"/>
          </p:nvPr>
        </p:nvSpPr>
        <p:spPr>
          <a:xfrm>
            <a:off x="2540000" y="3578225"/>
            <a:ext cx="4313238" cy="2006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a:extLst>
              <a:ext uri="{FF2B5EF4-FFF2-40B4-BE49-F238E27FC236}">
                <a16:creationId xmlns:a16="http://schemas.microsoft.com/office/drawing/2014/main" id="{EC4261BE-F853-4886-91F6-E758B5DE5D58}"/>
              </a:ext>
            </a:extLst>
          </p:cNvPr>
          <p:cNvSpPr>
            <a:spLocks noGrp="1"/>
          </p:cNvSpPr>
          <p:nvPr>
            <p:ph sz="quarter" idx="15"/>
          </p:nvPr>
        </p:nvSpPr>
        <p:spPr>
          <a:xfrm>
            <a:off x="7394575" y="3578225"/>
            <a:ext cx="4313238" cy="1974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54869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46351" y="526617"/>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2546351" y="3394220"/>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eaLnBrk="1" fontAlgn="auto" hangingPunct="1">
              <a:spcBef>
                <a:spcPts val="0"/>
              </a:spcBef>
              <a:spcAft>
                <a:spcPts val="0"/>
              </a:spcAft>
              <a:defRPr smtClean="0">
                <a:solidFill>
                  <a:schemeClr val="tx1"/>
                </a:solidFill>
              </a:defRPr>
            </a:lvl1pPr>
          </a:lstStyle>
          <a:p>
            <a:pPr>
              <a:defRPr/>
            </a:pPr>
            <a:fld id="{A935ACD9-0DAA-478F-B516-11CD936CED7B}" type="datetimeFigureOut">
              <a:rPr lang="en-US">
                <a:solidFill>
                  <a:srgbClr val="000000"/>
                </a:solidFill>
              </a:rPr>
              <a:pPr>
                <a:defRPr/>
              </a:pPr>
              <a:t>6/8/2022</a:t>
            </a:fld>
            <a:endParaRPr lang="en-US">
              <a:solidFill>
                <a:srgbClr val="000000"/>
              </a:solidFill>
            </a:endParaRPr>
          </a:p>
        </p:txBody>
      </p:sp>
      <p:sp>
        <p:nvSpPr>
          <p:cNvPr id="5" name="Footer Placeholder 4"/>
          <p:cNvSpPr>
            <a:spLocks noGrp="1"/>
          </p:cNvSpPr>
          <p:nvPr>
            <p:ph type="ftr" sz="quarter" idx="11"/>
          </p:nvPr>
        </p:nvSpPr>
        <p:spPr/>
        <p:txBody>
          <a:bodyPr/>
          <a:lstStyle>
            <a:lvl1pPr eaLnBrk="1" fontAlgn="auto" hangingPunct="1">
              <a:spcBef>
                <a:spcPts val="0"/>
              </a:spcBef>
              <a:spcAft>
                <a:spcPts val="0"/>
              </a:spcAft>
              <a:defRPr>
                <a:solidFill>
                  <a:schemeClr val="tx1"/>
                </a:solidFill>
              </a:defRPr>
            </a:lvl1p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lvl1pPr eaLnBrk="1" fontAlgn="auto" hangingPunct="1">
              <a:spcBef>
                <a:spcPts val="0"/>
              </a:spcBef>
              <a:spcAft>
                <a:spcPts val="0"/>
              </a:spcAft>
              <a:defRPr smtClean="0">
                <a:solidFill>
                  <a:schemeClr val="tx1"/>
                </a:solidFill>
              </a:defRPr>
            </a:lvl1pPr>
          </a:lstStyle>
          <a:p>
            <a:pPr>
              <a:defRPr/>
            </a:pPr>
            <a:fld id="{8455F1E9-99A2-42DA-AF8F-C71A50B8803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40500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pPr/>
              <a:t>6/8/2022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3042671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3" name="Group 12"/>
          <p:cNvGrpSpPr>
            <a:grpSpLocks/>
          </p:cNvGrpSpPr>
          <p:nvPr userDrawn="1"/>
        </p:nvGrpSpPr>
        <p:grpSpPr bwMode="auto">
          <a:xfrm>
            <a:off x="0" y="0"/>
            <a:ext cx="12192000" cy="6858000"/>
            <a:chOff x="0" y="0"/>
            <a:chExt cx="5760" cy="4320"/>
          </a:xfrm>
        </p:grpSpPr>
        <p:sp>
          <p:nvSpPr>
            <p:cNvPr id="4" name="Rectangle 13"/>
            <p:cNvSpPr>
              <a:spLocks noChangeArrowheads="1"/>
            </p:cNvSpPr>
            <p:nvPr/>
          </p:nvSpPr>
          <p:spPr bwMode="auto">
            <a:xfrm>
              <a:off x="0" y="0"/>
              <a:ext cx="5760" cy="432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lgn="ctr" eaLnBrk="0" fontAlgn="base" hangingPunct="0">
                <a:spcBef>
                  <a:spcPct val="0"/>
                </a:spcBef>
                <a:spcAft>
                  <a:spcPct val="0"/>
                </a:spcAft>
                <a:defRPr/>
              </a:pPr>
              <a:endParaRPr lang="en-US" altLang="en-US">
                <a:solidFill>
                  <a:srgbClr val="000000"/>
                </a:solidFill>
              </a:endParaRPr>
            </a:p>
          </p:txBody>
        </p:sp>
        <p:sp>
          <p:nvSpPr>
            <p:cNvPr id="5" name="Rectangle 14"/>
            <p:cNvSpPr>
              <a:spLocks noChangeArrowheads="1"/>
            </p:cNvSpPr>
            <p:nvPr/>
          </p:nvSpPr>
          <p:spPr bwMode="auto">
            <a:xfrm>
              <a:off x="1248" y="1392"/>
              <a:ext cx="4512" cy="96"/>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eaLnBrk="0" fontAlgn="base" hangingPunct="0">
                <a:spcBef>
                  <a:spcPct val="0"/>
                </a:spcBef>
                <a:spcAft>
                  <a:spcPct val="0"/>
                </a:spcAft>
                <a:defRPr/>
              </a:pPr>
              <a:endParaRPr lang="en-US" altLang="en-US"/>
            </a:p>
          </p:txBody>
        </p:sp>
        <p:sp>
          <p:nvSpPr>
            <p:cNvPr id="6" name="Rectangle 15"/>
            <p:cNvSpPr>
              <a:spLocks noChangeArrowheads="1"/>
            </p:cNvSpPr>
            <p:nvPr/>
          </p:nvSpPr>
          <p:spPr bwMode="auto">
            <a:xfrm>
              <a:off x="0" y="0"/>
              <a:ext cx="1056" cy="4320"/>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eaLnBrk="0" fontAlgn="base" hangingPunct="0">
                <a:spcBef>
                  <a:spcPct val="0"/>
                </a:spcBef>
                <a:spcAft>
                  <a:spcPct val="0"/>
                </a:spcAft>
                <a:defRPr/>
              </a:pPr>
              <a:endParaRPr lang="en-US" altLang="en-US"/>
            </a:p>
          </p:txBody>
        </p:sp>
      </p:grpSp>
      <p:sp>
        <p:nvSpPr>
          <p:cNvPr id="7" name="Rectangle 6"/>
          <p:cNvSpPr>
            <a:spLocks noChangeArrowheads="1"/>
          </p:cNvSpPr>
          <p:nvPr userDrawn="1"/>
        </p:nvSpPr>
        <p:spPr bwMode="auto">
          <a:xfrm>
            <a:off x="2540000" y="6096000"/>
            <a:ext cx="9550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eaLnBrk="0" fontAlgn="base" hangingPunct="0">
              <a:spcBef>
                <a:spcPts val="800"/>
              </a:spcBef>
              <a:spcAft>
                <a:spcPct val="0"/>
              </a:spcAft>
              <a:defRPr/>
            </a:pPr>
            <a:r>
              <a:rPr lang="en-US" altLang="en-US" sz="1100" b="1">
                <a:solidFill>
                  <a:srgbClr val="000000"/>
                </a:solidFill>
                <a:latin typeface="Arial" panose="020B0604020202020204" pitchFamily="34" charset="0"/>
              </a:rPr>
              <a:t>CALIFORNIA DEPARTMENT OF EDUCATION</a:t>
            </a:r>
            <a:br>
              <a:rPr lang="en-US" altLang="en-US" sz="1100" b="1">
                <a:solidFill>
                  <a:srgbClr val="000000"/>
                </a:solidFill>
                <a:latin typeface="Arial" panose="020B0604020202020204" pitchFamily="34" charset="0"/>
              </a:rPr>
            </a:br>
            <a:r>
              <a:rPr lang="en-US" altLang="en-US" sz="1100">
                <a:solidFill>
                  <a:srgbClr val="000000"/>
                </a:solidFill>
                <a:latin typeface="Arial" panose="020B0604020202020204" pitchFamily="34" charset="0"/>
              </a:rPr>
              <a:t>Tony Thurmond, State Superintendent of Public Instruction</a:t>
            </a:r>
            <a:endParaRPr lang="en-US" altLang="en-US" sz="1200" b="1">
              <a:solidFill>
                <a:srgbClr val="000000"/>
              </a:solidFill>
              <a:latin typeface="Arial" panose="020B0604020202020204" pitchFamily="34" charset="0"/>
            </a:endParaRPr>
          </a:p>
        </p:txBody>
      </p:sp>
      <p:pic>
        <p:nvPicPr>
          <p:cNvPr id="8" name="Picture 18" descr="Official Seal of the California Department of Education"/>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88937" y="523875"/>
            <a:ext cx="1457325" cy="145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743200" y="3086100"/>
            <a:ext cx="9144000" cy="1143000"/>
          </a:xfrm>
        </p:spPr>
        <p:txBody>
          <a:bodyPr/>
          <a:lstStyle/>
          <a:p>
            <a:r>
              <a:rPr lang="en-US"/>
              <a:t>Click to edit Master title style</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931" y="5442392"/>
            <a:ext cx="2075338" cy="1307216"/>
          </a:xfrm>
          <a:prstGeom prst="rect">
            <a:avLst/>
          </a:prstGeom>
        </p:spPr>
      </p:pic>
    </p:spTree>
    <p:extLst>
      <p:ext uri="{BB962C8B-B14F-4D97-AF65-F5344CB8AC3E}">
        <p14:creationId xmlns:p14="http://schemas.microsoft.com/office/powerpoint/2010/main" val="989618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a:p>
        </p:txBody>
      </p:sp>
      <p:sp>
        <p:nvSpPr>
          <p:cNvPr id="5"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a:p>
        </p:txBody>
      </p:sp>
      <p:sp>
        <p:nvSpPr>
          <p:cNvPr id="6"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D6029DA4-09B0-4A2D-AA4B-CC45A202471A}" type="slidenum">
              <a:rPr lang="en-US" altLang="en-US"/>
              <a:pPr>
                <a:defRPr/>
              </a:pPr>
              <a:t>‹#›</a:t>
            </a:fld>
            <a:endParaRPr lang="en-US" altLang="en-US"/>
          </a:p>
        </p:txBody>
      </p:sp>
    </p:spTree>
    <p:extLst>
      <p:ext uri="{BB962C8B-B14F-4D97-AF65-F5344CB8AC3E}">
        <p14:creationId xmlns:p14="http://schemas.microsoft.com/office/powerpoint/2010/main" val="25200842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0.xml"/><Relationship Id="rId7"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 Id="rId9"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6.xml"/><Relationship Id="rId7" Type="http://schemas.openxmlformats.org/officeDocument/2006/relationships/image" Target="../media/image2.jpeg"/><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image" Target="../media/image1.png"/><Relationship Id="rId5" Type="http://schemas.openxmlformats.org/officeDocument/2006/relationships/theme" Target="../theme/theme3.xml"/><Relationship Id="rId4" Type="http://schemas.openxmlformats.org/officeDocument/2006/relationships/slideLayout" Target="../slideLayouts/slideLayout17.xml"/></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Layout" Target="../slideLayouts/slideLayout20.xml"/><Relationship Id="rId7" Type="http://schemas.openxmlformats.org/officeDocument/2006/relationships/image" Target="../media/image1.png"/><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theme" Target="../theme/theme4.xml"/><Relationship Id="rId5" Type="http://schemas.openxmlformats.org/officeDocument/2006/relationships/slideLayout" Target="../slideLayouts/slideLayout22.xml"/><Relationship Id="rId4"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6" name="Group 7"/>
          <p:cNvGrpSpPr>
            <a:grpSpLocks/>
          </p:cNvGrpSpPr>
          <p:nvPr userDrawn="1"/>
        </p:nvGrpSpPr>
        <p:grpSpPr bwMode="auto">
          <a:xfrm>
            <a:off x="0" y="0"/>
            <a:ext cx="12192000" cy="6858000"/>
            <a:chOff x="0" y="0"/>
            <a:chExt cx="5760" cy="4320"/>
          </a:xfrm>
        </p:grpSpPr>
        <p:sp>
          <p:nvSpPr>
            <p:cNvPr id="1033" name="Rectangle 8"/>
            <p:cNvSpPr>
              <a:spLocks noChangeArrowheads="1"/>
            </p:cNvSpPr>
            <p:nvPr/>
          </p:nvSpPr>
          <p:spPr bwMode="auto">
            <a:xfrm>
              <a:off x="0" y="0"/>
              <a:ext cx="5760" cy="432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lgn="ctr" eaLnBrk="0" fontAlgn="base" hangingPunct="0">
                <a:spcBef>
                  <a:spcPct val="0"/>
                </a:spcBef>
                <a:spcAft>
                  <a:spcPct val="0"/>
                </a:spcAft>
                <a:defRPr/>
              </a:pPr>
              <a:endParaRPr lang="en-US" altLang="en-US"/>
            </a:p>
          </p:txBody>
        </p:sp>
        <p:sp>
          <p:nvSpPr>
            <p:cNvPr id="1034" name="Rectangle 9"/>
            <p:cNvSpPr>
              <a:spLocks noChangeArrowheads="1"/>
            </p:cNvSpPr>
            <p:nvPr/>
          </p:nvSpPr>
          <p:spPr bwMode="auto">
            <a:xfrm>
              <a:off x="0" y="0"/>
              <a:ext cx="1056" cy="4320"/>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eaLnBrk="0" fontAlgn="base" hangingPunct="0">
                <a:spcBef>
                  <a:spcPct val="0"/>
                </a:spcBef>
                <a:spcAft>
                  <a:spcPct val="0"/>
                </a:spcAft>
                <a:defRPr/>
              </a:pPr>
              <a:endParaRPr lang="en-US" altLang="en-US"/>
            </a:p>
          </p:txBody>
        </p:sp>
      </p:grpSp>
      <p:sp>
        <p:nvSpPr>
          <p:cNvPr id="1027" name="Rectangle 2"/>
          <p:cNvSpPr>
            <a:spLocks noGrp="1" noChangeArrowheads="1"/>
          </p:cNvSpPr>
          <p:nvPr>
            <p:ph type="title"/>
          </p:nvPr>
        </p:nvSpPr>
        <p:spPr bwMode="auto">
          <a:xfrm>
            <a:off x="2540000" y="60960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3"/>
          <p:cNvSpPr>
            <a:spLocks noGrp="1" noChangeArrowheads="1"/>
          </p:cNvSpPr>
          <p:nvPr>
            <p:ph type="body" idx="1"/>
          </p:nvPr>
        </p:nvSpPr>
        <p:spPr bwMode="auto">
          <a:xfrm>
            <a:off x="2540000" y="1981200"/>
            <a:ext cx="9144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 name="Rectangle 4"/>
          <p:cNvSpPr>
            <a:spLocks noGrp="1" noChangeArrowheads="1"/>
          </p:cNvSpPr>
          <p:nvPr>
            <p:ph type="dt" sz="half" idx="2"/>
          </p:nvPr>
        </p:nvSpPr>
        <p:spPr bwMode="auto">
          <a:xfrm>
            <a:off x="2540000" y="6254750"/>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00"/>
                </a:solidFill>
                <a:latin typeface="+mn-lt"/>
              </a:defRPr>
            </a:lvl1pPr>
          </a:lstStyle>
          <a:p>
            <a:pPr eaLnBrk="0" fontAlgn="base" hangingPunct="0">
              <a:spcBef>
                <a:spcPct val="0"/>
              </a:spcBef>
              <a:spcAft>
                <a:spcPct val="0"/>
              </a:spcAft>
              <a:defRPr/>
            </a:pPr>
            <a:endParaRPr lang="en-US" altLang="en-US"/>
          </a:p>
        </p:txBody>
      </p:sp>
      <p:sp>
        <p:nvSpPr>
          <p:cNvPr id="4" name="Rectangle 5"/>
          <p:cNvSpPr>
            <a:spLocks noGrp="1" noChangeArrowheads="1"/>
          </p:cNvSpPr>
          <p:nvPr>
            <p:ph type="ftr" sz="quarter" idx="3"/>
          </p:nvPr>
        </p:nvSpPr>
        <p:spPr bwMode="auto">
          <a:xfrm>
            <a:off x="5075238" y="6254750"/>
            <a:ext cx="40687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mn-lt"/>
              </a:defRPr>
            </a:lvl1pPr>
          </a:lstStyle>
          <a:p>
            <a:pPr eaLnBrk="0" fontAlgn="base" hangingPunct="0">
              <a:spcBef>
                <a:spcPct val="0"/>
              </a:spcBef>
              <a:spcAft>
                <a:spcPct val="0"/>
              </a:spcAft>
              <a:defRPr/>
            </a:pPr>
            <a:endParaRPr lang="en-US" altLang="en-US"/>
          </a:p>
        </p:txBody>
      </p:sp>
      <p:sp>
        <p:nvSpPr>
          <p:cNvPr id="1030" name="Rectangle 6"/>
          <p:cNvSpPr>
            <a:spLocks noGrp="1" noChangeArrowheads="1"/>
          </p:cNvSpPr>
          <p:nvPr>
            <p:ph type="sldNum" sz="quarter" idx="4"/>
          </p:nvPr>
        </p:nvSpPr>
        <p:spPr bwMode="auto">
          <a:xfrm>
            <a:off x="9455150" y="6248400"/>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mn-lt"/>
              </a:defRPr>
            </a:lvl1pPr>
          </a:lstStyle>
          <a:p>
            <a:pPr eaLnBrk="0" fontAlgn="base" hangingPunct="0">
              <a:spcBef>
                <a:spcPct val="0"/>
              </a:spcBef>
              <a:spcAft>
                <a:spcPct val="0"/>
              </a:spcAft>
              <a:defRPr/>
            </a:pPr>
            <a:fld id="{845CA088-98AF-4DF2-8493-E1610DC2B74C}" type="slidenum">
              <a:rPr lang="en-US" altLang="en-US"/>
              <a:pPr eaLnBrk="0" fontAlgn="base" hangingPunct="0">
                <a:spcBef>
                  <a:spcPct val="0"/>
                </a:spcBef>
                <a:spcAft>
                  <a:spcPct val="0"/>
                </a:spcAft>
                <a:defRPr/>
              </a:pPr>
              <a:t>‹#›</a:t>
            </a:fld>
            <a:endParaRPr lang="en-US" altLang="en-US"/>
          </a:p>
        </p:txBody>
      </p:sp>
      <p:pic>
        <p:nvPicPr>
          <p:cNvPr id="1032" name="Picture 11" descr="Official Seal of the California Department of Education"/>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390525" y="454025"/>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1"/>
          <p:cNvSpPr>
            <a:spLocks noChangeArrowheads="1"/>
          </p:cNvSpPr>
          <p:nvPr userDrawn="1"/>
        </p:nvSpPr>
        <p:spPr bwMode="auto">
          <a:xfrm>
            <a:off x="266700" y="1909746"/>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a:defRPr/>
            </a:pPr>
            <a:r>
              <a:rPr lang="en-US" altLang="en-US" sz="1200" b="1">
                <a:solidFill>
                  <a:srgbClr val="FFFFFF"/>
                </a:solidFill>
                <a:latin typeface="Arial" panose="020B0604020202020204" pitchFamily="34" charset="0"/>
              </a:rPr>
              <a:t>TONY THURMOND</a:t>
            </a:r>
            <a:br>
              <a:rPr lang="en-US" altLang="en-US" sz="1000" b="1">
                <a:solidFill>
                  <a:srgbClr val="FFFFFF"/>
                </a:solidFill>
                <a:latin typeface="Arial" panose="020B0604020202020204" pitchFamily="34" charset="0"/>
              </a:rPr>
            </a:br>
            <a:r>
              <a:rPr lang="en-US" altLang="en-US" sz="1000">
                <a:solidFill>
                  <a:srgbClr val="FFFFFF"/>
                </a:solidFill>
                <a:latin typeface="Arial" panose="020B0604020202020204" pitchFamily="34" charset="0"/>
              </a:rPr>
              <a:t>State Superintendent </a:t>
            </a:r>
            <a:br>
              <a:rPr lang="en-US" altLang="en-US" sz="1000">
                <a:solidFill>
                  <a:srgbClr val="FFFFFF"/>
                </a:solidFill>
                <a:latin typeface="Arial" panose="020B0604020202020204" pitchFamily="34" charset="0"/>
              </a:rPr>
            </a:br>
            <a:r>
              <a:rPr lang="en-US" altLang="en-US" sz="1000">
                <a:solidFill>
                  <a:srgbClr val="FFFFFF"/>
                </a:solidFill>
                <a:latin typeface="Arial" panose="020B0604020202020204" pitchFamily="34" charset="0"/>
              </a:rPr>
              <a:t>of Public Instruction</a:t>
            </a:r>
            <a:endParaRPr lang="en-US" altLang="en-US" sz="1000">
              <a:solidFill>
                <a:srgbClr val="FFFFFF"/>
              </a:solidFill>
            </a:endParaRPr>
          </a:p>
        </p:txBody>
      </p:sp>
      <p:pic>
        <p:nvPicPr>
          <p:cNvPr id="2" name="Picture 1"/>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79931" y="5442392"/>
            <a:ext cx="2075338" cy="1307216"/>
          </a:xfrm>
          <a:prstGeom prst="rect">
            <a:avLst/>
          </a:prstGeom>
        </p:spPr>
      </p:pic>
    </p:spTree>
    <p:extLst>
      <p:ext uri="{BB962C8B-B14F-4D97-AF65-F5344CB8AC3E}">
        <p14:creationId xmlns:p14="http://schemas.microsoft.com/office/powerpoint/2010/main" val="38774845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86" r:id="rId4"/>
    <p:sldLayoutId id="2147483664" r:id="rId5"/>
    <p:sldLayoutId id="2147483665" r:id="rId6"/>
    <p:sldLayoutId id="2147483666" r:id="rId7"/>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eaLnBrk="0" fontAlgn="base" hangingPunct="0">
        <a:spcBef>
          <a:spcPct val="0"/>
        </a:spcBef>
        <a:spcAft>
          <a:spcPct val="0"/>
        </a:spcAft>
        <a:defRPr sz="4400">
          <a:solidFill>
            <a:schemeClr val="tx2"/>
          </a:solidFill>
          <a:latin typeface="Arial" panose="020B0604020202020204" pitchFamily="34" charset="0"/>
        </a:defRPr>
      </a:lvl6pPr>
      <a:lvl7pPr marL="914400" algn="ctr" rtl="0" eaLnBrk="0" fontAlgn="base" hangingPunct="0">
        <a:spcBef>
          <a:spcPct val="0"/>
        </a:spcBef>
        <a:spcAft>
          <a:spcPct val="0"/>
        </a:spcAft>
        <a:defRPr sz="4400">
          <a:solidFill>
            <a:schemeClr val="tx2"/>
          </a:solidFill>
          <a:latin typeface="Arial" panose="020B0604020202020204" pitchFamily="34" charset="0"/>
        </a:defRPr>
      </a:lvl7pPr>
      <a:lvl8pPr marL="1371600" algn="ctr" rtl="0" eaLnBrk="0" fontAlgn="base" hangingPunct="0">
        <a:spcBef>
          <a:spcPct val="0"/>
        </a:spcBef>
        <a:spcAft>
          <a:spcPct val="0"/>
        </a:spcAft>
        <a:defRPr sz="4400">
          <a:solidFill>
            <a:schemeClr val="tx2"/>
          </a:solidFill>
          <a:latin typeface="Arial" panose="020B0604020202020204" pitchFamily="34" charset="0"/>
        </a:defRPr>
      </a:lvl8pPr>
      <a:lvl9pPr marL="1828800" algn="ctr" rtl="0" eaLnBrk="0" fontAlgn="base" hangingPunct="0">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6" name="Group 7"/>
          <p:cNvGrpSpPr>
            <a:grpSpLocks/>
          </p:cNvGrpSpPr>
          <p:nvPr userDrawn="1"/>
        </p:nvGrpSpPr>
        <p:grpSpPr bwMode="auto">
          <a:xfrm>
            <a:off x="0" y="0"/>
            <a:ext cx="12192000" cy="6858000"/>
            <a:chOff x="0" y="0"/>
            <a:chExt cx="5760" cy="4320"/>
          </a:xfrm>
        </p:grpSpPr>
        <p:sp>
          <p:nvSpPr>
            <p:cNvPr id="1033" name="Rectangle 8"/>
            <p:cNvSpPr>
              <a:spLocks noChangeArrowheads="1"/>
            </p:cNvSpPr>
            <p:nvPr/>
          </p:nvSpPr>
          <p:spPr bwMode="auto">
            <a:xfrm>
              <a:off x="0" y="0"/>
              <a:ext cx="5760" cy="432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lgn="ctr" eaLnBrk="0" fontAlgn="base" hangingPunct="0">
                <a:spcBef>
                  <a:spcPct val="0"/>
                </a:spcBef>
                <a:spcAft>
                  <a:spcPct val="0"/>
                </a:spcAft>
                <a:defRPr/>
              </a:pPr>
              <a:endParaRPr lang="en-US" altLang="en-US"/>
            </a:p>
          </p:txBody>
        </p:sp>
        <p:sp>
          <p:nvSpPr>
            <p:cNvPr id="1034" name="Rectangle 9"/>
            <p:cNvSpPr>
              <a:spLocks noChangeArrowheads="1"/>
            </p:cNvSpPr>
            <p:nvPr/>
          </p:nvSpPr>
          <p:spPr bwMode="auto">
            <a:xfrm>
              <a:off x="0" y="0"/>
              <a:ext cx="1056" cy="4320"/>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eaLnBrk="0" fontAlgn="base" hangingPunct="0">
                <a:spcBef>
                  <a:spcPct val="0"/>
                </a:spcBef>
                <a:spcAft>
                  <a:spcPct val="0"/>
                </a:spcAft>
                <a:defRPr/>
              </a:pPr>
              <a:endParaRPr lang="en-US" altLang="en-US"/>
            </a:p>
          </p:txBody>
        </p:sp>
      </p:grpSp>
      <p:sp>
        <p:nvSpPr>
          <p:cNvPr id="1027" name="Rectangle 2"/>
          <p:cNvSpPr>
            <a:spLocks noGrp="1" noChangeArrowheads="1"/>
          </p:cNvSpPr>
          <p:nvPr>
            <p:ph type="title"/>
          </p:nvPr>
        </p:nvSpPr>
        <p:spPr bwMode="auto">
          <a:xfrm>
            <a:off x="2540000" y="60960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3"/>
          <p:cNvSpPr>
            <a:spLocks noGrp="1" noChangeArrowheads="1"/>
          </p:cNvSpPr>
          <p:nvPr>
            <p:ph type="body" idx="1"/>
          </p:nvPr>
        </p:nvSpPr>
        <p:spPr bwMode="auto">
          <a:xfrm>
            <a:off x="2540000" y="1981200"/>
            <a:ext cx="9144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 name="Rectangle 4"/>
          <p:cNvSpPr>
            <a:spLocks noGrp="1" noChangeArrowheads="1"/>
          </p:cNvSpPr>
          <p:nvPr>
            <p:ph type="dt" sz="half" idx="2"/>
          </p:nvPr>
        </p:nvSpPr>
        <p:spPr bwMode="auto">
          <a:xfrm>
            <a:off x="2540000" y="6254750"/>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00"/>
                </a:solidFill>
                <a:latin typeface="+mn-lt"/>
              </a:defRPr>
            </a:lvl1pPr>
          </a:lstStyle>
          <a:p>
            <a:pPr eaLnBrk="0" fontAlgn="base" hangingPunct="0">
              <a:spcBef>
                <a:spcPct val="0"/>
              </a:spcBef>
              <a:spcAft>
                <a:spcPct val="0"/>
              </a:spcAft>
              <a:defRPr/>
            </a:pPr>
            <a:endParaRPr lang="en-US" altLang="en-US"/>
          </a:p>
        </p:txBody>
      </p:sp>
      <p:sp>
        <p:nvSpPr>
          <p:cNvPr id="4" name="Rectangle 5"/>
          <p:cNvSpPr>
            <a:spLocks noGrp="1" noChangeArrowheads="1"/>
          </p:cNvSpPr>
          <p:nvPr>
            <p:ph type="ftr" sz="quarter" idx="3"/>
          </p:nvPr>
        </p:nvSpPr>
        <p:spPr bwMode="auto">
          <a:xfrm>
            <a:off x="5075238" y="6254750"/>
            <a:ext cx="40687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mn-lt"/>
              </a:defRPr>
            </a:lvl1pPr>
          </a:lstStyle>
          <a:p>
            <a:pPr eaLnBrk="0" fontAlgn="base" hangingPunct="0">
              <a:spcBef>
                <a:spcPct val="0"/>
              </a:spcBef>
              <a:spcAft>
                <a:spcPct val="0"/>
              </a:spcAft>
              <a:defRPr/>
            </a:pPr>
            <a:endParaRPr lang="en-US" altLang="en-US"/>
          </a:p>
        </p:txBody>
      </p:sp>
      <p:sp>
        <p:nvSpPr>
          <p:cNvPr id="1030" name="Rectangle 6"/>
          <p:cNvSpPr>
            <a:spLocks noGrp="1" noChangeArrowheads="1"/>
          </p:cNvSpPr>
          <p:nvPr>
            <p:ph type="sldNum" sz="quarter" idx="4"/>
          </p:nvPr>
        </p:nvSpPr>
        <p:spPr bwMode="auto">
          <a:xfrm>
            <a:off x="9455150" y="6248400"/>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mn-lt"/>
              </a:defRPr>
            </a:lvl1pPr>
          </a:lstStyle>
          <a:p>
            <a:pPr eaLnBrk="0" fontAlgn="base" hangingPunct="0">
              <a:spcBef>
                <a:spcPct val="0"/>
              </a:spcBef>
              <a:spcAft>
                <a:spcPct val="0"/>
              </a:spcAft>
              <a:defRPr/>
            </a:pPr>
            <a:fld id="{845CA088-98AF-4DF2-8493-E1610DC2B74C}" type="slidenum">
              <a:rPr lang="en-US" altLang="en-US"/>
              <a:pPr eaLnBrk="0" fontAlgn="base" hangingPunct="0">
                <a:spcBef>
                  <a:spcPct val="0"/>
                </a:spcBef>
                <a:spcAft>
                  <a:spcPct val="0"/>
                </a:spcAft>
                <a:defRPr/>
              </a:pPr>
              <a:t>‹#›</a:t>
            </a:fld>
            <a:endParaRPr lang="en-US" altLang="en-US"/>
          </a:p>
        </p:txBody>
      </p:sp>
      <p:pic>
        <p:nvPicPr>
          <p:cNvPr id="1032" name="Picture 11" descr="Official Seal of the California Department of Education"/>
          <p:cNvPicPr>
            <a:picLocks noChangeAspect="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390525" y="454025"/>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1"/>
          <p:cNvSpPr>
            <a:spLocks noChangeArrowheads="1"/>
          </p:cNvSpPr>
          <p:nvPr userDrawn="1"/>
        </p:nvSpPr>
        <p:spPr bwMode="auto">
          <a:xfrm>
            <a:off x="266700" y="1909746"/>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a:defRPr/>
            </a:pPr>
            <a:r>
              <a:rPr lang="en-US" altLang="en-US" sz="1200" b="1">
                <a:solidFill>
                  <a:srgbClr val="FFFFFF"/>
                </a:solidFill>
                <a:latin typeface="Arial" panose="020B0604020202020204" pitchFamily="34" charset="0"/>
              </a:rPr>
              <a:t>TONY THURMOND</a:t>
            </a:r>
            <a:br>
              <a:rPr lang="en-US" altLang="en-US" sz="1000" b="1">
                <a:solidFill>
                  <a:srgbClr val="FFFFFF"/>
                </a:solidFill>
                <a:latin typeface="Arial" panose="020B0604020202020204" pitchFamily="34" charset="0"/>
              </a:rPr>
            </a:br>
            <a:r>
              <a:rPr lang="en-US" altLang="en-US" sz="1000">
                <a:solidFill>
                  <a:srgbClr val="FFFFFF"/>
                </a:solidFill>
                <a:latin typeface="Arial" panose="020B0604020202020204" pitchFamily="34" charset="0"/>
              </a:rPr>
              <a:t>State Superintendent </a:t>
            </a:r>
            <a:br>
              <a:rPr lang="en-US" altLang="en-US" sz="1000">
                <a:solidFill>
                  <a:srgbClr val="FFFFFF"/>
                </a:solidFill>
                <a:latin typeface="Arial" panose="020B0604020202020204" pitchFamily="34" charset="0"/>
              </a:rPr>
            </a:br>
            <a:r>
              <a:rPr lang="en-US" altLang="en-US" sz="1000">
                <a:solidFill>
                  <a:srgbClr val="FFFFFF"/>
                </a:solidFill>
                <a:latin typeface="Arial" panose="020B0604020202020204" pitchFamily="34" charset="0"/>
              </a:rPr>
              <a:t>of Public Instruction</a:t>
            </a:r>
            <a:endParaRPr lang="en-US" altLang="en-US" sz="1000">
              <a:solidFill>
                <a:srgbClr val="FFFFFF"/>
              </a:solidFill>
            </a:endParaRPr>
          </a:p>
        </p:txBody>
      </p:sp>
      <p:pic>
        <p:nvPicPr>
          <p:cNvPr id="2" name="Picture 1"/>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79931" y="5442392"/>
            <a:ext cx="2075338" cy="1307216"/>
          </a:xfrm>
          <a:prstGeom prst="rect">
            <a:avLst/>
          </a:prstGeom>
        </p:spPr>
      </p:pic>
    </p:spTree>
    <p:extLst>
      <p:ext uri="{BB962C8B-B14F-4D97-AF65-F5344CB8AC3E}">
        <p14:creationId xmlns:p14="http://schemas.microsoft.com/office/powerpoint/2010/main" val="2440079682"/>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eaLnBrk="0" fontAlgn="base" hangingPunct="0">
        <a:spcBef>
          <a:spcPct val="0"/>
        </a:spcBef>
        <a:spcAft>
          <a:spcPct val="0"/>
        </a:spcAft>
        <a:defRPr sz="4400">
          <a:solidFill>
            <a:schemeClr val="tx2"/>
          </a:solidFill>
          <a:latin typeface="Arial" panose="020B0604020202020204" pitchFamily="34" charset="0"/>
        </a:defRPr>
      </a:lvl6pPr>
      <a:lvl7pPr marL="914400" algn="ctr" rtl="0" eaLnBrk="0" fontAlgn="base" hangingPunct="0">
        <a:spcBef>
          <a:spcPct val="0"/>
        </a:spcBef>
        <a:spcAft>
          <a:spcPct val="0"/>
        </a:spcAft>
        <a:defRPr sz="4400">
          <a:solidFill>
            <a:schemeClr val="tx2"/>
          </a:solidFill>
          <a:latin typeface="Arial" panose="020B0604020202020204" pitchFamily="34" charset="0"/>
        </a:defRPr>
      </a:lvl7pPr>
      <a:lvl8pPr marL="1371600" algn="ctr" rtl="0" eaLnBrk="0" fontAlgn="base" hangingPunct="0">
        <a:spcBef>
          <a:spcPct val="0"/>
        </a:spcBef>
        <a:spcAft>
          <a:spcPct val="0"/>
        </a:spcAft>
        <a:defRPr sz="4400">
          <a:solidFill>
            <a:schemeClr val="tx2"/>
          </a:solidFill>
          <a:latin typeface="Arial" panose="020B0604020202020204" pitchFamily="34" charset="0"/>
        </a:defRPr>
      </a:lvl8pPr>
      <a:lvl9pPr marL="1828800" algn="ctr" rtl="0" eaLnBrk="0" fontAlgn="base" hangingPunct="0">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6" name="Group 7"/>
          <p:cNvGrpSpPr>
            <a:grpSpLocks/>
          </p:cNvGrpSpPr>
          <p:nvPr userDrawn="1"/>
        </p:nvGrpSpPr>
        <p:grpSpPr bwMode="auto">
          <a:xfrm>
            <a:off x="0" y="0"/>
            <a:ext cx="12192000" cy="6858000"/>
            <a:chOff x="0" y="0"/>
            <a:chExt cx="5760" cy="4320"/>
          </a:xfrm>
        </p:grpSpPr>
        <p:sp>
          <p:nvSpPr>
            <p:cNvPr id="1033" name="Rectangle 8"/>
            <p:cNvSpPr>
              <a:spLocks noChangeArrowheads="1"/>
            </p:cNvSpPr>
            <p:nvPr/>
          </p:nvSpPr>
          <p:spPr bwMode="auto">
            <a:xfrm>
              <a:off x="0" y="0"/>
              <a:ext cx="5760" cy="432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lgn="ctr" eaLnBrk="0" fontAlgn="base" hangingPunct="0">
                <a:spcBef>
                  <a:spcPct val="0"/>
                </a:spcBef>
                <a:spcAft>
                  <a:spcPct val="0"/>
                </a:spcAft>
                <a:defRPr/>
              </a:pPr>
              <a:endParaRPr lang="en-US" altLang="en-US"/>
            </a:p>
          </p:txBody>
        </p:sp>
        <p:sp>
          <p:nvSpPr>
            <p:cNvPr id="1034" name="Rectangle 9"/>
            <p:cNvSpPr>
              <a:spLocks noChangeArrowheads="1"/>
            </p:cNvSpPr>
            <p:nvPr/>
          </p:nvSpPr>
          <p:spPr bwMode="auto">
            <a:xfrm>
              <a:off x="0" y="0"/>
              <a:ext cx="1056" cy="4320"/>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eaLnBrk="0" fontAlgn="base" hangingPunct="0">
                <a:spcBef>
                  <a:spcPct val="0"/>
                </a:spcBef>
                <a:spcAft>
                  <a:spcPct val="0"/>
                </a:spcAft>
                <a:defRPr/>
              </a:pPr>
              <a:endParaRPr lang="en-US" altLang="en-US"/>
            </a:p>
          </p:txBody>
        </p:sp>
      </p:grpSp>
      <p:sp>
        <p:nvSpPr>
          <p:cNvPr id="1027" name="Rectangle 2"/>
          <p:cNvSpPr>
            <a:spLocks noGrp="1" noChangeArrowheads="1"/>
          </p:cNvSpPr>
          <p:nvPr>
            <p:ph type="title"/>
          </p:nvPr>
        </p:nvSpPr>
        <p:spPr bwMode="auto">
          <a:xfrm>
            <a:off x="2540000" y="60960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3"/>
          <p:cNvSpPr>
            <a:spLocks noGrp="1" noChangeArrowheads="1"/>
          </p:cNvSpPr>
          <p:nvPr>
            <p:ph type="body" idx="1"/>
          </p:nvPr>
        </p:nvSpPr>
        <p:spPr bwMode="auto">
          <a:xfrm>
            <a:off x="2540000" y="1981200"/>
            <a:ext cx="9144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 name="Rectangle 4"/>
          <p:cNvSpPr>
            <a:spLocks noGrp="1" noChangeArrowheads="1"/>
          </p:cNvSpPr>
          <p:nvPr>
            <p:ph type="dt" sz="half" idx="2"/>
          </p:nvPr>
        </p:nvSpPr>
        <p:spPr bwMode="auto">
          <a:xfrm>
            <a:off x="2540000" y="6254750"/>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00"/>
                </a:solidFill>
                <a:latin typeface="+mn-lt"/>
              </a:defRPr>
            </a:lvl1pPr>
          </a:lstStyle>
          <a:p>
            <a:pPr eaLnBrk="0" fontAlgn="base" hangingPunct="0">
              <a:spcBef>
                <a:spcPct val="0"/>
              </a:spcBef>
              <a:spcAft>
                <a:spcPct val="0"/>
              </a:spcAft>
              <a:defRPr/>
            </a:pPr>
            <a:endParaRPr lang="en-US" altLang="en-US"/>
          </a:p>
        </p:txBody>
      </p:sp>
      <p:sp>
        <p:nvSpPr>
          <p:cNvPr id="4" name="Rectangle 5"/>
          <p:cNvSpPr>
            <a:spLocks noGrp="1" noChangeArrowheads="1"/>
          </p:cNvSpPr>
          <p:nvPr>
            <p:ph type="ftr" sz="quarter" idx="3"/>
          </p:nvPr>
        </p:nvSpPr>
        <p:spPr bwMode="auto">
          <a:xfrm>
            <a:off x="5075238" y="6254750"/>
            <a:ext cx="40687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mn-lt"/>
              </a:defRPr>
            </a:lvl1pPr>
          </a:lstStyle>
          <a:p>
            <a:pPr eaLnBrk="0" fontAlgn="base" hangingPunct="0">
              <a:spcBef>
                <a:spcPct val="0"/>
              </a:spcBef>
              <a:spcAft>
                <a:spcPct val="0"/>
              </a:spcAft>
              <a:defRPr/>
            </a:pPr>
            <a:endParaRPr lang="en-US" altLang="en-US"/>
          </a:p>
        </p:txBody>
      </p:sp>
      <p:sp>
        <p:nvSpPr>
          <p:cNvPr id="1030" name="Rectangle 6"/>
          <p:cNvSpPr>
            <a:spLocks noGrp="1" noChangeArrowheads="1"/>
          </p:cNvSpPr>
          <p:nvPr>
            <p:ph type="sldNum" sz="quarter" idx="4"/>
          </p:nvPr>
        </p:nvSpPr>
        <p:spPr bwMode="auto">
          <a:xfrm>
            <a:off x="9455150" y="6248400"/>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mn-lt"/>
              </a:defRPr>
            </a:lvl1pPr>
          </a:lstStyle>
          <a:p>
            <a:pPr eaLnBrk="0" fontAlgn="base" hangingPunct="0">
              <a:spcBef>
                <a:spcPct val="0"/>
              </a:spcBef>
              <a:spcAft>
                <a:spcPct val="0"/>
              </a:spcAft>
              <a:defRPr/>
            </a:pPr>
            <a:fld id="{845CA088-98AF-4DF2-8493-E1610DC2B74C}" type="slidenum">
              <a:rPr lang="en-US" altLang="en-US"/>
              <a:pPr eaLnBrk="0" fontAlgn="base" hangingPunct="0">
                <a:spcBef>
                  <a:spcPct val="0"/>
                </a:spcBef>
                <a:spcAft>
                  <a:spcPct val="0"/>
                </a:spcAft>
                <a:defRPr/>
              </a:pPr>
              <a:t>‹#›</a:t>
            </a:fld>
            <a:endParaRPr lang="en-US" altLang="en-US"/>
          </a:p>
        </p:txBody>
      </p:sp>
      <p:pic>
        <p:nvPicPr>
          <p:cNvPr id="1032" name="Picture 11" descr="Official Seal of the California Department of Education"/>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390525" y="454025"/>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1"/>
          <p:cNvSpPr>
            <a:spLocks noChangeArrowheads="1"/>
          </p:cNvSpPr>
          <p:nvPr userDrawn="1"/>
        </p:nvSpPr>
        <p:spPr bwMode="auto">
          <a:xfrm>
            <a:off x="266700" y="1909746"/>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a:defRPr/>
            </a:pPr>
            <a:r>
              <a:rPr lang="en-US" altLang="en-US" sz="1200" b="1">
                <a:solidFill>
                  <a:srgbClr val="FFFFFF"/>
                </a:solidFill>
                <a:latin typeface="Arial" panose="020B0604020202020204" pitchFamily="34" charset="0"/>
              </a:rPr>
              <a:t>TONY THURMOND</a:t>
            </a:r>
            <a:br>
              <a:rPr lang="en-US" altLang="en-US" sz="1000" b="1">
                <a:solidFill>
                  <a:srgbClr val="FFFFFF"/>
                </a:solidFill>
                <a:latin typeface="Arial" panose="020B0604020202020204" pitchFamily="34" charset="0"/>
              </a:rPr>
            </a:br>
            <a:r>
              <a:rPr lang="en-US" altLang="en-US" sz="1000">
                <a:solidFill>
                  <a:srgbClr val="FFFFFF"/>
                </a:solidFill>
                <a:latin typeface="Arial" panose="020B0604020202020204" pitchFamily="34" charset="0"/>
              </a:rPr>
              <a:t>State Superintendent </a:t>
            </a:r>
            <a:br>
              <a:rPr lang="en-US" altLang="en-US" sz="1000">
                <a:solidFill>
                  <a:srgbClr val="FFFFFF"/>
                </a:solidFill>
                <a:latin typeface="Arial" panose="020B0604020202020204" pitchFamily="34" charset="0"/>
              </a:rPr>
            </a:br>
            <a:r>
              <a:rPr lang="en-US" altLang="en-US" sz="1000">
                <a:solidFill>
                  <a:srgbClr val="FFFFFF"/>
                </a:solidFill>
                <a:latin typeface="Arial" panose="020B0604020202020204" pitchFamily="34" charset="0"/>
              </a:rPr>
              <a:t>of Public Instruction</a:t>
            </a:r>
            <a:endParaRPr lang="en-US" altLang="en-US" sz="1000">
              <a:solidFill>
                <a:srgbClr val="FFFFFF"/>
              </a:solidFill>
            </a:endParaRPr>
          </a:p>
        </p:txBody>
      </p:sp>
      <p:pic>
        <p:nvPicPr>
          <p:cNvPr id="2" name="Picture 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9931" y="5442392"/>
            <a:ext cx="2075338" cy="1307216"/>
          </a:xfrm>
          <a:prstGeom prst="rect">
            <a:avLst/>
          </a:prstGeom>
        </p:spPr>
      </p:pic>
    </p:spTree>
    <p:extLst>
      <p:ext uri="{BB962C8B-B14F-4D97-AF65-F5344CB8AC3E}">
        <p14:creationId xmlns:p14="http://schemas.microsoft.com/office/powerpoint/2010/main" val="339439336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9" r:id="rId4"/>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eaLnBrk="0" fontAlgn="base" hangingPunct="0">
        <a:spcBef>
          <a:spcPct val="0"/>
        </a:spcBef>
        <a:spcAft>
          <a:spcPct val="0"/>
        </a:spcAft>
        <a:defRPr sz="4400">
          <a:solidFill>
            <a:schemeClr val="tx2"/>
          </a:solidFill>
          <a:latin typeface="Arial" panose="020B0604020202020204" pitchFamily="34" charset="0"/>
        </a:defRPr>
      </a:lvl6pPr>
      <a:lvl7pPr marL="914400" algn="ctr" rtl="0" eaLnBrk="0" fontAlgn="base" hangingPunct="0">
        <a:spcBef>
          <a:spcPct val="0"/>
        </a:spcBef>
        <a:spcAft>
          <a:spcPct val="0"/>
        </a:spcAft>
        <a:defRPr sz="4400">
          <a:solidFill>
            <a:schemeClr val="tx2"/>
          </a:solidFill>
          <a:latin typeface="Arial" panose="020B0604020202020204" pitchFamily="34" charset="0"/>
        </a:defRPr>
      </a:lvl7pPr>
      <a:lvl8pPr marL="1371600" algn="ctr" rtl="0" eaLnBrk="0" fontAlgn="base" hangingPunct="0">
        <a:spcBef>
          <a:spcPct val="0"/>
        </a:spcBef>
        <a:spcAft>
          <a:spcPct val="0"/>
        </a:spcAft>
        <a:defRPr sz="4400">
          <a:solidFill>
            <a:schemeClr val="tx2"/>
          </a:solidFill>
          <a:latin typeface="Arial" panose="020B0604020202020204" pitchFamily="34" charset="0"/>
        </a:defRPr>
      </a:lvl8pPr>
      <a:lvl9pPr marL="1828800" algn="ctr" rtl="0" eaLnBrk="0" fontAlgn="base" hangingPunct="0">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6" name="Group 7"/>
          <p:cNvGrpSpPr>
            <a:grpSpLocks/>
          </p:cNvGrpSpPr>
          <p:nvPr userDrawn="1"/>
        </p:nvGrpSpPr>
        <p:grpSpPr bwMode="auto">
          <a:xfrm>
            <a:off x="0" y="0"/>
            <a:ext cx="12192000" cy="6858000"/>
            <a:chOff x="0" y="0"/>
            <a:chExt cx="5760" cy="4320"/>
          </a:xfrm>
        </p:grpSpPr>
        <p:sp>
          <p:nvSpPr>
            <p:cNvPr id="1033" name="Rectangle 8"/>
            <p:cNvSpPr>
              <a:spLocks noChangeArrowheads="1"/>
            </p:cNvSpPr>
            <p:nvPr/>
          </p:nvSpPr>
          <p:spPr bwMode="auto">
            <a:xfrm>
              <a:off x="0" y="0"/>
              <a:ext cx="5760" cy="432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lgn="ctr">
                <a:defRPr/>
              </a:pPr>
              <a:endParaRPr lang="en-US" altLang="en-US"/>
            </a:p>
          </p:txBody>
        </p:sp>
        <p:sp>
          <p:nvSpPr>
            <p:cNvPr id="1034" name="Rectangle 9"/>
            <p:cNvSpPr>
              <a:spLocks noChangeArrowheads="1"/>
            </p:cNvSpPr>
            <p:nvPr/>
          </p:nvSpPr>
          <p:spPr bwMode="auto">
            <a:xfrm>
              <a:off x="0" y="0"/>
              <a:ext cx="1056" cy="4320"/>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defRPr/>
              </a:pPr>
              <a:endParaRPr lang="en-US" altLang="en-US"/>
            </a:p>
          </p:txBody>
        </p:sp>
      </p:grpSp>
      <p:sp>
        <p:nvSpPr>
          <p:cNvPr id="1027" name="Rectangle 2"/>
          <p:cNvSpPr>
            <a:spLocks noGrp="1" noChangeArrowheads="1"/>
          </p:cNvSpPr>
          <p:nvPr>
            <p:ph type="title"/>
          </p:nvPr>
        </p:nvSpPr>
        <p:spPr bwMode="auto">
          <a:xfrm>
            <a:off x="2540000" y="60960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3"/>
          <p:cNvSpPr>
            <a:spLocks noGrp="1" noChangeArrowheads="1"/>
          </p:cNvSpPr>
          <p:nvPr>
            <p:ph type="body" idx="1"/>
          </p:nvPr>
        </p:nvSpPr>
        <p:spPr bwMode="auto">
          <a:xfrm>
            <a:off x="2540000" y="1981200"/>
            <a:ext cx="9144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 name="Rectangle 4"/>
          <p:cNvSpPr>
            <a:spLocks noGrp="1" noChangeArrowheads="1"/>
          </p:cNvSpPr>
          <p:nvPr>
            <p:ph type="dt" sz="half" idx="2"/>
          </p:nvPr>
        </p:nvSpPr>
        <p:spPr bwMode="auto">
          <a:xfrm>
            <a:off x="2540000" y="6254750"/>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00"/>
                </a:solidFill>
                <a:latin typeface="+mn-lt"/>
              </a:defRPr>
            </a:lvl1pPr>
          </a:lstStyle>
          <a:p>
            <a:pPr>
              <a:defRPr/>
            </a:pPr>
            <a:endParaRPr lang="en-US" altLang="en-US"/>
          </a:p>
        </p:txBody>
      </p:sp>
      <p:sp>
        <p:nvSpPr>
          <p:cNvPr id="4" name="Rectangle 5"/>
          <p:cNvSpPr>
            <a:spLocks noGrp="1" noChangeArrowheads="1"/>
          </p:cNvSpPr>
          <p:nvPr>
            <p:ph type="ftr" sz="quarter" idx="3"/>
          </p:nvPr>
        </p:nvSpPr>
        <p:spPr bwMode="auto">
          <a:xfrm>
            <a:off x="5075238" y="6254750"/>
            <a:ext cx="40687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mn-lt"/>
              </a:defRPr>
            </a:lvl1pPr>
          </a:lstStyle>
          <a:p>
            <a:pPr>
              <a:defRPr/>
            </a:pPr>
            <a:endParaRPr lang="en-US" altLang="en-US"/>
          </a:p>
        </p:txBody>
      </p:sp>
      <p:sp>
        <p:nvSpPr>
          <p:cNvPr id="1030" name="Rectangle 6"/>
          <p:cNvSpPr>
            <a:spLocks noGrp="1" noChangeArrowheads="1"/>
          </p:cNvSpPr>
          <p:nvPr>
            <p:ph type="sldNum" sz="quarter" idx="4"/>
          </p:nvPr>
        </p:nvSpPr>
        <p:spPr bwMode="auto">
          <a:xfrm>
            <a:off x="9455150" y="6248400"/>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mn-lt"/>
              </a:defRPr>
            </a:lvl1pPr>
          </a:lstStyle>
          <a:p>
            <a:pPr>
              <a:defRPr/>
            </a:pPr>
            <a:fld id="{845CA088-98AF-4DF2-8493-E1610DC2B74C}" type="slidenum">
              <a:rPr lang="en-US" altLang="en-US"/>
              <a:pPr>
                <a:defRPr/>
              </a:pPr>
              <a:t>‹#›</a:t>
            </a:fld>
            <a:endParaRPr lang="en-US" altLang="en-US"/>
          </a:p>
        </p:txBody>
      </p:sp>
      <p:pic>
        <p:nvPicPr>
          <p:cNvPr id="1032" name="Picture 11" descr="Official Seal of the California Department of Education"/>
          <p:cNvPicPr>
            <a:picLocks noChangeAspect="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390525" y="454025"/>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1"/>
          <p:cNvSpPr>
            <a:spLocks noChangeArrowheads="1"/>
          </p:cNvSpPr>
          <p:nvPr userDrawn="1"/>
        </p:nvSpPr>
        <p:spPr bwMode="auto">
          <a:xfrm>
            <a:off x="266700" y="1909746"/>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a:solidFill>
                  <a:schemeClr val="bg1"/>
                </a:solidFill>
                <a:latin typeface="Arial" panose="020B0604020202020204" pitchFamily="34" charset="0"/>
              </a:rPr>
              <a:t>TONY</a:t>
            </a:r>
            <a:r>
              <a:rPr lang="en-US" altLang="en-US" sz="1200" b="1" baseline="0">
                <a:solidFill>
                  <a:schemeClr val="bg1"/>
                </a:solidFill>
                <a:latin typeface="Arial" panose="020B0604020202020204" pitchFamily="34" charset="0"/>
              </a:rPr>
              <a:t> THURMOND</a:t>
            </a:r>
            <a:br>
              <a:rPr lang="en-US" altLang="en-US" sz="1000" b="1">
                <a:solidFill>
                  <a:schemeClr val="bg1"/>
                </a:solidFill>
                <a:latin typeface="Arial" panose="020B0604020202020204" pitchFamily="34" charset="0"/>
              </a:rPr>
            </a:br>
            <a:r>
              <a:rPr lang="en-US" altLang="en-US" sz="1000">
                <a:solidFill>
                  <a:schemeClr val="bg1"/>
                </a:solidFill>
                <a:latin typeface="Arial" panose="020B0604020202020204" pitchFamily="34" charset="0"/>
              </a:rPr>
              <a:t>State Superintendent </a:t>
            </a:r>
            <a:br>
              <a:rPr lang="en-US" altLang="en-US" sz="1000">
                <a:solidFill>
                  <a:schemeClr val="bg1"/>
                </a:solidFill>
                <a:latin typeface="Arial" panose="020B0604020202020204" pitchFamily="34" charset="0"/>
              </a:rPr>
            </a:br>
            <a:r>
              <a:rPr lang="en-US" altLang="en-US" sz="1000">
                <a:solidFill>
                  <a:schemeClr val="bg1"/>
                </a:solidFill>
                <a:latin typeface="Arial" panose="020B0604020202020204" pitchFamily="34" charset="0"/>
              </a:rPr>
              <a:t>of Public Instruction</a:t>
            </a:r>
            <a:endParaRPr lang="en-US" altLang="en-US" sz="1000">
              <a:solidFill>
                <a:schemeClr val="bg1"/>
              </a:solidFill>
            </a:endParaRPr>
          </a:p>
        </p:txBody>
      </p:sp>
      <p:pic>
        <p:nvPicPr>
          <p:cNvPr id="2" name="Picture 1"/>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79931" y="5442392"/>
            <a:ext cx="2075338" cy="1307216"/>
          </a:xfrm>
          <a:prstGeom prst="rect">
            <a:avLst/>
          </a:prstGeom>
        </p:spPr>
      </p:pic>
    </p:spTree>
    <p:extLst>
      <p:ext uri="{BB962C8B-B14F-4D97-AF65-F5344CB8AC3E}">
        <p14:creationId xmlns:p14="http://schemas.microsoft.com/office/powerpoint/2010/main" val="1876211889"/>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eaLnBrk="0" fontAlgn="base" hangingPunct="0">
        <a:spcBef>
          <a:spcPct val="0"/>
        </a:spcBef>
        <a:spcAft>
          <a:spcPct val="0"/>
        </a:spcAft>
        <a:defRPr sz="4400">
          <a:solidFill>
            <a:schemeClr val="tx2"/>
          </a:solidFill>
          <a:latin typeface="Arial" panose="020B0604020202020204" pitchFamily="34" charset="0"/>
        </a:defRPr>
      </a:lvl6pPr>
      <a:lvl7pPr marL="914400" algn="ctr" rtl="0" eaLnBrk="0" fontAlgn="base" hangingPunct="0">
        <a:spcBef>
          <a:spcPct val="0"/>
        </a:spcBef>
        <a:spcAft>
          <a:spcPct val="0"/>
        </a:spcAft>
        <a:defRPr sz="4400">
          <a:solidFill>
            <a:schemeClr val="tx2"/>
          </a:solidFill>
          <a:latin typeface="Arial" panose="020B0604020202020204" pitchFamily="34" charset="0"/>
        </a:defRPr>
      </a:lvl7pPr>
      <a:lvl8pPr marL="1371600" algn="ctr" rtl="0" eaLnBrk="0" fontAlgn="base" hangingPunct="0">
        <a:spcBef>
          <a:spcPct val="0"/>
        </a:spcBef>
        <a:spcAft>
          <a:spcPct val="0"/>
        </a:spcAft>
        <a:defRPr sz="4400">
          <a:solidFill>
            <a:schemeClr val="tx2"/>
          </a:solidFill>
          <a:latin typeface="Arial" panose="020B0604020202020204" pitchFamily="34" charset="0"/>
        </a:defRPr>
      </a:lvl8pPr>
      <a:lvl9pPr marL="1828800" algn="ctr" rtl="0" eaLnBrk="0" fontAlgn="base" hangingPunct="0">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mailto:KITFunds@cde.ca.gov" TargetMode="External"/><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mailto:KITfunds@cde.ca.gov" TargetMode="External"/><Relationship Id="rId2" Type="http://schemas.openxmlformats.org/officeDocument/2006/relationships/notesSlide" Target="../notesSlides/notesSlide40.xml"/><Relationship Id="rId1" Type="http://schemas.openxmlformats.org/officeDocument/2006/relationships/slideLayout" Target="../slideLayouts/slideLayout5.xml"/><Relationship Id="rId4" Type="http://schemas.openxmlformats.org/officeDocument/2006/relationships/image" Target="../media/image13.jp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883920"/>
            <a:ext cx="9144000" cy="2346960"/>
          </a:xfrm>
        </p:spPr>
        <p:txBody>
          <a:bodyPr/>
          <a:lstStyle/>
          <a:p>
            <a:r>
              <a:rPr lang="en-US" b="1"/>
              <a:t>Kitchen Infrastructure and Training (KIT)</a:t>
            </a:r>
            <a:br>
              <a:rPr lang="en-US" b="1"/>
            </a:br>
            <a:r>
              <a:rPr lang="en-US" b="1"/>
              <a:t>Orientation</a:t>
            </a:r>
          </a:p>
        </p:txBody>
      </p:sp>
      <p:sp>
        <p:nvSpPr>
          <p:cNvPr id="3" name="Content Placeholder 2"/>
          <p:cNvSpPr>
            <a:spLocks noGrp="1"/>
          </p:cNvSpPr>
          <p:nvPr>
            <p:ph idx="1"/>
          </p:nvPr>
        </p:nvSpPr>
        <p:spPr>
          <a:xfrm>
            <a:off x="2540000" y="3339573"/>
            <a:ext cx="9144000" cy="3058687"/>
          </a:xfrm>
        </p:spPr>
        <p:txBody>
          <a:bodyPr/>
          <a:lstStyle/>
          <a:p>
            <a:pPr marL="0" indent="0" algn="ctr">
              <a:buNone/>
            </a:pPr>
            <a:endParaRPr lang="en-US" sz="2800" b="1">
              <a:latin typeface="+mj-lt"/>
              <a:ea typeface="Verdana" panose="020B0604030504040204" pitchFamily="34" charset="0"/>
              <a:cs typeface="Verdana" panose="020B0604030504040204" pitchFamily="34" charset="0"/>
            </a:endParaRPr>
          </a:p>
          <a:p>
            <a:pPr marL="0" indent="0" algn="ctr">
              <a:buNone/>
            </a:pPr>
            <a:r>
              <a:rPr lang="en-US" sz="2800"/>
              <a:t>May 3, 2022</a:t>
            </a:r>
            <a:endParaRPr lang="en-US" sz="2800">
              <a:cs typeface="Arial"/>
            </a:endParaRPr>
          </a:p>
          <a:p>
            <a:pPr marL="0" indent="0" algn="ctr">
              <a:buNone/>
            </a:pPr>
            <a:endParaRPr lang="en-US" sz="2400"/>
          </a:p>
          <a:p>
            <a:pPr marL="0" indent="0" algn="ctr">
              <a:buNone/>
            </a:pPr>
            <a:r>
              <a:rPr lang="en-US" sz="2400"/>
              <a:t>Mike </a:t>
            </a:r>
            <a:r>
              <a:rPr lang="en-US" sz="2400" err="1"/>
              <a:t>Danzik</a:t>
            </a:r>
            <a:r>
              <a:rPr lang="en-US" sz="2400"/>
              <a:t>, Nutrition Education Consultant</a:t>
            </a:r>
            <a:endParaRPr lang="en-US" sz="2400">
              <a:cs typeface="Arial"/>
            </a:endParaRPr>
          </a:p>
          <a:p>
            <a:pPr marL="0" indent="0" algn="ctr">
              <a:buNone/>
            </a:pPr>
            <a:r>
              <a:rPr lang="en-US" sz="2400"/>
              <a:t>Jackie Richardson, Nutrition Education Administrator</a:t>
            </a:r>
            <a:endParaRPr lang="en-US" sz="2400">
              <a:cs typeface="Arial"/>
            </a:endParaRPr>
          </a:p>
          <a:p>
            <a:pPr marL="0" indent="0" algn="ctr">
              <a:buNone/>
            </a:pPr>
            <a:r>
              <a:rPr lang="en-US" sz="2400">
                <a:ea typeface="Verdana"/>
                <a:cs typeface="Verdana" panose="020B0604030504040204" pitchFamily="34" charset="0"/>
              </a:rPr>
              <a:t>California Department of Education, Nutrition Services Division</a:t>
            </a:r>
          </a:p>
          <a:p>
            <a:pPr marL="0" indent="0" algn="ctr">
              <a:buNone/>
            </a:pPr>
            <a:endParaRPr lang="en-US" sz="2800"/>
          </a:p>
        </p:txBody>
      </p:sp>
    </p:spTree>
    <p:extLst>
      <p:ext uri="{BB962C8B-B14F-4D97-AF65-F5344CB8AC3E}">
        <p14:creationId xmlns:p14="http://schemas.microsoft.com/office/powerpoint/2010/main" val="18734807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4CCC84C-B57A-4107-84E8-5824FC6D8152}"/>
              </a:ext>
            </a:extLst>
          </p:cNvPr>
          <p:cNvSpPr>
            <a:spLocks noGrp="1"/>
          </p:cNvSpPr>
          <p:nvPr>
            <p:ph type="title"/>
          </p:nvPr>
        </p:nvSpPr>
        <p:spPr/>
        <p:txBody>
          <a:bodyPr/>
          <a:lstStyle/>
          <a:p>
            <a:r>
              <a:rPr lang="en-US" dirty="0">
                <a:cs typeface="Arial"/>
              </a:rPr>
              <a:t>Funding Formula</a:t>
            </a:r>
            <a:endParaRPr lang="en-US" dirty="0"/>
          </a:p>
        </p:txBody>
      </p:sp>
      <p:sp>
        <p:nvSpPr>
          <p:cNvPr id="3" name="Content Placeholder 2">
            <a:extLst>
              <a:ext uri="{FF2B5EF4-FFF2-40B4-BE49-F238E27FC236}">
                <a16:creationId xmlns:a16="http://schemas.microsoft.com/office/drawing/2014/main" id="{6C19891F-EB93-7196-40A2-8BDC5A46ED02}"/>
              </a:ext>
            </a:extLst>
          </p:cNvPr>
          <p:cNvSpPr>
            <a:spLocks noGrp="1"/>
          </p:cNvSpPr>
          <p:nvPr>
            <p:ph sz="half" idx="1"/>
          </p:nvPr>
        </p:nvSpPr>
        <p:spPr/>
        <p:txBody>
          <a:bodyPr/>
          <a:lstStyle/>
          <a:p>
            <a:r>
              <a:rPr lang="en-US" dirty="0"/>
              <a:t>Infrastructure</a:t>
            </a:r>
          </a:p>
          <a:p>
            <a:r>
              <a:rPr lang="en-US" dirty="0"/>
              <a:t>Base funding $25,000</a:t>
            </a:r>
          </a:p>
          <a:p>
            <a:r>
              <a:rPr lang="en-US" dirty="0"/>
              <a:t>Remaining funds allocated proportionately to applicants having  </a:t>
            </a:r>
          </a:p>
          <a:p>
            <a:pPr marL="0" indent="0">
              <a:buNone/>
            </a:pPr>
            <a:r>
              <a:rPr lang="en-US" dirty="0"/>
              <a:t>  &gt; 50% F/RP meals</a:t>
            </a:r>
          </a:p>
        </p:txBody>
      </p:sp>
      <p:sp>
        <p:nvSpPr>
          <p:cNvPr id="4" name="Content Placeholder 3">
            <a:extLst>
              <a:ext uri="{FF2B5EF4-FFF2-40B4-BE49-F238E27FC236}">
                <a16:creationId xmlns:a16="http://schemas.microsoft.com/office/drawing/2014/main" id="{8B4BCA4F-0FD8-CA1F-48F9-7BBF33D8F817}"/>
              </a:ext>
            </a:extLst>
          </p:cNvPr>
          <p:cNvSpPr>
            <a:spLocks noGrp="1"/>
          </p:cNvSpPr>
          <p:nvPr>
            <p:ph sz="half" idx="2"/>
          </p:nvPr>
        </p:nvSpPr>
        <p:spPr>
          <a:xfrm>
            <a:off x="6813550" y="1981200"/>
            <a:ext cx="4978400" cy="4114800"/>
          </a:xfrm>
        </p:spPr>
        <p:txBody>
          <a:bodyPr/>
          <a:lstStyle/>
          <a:p>
            <a:r>
              <a:rPr lang="en-US" dirty="0"/>
              <a:t>Training</a:t>
            </a:r>
          </a:p>
          <a:p>
            <a:r>
              <a:rPr lang="en-US" dirty="0"/>
              <a:t>Base funding $2,000</a:t>
            </a:r>
          </a:p>
          <a:p>
            <a:r>
              <a:rPr lang="en-US" dirty="0"/>
              <a:t>Remaining funds allocated proportionately by the number of national school lunch meals served in October 2020 </a:t>
            </a:r>
          </a:p>
        </p:txBody>
      </p:sp>
    </p:spTree>
    <p:extLst>
      <p:ext uri="{BB962C8B-B14F-4D97-AF65-F5344CB8AC3E}">
        <p14:creationId xmlns:p14="http://schemas.microsoft.com/office/powerpoint/2010/main" val="26740189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F8569-BC26-45FD-B419-0D7CD2C7AE15}"/>
              </a:ext>
            </a:extLst>
          </p:cNvPr>
          <p:cNvSpPr>
            <a:spLocks noGrp="1"/>
          </p:cNvSpPr>
          <p:nvPr>
            <p:ph type="title"/>
          </p:nvPr>
        </p:nvSpPr>
        <p:spPr/>
        <p:txBody>
          <a:bodyPr/>
          <a:lstStyle/>
          <a:p>
            <a:r>
              <a:rPr lang="en-US" dirty="0">
                <a:cs typeface="Arial"/>
              </a:rPr>
              <a:t>Funding Update (1)</a:t>
            </a:r>
            <a:endParaRPr lang="en-US" dirty="0"/>
          </a:p>
        </p:txBody>
      </p:sp>
      <p:sp>
        <p:nvSpPr>
          <p:cNvPr id="3" name="Content Placeholder 2">
            <a:extLst>
              <a:ext uri="{FF2B5EF4-FFF2-40B4-BE49-F238E27FC236}">
                <a16:creationId xmlns:a16="http://schemas.microsoft.com/office/drawing/2014/main" id="{17ADA9BA-C526-476C-A3C2-145356F940B3}"/>
              </a:ext>
            </a:extLst>
          </p:cNvPr>
          <p:cNvSpPr>
            <a:spLocks noGrp="1"/>
          </p:cNvSpPr>
          <p:nvPr>
            <p:ph sz="half" idx="1"/>
          </p:nvPr>
        </p:nvSpPr>
        <p:spPr>
          <a:xfrm>
            <a:off x="2540000" y="1981200"/>
            <a:ext cx="5651500" cy="4114800"/>
          </a:xfrm>
        </p:spPr>
        <p:txBody>
          <a:bodyPr/>
          <a:lstStyle/>
          <a:p>
            <a:pPr>
              <a:spcBef>
                <a:spcPts val="0"/>
              </a:spcBef>
              <a:spcAft>
                <a:spcPts val="2400"/>
              </a:spcAft>
            </a:pPr>
            <a:r>
              <a:rPr lang="en-US" dirty="0">
                <a:cs typeface="Arial"/>
              </a:rPr>
              <a:t>Funding amounts are posted</a:t>
            </a:r>
          </a:p>
          <a:p>
            <a:pPr>
              <a:spcBef>
                <a:spcPts val="0"/>
              </a:spcBef>
              <a:spcAft>
                <a:spcPts val="2400"/>
              </a:spcAft>
            </a:pPr>
            <a:r>
              <a:rPr lang="en-US" dirty="0">
                <a:cs typeface="Arial"/>
              </a:rPr>
              <a:t>Funding distributed by County Offices of Education</a:t>
            </a:r>
          </a:p>
          <a:p>
            <a:pPr>
              <a:spcBef>
                <a:spcPts val="0"/>
              </a:spcBef>
              <a:spcAft>
                <a:spcPts val="2400"/>
              </a:spcAft>
            </a:pPr>
            <a:r>
              <a:rPr lang="en-US" dirty="0">
                <a:cs typeface="Arial"/>
              </a:rPr>
              <a:t>Deposit funds into the </a:t>
            </a:r>
            <a:r>
              <a:rPr lang="en-US" b="1" dirty="0">
                <a:cs typeface="Arial"/>
              </a:rPr>
              <a:t>General Fund Account</a:t>
            </a:r>
          </a:p>
        </p:txBody>
      </p:sp>
      <p:pic>
        <p:nvPicPr>
          <p:cNvPr id="6" name="Content Placeholder 5">
            <a:extLst>
              <a:ext uri="{FF2B5EF4-FFF2-40B4-BE49-F238E27FC236}">
                <a16:creationId xmlns:a16="http://schemas.microsoft.com/office/drawing/2014/main" id="{EAB184BE-0A9E-4002-883F-CEC3BCDFFEFF}"/>
              </a:ext>
              <a:ext uri="{C183D7F6-B498-43B3-948B-1728B52AA6E4}">
                <adec:decorative xmlns:adec="http://schemas.microsoft.com/office/drawing/2017/decorative" val="1"/>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8258175" y="2433637"/>
            <a:ext cx="3238500" cy="3000375"/>
          </a:xfrm>
        </p:spPr>
      </p:pic>
    </p:spTree>
    <p:extLst>
      <p:ext uri="{BB962C8B-B14F-4D97-AF65-F5344CB8AC3E}">
        <p14:creationId xmlns:p14="http://schemas.microsoft.com/office/powerpoint/2010/main" val="20679771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B46B6-A49F-4D7B-A651-C013B124D73C}"/>
              </a:ext>
            </a:extLst>
          </p:cNvPr>
          <p:cNvSpPr>
            <a:spLocks noGrp="1"/>
          </p:cNvSpPr>
          <p:nvPr>
            <p:ph type="title"/>
          </p:nvPr>
        </p:nvSpPr>
        <p:spPr/>
        <p:txBody>
          <a:bodyPr/>
          <a:lstStyle/>
          <a:p>
            <a:r>
              <a:rPr lang="en-US" dirty="0"/>
              <a:t>Question #1</a:t>
            </a:r>
          </a:p>
        </p:txBody>
      </p:sp>
      <p:sp>
        <p:nvSpPr>
          <p:cNvPr id="3" name="Content Placeholder 2">
            <a:extLst>
              <a:ext uri="{FF2B5EF4-FFF2-40B4-BE49-F238E27FC236}">
                <a16:creationId xmlns:a16="http://schemas.microsoft.com/office/drawing/2014/main" id="{6EC8C685-1856-44F6-A670-72C829051B1A}"/>
              </a:ext>
            </a:extLst>
          </p:cNvPr>
          <p:cNvSpPr>
            <a:spLocks noGrp="1"/>
          </p:cNvSpPr>
          <p:nvPr>
            <p:ph idx="1"/>
          </p:nvPr>
        </p:nvSpPr>
        <p:spPr/>
        <p:txBody>
          <a:bodyPr/>
          <a:lstStyle/>
          <a:p>
            <a:pPr marL="0" indent="0">
              <a:buNone/>
            </a:pPr>
            <a:r>
              <a:rPr lang="en-US" dirty="0"/>
              <a:t>For maximum flexibility, where should you deposit the KIT funds?</a:t>
            </a:r>
          </a:p>
          <a:p>
            <a:pPr marL="0" indent="0">
              <a:buNone/>
            </a:pPr>
            <a:endParaRPr lang="en-US" dirty="0"/>
          </a:p>
          <a:p>
            <a:pPr marL="514350" indent="-514350">
              <a:buFont typeface="+mj-lt"/>
              <a:buAutoNum type="alphaLcParenR"/>
            </a:pPr>
            <a:r>
              <a:rPr lang="en-US" dirty="0"/>
              <a:t>Offshore</a:t>
            </a:r>
          </a:p>
          <a:p>
            <a:pPr marL="514350" indent="-514350">
              <a:buFont typeface="+mj-lt"/>
              <a:buAutoNum type="alphaLcParenR"/>
            </a:pPr>
            <a:r>
              <a:rPr lang="en-US" b="1" dirty="0"/>
              <a:t>General Fund Account</a:t>
            </a:r>
          </a:p>
          <a:p>
            <a:pPr marL="514350" indent="-514350">
              <a:buFont typeface="+mj-lt"/>
              <a:buAutoNum type="alphaLcParenR"/>
            </a:pPr>
            <a:r>
              <a:rPr lang="en-US" dirty="0"/>
              <a:t>Cafeteria/Fund 13</a:t>
            </a:r>
          </a:p>
          <a:p>
            <a:pPr marL="514350" indent="-514350">
              <a:buFont typeface="+mj-lt"/>
              <a:buAutoNum type="alphaLcParenR"/>
            </a:pPr>
            <a:r>
              <a:rPr lang="en-US" dirty="0"/>
              <a:t>None of the above</a:t>
            </a:r>
          </a:p>
        </p:txBody>
      </p:sp>
    </p:spTree>
    <p:extLst>
      <p:ext uri="{BB962C8B-B14F-4D97-AF65-F5344CB8AC3E}">
        <p14:creationId xmlns:p14="http://schemas.microsoft.com/office/powerpoint/2010/main" val="29998993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5335F-525D-B815-C9BF-87D62B99967C}"/>
              </a:ext>
            </a:extLst>
          </p:cNvPr>
          <p:cNvSpPr>
            <a:spLocks noGrp="1"/>
          </p:cNvSpPr>
          <p:nvPr>
            <p:ph type="title"/>
          </p:nvPr>
        </p:nvSpPr>
        <p:spPr/>
        <p:txBody>
          <a:bodyPr/>
          <a:lstStyle/>
          <a:p>
            <a:r>
              <a:rPr lang="en-US">
                <a:cs typeface="Arial"/>
              </a:rPr>
              <a:t>Accounting Details (1)</a:t>
            </a:r>
            <a:endParaRPr lang="en-US"/>
          </a:p>
        </p:txBody>
      </p:sp>
      <p:sp>
        <p:nvSpPr>
          <p:cNvPr id="3" name="Content Placeholder 2">
            <a:extLst>
              <a:ext uri="{FF2B5EF4-FFF2-40B4-BE49-F238E27FC236}">
                <a16:creationId xmlns:a16="http://schemas.microsoft.com/office/drawing/2014/main" id="{D4D39D94-BF13-45B2-68B7-0E1ED3F38C33}"/>
              </a:ext>
            </a:extLst>
          </p:cNvPr>
          <p:cNvSpPr>
            <a:spLocks noGrp="1"/>
          </p:cNvSpPr>
          <p:nvPr>
            <p:ph idx="1"/>
          </p:nvPr>
        </p:nvSpPr>
        <p:spPr>
          <a:xfrm>
            <a:off x="2539999" y="2133600"/>
            <a:ext cx="8536318" cy="4114800"/>
          </a:xfrm>
        </p:spPr>
        <p:txBody>
          <a:bodyPr/>
          <a:lstStyle/>
          <a:p>
            <a:r>
              <a:rPr lang="en-US" dirty="0">
                <a:cs typeface="Arial"/>
              </a:rPr>
              <a:t>Deposit KIT funds into the </a:t>
            </a:r>
            <a:r>
              <a:rPr lang="en-US" b="1" dirty="0">
                <a:cs typeface="Arial"/>
              </a:rPr>
              <a:t>General Fund Account</a:t>
            </a:r>
          </a:p>
          <a:p>
            <a:r>
              <a:rPr lang="en-US" dirty="0">
                <a:cs typeface="Arial"/>
              </a:rPr>
              <a:t>Track infrastructure and training funds </a:t>
            </a:r>
            <a:r>
              <a:rPr lang="en-US" b="1" dirty="0">
                <a:cs typeface="Arial"/>
              </a:rPr>
              <a:t>separately</a:t>
            </a:r>
          </a:p>
          <a:p>
            <a:r>
              <a:rPr lang="en-US" dirty="0">
                <a:cs typeface="Arial"/>
              </a:rPr>
              <a:t>For maximum flexibility, keep KIT funds </a:t>
            </a:r>
            <a:r>
              <a:rPr lang="en-US" b="1" dirty="0">
                <a:cs typeface="Arial"/>
              </a:rPr>
              <a:t>separate</a:t>
            </a:r>
            <a:r>
              <a:rPr lang="en-US" dirty="0">
                <a:cs typeface="Arial"/>
              </a:rPr>
              <a:t> from Fund 13</a:t>
            </a:r>
          </a:p>
          <a:p>
            <a:r>
              <a:rPr lang="en-US" dirty="0">
                <a:cs typeface="Arial"/>
              </a:rPr>
              <a:t>Indirect costs may not be charged to this funding</a:t>
            </a:r>
          </a:p>
          <a:p>
            <a:endParaRPr lang="en-US" dirty="0">
              <a:cs typeface="Arial"/>
            </a:endParaRPr>
          </a:p>
          <a:p>
            <a:endParaRPr lang="en-US" dirty="0">
              <a:cs typeface="Arial"/>
            </a:endParaRPr>
          </a:p>
          <a:p>
            <a:endParaRPr lang="en-US" dirty="0">
              <a:cs typeface="Arial"/>
            </a:endParaRPr>
          </a:p>
        </p:txBody>
      </p:sp>
    </p:spTree>
    <p:extLst>
      <p:ext uri="{BB962C8B-B14F-4D97-AF65-F5344CB8AC3E}">
        <p14:creationId xmlns:p14="http://schemas.microsoft.com/office/powerpoint/2010/main" val="17228596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5335F-525D-B815-C9BF-87D62B99967C}"/>
              </a:ext>
            </a:extLst>
          </p:cNvPr>
          <p:cNvSpPr>
            <a:spLocks noGrp="1"/>
          </p:cNvSpPr>
          <p:nvPr>
            <p:ph type="title"/>
          </p:nvPr>
        </p:nvSpPr>
        <p:spPr/>
        <p:txBody>
          <a:bodyPr/>
          <a:lstStyle/>
          <a:p>
            <a:r>
              <a:rPr lang="en-US">
                <a:cs typeface="Arial"/>
              </a:rPr>
              <a:t>Accounting Details (2)</a:t>
            </a:r>
            <a:endParaRPr lang="en-US"/>
          </a:p>
        </p:txBody>
      </p:sp>
      <p:sp>
        <p:nvSpPr>
          <p:cNvPr id="3" name="Content Placeholder 2">
            <a:extLst>
              <a:ext uri="{FF2B5EF4-FFF2-40B4-BE49-F238E27FC236}">
                <a16:creationId xmlns:a16="http://schemas.microsoft.com/office/drawing/2014/main" id="{D4D39D94-BF13-45B2-68B7-0E1ED3F38C33}"/>
              </a:ext>
            </a:extLst>
          </p:cNvPr>
          <p:cNvSpPr>
            <a:spLocks noGrp="1"/>
          </p:cNvSpPr>
          <p:nvPr>
            <p:ph idx="1"/>
          </p:nvPr>
        </p:nvSpPr>
        <p:spPr>
          <a:xfrm>
            <a:off x="2540000" y="1752600"/>
            <a:ext cx="9144000" cy="4114800"/>
          </a:xfrm>
        </p:spPr>
        <p:txBody>
          <a:bodyPr/>
          <a:lstStyle/>
          <a:p>
            <a:pPr marL="0" indent="0">
              <a:buNone/>
            </a:pPr>
            <a:r>
              <a:rPr lang="en-US" sz="2800" dirty="0">
                <a:cs typeface="Arial"/>
              </a:rPr>
              <a:t>To supplement KIT funds with Cafeteria Funds:</a:t>
            </a:r>
          </a:p>
          <a:p>
            <a:pPr lvl="0"/>
            <a:endParaRPr lang="en-US" sz="1600" b="1" dirty="0"/>
          </a:p>
          <a:p>
            <a:pPr lvl="0"/>
            <a:r>
              <a:rPr lang="en-US" sz="2800" b="1" dirty="0"/>
              <a:t>Written </a:t>
            </a:r>
            <a:r>
              <a:rPr lang="en-US" sz="2800" b="1" dirty="0" err="1"/>
              <a:t>PREapproval</a:t>
            </a:r>
            <a:r>
              <a:rPr lang="en-US" sz="2800" b="1" dirty="0"/>
              <a:t> from the CDE</a:t>
            </a:r>
            <a:endParaRPr lang="en-US" sz="2800" dirty="0"/>
          </a:p>
          <a:p>
            <a:pPr lvl="0"/>
            <a:r>
              <a:rPr lang="en-US" sz="2800" dirty="0"/>
              <a:t>Follow federal procurement requirements</a:t>
            </a:r>
          </a:p>
          <a:p>
            <a:pPr lvl="0"/>
            <a:r>
              <a:rPr lang="en-US" sz="2800" dirty="0"/>
              <a:t>Expenses may be reviewed during an Administrative Review</a:t>
            </a:r>
          </a:p>
          <a:p>
            <a:endParaRPr lang="en-US" sz="2000" dirty="0">
              <a:cs typeface="Arial"/>
            </a:endParaRPr>
          </a:p>
          <a:p>
            <a:r>
              <a:rPr lang="en-US" sz="2800" dirty="0"/>
              <a:t>Cafeteria fund expenditures not in compliance with federal regulation may be subject to disallowance.</a:t>
            </a:r>
          </a:p>
          <a:p>
            <a:endParaRPr lang="en-US" sz="2800" dirty="0">
              <a:cs typeface="Arial"/>
            </a:endParaRPr>
          </a:p>
          <a:p>
            <a:endParaRPr lang="en-US" dirty="0">
              <a:cs typeface="Arial"/>
            </a:endParaRPr>
          </a:p>
        </p:txBody>
      </p:sp>
    </p:spTree>
    <p:extLst>
      <p:ext uri="{BB962C8B-B14F-4D97-AF65-F5344CB8AC3E}">
        <p14:creationId xmlns:p14="http://schemas.microsoft.com/office/powerpoint/2010/main" val="13857576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5335F-525D-B815-C9BF-87D62B99967C}"/>
              </a:ext>
            </a:extLst>
          </p:cNvPr>
          <p:cNvSpPr>
            <a:spLocks noGrp="1"/>
          </p:cNvSpPr>
          <p:nvPr>
            <p:ph type="title"/>
          </p:nvPr>
        </p:nvSpPr>
        <p:spPr/>
        <p:txBody>
          <a:bodyPr/>
          <a:lstStyle/>
          <a:p>
            <a:r>
              <a:rPr lang="en-US">
                <a:cs typeface="Arial"/>
              </a:rPr>
              <a:t>Accounting Details (3)</a:t>
            </a:r>
            <a:endParaRPr lang="en-US"/>
          </a:p>
        </p:txBody>
      </p:sp>
      <p:sp>
        <p:nvSpPr>
          <p:cNvPr id="3" name="Content Placeholder 2">
            <a:extLst>
              <a:ext uri="{FF2B5EF4-FFF2-40B4-BE49-F238E27FC236}">
                <a16:creationId xmlns:a16="http://schemas.microsoft.com/office/drawing/2014/main" id="{D4D39D94-BF13-45B2-68B7-0E1ED3F38C33}"/>
              </a:ext>
            </a:extLst>
          </p:cNvPr>
          <p:cNvSpPr>
            <a:spLocks noGrp="1"/>
          </p:cNvSpPr>
          <p:nvPr>
            <p:ph idx="1"/>
          </p:nvPr>
        </p:nvSpPr>
        <p:spPr>
          <a:xfrm>
            <a:off x="2540000" y="1981200"/>
            <a:ext cx="9144000" cy="4876800"/>
          </a:xfrm>
        </p:spPr>
        <p:txBody>
          <a:bodyPr/>
          <a:lstStyle/>
          <a:p>
            <a:r>
              <a:rPr lang="en-US" dirty="0">
                <a:cs typeface="Arial"/>
              </a:rPr>
              <a:t>PCA 25590</a:t>
            </a:r>
          </a:p>
          <a:p>
            <a:endParaRPr lang="en-US" dirty="0"/>
          </a:p>
          <a:p>
            <a:r>
              <a:rPr lang="en-US" dirty="0"/>
              <a:t>SACS Resource Codes </a:t>
            </a:r>
          </a:p>
          <a:p>
            <a:pPr lvl="1"/>
            <a:r>
              <a:rPr lang="en-US" sz="3200" dirty="0"/>
              <a:t>7028: Kitchen infrastructure and equipment</a:t>
            </a:r>
          </a:p>
          <a:p>
            <a:pPr lvl="1"/>
            <a:r>
              <a:rPr lang="en-US" sz="3200" dirty="0"/>
              <a:t>7029: Food service staff training</a:t>
            </a:r>
            <a:endParaRPr lang="en-US" sz="3200" dirty="0">
              <a:cs typeface="Arial"/>
            </a:endParaRPr>
          </a:p>
          <a:p>
            <a:endParaRPr lang="en-US" dirty="0"/>
          </a:p>
          <a:p>
            <a:r>
              <a:rPr lang="en-US" dirty="0"/>
              <a:t>Revenue Object Code: 8520</a:t>
            </a:r>
            <a:endParaRPr lang="en-US" dirty="0">
              <a:cs typeface="Arial"/>
            </a:endParaRPr>
          </a:p>
          <a:p>
            <a:endParaRPr lang="en-US" dirty="0">
              <a:cs typeface="Arial"/>
            </a:endParaRPr>
          </a:p>
        </p:txBody>
      </p:sp>
    </p:spTree>
    <p:extLst>
      <p:ext uri="{BB962C8B-B14F-4D97-AF65-F5344CB8AC3E}">
        <p14:creationId xmlns:p14="http://schemas.microsoft.com/office/powerpoint/2010/main" val="33375065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F8569-BC26-45FD-B419-0D7CD2C7AE15}"/>
              </a:ext>
            </a:extLst>
          </p:cNvPr>
          <p:cNvSpPr>
            <a:spLocks noGrp="1"/>
          </p:cNvSpPr>
          <p:nvPr>
            <p:ph type="title"/>
          </p:nvPr>
        </p:nvSpPr>
        <p:spPr/>
        <p:txBody>
          <a:bodyPr/>
          <a:lstStyle/>
          <a:p>
            <a:r>
              <a:rPr lang="en-US" dirty="0">
                <a:cs typeface="Arial"/>
              </a:rPr>
              <a:t>Document Expenses</a:t>
            </a:r>
            <a:endParaRPr lang="en-US" dirty="0"/>
          </a:p>
        </p:txBody>
      </p:sp>
      <p:sp>
        <p:nvSpPr>
          <p:cNvPr id="3" name="Content Placeholder 2">
            <a:extLst>
              <a:ext uri="{FF2B5EF4-FFF2-40B4-BE49-F238E27FC236}">
                <a16:creationId xmlns:a16="http://schemas.microsoft.com/office/drawing/2014/main" id="{17ADA9BA-C526-476C-A3C2-145356F940B3}"/>
              </a:ext>
            </a:extLst>
          </p:cNvPr>
          <p:cNvSpPr>
            <a:spLocks noGrp="1"/>
          </p:cNvSpPr>
          <p:nvPr>
            <p:ph sz="half" idx="1"/>
          </p:nvPr>
        </p:nvSpPr>
        <p:spPr>
          <a:xfrm>
            <a:off x="2540000" y="1728158"/>
            <a:ext cx="8726098" cy="5129842"/>
          </a:xfrm>
        </p:spPr>
        <p:txBody>
          <a:bodyPr/>
          <a:lstStyle/>
          <a:p>
            <a:pPr>
              <a:spcBef>
                <a:spcPts val="0"/>
              </a:spcBef>
              <a:spcAft>
                <a:spcPts val="2400"/>
              </a:spcAft>
            </a:pPr>
            <a:r>
              <a:rPr lang="en-US" sz="2800" dirty="0"/>
              <a:t>Keep records of:</a:t>
            </a:r>
          </a:p>
          <a:p>
            <a:pPr lvl="1">
              <a:spcBef>
                <a:spcPts val="0"/>
              </a:spcBef>
              <a:spcAft>
                <a:spcPts val="2400"/>
              </a:spcAft>
            </a:pPr>
            <a:r>
              <a:rPr lang="en-US" dirty="0"/>
              <a:t>Equipment or infrastructure bids, quotes, and payments.  </a:t>
            </a:r>
          </a:p>
          <a:p>
            <a:pPr lvl="1">
              <a:spcBef>
                <a:spcPts val="0"/>
              </a:spcBef>
              <a:spcAft>
                <a:spcPts val="2400"/>
              </a:spcAft>
            </a:pPr>
            <a:r>
              <a:rPr lang="en-US" dirty="0"/>
              <a:t>Equipment delivery dates, dates when infrastructure work was completed and by whom.</a:t>
            </a:r>
          </a:p>
          <a:p>
            <a:pPr lvl="1">
              <a:spcBef>
                <a:spcPts val="0"/>
              </a:spcBef>
              <a:spcAft>
                <a:spcPts val="2400"/>
              </a:spcAft>
            </a:pPr>
            <a:r>
              <a:rPr lang="en-US" dirty="0"/>
              <a:t>Training date and time, title, training objectives, name of trainer, training type, attendance log, and itemized costs for the training, including travel.</a:t>
            </a:r>
          </a:p>
          <a:p>
            <a:pPr>
              <a:spcBef>
                <a:spcPts val="0"/>
              </a:spcBef>
              <a:spcAft>
                <a:spcPts val="2400"/>
              </a:spcAft>
            </a:pPr>
            <a:endParaRPr lang="en-US" dirty="0">
              <a:cs typeface="Arial"/>
            </a:endParaRPr>
          </a:p>
          <a:p>
            <a:pPr marL="0" indent="0">
              <a:spcBef>
                <a:spcPts val="0"/>
              </a:spcBef>
              <a:spcAft>
                <a:spcPts val="2400"/>
              </a:spcAft>
              <a:buNone/>
            </a:pPr>
            <a:endParaRPr lang="en-US" dirty="0">
              <a:cs typeface="Arial"/>
            </a:endParaRPr>
          </a:p>
        </p:txBody>
      </p:sp>
    </p:spTree>
    <p:extLst>
      <p:ext uri="{BB962C8B-B14F-4D97-AF65-F5344CB8AC3E}">
        <p14:creationId xmlns:p14="http://schemas.microsoft.com/office/powerpoint/2010/main" val="25023262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5335F-525D-B815-C9BF-87D62B99967C}"/>
              </a:ext>
            </a:extLst>
          </p:cNvPr>
          <p:cNvSpPr>
            <a:spLocks noGrp="1"/>
          </p:cNvSpPr>
          <p:nvPr>
            <p:ph type="title"/>
          </p:nvPr>
        </p:nvSpPr>
        <p:spPr/>
        <p:txBody>
          <a:bodyPr/>
          <a:lstStyle/>
          <a:p>
            <a:r>
              <a:rPr lang="en-US" dirty="0">
                <a:cs typeface="Arial"/>
              </a:rPr>
              <a:t>Reminder</a:t>
            </a:r>
            <a:endParaRPr lang="en-US" dirty="0"/>
          </a:p>
        </p:txBody>
      </p:sp>
      <p:sp>
        <p:nvSpPr>
          <p:cNvPr id="3" name="Content Placeholder 2">
            <a:extLst>
              <a:ext uri="{FF2B5EF4-FFF2-40B4-BE49-F238E27FC236}">
                <a16:creationId xmlns:a16="http://schemas.microsoft.com/office/drawing/2014/main" id="{D4D39D94-BF13-45B2-68B7-0E1ED3F38C33}"/>
              </a:ext>
            </a:extLst>
          </p:cNvPr>
          <p:cNvSpPr>
            <a:spLocks noGrp="1"/>
          </p:cNvSpPr>
          <p:nvPr>
            <p:ph idx="1"/>
          </p:nvPr>
        </p:nvSpPr>
        <p:spPr/>
        <p:txBody>
          <a:bodyPr/>
          <a:lstStyle/>
          <a:p>
            <a:pPr marL="0" indent="0">
              <a:buNone/>
            </a:pPr>
            <a:r>
              <a:rPr lang="en-US" sz="3600" dirty="0"/>
              <a:t>Funds must be used </a:t>
            </a:r>
            <a:r>
              <a:rPr lang="en-US" sz="3600" b="1" u="sng" dirty="0"/>
              <a:t>only</a:t>
            </a:r>
            <a:r>
              <a:rPr lang="en-US" sz="3600" dirty="0"/>
              <a:t> for the purposes for which they were awarded. </a:t>
            </a:r>
          </a:p>
          <a:p>
            <a:pPr marL="0" indent="0">
              <a:buNone/>
            </a:pPr>
            <a:endParaRPr lang="en-US" sz="3600" dirty="0"/>
          </a:p>
          <a:p>
            <a:pPr marL="0" indent="0">
              <a:buNone/>
            </a:pPr>
            <a:r>
              <a:rPr lang="en-US" sz="3600" b="1" dirty="0"/>
              <a:t>You may not </a:t>
            </a:r>
            <a:r>
              <a:rPr lang="en-US" sz="3600" dirty="0"/>
              <a:t>use training funds for kitchen infrastructure efforts, or vice versa.</a:t>
            </a:r>
          </a:p>
        </p:txBody>
      </p:sp>
    </p:spTree>
    <p:extLst>
      <p:ext uri="{BB962C8B-B14F-4D97-AF65-F5344CB8AC3E}">
        <p14:creationId xmlns:p14="http://schemas.microsoft.com/office/powerpoint/2010/main" val="13357509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a:extLst>
              <a:ext uri="{FF2B5EF4-FFF2-40B4-BE49-F238E27FC236}">
                <a16:creationId xmlns:a16="http://schemas.microsoft.com/office/drawing/2014/main" id="{48D90F38-511E-4FCE-A1EA-3A16553E6C09}"/>
              </a:ext>
              <a:ext uri="{C183D7F6-B498-43B3-948B-1728B52AA6E4}">
                <adec:decorative xmlns:adec="http://schemas.microsoft.com/office/drawing/2017/decorative" val="1"/>
              </a:ext>
            </a:extLst>
          </p:cNvPr>
          <p:cNvPicPr>
            <a:picLocks noGrp="1" noChangeAspect="1"/>
          </p:cNvPicPr>
          <p:nvPr>
            <p:ph sz="half" idx="2"/>
          </p:nvPr>
        </p:nvPicPr>
        <p:blipFill rotWithShape="1">
          <a:blip r:embed="rId3">
            <a:extLst>
              <a:ext uri="{28A0092B-C50C-407E-A947-70E740481C1C}">
                <a14:useLocalDpi xmlns:a14="http://schemas.microsoft.com/office/drawing/2010/main" val="0"/>
              </a:ext>
            </a:extLst>
          </a:blip>
          <a:srcRect l="10828" t="10471" r="3157" b="8145"/>
          <a:stretch/>
        </p:blipFill>
        <p:spPr>
          <a:xfrm>
            <a:off x="9201150" y="2657475"/>
            <a:ext cx="2990850" cy="2667000"/>
          </a:xfrm>
        </p:spPr>
      </p:pic>
      <p:sp>
        <p:nvSpPr>
          <p:cNvPr id="2" name="Title 1">
            <a:extLst>
              <a:ext uri="{FF2B5EF4-FFF2-40B4-BE49-F238E27FC236}">
                <a16:creationId xmlns:a16="http://schemas.microsoft.com/office/drawing/2014/main" id="{A90F8569-BC26-45FD-B419-0D7CD2C7AE15}"/>
              </a:ext>
            </a:extLst>
          </p:cNvPr>
          <p:cNvSpPr>
            <a:spLocks noGrp="1"/>
          </p:cNvSpPr>
          <p:nvPr>
            <p:ph type="title"/>
          </p:nvPr>
        </p:nvSpPr>
        <p:spPr/>
        <p:txBody>
          <a:bodyPr/>
          <a:lstStyle/>
          <a:p>
            <a:r>
              <a:rPr lang="en-US" dirty="0">
                <a:cs typeface="Arial"/>
              </a:rPr>
              <a:t>Allowable and Unallowable Costs</a:t>
            </a:r>
            <a:endParaRPr lang="en-US" dirty="0"/>
          </a:p>
        </p:txBody>
      </p:sp>
      <p:sp>
        <p:nvSpPr>
          <p:cNvPr id="3" name="Content Placeholder 2">
            <a:extLst>
              <a:ext uri="{FF2B5EF4-FFF2-40B4-BE49-F238E27FC236}">
                <a16:creationId xmlns:a16="http://schemas.microsoft.com/office/drawing/2014/main" id="{17ADA9BA-C526-476C-A3C2-145356F940B3}"/>
              </a:ext>
            </a:extLst>
          </p:cNvPr>
          <p:cNvSpPr>
            <a:spLocks noGrp="1"/>
          </p:cNvSpPr>
          <p:nvPr>
            <p:ph sz="half" idx="1"/>
          </p:nvPr>
        </p:nvSpPr>
        <p:spPr>
          <a:xfrm>
            <a:off x="2616199" y="1714501"/>
            <a:ext cx="7194551" cy="4114800"/>
          </a:xfrm>
        </p:spPr>
        <p:txBody>
          <a:bodyPr/>
          <a:lstStyle/>
          <a:p>
            <a:pPr marL="0" indent="0">
              <a:spcBef>
                <a:spcPts val="0"/>
              </a:spcBef>
              <a:spcAft>
                <a:spcPts val="2400"/>
              </a:spcAft>
              <a:buNone/>
            </a:pPr>
            <a:r>
              <a:rPr lang="en-US" sz="2800" b="1" dirty="0"/>
              <a:t>Kitchen Infrastructure and Equipment</a:t>
            </a:r>
          </a:p>
          <a:p>
            <a:pPr marL="0" indent="0">
              <a:spcBef>
                <a:spcPts val="0"/>
              </a:spcBef>
              <a:spcAft>
                <a:spcPts val="2400"/>
              </a:spcAft>
              <a:buNone/>
            </a:pPr>
            <a:r>
              <a:rPr lang="en-US" sz="2800" dirty="0">
                <a:cs typeface="Arial"/>
              </a:rPr>
              <a:t>Purpose: Increase pupil access to, or improve the quality of, fresh and nutritious school meals.</a:t>
            </a:r>
            <a:endParaRPr lang="en-US" sz="2800" b="1" dirty="0">
              <a:cs typeface="Arial"/>
            </a:endParaRPr>
          </a:p>
          <a:p>
            <a:pPr marL="0" indent="0">
              <a:spcBef>
                <a:spcPts val="0"/>
              </a:spcBef>
              <a:spcAft>
                <a:spcPts val="2400"/>
              </a:spcAft>
              <a:buNone/>
            </a:pPr>
            <a:r>
              <a:rPr lang="en-US" sz="2800" b="1" dirty="0">
                <a:cs typeface="Arial"/>
              </a:rPr>
              <a:t>Training</a:t>
            </a:r>
          </a:p>
          <a:p>
            <a:pPr marL="0" indent="0">
              <a:spcBef>
                <a:spcPts val="0"/>
              </a:spcBef>
              <a:spcAft>
                <a:spcPts val="2400"/>
              </a:spcAft>
              <a:buNone/>
            </a:pPr>
            <a:r>
              <a:rPr lang="en-US" sz="2800" dirty="0">
                <a:cs typeface="Arial"/>
              </a:rPr>
              <a:t>Purpose: Promote nutritious foods, which may include training on food preparation, healthy food marketing, and changing the school lunchroom environment</a:t>
            </a:r>
          </a:p>
        </p:txBody>
      </p:sp>
    </p:spTree>
    <p:extLst>
      <p:ext uri="{BB962C8B-B14F-4D97-AF65-F5344CB8AC3E}">
        <p14:creationId xmlns:p14="http://schemas.microsoft.com/office/powerpoint/2010/main" val="9307789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F8569-BC26-45FD-B419-0D7CD2C7AE15}"/>
              </a:ext>
            </a:extLst>
          </p:cNvPr>
          <p:cNvSpPr>
            <a:spLocks noGrp="1"/>
          </p:cNvSpPr>
          <p:nvPr>
            <p:ph type="title"/>
          </p:nvPr>
        </p:nvSpPr>
        <p:spPr/>
        <p:txBody>
          <a:bodyPr/>
          <a:lstStyle/>
          <a:p>
            <a:r>
              <a:rPr lang="en-US" dirty="0">
                <a:cs typeface="Arial"/>
              </a:rPr>
              <a:t>Kitchen Infrastructure</a:t>
            </a:r>
            <a:br>
              <a:rPr lang="en-US" dirty="0">
                <a:cs typeface="Arial"/>
              </a:rPr>
            </a:br>
            <a:r>
              <a:rPr lang="en-US" dirty="0">
                <a:cs typeface="Arial"/>
              </a:rPr>
              <a:t>and Equipment</a:t>
            </a:r>
            <a:endParaRPr lang="en-US" dirty="0"/>
          </a:p>
        </p:txBody>
      </p:sp>
      <p:sp>
        <p:nvSpPr>
          <p:cNvPr id="3" name="Content Placeholder 2">
            <a:extLst>
              <a:ext uri="{FF2B5EF4-FFF2-40B4-BE49-F238E27FC236}">
                <a16:creationId xmlns:a16="http://schemas.microsoft.com/office/drawing/2014/main" id="{17ADA9BA-C526-476C-A3C2-145356F940B3}"/>
              </a:ext>
            </a:extLst>
          </p:cNvPr>
          <p:cNvSpPr>
            <a:spLocks noGrp="1"/>
          </p:cNvSpPr>
          <p:nvPr>
            <p:ph sz="half" idx="1"/>
          </p:nvPr>
        </p:nvSpPr>
        <p:spPr>
          <a:xfrm>
            <a:off x="2539998" y="1963210"/>
            <a:ext cx="8071295" cy="4735302"/>
          </a:xfrm>
        </p:spPr>
        <p:txBody>
          <a:bodyPr/>
          <a:lstStyle/>
          <a:p>
            <a:pPr marL="0" indent="0">
              <a:spcBef>
                <a:spcPts val="0"/>
              </a:spcBef>
              <a:spcAft>
                <a:spcPts val="2400"/>
              </a:spcAft>
              <a:buNone/>
            </a:pPr>
            <a:r>
              <a:rPr lang="en-US" sz="2800" b="1" dirty="0"/>
              <a:t>Four Categories of Allowable Expenditures</a:t>
            </a:r>
          </a:p>
          <a:p>
            <a:pPr marL="0" indent="0">
              <a:spcBef>
                <a:spcPts val="0"/>
              </a:spcBef>
              <a:spcAft>
                <a:spcPts val="2400"/>
              </a:spcAft>
              <a:buNone/>
            </a:pPr>
            <a:r>
              <a:rPr lang="en-US" sz="2800" i="1" dirty="0"/>
              <a:t>Purchase, repair, or infrastructure improvements:</a:t>
            </a:r>
            <a:endParaRPr lang="en-US" sz="2800" i="1" dirty="0">
              <a:cs typeface="Arial"/>
            </a:endParaRPr>
          </a:p>
          <a:p>
            <a:pPr>
              <a:spcBef>
                <a:spcPts val="0"/>
              </a:spcBef>
              <a:spcAft>
                <a:spcPts val="2400"/>
              </a:spcAft>
            </a:pPr>
            <a:r>
              <a:rPr lang="en-US" sz="2800" dirty="0"/>
              <a:t>Cooking equipment </a:t>
            </a:r>
            <a:endParaRPr lang="en-US" sz="2800" dirty="0">
              <a:cs typeface="Arial"/>
            </a:endParaRPr>
          </a:p>
          <a:p>
            <a:pPr>
              <a:spcBef>
                <a:spcPts val="0"/>
              </a:spcBef>
              <a:spcAft>
                <a:spcPts val="2400"/>
              </a:spcAft>
            </a:pPr>
            <a:r>
              <a:rPr lang="en-US" sz="2800" dirty="0"/>
              <a:t>Service equipment </a:t>
            </a:r>
            <a:endParaRPr lang="en-US" sz="2800" dirty="0">
              <a:cs typeface="Arial"/>
            </a:endParaRPr>
          </a:p>
          <a:p>
            <a:pPr>
              <a:spcBef>
                <a:spcPts val="0"/>
              </a:spcBef>
              <a:spcAft>
                <a:spcPts val="2400"/>
              </a:spcAft>
            </a:pPr>
            <a:r>
              <a:rPr lang="en-US" sz="2800" dirty="0"/>
              <a:t>Refrigeration and storage </a:t>
            </a:r>
            <a:endParaRPr lang="en-US" sz="2800" dirty="0">
              <a:cs typeface="Arial"/>
            </a:endParaRPr>
          </a:p>
          <a:p>
            <a:pPr>
              <a:spcBef>
                <a:spcPts val="0"/>
              </a:spcBef>
              <a:spcAft>
                <a:spcPts val="0"/>
              </a:spcAft>
            </a:pPr>
            <a:r>
              <a:rPr lang="en-US" sz="2800" dirty="0"/>
              <a:t>Transportation of ingredients, meals, </a:t>
            </a:r>
          </a:p>
          <a:p>
            <a:pPr marL="339725" indent="0">
              <a:spcBef>
                <a:spcPts val="0"/>
              </a:spcBef>
              <a:spcAft>
                <a:spcPts val="1200"/>
              </a:spcAft>
              <a:buNone/>
            </a:pPr>
            <a:r>
              <a:rPr lang="en-US" sz="2800" dirty="0"/>
              <a:t>and equipment between sites</a:t>
            </a:r>
            <a:endParaRPr lang="en-US" sz="2800" dirty="0">
              <a:cs typeface="Arial"/>
            </a:endParaRPr>
          </a:p>
          <a:p>
            <a:pPr marL="0" indent="0">
              <a:spcBef>
                <a:spcPts val="0"/>
              </a:spcBef>
              <a:spcAft>
                <a:spcPts val="1200"/>
              </a:spcAft>
              <a:buNone/>
            </a:pPr>
            <a:endParaRPr lang="en-US" dirty="0"/>
          </a:p>
          <a:p>
            <a:pPr marL="0" indent="0">
              <a:buNone/>
            </a:pPr>
            <a:endParaRPr lang="en-US" dirty="0">
              <a:cs typeface="Arial"/>
            </a:endParaRPr>
          </a:p>
        </p:txBody>
      </p:sp>
      <p:pic>
        <p:nvPicPr>
          <p:cNvPr id="8" name="Content Placeholder 7">
            <a:extLst>
              <a:ext uri="{FF2B5EF4-FFF2-40B4-BE49-F238E27FC236}">
                <a16:creationId xmlns:a16="http://schemas.microsoft.com/office/drawing/2014/main" id="{E246BFA0-6AEA-4EB2-86C1-56C86149772E}"/>
              </a:ext>
              <a:ext uri="{C183D7F6-B498-43B3-948B-1728B52AA6E4}">
                <adec:decorative xmlns:adec="http://schemas.microsoft.com/office/drawing/2017/decorative" val="1"/>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9082087" y="3228975"/>
            <a:ext cx="2847975" cy="2762250"/>
          </a:xfrm>
        </p:spPr>
      </p:pic>
    </p:spTree>
    <p:extLst>
      <p:ext uri="{BB962C8B-B14F-4D97-AF65-F5344CB8AC3E}">
        <p14:creationId xmlns:p14="http://schemas.microsoft.com/office/powerpoint/2010/main" val="627622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3D827-478D-4103-83D4-CFF56FAF3C3A}"/>
              </a:ext>
            </a:extLst>
          </p:cNvPr>
          <p:cNvSpPr>
            <a:spLocks noGrp="1"/>
          </p:cNvSpPr>
          <p:nvPr>
            <p:ph type="title"/>
          </p:nvPr>
        </p:nvSpPr>
        <p:spPr>
          <a:xfrm>
            <a:off x="2540000" y="406400"/>
            <a:ext cx="9144000" cy="1143000"/>
          </a:xfrm>
        </p:spPr>
        <p:txBody>
          <a:bodyPr/>
          <a:lstStyle/>
          <a:p>
            <a:r>
              <a:rPr lang="en-US"/>
              <a:t>Webinar Overview</a:t>
            </a:r>
          </a:p>
        </p:txBody>
      </p:sp>
      <p:sp>
        <p:nvSpPr>
          <p:cNvPr id="3" name="Content Placeholder 2">
            <a:extLst>
              <a:ext uri="{FF2B5EF4-FFF2-40B4-BE49-F238E27FC236}">
                <a16:creationId xmlns:a16="http://schemas.microsoft.com/office/drawing/2014/main" id="{70AA8F43-CC23-433A-ACA7-E15922893A39}"/>
              </a:ext>
            </a:extLst>
          </p:cNvPr>
          <p:cNvSpPr>
            <a:spLocks noGrp="1"/>
          </p:cNvSpPr>
          <p:nvPr>
            <p:ph sz="half" idx="1"/>
          </p:nvPr>
        </p:nvSpPr>
        <p:spPr>
          <a:xfrm>
            <a:off x="2540000" y="1503085"/>
            <a:ext cx="9144000" cy="5354915"/>
          </a:xfrm>
        </p:spPr>
        <p:txBody>
          <a:bodyPr/>
          <a:lstStyle/>
          <a:p>
            <a:pPr>
              <a:spcBef>
                <a:spcPts val="0"/>
              </a:spcBef>
              <a:spcAft>
                <a:spcPts val="2400"/>
              </a:spcAft>
            </a:pPr>
            <a:r>
              <a:rPr lang="en-US" dirty="0"/>
              <a:t>Overview of Purpose and Eligibility</a:t>
            </a:r>
            <a:endParaRPr lang="en-US" dirty="0">
              <a:cs typeface="Arial"/>
            </a:endParaRPr>
          </a:p>
          <a:p>
            <a:pPr>
              <a:spcBef>
                <a:spcPts val="0"/>
              </a:spcBef>
              <a:spcAft>
                <a:spcPts val="2400"/>
              </a:spcAft>
            </a:pPr>
            <a:r>
              <a:rPr lang="en-US" dirty="0">
                <a:cs typeface="Arial"/>
              </a:rPr>
              <a:t>Funding Update</a:t>
            </a:r>
          </a:p>
          <a:p>
            <a:pPr>
              <a:spcBef>
                <a:spcPts val="0"/>
              </a:spcBef>
              <a:spcAft>
                <a:spcPts val="2400"/>
              </a:spcAft>
            </a:pPr>
            <a:r>
              <a:rPr lang="en-US" dirty="0">
                <a:cs typeface="Arial"/>
              </a:rPr>
              <a:t>Accounting Details</a:t>
            </a:r>
          </a:p>
          <a:p>
            <a:pPr>
              <a:spcBef>
                <a:spcPts val="0"/>
              </a:spcBef>
              <a:spcAft>
                <a:spcPts val="2400"/>
              </a:spcAft>
            </a:pPr>
            <a:r>
              <a:rPr lang="en-US" dirty="0">
                <a:cs typeface="Arial"/>
              </a:rPr>
              <a:t>Overview of Kitchen and Training Expenditures</a:t>
            </a:r>
          </a:p>
          <a:p>
            <a:pPr>
              <a:spcBef>
                <a:spcPts val="0"/>
              </a:spcBef>
              <a:spcAft>
                <a:spcPts val="2400"/>
              </a:spcAft>
            </a:pPr>
            <a:r>
              <a:rPr lang="en-US" dirty="0">
                <a:cs typeface="Arial"/>
              </a:rPr>
              <a:t>Allowable and Unallowable Costs</a:t>
            </a:r>
          </a:p>
          <a:p>
            <a:pPr>
              <a:spcBef>
                <a:spcPts val="0"/>
              </a:spcBef>
              <a:spcAft>
                <a:spcPts val="2400"/>
              </a:spcAft>
            </a:pPr>
            <a:r>
              <a:rPr lang="en-US" dirty="0">
                <a:cs typeface="Arial"/>
              </a:rPr>
              <a:t>Reporting Requirements</a:t>
            </a:r>
          </a:p>
          <a:p>
            <a:pPr marL="514350" indent="-514350">
              <a:spcAft>
                <a:spcPts val="2400"/>
              </a:spcAft>
              <a:buAutoNum type="arabicPeriod"/>
            </a:pPr>
            <a:endParaRPr lang="en-US" sz="2000" dirty="0">
              <a:cs typeface="Arial"/>
            </a:endParaRPr>
          </a:p>
        </p:txBody>
      </p:sp>
    </p:spTree>
    <p:extLst>
      <p:ext uri="{BB962C8B-B14F-4D97-AF65-F5344CB8AC3E}">
        <p14:creationId xmlns:p14="http://schemas.microsoft.com/office/powerpoint/2010/main" val="33040077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F8569-BC26-45FD-B419-0D7CD2C7AE15}"/>
              </a:ext>
            </a:extLst>
          </p:cNvPr>
          <p:cNvSpPr>
            <a:spLocks noGrp="1"/>
          </p:cNvSpPr>
          <p:nvPr>
            <p:ph type="title"/>
          </p:nvPr>
        </p:nvSpPr>
        <p:spPr>
          <a:xfrm>
            <a:off x="2546350" y="220752"/>
            <a:ext cx="9144000" cy="1143000"/>
          </a:xfrm>
        </p:spPr>
        <p:txBody>
          <a:bodyPr/>
          <a:lstStyle/>
          <a:p>
            <a:r>
              <a:rPr lang="en-US" dirty="0">
                <a:cs typeface="Arial"/>
              </a:rPr>
              <a:t>Infrastructure and Equipment</a:t>
            </a:r>
            <a:br>
              <a:rPr lang="en-US" dirty="0">
                <a:cs typeface="Arial"/>
              </a:rPr>
            </a:br>
            <a:r>
              <a:rPr lang="en-US" dirty="0">
                <a:cs typeface="Arial"/>
              </a:rPr>
              <a:t>Examples of Allowable Expenses</a:t>
            </a:r>
            <a:endParaRPr lang="en-US" dirty="0"/>
          </a:p>
        </p:txBody>
      </p:sp>
      <p:sp>
        <p:nvSpPr>
          <p:cNvPr id="3" name="Content Placeholder 2">
            <a:extLst>
              <a:ext uri="{FF2B5EF4-FFF2-40B4-BE49-F238E27FC236}">
                <a16:creationId xmlns:a16="http://schemas.microsoft.com/office/drawing/2014/main" id="{17ADA9BA-C526-476C-A3C2-145356F940B3}"/>
              </a:ext>
            </a:extLst>
          </p:cNvPr>
          <p:cNvSpPr>
            <a:spLocks noGrp="1"/>
          </p:cNvSpPr>
          <p:nvPr>
            <p:ph sz="quarter" idx="13"/>
          </p:nvPr>
        </p:nvSpPr>
        <p:spPr>
          <a:xfrm>
            <a:off x="2546350" y="1643078"/>
            <a:ext cx="9150350" cy="1366837"/>
          </a:xfrm>
        </p:spPr>
        <p:txBody>
          <a:bodyPr/>
          <a:lstStyle/>
          <a:p>
            <a:pPr marL="0" indent="0">
              <a:buNone/>
            </a:pPr>
            <a:r>
              <a:rPr lang="en-US" sz="3000" dirty="0"/>
              <a:t>Must be reasonable and necessary and relate directly to improving access and quality of school meals</a:t>
            </a:r>
          </a:p>
          <a:p>
            <a:pPr marL="0" indent="0">
              <a:buNone/>
            </a:pPr>
            <a:endParaRPr lang="en-US" dirty="0"/>
          </a:p>
          <a:p>
            <a:pPr marL="0" indent="0">
              <a:buNone/>
            </a:pPr>
            <a:endParaRPr lang="en-US" dirty="0">
              <a:cs typeface="Arial"/>
            </a:endParaRPr>
          </a:p>
        </p:txBody>
      </p:sp>
      <p:sp>
        <p:nvSpPr>
          <p:cNvPr id="4" name="Content Placeholder 3">
            <a:extLst>
              <a:ext uri="{FF2B5EF4-FFF2-40B4-BE49-F238E27FC236}">
                <a16:creationId xmlns:a16="http://schemas.microsoft.com/office/drawing/2014/main" id="{86EF4295-0B3E-4767-B114-843FF5131E38}"/>
              </a:ext>
            </a:extLst>
          </p:cNvPr>
          <p:cNvSpPr>
            <a:spLocks noGrp="1"/>
          </p:cNvSpPr>
          <p:nvPr>
            <p:ph sz="quarter" idx="14"/>
          </p:nvPr>
        </p:nvSpPr>
        <p:spPr>
          <a:xfrm>
            <a:off x="2546350" y="3257492"/>
            <a:ext cx="4313238" cy="2006600"/>
          </a:xfrm>
        </p:spPr>
        <p:txBody>
          <a:bodyPr/>
          <a:lstStyle/>
          <a:p>
            <a:r>
              <a:rPr lang="en-US" dirty="0"/>
              <a:t>Base structures and foundations</a:t>
            </a:r>
          </a:p>
          <a:p>
            <a:r>
              <a:rPr lang="en-US" dirty="0"/>
              <a:t>Fencing</a:t>
            </a:r>
          </a:p>
          <a:p>
            <a:r>
              <a:rPr lang="en-US" dirty="0"/>
              <a:t>Annual service agreements</a:t>
            </a:r>
          </a:p>
          <a:p>
            <a:pPr marL="0" indent="0">
              <a:buNone/>
            </a:pPr>
            <a:endParaRPr lang="en-US" dirty="0"/>
          </a:p>
          <a:p>
            <a:endParaRPr lang="en-US" dirty="0"/>
          </a:p>
          <a:p>
            <a:endParaRPr lang="en-US" dirty="0"/>
          </a:p>
        </p:txBody>
      </p:sp>
      <p:sp>
        <p:nvSpPr>
          <p:cNvPr id="5" name="Content Placeholder 4">
            <a:extLst>
              <a:ext uri="{FF2B5EF4-FFF2-40B4-BE49-F238E27FC236}">
                <a16:creationId xmlns:a16="http://schemas.microsoft.com/office/drawing/2014/main" id="{49A7C3FA-B2E8-4D9F-B920-F8B58D0144B3}"/>
              </a:ext>
            </a:extLst>
          </p:cNvPr>
          <p:cNvSpPr>
            <a:spLocks noGrp="1"/>
          </p:cNvSpPr>
          <p:nvPr>
            <p:ph sz="quarter" idx="15"/>
          </p:nvPr>
        </p:nvSpPr>
        <p:spPr>
          <a:xfrm>
            <a:off x="6859588" y="3303202"/>
            <a:ext cx="5085720" cy="1974850"/>
          </a:xfrm>
        </p:spPr>
        <p:txBody>
          <a:bodyPr/>
          <a:lstStyle/>
          <a:p>
            <a:r>
              <a:rPr lang="en-US" dirty="0"/>
              <a:t>Backup generator</a:t>
            </a:r>
          </a:p>
          <a:p>
            <a:r>
              <a:rPr lang="en-US" dirty="0"/>
              <a:t>Kitchen roof repair</a:t>
            </a:r>
          </a:p>
          <a:p>
            <a:r>
              <a:rPr lang="en-US" dirty="0"/>
              <a:t>Forklift</a:t>
            </a:r>
          </a:p>
          <a:p>
            <a:r>
              <a:rPr lang="en-US" dirty="0"/>
              <a:t>Associated electrical and structural needs</a:t>
            </a:r>
          </a:p>
          <a:p>
            <a:endParaRPr lang="en-US" dirty="0"/>
          </a:p>
        </p:txBody>
      </p:sp>
    </p:spTree>
    <p:extLst>
      <p:ext uri="{BB962C8B-B14F-4D97-AF65-F5344CB8AC3E}">
        <p14:creationId xmlns:p14="http://schemas.microsoft.com/office/powerpoint/2010/main" val="493054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F8569-BC26-45FD-B419-0D7CD2C7AE15}"/>
              </a:ext>
            </a:extLst>
          </p:cNvPr>
          <p:cNvSpPr>
            <a:spLocks noGrp="1"/>
          </p:cNvSpPr>
          <p:nvPr>
            <p:ph type="title"/>
          </p:nvPr>
        </p:nvSpPr>
        <p:spPr>
          <a:xfrm>
            <a:off x="2540000" y="460745"/>
            <a:ext cx="9144000" cy="1143000"/>
          </a:xfrm>
        </p:spPr>
        <p:txBody>
          <a:bodyPr/>
          <a:lstStyle/>
          <a:p>
            <a:r>
              <a:rPr lang="en-US" dirty="0">
                <a:cs typeface="Arial"/>
              </a:rPr>
              <a:t>Infrastructure and Equipment</a:t>
            </a:r>
            <a:br>
              <a:rPr lang="en-US" dirty="0">
                <a:cs typeface="Arial"/>
              </a:rPr>
            </a:br>
            <a:r>
              <a:rPr lang="en-US" dirty="0">
                <a:cs typeface="Arial"/>
              </a:rPr>
              <a:t>Examples of Unallowable Expenses</a:t>
            </a:r>
            <a:endParaRPr lang="en-US" dirty="0"/>
          </a:p>
        </p:txBody>
      </p:sp>
      <p:sp>
        <p:nvSpPr>
          <p:cNvPr id="3" name="Content Placeholder 2">
            <a:extLst>
              <a:ext uri="{FF2B5EF4-FFF2-40B4-BE49-F238E27FC236}">
                <a16:creationId xmlns:a16="http://schemas.microsoft.com/office/drawing/2014/main" id="{17ADA9BA-C526-476C-A3C2-145356F940B3}"/>
              </a:ext>
            </a:extLst>
          </p:cNvPr>
          <p:cNvSpPr>
            <a:spLocks noGrp="1"/>
          </p:cNvSpPr>
          <p:nvPr>
            <p:ph sz="half" idx="1"/>
          </p:nvPr>
        </p:nvSpPr>
        <p:spPr>
          <a:xfrm>
            <a:off x="2549451" y="2306378"/>
            <a:ext cx="9144000" cy="4392134"/>
          </a:xfrm>
        </p:spPr>
        <p:txBody>
          <a:bodyPr/>
          <a:lstStyle/>
          <a:p>
            <a:pPr lvl="0">
              <a:spcBef>
                <a:spcPts val="0"/>
              </a:spcBef>
              <a:spcAft>
                <a:spcPts val="2400"/>
              </a:spcAft>
            </a:pPr>
            <a:r>
              <a:rPr lang="en-US" dirty="0"/>
              <a:t>Indirect costs</a:t>
            </a:r>
          </a:p>
          <a:p>
            <a:pPr lvl="0">
              <a:spcBef>
                <a:spcPts val="0"/>
              </a:spcBef>
              <a:spcAft>
                <a:spcPts val="2400"/>
              </a:spcAft>
            </a:pPr>
            <a:r>
              <a:rPr lang="en-US" dirty="0"/>
              <a:t>Painting or murals</a:t>
            </a:r>
          </a:p>
          <a:p>
            <a:pPr lvl="0">
              <a:spcBef>
                <a:spcPts val="0"/>
              </a:spcBef>
              <a:spcAft>
                <a:spcPts val="2400"/>
              </a:spcAft>
            </a:pPr>
            <a:r>
              <a:rPr lang="en-US" dirty="0"/>
              <a:t>Security systems</a:t>
            </a:r>
          </a:p>
          <a:p>
            <a:pPr lvl="0">
              <a:spcBef>
                <a:spcPts val="0"/>
              </a:spcBef>
              <a:spcAft>
                <a:spcPts val="2400"/>
              </a:spcAft>
            </a:pPr>
            <a:r>
              <a:rPr lang="en-US" dirty="0"/>
              <a:t>Items or infrastructure not for the use of the LEA’s food service department</a:t>
            </a:r>
          </a:p>
        </p:txBody>
      </p:sp>
    </p:spTree>
    <p:extLst>
      <p:ext uri="{BB962C8B-B14F-4D97-AF65-F5344CB8AC3E}">
        <p14:creationId xmlns:p14="http://schemas.microsoft.com/office/powerpoint/2010/main" val="26036354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F8569-BC26-45FD-B419-0D7CD2C7AE15}"/>
              </a:ext>
            </a:extLst>
          </p:cNvPr>
          <p:cNvSpPr>
            <a:spLocks noGrp="1"/>
          </p:cNvSpPr>
          <p:nvPr>
            <p:ph type="title"/>
          </p:nvPr>
        </p:nvSpPr>
        <p:spPr/>
        <p:txBody>
          <a:bodyPr/>
          <a:lstStyle/>
          <a:p>
            <a:r>
              <a:rPr lang="en-US" dirty="0">
                <a:cs typeface="Arial"/>
              </a:rPr>
              <a:t>Food Service Staff Training</a:t>
            </a:r>
            <a:endParaRPr lang="en-US" dirty="0"/>
          </a:p>
        </p:txBody>
      </p:sp>
      <p:sp>
        <p:nvSpPr>
          <p:cNvPr id="3" name="Content Placeholder 2">
            <a:extLst>
              <a:ext uri="{FF2B5EF4-FFF2-40B4-BE49-F238E27FC236}">
                <a16:creationId xmlns:a16="http://schemas.microsoft.com/office/drawing/2014/main" id="{17ADA9BA-C526-476C-A3C2-145356F940B3}"/>
              </a:ext>
            </a:extLst>
          </p:cNvPr>
          <p:cNvSpPr>
            <a:spLocks noGrp="1"/>
          </p:cNvSpPr>
          <p:nvPr>
            <p:ph sz="half" idx="1"/>
          </p:nvPr>
        </p:nvSpPr>
        <p:spPr>
          <a:xfrm>
            <a:off x="2641601" y="1884871"/>
            <a:ext cx="4673600" cy="4675516"/>
          </a:xfrm>
        </p:spPr>
        <p:txBody>
          <a:bodyPr/>
          <a:lstStyle/>
          <a:p>
            <a:pPr marL="0" indent="0">
              <a:buNone/>
            </a:pPr>
            <a:r>
              <a:rPr lang="en-US" sz="3000" i="1" dirty="0"/>
              <a:t>Funding should be used for food service staff that are employees of the district.</a:t>
            </a:r>
          </a:p>
          <a:p>
            <a:pPr marL="0" indent="0">
              <a:buNone/>
            </a:pPr>
            <a:endParaRPr lang="en-US" sz="1050" dirty="0"/>
          </a:p>
          <a:p>
            <a:pPr marL="0" indent="0">
              <a:buNone/>
            </a:pPr>
            <a:r>
              <a:rPr lang="en-US" sz="2800" b="1" dirty="0"/>
              <a:t>Training Types</a:t>
            </a:r>
          </a:p>
          <a:p>
            <a:r>
              <a:rPr lang="en-US" sz="2800" dirty="0"/>
              <a:t>Healthy food preparation</a:t>
            </a:r>
          </a:p>
          <a:p>
            <a:r>
              <a:rPr lang="en-US" sz="2800" dirty="0"/>
              <a:t>Healthy food marketing</a:t>
            </a:r>
          </a:p>
          <a:p>
            <a:r>
              <a:rPr lang="en-US" sz="2800" dirty="0"/>
              <a:t>Changing the lunchroom environment</a:t>
            </a:r>
          </a:p>
          <a:p>
            <a:pPr marL="0" indent="0">
              <a:buNone/>
            </a:pPr>
            <a:endParaRPr lang="en-US" dirty="0"/>
          </a:p>
          <a:p>
            <a:pPr marL="0" indent="0">
              <a:buNone/>
            </a:pPr>
            <a:endParaRPr lang="en-US" dirty="0">
              <a:cs typeface="Arial"/>
            </a:endParaRPr>
          </a:p>
        </p:txBody>
      </p:sp>
      <p:sp>
        <p:nvSpPr>
          <p:cNvPr id="4" name="Content Placeholder 3">
            <a:extLst>
              <a:ext uri="{FF2B5EF4-FFF2-40B4-BE49-F238E27FC236}">
                <a16:creationId xmlns:a16="http://schemas.microsoft.com/office/drawing/2014/main" id="{A0061BAE-D335-4513-87F8-B51A6F22DC8E}"/>
              </a:ext>
            </a:extLst>
          </p:cNvPr>
          <p:cNvSpPr>
            <a:spLocks noGrp="1"/>
          </p:cNvSpPr>
          <p:nvPr>
            <p:ph sz="half" idx="2"/>
          </p:nvPr>
        </p:nvSpPr>
        <p:spPr>
          <a:xfrm>
            <a:off x="7213600" y="1884871"/>
            <a:ext cx="4470400" cy="4395158"/>
          </a:xfrm>
        </p:spPr>
        <p:txBody>
          <a:bodyPr/>
          <a:lstStyle/>
          <a:p>
            <a:pPr marL="457200" lvl="1" indent="0">
              <a:buNone/>
            </a:pPr>
            <a:r>
              <a:rPr lang="en-US" b="1" dirty="0"/>
              <a:t>Training Types</a:t>
            </a:r>
          </a:p>
          <a:p>
            <a:pPr lvl="1">
              <a:buFont typeface="Courier New"/>
              <a:buChar char="o"/>
            </a:pPr>
            <a:r>
              <a:rPr lang="en-US" dirty="0"/>
              <a:t>Instructor-led</a:t>
            </a:r>
            <a:endParaRPr lang="en-US" dirty="0">
              <a:cs typeface="Arial"/>
            </a:endParaRPr>
          </a:p>
          <a:p>
            <a:pPr lvl="1">
              <a:buFont typeface="Courier New"/>
              <a:buChar char="o"/>
            </a:pPr>
            <a:r>
              <a:rPr lang="en-US" dirty="0"/>
              <a:t>1:1</a:t>
            </a:r>
          </a:p>
          <a:p>
            <a:pPr lvl="1">
              <a:buFont typeface="Courier New"/>
              <a:buChar char="o"/>
            </a:pPr>
            <a:r>
              <a:rPr lang="en-US" dirty="0"/>
              <a:t>eLearning</a:t>
            </a:r>
            <a:endParaRPr lang="en-US" dirty="0">
              <a:cs typeface="Arial"/>
            </a:endParaRPr>
          </a:p>
          <a:p>
            <a:pPr lvl="1">
              <a:buFont typeface="Courier New"/>
              <a:buChar char="o"/>
            </a:pPr>
            <a:r>
              <a:rPr lang="en-US" dirty="0"/>
              <a:t>Certifications or courses</a:t>
            </a:r>
            <a:endParaRPr lang="en-US" dirty="0">
              <a:cs typeface="Arial"/>
            </a:endParaRPr>
          </a:p>
          <a:p>
            <a:pPr lvl="1">
              <a:buFont typeface="Courier New"/>
              <a:buChar char="o"/>
            </a:pPr>
            <a:r>
              <a:rPr lang="en-US" dirty="0"/>
              <a:t>Travel to training</a:t>
            </a:r>
            <a:endParaRPr lang="en-US" dirty="0">
              <a:cs typeface="Arial"/>
            </a:endParaRPr>
          </a:p>
          <a:p>
            <a:endParaRPr lang="en-US" dirty="0"/>
          </a:p>
        </p:txBody>
      </p:sp>
    </p:spTree>
    <p:extLst>
      <p:ext uri="{BB962C8B-B14F-4D97-AF65-F5344CB8AC3E}">
        <p14:creationId xmlns:p14="http://schemas.microsoft.com/office/powerpoint/2010/main" val="20711661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F8569-BC26-45FD-B419-0D7CD2C7AE15}"/>
              </a:ext>
            </a:extLst>
          </p:cNvPr>
          <p:cNvSpPr>
            <a:spLocks noGrp="1"/>
          </p:cNvSpPr>
          <p:nvPr>
            <p:ph type="title"/>
          </p:nvPr>
        </p:nvSpPr>
        <p:spPr/>
        <p:txBody>
          <a:bodyPr/>
          <a:lstStyle/>
          <a:p>
            <a:r>
              <a:rPr lang="en-US" dirty="0">
                <a:cs typeface="Arial"/>
              </a:rPr>
              <a:t>Training</a:t>
            </a:r>
            <a:br>
              <a:rPr lang="en-US" dirty="0">
                <a:cs typeface="Arial"/>
              </a:rPr>
            </a:br>
            <a:r>
              <a:rPr lang="en-US" dirty="0">
                <a:cs typeface="Arial"/>
              </a:rPr>
              <a:t>Examples of Allowable Trainings</a:t>
            </a:r>
            <a:endParaRPr lang="en-US" dirty="0"/>
          </a:p>
        </p:txBody>
      </p:sp>
      <p:sp>
        <p:nvSpPr>
          <p:cNvPr id="3" name="Content Placeholder 2">
            <a:extLst>
              <a:ext uri="{FF2B5EF4-FFF2-40B4-BE49-F238E27FC236}">
                <a16:creationId xmlns:a16="http://schemas.microsoft.com/office/drawing/2014/main" id="{17ADA9BA-C526-476C-A3C2-145356F940B3}"/>
              </a:ext>
            </a:extLst>
          </p:cNvPr>
          <p:cNvSpPr>
            <a:spLocks noGrp="1"/>
          </p:cNvSpPr>
          <p:nvPr>
            <p:ph sz="half" idx="1"/>
          </p:nvPr>
        </p:nvSpPr>
        <p:spPr/>
        <p:txBody>
          <a:bodyPr/>
          <a:lstStyle/>
          <a:p>
            <a:r>
              <a:rPr lang="en-US" sz="2800" dirty="0"/>
              <a:t>Food preparation</a:t>
            </a:r>
          </a:p>
          <a:p>
            <a:r>
              <a:rPr lang="en-US" sz="2800" dirty="0"/>
              <a:t>Food safety </a:t>
            </a:r>
          </a:p>
          <a:p>
            <a:r>
              <a:rPr lang="en-US" sz="2800" dirty="0"/>
              <a:t>Recipe standardization </a:t>
            </a:r>
          </a:p>
          <a:p>
            <a:r>
              <a:rPr lang="en-US" sz="2800" dirty="0"/>
              <a:t>Scratch cooking  </a:t>
            </a:r>
          </a:p>
          <a:p>
            <a:r>
              <a:rPr lang="en-US" sz="2800" dirty="0"/>
              <a:t>Healthy food and beverage marketing </a:t>
            </a:r>
          </a:p>
          <a:p>
            <a:r>
              <a:rPr lang="en-US" sz="2800" dirty="0"/>
              <a:t>Incorporating plant-based menu options </a:t>
            </a:r>
          </a:p>
          <a:p>
            <a:pPr marL="0" indent="0">
              <a:buNone/>
            </a:pPr>
            <a:endParaRPr lang="en-US" dirty="0">
              <a:cs typeface="Arial"/>
            </a:endParaRPr>
          </a:p>
        </p:txBody>
      </p:sp>
      <p:sp>
        <p:nvSpPr>
          <p:cNvPr id="6" name="Content Placeholder 5">
            <a:extLst>
              <a:ext uri="{FF2B5EF4-FFF2-40B4-BE49-F238E27FC236}">
                <a16:creationId xmlns:a16="http://schemas.microsoft.com/office/drawing/2014/main" id="{D95D18FF-8882-49DD-B944-3AF12691C158}"/>
              </a:ext>
            </a:extLst>
          </p:cNvPr>
          <p:cNvSpPr>
            <a:spLocks noGrp="1"/>
          </p:cNvSpPr>
          <p:nvPr>
            <p:ph sz="half" idx="2"/>
          </p:nvPr>
        </p:nvSpPr>
        <p:spPr/>
        <p:txBody>
          <a:bodyPr/>
          <a:lstStyle/>
          <a:p>
            <a:r>
              <a:rPr lang="en-US" sz="2800" dirty="0"/>
              <a:t>Equipment training </a:t>
            </a:r>
          </a:p>
          <a:p>
            <a:r>
              <a:rPr lang="en-US" sz="2800" dirty="0"/>
              <a:t>Farm to School </a:t>
            </a:r>
          </a:p>
          <a:p>
            <a:r>
              <a:rPr lang="en-US" sz="2800" dirty="0"/>
              <a:t>Smarter Lunchroom trainings </a:t>
            </a:r>
          </a:p>
          <a:p>
            <a:r>
              <a:rPr lang="en-US" sz="2800" dirty="0"/>
              <a:t>Food waste management and reduction  </a:t>
            </a:r>
          </a:p>
          <a:p>
            <a:r>
              <a:rPr lang="en-US" sz="2800" dirty="0"/>
              <a:t>Hosting healthy food taste testing events </a:t>
            </a:r>
          </a:p>
          <a:p>
            <a:endParaRPr lang="en-US" sz="2800" dirty="0"/>
          </a:p>
        </p:txBody>
      </p:sp>
    </p:spTree>
    <p:extLst>
      <p:ext uri="{BB962C8B-B14F-4D97-AF65-F5344CB8AC3E}">
        <p14:creationId xmlns:p14="http://schemas.microsoft.com/office/powerpoint/2010/main" val="27048950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F8569-BC26-45FD-B419-0D7CD2C7AE15}"/>
              </a:ext>
            </a:extLst>
          </p:cNvPr>
          <p:cNvSpPr>
            <a:spLocks noGrp="1"/>
          </p:cNvSpPr>
          <p:nvPr>
            <p:ph type="title"/>
          </p:nvPr>
        </p:nvSpPr>
        <p:spPr>
          <a:xfrm>
            <a:off x="2540000" y="247291"/>
            <a:ext cx="9392920" cy="1143000"/>
          </a:xfrm>
        </p:spPr>
        <p:txBody>
          <a:bodyPr/>
          <a:lstStyle/>
          <a:p>
            <a:r>
              <a:rPr lang="en-US" dirty="0">
                <a:cs typeface="Arial"/>
              </a:rPr>
              <a:t>Training</a:t>
            </a:r>
            <a:br>
              <a:rPr lang="en-US" dirty="0">
                <a:cs typeface="Arial"/>
              </a:rPr>
            </a:br>
            <a:r>
              <a:rPr lang="en-US" dirty="0">
                <a:cs typeface="Arial"/>
              </a:rPr>
              <a:t>Examples of Allowable Expenses (1)</a:t>
            </a:r>
            <a:endParaRPr lang="en-US" dirty="0"/>
          </a:p>
        </p:txBody>
      </p:sp>
      <p:sp>
        <p:nvSpPr>
          <p:cNvPr id="3" name="Content Placeholder 2">
            <a:extLst>
              <a:ext uri="{FF2B5EF4-FFF2-40B4-BE49-F238E27FC236}">
                <a16:creationId xmlns:a16="http://schemas.microsoft.com/office/drawing/2014/main" id="{17ADA9BA-C526-476C-A3C2-145356F940B3}"/>
              </a:ext>
            </a:extLst>
          </p:cNvPr>
          <p:cNvSpPr>
            <a:spLocks noGrp="1"/>
          </p:cNvSpPr>
          <p:nvPr>
            <p:ph idx="1"/>
          </p:nvPr>
        </p:nvSpPr>
        <p:spPr>
          <a:xfrm>
            <a:off x="2552866" y="1860759"/>
            <a:ext cx="9131134" cy="4387641"/>
          </a:xfrm>
        </p:spPr>
        <p:txBody>
          <a:bodyPr/>
          <a:lstStyle/>
          <a:p>
            <a:pPr lvl="0">
              <a:spcBef>
                <a:spcPts val="0"/>
              </a:spcBef>
              <a:spcAft>
                <a:spcPts val="2400"/>
              </a:spcAft>
            </a:pPr>
            <a:r>
              <a:rPr lang="en-US" dirty="0"/>
              <a:t>Travel expenses </a:t>
            </a:r>
            <a:endParaRPr lang="en-US" dirty="0">
              <a:solidFill>
                <a:srgbClr val="FF0000"/>
              </a:solidFill>
            </a:endParaRPr>
          </a:p>
          <a:p>
            <a:pPr lvl="1">
              <a:spcBef>
                <a:spcPts val="0"/>
              </a:spcBef>
              <a:spcAft>
                <a:spcPts val="2400"/>
              </a:spcAft>
            </a:pPr>
            <a:r>
              <a:rPr lang="en-US" b="1" dirty="0">
                <a:solidFill>
                  <a:schemeClr val="accent4">
                    <a:lumMod val="75000"/>
                  </a:schemeClr>
                </a:solidFill>
              </a:rPr>
              <a:t>Updated Information 5/23/22</a:t>
            </a:r>
            <a:r>
              <a:rPr lang="en-US" dirty="0"/>
              <a:t>: KIT travel funds may be used for out-of-state travel if deemed necessary and reasonable</a:t>
            </a:r>
          </a:p>
          <a:p>
            <a:pPr lvl="0">
              <a:spcBef>
                <a:spcPts val="0"/>
              </a:spcBef>
              <a:spcAft>
                <a:spcPts val="2400"/>
              </a:spcAft>
            </a:pPr>
            <a:r>
              <a:rPr lang="en-US" dirty="0"/>
              <a:t>Consultants/trainers</a:t>
            </a:r>
          </a:p>
          <a:p>
            <a:pPr lvl="0">
              <a:spcBef>
                <a:spcPts val="0"/>
              </a:spcBef>
              <a:spcAft>
                <a:spcPts val="2400"/>
              </a:spcAft>
            </a:pPr>
            <a:r>
              <a:rPr lang="en-US" dirty="0"/>
              <a:t>Staff wages and substitute costs related to KIT-funded trainings</a:t>
            </a:r>
          </a:p>
          <a:p>
            <a:pPr marL="0" indent="0">
              <a:buNone/>
            </a:pPr>
            <a:endParaRPr lang="en-US" dirty="0">
              <a:cs typeface="Arial"/>
            </a:endParaRPr>
          </a:p>
        </p:txBody>
      </p:sp>
    </p:spTree>
    <p:extLst>
      <p:ext uri="{BB962C8B-B14F-4D97-AF65-F5344CB8AC3E}">
        <p14:creationId xmlns:p14="http://schemas.microsoft.com/office/powerpoint/2010/main" val="13586652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F8569-BC26-45FD-B419-0D7CD2C7AE15}"/>
              </a:ext>
            </a:extLst>
          </p:cNvPr>
          <p:cNvSpPr>
            <a:spLocks noGrp="1"/>
          </p:cNvSpPr>
          <p:nvPr>
            <p:ph type="title"/>
          </p:nvPr>
        </p:nvSpPr>
        <p:spPr>
          <a:xfrm>
            <a:off x="2540000" y="247291"/>
            <a:ext cx="9438640" cy="1143000"/>
          </a:xfrm>
        </p:spPr>
        <p:txBody>
          <a:bodyPr/>
          <a:lstStyle/>
          <a:p>
            <a:r>
              <a:rPr lang="en-US" dirty="0">
                <a:cs typeface="Arial"/>
              </a:rPr>
              <a:t>Training</a:t>
            </a:r>
            <a:br>
              <a:rPr lang="en-US" dirty="0">
                <a:cs typeface="Arial"/>
              </a:rPr>
            </a:br>
            <a:r>
              <a:rPr lang="en-US" dirty="0">
                <a:cs typeface="Arial"/>
              </a:rPr>
              <a:t>Examples of Allowable Expenses (2)</a:t>
            </a:r>
            <a:endParaRPr lang="en-US" dirty="0"/>
          </a:p>
        </p:txBody>
      </p:sp>
      <p:sp>
        <p:nvSpPr>
          <p:cNvPr id="3" name="Content Placeholder 2">
            <a:extLst>
              <a:ext uri="{FF2B5EF4-FFF2-40B4-BE49-F238E27FC236}">
                <a16:creationId xmlns:a16="http://schemas.microsoft.com/office/drawing/2014/main" id="{17ADA9BA-C526-476C-A3C2-145356F940B3}"/>
              </a:ext>
            </a:extLst>
          </p:cNvPr>
          <p:cNvSpPr>
            <a:spLocks noGrp="1"/>
          </p:cNvSpPr>
          <p:nvPr>
            <p:ph idx="1"/>
          </p:nvPr>
        </p:nvSpPr>
        <p:spPr>
          <a:xfrm>
            <a:off x="2552866" y="1860759"/>
            <a:ext cx="9131134" cy="4387641"/>
          </a:xfrm>
        </p:spPr>
        <p:txBody>
          <a:bodyPr/>
          <a:lstStyle/>
          <a:p>
            <a:pPr lvl="0">
              <a:spcBef>
                <a:spcPts val="0"/>
              </a:spcBef>
              <a:spcAft>
                <a:spcPts val="2400"/>
              </a:spcAft>
            </a:pPr>
            <a:r>
              <a:rPr lang="en-US" b="1" dirty="0">
                <a:solidFill>
                  <a:schemeClr val="accent4">
                    <a:lumMod val="75000"/>
                  </a:schemeClr>
                </a:solidFill>
              </a:rPr>
              <a:t>Updated Information 5/23/22: </a:t>
            </a:r>
          </a:p>
          <a:p>
            <a:pPr lvl="1">
              <a:spcBef>
                <a:spcPts val="0"/>
              </a:spcBef>
              <a:spcAft>
                <a:spcPts val="2400"/>
              </a:spcAft>
            </a:pPr>
            <a:r>
              <a:rPr lang="en-US" sz="3000" dirty="0"/>
              <a:t>Time spent in trainings that fulfill the purpose of the KIT training funds may also be counted towards the professional standards training requirements of the U.S. Department of Agriculture as applicable.</a:t>
            </a:r>
          </a:p>
        </p:txBody>
      </p:sp>
    </p:spTree>
    <p:extLst>
      <p:ext uri="{BB962C8B-B14F-4D97-AF65-F5344CB8AC3E}">
        <p14:creationId xmlns:p14="http://schemas.microsoft.com/office/powerpoint/2010/main" val="39704834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709FA-1063-47F4-92C3-71A75C8C2B96}"/>
              </a:ext>
            </a:extLst>
          </p:cNvPr>
          <p:cNvSpPr>
            <a:spLocks noGrp="1"/>
          </p:cNvSpPr>
          <p:nvPr>
            <p:ph type="title"/>
          </p:nvPr>
        </p:nvSpPr>
        <p:spPr>
          <a:xfrm>
            <a:off x="2686537" y="359558"/>
            <a:ext cx="8997462" cy="1074616"/>
          </a:xfrm>
        </p:spPr>
        <p:txBody>
          <a:bodyPr/>
          <a:lstStyle/>
          <a:p>
            <a:r>
              <a:rPr lang="en-US" dirty="0">
                <a:ea typeface="+mj-lt"/>
                <a:cs typeface="+mj-lt"/>
              </a:rPr>
              <a:t>Kitchen Infrastructure and Training (KIT) Staff Salaries</a:t>
            </a:r>
            <a:endParaRPr lang="en-US" dirty="0"/>
          </a:p>
        </p:txBody>
      </p:sp>
      <p:sp>
        <p:nvSpPr>
          <p:cNvPr id="3" name="Content Placeholder 2">
            <a:extLst>
              <a:ext uri="{FF2B5EF4-FFF2-40B4-BE49-F238E27FC236}">
                <a16:creationId xmlns:a16="http://schemas.microsoft.com/office/drawing/2014/main" id="{F5DB03C5-3978-4627-9E04-8ADA25971B14}"/>
              </a:ext>
            </a:extLst>
          </p:cNvPr>
          <p:cNvSpPr>
            <a:spLocks noGrp="1"/>
          </p:cNvSpPr>
          <p:nvPr>
            <p:ph sz="half" idx="1"/>
          </p:nvPr>
        </p:nvSpPr>
        <p:spPr>
          <a:xfrm>
            <a:off x="2302493" y="1989968"/>
            <a:ext cx="9765549" cy="4219103"/>
          </a:xfrm>
        </p:spPr>
        <p:txBody>
          <a:bodyPr/>
          <a:lstStyle/>
          <a:p>
            <a:r>
              <a:rPr lang="en-US" sz="2800" dirty="0">
                <a:ea typeface="+mn-lt"/>
                <a:cs typeface="+mn-lt"/>
              </a:rPr>
              <a:t>Guiding Principles for Paying Staff Salaries with KIT Training funds:</a:t>
            </a:r>
          </a:p>
          <a:p>
            <a:pPr lvl="1"/>
            <a:r>
              <a:rPr lang="en-US" dirty="0">
                <a:ea typeface="+mn-lt"/>
                <a:cs typeface="+mn-lt"/>
              </a:rPr>
              <a:t>Costs must be reasonable and necessary</a:t>
            </a:r>
          </a:p>
          <a:p>
            <a:pPr lvl="1"/>
            <a:r>
              <a:rPr lang="en-US" dirty="0">
                <a:ea typeface="+mn-lt"/>
                <a:cs typeface="+mn-lt"/>
              </a:rPr>
              <a:t>Charge to one funding source, federal or state, </a:t>
            </a:r>
            <a:r>
              <a:rPr lang="en-US" b="1" dirty="0">
                <a:ea typeface="+mn-lt"/>
                <a:cs typeface="+mn-lt"/>
              </a:rPr>
              <a:t>not both</a:t>
            </a:r>
          </a:p>
          <a:p>
            <a:pPr lvl="1"/>
            <a:endParaRPr lang="en-US" sz="2000" u="sng" dirty="0">
              <a:ea typeface="+mn-lt"/>
              <a:cs typeface="+mn-lt"/>
            </a:endParaRPr>
          </a:p>
          <a:p>
            <a:r>
              <a:rPr lang="en-US" sz="2800" dirty="0">
                <a:ea typeface="+mn-lt"/>
                <a:cs typeface="+mn-lt"/>
              </a:rPr>
              <a:t>Local Education Agencies (LEAs) are responsible for the proper tracking and accounting for both federal and state funds associated with staff time and substitutes.</a:t>
            </a:r>
            <a:endParaRPr lang="en-US" sz="2800" dirty="0"/>
          </a:p>
        </p:txBody>
      </p:sp>
    </p:spTree>
    <p:extLst>
      <p:ext uri="{BB962C8B-B14F-4D97-AF65-F5344CB8AC3E}">
        <p14:creationId xmlns:p14="http://schemas.microsoft.com/office/powerpoint/2010/main" val="5772454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F8569-BC26-45FD-B419-0D7CD2C7AE15}"/>
              </a:ext>
            </a:extLst>
          </p:cNvPr>
          <p:cNvSpPr>
            <a:spLocks noGrp="1"/>
          </p:cNvSpPr>
          <p:nvPr>
            <p:ph type="title"/>
          </p:nvPr>
        </p:nvSpPr>
        <p:spPr/>
        <p:txBody>
          <a:bodyPr/>
          <a:lstStyle/>
          <a:p>
            <a:r>
              <a:rPr lang="en-US" dirty="0">
                <a:cs typeface="Arial"/>
              </a:rPr>
              <a:t>Staff Salaries: Update (1)</a:t>
            </a:r>
            <a:endParaRPr lang="en-US" dirty="0"/>
          </a:p>
        </p:txBody>
      </p:sp>
      <p:sp>
        <p:nvSpPr>
          <p:cNvPr id="3" name="Content Placeholder 2">
            <a:extLst>
              <a:ext uri="{FF2B5EF4-FFF2-40B4-BE49-F238E27FC236}">
                <a16:creationId xmlns:a16="http://schemas.microsoft.com/office/drawing/2014/main" id="{225855EA-38B0-4F5E-BCEB-BF56610CC492}"/>
              </a:ext>
            </a:extLst>
          </p:cNvPr>
          <p:cNvSpPr>
            <a:spLocks noGrp="1"/>
          </p:cNvSpPr>
          <p:nvPr>
            <p:ph idx="1"/>
          </p:nvPr>
        </p:nvSpPr>
        <p:spPr>
          <a:xfrm>
            <a:off x="2540000" y="1628775"/>
            <a:ext cx="9144000" cy="4114800"/>
          </a:xfrm>
        </p:spPr>
        <p:txBody>
          <a:bodyPr/>
          <a:lstStyle/>
          <a:p>
            <a:pPr>
              <a:spcAft>
                <a:spcPts val="1800"/>
              </a:spcAft>
            </a:pPr>
            <a:r>
              <a:rPr lang="en-US" sz="2800" dirty="0"/>
              <a:t>KIT funds can pay for:</a:t>
            </a:r>
          </a:p>
          <a:p>
            <a:pPr marL="457200" indent="-457200">
              <a:spcAft>
                <a:spcPts val="1800"/>
              </a:spcAft>
              <a:buFont typeface="Arial" panose="020B0604020202020204" pitchFamily="34" charset="0"/>
              <a:buChar char="•"/>
            </a:pPr>
            <a:r>
              <a:rPr lang="en-US" sz="2800" dirty="0"/>
              <a:t>Staff salaries associated with trainings conducted during or outside normal work hours</a:t>
            </a:r>
          </a:p>
          <a:p>
            <a:pPr marL="457200" indent="-457200">
              <a:spcAft>
                <a:spcPts val="1800"/>
              </a:spcAft>
              <a:buFont typeface="Arial" panose="020B0604020202020204" pitchFamily="34" charset="0"/>
              <a:buChar char="•"/>
            </a:pPr>
            <a:r>
              <a:rPr lang="en-US" sz="2800" dirty="0"/>
              <a:t>Staff salaries and necessary substitute hours</a:t>
            </a:r>
            <a:endParaRPr lang="en-US" sz="2800" u="sng" dirty="0"/>
          </a:p>
          <a:p>
            <a:pPr marL="457200" indent="-457200">
              <a:spcAft>
                <a:spcPts val="1800"/>
              </a:spcAft>
              <a:buFont typeface="Arial" panose="020B0604020202020204" pitchFamily="34" charset="0"/>
              <a:buChar char="•"/>
            </a:pPr>
            <a:r>
              <a:rPr lang="en-US" sz="2800" dirty="0"/>
              <a:t>Overtime associated with the training</a:t>
            </a:r>
          </a:p>
          <a:p>
            <a:pPr marL="457200" indent="-457200">
              <a:spcAft>
                <a:spcPts val="1800"/>
              </a:spcAft>
              <a:buFont typeface="Arial" panose="020B0604020202020204" pitchFamily="34" charset="0"/>
              <a:buChar char="•"/>
            </a:pPr>
            <a:r>
              <a:rPr lang="en-US" sz="2800" dirty="0"/>
              <a:t>Staff costs to develop and present the training</a:t>
            </a:r>
          </a:p>
          <a:p>
            <a:pPr marL="457200" indent="-457200">
              <a:spcAft>
                <a:spcPts val="1800"/>
              </a:spcAft>
              <a:buFont typeface="Arial" panose="020B0604020202020204" pitchFamily="34" charset="0"/>
              <a:buChar char="•"/>
            </a:pPr>
            <a:r>
              <a:rPr lang="en-US" sz="2800" dirty="0"/>
              <a:t>Consultants hired to conduct trainings and build staff capacity to promote nutritious foods.</a:t>
            </a:r>
          </a:p>
        </p:txBody>
      </p:sp>
    </p:spTree>
    <p:extLst>
      <p:ext uri="{BB962C8B-B14F-4D97-AF65-F5344CB8AC3E}">
        <p14:creationId xmlns:p14="http://schemas.microsoft.com/office/powerpoint/2010/main" val="17266454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F8569-BC26-45FD-B419-0D7CD2C7AE15}"/>
              </a:ext>
            </a:extLst>
          </p:cNvPr>
          <p:cNvSpPr>
            <a:spLocks noGrp="1"/>
          </p:cNvSpPr>
          <p:nvPr>
            <p:ph type="title"/>
          </p:nvPr>
        </p:nvSpPr>
        <p:spPr/>
        <p:txBody>
          <a:bodyPr/>
          <a:lstStyle/>
          <a:p>
            <a:r>
              <a:rPr lang="en-US" dirty="0">
                <a:cs typeface="Arial"/>
              </a:rPr>
              <a:t>Staff Salaries: Update (2)</a:t>
            </a:r>
            <a:endParaRPr lang="en-US" dirty="0"/>
          </a:p>
        </p:txBody>
      </p:sp>
      <p:sp>
        <p:nvSpPr>
          <p:cNvPr id="3" name="Content Placeholder 2">
            <a:extLst>
              <a:ext uri="{FF2B5EF4-FFF2-40B4-BE49-F238E27FC236}">
                <a16:creationId xmlns:a16="http://schemas.microsoft.com/office/drawing/2014/main" id="{3A9F0FE0-E460-410A-BD9E-E69CE1D3B988}"/>
              </a:ext>
            </a:extLst>
          </p:cNvPr>
          <p:cNvSpPr>
            <a:spLocks noGrp="1"/>
          </p:cNvSpPr>
          <p:nvPr>
            <p:ph sz="half" idx="1"/>
          </p:nvPr>
        </p:nvSpPr>
        <p:spPr>
          <a:xfrm>
            <a:off x="2616200" y="2219325"/>
            <a:ext cx="5784850" cy="4114800"/>
          </a:xfrm>
        </p:spPr>
        <p:txBody>
          <a:bodyPr/>
          <a:lstStyle/>
          <a:p>
            <a:pPr marL="0" indent="0">
              <a:buNone/>
            </a:pPr>
            <a:r>
              <a:rPr lang="en-US" dirty="0"/>
              <a:t>LEAs are responsible for the proper tracking and accounting for both federal and state funds associated with staff time and substitutes.</a:t>
            </a:r>
          </a:p>
          <a:p>
            <a:endParaRPr lang="en-US" dirty="0"/>
          </a:p>
        </p:txBody>
      </p:sp>
      <p:pic>
        <p:nvPicPr>
          <p:cNvPr id="7" name="Content Placeholder 6">
            <a:extLst>
              <a:ext uri="{FF2B5EF4-FFF2-40B4-BE49-F238E27FC236}">
                <a16:creationId xmlns:a16="http://schemas.microsoft.com/office/drawing/2014/main" id="{8A556F88-1DB9-4AFE-8206-B6EBFA50F56C}"/>
              </a:ext>
              <a:ext uri="{C183D7F6-B498-43B3-948B-1728B52AA6E4}">
                <adec:decorative xmlns:adec="http://schemas.microsoft.com/office/drawing/2017/decorative" val="1"/>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8891587" y="2076451"/>
            <a:ext cx="2276475" cy="3028950"/>
          </a:xfrm>
        </p:spPr>
      </p:pic>
    </p:spTree>
    <p:extLst>
      <p:ext uri="{BB962C8B-B14F-4D97-AF65-F5344CB8AC3E}">
        <p14:creationId xmlns:p14="http://schemas.microsoft.com/office/powerpoint/2010/main" val="38656974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F8569-BC26-45FD-B419-0D7CD2C7AE15}"/>
              </a:ext>
            </a:extLst>
          </p:cNvPr>
          <p:cNvSpPr>
            <a:spLocks noGrp="1"/>
          </p:cNvSpPr>
          <p:nvPr>
            <p:ph type="title"/>
          </p:nvPr>
        </p:nvSpPr>
        <p:spPr/>
        <p:txBody>
          <a:bodyPr/>
          <a:lstStyle/>
          <a:p>
            <a:r>
              <a:rPr lang="en-US" dirty="0">
                <a:cs typeface="Arial"/>
              </a:rPr>
              <a:t>Food Service</a:t>
            </a:r>
            <a:br>
              <a:rPr lang="en-US" dirty="0">
                <a:cs typeface="Arial"/>
              </a:rPr>
            </a:br>
            <a:r>
              <a:rPr lang="en-US" dirty="0">
                <a:cs typeface="Arial"/>
              </a:rPr>
              <a:t>Management Companies </a:t>
            </a:r>
            <a:br>
              <a:rPr lang="en-US" dirty="0">
                <a:cs typeface="Arial"/>
              </a:rPr>
            </a:br>
            <a:r>
              <a:rPr lang="en-US" dirty="0">
                <a:cs typeface="Arial"/>
              </a:rPr>
              <a:t>(FSMC) (1)</a:t>
            </a:r>
            <a:endParaRPr lang="en-US" dirty="0"/>
          </a:p>
        </p:txBody>
      </p:sp>
      <p:sp>
        <p:nvSpPr>
          <p:cNvPr id="3" name="Content Placeholder 2">
            <a:extLst>
              <a:ext uri="{FF2B5EF4-FFF2-40B4-BE49-F238E27FC236}">
                <a16:creationId xmlns:a16="http://schemas.microsoft.com/office/drawing/2014/main" id="{D9421104-2775-4866-9497-88BC660454A4}"/>
              </a:ext>
            </a:extLst>
          </p:cNvPr>
          <p:cNvSpPr>
            <a:spLocks noGrp="1"/>
          </p:cNvSpPr>
          <p:nvPr>
            <p:ph idx="1"/>
          </p:nvPr>
        </p:nvSpPr>
        <p:spPr>
          <a:xfrm>
            <a:off x="2540000" y="2524125"/>
            <a:ext cx="9144000" cy="4114800"/>
          </a:xfrm>
        </p:spPr>
        <p:txBody>
          <a:bodyPr/>
          <a:lstStyle/>
          <a:p>
            <a:pPr marL="457200" indent="-457200">
              <a:spcAft>
                <a:spcPts val="2400"/>
              </a:spcAft>
              <a:buFont typeface="Arial" panose="020B0604020202020204" pitchFamily="34" charset="0"/>
              <a:buChar char="•"/>
            </a:pPr>
            <a:r>
              <a:rPr lang="en-US" dirty="0"/>
              <a:t>KIT funds should be used to train LEA food service staff</a:t>
            </a:r>
          </a:p>
          <a:p>
            <a:pPr marL="457200" indent="-457200">
              <a:spcAft>
                <a:spcPts val="2400"/>
              </a:spcAft>
              <a:buFont typeface="Arial" panose="020B0604020202020204" pitchFamily="34" charset="0"/>
              <a:buChar char="•"/>
            </a:pPr>
            <a:r>
              <a:rPr lang="en-US" dirty="0"/>
              <a:t>FSMC staff may attend if there is no resulting additional cost to the training</a:t>
            </a:r>
          </a:p>
        </p:txBody>
      </p:sp>
    </p:spTree>
    <p:extLst>
      <p:ext uri="{BB962C8B-B14F-4D97-AF65-F5344CB8AC3E}">
        <p14:creationId xmlns:p14="http://schemas.microsoft.com/office/powerpoint/2010/main" val="1796219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3D827-478D-4103-83D4-CFF56FAF3C3A}"/>
              </a:ext>
            </a:extLst>
          </p:cNvPr>
          <p:cNvSpPr>
            <a:spLocks noGrp="1"/>
          </p:cNvSpPr>
          <p:nvPr>
            <p:ph type="title"/>
          </p:nvPr>
        </p:nvSpPr>
        <p:spPr>
          <a:xfrm>
            <a:off x="2540000" y="406400"/>
            <a:ext cx="9144000" cy="1143000"/>
          </a:xfrm>
        </p:spPr>
        <p:txBody>
          <a:bodyPr/>
          <a:lstStyle/>
          <a:p>
            <a:r>
              <a:rPr lang="en-US" dirty="0"/>
              <a:t>Housekeeping</a:t>
            </a:r>
          </a:p>
        </p:txBody>
      </p:sp>
      <p:sp>
        <p:nvSpPr>
          <p:cNvPr id="3" name="Content Placeholder 2">
            <a:extLst>
              <a:ext uri="{FF2B5EF4-FFF2-40B4-BE49-F238E27FC236}">
                <a16:creationId xmlns:a16="http://schemas.microsoft.com/office/drawing/2014/main" id="{70AA8F43-CC23-433A-ACA7-E15922893A39}"/>
              </a:ext>
            </a:extLst>
          </p:cNvPr>
          <p:cNvSpPr>
            <a:spLocks noGrp="1"/>
          </p:cNvSpPr>
          <p:nvPr>
            <p:ph sz="half" idx="1"/>
          </p:nvPr>
        </p:nvSpPr>
        <p:spPr>
          <a:xfrm>
            <a:off x="2540000" y="1718745"/>
            <a:ext cx="9144000" cy="4722312"/>
          </a:xfrm>
        </p:spPr>
        <p:txBody>
          <a:bodyPr/>
          <a:lstStyle/>
          <a:p>
            <a:pPr>
              <a:spcBef>
                <a:spcPts val="0"/>
              </a:spcBef>
              <a:spcAft>
                <a:spcPts val="3600"/>
              </a:spcAft>
            </a:pPr>
            <a:r>
              <a:rPr lang="en-US">
                <a:cs typeface="Arial"/>
              </a:rPr>
              <a:t>Lines muted</a:t>
            </a:r>
          </a:p>
          <a:p>
            <a:pPr>
              <a:spcBef>
                <a:spcPts val="0"/>
              </a:spcBef>
              <a:spcAft>
                <a:spcPts val="3600"/>
              </a:spcAft>
            </a:pPr>
            <a:r>
              <a:rPr lang="en-US">
                <a:cs typeface="Arial"/>
              </a:rPr>
              <a:t>Q&amp;A for questions</a:t>
            </a:r>
          </a:p>
          <a:p>
            <a:pPr>
              <a:spcBef>
                <a:spcPts val="0"/>
              </a:spcBef>
              <a:spcAft>
                <a:spcPts val="3600"/>
              </a:spcAft>
            </a:pPr>
            <a:r>
              <a:rPr lang="en-US">
                <a:cs typeface="Arial"/>
              </a:rPr>
              <a:t>Links provided in chat</a:t>
            </a:r>
          </a:p>
          <a:p>
            <a:pPr>
              <a:spcBef>
                <a:spcPts val="0"/>
              </a:spcBef>
              <a:spcAft>
                <a:spcPts val="3600"/>
              </a:spcAft>
            </a:pPr>
            <a:r>
              <a:rPr lang="en-US">
                <a:cs typeface="Arial"/>
              </a:rPr>
              <a:t>Slides will be posted on the KIT website</a:t>
            </a:r>
            <a:endParaRPr lang="en-US"/>
          </a:p>
          <a:p>
            <a:pPr>
              <a:spcBef>
                <a:spcPts val="0"/>
              </a:spcBef>
              <a:spcAft>
                <a:spcPts val="3600"/>
              </a:spcAft>
            </a:pPr>
            <a:r>
              <a:rPr lang="en-US">
                <a:cs typeface="Arial"/>
              </a:rPr>
              <a:t>Live caption option</a:t>
            </a:r>
          </a:p>
        </p:txBody>
      </p:sp>
    </p:spTree>
    <p:extLst>
      <p:ext uri="{BB962C8B-B14F-4D97-AF65-F5344CB8AC3E}">
        <p14:creationId xmlns:p14="http://schemas.microsoft.com/office/powerpoint/2010/main" val="21143576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F8569-BC26-45FD-B419-0D7CD2C7AE15}"/>
              </a:ext>
            </a:extLst>
          </p:cNvPr>
          <p:cNvSpPr>
            <a:spLocks noGrp="1"/>
          </p:cNvSpPr>
          <p:nvPr>
            <p:ph type="title"/>
          </p:nvPr>
        </p:nvSpPr>
        <p:spPr/>
        <p:txBody>
          <a:bodyPr/>
          <a:lstStyle/>
          <a:p>
            <a:r>
              <a:rPr lang="en-US" dirty="0">
                <a:cs typeface="Arial"/>
              </a:rPr>
              <a:t>Food Service</a:t>
            </a:r>
            <a:br>
              <a:rPr lang="en-US" dirty="0">
                <a:cs typeface="Arial"/>
              </a:rPr>
            </a:br>
            <a:r>
              <a:rPr lang="en-US" dirty="0">
                <a:cs typeface="Arial"/>
              </a:rPr>
              <a:t>Management Companies </a:t>
            </a:r>
            <a:br>
              <a:rPr lang="en-US" dirty="0">
                <a:cs typeface="Arial"/>
              </a:rPr>
            </a:br>
            <a:r>
              <a:rPr lang="en-US" dirty="0">
                <a:cs typeface="Arial"/>
              </a:rPr>
              <a:t>(FSMC) (2)</a:t>
            </a:r>
            <a:endParaRPr lang="en-US" dirty="0"/>
          </a:p>
        </p:txBody>
      </p:sp>
      <p:sp>
        <p:nvSpPr>
          <p:cNvPr id="3" name="Content Placeholder 2">
            <a:extLst>
              <a:ext uri="{FF2B5EF4-FFF2-40B4-BE49-F238E27FC236}">
                <a16:creationId xmlns:a16="http://schemas.microsoft.com/office/drawing/2014/main" id="{7333D467-E6EC-4509-A907-1C7EF102C051}"/>
              </a:ext>
            </a:extLst>
          </p:cNvPr>
          <p:cNvSpPr>
            <a:spLocks noGrp="1"/>
          </p:cNvSpPr>
          <p:nvPr>
            <p:ph idx="1"/>
          </p:nvPr>
        </p:nvSpPr>
        <p:spPr>
          <a:xfrm>
            <a:off x="2540000" y="2238375"/>
            <a:ext cx="9144000" cy="4114800"/>
          </a:xfrm>
        </p:spPr>
        <p:txBody>
          <a:bodyPr/>
          <a:lstStyle/>
          <a:p>
            <a:pPr marL="0" indent="0">
              <a:spcAft>
                <a:spcPts val="2400"/>
              </a:spcAft>
              <a:buNone/>
            </a:pPr>
            <a:r>
              <a:rPr lang="en-US" sz="2800" b="1" dirty="0">
                <a:solidFill>
                  <a:schemeClr val="accent4">
                    <a:lumMod val="75000"/>
                  </a:schemeClr>
                </a:solidFill>
              </a:rPr>
              <a:t>Updated Information 5/23/22</a:t>
            </a:r>
            <a:endParaRPr lang="en-US" sz="2800" dirty="0"/>
          </a:p>
          <a:p>
            <a:pPr marL="457200" indent="-457200">
              <a:spcAft>
                <a:spcPts val="2400"/>
              </a:spcAft>
              <a:buFont typeface="Arial" panose="020B0604020202020204" pitchFamily="34" charset="0"/>
              <a:buChar char="•"/>
            </a:pPr>
            <a:r>
              <a:rPr lang="en-US" sz="2800" dirty="0"/>
              <a:t>KIT training funds cannot be awarded to an existing FSMC to provide training if a training function is already a part of an existing contract</a:t>
            </a:r>
          </a:p>
          <a:p>
            <a:pPr marL="457200" indent="-457200">
              <a:spcAft>
                <a:spcPts val="2400"/>
              </a:spcAft>
              <a:buFont typeface="Arial" panose="020B0604020202020204" pitchFamily="34" charset="0"/>
              <a:buChar char="•"/>
            </a:pPr>
            <a:r>
              <a:rPr lang="en-US" sz="2800" dirty="0"/>
              <a:t>Any KIT-funded training provided by an FSMC must be above and beyond current contracted activities and trainings</a:t>
            </a:r>
          </a:p>
        </p:txBody>
      </p:sp>
    </p:spTree>
    <p:extLst>
      <p:ext uri="{BB962C8B-B14F-4D97-AF65-F5344CB8AC3E}">
        <p14:creationId xmlns:p14="http://schemas.microsoft.com/office/powerpoint/2010/main" val="11058779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F8569-BC26-45FD-B419-0D7CD2C7AE15}"/>
              </a:ext>
            </a:extLst>
          </p:cNvPr>
          <p:cNvSpPr>
            <a:spLocks noGrp="1"/>
          </p:cNvSpPr>
          <p:nvPr>
            <p:ph type="title"/>
          </p:nvPr>
        </p:nvSpPr>
        <p:spPr>
          <a:xfrm>
            <a:off x="2540000" y="155274"/>
            <a:ext cx="9144000" cy="1143000"/>
          </a:xfrm>
        </p:spPr>
        <p:txBody>
          <a:bodyPr/>
          <a:lstStyle/>
          <a:p>
            <a:r>
              <a:rPr lang="en-US" dirty="0">
                <a:cs typeface="Arial"/>
              </a:rPr>
              <a:t>Training</a:t>
            </a:r>
            <a:br>
              <a:rPr lang="en-US" dirty="0">
                <a:cs typeface="Arial"/>
              </a:rPr>
            </a:br>
            <a:r>
              <a:rPr lang="en-US" dirty="0">
                <a:cs typeface="Arial"/>
              </a:rPr>
              <a:t>Examples of Unallowable Expenses</a:t>
            </a:r>
            <a:endParaRPr lang="en-US" dirty="0"/>
          </a:p>
        </p:txBody>
      </p:sp>
      <p:sp>
        <p:nvSpPr>
          <p:cNvPr id="3" name="Content Placeholder 2">
            <a:extLst>
              <a:ext uri="{FF2B5EF4-FFF2-40B4-BE49-F238E27FC236}">
                <a16:creationId xmlns:a16="http://schemas.microsoft.com/office/drawing/2014/main" id="{17ADA9BA-C526-476C-A3C2-145356F940B3}"/>
              </a:ext>
            </a:extLst>
          </p:cNvPr>
          <p:cNvSpPr>
            <a:spLocks noGrp="1"/>
          </p:cNvSpPr>
          <p:nvPr>
            <p:ph idx="1"/>
          </p:nvPr>
        </p:nvSpPr>
        <p:spPr>
          <a:xfrm>
            <a:off x="2405747" y="1518538"/>
            <a:ext cx="9412506" cy="5011659"/>
          </a:xfrm>
        </p:spPr>
        <p:txBody>
          <a:bodyPr/>
          <a:lstStyle/>
          <a:p>
            <a:pPr lvl="0"/>
            <a:r>
              <a:rPr lang="en-US" sz="2800" dirty="0"/>
              <a:t>Indirect costs</a:t>
            </a:r>
          </a:p>
          <a:p>
            <a:r>
              <a:rPr lang="en-US" sz="2800" b="1" dirty="0">
                <a:solidFill>
                  <a:schemeClr val="accent4">
                    <a:lumMod val="75000"/>
                  </a:schemeClr>
                </a:solidFill>
              </a:rPr>
              <a:t>Updated Information 5/23/22 </a:t>
            </a:r>
            <a:r>
              <a:rPr lang="en-US" sz="2800" dirty="0"/>
              <a:t>Cost of college credits to meet the federally-required professional standards hiring requirements</a:t>
            </a:r>
          </a:p>
          <a:p>
            <a:r>
              <a:rPr lang="en-US" sz="2800" dirty="0"/>
              <a:t>Training non-food service staff </a:t>
            </a:r>
            <a:endParaRPr lang="en-US" sz="2800" dirty="0">
              <a:cs typeface="Arial"/>
            </a:endParaRPr>
          </a:p>
          <a:p>
            <a:pPr lvl="0"/>
            <a:r>
              <a:rPr lang="en-US" sz="2800" dirty="0"/>
              <a:t>Hiring consultants to do the work of food service employees</a:t>
            </a:r>
            <a:endParaRPr lang="en-US" sz="2800" dirty="0">
              <a:cs typeface="Arial"/>
            </a:endParaRPr>
          </a:p>
          <a:p>
            <a:pPr lvl="0"/>
            <a:r>
              <a:rPr lang="en-US" sz="2800" dirty="0"/>
              <a:t>Memorabilia, gifts, or promotional items</a:t>
            </a:r>
            <a:endParaRPr lang="en-US" sz="2800" dirty="0">
              <a:cs typeface="Arial"/>
            </a:endParaRPr>
          </a:p>
          <a:p>
            <a:r>
              <a:rPr lang="en-US" sz="2800" dirty="0"/>
              <a:t>Food provided during training </a:t>
            </a:r>
          </a:p>
          <a:p>
            <a:pPr lvl="1"/>
            <a:r>
              <a:rPr lang="en-US" sz="2400" dirty="0"/>
              <a:t>Note food used as a demonstration is allowed</a:t>
            </a:r>
            <a:endParaRPr lang="en-US" sz="2400" dirty="0">
              <a:cs typeface="Arial"/>
            </a:endParaRPr>
          </a:p>
        </p:txBody>
      </p:sp>
    </p:spTree>
    <p:extLst>
      <p:ext uri="{BB962C8B-B14F-4D97-AF65-F5344CB8AC3E}">
        <p14:creationId xmlns:p14="http://schemas.microsoft.com/office/powerpoint/2010/main" val="39803592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B46B6-A49F-4D7B-A651-C013B124D73C}"/>
              </a:ext>
            </a:extLst>
          </p:cNvPr>
          <p:cNvSpPr>
            <a:spLocks noGrp="1"/>
          </p:cNvSpPr>
          <p:nvPr>
            <p:ph type="title"/>
          </p:nvPr>
        </p:nvSpPr>
        <p:spPr/>
        <p:txBody>
          <a:bodyPr/>
          <a:lstStyle/>
          <a:p>
            <a:r>
              <a:rPr lang="en-US" dirty="0"/>
              <a:t>Question #2</a:t>
            </a:r>
            <a:endParaRPr lang="en-US" dirty="0">
              <a:solidFill>
                <a:srgbClr val="FF0000"/>
              </a:solidFill>
            </a:endParaRPr>
          </a:p>
        </p:txBody>
      </p:sp>
      <p:sp>
        <p:nvSpPr>
          <p:cNvPr id="3" name="Content Placeholder 2">
            <a:extLst>
              <a:ext uri="{FF2B5EF4-FFF2-40B4-BE49-F238E27FC236}">
                <a16:creationId xmlns:a16="http://schemas.microsoft.com/office/drawing/2014/main" id="{6EC8C685-1856-44F6-A670-72C829051B1A}"/>
              </a:ext>
            </a:extLst>
          </p:cNvPr>
          <p:cNvSpPr>
            <a:spLocks noGrp="1"/>
          </p:cNvSpPr>
          <p:nvPr>
            <p:ph idx="1"/>
          </p:nvPr>
        </p:nvSpPr>
        <p:spPr/>
        <p:txBody>
          <a:bodyPr/>
          <a:lstStyle/>
          <a:p>
            <a:pPr marL="0" indent="0">
              <a:buNone/>
            </a:pPr>
            <a:r>
              <a:rPr lang="en-US" sz="3600" dirty="0"/>
              <a:t>Can excess KIT training funds be used to purchase equipment?</a:t>
            </a:r>
          </a:p>
          <a:p>
            <a:pPr marL="0" indent="0">
              <a:buNone/>
            </a:pPr>
            <a:endParaRPr lang="en-US" dirty="0"/>
          </a:p>
          <a:p>
            <a:pPr marL="1314450" lvl="2" indent="-514350">
              <a:buFont typeface="+mj-lt"/>
              <a:buAutoNum type="alphaLcParenR"/>
            </a:pPr>
            <a:r>
              <a:rPr lang="en-US" sz="3600" dirty="0"/>
              <a:t>Yes</a:t>
            </a:r>
          </a:p>
          <a:p>
            <a:pPr marL="1314450" lvl="2" indent="-514350">
              <a:buFont typeface="+mj-lt"/>
              <a:buAutoNum type="alphaLcParenR"/>
            </a:pPr>
            <a:r>
              <a:rPr lang="en-US" sz="3600" b="1" dirty="0"/>
              <a:t>No </a:t>
            </a:r>
            <a:r>
              <a:rPr lang="en-US" sz="2800" b="1" dirty="0">
                <a:solidFill>
                  <a:srgbClr val="B03233">
                    <a:lumMod val="75000"/>
                  </a:srgbClr>
                </a:solidFill>
              </a:rPr>
              <a:t>(as of 5/23/22)</a:t>
            </a:r>
            <a:endParaRPr lang="en-US" sz="3600" b="1" dirty="0"/>
          </a:p>
        </p:txBody>
      </p:sp>
    </p:spTree>
    <p:extLst>
      <p:ext uri="{BB962C8B-B14F-4D97-AF65-F5344CB8AC3E}">
        <p14:creationId xmlns:p14="http://schemas.microsoft.com/office/powerpoint/2010/main" val="26338685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B46B6-A49F-4D7B-A651-C013B124D73C}"/>
              </a:ext>
            </a:extLst>
          </p:cNvPr>
          <p:cNvSpPr>
            <a:spLocks noGrp="1"/>
          </p:cNvSpPr>
          <p:nvPr>
            <p:ph type="title"/>
          </p:nvPr>
        </p:nvSpPr>
        <p:spPr>
          <a:xfrm>
            <a:off x="2540000" y="230037"/>
            <a:ext cx="9144000" cy="1143000"/>
          </a:xfrm>
        </p:spPr>
        <p:txBody>
          <a:bodyPr/>
          <a:lstStyle/>
          <a:p>
            <a:r>
              <a:rPr lang="en-US" dirty="0"/>
              <a:t>Question #3</a:t>
            </a:r>
          </a:p>
        </p:txBody>
      </p:sp>
      <p:sp>
        <p:nvSpPr>
          <p:cNvPr id="3" name="Content Placeholder 2">
            <a:extLst>
              <a:ext uri="{FF2B5EF4-FFF2-40B4-BE49-F238E27FC236}">
                <a16:creationId xmlns:a16="http://schemas.microsoft.com/office/drawing/2014/main" id="{6EC8C685-1856-44F6-A670-72C829051B1A}"/>
              </a:ext>
            </a:extLst>
          </p:cNvPr>
          <p:cNvSpPr>
            <a:spLocks noGrp="1"/>
          </p:cNvSpPr>
          <p:nvPr>
            <p:ph idx="1"/>
          </p:nvPr>
        </p:nvSpPr>
        <p:spPr>
          <a:xfrm>
            <a:off x="2540000" y="1373036"/>
            <a:ext cx="9144000" cy="5254927"/>
          </a:xfrm>
        </p:spPr>
        <p:txBody>
          <a:bodyPr/>
          <a:lstStyle/>
          <a:p>
            <a:pPr marL="0" indent="0">
              <a:buNone/>
            </a:pPr>
            <a:r>
              <a:rPr lang="en-US" dirty="0"/>
              <a:t>Which of these are allowable uses for KIT training funds? (check all that apply)</a:t>
            </a:r>
          </a:p>
          <a:p>
            <a:pPr marL="1314450" lvl="2" indent="-514350">
              <a:buFont typeface="+mj-lt"/>
              <a:buAutoNum type="alphaLcParenR"/>
            </a:pPr>
            <a:r>
              <a:rPr lang="en-US" sz="3200" b="1" dirty="0"/>
              <a:t>Pay for staff time to develop trainings</a:t>
            </a:r>
          </a:p>
          <a:p>
            <a:pPr marL="1314450" lvl="2" indent="-514350">
              <a:buFont typeface="+mj-lt"/>
              <a:buAutoNum type="alphaLcParenR"/>
            </a:pPr>
            <a:r>
              <a:rPr lang="en-US" sz="3200" b="1" dirty="0"/>
              <a:t>Pay for staff substitutes while staff attend a KIT-funded training</a:t>
            </a:r>
          </a:p>
          <a:p>
            <a:pPr marL="1314450" lvl="2" indent="-514350">
              <a:buFont typeface="+mj-lt"/>
              <a:buAutoNum type="alphaLcParenR"/>
            </a:pPr>
            <a:r>
              <a:rPr lang="en-US" sz="3200" b="1" dirty="0"/>
              <a:t>Pay for staff time to attend a training</a:t>
            </a:r>
          </a:p>
          <a:p>
            <a:pPr marL="1314450" lvl="2" indent="-514350">
              <a:buFont typeface="+mj-lt"/>
              <a:buAutoNum type="alphaLcParenR"/>
            </a:pPr>
            <a:r>
              <a:rPr lang="en-US" sz="3200" b="1" dirty="0"/>
              <a:t>Pay for staff time and staff substitutes while staff attend a KIT-funded training</a:t>
            </a:r>
          </a:p>
          <a:p>
            <a:pPr marL="1314450" lvl="2" indent="-514350">
              <a:buFont typeface="+mj-lt"/>
              <a:buAutoNum type="alphaLcParenR"/>
            </a:pPr>
            <a:r>
              <a:rPr lang="en-US" sz="3200" dirty="0"/>
              <a:t>Pay for professional standards training</a:t>
            </a:r>
          </a:p>
        </p:txBody>
      </p:sp>
    </p:spTree>
    <p:extLst>
      <p:ext uri="{BB962C8B-B14F-4D97-AF65-F5344CB8AC3E}">
        <p14:creationId xmlns:p14="http://schemas.microsoft.com/office/powerpoint/2010/main" val="2373460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B46B6-A49F-4D7B-A651-C013B124D73C}"/>
              </a:ext>
            </a:extLst>
          </p:cNvPr>
          <p:cNvSpPr>
            <a:spLocks noGrp="1"/>
          </p:cNvSpPr>
          <p:nvPr>
            <p:ph type="title"/>
          </p:nvPr>
        </p:nvSpPr>
        <p:spPr>
          <a:xfrm>
            <a:off x="2540000" y="230037"/>
            <a:ext cx="9144000" cy="1143000"/>
          </a:xfrm>
        </p:spPr>
        <p:txBody>
          <a:bodyPr/>
          <a:lstStyle/>
          <a:p>
            <a:r>
              <a:rPr lang="en-US" dirty="0"/>
              <a:t>Question #4</a:t>
            </a:r>
            <a:endParaRPr lang="en-US" dirty="0">
              <a:solidFill>
                <a:srgbClr val="FF0000"/>
              </a:solidFill>
            </a:endParaRPr>
          </a:p>
        </p:txBody>
      </p:sp>
      <p:sp>
        <p:nvSpPr>
          <p:cNvPr id="3" name="Content Placeholder 2">
            <a:extLst>
              <a:ext uri="{FF2B5EF4-FFF2-40B4-BE49-F238E27FC236}">
                <a16:creationId xmlns:a16="http://schemas.microsoft.com/office/drawing/2014/main" id="{6EC8C685-1856-44F6-A670-72C829051B1A}"/>
              </a:ext>
            </a:extLst>
          </p:cNvPr>
          <p:cNvSpPr>
            <a:spLocks noGrp="1"/>
          </p:cNvSpPr>
          <p:nvPr>
            <p:ph idx="1"/>
          </p:nvPr>
        </p:nvSpPr>
        <p:spPr>
          <a:xfrm>
            <a:off x="2540000" y="1580070"/>
            <a:ext cx="9144000" cy="5047893"/>
          </a:xfrm>
        </p:spPr>
        <p:txBody>
          <a:bodyPr/>
          <a:lstStyle/>
          <a:p>
            <a:pPr marL="0" indent="0">
              <a:buNone/>
            </a:pPr>
            <a:r>
              <a:rPr lang="en-US" dirty="0"/>
              <a:t>KIT trainings funds can pay for ….. </a:t>
            </a:r>
          </a:p>
          <a:p>
            <a:pPr marL="0" indent="0">
              <a:buNone/>
            </a:pPr>
            <a:r>
              <a:rPr lang="en-US" dirty="0"/>
              <a:t>(check all that apply)</a:t>
            </a:r>
          </a:p>
          <a:p>
            <a:pPr marL="1314450" lvl="2" indent="-514350">
              <a:buFont typeface="+mj-lt"/>
              <a:buAutoNum type="alphaLcParenR"/>
            </a:pPr>
            <a:r>
              <a:rPr lang="en-US" sz="3200" dirty="0"/>
              <a:t>Consultants to do the work for staff</a:t>
            </a:r>
          </a:p>
          <a:p>
            <a:pPr marL="1314450" lvl="2" indent="-514350">
              <a:buFont typeface="+mj-lt"/>
              <a:buAutoNum type="alphaLcParenR"/>
            </a:pPr>
            <a:r>
              <a:rPr lang="en-US" sz="3200" b="1" dirty="0"/>
              <a:t>Group and 1:1 trainings</a:t>
            </a:r>
          </a:p>
          <a:p>
            <a:pPr marL="1314450" lvl="2" indent="-514350">
              <a:buFont typeface="+mj-lt"/>
              <a:buAutoNum type="alphaLcParenR"/>
            </a:pPr>
            <a:r>
              <a:rPr lang="en-US" sz="3200" b="1" dirty="0"/>
              <a:t>Online trainings</a:t>
            </a:r>
          </a:p>
          <a:p>
            <a:pPr marL="1314450" lvl="2" indent="-514350">
              <a:buFont typeface="+mj-lt"/>
              <a:buAutoNum type="alphaLcParenR"/>
            </a:pPr>
            <a:r>
              <a:rPr lang="en-US" sz="3200" b="1" dirty="0"/>
              <a:t>Food Service Management Companies to provide training, </a:t>
            </a:r>
            <a:r>
              <a:rPr lang="en-US" sz="3200" b="1" dirty="0">
                <a:solidFill>
                  <a:schemeClr val="accent4">
                    <a:lumMod val="75000"/>
                  </a:schemeClr>
                </a:solidFill>
              </a:rPr>
              <a:t>if they are not already contracted to do so </a:t>
            </a:r>
            <a:r>
              <a:rPr lang="en-US" sz="3200" b="1" dirty="0">
                <a:solidFill>
                  <a:srgbClr val="B03233">
                    <a:lumMod val="75000"/>
                  </a:srgbClr>
                </a:solidFill>
              </a:rPr>
              <a:t>(updated 5/23/22) </a:t>
            </a:r>
            <a:endParaRPr lang="en-US" sz="3200" dirty="0">
              <a:solidFill>
                <a:schemeClr val="accent4">
                  <a:lumMod val="75000"/>
                </a:schemeClr>
              </a:solidFill>
            </a:endParaRPr>
          </a:p>
        </p:txBody>
      </p:sp>
    </p:spTree>
    <p:extLst>
      <p:ext uri="{BB962C8B-B14F-4D97-AF65-F5344CB8AC3E}">
        <p14:creationId xmlns:p14="http://schemas.microsoft.com/office/powerpoint/2010/main" val="18334035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F8569-BC26-45FD-B419-0D7CD2C7AE15}"/>
              </a:ext>
            </a:extLst>
          </p:cNvPr>
          <p:cNvSpPr>
            <a:spLocks noGrp="1"/>
          </p:cNvSpPr>
          <p:nvPr>
            <p:ph type="title"/>
          </p:nvPr>
        </p:nvSpPr>
        <p:spPr/>
        <p:txBody>
          <a:bodyPr/>
          <a:lstStyle/>
          <a:p>
            <a:r>
              <a:rPr lang="en-US">
                <a:cs typeface="Arial"/>
              </a:rPr>
              <a:t>Questions about</a:t>
            </a:r>
            <a:br>
              <a:rPr lang="en-US">
                <a:cs typeface="Arial"/>
              </a:rPr>
            </a:br>
            <a:r>
              <a:rPr lang="en-US">
                <a:cs typeface="Arial"/>
              </a:rPr>
              <a:t>Allowable </a:t>
            </a:r>
            <a:r>
              <a:rPr lang="en-US" dirty="0">
                <a:cs typeface="Arial"/>
              </a:rPr>
              <a:t>and Unallowable Costs</a:t>
            </a:r>
            <a:endParaRPr lang="en-US" dirty="0"/>
          </a:p>
        </p:txBody>
      </p:sp>
      <p:sp>
        <p:nvSpPr>
          <p:cNvPr id="3" name="Content Placeholder 2">
            <a:extLst>
              <a:ext uri="{FF2B5EF4-FFF2-40B4-BE49-F238E27FC236}">
                <a16:creationId xmlns:a16="http://schemas.microsoft.com/office/drawing/2014/main" id="{17ADA9BA-C526-476C-A3C2-145356F940B3}"/>
              </a:ext>
            </a:extLst>
          </p:cNvPr>
          <p:cNvSpPr>
            <a:spLocks noGrp="1"/>
          </p:cNvSpPr>
          <p:nvPr>
            <p:ph sz="half" idx="1"/>
          </p:nvPr>
        </p:nvSpPr>
        <p:spPr>
          <a:xfrm>
            <a:off x="2539998" y="1963210"/>
            <a:ext cx="9144000" cy="4894790"/>
          </a:xfrm>
        </p:spPr>
        <p:txBody>
          <a:bodyPr anchor="ctr"/>
          <a:lstStyle/>
          <a:p>
            <a:pPr marL="0" indent="0" algn="ctr">
              <a:spcBef>
                <a:spcPts val="0"/>
              </a:spcBef>
              <a:spcAft>
                <a:spcPts val="2400"/>
              </a:spcAft>
              <a:buNone/>
            </a:pPr>
            <a:r>
              <a:rPr lang="en-US" sz="5400" b="1" dirty="0"/>
              <a:t>If in doubt…ask!</a:t>
            </a:r>
          </a:p>
          <a:p>
            <a:pPr marL="0" indent="0" algn="ctr">
              <a:spcBef>
                <a:spcPts val="0"/>
              </a:spcBef>
              <a:spcAft>
                <a:spcPts val="2400"/>
              </a:spcAft>
              <a:buNone/>
            </a:pPr>
            <a:endParaRPr lang="en-US" sz="5400" b="1" dirty="0"/>
          </a:p>
          <a:p>
            <a:pPr marL="0" indent="0" algn="ctr">
              <a:spcBef>
                <a:spcPts val="0"/>
              </a:spcBef>
              <a:spcAft>
                <a:spcPts val="2400"/>
              </a:spcAft>
              <a:buNone/>
            </a:pPr>
            <a:r>
              <a:rPr lang="en-US" sz="5400" dirty="0">
                <a:hlinkClick r:id="rId3"/>
              </a:rPr>
              <a:t>KITFunds@cde.ca.gov</a:t>
            </a:r>
            <a:r>
              <a:rPr lang="en-US" sz="5400" dirty="0"/>
              <a:t>  </a:t>
            </a:r>
          </a:p>
          <a:p>
            <a:pPr marL="0" indent="0">
              <a:buNone/>
            </a:pPr>
            <a:endParaRPr lang="en-US" dirty="0">
              <a:cs typeface="Arial"/>
            </a:endParaRPr>
          </a:p>
        </p:txBody>
      </p:sp>
    </p:spTree>
    <p:extLst>
      <p:ext uri="{BB962C8B-B14F-4D97-AF65-F5344CB8AC3E}">
        <p14:creationId xmlns:p14="http://schemas.microsoft.com/office/powerpoint/2010/main" val="16266923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57FC4-3D61-4613-901B-CE949B60F5CD}"/>
              </a:ext>
            </a:extLst>
          </p:cNvPr>
          <p:cNvSpPr>
            <a:spLocks noGrp="1"/>
          </p:cNvSpPr>
          <p:nvPr>
            <p:ph type="title"/>
          </p:nvPr>
        </p:nvSpPr>
        <p:spPr>
          <a:xfrm>
            <a:off x="2540000" y="419819"/>
            <a:ext cx="9144000" cy="1143000"/>
          </a:xfrm>
        </p:spPr>
        <p:txBody>
          <a:bodyPr/>
          <a:lstStyle/>
          <a:p>
            <a:r>
              <a:rPr lang="en-US" dirty="0">
                <a:cs typeface="Arial"/>
              </a:rPr>
              <a:t>Reporting Requirements</a:t>
            </a:r>
            <a:endParaRPr lang="en-US" dirty="0"/>
          </a:p>
        </p:txBody>
      </p:sp>
      <p:sp>
        <p:nvSpPr>
          <p:cNvPr id="3" name="Content Placeholder 2">
            <a:extLst>
              <a:ext uri="{FF2B5EF4-FFF2-40B4-BE49-F238E27FC236}">
                <a16:creationId xmlns:a16="http://schemas.microsoft.com/office/drawing/2014/main" id="{E844A70B-5084-4E99-BEFE-5ED3F34F87EA}"/>
              </a:ext>
            </a:extLst>
          </p:cNvPr>
          <p:cNvSpPr>
            <a:spLocks noGrp="1"/>
          </p:cNvSpPr>
          <p:nvPr>
            <p:ph idx="1"/>
          </p:nvPr>
        </p:nvSpPr>
        <p:spPr>
          <a:xfrm>
            <a:off x="2540000" y="1561381"/>
            <a:ext cx="9144000" cy="4876800"/>
          </a:xfrm>
        </p:spPr>
        <p:txBody>
          <a:bodyPr/>
          <a:lstStyle/>
          <a:p>
            <a:r>
              <a:rPr lang="en-US" sz="2800" dirty="0">
                <a:cs typeface="Arial"/>
              </a:rPr>
              <a:t>Online Survey</a:t>
            </a:r>
          </a:p>
          <a:p>
            <a:r>
              <a:rPr lang="en-US" sz="2800" dirty="0">
                <a:cs typeface="Arial"/>
              </a:rPr>
              <a:t>Available on or around May 2023 </a:t>
            </a:r>
          </a:p>
          <a:p>
            <a:endParaRPr lang="en-US" sz="2800" dirty="0">
              <a:cs typeface="Arial"/>
            </a:endParaRPr>
          </a:p>
          <a:p>
            <a:r>
              <a:rPr lang="en-US" sz="2800" dirty="0">
                <a:cs typeface="Arial"/>
              </a:rPr>
              <a:t>Report </a:t>
            </a:r>
          </a:p>
          <a:p>
            <a:pPr lvl="1"/>
            <a:r>
              <a:rPr lang="en-US" sz="2600" dirty="0">
                <a:cs typeface="Arial"/>
              </a:rPr>
              <a:t>How the funds were used to improve the quality of school meals or increase participation</a:t>
            </a:r>
          </a:p>
          <a:p>
            <a:pPr lvl="1"/>
            <a:r>
              <a:rPr lang="en-US" sz="2600" dirty="0">
                <a:cs typeface="Arial"/>
              </a:rPr>
              <a:t>Summary of food service staff training topics and number of trainings and attendees</a:t>
            </a:r>
          </a:p>
          <a:p>
            <a:pPr marL="0" indent="0">
              <a:buNone/>
            </a:pPr>
            <a:endParaRPr lang="en-US" sz="2800" dirty="0">
              <a:cs typeface="Arial"/>
            </a:endParaRPr>
          </a:p>
          <a:p>
            <a:pPr marL="0" indent="0">
              <a:buNone/>
            </a:pPr>
            <a:r>
              <a:rPr lang="en-US" sz="2800" dirty="0">
                <a:cs typeface="Arial"/>
              </a:rPr>
              <a:t>Reporting due date June 30, 2023</a:t>
            </a:r>
          </a:p>
        </p:txBody>
      </p:sp>
    </p:spTree>
    <p:extLst>
      <p:ext uri="{BB962C8B-B14F-4D97-AF65-F5344CB8AC3E}">
        <p14:creationId xmlns:p14="http://schemas.microsoft.com/office/powerpoint/2010/main" val="6025610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27503-C750-4EA4-97E1-C621C30D58DC}"/>
              </a:ext>
            </a:extLst>
          </p:cNvPr>
          <p:cNvSpPr>
            <a:spLocks noGrp="1"/>
          </p:cNvSpPr>
          <p:nvPr>
            <p:ph type="title"/>
          </p:nvPr>
        </p:nvSpPr>
        <p:spPr/>
        <p:txBody>
          <a:bodyPr/>
          <a:lstStyle/>
          <a:p>
            <a:r>
              <a:rPr lang="en-US" dirty="0">
                <a:solidFill>
                  <a:schemeClr val="tx2">
                    <a:lumMod val="50000"/>
                  </a:schemeClr>
                </a:solidFill>
              </a:rPr>
              <a:t>May 6, 2022</a:t>
            </a:r>
          </a:p>
        </p:txBody>
      </p:sp>
      <p:pic>
        <p:nvPicPr>
          <p:cNvPr id="16" name="Content Placeholder 15" descr="School Lunch Hero Day">
            <a:extLst>
              <a:ext uri="{FF2B5EF4-FFF2-40B4-BE49-F238E27FC236}">
                <a16:creationId xmlns:a16="http://schemas.microsoft.com/office/drawing/2014/main" id="{2A567874-C3CF-405A-A49F-2A257BABB0A8}"/>
              </a:ext>
              <a:ext uri="{C183D7F6-B498-43B3-948B-1728B52AA6E4}">
                <adec:decorative xmlns:adec="http://schemas.microsoft.com/office/drawing/2017/decorative" val="0"/>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3800420" y="2033170"/>
            <a:ext cx="6623159" cy="2429710"/>
          </a:xfrm>
        </p:spPr>
      </p:pic>
      <p:sp>
        <p:nvSpPr>
          <p:cNvPr id="14" name="Content Placeholder 13">
            <a:extLst>
              <a:ext uri="{FF2B5EF4-FFF2-40B4-BE49-F238E27FC236}">
                <a16:creationId xmlns:a16="http://schemas.microsoft.com/office/drawing/2014/main" id="{62B4012B-97AC-438B-8569-CEA4131D4F71}"/>
              </a:ext>
            </a:extLst>
          </p:cNvPr>
          <p:cNvSpPr>
            <a:spLocks noGrp="1"/>
          </p:cNvSpPr>
          <p:nvPr>
            <p:ph sz="half" idx="2"/>
          </p:nvPr>
        </p:nvSpPr>
        <p:spPr>
          <a:xfrm>
            <a:off x="2717799" y="5343525"/>
            <a:ext cx="8788400" cy="1066800"/>
          </a:xfrm>
        </p:spPr>
        <p:txBody>
          <a:bodyPr/>
          <a:lstStyle/>
          <a:p>
            <a:pPr marL="0" indent="0" algn="ctr">
              <a:buNone/>
            </a:pPr>
            <a:r>
              <a:rPr lang="en-US" sz="4400" dirty="0">
                <a:solidFill>
                  <a:schemeClr val="tx2">
                    <a:lumMod val="50000"/>
                  </a:schemeClr>
                </a:solidFill>
              </a:rPr>
              <a:t>Thank you for all you do!</a:t>
            </a:r>
          </a:p>
        </p:txBody>
      </p:sp>
    </p:spTree>
    <p:extLst>
      <p:ext uri="{BB962C8B-B14F-4D97-AF65-F5344CB8AC3E}">
        <p14:creationId xmlns:p14="http://schemas.microsoft.com/office/powerpoint/2010/main" val="7870997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Questions</a:t>
            </a:r>
          </a:p>
        </p:txBody>
      </p:sp>
      <p:pic>
        <p:nvPicPr>
          <p:cNvPr id="1026" name="Picture 2">
            <a:extLst>
              <a:ext uri="{FF2B5EF4-FFF2-40B4-BE49-F238E27FC236}">
                <a16:creationId xmlns:a16="http://schemas.microsoft.com/office/drawing/2014/main" id="{CFE76BC7-19D9-433E-9633-E737DF01CE6D}"/>
              </a:ext>
              <a:ext uri="{C183D7F6-B498-43B3-948B-1728B52AA6E4}">
                <adec:decorative xmlns:adec="http://schemas.microsoft.com/office/drawing/2017/decorative" val="1"/>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5316767" y="2234354"/>
            <a:ext cx="3590466" cy="23892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99843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609600"/>
            <a:ext cx="9144000" cy="1143000"/>
          </a:xfrm>
        </p:spPr>
        <p:txBody>
          <a:bodyPr/>
          <a:lstStyle/>
          <a:p>
            <a:r>
              <a:rPr lang="en-US" dirty="0"/>
              <a:t>Save the Date: May 17</a:t>
            </a:r>
            <a:r>
              <a:rPr lang="en-US" baseline="30000" dirty="0"/>
              <a:t>th</a:t>
            </a:r>
            <a:r>
              <a:rPr lang="en-US" dirty="0"/>
              <a:t> 2:00 pm</a:t>
            </a:r>
            <a:br>
              <a:rPr lang="en-US" dirty="0"/>
            </a:br>
            <a:r>
              <a:rPr lang="en-US" dirty="0"/>
              <a:t>Universal Meals Program Listening Session</a:t>
            </a:r>
          </a:p>
        </p:txBody>
      </p:sp>
      <p:sp>
        <p:nvSpPr>
          <p:cNvPr id="3" name="Content Placeholder 2">
            <a:extLst>
              <a:ext uri="{FF2B5EF4-FFF2-40B4-BE49-F238E27FC236}">
                <a16:creationId xmlns:a16="http://schemas.microsoft.com/office/drawing/2014/main" id="{4FE056C8-60CD-4E2A-AD88-5080337279D1}"/>
              </a:ext>
            </a:extLst>
          </p:cNvPr>
          <p:cNvSpPr>
            <a:spLocks noGrp="1"/>
          </p:cNvSpPr>
          <p:nvPr>
            <p:ph idx="1"/>
          </p:nvPr>
        </p:nvSpPr>
        <p:spPr>
          <a:xfrm>
            <a:off x="2540000" y="2438400"/>
            <a:ext cx="9144000" cy="4114800"/>
          </a:xfrm>
        </p:spPr>
        <p:txBody>
          <a:bodyPr/>
          <a:lstStyle/>
          <a:p>
            <a:pPr marL="0" lvl="0" indent="0">
              <a:buNone/>
            </a:pPr>
            <a:r>
              <a:rPr lang="en-US" dirty="0"/>
              <a:t>Clarifying guidance and addressing common questions on:</a:t>
            </a:r>
          </a:p>
          <a:p>
            <a:pPr lvl="0"/>
            <a:r>
              <a:rPr lang="en-US" dirty="0"/>
              <a:t>Universal Meals Program requirements</a:t>
            </a:r>
          </a:p>
          <a:p>
            <a:pPr lvl="0"/>
            <a:r>
              <a:rPr lang="en-US" dirty="0"/>
              <a:t>Nonprogram food sales</a:t>
            </a:r>
          </a:p>
          <a:p>
            <a:pPr lvl="0"/>
            <a:r>
              <a:rPr lang="en-US" dirty="0"/>
              <a:t>Competitive foods</a:t>
            </a:r>
          </a:p>
          <a:p>
            <a:pPr lvl="0"/>
            <a:r>
              <a:rPr lang="en-US" dirty="0"/>
              <a:t>Paid lunch equity</a:t>
            </a:r>
          </a:p>
          <a:p>
            <a:pPr lvl="0"/>
            <a:r>
              <a:rPr lang="en-US" dirty="0"/>
              <a:t>USDA Foods</a:t>
            </a:r>
          </a:p>
        </p:txBody>
      </p:sp>
    </p:spTree>
    <p:extLst>
      <p:ext uri="{BB962C8B-B14F-4D97-AF65-F5344CB8AC3E}">
        <p14:creationId xmlns:p14="http://schemas.microsoft.com/office/powerpoint/2010/main" val="1993417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D68A034-5DFD-4DC8-A730-A19E8B8AB23B}"/>
              </a:ext>
            </a:extLst>
          </p:cNvPr>
          <p:cNvSpPr>
            <a:spLocks noGrp="1"/>
          </p:cNvSpPr>
          <p:nvPr>
            <p:ph type="title"/>
          </p:nvPr>
        </p:nvSpPr>
        <p:spPr>
          <a:xfrm>
            <a:off x="2549525" y="342900"/>
            <a:ext cx="9144000" cy="1143000"/>
          </a:xfrm>
        </p:spPr>
        <p:txBody>
          <a:bodyPr/>
          <a:lstStyle/>
          <a:p>
            <a:r>
              <a:rPr lang="en-US" dirty="0"/>
              <a:t>Transforming Schools</a:t>
            </a:r>
          </a:p>
        </p:txBody>
      </p:sp>
      <p:pic>
        <p:nvPicPr>
          <p:cNvPr id="10" name="Content Placeholder 9" descr="Diagram of the Superintendent of Public Instruction's Transforming Schools Initiative that focuses on the following areas: Universal Preschool, Community Schools, Professional Development, Anti-Racism Training, Mental Health Programs, Expanded Learning Programs, Universal Meals.">
            <a:extLst>
              <a:ext uri="{FF2B5EF4-FFF2-40B4-BE49-F238E27FC236}">
                <a16:creationId xmlns:a16="http://schemas.microsoft.com/office/drawing/2014/main" id="{619E6377-57EC-4CAE-9BCB-27583B588647}"/>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795606" y="1295400"/>
            <a:ext cx="6651838" cy="5562600"/>
          </a:xfrm>
        </p:spPr>
      </p:pic>
    </p:spTree>
    <p:extLst>
      <p:ext uri="{BB962C8B-B14F-4D97-AF65-F5344CB8AC3E}">
        <p14:creationId xmlns:p14="http://schemas.microsoft.com/office/powerpoint/2010/main" val="320442730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Thank you!</a:t>
            </a:r>
          </a:p>
        </p:txBody>
      </p:sp>
      <p:sp>
        <p:nvSpPr>
          <p:cNvPr id="7" name="Content Placeholder 6">
            <a:extLst>
              <a:ext uri="{FF2B5EF4-FFF2-40B4-BE49-F238E27FC236}">
                <a16:creationId xmlns:a16="http://schemas.microsoft.com/office/drawing/2014/main" id="{73544DE7-684E-499C-B0C0-0EA035A1CD2F}"/>
              </a:ext>
            </a:extLst>
          </p:cNvPr>
          <p:cNvSpPr>
            <a:spLocks noGrp="1"/>
          </p:cNvSpPr>
          <p:nvPr>
            <p:ph sz="quarter" idx="13"/>
          </p:nvPr>
        </p:nvSpPr>
        <p:spPr/>
        <p:txBody>
          <a:bodyPr/>
          <a:lstStyle/>
          <a:p>
            <a:pPr marL="0" indent="0" algn="ctr">
              <a:buNone/>
            </a:pPr>
            <a:r>
              <a:rPr lang="en-US" dirty="0"/>
              <a:t>Email </a:t>
            </a:r>
            <a:r>
              <a:rPr lang="en-US" dirty="0">
                <a:hlinkClick r:id="rId3"/>
              </a:rPr>
              <a:t>KITfunds@cde.ca.gov</a:t>
            </a:r>
            <a:endParaRPr lang="en-US" dirty="0"/>
          </a:p>
          <a:p>
            <a:pPr marL="0" indent="0">
              <a:buNone/>
            </a:pPr>
            <a:endParaRPr lang="en-US" dirty="0"/>
          </a:p>
        </p:txBody>
      </p:sp>
      <p:pic>
        <p:nvPicPr>
          <p:cNvPr id="11" name="Content Placeholder 10">
            <a:extLst>
              <a:ext uri="{FF2B5EF4-FFF2-40B4-BE49-F238E27FC236}">
                <a16:creationId xmlns:a16="http://schemas.microsoft.com/office/drawing/2014/main" id="{094095D0-43DA-4C3E-AA1C-51B77B4BD24B}"/>
              </a:ext>
              <a:ext uri="{C183D7F6-B498-43B3-948B-1728B52AA6E4}">
                <adec:decorative xmlns:adec="http://schemas.microsoft.com/office/drawing/2017/decorative" val="1"/>
              </a:ext>
            </a:extLst>
          </p:cNvPr>
          <p:cNvPicPr>
            <a:picLocks noGrp="1" noChangeAspect="1"/>
          </p:cNvPicPr>
          <p:nvPr>
            <p:ph sz="quarter" idx="14"/>
          </p:nvPr>
        </p:nvPicPr>
        <p:blipFill>
          <a:blip r:embed="rId4">
            <a:extLst>
              <a:ext uri="{28A0092B-C50C-407E-A947-70E740481C1C}">
                <a14:useLocalDpi xmlns:a14="http://schemas.microsoft.com/office/drawing/2010/main" val="0"/>
              </a:ext>
            </a:extLst>
          </a:blip>
          <a:stretch>
            <a:fillRect/>
          </a:stretch>
        </p:blipFill>
        <p:spPr>
          <a:xfrm>
            <a:off x="5138617" y="3203407"/>
            <a:ext cx="4313238" cy="1879935"/>
          </a:xfrm>
        </p:spPr>
      </p:pic>
      <p:sp>
        <p:nvSpPr>
          <p:cNvPr id="9" name="Content Placeholder 8">
            <a:extLst>
              <a:ext uri="{FF2B5EF4-FFF2-40B4-BE49-F238E27FC236}">
                <a16:creationId xmlns:a16="http://schemas.microsoft.com/office/drawing/2014/main" id="{9EB062FA-0116-4859-AA11-3D2D7063DEBD}"/>
              </a:ext>
            </a:extLst>
          </p:cNvPr>
          <p:cNvSpPr>
            <a:spLocks noGrp="1"/>
          </p:cNvSpPr>
          <p:nvPr>
            <p:ph sz="quarter" idx="15"/>
          </p:nvPr>
        </p:nvSpPr>
        <p:spPr>
          <a:xfrm>
            <a:off x="2768359" y="5702300"/>
            <a:ext cx="9053753" cy="831850"/>
          </a:xfrm>
        </p:spPr>
        <p:txBody>
          <a:bodyPr/>
          <a:lstStyle/>
          <a:p>
            <a:pPr marL="0" indent="0">
              <a:buNone/>
            </a:pPr>
            <a:r>
              <a:rPr lang="en-US" dirty="0">
                <a:solidFill>
                  <a:schemeClr val="tx2"/>
                </a:solidFill>
              </a:rPr>
              <a:t>This institution is an equal opportunity provider.</a:t>
            </a:r>
            <a:endParaRPr lang="en-US" dirty="0">
              <a:solidFill>
                <a:schemeClr val="tx2"/>
              </a:solidFill>
              <a:cs typeface="Arial"/>
            </a:endParaRPr>
          </a:p>
          <a:p>
            <a:endParaRPr lang="en-US" dirty="0"/>
          </a:p>
        </p:txBody>
      </p:sp>
    </p:spTree>
    <p:extLst>
      <p:ext uri="{BB962C8B-B14F-4D97-AF65-F5344CB8AC3E}">
        <p14:creationId xmlns:p14="http://schemas.microsoft.com/office/powerpoint/2010/main" val="1648711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3D827-478D-4103-83D4-CFF56FAF3C3A}"/>
              </a:ext>
            </a:extLst>
          </p:cNvPr>
          <p:cNvSpPr>
            <a:spLocks noGrp="1"/>
          </p:cNvSpPr>
          <p:nvPr>
            <p:ph type="title"/>
          </p:nvPr>
        </p:nvSpPr>
        <p:spPr>
          <a:xfrm>
            <a:off x="2540000" y="406400"/>
            <a:ext cx="9144000" cy="1143000"/>
          </a:xfrm>
        </p:spPr>
        <p:txBody>
          <a:bodyPr/>
          <a:lstStyle/>
          <a:p>
            <a:r>
              <a:rPr lang="en-US" dirty="0"/>
              <a:t>Purpose of KIT Funds</a:t>
            </a:r>
          </a:p>
        </p:txBody>
      </p:sp>
      <p:sp>
        <p:nvSpPr>
          <p:cNvPr id="3" name="Content Placeholder 2">
            <a:extLst>
              <a:ext uri="{FF2B5EF4-FFF2-40B4-BE49-F238E27FC236}">
                <a16:creationId xmlns:a16="http://schemas.microsoft.com/office/drawing/2014/main" id="{70AA8F43-CC23-433A-ACA7-E15922893A39}"/>
              </a:ext>
            </a:extLst>
          </p:cNvPr>
          <p:cNvSpPr>
            <a:spLocks noGrp="1"/>
          </p:cNvSpPr>
          <p:nvPr>
            <p:ph sz="half" idx="1"/>
          </p:nvPr>
        </p:nvSpPr>
        <p:spPr>
          <a:xfrm>
            <a:off x="2282825" y="1549400"/>
            <a:ext cx="8727057" cy="4722312"/>
          </a:xfrm>
        </p:spPr>
        <p:txBody>
          <a:bodyPr/>
          <a:lstStyle/>
          <a:p>
            <a:pPr marL="514350" indent="-514350">
              <a:buFont typeface="+mj-lt"/>
              <a:buAutoNum type="arabicPeriod"/>
            </a:pPr>
            <a:r>
              <a:rPr lang="en-US" dirty="0"/>
              <a:t>Increase student access to, or improve the quality of, fresh and nutritious school meals</a:t>
            </a:r>
          </a:p>
          <a:p>
            <a:pPr marL="0" indent="0">
              <a:buNone/>
            </a:pPr>
            <a:endParaRPr lang="en-US" dirty="0">
              <a:cs typeface="Arial"/>
            </a:endParaRPr>
          </a:p>
          <a:p>
            <a:pPr marL="514350" indent="-514350">
              <a:buFont typeface="+mj-lt"/>
              <a:buAutoNum type="arabicPeriod" startAt="2"/>
            </a:pPr>
            <a:r>
              <a:rPr lang="en-US" dirty="0"/>
              <a:t>Provide food service staff training on promoting nutritious foods, which may include training on food preparation, healthy food marketing, and changing the school lunchroom environment</a:t>
            </a:r>
            <a:endParaRPr lang="en-US" dirty="0">
              <a:cs typeface="Arial"/>
            </a:endParaRPr>
          </a:p>
        </p:txBody>
      </p:sp>
    </p:spTree>
    <p:extLst>
      <p:ext uri="{BB962C8B-B14F-4D97-AF65-F5344CB8AC3E}">
        <p14:creationId xmlns:p14="http://schemas.microsoft.com/office/powerpoint/2010/main" val="2442853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3D827-478D-4103-83D4-CFF56FAF3C3A}"/>
              </a:ext>
            </a:extLst>
          </p:cNvPr>
          <p:cNvSpPr>
            <a:spLocks noGrp="1"/>
          </p:cNvSpPr>
          <p:nvPr>
            <p:ph type="title"/>
          </p:nvPr>
        </p:nvSpPr>
        <p:spPr/>
        <p:txBody>
          <a:bodyPr/>
          <a:lstStyle/>
          <a:p>
            <a:r>
              <a:rPr lang="en-US"/>
              <a:t>Exciting Opportunity</a:t>
            </a:r>
          </a:p>
        </p:txBody>
      </p:sp>
      <p:sp>
        <p:nvSpPr>
          <p:cNvPr id="3" name="Content Placeholder 2">
            <a:extLst>
              <a:ext uri="{FF2B5EF4-FFF2-40B4-BE49-F238E27FC236}">
                <a16:creationId xmlns:a16="http://schemas.microsoft.com/office/drawing/2014/main" id="{70AA8F43-CC23-433A-ACA7-E15922893A39}"/>
              </a:ext>
            </a:extLst>
          </p:cNvPr>
          <p:cNvSpPr>
            <a:spLocks noGrp="1"/>
          </p:cNvSpPr>
          <p:nvPr>
            <p:ph sz="half" idx="1"/>
          </p:nvPr>
        </p:nvSpPr>
        <p:spPr>
          <a:xfrm>
            <a:off x="2539999" y="1981200"/>
            <a:ext cx="5637035" cy="4114800"/>
          </a:xfrm>
        </p:spPr>
        <p:txBody>
          <a:bodyPr/>
          <a:lstStyle/>
          <a:p>
            <a:r>
              <a:rPr lang="en-US" dirty="0"/>
              <a:t>Help prepare staff and operations for Universal Meals Program for School Year (SY) 2022</a:t>
            </a:r>
            <a:r>
              <a:rPr lang="en-US" dirty="0">
                <a:latin typeface="Arial" panose="020B0604020202020204" pitchFamily="34" charset="0"/>
                <a:cs typeface="Arial" panose="020B0604020202020204" pitchFamily="34" charset="0"/>
              </a:rPr>
              <a:t>–</a:t>
            </a:r>
            <a:r>
              <a:rPr lang="en-US" dirty="0"/>
              <a:t>23</a:t>
            </a:r>
          </a:p>
          <a:p>
            <a:pPr marL="0" indent="0">
              <a:buNone/>
            </a:pPr>
            <a:endParaRPr lang="en-US" dirty="0"/>
          </a:p>
          <a:p>
            <a:r>
              <a:rPr lang="en-US" dirty="0"/>
              <a:t>Fund infrastructure improvements not covered by federal equipment grants</a:t>
            </a:r>
          </a:p>
        </p:txBody>
      </p:sp>
      <p:pic>
        <p:nvPicPr>
          <p:cNvPr id="7" name="Content Placeholder 6">
            <a:extLst>
              <a:ext uri="{FF2B5EF4-FFF2-40B4-BE49-F238E27FC236}">
                <a16:creationId xmlns:a16="http://schemas.microsoft.com/office/drawing/2014/main" id="{160651D4-FED2-4630-802E-32A8009274FC}"/>
              </a:ext>
              <a:ext uri="{C183D7F6-B498-43B3-948B-1728B52AA6E4}">
                <adec:decorative xmlns:adec="http://schemas.microsoft.com/office/drawing/2017/decorative" val="1"/>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8177035" y="2581071"/>
            <a:ext cx="2543530" cy="2915057"/>
          </a:xfrm>
        </p:spPr>
      </p:pic>
    </p:spTree>
    <p:extLst>
      <p:ext uri="{BB962C8B-B14F-4D97-AF65-F5344CB8AC3E}">
        <p14:creationId xmlns:p14="http://schemas.microsoft.com/office/powerpoint/2010/main" val="1248346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3D827-478D-4103-83D4-CFF56FAF3C3A}"/>
              </a:ext>
            </a:extLst>
          </p:cNvPr>
          <p:cNvSpPr>
            <a:spLocks noGrp="1"/>
          </p:cNvSpPr>
          <p:nvPr>
            <p:ph type="title"/>
          </p:nvPr>
        </p:nvSpPr>
        <p:spPr>
          <a:xfrm>
            <a:off x="2540000" y="406400"/>
            <a:ext cx="9144000" cy="1143000"/>
          </a:xfrm>
        </p:spPr>
        <p:txBody>
          <a:bodyPr/>
          <a:lstStyle/>
          <a:p>
            <a:r>
              <a:rPr lang="en-US"/>
              <a:t>Eligible Institutions</a:t>
            </a:r>
          </a:p>
        </p:txBody>
      </p:sp>
      <p:sp>
        <p:nvSpPr>
          <p:cNvPr id="3" name="Content Placeholder 2">
            <a:extLst>
              <a:ext uri="{FF2B5EF4-FFF2-40B4-BE49-F238E27FC236}">
                <a16:creationId xmlns:a16="http://schemas.microsoft.com/office/drawing/2014/main" id="{70AA8F43-CC23-433A-ACA7-E15922893A39}"/>
              </a:ext>
            </a:extLst>
          </p:cNvPr>
          <p:cNvSpPr>
            <a:spLocks noGrp="1"/>
          </p:cNvSpPr>
          <p:nvPr>
            <p:ph sz="half" idx="1"/>
          </p:nvPr>
        </p:nvSpPr>
        <p:spPr>
          <a:xfrm>
            <a:off x="2402213" y="1729288"/>
            <a:ext cx="9419573" cy="4722312"/>
          </a:xfrm>
        </p:spPr>
        <p:txBody>
          <a:bodyPr/>
          <a:lstStyle/>
          <a:p>
            <a:pPr marL="0" indent="0">
              <a:spcBef>
                <a:spcPts val="0"/>
              </a:spcBef>
              <a:spcAft>
                <a:spcPts val="1200"/>
              </a:spcAft>
              <a:buNone/>
            </a:pPr>
            <a:r>
              <a:rPr lang="en-US" sz="2800" dirty="0"/>
              <a:t>Only local educational agencies (LEA) that </a:t>
            </a:r>
            <a:r>
              <a:rPr lang="en-US" sz="2800" b="1" dirty="0"/>
              <a:t>sponsor</a:t>
            </a:r>
            <a:r>
              <a:rPr lang="en-US" sz="2800" dirty="0"/>
              <a:t> the National School Lunch Program (NSLP) or School Breakfast Program (SBP). According to Assembly Bill (AB) 167, this only includes:</a:t>
            </a:r>
            <a:endParaRPr lang="en-US" sz="1000" dirty="0"/>
          </a:p>
          <a:p>
            <a:pPr lvl="4">
              <a:spcBef>
                <a:spcPts val="0"/>
              </a:spcBef>
              <a:spcAft>
                <a:spcPts val="0"/>
              </a:spcAft>
              <a:buFont typeface="Arial" panose="020B0604020202020204" pitchFamily="34" charset="0"/>
              <a:buChar char="•"/>
            </a:pPr>
            <a:r>
              <a:rPr lang="en-US" sz="2800" dirty="0"/>
              <a:t>School </a:t>
            </a:r>
            <a:r>
              <a:rPr lang="en-US" sz="2800" b="1" dirty="0"/>
              <a:t>districts</a:t>
            </a:r>
            <a:endParaRPr lang="en-US" sz="2800" b="1" dirty="0">
              <a:cs typeface="Arial"/>
            </a:endParaRPr>
          </a:p>
          <a:p>
            <a:pPr lvl="4">
              <a:spcBef>
                <a:spcPts val="0"/>
              </a:spcBef>
              <a:spcAft>
                <a:spcPts val="0"/>
              </a:spcAft>
              <a:buFont typeface="Arial" panose="020B0604020202020204" pitchFamily="34" charset="0"/>
              <a:buChar char="•"/>
            </a:pPr>
            <a:r>
              <a:rPr lang="en-US" sz="2800" dirty="0"/>
              <a:t>County offices of education</a:t>
            </a:r>
            <a:endParaRPr lang="en-US" sz="2800" dirty="0">
              <a:cs typeface="Arial"/>
            </a:endParaRPr>
          </a:p>
          <a:p>
            <a:pPr lvl="4">
              <a:spcBef>
                <a:spcPts val="0"/>
              </a:spcBef>
              <a:spcAft>
                <a:spcPts val="3600"/>
              </a:spcAft>
              <a:buFont typeface="Arial" panose="020B0604020202020204" pitchFamily="34" charset="0"/>
              <a:buChar char="•"/>
            </a:pPr>
            <a:r>
              <a:rPr lang="en-US" sz="2800" dirty="0"/>
              <a:t>Charter schools</a:t>
            </a:r>
            <a:endParaRPr lang="en-US" sz="2800" dirty="0">
              <a:cs typeface="Arial"/>
            </a:endParaRPr>
          </a:p>
          <a:p>
            <a:pPr marL="114300" indent="0">
              <a:buNone/>
            </a:pPr>
            <a:r>
              <a:rPr lang="en-US" sz="2800" dirty="0"/>
              <a:t>These LEAs can use the funds on behalf of all sites they serve.</a:t>
            </a:r>
            <a:endParaRPr lang="en-US" sz="2800" dirty="0">
              <a:cs typeface="Arial"/>
            </a:endParaRPr>
          </a:p>
        </p:txBody>
      </p:sp>
    </p:spTree>
    <p:extLst>
      <p:ext uri="{BB962C8B-B14F-4D97-AF65-F5344CB8AC3E}">
        <p14:creationId xmlns:p14="http://schemas.microsoft.com/office/powerpoint/2010/main" val="779795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3D827-478D-4103-83D4-CFF56FAF3C3A}"/>
              </a:ext>
            </a:extLst>
          </p:cNvPr>
          <p:cNvSpPr>
            <a:spLocks noGrp="1"/>
          </p:cNvSpPr>
          <p:nvPr>
            <p:ph type="title"/>
          </p:nvPr>
        </p:nvSpPr>
        <p:spPr/>
        <p:txBody>
          <a:bodyPr/>
          <a:lstStyle/>
          <a:p>
            <a:r>
              <a:rPr lang="en-US" dirty="0"/>
              <a:t>KIT Registration</a:t>
            </a:r>
          </a:p>
        </p:txBody>
      </p:sp>
      <p:sp>
        <p:nvSpPr>
          <p:cNvPr id="3" name="Content Placeholder 2">
            <a:extLst>
              <a:ext uri="{FF2B5EF4-FFF2-40B4-BE49-F238E27FC236}">
                <a16:creationId xmlns:a16="http://schemas.microsoft.com/office/drawing/2014/main" id="{70AA8F43-CC23-433A-ACA7-E15922893A39}"/>
              </a:ext>
            </a:extLst>
          </p:cNvPr>
          <p:cNvSpPr>
            <a:spLocks noGrp="1"/>
          </p:cNvSpPr>
          <p:nvPr>
            <p:ph sz="half" idx="1"/>
          </p:nvPr>
        </p:nvSpPr>
        <p:spPr>
          <a:xfrm>
            <a:off x="2540000" y="1981200"/>
            <a:ext cx="5137150" cy="4114800"/>
          </a:xfrm>
        </p:spPr>
        <p:txBody>
          <a:bodyPr/>
          <a:lstStyle/>
          <a:p>
            <a:pPr>
              <a:spcBef>
                <a:spcPts val="0"/>
              </a:spcBef>
              <a:spcAft>
                <a:spcPts val="2400"/>
              </a:spcAft>
            </a:pPr>
            <a:r>
              <a:rPr lang="en-US" sz="2800" dirty="0">
                <a:cs typeface="Arial"/>
              </a:rPr>
              <a:t>Deadline to submit: PASSED</a:t>
            </a:r>
          </a:p>
          <a:p>
            <a:pPr>
              <a:spcBef>
                <a:spcPts val="0"/>
              </a:spcBef>
              <a:spcAft>
                <a:spcPts val="2400"/>
              </a:spcAft>
            </a:pPr>
            <a:r>
              <a:rPr lang="en-US" sz="2800" dirty="0">
                <a:cs typeface="Arial"/>
              </a:rPr>
              <a:t>Late registration forms are being accepted</a:t>
            </a:r>
          </a:p>
          <a:p>
            <a:pPr>
              <a:spcBef>
                <a:spcPts val="0"/>
              </a:spcBef>
              <a:spcAft>
                <a:spcPts val="2400"/>
              </a:spcAft>
            </a:pPr>
            <a:r>
              <a:rPr lang="en-US" sz="2800" dirty="0">
                <a:cs typeface="Arial"/>
              </a:rPr>
              <a:t>If there are funds to reallocate, and it can be done in a timely manner, late submissions may be awarded.</a:t>
            </a:r>
          </a:p>
        </p:txBody>
      </p:sp>
      <p:pic>
        <p:nvPicPr>
          <p:cNvPr id="6" name="Content Placeholder 5">
            <a:extLst>
              <a:ext uri="{FF2B5EF4-FFF2-40B4-BE49-F238E27FC236}">
                <a16:creationId xmlns:a16="http://schemas.microsoft.com/office/drawing/2014/main" id="{F973D52A-5514-435E-A887-614F6E88771F}"/>
              </a:ext>
              <a:ext uri="{C183D7F6-B498-43B3-948B-1728B52AA6E4}">
                <adec:decorative xmlns:adec="http://schemas.microsoft.com/office/drawing/2017/decorative" val="1"/>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753350" y="2200275"/>
            <a:ext cx="4076700" cy="3676650"/>
          </a:xfrm>
        </p:spPr>
      </p:pic>
    </p:spTree>
    <p:extLst>
      <p:ext uri="{BB962C8B-B14F-4D97-AF65-F5344CB8AC3E}">
        <p14:creationId xmlns:p14="http://schemas.microsoft.com/office/powerpoint/2010/main" val="2077921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F8569-BC26-45FD-B419-0D7CD2C7AE15}"/>
              </a:ext>
            </a:extLst>
          </p:cNvPr>
          <p:cNvSpPr>
            <a:spLocks noGrp="1"/>
          </p:cNvSpPr>
          <p:nvPr>
            <p:ph type="title"/>
          </p:nvPr>
        </p:nvSpPr>
        <p:spPr/>
        <p:txBody>
          <a:bodyPr/>
          <a:lstStyle/>
          <a:p>
            <a:r>
              <a:rPr lang="en-US" dirty="0">
                <a:cs typeface="Arial"/>
              </a:rPr>
              <a:t>Funding Overview</a:t>
            </a:r>
            <a:endParaRPr lang="en-US" dirty="0"/>
          </a:p>
        </p:txBody>
      </p:sp>
      <p:sp>
        <p:nvSpPr>
          <p:cNvPr id="3" name="Content Placeholder 2">
            <a:extLst>
              <a:ext uri="{FF2B5EF4-FFF2-40B4-BE49-F238E27FC236}">
                <a16:creationId xmlns:a16="http://schemas.microsoft.com/office/drawing/2014/main" id="{17ADA9BA-C526-476C-A3C2-145356F940B3}"/>
              </a:ext>
              <a:ext uri="{C183D7F6-B498-43B3-948B-1728B52AA6E4}">
                <adec:decorative xmlns:adec="http://schemas.microsoft.com/office/drawing/2017/decorative" val="1"/>
              </a:ext>
            </a:extLst>
          </p:cNvPr>
          <p:cNvSpPr>
            <a:spLocks noGrp="1"/>
          </p:cNvSpPr>
          <p:nvPr>
            <p:ph sz="half" idx="1"/>
          </p:nvPr>
        </p:nvSpPr>
        <p:spPr>
          <a:xfrm>
            <a:off x="2539999" y="1981200"/>
            <a:ext cx="5722937" cy="4114800"/>
          </a:xfrm>
        </p:spPr>
        <p:txBody>
          <a:bodyPr/>
          <a:lstStyle/>
          <a:p>
            <a:pPr marL="0" indent="0">
              <a:buNone/>
            </a:pPr>
            <a:r>
              <a:rPr lang="en-US" sz="2800" b="1" dirty="0">
                <a:ea typeface="+mn-lt"/>
                <a:cs typeface="+mn-lt"/>
              </a:rPr>
              <a:t>$150 Million Total</a:t>
            </a:r>
            <a:endParaRPr lang="en-US" sz="2800" dirty="0">
              <a:cs typeface="Arial"/>
            </a:endParaRPr>
          </a:p>
          <a:p>
            <a:pPr lvl="1">
              <a:buFont typeface="Arial" panose="020B0604020202020204" pitchFamily="34" charset="0"/>
              <a:buChar char="•"/>
            </a:pPr>
            <a:r>
              <a:rPr lang="en-US" dirty="0">
                <a:cs typeface="Arial"/>
              </a:rPr>
              <a:t>$120 million for kitchen infrastructure and equipment</a:t>
            </a:r>
          </a:p>
          <a:p>
            <a:pPr lvl="1">
              <a:buFont typeface="Arial" panose="020B0604020202020204" pitchFamily="34" charset="0"/>
              <a:buChar char="•"/>
            </a:pPr>
            <a:r>
              <a:rPr lang="en-US" dirty="0">
                <a:cs typeface="Arial"/>
              </a:rPr>
              <a:t>$30 million for food service staff training</a:t>
            </a:r>
          </a:p>
          <a:p>
            <a:endParaRPr lang="en-US" sz="1200" dirty="0">
              <a:cs typeface="Arial"/>
            </a:endParaRPr>
          </a:p>
          <a:p>
            <a:pPr marL="0" indent="0">
              <a:buNone/>
            </a:pPr>
            <a:endParaRPr lang="en-US" sz="1400" dirty="0">
              <a:cs typeface="Arial"/>
            </a:endParaRPr>
          </a:p>
          <a:p>
            <a:pPr marL="0" indent="0">
              <a:buNone/>
            </a:pPr>
            <a:r>
              <a:rPr lang="en-US" sz="2800" dirty="0">
                <a:cs typeface="Arial"/>
              </a:rPr>
              <a:t>June 2023 Expenditure Deadline</a:t>
            </a:r>
          </a:p>
          <a:p>
            <a:pPr marL="0" indent="0">
              <a:buNone/>
            </a:pPr>
            <a:endParaRPr lang="en-US" dirty="0">
              <a:cs typeface="Arial"/>
            </a:endParaRPr>
          </a:p>
        </p:txBody>
      </p:sp>
      <p:pic>
        <p:nvPicPr>
          <p:cNvPr id="6" name="Content Placeholder 5">
            <a:extLst>
              <a:ext uri="{FF2B5EF4-FFF2-40B4-BE49-F238E27FC236}">
                <a16:creationId xmlns:a16="http://schemas.microsoft.com/office/drawing/2014/main" id="{0A751DEC-F4E2-428D-BBDC-E2B78359C3CC}"/>
              </a:ext>
              <a:ext uri="{C183D7F6-B498-43B3-948B-1728B52AA6E4}">
                <adec:decorative xmlns:adec="http://schemas.microsoft.com/office/drawing/2017/decorative" val="1"/>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8710612" y="1981200"/>
            <a:ext cx="2371725" cy="2819400"/>
          </a:xfrm>
        </p:spPr>
      </p:pic>
    </p:spTree>
    <p:extLst>
      <p:ext uri="{BB962C8B-B14F-4D97-AF65-F5344CB8AC3E}">
        <p14:creationId xmlns:p14="http://schemas.microsoft.com/office/powerpoint/2010/main" val="1005474649"/>
      </p:ext>
    </p:extLst>
  </p:cSld>
  <p:clrMapOvr>
    <a:masterClrMapping/>
  </p:clrMapOvr>
</p:sld>
</file>

<file path=ppt/theme/theme1.xml><?xml version="1.0" encoding="utf-8"?>
<a:theme xmlns:a="http://schemas.openxmlformats.org/drawingml/2006/main" name="3_Blank Presentation">
  <a:themeElements>
    <a:clrScheme name="Custom 2">
      <a:dk1>
        <a:srgbClr val="000000"/>
      </a:dk1>
      <a:lt1>
        <a:srgbClr val="FFFFFF"/>
      </a:lt1>
      <a:dk2>
        <a:srgbClr val="34554C"/>
      </a:dk2>
      <a:lt2>
        <a:srgbClr val="FFFFFF"/>
      </a:lt2>
      <a:accent1>
        <a:srgbClr val="6E9A3B"/>
      </a:accent1>
      <a:accent2>
        <a:srgbClr val="8DB640"/>
      </a:accent2>
      <a:accent3>
        <a:srgbClr val="704C2A"/>
      </a:accent3>
      <a:accent4>
        <a:srgbClr val="B03233"/>
      </a:accent4>
      <a:accent5>
        <a:srgbClr val="D76B2D"/>
      </a:accent5>
      <a:accent6>
        <a:srgbClr val="E98C2D"/>
      </a:accent6>
      <a:hlink>
        <a:srgbClr val="0000FF"/>
      </a:hlink>
      <a:folHlink>
        <a:srgbClr val="FF0000"/>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300" b="0" i="0" u="none" strike="noStrike" cap="none" normalizeH="0" baseline="0" smtClean="0">
            <a:ln>
              <a:noFill/>
            </a:ln>
            <a:solidFill>
              <a:srgbClr val="000054"/>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300" b="0" i="0" u="none" strike="noStrike" cap="none" normalizeH="0" baseline="0" smtClean="0">
            <a:ln>
              <a:noFill/>
            </a:ln>
            <a:solidFill>
              <a:srgbClr val="000054"/>
            </a:solidFill>
            <a:effectLst/>
            <a:latin typeface="Arial" panose="020B0604020202020204" pitchFamily="34"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4_Blank Presentation">
  <a:themeElements>
    <a:clrScheme name="NSD Colors">
      <a:dk1>
        <a:srgbClr val="000000"/>
      </a:dk1>
      <a:lt1>
        <a:srgbClr val="FFFFFF"/>
      </a:lt1>
      <a:dk2>
        <a:srgbClr val="34554C"/>
      </a:dk2>
      <a:lt2>
        <a:srgbClr val="FFFFFF"/>
      </a:lt2>
      <a:accent1>
        <a:srgbClr val="6E9A3B"/>
      </a:accent1>
      <a:accent2>
        <a:srgbClr val="8DB640"/>
      </a:accent2>
      <a:accent3>
        <a:srgbClr val="704C2A"/>
      </a:accent3>
      <a:accent4>
        <a:srgbClr val="B03233"/>
      </a:accent4>
      <a:accent5>
        <a:srgbClr val="D76B2D"/>
      </a:accent5>
      <a:accent6>
        <a:srgbClr val="E98C2D"/>
      </a:accent6>
      <a:hlink>
        <a:srgbClr val="000000"/>
      </a:hlink>
      <a:folHlink>
        <a:srgbClr val="F39267"/>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300" b="0" i="0" u="none" strike="noStrike" cap="none" normalizeH="0" baseline="0" smtClean="0">
            <a:ln>
              <a:noFill/>
            </a:ln>
            <a:solidFill>
              <a:srgbClr val="000054"/>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300" b="0" i="0" u="none" strike="noStrike" cap="none" normalizeH="0" baseline="0" smtClean="0">
            <a:ln>
              <a:noFill/>
            </a:ln>
            <a:solidFill>
              <a:srgbClr val="000054"/>
            </a:solidFill>
            <a:effectLst/>
            <a:latin typeface="Arial" panose="020B0604020202020204" pitchFamily="34"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5_Blank Presentation">
  <a:themeElements>
    <a:clrScheme name="NSD Colors">
      <a:dk1>
        <a:srgbClr val="000000"/>
      </a:dk1>
      <a:lt1>
        <a:srgbClr val="FFFFFF"/>
      </a:lt1>
      <a:dk2>
        <a:srgbClr val="34554C"/>
      </a:dk2>
      <a:lt2>
        <a:srgbClr val="FFFFFF"/>
      </a:lt2>
      <a:accent1>
        <a:srgbClr val="6E9A3B"/>
      </a:accent1>
      <a:accent2>
        <a:srgbClr val="8DB640"/>
      </a:accent2>
      <a:accent3>
        <a:srgbClr val="704C2A"/>
      </a:accent3>
      <a:accent4>
        <a:srgbClr val="B03233"/>
      </a:accent4>
      <a:accent5>
        <a:srgbClr val="D76B2D"/>
      </a:accent5>
      <a:accent6>
        <a:srgbClr val="E98C2D"/>
      </a:accent6>
      <a:hlink>
        <a:srgbClr val="000000"/>
      </a:hlink>
      <a:folHlink>
        <a:srgbClr val="F39267"/>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300" b="0" i="0" u="none" strike="noStrike" cap="none" normalizeH="0" baseline="0" smtClean="0">
            <a:ln>
              <a:noFill/>
            </a:ln>
            <a:solidFill>
              <a:srgbClr val="000054"/>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300" b="0" i="0" u="none" strike="noStrike" cap="none" normalizeH="0" baseline="0" smtClean="0">
            <a:ln>
              <a:noFill/>
            </a:ln>
            <a:solidFill>
              <a:srgbClr val="000054"/>
            </a:solidFill>
            <a:effectLst/>
            <a:latin typeface="Arial" panose="020B0604020202020204" pitchFamily="34"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Blank Presentation">
  <a:themeElements>
    <a:clrScheme name="Custom 5">
      <a:dk1>
        <a:srgbClr val="000000"/>
      </a:dk1>
      <a:lt1>
        <a:srgbClr val="FFFFFF"/>
      </a:lt1>
      <a:dk2>
        <a:srgbClr val="34554C"/>
      </a:dk2>
      <a:lt2>
        <a:srgbClr val="FFFFFF"/>
      </a:lt2>
      <a:accent1>
        <a:srgbClr val="6E9A3B"/>
      </a:accent1>
      <a:accent2>
        <a:srgbClr val="8DB640"/>
      </a:accent2>
      <a:accent3>
        <a:srgbClr val="704C2A"/>
      </a:accent3>
      <a:accent4>
        <a:srgbClr val="B03233"/>
      </a:accent4>
      <a:accent5>
        <a:srgbClr val="D76B2D"/>
      </a:accent5>
      <a:accent6>
        <a:srgbClr val="E98C2D"/>
      </a:accent6>
      <a:hlink>
        <a:srgbClr val="0000FF"/>
      </a:hlink>
      <a:folHlink>
        <a:srgbClr val="F39267"/>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300" b="0" i="0" u="none" strike="noStrike" cap="none" normalizeH="0" baseline="0" smtClean="0">
            <a:ln>
              <a:noFill/>
            </a:ln>
            <a:solidFill>
              <a:srgbClr val="000054"/>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300" b="0" i="0" u="none" strike="noStrike" cap="none" normalizeH="0" baseline="0" smtClean="0">
            <a:ln>
              <a:noFill/>
            </a:ln>
            <a:solidFill>
              <a:srgbClr val="000054"/>
            </a:solidFill>
            <a:effectLst/>
            <a:latin typeface="Arial" panose="020B0604020202020204" pitchFamily="34"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27E88C93E2B53419F7CF24F8DCB71C0" ma:contentTypeVersion="7" ma:contentTypeDescription="Create a new document." ma:contentTypeScope="" ma:versionID="89848ee664538b79a5edea935e3febdf">
  <xsd:schema xmlns:xsd="http://www.w3.org/2001/XMLSchema" xmlns:xs="http://www.w3.org/2001/XMLSchema" xmlns:p="http://schemas.microsoft.com/office/2006/metadata/properties" xmlns:ns2="9373ec7b-16be-4c51-96a8-fad74dd9023d" targetNamespace="http://schemas.microsoft.com/office/2006/metadata/properties" ma:root="true" ma:fieldsID="7e896436d85c3da5b795b5137e92ab7d" ns2:_="">
    <xsd:import namespace="9373ec7b-16be-4c51-96a8-fad74dd9023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373ec7b-16be-4c51-96a8-fad74dd9023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745092E-47FD-4D16-BE8F-F0D50D19254F}">
  <ds:schemaRefs>
    <ds:schemaRef ds:uri="http://schemas.microsoft.com/sharepoint/v3/contenttype/forms"/>
  </ds:schemaRefs>
</ds:datastoreItem>
</file>

<file path=customXml/itemProps2.xml><?xml version="1.0" encoding="utf-8"?>
<ds:datastoreItem xmlns:ds="http://schemas.openxmlformats.org/officeDocument/2006/customXml" ds:itemID="{67EA268C-DEDF-4988-B788-DB34D8BC7E6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373ec7b-16be-4c51-96a8-fad74dd9023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F13FE34-5A7A-4036-8C58-9029D4512BC4}">
  <ds:schemaRef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2006/metadata/properties"/>
    <ds:schemaRef ds:uri="http://purl.org/dc/terms/"/>
    <ds:schemaRef ds:uri="http://schemas.microsoft.com/office/infopath/2007/PartnerControls"/>
    <ds:schemaRef ds:uri="9373ec7b-16be-4c51-96a8-fad74dd9023d"/>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2349</TotalTime>
  <Words>1542</Words>
  <Application>Microsoft Office PowerPoint</Application>
  <PresentationFormat>Widescreen</PresentationFormat>
  <Paragraphs>272</Paragraphs>
  <Slides>40</Slides>
  <Notes>40</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40</vt:i4>
      </vt:variant>
    </vt:vector>
  </HeadingPairs>
  <TitlesOfParts>
    <vt:vector size="49" baseType="lpstr">
      <vt:lpstr>Arial</vt:lpstr>
      <vt:lpstr>Calibri</vt:lpstr>
      <vt:lpstr>Courier New</vt:lpstr>
      <vt:lpstr>Times</vt:lpstr>
      <vt:lpstr>Verdana</vt:lpstr>
      <vt:lpstr>3_Blank Presentation</vt:lpstr>
      <vt:lpstr>4_Blank Presentation</vt:lpstr>
      <vt:lpstr>5_Blank Presentation</vt:lpstr>
      <vt:lpstr>Blank Presentation</vt:lpstr>
      <vt:lpstr>Kitchen Infrastructure and Training (KIT) Orientation</vt:lpstr>
      <vt:lpstr>Webinar Overview</vt:lpstr>
      <vt:lpstr>Housekeeping</vt:lpstr>
      <vt:lpstr>Transforming Schools</vt:lpstr>
      <vt:lpstr>Purpose of KIT Funds</vt:lpstr>
      <vt:lpstr>Exciting Opportunity</vt:lpstr>
      <vt:lpstr>Eligible Institutions</vt:lpstr>
      <vt:lpstr>KIT Registration</vt:lpstr>
      <vt:lpstr>Funding Overview</vt:lpstr>
      <vt:lpstr>Funding Formula</vt:lpstr>
      <vt:lpstr>Funding Update (1)</vt:lpstr>
      <vt:lpstr>Question #1</vt:lpstr>
      <vt:lpstr>Accounting Details (1)</vt:lpstr>
      <vt:lpstr>Accounting Details (2)</vt:lpstr>
      <vt:lpstr>Accounting Details (3)</vt:lpstr>
      <vt:lpstr>Document Expenses</vt:lpstr>
      <vt:lpstr>Reminder</vt:lpstr>
      <vt:lpstr>Allowable and Unallowable Costs</vt:lpstr>
      <vt:lpstr>Kitchen Infrastructure and Equipment</vt:lpstr>
      <vt:lpstr>Infrastructure and Equipment Examples of Allowable Expenses</vt:lpstr>
      <vt:lpstr>Infrastructure and Equipment Examples of Unallowable Expenses</vt:lpstr>
      <vt:lpstr>Food Service Staff Training</vt:lpstr>
      <vt:lpstr>Training Examples of Allowable Trainings</vt:lpstr>
      <vt:lpstr>Training Examples of Allowable Expenses (1)</vt:lpstr>
      <vt:lpstr>Training Examples of Allowable Expenses (2)</vt:lpstr>
      <vt:lpstr>Kitchen Infrastructure and Training (KIT) Staff Salaries</vt:lpstr>
      <vt:lpstr>Staff Salaries: Update (1)</vt:lpstr>
      <vt:lpstr>Staff Salaries: Update (2)</vt:lpstr>
      <vt:lpstr>Food Service Management Companies  (FSMC) (1)</vt:lpstr>
      <vt:lpstr>Food Service Management Companies  (FSMC) (2)</vt:lpstr>
      <vt:lpstr>Training Examples of Unallowable Expenses</vt:lpstr>
      <vt:lpstr>Question #2</vt:lpstr>
      <vt:lpstr>Question #3</vt:lpstr>
      <vt:lpstr>Question #4</vt:lpstr>
      <vt:lpstr>Questions about Allowable and Unallowable Costs</vt:lpstr>
      <vt:lpstr>Reporting Requirements</vt:lpstr>
      <vt:lpstr>May 6, 2022</vt:lpstr>
      <vt:lpstr>Questions</vt:lpstr>
      <vt:lpstr>Save the Date: May 17th 2:00 pm Universal Meals Program Listening Session</vt:lpstr>
      <vt:lpstr>Thank you!</vt:lpstr>
    </vt:vector>
  </TitlesOfParts>
  <Company>CA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KIT Fund Training Orientation - Nutrition (CA Department of Education)</dc:title>
  <dc:subject>This powerpoint describes the overview and purpose of the Kitchen and Infrastructure Training Funds, expenditure and reporting requirements which was used in a training session on May 3, 2022.</dc:subject>
  <dc:creator>Angela Blackney</dc:creator>
  <cp:lastModifiedBy>Autumn Whitcomb</cp:lastModifiedBy>
  <cp:revision>60</cp:revision>
  <cp:lastPrinted>2019-11-05T19:09:12Z</cp:lastPrinted>
  <dcterms:created xsi:type="dcterms:W3CDTF">2019-10-18T22:56:25Z</dcterms:created>
  <dcterms:modified xsi:type="dcterms:W3CDTF">2022-06-08T21:38:58Z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0x010100C27E88C93E2B53419F7CF24F8DCB71C0</vt:lpwstr>
  </property>
</Properties>
</file>