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6" r:id="rId1"/>
    <p:sldMasterId id="2147483739" r:id="rId2"/>
    <p:sldMasterId id="2147483782" r:id="rId3"/>
    <p:sldMasterId id="2147483661" r:id="rId4"/>
  </p:sldMasterIdLst>
  <p:notesMasterIdLst>
    <p:notesMasterId r:id="rId24"/>
  </p:notesMasterIdLst>
  <p:sldIdLst>
    <p:sldId id="258" r:id="rId5"/>
    <p:sldId id="317" r:id="rId6"/>
    <p:sldId id="546" r:id="rId7"/>
    <p:sldId id="578" r:id="rId8"/>
    <p:sldId id="574" r:id="rId9"/>
    <p:sldId id="577" r:id="rId10"/>
    <p:sldId id="579" r:id="rId11"/>
    <p:sldId id="580" r:id="rId12"/>
    <p:sldId id="581" r:id="rId13"/>
    <p:sldId id="582" r:id="rId14"/>
    <p:sldId id="561" r:id="rId15"/>
    <p:sldId id="571" r:id="rId16"/>
    <p:sldId id="572" r:id="rId17"/>
    <p:sldId id="553" r:id="rId18"/>
    <p:sldId id="555" r:id="rId19"/>
    <p:sldId id="583" r:id="rId20"/>
    <p:sldId id="344" r:id="rId21"/>
    <p:sldId id="576" r:id="rId22"/>
    <p:sldId id="29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2041" autoAdjust="0"/>
  </p:normalViewPr>
  <p:slideViewPr>
    <p:cSldViewPr snapToGrid="0">
      <p:cViewPr varScale="1">
        <p:scale>
          <a:sx n="57" d="100"/>
          <a:sy n="57" d="100"/>
        </p:scale>
        <p:origin x="992" y="40"/>
      </p:cViewPr>
      <p:guideLst/>
    </p:cSldViewPr>
  </p:slideViewPr>
  <p:outlineViewPr>
    <p:cViewPr>
      <p:scale>
        <a:sx n="33" d="100"/>
        <a:sy n="33" d="100"/>
      </p:scale>
      <p:origin x="0" y="-4800"/>
    </p:cViewPr>
  </p:outlineViewPr>
  <p:notesTextViewPr>
    <p:cViewPr>
      <p:scale>
        <a:sx n="1" d="1"/>
        <a:sy n="1" d="1"/>
      </p:scale>
      <p:origin x="0" y="0"/>
    </p:cViewPr>
  </p:notesTextViewPr>
  <p:notesViewPr>
    <p:cSldViewPr snapToGrid="0">
      <p:cViewPr varScale="1">
        <p:scale>
          <a:sx n="53" d="100"/>
          <a:sy n="53" d="100"/>
        </p:scale>
        <p:origin x="2648"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386CB-D6FB-4F19-952D-356EEBF1E98B}" type="datetimeFigureOut">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F6E7D6-2E86-402D-9F32-6E72606BE399}" type="slidenum">
              <a:t>‹#›</a:t>
            </a:fld>
            <a:endParaRPr lang="en-US"/>
          </a:p>
        </p:txBody>
      </p:sp>
    </p:spTree>
    <p:extLst>
      <p:ext uri="{BB962C8B-B14F-4D97-AF65-F5344CB8AC3E}">
        <p14:creationId xmlns:p14="http://schemas.microsoft.com/office/powerpoint/2010/main" val="355675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52AC79-A108-4FDF-A0BE-96CEB0D6FF0B}" type="slidenum">
              <a:rPr lang="en-US" smtClean="0"/>
              <a:t>1</a:t>
            </a:fld>
            <a:endParaRPr lang="en-US"/>
          </a:p>
        </p:txBody>
      </p:sp>
    </p:spTree>
    <p:extLst>
      <p:ext uri="{BB962C8B-B14F-4D97-AF65-F5344CB8AC3E}">
        <p14:creationId xmlns:p14="http://schemas.microsoft.com/office/powerpoint/2010/main" val="3858418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2DB807C9-772A-4D25-88AD-22A5243F6433}" type="slidenum">
              <a:rPr lang="en-US" smtClean="0"/>
              <a:t>2</a:t>
            </a:fld>
            <a:endParaRPr lang="en-US"/>
          </a:p>
        </p:txBody>
      </p:sp>
    </p:spTree>
    <p:extLst>
      <p:ext uri="{BB962C8B-B14F-4D97-AF65-F5344CB8AC3E}">
        <p14:creationId xmlns:p14="http://schemas.microsoft.com/office/powerpoint/2010/main" val="426194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F6E7D6-2E86-402D-9F32-6E72606BE399}" type="slidenum">
              <a:rPr lang="en-US"/>
              <a:t>3</a:t>
            </a:fld>
            <a:endParaRPr lang="en-US"/>
          </a:p>
        </p:txBody>
      </p:sp>
    </p:spTree>
    <p:extLst>
      <p:ext uri="{BB962C8B-B14F-4D97-AF65-F5344CB8AC3E}">
        <p14:creationId xmlns:p14="http://schemas.microsoft.com/office/powerpoint/2010/main" val="3682615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B35F-05EE-CA94-E86E-7BED932110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4DB5D-863A-634E-4381-EB3E216EF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8AD7E-804E-8046-6B38-514E9C2E46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026AD6-58C3-2A3D-78B1-AF429A053818}"/>
              </a:ext>
            </a:extLst>
          </p:cNvPr>
          <p:cNvSpPr>
            <a:spLocks noGrp="1"/>
          </p:cNvSpPr>
          <p:nvPr>
            <p:ph type="sldNum" sz="quarter" idx="5"/>
          </p:nvPr>
        </p:nvSpPr>
        <p:spPr/>
        <p:txBody>
          <a:bodyPr/>
          <a:lstStyle/>
          <a:p>
            <a:fld id="{2AF6E7D6-2E86-402D-9F32-6E72606BE399}" type="slidenum">
              <a:rPr lang="en-US"/>
              <a:t>5</a:t>
            </a:fld>
            <a:endParaRPr lang="en-US"/>
          </a:p>
        </p:txBody>
      </p:sp>
    </p:spTree>
    <p:extLst>
      <p:ext uri="{BB962C8B-B14F-4D97-AF65-F5344CB8AC3E}">
        <p14:creationId xmlns:p14="http://schemas.microsoft.com/office/powerpoint/2010/main" val="2165771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7A69-9047-431C-72AD-CD6F7DF83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1B039-744B-E702-73B7-1E24A8C90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DD7ED-173D-2C87-8B2E-3FB924A335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62B29C-8DAA-6A49-15CD-94DAA43AE127}"/>
              </a:ext>
            </a:extLst>
          </p:cNvPr>
          <p:cNvSpPr>
            <a:spLocks noGrp="1"/>
          </p:cNvSpPr>
          <p:nvPr>
            <p:ph type="sldNum" sz="quarter" idx="5"/>
          </p:nvPr>
        </p:nvSpPr>
        <p:spPr/>
        <p:txBody>
          <a:bodyPr/>
          <a:lstStyle/>
          <a:p>
            <a:fld id="{2AF6E7D6-2E86-402D-9F32-6E72606BE399}" type="slidenum">
              <a:rPr lang="en-US"/>
              <a:t>6</a:t>
            </a:fld>
            <a:endParaRPr lang="en-US"/>
          </a:p>
        </p:txBody>
      </p:sp>
    </p:spTree>
    <p:extLst>
      <p:ext uri="{BB962C8B-B14F-4D97-AF65-F5344CB8AC3E}">
        <p14:creationId xmlns:p14="http://schemas.microsoft.com/office/powerpoint/2010/main" val="4010150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D1D1E-D530-2529-644B-0E9F3B1B6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A8051-5992-554A-DE69-2E1EDB8AC2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E5BD5-9BE6-D0FD-2EB2-EB9A542EBF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C166C2-E1E5-8C07-8E13-39C92ED1CE4F}"/>
              </a:ext>
            </a:extLst>
          </p:cNvPr>
          <p:cNvSpPr>
            <a:spLocks noGrp="1"/>
          </p:cNvSpPr>
          <p:nvPr>
            <p:ph type="sldNum" sz="quarter" idx="5"/>
          </p:nvPr>
        </p:nvSpPr>
        <p:spPr/>
        <p:txBody>
          <a:bodyPr/>
          <a:lstStyle/>
          <a:p>
            <a:fld id="{2AF6E7D6-2E86-402D-9F32-6E72606BE399}" type="slidenum">
              <a:rPr lang="en-US"/>
              <a:t>11</a:t>
            </a:fld>
            <a:endParaRPr lang="en-US"/>
          </a:p>
        </p:txBody>
      </p:sp>
    </p:spTree>
    <p:extLst>
      <p:ext uri="{BB962C8B-B14F-4D97-AF65-F5344CB8AC3E}">
        <p14:creationId xmlns:p14="http://schemas.microsoft.com/office/powerpoint/2010/main" val="3508182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7C1BE-B9E7-7800-297E-9C2F87C4D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D0977-AA71-A89A-1DBE-9C6F8E22C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48827-9A71-D090-F63C-E471A14ACE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3DA3B0-ECE2-FFAB-11B9-946C3755AA31}"/>
              </a:ext>
            </a:extLst>
          </p:cNvPr>
          <p:cNvSpPr>
            <a:spLocks noGrp="1"/>
          </p:cNvSpPr>
          <p:nvPr>
            <p:ph type="sldNum" sz="quarter" idx="5"/>
          </p:nvPr>
        </p:nvSpPr>
        <p:spPr/>
        <p:txBody>
          <a:bodyPr/>
          <a:lstStyle/>
          <a:p>
            <a:fld id="{2AF6E7D6-2E86-402D-9F32-6E72606BE399}" type="slidenum">
              <a:rPr lang="en-US"/>
              <a:t>12</a:t>
            </a:fld>
            <a:endParaRPr lang="en-US"/>
          </a:p>
        </p:txBody>
      </p:sp>
    </p:spTree>
    <p:extLst>
      <p:ext uri="{BB962C8B-B14F-4D97-AF65-F5344CB8AC3E}">
        <p14:creationId xmlns:p14="http://schemas.microsoft.com/office/powerpoint/2010/main" val="2755360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35003-549F-9520-BA73-C6F748D36E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69A63B-B91E-F981-92B0-B73A7CD60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2A348-67A2-4FFE-5259-6CD505B661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9A3EB1-3ED3-2B10-0075-8D3C20E7B683}"/>
              </a:ext>
            </a:extLst>
          </p:cNvPr>
          <p:cNvSpPr>
            <a:spLocks noGrp="1"/>
          </p:cNvSpPr>
          <p:nvPr>
            <p:ph type="sldNum" sz="quarter" idx="5"/>
          </p:nvPr>
        </p:nvSpPr>
        <p:spPr/>
        <p:txBody>
          <a:bodyPr/>
          <a:lstStyle/>
          <a:p>
            <a:fld id="{2AF6E7D6-2E86-402D-9F32-6E72606BE399}" type="slidenum">
              <a:rPr lang="en-US"/>
              <a:t>13</a:t>
            </a:fld>
            <a:endParaRPr lang="en-US"/>
          </a:p>
        </p:txBody>
      </p:sp>
    </p:spTree>
    <p:extLst>
      <p:ext uri="{BB962C8B-B14F-4D97-AF65-F5344CB8AC3E}">
        <p14:creationId xmlns:p14="http://schemas.microsoft.com/office/powerpoint/2010/main" val="814945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F6E7D6-2E86-402D-9F32-6E72606BE399}" type="slidenum">
              <a:rPr lang="en-US" smtClean="0"/>
              <a:t>14</a:t>
            </a:fld>
            <a:endParaRPr lang="en-US"/>
          </a:p>
        </p:txBody>
      </p:sp>
    </p:spTree>
    <p:extLst>
      <p:ext uri="{BB962C8B-B14F-4D97-AF65-F5344CB8AC3E}">
        <p14:creationId xmlns:p14="http://schemas.microsoft.com/office/powerpoint/2010/main" val="1010407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ECD8B-4F96-A8C5-A3F1-6816792F2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3DA72-CF30-7EB5-AFA4-4BDD314966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C293C9-F5B4-2C28-1A05-5111EF4FC6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7815DD-B153-55CA-A4D5-0A72C94C1C4B}"/>
              </a:ext>
            </a:extLst>
          </p:cNvPr>
          <p:cNvSpPr>
            <a:spLocks noGrp="1"/>
          </p:cNvSpPr>
          <p:nvPr>
            <p:ph type="sldNum" sz="quarter" idx="5"/>
          </p:nvPr>
        </p:nvSpPr>
        <p:spPr/>
        <p:txBody>
          <a:bodyPr/>
          <a:lstStyle/>
          <a:p>
            <a:fld id="{2AF6E7D6-2E86-402D-9F32-6E72606BE399}" type="slidenum">
              <a:rPr lang="en-US" smtClean="0"/>
              <a:t>15</a:t>
            </a:fld>
            <a:endParaRPr lang="en-US"/>
          </a:p>
        </p:txBody>
      </p:sp>
    </p:spTree>
    <p:extLst>
      <p:ext uri="{BB962C8B-B14F-4D97-AF65-F5344CB8AC3E}">
        <p14:creationId xmlns:p14="http://schemas.microsoft.com/office/powerpoint/2010/main" val="4272995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56E4D-71CC-5CEC-EE6E-D1F4C6C2D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19A74-6482-CE5C-F3B3-509B098F4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B4C0FF-685B-A1D2-759B-CF3E767E57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2FEC7F-D819-5204-42F6-2C54B1A06702}"/>
              </a:ext>
            </a:extLst>
          </p:cNvPr>
          <p:cNvSpPr>
            <a:spLocks noGrp="1"/>
          </p:cNvSpPr>
          <p:nvPr>
            <p:ph type="sldNum" sz="quarter" idx="5"/>
          </p:nvPr>
        </p:nvSpPr>
        <p:spPr/>
        <p:txBody>
          <a:bodyPr/>
          <a:lstStyle/>
          <a:p>
            <a:fld id="{2AF6E7D6-2E86-402D-9F32-6E72606BE399}" type="slidenum">
              <a:rPr lang="en-US" smtClean="0"/>
              <a:t>16</a:t>
            </a:fld>
            <a:endParaRPr lang="en-US"/>
          </a:p>
        </p:txBody>
      </p:sp>
    </p:spTree>
    <p:extLst>
      <p:ext uri="{BB962C8B-B14F-4D97-AF65-F5344CB8AC3E}">
        <p14:creationId xmlns:p14="http://schemas.microsoft.com/office/powerpoint/2010/main" val="3349098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B807C9-772A-4D25-88AD-22A5243F6433}" type="slidenum">
              <a:rPr lang="en-US"/>
              <a:t>17</a:t>
            </a:fld>
            <a:endParaRPr lang="en-US"/>
          </a:p>
        </p:txBody>
      </p:sp>
    </p:spTree>
    <p:extLst>
      <p:ext uri="{BB962C8B-B14F-4D97-AF65-F5344CB8AC3E}">
        <p14:creationId xmlns:p14="http://schemas.microsoft.com/office/powerpoint/2010/main" val="3858677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F3E66-7E38-0960-E931-EC375EB8F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B2416-497A-D736-32BA-80783AF12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759E4A-5001-6F0F-8489-B8C37307FD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BD5978-D317-7898-7925-A89ADF3367F2}"/>
              </a:ext>
            </a:extLst>
          </p:cNvPr>
          <p:cNvSpPr>
            <a:spLocks noGrp="1"/>
          </p:cNvSpPr>
          <p:nvPr>
            <p:ph type="sldNum" sz="quarter" idx="5"/>
          </p:nvPr>
        </p:nvSpPr>
        <p:spPr/>
        <p:txBody>
          <a:bodyPr/>
          <a:lstStyle/>
          <a:p>
            <a:fld id="{2DB807C9-772A-4D25-88AD-22A5243F6433}" type="slidenum">
              <a:rPr lang="en-US"/>
              <a:t>18</a:t>
            </a:fld>
            <a:endParaRPr lang="en-US"/>
          </a:p>
        </p:txBody>
      </p:sp>
    </p:spTree>
    <p:extLst>
      <p:ext uri="{BB962C8B-B14F-4D97-AF65-F5344CB8AC3E}">
        <p14:creationId xmlns:p14="http://schemas.microsoft.com/office/powerpoint/2010/main" val="3389845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52AC79-A108-4FDF-A0BE-96CEB0D6FF0B}" type="slidenum">
              <a:rPr lang="en-US" smtClean="0"/>
              <a:t>19</a:t>
            </a:fld>
            <a:endParaRPr lang="en-US"/>
          </a:p>
        </p:txBody>
      </p:sp>
    </p:spTree>
    <p:extLst>
      <p:ext uri="{BB962C8B-B14F-4D97-AF65-F5344CB8AC3E}">
        <p14:creationId xmlns:p14="http://schemas.microsoft.com/office/powerpoint/2010/main" val="576612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CALIFORNIA DEPARTMENT OF EDUCATION</a:t>
            </a:r>
          </a:p>
          <a:p>
            <a:pPr algn="r"/>
            <a:r>
              <a:rPr lang="en-US" sz="2400" dirty="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341319" y="61041"/>
            <a:ext cx="11636368" cy="1329610"/>
          </a:xfrm>
        </p:spPr>
        <p:txBody>
          <a:bodyPr anchor="ctr"/>
          <a:lstStyle>
            <a:lvl1pPr algn="ctr">
              <a:defRPr sz="6000">
                <a:solidFill>
                  <a:srgbClr val="99FF99"/>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EB539649-5F7A-4C9D-B668-07F1C88F2D0F}"/>
              </a:ext>
            </a:extLst>
          </p:cNvPr>
          <p:cNvSpPr>
            <a:spLocks noGrp="1"/>
          </p:cNvSpPr>
          <p:nvPr>
            <p:ph sz="quarter" idx="10"/>
          </p:nvPr>
        </p:nvSpPr>
        <p:spPr>
          <a:xfrm>
            <a:off x="1854200" y="1566863"/>
            <a:ext cx="10123488" cy="3171825"/>
          </a:xfrm>
        </p:spPr>
        <p:txBody>
          <a:bodyPr/>
          <a:lstStyle>
            <a:lvl1pPr>
              <a:defRPr>
                <a:solidFill>
                  <a:schemeClr val="bg1"/>
                </a:solidFill>
              </a:defRPr>
            </a:lvl1pPr>
            <a:lvl2pPr marL="685800" indent="-228600">
              <a:buFont typeface="Arial" panose="020B0604020202020204" pitchFamily="34" charset="0"/>
              <a:buChar char="‒"/>
              <a:defRPr sz="3000">
                <a:solidFill>
                  <a:schemeClr val="bg1"/>
                </a:solidFill>
              </a:defRPr>
            </a:lvl2pPr>
            <a:lvl3pPr marL="1143000" indent="-228600">
              <a:buFont typeface="Courier New" panose="02070309020205020404" pitchFamily="49" charset="0"/>
              <a:buChar char="o"/>
              <a:defRPr sz="2800">
                <a:solidFill>
                  <a:schemeClr val="bg1"/>
                </a:solidFill>
              </a:defRPr>
            </a:lvl3pPr>
            <a:lvl4pPr marL="1600200" indent="-228600">
              <a:buFont typeface="Wingdings" panose="05000000000000000000" pitchFamily="2" charset="2"/>
              <a:buChar char="§"/>
              <a:defRPr sz="2600">
                <a:solidFill>
                  <a:schemeClr val="bg1"/>
                </a:solidFill>
              </a:defRPr>
            </a:lvl4pPr>
            <a:lvl5pPr marL="2057400" indent="-228600">
              <a:buFont typeface="Wingdings" panose="05000000000000000000" pitchFamily="2" charset="2"/>
              <a:buChar char="v"/>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010982"/>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a:solidFill>
                  <a:schemeClr val="bg1"/>
                </a:solidFill>
                <a:latin typeface="Arial" panose="020B0604020202020204" pitchFamily="34" charset="0"/>
                <a:cs typeface="Arial" panose="020B0604020202020204" pitchFamily="34" charset="0"/>
              </a:rPr>
              <a:t>CALIFORNIA DEPARTMENT OF EDUCATION</a:t>
            </a:r>
          </a:p>
          <a:p>
            <a:pPr algn="r"/>
            <a:r>
              <a:rPr lang="en-US" sz="240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341319" y="61041"/>
            <a:ext cx="11636368" cy="1329610"/>
          </a:xfrm>
        </p:spPr>
        <p:txBody>
          <a:bodyPr anchor="ctr"/>
          <a:lstStyle>
            <a:lvl1pPr algn="ctr">
              <a:defRPr sz="6000">
                <a:solidFill>
                  <a:schemeClr val="bg1"/>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EB539649-5F7A-4C9D-B668-07F1C88F2D0F}"/>
              </a:ext>
            </a:extLst>
          </p:cNvPr>
          <p:cNvSpPr>
            <a:spLocks noGrp="1"/>
          </p:cNvSpPr>
          <p:nvPr>
            <p:ph sz="quarter" idx="10"/>
          </p:nvPr>
        </p:nvSpPr>
        <p:spPr>
          <a:xfrm>
            <a:off x="1854200" y="1566863"/>
            <a:ext cx="10123488" cy="3171825"/>
          </a:xfrm>
        </p:spPr>
        <p:txBody>
          <a:bodyPr/>
          <a:lstStyle>
            <a:lvl1pPr marL="228600" indent="-228600">
              <a:buFont typeface="Arial" panose="020B0604020202020204" pitchFamily="34" charset="0"/>
              <a:buChar char="•"/>
              <a:defRPr>
                <a:solidFill>
                  <a:schemeClr val="bg1"/>
                </a:solidFill>
              </a:defRPr>
            </a:lvl1pPr>
            <a:lvl2pPr marL="685800" indent="-228600">
              <a:buFont typeface="Arial" panose="020B0604020202020204" pitchFamily="34" charset="0"/>
              <a:buChar char="•"/>
              <a:defRPr sz="3000">
                <a:solidFill>
                  <a:schemeClr val="bg1"/>
                </a:solidFill>
              </a:defRPr>
            </a:lvl2pPr>
            <a:lvl3pPr marL="1143000" indent="-228600">
              <a:buFont typeface="Arial" panose="020B0604020202020204" pitchFamily="34" charset="0"/>
              <a:buChar char="•"/>
              <a:defRPr sz="2800">
                <a:solidFill>
                  <a:schemeClr val="bg1"/>
                </a:solidFill>
              </a:defRPr>
            </a:lvl3pPr>
            <a:lvl4pPr marL="1600200" indent="-228600">
              <a:buFont typeface="Arial" panose="020B0604020202020204" pitchFamily="34" charset="0"/>
              <a:buChar char="•"/>
              <a:defRPr sz="2600">
                <a:solidFill>
                  <a:schemeClr val="bg1"/>
                </a:solidFill>
              </a:defRPr>
            </a:lvl4pPr>
            <a:lvl5pPr marL="2057400" indent="-228600">
              <a:buFont typeface="Arial" panose="020B0604020202020204" pitchFamily="34" charset="0"/>
              <a:buChar char="•"/>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010982"/>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4422866"/>
          </a:xfrm>
        </p:spPr>
        <p:txBody>
          <a:bodyPr>
            <a:normAutofit/>
          </a:bodyPr>
          <a:lstStyle>
            <a:lvl1pPr>
              <a:defRPr sz="3200"/>
            </a:lvl1pPr>
            <a:lvl2pPr>
              <a:defRPr sz="2800"/>
            </a:lvl2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CC9D5211-F6B9-42B5-8EA5-81EA7F24EA8B}"/>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5091493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4409803"/>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4409804"/>
          </a:xfrm>
        </p:spPr>
        <p:txBody>
          <a:body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3030112418"/>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4422866"/>
          </a:xfrm>
        </p:spPr>
        <p:txBody>
          <a:bodyPr>
            <a:normAutofit/>
          </a:bodyPr>
          <a:lstStyle>
            <a:lvl1pPr>
              <a:defRPr sz="3200"/>
            </a:lvl1pPr>
            <a:lvl2pPr>
              <a:defRPr sz="2800"/>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CC9D5211-F6B9-42B5-8EA5-81EA7F24EA8B}"/>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5091493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440980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4409804"/>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3030112418"/>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7157-E2D8-4A79-B927-A9CF00A4E59C}"/>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B135E358-2197-48B2-9A26-4B6D1F40DAEF}"/>
              </a:ext>
            </a:extLst>
          </p:cNvPr>
          <p:cNvSpPr>
            <a:spLocks noGrp="1"/>
          </p:cNvSpPr>
          <p:nvPr>
            <p:ph sz="quarter" idx="11"/>
          </p:nvPr>
        </p:nvSpPr>
        <p:spPr>
          <a:xfrm>
            <a:off x="279400" y="1839913"/>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240157CF-C48E-48AD-8925-20983337A9A2}"/>
              </a:ext>
            </a:extLst>
          </p:cNvPr>
          <p:cNvSpPr>
            <a:spLocks noGrp="1"/>
          </p:cNvSpPr>
          <p:nvPr>
            <p:ph sz="quarter" idx="12"/>
          </p:nvPr>
        </p:nvSpPr>
        <p:spPr>
          <a:xfrm>
            <a:off x="4324350" y="1839913"/>
            <a:ext cx="284003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4">
            <a:extLst>
              <a:ext uri="{FF2B5EF4-FFF2-40B4-BE49-F238E27FC236}">
                <a16:creationId xmlns:a16="http://schemas.microsoft.com/office/drawing/2014/main" id="{65AE4EE2-60BD-4146-90ED-AD7B882E4F97}"/>
              </a:ext>
            </a:extLst>
          </p:cNvPr>
          <p:cNvSpPr>
            <a:spLocks noGrp="1"/>
          </p:cNvSpPr>
          <p:nvPr>
            <p:ph sz="quarter" idx="13"/>
          </p:nvPr>
        </p:nvSpPr>
        <p:spPr>
          <a:xfrm>
            <a:off x="8189912" y="1992313"/>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3D760ECB-197D-4597-B97F-D5D29B0131E8}"/>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9" name="Content Placeholder 4">
            <a:extLst>
              <a:ext uri="{FF2B5EF4-FFF2-40B4-BE49-F238E27FC236}">
                <a16:creationId xmlns:a16="http://schemas.microsoft.com/office/drawing/2014/main" id="{3D07944D-C9BC-4802-887A-2451CC208321}"/>
              </a:ext>
            </a:extLst>
          </p:cNvPr>
          <p:cNvSpPr>
            <a:spLocks noGrp="1"/>
          </p:cNvSpPr>
          <p:nvPr>
            <p:ph sz="quarter" idx="14"/>
          </p:nvPr>
        </p:nvSpPr>
        <p:spPr>
          <a:xfrm>
            <a:off x="369094" y="3830881"/>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8764562"/>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73323-0A4B-4291-A37F-4135FE20B5B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D34D7B9-365F-4C6A-B80F-15C87BBCFB65}"/>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5" name="Content Placeholder 4">
            <a:extLst>
              <a:ext uri="{FF2B5EF4-FFF2-40B4-BE49-F238E27FC236}">
                <a16:creationId xmlns:a16="http://schemas.microsoft.com/office/drawing/2014/main" id="{6207E85D-F070-4B7F-9FE4-CDAEB177FCD2}"/>
              </a:ext>
            </a:extLst>
          </p:cNvPr>
          <p:cNvSpPr>
            <a:spLocks noGrp="1"/>
          </p:cNvSpPr>
          <p:nvPr>
            <p:ph sz="quarter" idx="11"/>
          </p:nvPr>
        </p:nvSpPr>
        <p:spPr>
          <a:xfrm>
            <a:off x="447919" y="1714500"/>
            <a:ext cx="5003311"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1BB35A39-33A5-4793-8D4D-18E01C325437}"/>
              </a:ext>
            </a:extLst>
          </p:cNvPr>
          <p:cNvSpPr>
            <a:spLocks noGrp="1"/>
          </p:cNvSpPr>
          <p:nvPr>
            <p:ph sz="quarter" idx="12"/>
          </p:nvPr>
        </p:nvSpPr>
        <p:spPr>
          <a:xfrm>
            <a:off x="6102350" y="1749425"/>
            <a:ext cx="5476875" cy="24622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937DBBE6-0E4C-4A49-A93B-C4312111E2EF}"/>
              </a:ext>
            </a:extLst>
          </p:cNvPr>
          <p:cNvSpPr>
            <a:spLocks noGrp="1"/>
          </p:cNvSpPr>
          <p:nvPr>
            <p:ph sz="quarter" idx="13"/>
          </p:nvPr>
        </p:nvSpPr>
        <p:spPr>
          <a:xfrm>
            <a:off x="2619375" y="4343400"/>
            <a:ext cx="6076950" cy="1952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92754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58900"/>
            <a:ext cx="5852160" cy="2403649"/>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2424250"/>
          </a:xfrm>
        </p:spPr>
        <p:txBody>
          <a:body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7" name="Content Placeholder 6">
            <a:extLst>
              <a:ext uri="{FF2B5EF4-FFF2-40B4-BE49-F238E27FC236}">
                <a16:creationId xmlns:a16="http://schemas.microsoft.com/office/drawing/2014/main" id="{46BDE543-094E-40E0-BF3B-8C1FBBCF3222}"/>
              </a:ext>
            </a:extLst>
          </p:cNvPr>
          <p:cNvSpPr>
            <a:spLocks noGrp="1"/>
          </p:cNvSpPr>
          <p:nvPr>
            <p:ph sz="quarter" idx="11"/>
          </p:nvPr>
        </p:nvSpPr>
        <p:spPr>
          <a:xfrm>
            <a:off x="152400"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ADAC9E9C-0CC5-42F6-926A-496D9EA65C5C}"/>
              </a:ext>
            </a:extLst>
          </p:cNvPr>
          <p:cNvSpPr>
            <a:spLocks noGrp="1"/>
          </p:cNvSpPr>
          <p:nvPr>
            <p:ph sz="quarter" idx="12"/>
          </p:nvPr>
        </p:nvSpPr>
        <p:spPr>
          <a:xfrm>
            <a:off x="6188075"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75568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58900"/>
            <a:ext cx="5852160" cy="2403649"/>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2424250"/>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7" name="Content Placeholder 6">
            <a:extLst>
              <a:ext uri="{FF2B5EF4-FFF2-40B4-BE49-F238E27FC236}">
                <a16:creationId xmlns:a16="http://schemas.microsoft.com/office/drawing/2014/main" id="{46BDE543-094E-40E0-BF3B-8C1FBBCF3222}"/>
              </a:ext>
            </a:extLst>
          </p:cNvPr>
          <p:cNvSpPr>
            <a:spLocks noGrp="1"/>
          </p:cNvSpPr>
          <p:nvPr>
            <p:ph sz="quarter" idx="11"/>
          </p:nvPr>
        </p:nvSpPr>
        <p:spPr>
          <a:xfrm>
            <a:off x="152400"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ADAC9E9C-0CC5-42F6-926A-496D9EA65C5C}"/>
              </a:ext>
            </a:extLst>
          </p:cNvPr>
          <p:cNvSpPr>
            <a:spLocks noGrp="1"/>
          </p:cNvSpPr>
          <p:nvPr>
            <p:ph sz="quarter" idx="12"/>
          </p:nvPr>
        </p:nvSpPr>
        <p:spPr>
          <a:xfrm>
            <a:off x="6188075"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75568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a:t>Click to edit Master title style</a:t>
            </a:r>
          </a:p>
        </p:txBody>
      </p:sp>
      <p:pic>
        <p:nvPicPr>
          <p:cNvPr id="3" name="Picture 2" descr="The official seal of the California Department of Education">
            <a:extLst>
              <a:ext uri="{FF2B5EF4-FFF2-40B4-BE49-F238E27FC236}">
                <a16:creationId xmlns:a16="http://schemas.microsoft.com/office/drawing/2014/main" id="{9327F4AD-5BBF-43C4-AF18-70C77C96173A}"/>
              </a:ext>
            </a:extLst>
          </p:cNvPr>
          <p:cNvPicPr>
            <a:picLocks noChangeAspect="1"/>
          </p:cNvPicPr>
          <p:nvPr userDrawn="1"/>
        </p:nvPicPr>
        <p:blipFill>
          <a:blip r:embed="rId2"/>
          <a:stretch>
            <a:fillRect/>
          </a:stretch>
        </p:blipFill>
        <p:spPr>
          <a:xfrm>
            <a:off x="4918081" y="2448361"/>
            <a:ext cx="2355839" cy="2380379"/>
          </a:xfrm>
          <a:prstGeom prst="rect">
            <a:avLst/>
          </a:prstGeom>
        </p:spPr>
      </p:pic>
      <p:sp>
        <p:nvSpPr>
          <p:cNvPr id="4" name="Slide Number Placeholder 3">
            <a:extLst>
              <a:ext uri="{FF2B5EF4-FFF2-40B4-BE49-F238E27FC236}">
                <a16:creationId xmlns:a16="http://schemas.microsoft.com/office/drawing/2014/main" id="{FBA6C063-05E6-4B81-9F11-8D8832737097}"/>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6772910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slide 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D2F62-2E1A-415E-8588-0D10ECAD518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3B0444-9EC7-4457-9BF5-9298D13FA21D}"/>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1943978384"/>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a:solidFill>
                    <a:srgbClr val="0C4A6D"/>
                  </a:solidFill>
                  <a:latin typeface="Arial" panose="020B0604020202020204" pitchFamily="34" charset="0"/>
                  <a:cs typeface="Arial" panose="020B0604020202020204" pitchFamily="34" charset="0"/>
                </a:rPr>
                <a:t>CALIFORNIA DEPARTMENT OF EDUCATION</a:t>
              </a:r>
            </a:p>
            <a:p>
              <a:pPr algn="ctr"/>
              <a:r>
                <a:rPr lang="en-US" sz="240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3F149D05-DD72-47E2-AC34-B09AF83C270B}"/>
              </a:ext>
            </a:extLst>
          </p:cNvPr>
          <p:cNvSpPr>
            <a:spLocks noGrp="1"/>
          </p:cNvSpPr>
          <p:nvPr>
            <p:ph type="sldNum" sz="quarter" idx="10"/>
          </p:nvPr>
        </p:nvSpPr>
        <p:spPr/>
        <p:txBody>
          <a:bodyPr/>
          <a:lstStyle>
            <a:lvl1pPr>
              <a:defRPr>
                <a:solidFill>
                  <a:srgbClr val="0C4A6D"/>
                </a:solidFill>
              </a:defRPr>
            </a:lvl1pPr>
          </a:lstStyle>
          <a:p>
            <a:fld id="{434DB716-4346-4392-B904-40164E6AF3ED}" type="slidenum">
              <a:rPr lang="en-US" smtClean="0"/>
              <a:pPr/>
              <a:t>‹#›</a:t>
            </a:fld>
            <a:endParaRPr lang="en-US"/>
          </a:p>
        </p:txBody>
      </p:sp>
    </p:spTree>
    <p:extLst>
      <p:ext uri="{BB962C8B-B14F-4D97-AF65-F5344CB8AC3E}">
        <p14:creationId xmlns:p14="http://schemas.microsoft.com/office/powerpoint/2010/main" val="225338860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4422866"/>
          </a:xfrm>
        </p:spPr>
        <p:txBody>
          <a:bodyPr>
            <a:normAutofit/>
          </a:bodyPr>
          <a:lstStyle>
            <a:lvl1pPr>
              <a:defRPr sz="3200"/>
            </a:lvl1pPr>
            <a:lvl2pPr>
              <a:defRPr sz="2800"/>
            </a:lvl2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CC9D5211-F6B9-42B5-8EA5-81EA7F24EA8B}"/>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50914931"/>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a:solidFill>
                  <a:schemeClr val="bg1"/>
                </a:solidFill>
                <a:latin typeface="Arial" panose="020B0604020202020204" pitchFamily="34" charset="0"/>
                <a:cs typeface="Arial" panose="020B0604020202020204" pitchFamily="34" charset="0"/>
              </a:rPr>
              <a:t>CALIFORNIA DEPARTMENT OF EDUCATION</a:t>
            </a:r>
          </a:p>
          <a:p>
            <a:pPr algn="r"/>
            <a:r>
              <a:rPr lang="en-US" sz="240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341319" y="61041"/>
            <a:ext cx="11636368" cy="1329610"/>
          </a:xfrm>
        </p:spPr>
        <p:txBody>
          <a:bodyPr anchor="ctr"/>
          <a:lstStyle>
            <a:lvl1pPr algn="ctr">
              <a:defRPr sz="6000">
                <a:solidFill>
                  <a:srgbClr val="99FF99"/>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EB539649-5F7A-4C9D-B668-07F1C88F2D0F}"/>
              </a:ext>
            </a:extLst>
          </p:cNvPr>
          <p:cNvSpPr>
            <a:spLocks noGrp="1"/>
          </p:cNvSpPr>
          <p:nvPr>
            <p:ph sz="quarter" idx="10"/>
          </p:nvPr>
        </p:nvSpPr>
        <p:spPr>
          <a:xfrm>
            <a:off x="1854200" y="1566863"/>
            <a:ext cx="10123488" cy="3171825"/>
          </a:xfrm>
        </p:spPr>
        <p:txBody>
          <a:bodyPr/>
          <a:lstStyle>
            <a:lvl1pPr>
              <a:defRPr>
                <a:solidFill>
                  <a:schemeClr val="bg1"/>
                </a:solidFill>
              </a:defRPr>
            </a:lvl1pPr>
            <a:lvl2pPr marL="685800" indent="-228600">
              <a:buFont typeface="Arial" panose="020B0604020202020204" pitchFamily="34" charset="0"/>
              <a:buChar char="‒"/>
              <a:defRPr sz="3000">
                <a:solidFill>
                  <a:schemeClr val="bg1"/>
                </a:solidFill>
              </a:defRPr>
            </a:lvl2pPr>
            <a:lvl3pPr marL="1143000" indent="-228600">
              <a:buFont typeface="Courier New" panose="02070309020205020404" pitchFamily="49" charset="0"/>
              <a:buChar char="o"/>
              <a:defRPr sz="2800">
                <a:solidFill>
                  <a:schemeClr val="bg1"/>
                </a:solidFill>
              </a:defRPr>
            </a:lvl3pPr>
            <a:lvl4pPr marL="1600200" indent="-228600">
              <a:buFont typeface="Wingdings" panose="05000000000000000000" pitchFamily="2" charset="2"/>
              <a:buChar char="§"/>
              <a:defRPr sz="2600">
                <a:solidFill>
                  <a:schemeClr val="bg1"/>
                </a:solidFill>
              </a:defRPr>
            </a:lvl4pPr>
            <a:lvl5pPr marL="2057400" indent="-228600">
              <a:buFont typeface="Wingdings" panose="05000000000000000000" pitchFamily="2" charset="2"/>
              <a:buChar char="v"/>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010982"/>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a:solidFill>
                  <a:schemeClr val="bg1"/>
                </a:solidFill>
                <a:latin typeface="Arial" panose="020B0604020202020204" pitchFamily="34" charset="0"/>
                <a:cs typeface="Arial" panose="020B0604020202020204" pitchFamily="34" charset="0"/>
              </a:rPr>
              <a:t>CALIFORNIA DEPARTMENT OF EDUCATION</a:t>
            </a:r>
          </a:p>
          <a:p>
            <a:pPr algn="r"/>
            <a:r>
              <a:rPr lang="en-US" sz="240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341319" y="61041"/>
            <a:ext cx="11636368" cy="1329610"/>
          </a:xfrm>
        </p:spPr>
        <p:txBody>
          <a:bodyPr anchor="ctr"/>
          <a:lstStyle>
            <a:lvl1pPr algn="ctr">
              <a:defRPr sz="6000">
                <a:solidFill>
                  <a:schemeClr val="bg1"/>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EB539649-5F7A-4C9D-B668-07F1C88F2D0F}"/>
              </a:ext>
            </a:extLst>
          </p:cNvPr>
          <p:cNvSpPr>
            <a:spLocks noGrp="1"/>
          </p:cNvSpPr>
          <p:nvPr>
            <p:ph sz="quarter" idx="10"/>
          </p:nvPr>
        </p:nvSpPr>
        <p:spPr>
          <a:xfrm>
            <a:off x="1854200" y="1566863"/>
            <a:ext cx="10123488" cy="3171825"/>
          </a:xfrm>
        </p:spPr>
        <p:txBody>
          <a:bodyPr/>
          <a:lstStyle>
            <a:lvl1pPr marL="228600" indent="-228600">
              <a:buFont typeface="Arial" panose="020B0604020202020204" pitchFamily="34" charset="0"/>
              <a:buChar char="•"/>
              <a:defRPr>
                <a:solidFill>
                  <a:schemeClr val="bg1"/>
                </a:solidFill>
              </a:defRPr>
            </a:lvl1pPr>
            <a:lvl2pPr marL="685800" indent="-228600">
              <a:buFont typeface="Arial" panose="020B0604020202020204" pitchFamily="34" charset="0"/>
              <a:buChar char="•"/>
              <a:defRPr sz="3000">
                <a:solidFill>
                  <a:schemeClr val="bg1"/>
                </a:solidFill>
              </a:defRPr>
            </a:lvl2pPr>
            <a:lvl3pPr marL="1143000" indent="-228600">
              <a:buFont typeface="Arial" panose="020B0604020202020204" pitchFamily="34" charset="0"/>
              <a:buChar char="•"/>
              <a:defRPr sz="2800">
                <a:solidFill>
                  <a:schemeClr val="bg1"/>
                </a:solidFill>
              </a:defRPr>
            </a:lvl3pPr>
            <a:lvl4pPr marL="1600200" indent="-228600">
              <a:buFont typeface="Arial" panose="020B0604020202020204" pitchFamily="34" charset="0"/>
              <a:buChar char="•"/>
              <a:defRPr sz="2600">
                <a:solidFill>
                  <a:schemeClr val="bg1"/>
                </a:solidFill>
              </a:defRPr>
            </a:lvl4pPr>
            <a:lvl5pPr marL="2057400" indent="-228600">
              <a:buFont typeface="Arial" panose="020B0604020202020204" pitchFamily="34" charset="0"/>
              <a:buChar char="•"/>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010982"/>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4422866"/>
          </a:xfrm>
        </p:spPr>
        <p:txBody>
          <a:bodyPr>
            <a:normAutofit/>
          </a:bodyPr>
          <a:lstStyle>
            <a:lvl1pPr>
              <a:defRPr sz="3200"/>
            </a:lvl1pPr>
            <a:lvl2pPr>
              <a:defRPr sz="2800"/>
            </a:lvl2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CC9D5211-F6B9-42B5-8EA5-81EA7F24EA8B}"/>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5091493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4409803"/>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4409804"/>
          </a:xfrm>
        </p:spPr>
        <p:txBody>
          <a:body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3030112418"/>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4422866"/>
          </a:xfrm>
        </p:spPr>
        <p:txBody>
          <a:bodyPr>
            <a:normAutofit/>
          </a:bodyPr>
          <a:lstStyle>
            <a:lvl1pPr>
              <a:defRPr sz="3200"/>
            </a:lvl1pPr>
            <a:lvl2pPr>
              <a:defRPr sz="2800"/>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CC9D5211-F6B9-42B5-8EA5-81EA7F24EA8B}"/>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50914931"/>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440980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4409804"/>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3030112418"/>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7157-E2D8-4A79-B927-A9CF00A4E59C}"/>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B135E358-2197-48B2-9A26-4B6D1F40DAEF}"/>
              </a:ext>
            </a:extLst>
          </p:cNvPr>
          <p:cNvSpPr>
            <a:spLocks noGrp="1"/>
          </p:cNvSpPr>
          <p:nvPr>
            <p:ph sz="quarter" idx="11"/>
          </p:nvPr>
        </p:nvSpPr>
        <p:spPr>
          <a:xfrm>
            <a:off x="279400" y="1839913"/>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240157CF-C48E-48AD-8925-20983337A9A2}"/>
              </a:ext>
            </a:extLst>
          </p:cNvPr>
          <p:cNvSpPr>
            <a:spLocks noGrp="1"/>
          </p:cNvSpPr>
          <p:nvPr>
            <p:ph sz="quarter" idx="12"/>
          </p:nvPr>
        </p:nvSpPr>
        <p:spPr>
          <a:xfrm>
            <a:off x="4324350" y="1839913"/>
            <a:ext cx="284003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4">
            <a:extLst>
              <a:ext uri="{FF2B5EF4-FFF2-40B4-BE49-F238E27FC236}">
                <a16:creationId xmlns:a16="http://schemas.microsoft.com/office/drawing/2014/main" id="{65AE4EE2-60BD-4146-90ED-AD7B882E4F97}"/>
              </a:ext>
            </a:extLst>
          </p:cNvPr>
          <p:cNvSpPr>
            <a:spLocks noGrp="1"/>
          </p:cNvSpPr>
          <p:nvPr>
            <p:ph sz="quarter" idx="13"/>
          </p:nvPr>
        </p:nvSpPr>
        <p:spPr>
          <a:xfrm>
            <a:off x="8189912" y="1992313"/>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3D760ECB-197D-4597-B97F-D5D29B0131E8}"/>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9" name="Content Placeholder 4">
            <a:extLst>
              <a:ext uri="{FF2B5EF4-FFF2-40B4-BE49-F238E27FC236}">
                <a16:creationId xmlns:a16="http://schemas.microsoft.com/office/drawing/2014/main" id="{3D07944D-C9BC-4802-887A-2451CC208321}"/>
              </a:ext>
            </a:extLst>
          </p:cNvPr>
          <p:cNvSpPr>
            <a:spLocks noGrp="1"/>
          </p:cNvSpPr>
          <p:nvPr>
            <p:ph sz="quarter" idx="14"/>
          </p:nvPr>
        </p:nvSpPr>
        <p:spPr>
          <a:xfrm>
            <a:off x="369094" y="3830881"/>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8764562"/>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73323-0A4B-4291-A37F-4135FE20B5B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D34D7B9-365F-4C6A-B80F-15C87BBCFB65}"/>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5" name="Content Placeholder 4">
            <a:extLst>
              <a:ext uri="{FF2B5EF4-FFF2-40B4-BE49-F238E27FC236}">
                <a16:creationId xmlns:a16="http://schemas.microsoft.com/office/drawing/2014/main" id="{6207E85D-F070-4B7F-9FE4-CDAEB177FCD2}"/>
              </a:ext>
            </a:extLst>
          </p:cNvPr>
          <p:cNvSpPr>
            <a:spLocks noGrp="1"/>
          </p:cNvSpPr>
          <p:nvPr>
            <p:ph sz="quarter" idx="11"/>
          </p:nvPr>
        </p:nvSpPr>
        <p:spPr>
          <a:xfrm>
            <a:off x="447919" y="1714500"/>
            <a:ext cx="5003311"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1BB35A39-33A5-4793-8D4D-18E01C325437}"/>
              </a:ext>
            </a:extLst>
          </p:cNvPr>
          <p:cNvSpPr>
            <a:spLocks noGrp="1"/>
          </p:cNvSpPr>
          <p:nvPr>
            <p:ph sz="quarter" idx="12"/>
          </p:nvPr>
        </p:nvSpPr>
        <p:spPr>
          <a:xfrm>
            <a:off x="6102350" y="1749425"/>
            <a:ext cx="5476875" cy="24622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937DBBE6-0E4C-4A49-A93B-C4312111E2EF}"/>
              </a:ext>
            </a:extLst>
          </p:cNvPr>
          <p:cNvSpPr>
            <a:spLocks noGrp="1"/>
          </p:cNvSpPr>
          <p:nvPr>
            <p:ph sz="quarter" idx="13"/>
          </p:nvPr>
        </p:nvSpPr>
        <p:spPr>
          <a:xfrm>
            <a:off x="2619375" y="4343400"/>
            <a:ext cx="6076950" cy="1952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927544"/>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58900"/>
            <a:ext cx="5852160" cy="2403649"/>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2424250"/>
          </a:xfrm>
        </p:spPr>
        <p:txBody>
          <a:body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7" name="Content Placeholder 6">
            <a:extLst>
              <a:ext uri="{FF2B5EF4-FFF2-40B4-BE49-F238E27FC236}">
                <a16:creationId xmlns:a16="http://schemas.microsoft.com/office/drawing/2014/main" id="{46BDE543-094E-40E0-BF3B-8C1FBBCF3222}"/>
              </a:ext>
            </a:extLst>
          </p:cNvPr>
          <p:cNvSpPr>
            <a:spLocks noGrp="1"/>
          </p:cNvSpPr>
          <p:nvPr>
            <p:ph sz="quarter" idx="11"/>
          </p:nvPr>
        </p:nvSpPr>
        <p:spPr>
          <a:xfrm>
            <a:off x="152400"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ADAC9E9C-0CC5-42F6-926A-496D9EA65C5C}"/>
              </a:ext>
            </a:extLst>
          </p:cNvPr>
          <p:cNvSpPr>
            <a:spLocks noGrp="1"/>
          </p:cNvSpPr>
          <p:nvPr>
            <p:ph sz="quarter" idx="12"/>
          </p:nvPr>
        </p:nvSpPr>
        <p:spPr>
          <a:xfrm>
            <a:off x="6188075"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755682"/>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58900"/>
            <a:ext cx="5852160" cy="2403649"/>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2424250"/>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7" name="Content Placeholder 6">
            <a:extLst>
              <a:ext uri="{FF2B5EF4-FFF2-40B4-BE49-F238E27FC236}">
                <a16:creationId xmlns:a16="http://schemas.microsoft.com/office/drawing/2014/main" id="{46BDE543-094E-40E0-BF3B-8C1FBBCF3222}"/>
              </a:ext>
            </a:extLst>
          </p:cNvPr>
          <p:cNvSpPr>
            <a:spLocks noGrp="1"/>
          </p:cNvSpPr>
          <p:nvPr>
            <p:ph sz="quarter" idx="11"/>
          </p:nvPr>
        </p:nvSpPr>
        <p:spPr>
          <a:xfrm>
            <a:off x="152400"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ADAC9E9C-0CC5-42F6-926A-496D9EA65C5C}"/>
              </a:ext>
            </a:extLst>
          </p:cNvPr>
          <p:cNvSpPr>
            <a:spLocks noGrp="1"/>
          </p:cNvSpPr>
          <p:nvPr>
            <p:ph sz="quarter" idx="12"/>
          </p:nvPr>
        </p:nvSpPr>
        <p:spPr>
          <a:xfrm>
            <a:off x="6188075"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755682"/>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a:t>Click to edit Master title style</a:t>
            </a:r>
          </a:p>
        </p:txBody>
      </p:sp>
      <p:pic>
        <p:nvPicPr>
          <p:cNvPr id="3" name="Picture 2" descr="The official seal of the California Department of Education">
            <a:extLst>
              <a:ext uri="{FF2B5EF4-FFF2-40B4-BE49-F238E27FC236}">
                <a16:creationId xmlns:a16="http://schemas.microsoft.com/office/drawing/2014/main" id="{9327F4AD-5BBF-43C4-AF18-70C77C96173A}"/>
              </a:ext>
            </a:extLst>
          </p:cNvPr>
          <p:cNvPicPr>
            <a:picLocks noChangeAspect="1"/>
          </p:cNvPicPr>
          <p:nvPr userDrawn="1"/>
        </p:nvPicPr>
        <p:blipFill>
          <a:blip r:embed="rId2"/>
          <a:stretch>
            <a:fillRect/>
          </a:stretch>
        </p:blipFill>
        <p:spPr>
          <a:xfrm>
            <a:off x="4918081" y="2448361"/>
            <a:ext cx="2355839" cy="2380379"/>
          </a:xfrm>
          <a:prstGeom prst="rect">
            <a:avLst/>
          </a:prstGeom>
        </p:spPr>
      </p:pic>
      <p:sp>
        <p:nvSpPr>
          <p:cNvPr id="4" name="Slide Number Placeholder 3">
            <a:extLst>
              <a:ext uri="{FF2B5EF4-FFF2-40B4-BE49-F238E27FC236}">
                <a16:creationId xmlns:a16="http://schemas.microsoft.com/office/drawing/2014/main" id="{FBA6C063-05E6-4B81-9F11-8D8832737097}"/>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67729107"/>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slide 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D2F62-2E1A-415E-8588-0D10ECAD518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3B0444-9EC7-4457-9BF5-9298D13FA21D}"/>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1943978384"/>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a:solidFill>
                    <a:srgbClr val="0C4A6D"/>
                  </a:solidFill>
                  <a:latin typeface="Arial" panose="020B0604020202020204" pitchFamily="34" charset="0"/>
                  <a:cs typeface="Arial" panose="020B0604020202020204" pitchFamily="34" charset="0"/>
                </a:rPr>
                <a:t>CALIFORNIA DEPARTMENT OF EDUCATION</a:t>
              </a:r>
            </a:p>
            <a:p>
              <a:pPr algn="ctr"/>
              <a:r>
                <a:rPr lang="en-US" sz="240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3F149D05-DD72-47E2-AC34-B09AF83C270B}"/>
              </a:ext>
            </a:extLst>
          </p:cNvPr>
          <p:cNvSpPr>
            <a:spLocks noGrp="1"/>
          </p:cNvSpPr>
          <p:nvPr>
            <p:ph type="sldNum" sz="quarter" idx="10"/>
          </p:nvPr>
        </p:nvSpPr>
        <p:spPr/>
        <p:txBody>
          <a:bodyPr/>
          <a:lstStyle>
            <a:lvl1pPr>
              <a:defRPr>
                <a:solidFill>
                  <a:srgbClr val="0C4A6D"/>
                </a:solidFill>
              </a:defRPr>
            </a:lvl1pPr>
          </a:lstStyle>
          <a:p>
            <a:fld id="{434DB716-4346-4392-B904-40164E6AF3ED}" type="slidenum">
              <a:rPr lang="en-US" smtClean="0"/>
              <a:pPr/>
              <a:t>‹#›</a:t>
            </a:fld>
            <a:endParaRPr lang="en-US"/>
          </a:p>
        </p:txBody>
      </p:sp>
    </p:spTree>
    <p:extLst>
      <p:ext uri="{BB962C8B-B14F-4D97-AF65-F5344CB8AC3E}">
        <p14:creationId xmlns:p14="http://schemas.microsoft.com/office/powerpoint/2010/main" val="2253388607"/>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normAutofit/>
          </a:bodyPr>
          <a:lstStyle>
            <a:lvl1pPr>
              <a:defRPr sz="3800"/>
            </a:lvl1pPr>
          </a:lstStyle>
          <a:p>
            <a:r>
              <a:rPr lang="en-US"/>
              <a:t>Click to edit Master title style</a:t>
            </a:r>
          </a:p>
        </p:txBody>
      </p:sp>
      <p:sp>
        <p:nvSpPr>
          <p:cNvPr id="5" name="Content Placeholder 4">
            <a:extLst>
              <a:ext uri="{FF2B5EF4-FFF2-40B4-BE49-F238E27FC236}">
                <a16:creationId xmlns:a16="http://schemas.microsoft.com/office/drawing/2014/main" id="{B1E7C28D-135E-4B02-B4F1-7CDE15AF0DB7}"/>
              </a:ext>
            </a:extLst>
          </p:cNvPr>
          <p:cNvSpPr>
            <a:spLocks noGrp="1"/>
          </p:cNvSpPr>
          <p:nvPr>
            <p:ph sz="quarter" idx="10"/>
          </p:nvPr>
        </p:nvSpPr>
        <p:spPr>
          <a:xfrm>
            <a:off x="340822" y="1795550"/>
            <a:ext cx="11851178" cy="4289366"/>
          </a:xfrm>
        </p:spPr>
        <p:txBody>
          <a:bodyPr/>
          <a:lstStyle>
            <a:lvl1pPr>
              <a:defRPr sz="3800"/>
            </a:lvl1pPr>
            <a:lvl2pPr>
              <a:defRPr sz="3200"/>
            </a:lvl2pPr>
            <a:lvl3pPr>
              <a:defRPr sz="2800">
                <a:solidFill>
                  <a:schemeClr val="bg1"/>
                </a:solidFill>
              </a:defRPr>
            </a:lvl3pPr>
            <a:lvl4pPr>
              <a:defRPr sz="2400">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C542189E-7392-48F0-B5D7-BE45364960B9}"/>
              </a:ext>
            </a:extLst>
          </p:cNvPr>
          <p:cNvSpPr>
            <a:spLocks noGrp="1"/>
          </p:cNvSpPr>
          <p:nvPr>
            <p:ph type="sldNum" sz="quarter" idx="11"/>
          </p:nvPr>
        </p:nvSpPr>
        <p:spPr/>
        <p:txBody>
          <a:bodyPr/>
          <a:lstStyle/>
          <a:p>
            <a:r>
              <a:rPr lang="en-US"/>
              <a:t>1</a:t>
            </a:r>
          </a:p>
        </p:txBody>
      </p:sp>
    </p:spTree>
    <p:extLst>
      <p:ext uri="{BB962C8B-B14F-4D97-AF65-F5344CB8AC3E}">
        <p14:creationId xmlns:p14="http://schemas.microsoft.com/office/powerpoint/2010/main" val="4642060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a:t>Click to edit Master title style</a:t>
            </a:r>
          </a:p>
        </p:txBody>
      </p:sp>
      <p:pic>
        <p:nvPicPr>
          <p:cNvPr id="3" name="Picture 2" descr="The official seal of the California Department of Education">
            <a:extLst>
              <a:ext uri="{FF2B5EF4-FFF2-40B4-BE49-F238E27FC236}">
                <a16:creationId xmlns:a16="http://schemas.microsoft.com/office/drawing/2014/main" id="{9327F4AD-5BBF-43C4-AF18-70C77C96173A}"/>
              </a:ext>
            </a:extLst>
          </p:cNvPr>
          <p:cNvPicPr>
            <a:picLocks noChangeAspect="1"/>
          </p:cNvPicPr>
          <p:nvPr userDrawn="1"/>
        </p:nvPicPr>
        <p:blipFill>
          <a:blip r:embed="rId2"/>
          <a:stretch>
            <a:fillRect/>
          </a:stretch>
        </p:blipFill>
        <p:spPr>
          <a:xfrm>
            <a:off x="4918081" y="2448361"/>
            <a:ext cx="2355839" cy="2380379"/>
          </a:xfrm>
          <a:prstGeom prst="rect">
            <a:avLst/>
          </a:prstGeom>
        </p:spPr>
      </p:pic>
    </p:spTree>
    <p:extLst>
      <p:ext uri="{BB962C8B-B14F-4D97-AF65-F5344CB8AC3E}">
        <p14:creationId xmlns:p14="http://schemas.microsoft.com/office/powerpoint/2010/main" val="2526991564"/>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96593856"/>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90796489"/>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a:solidFill>
                  <a:schemeClr val="bg1"/>
                </a:solidFill>
                <a:latin typeface="Arial" panose="020B0604020202020204" pitchFamily="34" charset="0"/>
                <a:cs typeface="Arial" panose="020B0604020202020204" pitchFamily="34" charset="0"/>
              </a:rPr>
              <a:t>CALIFORNIA DEPARTMENT OF EDUCATION</a:t>
            </a:r>
          </a:p>
          <a:p>
            <a:pPr algn="r"/>
            <a:r>
              <a:rPr lang="en-US" sz="240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2867816" y="1390650"/>
            <a:ext cx="9153525" cy="3347821"/>
          </a:xfrm>
        </p:spPr>
        <p:txBody>
          <a:bodyPr anchor="ctr"/>
          <a:lstStyle>
            <a:lvl1pPr algn="ctr">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3054048436"/>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a:solidFill>
                  <a:schemeClr val="bg1"/>
                </a:solidFill>
                <a:latin typeface="Arial" panose="020B0604020202020204" pitchFamily="34" charset="0"/>
                <a:cs typeface="Arial" panose="020B0604020202020204" pitchFamily="34" charset="0"/>
              </a:rPr>
              <a:t>CALIFORNIA DEPARTMENT OF EDUCATION</a:t>
            </a:r>
          </a:p>
          <a:p>
            <a:pPr algn="r"/>
            <a:r>
              <a:rPr lang="en-US" sz="240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341319" y="61041"/>
            <a:ext cx="11636368" cy="1329610"/>
          </a:xfrm>
        </p:spPr>
        <p:txBody>
          <a:bodyPr anchor="ctr"/>
          <a:lstStyle>
            <a:lvl1pPr algn="ctr">
              <a:defRPr sz="6000">
                <a:solidFill>
                  <a:srgbClr val="99FF99"/>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EB539649-5F7A-4C9D-B668-07F1C88F2D0F}"/>
              </a:ext>
            </a:extLst>
          </p:cNvPr>
          <p:cNvSpPr>
            <a:spLocks noGrp="1"/>
          </p:cNvSpPr>
          <p:nvPr>
            <p:ph sz="quarter" idx="10"/>
          </p:nvPr>
        </p:nvSpPr>
        <p:spPr>
          <a:xfrm>
            <a:off x="1854200" y="1566863"/>
            <a:ext cx="10123488" cy="3171825"/>
          </a:xfrm>
        </p:spPr>
        <p:txBody>
          <a:bodyPr/>
          <a:lstStyle>
            <a:lvl1pPr>
              <a:defRPr>
                <a:solidFill>
                  <a:schemeClr val="bg1"/>
                </a:solidFill>
              </a:defRPr>
            </a:lvl1pPr>
            <a:lvl2pPr marL="685800" indent="-228600">
              <a:buFont typeface="Arial" panose="020B0604020202020204" pitchFamily="34" charset="0"/>
              <a:buChar char="‒"/>
              <a:defRPr sz="3000">
                <a:solidFill>
                  <a:schemeClr val="bg1"/>
                </a:solidFill>
              </a:defRPr>
            </a:lvl2pPr>
            <a:lvl3pPr marL="1143000" indent="-228600">
              <a:buFont typeface="Courier New" panose="02070309020205020404" pitchFamily="49" charset="0"/>
              <a:buChar char="o"/>
              <a:defRPr sz="2800">
                <a:solidFill>
                  <a:schemeClr val="bg1"/>
                </a:solidFill>
              </a:defRPr>
            </a:lvl3pPr>
            <a:lvl4pPr marL="1600200" indent="-228600">
              <a:buFont typeface="Wingdings" panose="05000000000000000000" pitchFamily="2" charset="2"/>
              <a:buChar char="§"/>
              <a:defRPr sz="2600">
                <a:solidFill>
                  <a:schemeClr val="bg1"/>
                </a:solidFill>
              </a:defRPr>
            </a:lvl4pPr>
            <a:lvl5pPr marL="2057400" indent="-228600">
              <a:buFont typeface="Wingdings" panose="05000000000000000000" pitchFamily="2" charset="2"/>
              <a:buChar char="v"/>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0109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a:solidFill>
                  <a:schemeClr val="bg1"/>
                </a:solidFill>
                <a:latin typeface="Arial" panose="020B0604020202020204" pitchFamily="34" charset="0"/>
                <a:cs typeface="Arial" panose="020B0604020202020204" pitchFamily="34" charset="0"/>
              </a:rPr>
              <a:t>CALIFORNIA DEPARTMENT OF EDUCATION</a:t>
            </a:r>
          </a:p>
          <a:p>
            <a:pPr algn="r"/>
            <a:r>
              <a:rPr lang="en-US" sz="240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341319" y="61041"/>
            <a:ext cx="11636368" cy="1329610"/>
          </a:xfrm>
        </p:spPr>
        <p:txBody>
          <a:bodyPr anchor="ctr"/>
          <a:lstStyle>
            <a:lvl1pPr algn="ctr">
              <a:defRPr sz="6000">
                <a:solidFill>
                  <a:schemeClr val="bg1"/>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EB539649-5F7A-4C9D-B668-07F1C88F2D0F}"/>
              </a:ext>
            </a:extLst>
          </p:cNvPr>
          <p:cNvSpPr>
            <a:spLocks noGrp="1"/>
          </p:cNvSpPr>
          <p:nvPr>
            <p:ph sz="quarter" idx="10"/>
          </p:nvPr>
        </p:nvSpPr>
        <p:spPr>
          <a:xfrm>
            <a:off x="1854200" y="1566863"/>
            <a:ext cx="10123488" cy="3171825"/>
          </a:xfrm>
        </p:spPr>
        <p:txBody>
          <a:bodyPr/>
          <a:lstStyle>
            <a:lvl1pPr marL="228600" indent="-228600">
              <a:buFont typeface="Arial" panose="020B0604020202020204" pitchFamily="34" charset="0"/>
              <a:buChar char="•"/>
              <a:defRPr>
                <a:solidFill>
                  <a:schemeClr val="bg1"/>
                </a:solidFill>
              </a:defRPr>
            </a:lvl1pPr>
            <a:lvl2pPr marL="685800" indent="-228600">
              <a:buFont typeface="Arial" panose="020B0604020202020204" pitchFamily="34" charset="0"/>
              <a:buChar char="•"/>
              <a:defRPr sz="3000">
                <a:solidFill>
                  <a:schemeClr val="bg1"/>
                </a:solidFill>
              </a:defRPr>
            </a:lvl2pPr>
            <a:lvl3pPr marL="1143000" indent="-228600">
              <a:buFont typeface="Arial" panose="020B0604020202020204" pitchFamily="34" charset="0"/>
              <a:buChar char="•"/>
              <a:defRPr sz="2800">
                <a:solidFill>
                  <a:schemeClr val="bg1"/>
                </a:solidFill>
              </a:defRPr>
            </a:lvl3pPr>
            <a:lvl4pPr marL="1600200" indent="-228600">
              <a:buFont typeface="Arial" panose="020B0604020202020204" pitchFamily="34" charset="0"/>
              <a:buChar char="•"/>
              <a:defRPr sz="2600">
                <a:solidFill>
                  <a:schemeClr val="bg1"/>
                </a:solidFill>
              </a:defRPr>
            </a:lvl4pPr>
            <a:lvl5pPr marL="2057400" indent="-228600">
              <a:buFont typeface="Arial" panose="020B0604020202020204" pitchFamily="34" charset="0"/>
              <a:buChar char="•"/>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010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4422866"/>
          </a:xfrm>
        </p:spPr>
        <p:txBody>
          <a:bodyPr>
            <a:normAutofit/>
          </a:bodyPr>
          <a:lstStyle>
            <a:lvl1pPr>
              <a:defRPr sz="3200"/>
            </a:lvl1pPr>
            <a:lvl2pPr>
              <a:defRPr sz="2800"/>
            </a:lvl2pPr>
          </a:lstStyle>
          <a:p>
            <a:pPr lvl="0"/>
            <a:r>
              <a:rPr lang="en-US"/>
              <a:t>Click to edit Master text styles</a:t>
            </a:r>
          </a:p>
          <a:p>
            <a:pPr lvl="1"/>
            <a:r>
              <a:rPr lang="en-US"/>
              <a:t>Second level</a:t>
            </a:r>
          </a:p>
        </p:txBody>
      </p:sp>
      <p:sp>
        <p:nvSpPr>
          <p:cNvPr id="4" name="Slide Number Placeholder 3">
            <a:extLst>
              <a:ext uri="{FF2B5EF4-FFF2-40B4-BE49-F238E27FC236}">
                <a16:creationId xmlns:a16="http://schemas.microsoft.com/office/drawing/2014/main" id="{CC9D5211-F6B9-42B5-8EA5-81EA7F24EA8B}"/>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509149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4409803"/>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4409804"/>
          </a:xfrm>
        </p:spPr>
        <p:txBody>
          <a:body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3030112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4422866"/>
          </a:xfrm>
        </p:spPr>
        <p:txBody>
          <a:bodyPr>
            <a:normAutofit/>
          </a:bodyPr>
          <a:lstStyle>
            <a:lvl1pPr>
              <a:defRPr sz="3200"/>
            </a:lvl1pPr>
            <a:lvl2pPr>
              <a:defRPr sz="2800"/>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CC9D5211-F6B9-42B5-8EA5-81EA7F24EA8B}"/>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509149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440980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4409804"/>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30301124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7157-E2D8-4A79-B927-A9CF00A4E59C}"/>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B135E358-2197-48B2-9A26-4B6D1F40DAEF}"/>
              </a:ext>
            </a:extLst>
          </p:cNvPr>
          <p:cNvSpPr>
            <a:spLocks noGrp="1"/>
          </p:cNvSpPr>
          <p:nvPr>
            <p:ph sz="quarter" idx="11"/>
          </p:nvPr>
        </p:nvSpPr>
        <p:spPr>
          <a:xfrm>
            <a:off x="279400" y="1839913"/>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240157CF-C48E-48AD-8925-20983337A9A2}"/>
              </a:ext>
            </a:extLst>
          </p:cNvPr>
          <p:cNvSpPr>
            <a:spLocks noGrp="1"/>
          </p:cNvSpPr>
          <p:nvPr>
            <p:ph sz="quarter" idx="12"/>
          </p:nvPr>
        </p:nvSpPr>
        <p:spPr>
          <a:xfrm>
            <a:off x="4324350" y="1839913"/>
            <a:ext cx="284003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4">
            <a:extLst>
              <a:ext uri="{FF2B5EF4-FFF2-40B4-BE49-F238E27FC236}">
                <a16:creationId xmlns:a16="http://schemas.microsoft.com/office/drawing/2014/main" id="{65AE4EE2-60BD-4146-90ED-AD7B882E4F97}"/>
              </a:ext>
            </a:extLst>
          </p:cNvPr>
          <p:cNvSpPr>
            <a:spLocks noGrp="1"/>
          </p:cNvSpPr>
          <p:nvPr>
            <p:ph sz="quarter" idx="13"/>
          </p:nvPr>
        </p:nvSpPr>
        <p:spPr>
          <a:xfrm>
            <a:off x="8189912" y="1992313"/>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3D760ECB-197D-4597-B97F-D5D29B0131E8}"/>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9" name="Content Placeholder 4">
            <a:extLst>
              <a:ext uri="{FF2B5EF4-FFF2-40B4-BE49-F238E27FC236}">
                <a16:creationId xmlns:a16="http://schemas.microsoft.com/office/drawing/2014/main" id="{3D07944D-C9BC-4802-887A-2451CC208321}"/>
              </a:ext>
            </a:extLst>
          </p:cNvPr>
          <p:cNvSpPr>
            <a:spLocks noGrp="1"/>
          </p:cNvSpPr>
          <p:nvPr>
            <p:ph sz="quarter" idx="14"/>
          </p:nvPr>
        </p:nvSpPr>
        <p:spPr>
          <a:xfrm>
            <a:off x="369094" y="3830881"/>
            <a:ext cx="3722688" cy="200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87645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content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73323-0A4B-4291-A37F-4135FE20B5B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D34D7B9-365F-4C6A-B80F-15C87BBCFB65}"/>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5" name="Content Placeholder 4">
            <a:extLst>
              <a:ext uri="{FF2B5EF4-FFF2-40B4-BE49-F238E27FC236}">
                <a16:creationId xmlns:a16="http://schemas.microsoft.com/office/drawing/2014/main" id="{6207E85D-F070-4B7F-9FE4-CDAEB177FCD2}"/>
              </a:ext>
            </a:extLst>
          </p:cNvPr>
          <p:cNvSpPr>
            <a:spLocks noGrp="1"/>
          </p:cNvSpPr>
          <p:nvPr>
            <p:ph sz="quarter" idx="11"/>
          </p:nvPr>
        </p:nvSpPr>
        <p:spPr>
          <a:xfrm>
            <a:off x="447919" y="1714500"/>
            <a:ext cx="5003311"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1BB35A39-33A5-4793-8D4D-18E01C325437}"/>
              </a:ext>
            </a:extLst>
          </p:cNvPr>
          <p:cNvSpPr>
            <a:spLocks noGrp="1"/>
          </p:cNvSpPr>
          <p:nvPr>
            <p:ph sz="quarter" idx="12"/>
          </p:nvPr>
        </p:nvSpPr>
        <p:spPr>
          <a:xfrm>
            <a:off x="6102350" y="1749425"/>
            <a:ext cx="5476875" cy="24622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937DBBE6-0E4C-4A49-A93B-C4312111E2EF}"/>
              </a:ext>
            </a:extLst>
          </p:cNvPr>
          <p:cNvSpPr>
            <a:spLocks noGrp="1"/>
          </p:cNvSpPr>
          <p:nvPr>
            <p:ph sz="quarter" idx="13"/>
          </p:nvPr>
        </p:nvSpPr>
        <p:spPr>
          <a:xfrm>
            <a:off x="2619375" y="4343400"/>
            <a:ext cx="6076950" cy="1952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9275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58900"/>
            <a:ext cx="5852160" cy="2403649"/>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2424250"/>
          </a:xfrm>
        </p:spPr>
        <p:txBody>
          <a:body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7" name="Content Placeholder 6">
            <a:extLst>
              <a:ext uri="{FF2B5EF4-FFF2-40B4-BE49-F238E27FC236}">
                <a16:creationId xmlns:a16="http://schemas.microsoft.com/office/drawing/2014/main" id="{46BDE543-094E-40E0-BF3B-8C1FBBCF3222}"/>
              </a:ext>
            </a:extLst>
          </p:cNvPr>
          <p:cNvSpPr>
            <a:spLocks noGrp="1"/>
          </p:cNvSpPr>
          <p:nvPr>
            <p:ph sz="quarter" idx="11"/>
          </p:nvPr>
        </p:nvSpPr>
        <p:spPr>
          <a:xfrm>
            <a:off x="152400"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ADAC9E9C-0CC5-42F6-926A-496D9EA65C5C}"/>
              </a:ext>
            </a:extLst>
          </p:cNvPr>
          <p:cNvSpPr>
            <a:spLocks noGrp="1"/>
          </p:cNvSpPr>
          <p:nvPr>
            <p:ph sz="quarter" idx="12"/>
          </p:nvPr>
        </p:nvSpPr>
        <p:spPr>
          <a:xfrm>
            <a:off x="6188075"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7556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58900"/>
            <a:ext cx="5852160" cy="2403649"/>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300"/>
            <a:ext cx="5852160" cy="2424250"/>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E008698E-D1CF-4C8D-AE08-B481224FF731}"/>
              </a:ext>
            </a:extLst>
          </p:cNvPr>
          <p:cNvSpPr>
            <a:spLocks noGrp="1"/>
          </p:cNvSpPr>
          <p:nvPr>
            <p:ph type="sldNum" sz="quarter" idx="10"/>
          </p:nvPr>
        </p:nvSpPr>
        <p:spPr/>
        <p:txBody>
          <a:bodyPr/>
          <a:lstStyle/>
          <a:p>
            <a:fld id="{432ED76D-8188-4B28-B316-CD85396F47B0}" type="slidenum">
              <a:rPr lang="en-US" smtClean="0"/>
              <a:pPr/>
              <a:t>‹#›</a:t>
            </a:fld>
            <a:endParaRPr lang="en-US"/>
          </a:p>
        </p:txBody>
      </p:sp>
      <p:sp>
        <p:nvSpPr>
          <p:cNvPr id="7" name="Content Placeholder 6">
            <a:extLst>
              <a:ext uri="{FF2B5EF4-FFF2-40B4-BE49-F238E27FC236}">
                <a16:creationId xmlns:a16="http://schemas.microsoft.com/office/drawing/2014/main" id="{46BDE543-094E-40E0-BF3B-8C1FBBCF3222}"/>
              </a:ext>
            </a:extLst>
          </p:cNvPr>
          <p:cNvSpPr>
            <a:spLocks noGrp="1"/>
          </p:cNvSpPr>
          <p:nvPr>
            <p:ph sz="quarter" idx="11"/>
          </p:nvPr>
        </p:nvSpPr>
        <p:spPr>
          <a:xfrm>
            <a:off x="152400"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ADAC9E9C-0CC5-42F6-926A-496D9EA65C5C}"/>
              </a:ext>
            </a:extLst>
          </p:cNvPr>
          <p:cNvSpPr>
            <a:spLocks noGrp="1"/>
          </p:cNvSpPr>
          <p:nvPr>
            <p:ph sz="quarter" idx="12"/>
          </p:nvPr>
        </p:nvSpPr>
        <p:spPr>
          <a:xfrm>
            <a:off x="6188075" y="4259263"/>
            <a:ext cx="5851525" cy="18018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7556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a:t>Click to edit Master title style</a:t>
            </a:r>
          </a:p>
        </p:txBody>
      </p:sp>
      <p:pic>
        <p:nvPicPr>
          <p:cNvPr id="3" name="Picture 2" descr="The official seal of the California Department of Education">
            <a:extLst>
              <a:ext uri="{FF2B5EF4-FFF2-40B4-BE49-F238E27FC236}">
                <a16:creationId xmlns:a16="http://schemas.microsoft.com/office/drawing/2014/main" id="{9327F4AD-5BBF-43C4-AF18-70C77C96173A}"/>
              </a:ext>
            </a:extLst>
          </p:cNvPr>
          <p:cNvPicPr>
            <a:picLocks noChangeAspect="1"/>
          </p:cNvPicPr>
          <p:nvPr userDrawn="1"/>
        </p:nvPicPr>
        <p:blipFill>
          <a:blip r:embed="rId2"/>
          <a:stretch>
            <a:fillRect/>
          </a:stretch>
        </p:blipFill>
        <p:spPr>
          <a:xfrm>
            <a:off x="4918081" y="2448361"/>
            <a:ext cx="2355839" cy="2380379"/>
          </a:xfrm>
          <a:prstGeom prst="rect">
            <a:avLst/>
          </a:prstGeom>
        </p:spPr>
      </p:pic>
      <p:sp>
        <p:nvSpPr>
          <p:cNvPr id="4" name="Slide Number Placeholder 3">
            <a:extLst>
              <a:ext uri="{FF2B5EF4-FFF2-40B4-BE49-F238E27FC236}">
                <a16:creationId xmlns:a16="http://schemas.microsoft.com/office/drawing/2014/main" id="{FBA6C063-05E6-4B81-9F11-8D8832737097}"/>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467729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slide 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D2F62-2E1A-415E-8588-0D10ECAD5188}"/>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3B0444-9EC7-4457-9BF5-9298D13FA21D}"/>
              </a:ext>
            </a:extLst>
          </p:cNvPr>
          <p:cNvSpPr>
            <a:spLocks noGrp="1"/>
          </p:cNvSpPr>
          <p:nvPr>
            <p:ph type="sldNum" sz="quarter" idx="10"/>
          </p:nvPr>
        </p:nvSpPr>
        <p:spPr/>
        <p:txBody>
          <a:bodyPr/>
          <a:lstStyle/>
          <a:p>
            <a:fld id="{432ED76D-8188-4B28-B316-CD85396F47B0}" type="slidenum">
              <a:rPr lang="en-US" smtClean="0"/>
              <a:pPr/>
              <a:t>‹#›</a:t>
            </a:fld>
            <a:endParaRPr lang="en-US"/>
          </a:p>
        </p:txBody>
      </p:sp>
    </p:spTree>
    <p:extLst>
      <p:ext uri="{BB962C8B-B14F-4D97-AF65-F5344CB8AC3E}">
        <p14:creationId xmlns:p14="http://schemas.microsoft.com/office/powerpoint/2010/main" val="19439783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a:solidFill>
                    <a:srgbClr val="0C4A6D"/>
                  </a:solidFill>
                  <a:latin typeface="Arial" panose="020B0604020202020204" pitchFamily="34" charset="0"/>
                  <a:cs typeface="Arial" panose="020B0604020202020204" pitchFamily="34" charset="0"/>
                </a:rPr>
                <a:t>CALIFORNIA DEPARTMENT OF EDUCATION</a:t>
              </a:r>
            </a:p>
            <a:p>
              <a:pPr algn="ctr"/>
              <a:r>
                <a:rPr lang="en-US" sz="240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3F149D05-DD72-47E2-AC34-B09AF83C270B}"/>
              </a:ext>
            </a:extLst>
          </p:cNvPr>
          <p:cNvSpPr>
            <a:spLocks noGrp="1"/>
          </p:cNvSpPr>
          <p:nvPr>
            <p:ph type="sldNum" sz="quarter" idx="10"/>
          </p:nvPr>
        </p:nvSpPr>
        <p:spPr/>
        <p:txBody>
          <a:bodyPr/>
          <a:lstStyle>
            <a:lvl1pPr>
              <a:defRPr>
                <a:solidFill>
                  <a:srgbClr val="0C4A6D"/>
                </a:solidFill>
              </a:defRPr>
            </a:lvl1pPr>
          </a:lstStyle>
          <a:p>
            <a:fld id="{434DB716-4346-4392-B904-40164E6AF3ED}" type="slidenum">
              <a:rPr lang="en-US" smtClean="0"/>
              <a:pPr/>
              <a:t>‹#›</a:t>
            </a:fld>
            <a:endParaRPr lang="en-US"/>
          </a:p>
        </p:txBody>
      </p:sp>
    </p:spTree>
    <p:extLst>
      <p:ext uri="{BB962C8B-B14F-4D97-AF65-F5344CB8AC3E}">
        <p14:creationId xmlns:p14="http://schemas.microsoft.com/office/powerpoint/2010/main" val="22533886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a:solidFill>
                    <a:srgbClr val="0C4A6D"/>
                  </a:solidFill>
                  <a:latin typeface="Arial" panose="020B0604020202020204" pitchFamily="34" charset="0"/>
                  <a:cs typeface="Arial" panose="020B0604020202020204" pitchFamily="34" charset="0"/>
                </a:rPr>
                <a:t>CALIFORNIA DEPARTMENT OF EDUCATION</a:t>
              </a:r>
            </a:p>
            <a:p>
              <a:pPr algn="ctr"/>
              <a:r>
                <a:rPr lang="en-US" sz="240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32452224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310198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a:t>Click to edit Master text styles</a:t>
            </a:r>
          </a:p>
          <a:p>
            <a:pPr lvl="1"/>
            <a:r>
              <a:rPr lang="en-US"/>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5170049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18954147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defTabSz="685800">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 name="Footer Placeholder 7"/>
          <p:cNvSpPr>
            <a:spLocks noGrp="1"/>
          </p:cNvSpPr>
          <p:nvPr>
            <p:ph type="ftr" sz="quarter" idx="11"/>
          </p:nvPr>
        </p:nvSpPr>
        <p:spPr/>
        <p:txBody>
          <a:bodyPr/>
          <a:lstStyle>
            <a:lvl1pPr defTabSz="685800">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 name="Slide Number Placeholder 8"/>
          <p:cNvSpPr>
            <a:spLocks noGrp="1"/>
          </p:cNvSpPr>
          <p:nvPr>
            <p:ph type="sldNum" sz="quarter" idx="12"/>
          </p:nvPr>
        </p:nvSpPr>
        <p:spPr/>
        <p:txBody>
          <a:bodyPr/>
          <a:lstStyle>
            <a:lvl1pPr defTabSz="685800">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A3C7184D-C61D-4B79-BF46-66BFE5DB1C1D}" type="slidenum">
              <a:rPr kumimoji="0" lang="en-US" sz="1800" b="0" i="0" u="none" strike="noStrike" kern="1200" cap="none" spc="0" normalizeH="0" baseline="0" noProof="0">
                <a:ln>
                  <a:noFill/>
                </a:ln>
                <a:solidFill>
                  <a:prstClr val="black"/>
                </a:solidFill>
                <a:effectLst/>
                <a:uLnTx/>
                <a:uFillTx/>
                <a:latin typeface="Arial" panose="020B060402020202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81875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5" Type="http://schemas.openxmlformats.org/officeDocument/2006/relationships/theme" Target="../theme/theme2.xml"/><Relationship Id="rId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heme" Target="../theme/theme4.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1"/>
            <a:ext cx="11887200" cy="4488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5" name="Slide Number Placeholder 4">
            <a:extLst>
              <a:ext uri="{FF2B5EF4-FFF2-40B4-BE49-F238E27FC236}">
                <a16:creationId xmlns:a16="http://schemas.microsoft.com/office/drawing/2014/main" id="{0F294452-BD1E-480D-83DF-78B1FFBA8EC0}"/>
              </a:ext>
            </a:extLst>
          </p:cNvPr>
          <p:cNvSpPr>
            <a:spLocks noGrp="1"/>
          </p:cNvSpPr>
          <p:nvPr>
            <p:ph type="sldNum" sz="quarter" idx="4"/>
          </p:nvPr>
        </p:nvSpPr>
        <p:spPr>
          <a:xfrm>
            <a:off x="9296400" y="6309676"/>
            <a:ext cx="27432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432ED76D-8188-4B28-B316-CD85396F47B0}" type="slidenum">
              <a:rPr lang="en-US" smtClean="0"/>
              <a:pPr/>
              <a:t>‹#›</a:t>
            </a:fld>
            <a:endParaRPr lang="en-US"/>
          </a:p>
        </p:txBody>
      </p:sp>
    </p:spTree>
    <p:extLst>
      <p:ext uri="{BB962C8B-B14F-4D97-AF65-F5344CB8AC3E}">
        <p14:creationId xmlns:p14="http://schemas.microsoft.com/office/powerpoint/2010/main" val="184704452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2" r:id="rId5"/>
    <p:sldLayoutId id="2147483773" r:id="rId6"/>
    <p:sldLayoutId id="2147483774" r:id="rId7"/>
    <p:sldLayoutId id="2147483779" r:id="rId8"/>
    <p:sldLayoutId id="2147483766" r:id="rId9"/>
    <p:sldLayoutId id="2147483780" r:id="rId10"/>
    <p:sldLayoutId id="2147483767" r:id="rId11"/>
    <p:sldLayoutId id="2147483771" r:id="rId12"/>
    <p:sldLayoutId id="2147483781" r:id="rId13"/>
    <p:sldLayoutId id="2147483753" r:id="rId14"/>
    <p:sldLayoutId id="2147483687" r:id="rId15"/>
    <p:sldLayoutId id="2147483752" r:id="rId16"/>
    <p:sldLayoutId id="2147483688" r:id="rId17"/>
    <p:sldLayoutId id="2147483689" r:id="rId18"/>
    <p:sldLayoutId id="2147483745" r:id="rId19"/>
    <p:sldLayoutId id="2147483746" r:id="rId20"/>
    <p:sldLayoutId id="2147483751" r:id="rId21"/>
    <p:sldLayoutId id="2147483703" r:id="rId22"/>
    <p:sldLayoutId id="2147483690" r:id="rId23"/>
    <p:sldLayoutId id="2147483736" r:id="rId24"/>
    <p:sldLayoutId id="2147483691" r:id="rId25"/>
    <p:sldLayoutId id="2147483744" r:id="rId26"/>
    <p:sldLayoutId id="2147483692" r:id="rId27"/>
    <p:sldLayoutId id="2147483796" r:id="rId28"/>
  </p:sldLayoutIdLst>
  <p:hf hdr="0" dt="0"/>
  <p:txStyles>
    <p:titleStyle>
      <a:lvl1pPr algn="ctr" defTabSz="914400" rtl="0" eaLnBrk="1" latinLnBrk="0" hangingPunct="1">
        <a:lnSpc>
          <a:spcPct val="90000"/>
        </a:lnSpc>
        <a:spcBef>
          <a:spcPct val="0"/>
        </a:spcBef>
        <a:buNone/>
        <a:defRPr sz="3800" b="1" kern="1200">
          <a:solidFill>
            <a:srgbClr val="99FF9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bg1"/>
          </a:solidFill>
          <a:latin typeface="+mn-lt"/>
          <a:ea typeface="+mn-ea"/>
          <a:cs typeface="+mn-cs"/>
        </a:defRPr>
      </a:lvl2pPr>
      <a:lvl3pPr marL="1257300" indent="-342900"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828800" indent="-4572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mn-lt"/>
          <a:ea typeface="+mn-ea"/>
          <a:cs typeface="+mn-cs"/>
        </a:defRPr>
      </a:lvl4pPr>
      <a:lvl5pPr marL="2171700" indent="-3429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3882459"/>
      </p:ext>
    </p:extLst>
  </p:cSld>
  <p:clrMap bg1="lt1" tx1="dk1" bg2="lt2" tx2="dk2" accent1="accent1" accent2="accent2" accent3="accent3" accent4="accent4" accent5="accent5" accent6="accent6" hlink="hlink" folHlink="folHlink"/>
  <p:sldLayoutIdLst>
    <p:sldLayoutId id="2147483743" r:id="rId1"/>
    <p:sldLayoutId id="2147483742" r:id="rId2"/>
    <p:sldLayoutId id="2147483741" r:id="rId3"/>
    <p:sldLayoutId id="2147483740" r:id="rId4"/>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1"/>
            <a:ext cx="11887200" cy="4488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5" name="Slide Number Placeholder 4">
            <a:extLst>
              <a:ext uri="{FF2B5EF4-FFF2-40B4-BE49-F238E27FC236}">
                <a16:creationId xmlns:a16="http://schemas.microsoft.com/office/drawing/2014/main" id="{0F294452-BD1E-480D-83DF-78B1FFBA8EC0}"/>
              </a:ext>
            </a:extLst>
          </p:cNvPr>
          <p:cNvSpPr>
            <a:spLocks noGrp="1"/>
          </p:cNvSpPr>
          <p:nvPr>
            <p:ph type="sldNum" sz="quarter" idx="4"/>
          </p:nvPr>
        </p:nvSpPr>
        <p:spPr>
          <a:xfrm>
            <a:off x="9296400" y="6309676"/>
            <a:ext cx="27432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432ED76D-8188-4B28-B316-CD85396F47B0}" type="slidenum">
              <a:rPr lang="en-US" smtClean="0"/>
              <a:pPr/>
              <a:t>‹#›</a:t>
            </a:fld>
            <a:endParaRPr lang="en-US"/>
          </a:p>
        </p:txBody>
      </p:sp>
    </p:spTree>
    <p:extLst>
      <p:ext uri="{BB962C8B-B14F-4D97-AF65-F5344CB8AC3E}">
        <p14:creationId xmlns:p14="http://schemas.microsoft.com/office/powerpoint/2010/main" val="184704452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hf hdr="0" ftr="0" dt="0"/>
  <p:txStyles>
    <p:titleStyle>
      <a:lvl1pPr algn="ctr" defTabSz="914400" rtl="0" eaLnBrk="1" latinLnBrk="0" hangingPunct="1">
        <a:lnSpc>
          <a:spcPct val="90000"/>
        </a:lnSpc>
        <a:spcBef>
          <a:spcPct val="0"/>
        </a:spcBef>
        <a:buNone/>
        <a:defRPr sz="3800" b="1" kern="1200">
          <a:solidFill>
            <a:srgbClr val="99FF9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bg1"/>
          </a:solidFill>
          <a:latin typeface="+mn-lt"/>
          <a:ea typeface="+mn-ea"/>
          <a:cs typeface="+mn-cs"/>
        </a:defRPr>
      </a:lvl2pPr>
      <a:lvl3pPr marL="1257300" indent="-342900" algn="l" defTabSz="914400" rtl="0" eaLnBrk="1" latinLnBrk="0" hangingPunct="1">
        <a:lnSpc>
          <a:spcPct val="90000"/>
        </a:lnSpc>
        <a:spcBef>
          <a:spcPts val="500"/>
        </a:spcBef>
        <a:buFont typeface="Courier New" panose="02070309020205020404" pitchFamily="49" charset="0"/>
        <a:buChar char="o"/>
        <a:defRPr sz="2800" kern="1200">
          <a:solidFill>
            <a:schemeClr val="tx1"/>
          </a:solidFill>
          <a:latin typeface="+mn-lt"/>
          <a:ea typeface="+mn-ea"/>
          <a:cs typeface="+mn-cs"/>
        </a:defRPr>
      </a:lvl3pPr>
      <a:lvl4pPr marL="1828800" indent="-4572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mn-lt"/>
          <a:ea typeface="+mn-ea"/>
          <a:cs typeface="+mn-cs"/>
        </a:defRPr>
      </a:lvl4pPr>
      <a:lvl5pPr marL="2171700" indent="-3429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52400" y="203800"/>
            <a:ext cx="11887200" cy="6450401"/>
          </a:xfrm>
          <a:prstGeom prst="rect">
            <a:avLst/>
          </a:prstGeom>
          <a:noFill/>
          <a:ln w="25400" cmpd="sng">
            <a:solidFill>
              <a:srgbClr val="ED8B6F"/>
            </a:solid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825079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sldNum="0" hdr="0" ftr="0" dt="0"/>
  <p:txStyles>
    <p:titleStyle>
      <a:lvl1pPr algn="ctr" defTabSz="914400" rtl="0" eaLnBrk="1" latinLnBrk="0" hangingPunct="1">
        <a:lnSpc>
          <a:spcPct val="90000"/>
        </a:lnSpc>
        <a:spcBef>
          <a:spcPct val="0"/>
        </a:spcBef>
        <a:buNone/>
        <a:defRPr sz="4400" kern="1200">
          <a:solidFill>
            <a:srgbClr val="0C4A6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C4A6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0C4A6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e.ca.gov/sp/cd/ci/capsdacwebinars.asp"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us02web.zoom.us/j/84017420360"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us02web.zoom.us/j/84017420360"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cde.ca.gov/sp/cd/ci/capsdacsupportlanding.asp"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www.cde.ca.gov/sp/cd/ci/capsdacchanges.asp"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F3EB5-52DB-3A87-4E5A-8BF18FC65EE5}"/>
              </a:ext>
            </a:extLst>
          </p:cNvPr>
          <p:cNvSpPr>
            <a:spLocks noGrp="1"/>
          </p:cNvSpPr>
          <p:nvPr>
            <p:ph type="ctrTitle"/>
          </p:nvPr>
        </p:nvSpPr>
        <p:spPr>
          <a:xfrm>
            <a:off x="-223835" y="778465"/>
            <a:ext cx="12415835" cy="1329610"/>
          </a:xfrm>
        </p:spPr>
        <p:txBody>
          <a:bodyPr vert="horz" lIns="91440" tIns="45720" rIns="91440" bIns="45720" rtlCol="0" anchor="ctr">
            <a:noAutofit/>
          </a:bodyPr>
          <a:lstStyle/>
          <a:p>
            <a:r>
              <a:rPr lang="en-US" sz="3600" dirty="0">
                <a:solidFill>
                  <a:schemeClr val="bg1"/>
                </a:solidFill>
                <a:ea typeface="+mj-lt"/>
                <a:cs typeface="+mj-lt"/>
              </a:rPr>
              <a:t> California Preschool Data Collection</a:t>
            </a:r>
            <a:r>
              <a:rPr lang="en-US" sz="4000" dirty="0">
                <a:solidFill>
                  <a:schemeClr val="bg1"/>
                </a:solidFill>
                <a:ea typeface="+mj-lt"/>
                <a:cs typeface="+mj-lt"/>
              </a:rPr>
              <a:t> </a:t>
            </a:r>
            <a:r>
              <a:rPr lang="en-US" sz="3600" dirty="0">
                <a:solidFill>
                  <a:schemeClr val="bg1"/>
                </a:solidFill>
                <a:ea typeface="+mj-lt"/>
                <a:cs typeface="+mj-lt"/>
              </a:rPr>
              <a:t>(CAPSDAC 2.0)</a:t>
            </a:r>
            <a:br>
              <a:rPr lang="en-US" sz="3600" dirty="0">
                <a:ea typeface="+mj-lt"/>
                <a:cs typeface="+mj-lt"/>
              </a:rPr>
            </a:br>
            <a:r>
              <a:rPr lang="en-US" sz="3600" dirty="0">
                <a:solidFill>
                  <a:schemeClr val="bg1"/>
                </a:solidFill>
                <a:ea typeface="+mj-lt"/>
                <a:cs typeface="+mj-lt"/>
              </a:rPr>
              <a:t>Webinar</a:t>
            </a:r>
            <a:endParaRPr lang="en-US" sz="3600" dirty="0">
              <a:solidFill>
                <a:schemeClr val="bg1"/>
              </a:solidFill>
              <a:cs typeface="Arial"/>
            </a:endParaRPr>
          </a:p>
        </p:txBody>
      </p:sp>
      <p:sp>
        <p:nvSpPr>
          <p:cNvPr id="3" name="Content Placeholder 2">
            <a:extLst>
              <a:ext uri="{FF2B5EF4-FFF2-40B4-BE49-F238E27FC236}">
                <a16:creationId xmlns:a16="http://schemas.microsoft.com/office/drawing/2014/main" id="{3D3EDB00-97B2-E5B2-FB4A-CF57994B5B1A}"/>
              </a:ext>
            </a:extLst>
          </p:cNvPr>
          <p:cNvSpPr>
            <a:spLocks noGrp="1"/>
          </p:cNvSpPr>
          <p:nvPr>
            <p:ph sz="quarter" idx="10"/>
          </p:nvPr>
        </p:nvSpPr>
        <p:spPr>
          <a:xfrm>
            <a:off x="676891" y="2108075"/>
            <a:ext cx="10838218" cy="3171825"/>
          </a:xfrm>
        </p:spPr>
        <p:txBody>
          <a:bodyPr vert="horz" lIns="91440" tIns="45720" rIns="91440" bIns="45720" rtlCol="0" anchor="t">
            <a:normAutofit lnSpcReduction="10000"/>
          </a:bodyPr>
          <a:lstStyle/>
          <a:p>
            <a:pPr marL="0" indent="0" algn="ctr">
              <a:buNone/>
            </a:pPr>
            <a:endParaRPr lang="en-US" sz="2900" b="1">
              <a:ea typeface="+mn-lt"/>
              <a:cs typeface="+mn-lt"/>
            </a:endParaRPr>
          </a:p>
          <a:p>
            <a:pPr marL="0" indent="0" algn="ctr">
              <a:buNone/>
            </a:pPr>
            <a:r>
              <a:rPr lang="en-US" sz="2900" b="1">
                <a:ea typeface="+mn-lt"/>
                <a:cs typeface="+mn-lt"/>
              </a:rPr>
              <a:t>Applied Data Research and Evaluation Office (ADRE)</a:t>
            </a:r>
            <a:endParaRPr lang="en-US"/>
          </a:p>
          <a:p>
            <a:pPr marL="0" indent="0" algn="ctr">
              <a:buNone/>
            </a:pPr>
            <a:r>
              <a:rPr lang="en-US" sz="2900" b="1">
                <a:ea typeface="+mn-lt"/>
                <a:cs typeface="+mn-lt"/>
              </a:rPr>
              <a:t>California Department of Education (CDE)</a:t>
            </a:r>
            <a:endParaRPr lang="en-US" sz="2900">
              <a:cs typeface="Arial"/>
            </a:endParaRPr>
          </a:p>
          <a:p>
            <a:pPr marL="0" indent="0" algn="ctr">
              <a:buNone/>
            </a:pPr>
            <a:endParaRPr lang="en-US" b="1">
              <a:ea typeface="+mn-lt"/>
              <a:cs typeface="+mn-lt"/>
            </a:endParaRPr>
          </a:p>
          <a:p>
            <a:pPr marL="0" indent="0" algn="ctr">
              <a:buNone/>
            </a:pPr>
            <a:r>
              <a:rPr lang="en-US" b="1">
                <a:ea typeface="+mn-lt"/>
                <a:cs typeface="+mn-lt"/>
              </a:rPr>
              <a:t>Date: October 20, 2026</a:t>
            </a:r>
            <a:endParaRPr lang="en-US">
              <a:ea typeface="+mn-lt"/>
              <a:cs typeface="+mn-lt"/>
            </a:endParaRPr>
          </a:p>
          <a:p>
            <a:pPr marL="0" indent="0" algn="ctr">
              <a:buNone/>
            </a:pPr>
            <a:r>
              <a:rPr lang="en-US" b="1">
                <a:ea typeface="+mn-lt"/>
                <a:cs typeface="+mn-lt"/>
              </a:rPr>
              <a:t>Time: 10:00 a.m. – 11:30 a.m.</a:t>
            </a:r>
            <a:endParaRPr lang="en-US">
              <a:cs typeface="Arial" panose="020B0604020202020204"/>
            </a:endParaRPr>
          </a:p>
        </p:txBody>
      </p:sp>
    </p:spTree>
    <p:extLst>
      <p:ext uri="{BB962C8B-B14F-4D97-AF65-F5344CB8AC3E}">
        <p14:creationId xmlns:p14="http://schemas.microsoft.com/office/powerpoint/2010/main" val="2140234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65940-1203-B0AA-04BA-5248D96DC16E}"/>
              </a:ext>
            </a:extLst>
          </p:cNvPr>
          <p:cNvSpPr>
            <a:spLocks noGrp="1"/>
          </p:cNvSpPr>
          <p:nvPr>
            <p:ph type="title"/>
          </p:nvPr>
        </p:nvSpPr>
        <p:spPr/>
        <p:txBody>
          <a:bodyPr/>
          <a:lstStyle/>
          <a:p>
            <a:r>
              <a:rPr lang="en-US" sz="3600">
                <a:solidFill>
                  <a:srgbClr val="FFFFFF"/>
                </a:solidFill>
                <a:cs typeface="Arial" panose="020B0604020202020204"/>
              </a:rPr>
              <a:t>Welcome and Introduction</a:t>
            </a:r>
            <a:endParaRPr lang="en-US" sz="3600">
              <a:cs typeface="Arial" panose="020B0604020202020204"/>
            </a:endParaRPr>
          </a:p>
        </p:txBody>
      </p:sp>
      <p:sp>
        <p:nvSpPr>
          <p:cNvPr id="4" name="Slide Number Placeholder 3">
            <a:extLst>
              <a:ext uri="{FF2B5EF4-FFF2-40B4-BE49-F238E27FC236}">
                <a16:creationId xmlns:a16="http://schemas.microsoft.com/office/drawing/2014/main" id="{ED81183F-FECA-E643-706D-E049D0A126E2}"/>
              </a:ext>
            </a:extLst>
          </p:cNvPr>
          <p:cNvSpPr>
            <a:spLocks noGrp="1"/>
          </p:cNvSpPr>
          <p:nvPr>
            <p:ph type="sldNum" sz="quarter" idx="10"/>
          </p:nvPr>
        </p:nvSpPr>
        <p:spPr/>
        <p:txBody>
          <a:bodyPr/>
          <a:lstStyle/>
          <a:p>
            <a:fld id="{432ED76D-8188-4B28-B316-CD85396F47B0}" type="slidenum">
              <a:rPr lang="en-US" smtClean="0"/>
              <a:pPr/>
              <a:t>2</a:t>
            </a:fld>
            <a:endParaRPr lang="en-US"/>
          </a:p>
        </p:txBody>
      </p:sp>
      <p:pic>
        <p:nvPicPr>
          <p:cNvPr id="11" name="Content Placeholder 10">
            <a:extLst>
              <a:ext uri="{FF2B5EF4-FFF2-40B4-BE49-F238E27FC236}">
                <a16:creationId xmlns:a16="http://schemas.microsoft.com/office/drawing/2014/main" id="{A693A2A2-98D0-DD09-C65A-36A50BDC4EA6}"/>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3548760" y="1709207"/>
            <a:ext cx="5079422" cy="3782290"/>
          </a:xfrm>
          <a:prstGeom prst="rect">
            <a:avLst/>
          </a:prstGeom>
        </p:spPr>
      </p:pic>
    </p:spTree>
    <p:extLst>
      <p:ext uri="{BB962C8B-B14F-4D97-AF65-F5344CB8AC3E}">
        <p14:creationId xmlns:p14="http://schemas.microsoft.com/office/powerpoint/2010/main" val="3988145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CB61-8386-B606-23AA-019072815840}"/>
              </a:ext>
            </a:extLst>
          </p:cNvPr>
          <p:cNvSpPr>
            <a:spLocks noGrp="1"/>
          </p:cNvSpPr>
          <p:nvPr>
            <p:ph type="title"/>
          </p:nvPr>
        </p:nvSpPr>
        <p:spPr/>
        <p:txBody>
          <a:bodyPr/>
          <a:lstStyle/>
          <a:p>
            <a:r>
              <a:rPr lang="en-US" dirty="0">
                <a:solidFill>
                  <a:schemeClr val="bg1"/>
                </a:solidFill>
                <a:cs typeface="Arial"/>
              </a:rPr>
              <a:t>Agenda</a:t>
            </a:r>
            <a:r>
              <a:rPr lang="en-US" dirty="0">
                <a:cs typeface="Arial"/>
              </a:rPr>
              <a:t> </a:t>
            </a:r>
            <a:endParaRPr lang="en-US" dirty="0"/>
          </a:p>
        </p:txBody>
      </p:sp>
      <p:sp>
        <p:nvSpPr>
          <p:cNvPr id="3" name="Content Placeholder 2">
            <a:extLst>
              <a:ext uri="{FF2B5EF4-FFF2-40B4-BE49-F238E27FC236}">
                <a16:creationId xmlns:a16="http://schemas.microsoft.com/office/drawing/2014/main" id="{33F51E68-17D6-FE00-A6C6-028F7D7BE63A}"/>
              </a:ext>
            </a:extLst>
          </p:cNvPr>
          <p:cNvSpPr>
            <a:spLocks noGrp="1"/>
          </p:cNvSpPr>
          <p:nvPr>
            <p:ph idx="1"/>
          </p:nvPr>
        </p:nvSpPr>
        <p:spPr>
          <a:xfrm>
            <a:off x="152400" y="1298058"/>
            <a:ext cx="11887200" cy="4422866"/>
          </a:xfrm>
        </p:spPr>
        <p:txBody>
          <a:bodyPr vert="horz" lIns="91440" tIns="45720" rIns="91440" bIns="45720" rtlCol="0" anchor="t">
            <a:noAutofit/>
          </a:bodyPr>
          <a:lstStyle/>
          <a:p>
            <a:r>
              <a:rPr lang="en-US" sz="2700" dirty="0">
                <a:solidFill>
                  <a:srgbClr val="FFFFFF"/>
                </a:solidFill>
                <a:ea typeface="+mn-lt"/>
                <a:cs typeface="+mn-lt"/>
              </a:rPr>
              <a:t>CAPSDAC 2.0 Phase 2 Release: Adding Attendance and Education Programs Domains​</a:t>
            </a:r>
          </a:p>
          <a:p>
            <a:r>
              <a:rPr lang="en-US" sz="2700" dirty="0">
                <a:solidFill>
                  <a:srgbClr val="FFFFFF"/>
                </a:solidFill>
                <a:ea typeface="+mn-lt"/>
                <a:cs typeface="+mn-lt"/>
              </a:rPr>
              <a:t>Education Programs Domain and Code Set Changes​</a:t>
            </a:r>
          </a:p>
          <a:p>
            <a:r>
              <a:rPr lang="en-US" sz="2700" dirty="0">
                <a:solidFill>
                  <a:srgbClr val="FFFFFF"/>
                </a:solidFill>
                <a:ea typeface="+mn-lt"/>
                <a:cs typeface="+mn-lt"/>
              </a:rPr>
              <a:t>Recruitment for Upcoming November External Testing​</a:t>
            </a:r>
          </a:p>
          <a:p>
            <a:r>
              <a:rPr lang="en-US" sz="2700" dirty="0">
                <a:solidFill>
                  <a:srgbClr val="FFFFFF"/>
                </a:solidFill>
                <a:ea typeface="+mn-lt"/>
                <a:cs typeface="+mn-lt"/>
              </a:rPr>
              <a:t>CAPSDAC Authentication System Migration and Account Reset​</a:t>
            </a:r>
          </a:p>
          <a:p>
            <a:r>
              <a:rPr lang="en-US" sz="2700" dirty="0">
                <a:solidFill>
                  <a:srgbClr val="FFFFFF"/>
                </a:solidFill>
                <a:ea typeface="+mn-lt"/>
                <a:cs typeface="+mn-lt"/>
              </a:rPr>
              <a:t>Upcoming Webinars​</a:t>
            </a:r>
          </a:p>
          <a:p>
            <a:r>
              <a:rPr lang="en-US" sz="2700" dirty="0">
                <a:solidFill>
                  <a:srgbClr val="FFFFFF"/>
                </a:solidFill>
                <a:ea typeface="+mn-lt"/>
                <a:cs typeface="+mn-lt"/>
              </a:rPr>
              <a:t>Resources​</a:t>
            </a:r>
          </a:p>
          <a:p>
            <a:r>
              <a:rPr lang="en-US" sz="2700" dirty="0">
                <a:solidFill>
                  <a:srgbClr val="FFFFFF"/>
                </a:solidFill>
                <a:ea typeface="+mn-lt"/>
                <a:cs typeface="+mn-lt"/>
              </a:rPr>
              <a:t>In-Person Trainings​</a:t>
            </a:r>
          </a:p>
          <a:p>
            <a:r>
              <a:rPr lang="en-US" sz="2700" dirty="0">
                <a:solidFill>
                  <a:srgbClr val="FFFFFF"/>
                </a:solidFill>
                <a:ea typeface="+mn-lt"/>
                <a:cs typeface="+mn-lt"/>
              </a:rPr>
              <a:t>Question &amp; Answer​</a:t>
            </a:r>
          </a:p>
          <a:p>
            <a:pPr marL="0" indent="0">
              <a:buNone/>
            </a:pPr>
            <a:endParaRPr lang="en-US" dirty="0">
              <a:ea typeface="Calibri"/>
              <a:cs typeface="Arial"/>
            </a:endParaRPr>
          </a:p>
          <a:p>
            <a:endParaRPr lang="en-US" dirty="0">
              <a:cs typeface="Arial"/>
            </a:endParaRPr>
          </a:p>
        </p:txBody>
      </p:sp>
      <p:sp>
        <p:nvSpPr>
          <p:cNvPr id="4" name="Slide Number Placeholder 3">
            <a:extLst>
              <a:ext uri="{FF2B5EF4-FFF2-40B4-BE49-F238E27FC236}">
                <a16:creationId xmlns:a16="http://schemas.microsoft.com/office/drawing/2014/main" id="{9820D03D-DC21-A6ED-925B-60DD74A5E2B2}"/>
              </a:ext>
            </a:extLst>
          </p:cNvPr>
          <p:cNvSpPr>
            <a:spLocks noGrp="1"/>
          </p:cNvSpPr>
          <p:nvPr>
            <p:ph type="sldNum" sz="quarter" idx="10"/>
          </p:nvPr>
        </p:nvSpPr>
        <p:spPr/>
        <p:txBody>
          <a:bodyPr/>
          <a:lstStyle/>
          <a:p>
            <a:fld id="{432ED76D-8188-4B28-B316-CD85396F47B0}" type="slidenum">
              <a:rPr lang="en-US" smtClean="0"/>
              <a:pPr/>
              <a:t>3</a:t>
            </a:fld>
            <a:endParaRPr lang="en-US"/>
          </a:p>
        </p:txBody>
      </p:sp>
    </p:spTree>
    <p:extLst>
      <p:ext uri="{BB962C8B-B14F-4D97-AF65-F5344CB8AC3E}">
        <p14:creationId xmlns:p14="http://schemas.microsoft.com/office/powerpoint/2010/main" val="1750027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8BAF-0895-D238-D29E-14068B212CD4}"/>
              </a:ext>
            </a:extLst>
          </p:cNvPr>
          <p:cNvSpPr>
            <a:spLocks noGrp="1"/>
          </p:cNvSpPr>
          <p:nvPr>
            <p:ph type="title"/>
          </p:nvPr>
        </p:nvSpPr>
        <p:spPr/>
        <p:txBody>
          <a:bodyPr/>
          <a:lstStyle/>
          <a:p>
            <a:r>
              <a:rPr lang="en-US" dirty="0">
                <a:solidFill>
                  <a:schemeClr val="bg1"/>
                </a:solidFill>
              </a:rPr>
              <a:t>CAPSDAC 2.0 Phase 2 Release: Adding Attendance and Education Programs Domains</a:t>
            </a:r>
          </a:p>
        </p:txBody>
      </p:sp>
      <p:sp>
        <p:nvSpPr>
          <p:cNvPr id="3" name="Content Placeholder 2">
            <a:extLst>
              <a:ext uri="{FF2B5EF4-FFF2-40B4-BE49-F238E27FC236}">
                <a16:creationId xmlns:a16="http://schemas.microsoft.com/office/drawing/2014/main" id="{BA083D94-11BF-D1FF-6964-1659097C72AD}"/>
              </a:ext>
            </a:extLst>
          </p:cNvPr>
          <p:cNvSpPr>
            <a:spLocks noGrp="1"/>
          </p:cNvSpPr>
          <p:nvPr>
            <p:ph idx="1"/>
          </p:nvPr>
        </p:nvSpPr>
        <p:spPr/>
        <p:txBody>
          <a:bodyPr/>
          <a:lstStyle/>
          <a:p>
            <a:r>
              <a:rPr lang="en-US" sz="2800" dirty="0">
                <a:solidFill>
                  <a:srgbClr val="FFFFFF"/>
                </a:solidFill>
                <a:cs typeface="Arial"/>
              </a:rPr>
              <a:t>The California Preschool Data Collection (CAPSDAC 2.0) Phase 2 will be released in January 2027</a:t>
            </a:r>
            <a:endParaRPr lang="en-US" dirty="0">
              <a:cs typeface="Arial"/>
            </a:endParaRPr>
          </a:p>
          <a:p>
            <a:r>
              <a:rPr lang="en-US" sz="2800" dirty="0">
                <a:cs typeface="Arial"/>
              </a:rPr>
              <a:t>CAPSDAC 2.0 Phase 2 includes new domains and data elements related to attendance and education programs. </a:t>
            </a:r>
          </a:p>
          <a:p>
            <a:r>
              <a:rPr lang="en-US" sz="2800" dirty="0">
                <a:cs typeface="Arial"/>
              </a:rPr>
              <a:t>California State Preschool Program (CSPP) local education agency (LEA) contractors are required to submit additional data in the following two new domains starting February 1, 2027:</a:t>
            </a:r>
          </a:p>
          <a:p>
            <a:pPr lvl="1"/>
            <a:r>
              <a:rPr lang="en-US" dirty="0">
                <a:cs typeface="Arial"/>
              </a:rPr>
              <a:t>Attendance (ATTN)</a:t>
            </a:r>
          </a:p>
          <a:p>
            <a:pPr lvl="1"/>
            <a:r>
              <a:rPr lang="en-US" dirty="0">
                <a:cs typeface="Arial"/>
              </a:rPr>
              <a:t>Education Programs (PRGM)</a:t>
            </a:r>
          </a:p>
          <a:p>
            <a:pPr marL="0" indent="0">
              <a:buNone/>
            </a:pPr>
            <a:endParaRPr lang="en-US" dirty="0"/>
          </a:p>
        </p:txBody>
      </p:sp>
      <p:sp>
        <p:nvSpPr>
          <p:cNvPr id="4" name="Slide Number Placeholder 3">
            <a:extLst>
              <a:ext uri="{FF2B5EF4-FFF2-40B4-BE49-F238E27FC236}">
                <a16:creationId xmlns:a16="http://schemas.microsoft.com/office/drawing/2014/main" id="{2C4130F9-6554-AB22-E801-156CC3054AEF}"/>
              </a:ext>
            </a:extLst>
          </p:cNvPr>
          <p:cNvSpPr>
            <a:spLocks noGrp="1"/>
          </p:cNvSpPr>
          <p:nvPr>
            <p:ph type="sldNum" sz="quarter" idx="10"/>
          </p:nvPr>
        </p:nvSpPr>
        <p:spPr/>
        <p:txBody>
          <a:bodyPr/>
          <a:lstStyle/>
          <a:p>
            <a:fld id="{432ED76D-8188-4B28-B316-CD85396F47B0}" type="slidenum">
              <a:rPr lang="en-US" smtClean="0"/>
              <a:pPr/>
              <a:t>4</a:t>
            </a:fld>
            <a:endParaRPr lang="en-US"/>
          </a:p>
        </p:txBody>
      </p:sp>
    </p:spTree>
    <p:extLst>
      <p:ext uri="{BB962C8B-B14F-4D97-AF65-F5344CB8AC3E}">
        <p14:creationId xmlns:p14="http://schemas.microsoft.com/office/powerpoint/2010/main" val="1775226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CACF-DC78-605D-A784-A0665D200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61316-0654-0CDE-BE12-4CBE073E6CBC}"/>
              </a:ext>
            </a:extLst>
          </p:cNvPr>
          <p:cNvSpPr>
            <a:spLocks noGrp="1"/>
          </p:cNvSpPr>
          <p:nvPr>
            <p:ph type="title"/>
          </p:nvPr>
        </p:nvSpPr>
        <p:spPr/>
        <p:txBody>
          <a:bodyPr/>
          <a:lstStyle/>
          <a:p>
            <a:pPr marL="228600" indent="-228600">
              <a:spcBef>
                <a:spcPts val="1000"/>
              </a:spcBef>
            </a:pPr>
            <a:r>
              <a:rPr lang="en-US" sz="3600" dirty="0">
                <a:solidFill>
                  <a:schemeClr val="bg1"/>
                </a:solidFill>
                <a:ea typeface="+mj-lt"/>
                <a:cs typeface="+mj-lt"/>
              </a:rPr>
              <a:t>Additional Domains:</a:t>
            </a:r>
            <a:br>
              <a:rPr lang="en-US" sz="3600" dirty="0">
                <a:ea typeface="+mj-lt"/>
                <a:cs typeface="+mj-lt"/>
              </a:rPr>
            </a:br>
            <a:r>
              <a:rPr lang="en-US" sz="3600" dirty="0">
                <a:solidFill>
                  <a:schemeClr val="bg1"/>
                </a:solidFill>
                <a:ea typeface="+mj-lt"/>
                <a:cs typeface="+mj-lt"/>
              </a:rPr>
              <a:t>Attendance and Education Programs (1)</a:t>
            </a:r>
            <a:r>
              <a:rPr lang="en-US" sz="3600" b="0" dirty="0">
                <a:solidFill>
                  <a:schemeClr val="bg1"/>
                </a:solidFill>
                <a:ea typeface="+mj-lt"/>
                <a:cs typeface="+mj-lt"/>
              </a:rPr>
              <a:t> </a:t>
            </a:r>
            <a:endParaRPr lang="en-US" sz="3600" dirty="0">
              <a:solidFill>
                <a:schemeClr val="bg1"/>
              </a:solidFill>
              <a:cs typeface="Arial"/>
            </a:endParaRPr>
          </a:p>
        </p:txBody>
      </p:sp>
      <p:sp>
        <p:nvSpPr>
          <p:cNvPr id="3" name="Content Placeholder 2">
            <a:extLst>
              <a:ext uri="{FF2B5EF4-FFF2-40B4-BE49-F238E27FC236}">
                <a16:creationId xmlns:a16="http://schemas.microsoft.com/office/drawing/2014/main" id="{6A9BD7E6-5C5D-9BBF-2314-A06098C5B515}"/>
              </a:ext>
            </a:extLst>
          </p:cNvPr>
          <p:cNvSpPr>
            <a:spLocks noGrp="1"/>
          </p:cNvSpPr>
          <p:nvPr>
            <p:ph idx="1"/>
          </p:nvPr>
        </p:nvSpPr>
        <p:spPr/>
        <p:txBody>
          <a:bodyPr vert="horz" lIns="91440" tIns="45720" rIns="91440" bIns="45720" rtlCol="0" anchor="t">
            <a:noAutofit/>
          </a:bodyPr>
          <a:lstStyle/>
          <a:p>
            <a:pPr marL="0" indent="0">
              <a:buNone/>
            </a:pPr>
            <a:r>
              <a:rPr lang="en-US" dirty="0">
                <a:solidFill>
                  <a:srgbClr val="FFFFFF"/>
                </a:solidFill>
              </a:rPr>
              <a:t>Attendance (ATTN)</a:t>
            </a:r>
          </a:p>
          <a:p>
            <a:pPr lvl="1"/>
            <a:r>
              <a:rPr lang="en-US" dirty="0">
                <a:ea typeface="+mn-lt"/>
                <a:cs typeface="+mn-lt"/>
              </a:rPr>
              <a:t>Monthly attendance reporting</a:t>
            </a:r>
          </a:p>
          <a:p>
            <a:pPr lvl="1"/>
            <a:r>
              <a:rPr lang="en-US" dirty="0">
                <a:ea typeface="+mn-lt"/>
                <a:cs typeface="+mn-lt"/>
              </a:rPr>
              <a:t>Report days expected, attended, and absent</a:t>
            </a:r>
          </a:p>
          <a:p>
            <a:pPr lvl="1"/>
            <a:r>
              <a:rPr lang="en-US" dirty="0">
                <a:ea typeface="+mn-lt"/>
                <a:cs typeface="+mn-lt"/>
              </a:rPr>
              <a:t>Include suspension-related attendance fields</a:t>
            </a:r>
          </a:p>
          <a:p>
            <a:pPr lvl="1"/>
            <a:r>
              <a:rPr lang="en-US" dirty="0">
                <a:ea typeface="+mn-lt"/>
                <a:cs typeface="+mn-lt"/>
              </a:rPr>
              <a:t>Attendance Month identifies the reporting month</a:t>
            </a:r>
          </a:p>
          <a:p>
            <a:endParaRPr lang="en-US" dirty="0">
              <a:ea typeface="Calibri"/>
              <a:cs typeface="Arial"/>
            </a:endParaRPr>
          </a:p>
          <a:p>
            <a:endParaRPr lang="en-US" dirty="0">
              <a:cs typeface="Arial"/>
            </a:endParaRPr>
          </a:p>
        </p:txBody>
      </p:sp>
      <p:sp>
        <p:nvSpPr>
          <p:cNvPr id="4" name="Slide Number Placeholder 3">
            <a:extLst>
              <a:ext uri="{FF2B5EF4-FFF2-40B4-BE49-F238E27FC236}">
                <a16:creationId xmlns:a16="http://schemas.microsoft.com/office/drawing/2014/main" id="{EC06D081-1718-636E-2BAB-4B302AD930B2}"/>
              </a:ext>
            </a:extLst>
          </p:cNvPr>
          <p:cNvSpPr>
            <a:spLocks noGrp="1"/>
          </p:cNvSpPr>
          <p:nvPr>
            <p:ph type="sldNum" sz="quarter" idx="10"/>
          </p:nvPr>
        </p:nvSpPr>
        <p:spPr/>
        <p:txBody>
          <a:bodyPr/>
          <a:lstStyle/>
          <a:p>
            <a:fld id="{432ED76D-8188-4B28-B316-CD85396F47B0}" type="slidenum">
              <a:rPr lang="en-US" smtClean="0"/>
              <a:pPr/>
              <a:t>5</a:t>
            </a:fld>
            <a:endParaRPr lang="en-US"/>
          </a:p>
        </p:txBody>
      </p:sp>
    </p:spTree>
    <p:extLst>
      <p:ext uri="{BB962C8B-B14F-4D97-AF65-F5344CB8AC3E}">
        <p14:creationId xmlns:p14="http://schemas.microsoft.com/office/powerpoint/2010/main" val="601528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BD00C-1955-1900-C86E-5B8DDD500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C8474-C909-C7FD-023E-918C62FB2B7A}"/>
              </a:ext>
            </a:extLst>
          </p:cNvPr>
          <p:cNvSpPr>
            <a:spLocks noGrp="1"/>
          </p:cNvSpPr>
          <p:nvPr>
            <p:ph type="title"/>
          </p:nvPr>
        </p:nvSpPr>
        <p:spPr/>
        <p:txBody>
          <a:bodyPr/>
          <a:lstStyle/>
          <a:p>
            <a:pPr marL="228600" indent="-228600">
              <a:spcBef>
                <a:spcPts val="1000"/>
              </a:spcBef>
            </a:pPr>
            <a:r>
              <a:rPr lang="en-US" sz="3600" dirty="0">
                <a:solidFill>
                  <a:schemeClr val="bg1"/>
                </a:solidFill>
                <a:ea typeface="+mj-lt"/>
                <a:cs typeface="+mj-lt"/>
              </a:rPr>
              <a:t>Additional Domains:</a:t>
            </a:r>
            <a:br>
              <a:rPr lang="en-US" sz="3600" dirty="0">
                <a:ea typeface="+mj-lt"/>
                <a:cs typeface="+mj-lt"/>
              </a:rPr>
            </a:br>
            <a:r>
              <a:rPr lang="en-US" sz="3600" dirty="0">
                <a:solidFill>
                  <a:schemeClr val="bg1"/>
                </a:solidFill>
                <a:ea typeface="+mj-lt"/>
                <a:cs typeface="+mj-lt"/>
              </a:rPr>
              <a:t>Attendance and Education Programs (2)</a:t>
            </a:r>
            <a:r>
              <a:rPr lang="en-US" sz="3600" b="0" dirty="0">
                <a:solidFill>
                  <a:schemeClr val="bg1"/>
                </a:solidFill>
                <a:ea typeface="+mj-lt"/>
                <a:cs typeface="+mj-lt"/>
              </a:rPr>
              <a:t> </a:t>
            </a:r>
            <a:endParaRPr lang="en-US" sz="3600" dirty="0">
              <a:solidFill>
                <a:schemeClr val="bg1"/>
              </a:solidFill>
              <a:cs typeface="Arial"/>
            </a:endParaRPr>
          </a:p>
        </p:txBody>
      </p:sp>
      <p:sp>
        <p:nvSpPr>
          <p:cNvPr id="3" name="Content Placeholder 2">
            <a:extLst>
              <a:ext uri="{FF2B5EF4-FFF2-40B4-BE49-F238E27FC236}">
                <a16:creationId xmlns:a16="http://schemas.microsoft.com/office/drawing/2014/main" id="{EAD55826-6FA4-6E4D-AAD5-A89147134675}"/>
              </a:ext>
            </a:extLst>
          </p:cNvPr>
          <p:cNvSpPr>
            <a:spLocks noGrp="1"/>
          </p:cNvSpPr>
          <p:nvPr>
            <p:ph idx="1"/>
          </p:nvPr>
        </p:nvSpPr>
        <p:spPr/>
        <p:txBody>
          <a:bodyPr vert="horz" lIns="91440" tIns="45720" rIns="91440" bIns="45720" rtlCol="0" anchor="t">
            <a:noAutofit/>
          </a:bodyPr>
          <a:lstStyle/>
          <a:p>
            <a:pPr marL="0" indent="0">
              <a:buNone/>
            </a:pPr>
            <a:r>
              <a:rPr lang="en-US" dirty="0">
                <a:ea typeface="Calibri"/>
                <a:cs typeface="Arial"/>
              </a:rPr>
              <a:t>Education Programs (PRGM)</a:t>
            </a:r>
          </a:p>
          <a:p>
            <a:pPr lvl="1"/>
            <a:r>
              <a:rPr lang="en-US" dirty="0">
                <a:ea typeface="Calibri"/>
                <a:cs typeface="Arial"/>
              </a:rPr>
              <a:t>Report child education program participation</a:t>
            </a:r>
          </a:p>
          <a:p>
            <a:pPr lvl="1"/>
            <a:r>
              <a:rPr lang="en-US" dirty="0">
                <a:ea typeface="Calibri"/>
                <a:cs typeface="Arial"/>
              </a:rPr>
              <a:t>Include program code and membership dates</a:t>
            </a:r>
          </a:p>
          <a:p>
            <a:pPr lvl="1"/>
            <a:r>
              <a:rPr lang="en-US" dirty="0">
                <a:ea typeface="Calibri"/>
                <a:cs typeface="Arial"/>
              </a:rPr>
              <a:t>Report applicable program-specific fields</a:t>
            </a:r>
          </a:p>
          <a:p>
            <a:pPr lvl="1"/>
            <a:r>
              <a:rPr lang="en-US" dirty="0">
                <a:ea typeface="Calibri"/>
                <a:cs typeface="Arial"/>
              </a:rPr>
              <a:t>Submit following enrollment or transfer; update when participation changes</a:t>
            </a:r>
          </a:p>
          <a:p>
            <a:endParaRPr lang="en-US" dirty="0">
              <a:ea typeface="Calibri"/>
              <a:cs typeface="Arial"/>
            </a:endParaRPr>
          </a:p>
          <a:p>
            <a:endParaRPr lang="en-US" dirty="0">
              <a:cs typeface="Arial"/>
            </a:endParaRPr>
          </a:p>
        </p:txBody>
      </p:sp>
      <p:sp>
        <p:nvSpPr>
          <p:cNvPr id="4" name="Slide Number Placeholder 3">
            <a:extLst>
              <a:ext uri="{FF2B5EF4-FFF2-40B4-BE49-F238E27FC236}">
                <a16:creationId xmlns:a16="http://schemas.microsoft.com/office/drawing/2014/main" id="{B9AE45EC-1246-1C91-6AEE-E914C57A7E88}"/>
              </a:ext>
            </a:extLst>
          </p:cNvPr>
          <p:cNvSpPr>
            <a:spLocks noGrp="1"/>
          </p:cNvSpPr>
          <p:nvPr>
            <p:ph type="sldNum" sz="quarter" idx="10"/>
          </p:nvPr>
        </p:nvSpPr>
        <p:spPr/>
        <p:txBody>
          <a:bodyPr/>
          <a:lstStyle/>
          <a:p>
            <a:fld id="{432ED76D-8188-4B28-B316-CD85396F47B0}" type="slidenum">
              <a:rPr lang="en-US" smtClean="0"/>
              <a:pPr/>
              <a:t>6</a:t>
            </a:fld>
            <a:endParaRPr lang="en-US"/>
          </a:p>
        </p:txBody>
      </p:sp>
    </p:spTree>
    <p:extLst>
      <p:ext uri="{BB962C8B-B14F-4D97-AF65-F5344CB8AC3E}">
        <p14:creationId xmlns:p14="http://schemas.microsoft.com/office/powerpoint/2010/main" val="2198915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D5CF3-EECF-BE61-D87D-9D2BD67A3DBF}"/>
              </a:ext>
            </a:extLst>
          </p:cNvPr>
          <p:cNvSpPr>
            <a:spLocks noGrp="1"/>
          </p:cNvSpPr>
          <p:nvPr>
            <p:ph type="title"/>
          </p:nvPr>
        </p:nvSpPr>
        <p:spPr/>
        <p:txBody>
          <a:bodyPr/>
          <a:lstStyle/>
          <a:p>
            <a:r>
              <a:rPr lang="en-US" sz="4000" dirty="0">
                <a:solidFill>
                  <a:schemeClr val="bg1"/>
                </a:solidFill>
                <a:cs typeface="Arial"/>
              </a:rPr>
              <a:t>CAPSDAC 2.0 Phase 2 Documentation Update</a:t>
            </a:r>
            <a:endParaRPr lang="en-US" dirty="0"/>
          </a:p>
        </p:txBody>
      </p:sp>
      <p:sp>
        <p:nvSpPr>
          <p:cNvPr id="3" name="Content Placeholder 2">
            <a:extLst>
              <a:ext uri="{FF2B5EF4-FFF2-40B4-BE49-F238E27FC236}">
                <a16:creationId xmlns:a16="http://schemas.microsoft.com/office/drawing/2014/main" id="{338CCB93-26A8-61EC-BD3E-0B37FA97D23F}"/>
              </a:ext>
            </a:extLst>
          </p:cNvPr>
          <p:cNvSpPr>
            <a:spLocks noGrp="1"/>
          </p:cNvSpPr>
          <p:nvPr>
            <p:ph idx="1"/>
          </p:nvPr>
        </p:nvSpPr>
        <p:spPr/>
        <p:txBody>
          <a:bodyPr/>
          <a:lstStyle/>
          <a:p>
            <a:r>
              <a:rPr lang="en-US" sz="2600" dirty="0"/>
              <a:t>The CDE has updated the following two documents related to Phase 2:</a:t>
            </a:r>
            <a:endParaRPr lang="en-US" sz="2600" dirty="0">
              <a:cs typeface="Arial"/>
            </a:endParaRPr>
          </a:p>
          <a:p>
            <a:pPr lvl="1"/>
            <a:r>
              <a:rPr lang="en-US" sz="2600" dirty="0"/>
              <a:t>CAPSDAC User Manual Appendix B: CAPSDAC Data Domains and Fields</a:t>
            </a:r>
            <a:endParaRPr lang="en-US" sz="2600" dirty="0">
              <a:cs typeface="Arial"/>
            </a:endParaRPr>
          </a:p>
          <a:p>
            <a:pPr lvl="1"/>
            <a:r>
              <a:rPr lang="en-US" sz="2600" dirty="0">
                <a:cs typeface="Arial"/>
              </a:rPr>
              <a:t>CAPSDAC User Manual Appendix C: CAPSDAC Code Sets</a:t>
            </a:r>
          </a:p>
          <a:p>
            <a:r>
              <a:rPr lang="en-US" sz="2600" dirty="0">
                <a:cs typeface="Arial"/>
              </a:rPr>
              <a:t>There is no changes in the Attendance domain</a:t>
            </a:r>
          </a:p>
          <a:p>
            <a:r>
              <a:rPr lang="en-US" sz="2600" dirty="0">
                <a:cs typeface="Arial"/>
              </a:rPr>
              <a:t>There are changes in Education Programs domain in both data fields and code set.</a:t>
            </a:r>
          </a:p>
        </p:txBody>
      </p:sp>
      <p:sp>
        <p:nvSpPr>
          <p:cNvPr id="4" name="Slide Number Placeholder 3">
            <a:extLst>
              <a:ext uri="{FF2B5EF4-FFF2-40B4-BE49-F238E27FC236}">
                <a16:creationId xmlns:a16="http://schemas.microsoft.com/office/drawing/2014/main" id="{B214953C-19A4-4DAB-A6C9-06DA990C7B91}"/>
              </a:ext>
            </a:extLst>
          </p:cNvPr>
          <p:cNvSpPr>
            <a:spLocks noGrp="1"/>
          </p:cNvSpPr>
          <p:nvPr>
            <p:ph type="sldNum" sz="quarter" idx="10"/>
          </p:nvPr>
        </p:nvSpPr>
        <p:spPr/>
        <p:txBody>
          <a:bodyPr/>
          <a:lstStyle/>
          <a:p>
            <a:fld id="{432ED76D-8188-4B28-B316-CD85396F47B0}" type="slidenum">
              <a:rPr lang="en-US" smtClean="0"/>
              <a:pPr/>
              <a:t>7</a:t>
            </a:fld>
            <a:endParaRPr lang="en-US"/>
          </a:p>
        </p:txBody>
      </p:sp>
    </p:spTree>
    <p:extLst>
      <p:ext uri="{BB962C8B-B14F-4D97-AF65-F5344CB8AC3E}">
        <p14:creationId xmlns:p14="http://schemas.microsoft.com/office/powerpoint/2010/main" val="392609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3C95E-67D5-8112-9080-FFC6D7F44B28}"/>
              </a:ext>
            </a:extLst>
          </p:cNvPr>
          <p:cNvSpPr>
            <a:spLocks noGrp="1"/>
          </p:cNvSpPr>
          <p:nvPr>
            <p:ph type="title"/>
          </p:nvPr>
        </p:nvSpPr>
        <p:spPr/>
        <p:txBody>
          <a:bodyPr/>
          <a:lstStyle/>
          <a:p>
            <a:r>
              <a:rPr lang="en-US" sz="4000" dirty="0">
                <a:solidFill>
                  <a:schemeClr val="bg1"/>
                </a:solidFill>
                <a:cs typeface="Arial"/>
              </a:rPr>
              <a:t>Education Programs Domain and Code Set Changes (1)</a:t>
            </a:r>
            <a:endParaRPr lang="en-US" dirty="0"/>
          </a:p>
        </p:txBody>
      </p:sp>
      <p:sp>
        <p:nvSpPr>
          <p:cNvPr id="3" name="Content Placeholder 2">
            <a:extLst>
              <a:ext uri="{FF2B5EF4-FFF2-40B4-BE49-F238E27FC236}">
                <a16:creationId xmlns:a16="http://schemas.microsoft.com/office/drawing/2014/main" id="{379C4746-5219-6779-6233-6526D00F18B3}"/>
              </a:ext>
            </a:extLst>
          </p:cNvPr>
          <p:cNvSpPr>
            <a:spLocks noGrp="1"/>
          </p:cNvSpPr>
          <p:nvPr>
            <p:ph idx="1"/>
          </p:nvPr>
        </p:nvSpPr>
        <p:spPr/>
        <p:txBody>
          <a:bodyPr>
            <a:normAutofit lnSpcReduction="10000"/>
          </a:bodyPr>
          <a:lstStyle/>
          <a:p>
            <a:r>
              <a:rPr lang="en-US" sz="2600" dirty="0"/>
              <a:t>Education Program Domain Changes:</a:t>
            </a:r>
            <a:endParaRPr lang="en-US" sz="2600" dirty="0">
              <a:cs typeface="Arial"/>
            </a:endParaRPr>
          </a:p>
          <a:p>
            <a:pPr lvl="1"/>
            <a:r>
              <a:rPr lang="en-US" sz="2600" dirty="0"/>
              <a:t>Education Service Program Year field removed.</a:t>
            </a:r>
            <a:endParaRPr lang="en-US" sz="2600" dirty="0">
              <a:ea typeface="+mn-lt"/>
              <a:cs typeface="+mn-lt"/>
            </a:endParaRPr>
          </a:p>
          <a:p>
            <a:pPr lvl="1"/>
            <a:r>
              <a:rPr lang="en-US" sz="2600" dirty="0">
                <a:ea typeface="+mn-lt"/>
                <a:cs typeface="+mn-lt"/>
              </a:rPr>
              <a:t>Migrant Student ID data field removed.</a:t>
            </a:r>
            <a:endParaRPr lang="en-US" sz="2600" dirty="0">
              <a:cs typeface="Arial" panose="020B0604020202020204"/>
            </a:endParaRPr>
          </a:p>
          <a:p>
            <a:pPr lvl="1"/>
            <a:r>
              <a:rPr lang="en-US" sz="2600" dirty="0">
                <a:ea typeface="+mn-lt"/>
                <a:cs typeface="+mn-lt"/>
              </a:rPr>
              <a:t>Education Program Membership Code data field removed.</a:t>
            </a:r>
            <a:endParaRPr lang="en-US" sz="2600" dirty="0">
              <a:cs typeface="Arial"/>
            </a:endParaRPr>
          </a:p>
          <a:p>
            <a:pPr lvl="1"/>
            <a:r>
              <a:rPr lang="en-US" sz="2600" dirty="0">
                <a:ea typeface="+mn-lt"/>
                <a:cs typeface="+mn-lt"/>
              </a:rPr>
              <a:t>Education Service Code data field removed.</a:t>
            </a:r>
            <a:endParaRPr lang="en-US" sz="2600" dirty="0">
              <a:cs typeface="Arial"/>
            </a:endParaRPr>
          </a:p>
          <a:p>
            <a:pPr lvl="1"/>
            <a:r>
              <a:rPr lang="en-US" sz="2600" dirty="0"/>
              <a:t>Education Program Code Intra-file validations related to values no longer being used removed.</a:t>
            </a:r>
            <a:endParaRPr lang="en-US" sz="2600" dirty="0">
              <a:cs typeface="Arial"/>
            </a:endParaRPr>
          </a:p>
          <a:p>
            <a:pPr lvl="1"/>
            <a:r>
              <a:rPr lang="en-US" sz="2600" dirty="0"/>
              <a:t>Education Program Membership Start Date Intra-file and Inter-file validations related to fields/values no longer being used removed.</a:t>
            </a:r>
            <a:endParaRPr lang="en-US" sz="2600" dirty="0">
              <a:cs typeface="Arial"/>
            </a:endParaRPr>
          </a:p>
          <a:p>
            <a:pPr lvl="1"/>
            <a:r>
              <a:rPr lang="en-US" sz="2600" dirty="0">
                <a:cs typeface="Arial"/>
              </a:rPr>
              <a:t>Education Program Membership End Date Inter-file validations related to values no longer being used removed.</a:t>
            </a:r>
          </a:p>
          <a:p>
            <a:endParaRPr lang="en-US" dirty="0"/>
          </a:p>
        </p:txBody>
      </p:sp>
      <p:sp>
        <p:nvSpPr>
          <p:cNvPr id="4" name="Slide Number Placeholder 3">
            <a:extLst>
              <a:ext uri="{FF2B5EF4-FFF2-40B4-BE49-F238E27FC236}">
                <a16:creationId xmlns:a16="http://schemas.microsoft.com/office/drawing/2014/main" id="{2EAB19C7-096D-E7F8-2BB3-6D9B4BDABC54}"/>
              </a:ext>
            </a:extLst>
          </p:cNvPr>
          <p:cNvSpPr>
            <a:spLocks noGrp="1"/>
          </p:cNvSpPr>
          <p:nvPr>
            <p:ph type="sldNum" sz="quarter" idx="10"/>
          </p:nvPr>
        </p:nvSpPr>
        <p:spPr/>
        <p:txBody>
          <a:bodyPr/>
          <a:lstStyle/>
          <a:p>
            <a:fld id="{432ED76D-8188-4B28-B316-CD85396F47B0}" type="slidenum">
              <a:rPr lang="en-US" smtClean="0"/>
              <a:pPr/>
              <a:t>8</a:t>
            </a:fld>
            <a:endParaRPr lang="en-US"/>
          </a:p>
        </p:txBody>
      </p:sp>
    </p:spTree>
    <p:extLst>
      <p:ext uri="{BB962C8B-B14F-4D97-AF65-F5344CB8AC3E}">
        <p14:creationId xmlns:p14="http://schemas.microsoft.com/office/powerpoint/2010/main" val="2384573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2A8EB-E331-7EC5-826E-E10B70E88F6B}"/>
              </a:ext>
            </a:extLst>
          </p:cNvPr>
          <p:cNvSpPr>
            <a:spLocks noGrp="1"/>
          </p:cNvSpPr>
          <p:nvPr>
            <p:ph type="title"/>
          </p:nvPr>
        </p:nvSpPr>
        <p:spPr/>
        <p:txBody>
          <a:bodyPr/>
          <a:lstStyle/>
          <a:p>
            <a:r>
              <a:rPr lang="en-US" sz="4000" dirty="0">
                <a:solidFill>
                  <a:schemeClr val="bg1"/>
                </a:solidFill>
                <a:cs typeface="Arial"/>
              </a:rPr>
              <a:t>Education Program Domain and Code Set Changes (2)</a:t>
            </a:r>
            <a:endParaRPr lang="en-US" dirty="0"/>
          </a:p>
        </p:txBody>
      </p:sp>
      <p:sp>
        <p:nvSpPr>
          <p:cNvPr id="3" name="Content Placeholder 2">
            <a:extLst>
              <a:ext uri="{FF2B5EF4-FFF2-40B4-BE49-F238E27FC236}">
                <a16:creationId xmlns:a16="http://schemas.microsoft.com/office/drawing/2014/main" id="{FC5E934D-EADD-630F-AC85-09121FC9BB2B}"/>
              </a:ext>
            </a:extLst>
          </p:cNvPr>
          <p:cNvSpPr>
            <a:spLocks noGrp="1"/>
          </p:cNvSpPr>
          <p:nvPr>
            <p:ph idx="1"/>
          </p:nvPr>
        </p:nvSpPr>
        <p:spPr/>
        <p:txBody>
          <a:bodyPr/>
          <a:lstStyle/>
          <a:p>
            <a:pPr lvl="1"/>
            <a:r>
              <a:rPr lang="en-US" sz="2600" dirty="0">
                <a:cs typeface="Arial"/>
              </a:rPr>
              <a:t>Updated description of Education Program Membership Start Date to indicate date is "within the program year".</a:t>
            </a:r>
          </a:p>
          <a:p>
            <a:pPr lvl="1"/>
            <a:r>
              <a:rPr lang="en-US" sz="2600" dirty="0">
                <a:cs typeface="Arial"/>
              </a:rPr>
              <a:t>Updated description of Education Program Membership End Date to indicate date is "within the program year".</a:t>
            </a:r>
          </a:p>
          <a:p>
            <a:r>
              <a:rPr lang="en-US" sz="2600" dirty="0"/>
              <a:t>Code Set Changes:</a:t>
            </a:r>
            <a:endParaRPr lang="en-US" sz="2600" dirty="0">
              <a:cs typeface="Arial"/>
            </a:endParaRPr>
          </a:p>
          <a:p>
            <a:pPr lvl="1"/>
            <a:r>
              <a:rPr lang="en-US" sz="2600" dirty="0"/>
              <a:t>Education Program code set list has been reduced from 11 options to 5 options.</a:t>
            </a:r>
            <a:endParaRPr lang="en-US" sz="2600" dirty="0">
              <a:cs typeface="Arial"/>
            </a:endParaRPr>
          </a:p>
          <a:p>
            <a:pPr lvl="1"/>
            <a:r>
              <a:rPr lang="en-US" sz="2600" dirty="0"/>
              <a:t>Education Program Membership code set list has been removed due to this data field being a backend field and not submitted by agencies. </a:t>
            </a:r>
            <a:endParaRPr lang="en-US" sz="2600" dirty="0">
              <a:cs typeface="Arial"/>
            </a:endParaRPr>
          </a:p>
          <a:p>
            <a:pPr lvl="1"/>
            <a:r>
              <a:rPr lang="en-US" sz="2600" dirty="0">
                <a:cs typeface="Arial"/>
              </a:rPr>
              <a:t>Education Service code set list has been removed due to this data field being removed from the Education Program domain.</a:t>
            </a:r>
          </a:p>
          <a:p>
            <a:endParaRPr lang="en-US" dirty="0"/>
          </a:p>
        </p:txBody>
      </p:sp>
      <p:sp>
        <p:nvSpPr>
          <p:cNvPr id="4" name="Slide Number Placeholder 3">
            <a:extLst>
              <a:ext uri="{FF2B5EF4-FFF2-40B4-BE49-F238E27FC236}">
                <a16:creationId xmlns:a16="http://schemas.microsoft.com/office/drawing/2014/main" id="{4824932F-ABE0-4679-4BE2-67E3E8312C8A}"/>
              </a:ext>
            </a:extLst>
          </p:cNvPr>
          <p:cNvSpPr>
            <a:spLocks noGrp="1"/>
          </p:cNvSpPr>
          <p:nvPr>
            <p:ph type="sldNum" sz="quarter" idx="10"/>
          </p:nvPr>
        </p:nvSpPr>
        <p:spPr/>
        <p:txBody>
          <a:bodyPr/>
          <a:lstStyle/>
          <a:p>
            <a:fld id="{432ED76D-8188-4B28-B316-CD85396F47B0}" type="slidenum">
              <a:rPr lang="en-US" smtClean="0"/>
              <a:pPr/>
              <a:t>9</a:t>
            </a:fld>
            <a:endParaRPr lang="en-US"/>
          </a:p>
        </p:txBody>
      </p:sp>
    </p:spTree>
    <p:extLst>
      <p:ext uri="{BB962C8B-B14F-4D97-AF65-F5344CB8AC3E}">
        <p14:creationId xmlns:p14="http://schemas.microsoft.com/office/powerpoint/2010/main" val="2486584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9FB4-12C1-1CD2-AC19-A4CD95958F60}"/>
              </a:ext>
            </a:extLst>
          </p:cNvPr>
          <p:cNvSpPr>
            <a:spLocks noGrp="1"/>
          </p:cNvSpPr>
          <p:nvPr>
            <p:ph type="title"/>
          </p:nvPr>
        </p:nvSpPr>
        <p:spPr/>
        <p:txBody>
          <a:bodyPr/>
          <a:lstStyle/>
          <a:p>
            <a:r>
              <a:rPr lang="en-US" sz="4000" dirty="0">
                <a:solidFill>
                  <a:schemeClr val="bg1"/>
                </a:solidFill>
                <a:cs typeface="Arial"/>
              </a:rPr>
              <a:t>Other Recent Updates to Data Fields or Code Sets</a:t>
            </a:r>
            <a:endParaRPr lang="en-US" dirty="0"/>
          </a:p>
        </p:txBody>
      </p:sp>
      <p:sp>
        <p:nvSpPr>
          <p:cNvPr id="3" name="Content Placeholder 2">
            <a:extLst>
              <a:ext uri="{FF2B5EF4-FFF2-40B4-BE49-F238E27FC236}">
                <a16:creationId xmlns:a16="http://schemas.microsoft.com/office/drawing/2014/main" id="{CC069443-CEE8-6F16-8180-BA95BF76CDA3}"/>
              </a:ext>
            </a:extLst>
          </p:cNvPr>
          <p:cNvSpPr>
            <a:spLocks noGrp="1"/>
          </p:cNvSpPr>
          <p:nvPr>
            <p:ph idx="1"/>
          </p:nvPr>
        </p:nvSpPr>
        <p:spPr/>
        <p:txBody>
          <a:bodyPr/>
          <a:lstStyle/>
          <a:p>
            <a:r>
              <a:rPr lang="en-US" sz="2600" dirty="0"/>
              <a:t>Child Domain</a:t>
            </a:r>
          </a:p>
          <a:p>
            <a:pPr lvl="1"/>
            <a:r>
              <a:rPr lang="en-US" sz="2600" dirty="0">
                <a:ea typeface="+mn-lt"/>
                <a:cs typeface="+mn-lt"/>
              </a:rPr>
              <a:t>Child Country of Birth data field was corrected from "If unknown, enter US" to "If unknown, enter UU".</a:t>
            </a:r>
            <a:endParaRPr lang="en-US" sz="2600" dirty="0">
              <a:cs typeface="Arial" panose="020B0604020202020204"/>
            </a:endParaRPr>
          </a:p>
          <a:p>
            <a:r>
              <a:rPr lang="en-US" sz="2600" dirty="0"/>
              <a:t>Race Code Set</a:t>
            </a:r>
            <a:endParaRPr lang="en-US" sz="2600" dirty="0">
              <a:cs typeface="Arial"/>
            </a:endParaRPr>
          </a:p>
          <a:p>
            <a:pPr lvl="1"/>
            <a:r>
              <a:rPr lang="en-US" sz="2600" dirty="0">
                <a:ea typeface="+mn-lt"/>
                <a:cs typeface="+mn-lt"/>
              </a:rPr>
              <a:t>Black or African American definition updated.</a:t>
            </a:r>
            <a:endParaRPr lang="en-US" sz="2600" dirty="0">
              <a:cs typeface="Arial"/>
            </a:endParaRPr>
          </a:p>
          <a:p>
            <a:r>
              <a:rPr lang="en-US" sz="2600" dirty="0">
                <a:cs typeface="Arial"/>
              </a:rPr>
              <a:t>Enrollment End Reason Code Set</a:t>
            </a:r>
            <a:endParaRPr lang="en-US" sz="2600" dirty="0"/>
          </a:p>
          <a:p>
            <a:pPr lvl="1"/>
            <a:r>
              <a:rPr lang="en-US" sz="2600" dirty="0">
                <a:ea typeface="+mn-lt"/>
                <a:cs typeface="+mn-lt"/>
              </a:rPr>
              <a:t>Transferred No Known Enroll added.</a:t>
            </a:r>
            <a:endParaRPr lang="en-US" sz="2600" dirty="0">
              <a:cs typeface="Arial"/>
            </a:endParaRPr>
          </a:p>
          <a:p>
            <a:endParaRPr lang="en-US" dirty="0"/>
          </a:p>
        </p:txBody>
      </p:sp>
      <p:sp>
        <p:nvSpPr>
          <p:cNvPr id="4" name="Slide Number Placeholder 3">
            <a:extLst>
              <a:ext uri="{FF2B5EF4-FFF2-40B4-BE49-F238E27FC236}">
                <a16:creationId xmlns:a16="http://schemas.microsoft.com/office/drawing/2014/main" id="{20482FB2-23E4-E72E-0FF1-52E47A8F081E}"/>
              </a:ext>
            </a:extLst>
          </p:cNvPr>
          <p:cNvSpPr>
            <a:spLocks noGrp="1"/>
          </p:cNvSpPr>
          <p:nvPr>
            <p:ph type="sldNum" sz="quarter" idx="10"/>
          </p:nvPr>
        </p:nvSpPr>
        <p:spPr/>
        <p:txBody>
          <a:bodyPr/>
          <a:lstStyle/>
          <a:p>
            <a:fld id="{432ED76D-8188-4B28-B316-CD85396F47B0}" type="slidenum">
              <a:rPr lang="en-US" smtClean="0"/>
              <a:pPr/>
              <a:t>10</a:t>
            </a:fld>
            <a:endParaRPr lang="en-US"/>
          </a:p>
        </p:txBody>
      </p:sp>
    </p:spTree>
    <p:extLst>
      <p:ext uri="{BB962C8B-B14F-4D97-AF65-F5344CB8AC3E}">
        <p14:creationId xmlns:p14="http://schemas.microsoft.com/office/powerpoint/2010/main" val="2135696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5D7AA-7E22-944E-353B-5F10C8F64A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DC13A-B4DA-F5B0-E9D5-238EA973FAA0}"/>
              </a:ext>
            </a:extLst>
          </p:cNvPr>
          <p:cNvSpPr>
            <a:spLocks noGrp="1"/>
          </p:cNvSpPr>
          <p:nvPr>
            <p:ph type="title"/>
          </p:nvPr>
        </p:nvSpPr>
        <p:spPr/>
        <p:txBody>
          <a:bodyPr vert="horz" lIns="91440" tIns="45720" rIns="91440" bIns="45720" rtlCol="0" anchor="ctr">
            <a:noAutofit/>
          </a:bodyPr>
          <a:lstStyle/>
          <a:p>
            <a:pPr marL="228600" indent="-228600">
              <a:spcBef>
                <a:spcPts val="1000"/>
              </a:spcBef>
            </a:pPr>
            <a:endParaRPr lang="en-US" sz="3600" b="0">
              <a:solidFill>
                <a:schemeClr val="bg1"/>
              </a:solidFill>
              <a:cs typeface="Arial"/>
            </a:endParaRPr>
          </a:p>
          <a:p>
            <a:r>
              <a:rPr lang="en-US" sz="3600">
                <a:solidFill>
                  <a:srgbClr val="FFFFFF"/>
                </a:solidFill>
                <a:cs typeface="Arial"/>
              </a:rPr>
              <a:t>Recruitment for Upcoming November External Testing</a:t>
            </a:r>
            <a:endParaRPr lang="en-US" sz="3600">
              <a:cs typeface="Arial"/>
            </a:endParaRPr>
          </a:p>
          <a:p>
            <a:endParaRPr lang="en-US" sz="3200" b="0">
              <a:solidFill>
                <a:schemeClr val="bg1"/>
              </a:solidFill>
              <a:cs typeface="Arial"/>
            </a:endParaRPr>
          </a:p>
        </p:txBody>
      </p:sp>
      <p:sp>
        <p:nvSpPr>
          <p:cNvPr id="3" name="Content Placeholder 2">
            <a:extLst>
              <a:ext uri="{FF2B5EF4-FFF2-40B4-BE49-F238E27FC236}">
                <a16:creationId xmlns:a16="http://schemas.microsoft.com/office/drawing/2014/main" id="{9C82F6F9-4E1A-3F94-1256-EFB932998FC1}"/>
              </a:ext>
            </a:extLst>
          </p:cNvPr>
          <p:cNvSpPr>
            <a:spLocks noGrp="1"/>
          </p:cNvSpPr>
          <p:nvPr>
            <p:ph idx="1"/>
          </p:nvPr>
        </p:nvSpPr>
        <p:spPr>
          <a:xfrm>
            <a:off x="152400" y="1277104"/>
            <a:ext cx="11887200" cy="4794573"/>
          </a:xfrm>
        </p:spPr>
        <p:txBody>
          <a:bodyPr vert="horz" lIns="91440" tIns="45720" rIns="91440" bIns="45720" rtlCol="0" anchor="t">
            <a:noAutofit/>
          </a:bodyPr>
          <a:lstStyle/>
          <a:p>
            <a:r>
              <a:rPr lang="en-US" sz="2400" dirty="0">
                <a:cs typeface="Arial"/>
              </a:rPr>
              <a:t>The California Department of Education (CDE) is preparing to roll out the CAPSDAC Phase 2 by adding two new domains to the CAPSDAC system: Attendance and Education Programs. The CDE is requesting assistance from existing CAPSDAC users to test the new domains in the system CAPSDAC, and provide feedback on its functionality and user experience. The testing will feature both manual input and electronic file upload. ​</a:t>
            </a:r>
          </a:p>
          <a:p>
            <a:r>
              <a:rPr lang="en-US" sz="2400" dirty="0">
                <a:cs typeface="Arial"/>
              </a:rPr>
              <a:t>For those interested in volunteering to participate in testing, the CAPSDAC Support Team would like to schedule two workshops in November to review the testing process and explain best practices for providing feedback to the CAPSDAC Support Team.​</a:t>
            </a:r>
          </a:p>
          <a:p>
            <a:r>
              <a:rPr lang="en-US" sz="2400" dirty="0">
                <a:cs typeface="Arial"/>
              </a:rPr>
              <a:t>Session #1 – Date/Time: Tuesday, November 3, 2026, 10:30 a.m. – 12:00 p.m.​</a:t>
            </a:r>
          </a:p>
          <a:p>
            <a:r>
              <a:rPr lang="en-US" sz="2400" dirty="0">
                <a:cs typeface="Arial"/>
              </a:rPr>
              <a:t>Session #2 – Date/Time: Tuesday, November 17, 2026, 10:30 a.m. – 12:00 p.m.</a:t>
            </a:r>
          </a:p>
        </p:txBody>
      </p:sp>
      <p:sp>
        <p:nvSpPr>
          <p:cNvPr id="4" name="Slide Number Placeholder 3">
            <a:extLst>
              <a:ext uri="{FF2B5EF4-FFF2-40B4-BE49-F238E27FC236}">
                <a16:creationId xmlns:a16="http://schemas.microsoft.com/office/drawing/2014/main" id="{E62BF5F9-3C73-A003-9557-5A3205160358}"/>
              </a:ext>
            </a:extLst>
          </p:cNvPr>
          <p:cNvSpPr>
            <a:spLocks noGrp="1"/>
          </p:cNvSpPr>
          <p:nvPr>
            <p:ph type="sldNum" sz="quarter" idx="10"/>
          </p:nvPr>
        </p:nvSpPr>
        <p:spPr/>
        <p:txBody>
          <a:bodyPr/>
          <a:lstStyle/>
          <a:p>
            <a:fld id="{432ED76D-8188-4B28-B316-CD85396F47B0}" type="slidenum">
              <a:rPr lang="en-US" smtClean="0"/>
              <a:pPr/>
              <a:t>11</a:t>
            </a:fld>
            <a:endParaRPr lang="en-US"/>
          </a:p>
        </p:txBody>
      </p:sp>
    </p:spTree>
    <p:extLst>
      <p:ext uri="{BB962C8B-B14F-4D97-AF65-F5344CB8AC3E}">
        <p14:creationId xmlns:p14="http://schemas.microsoft.com/office/powerpoint/2010/main" val="3588122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68914-AC4E-BB53-2CD7-3F075E820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0AAE0-9A21-6A08-0879-2EFAB95A5509}"/>
              </a:ext>
            </a:extLst>
          </p:cNvPr>
          <p:cNvSpPr>
            <a:spLocks noGrp="1"/>
          </p:cNvSpPr>
          <p:nvPr>
            <p:ph type="title"/>
          </p:nvPr>
        </p:nvSpPr>
        <p:spPr/>
        <p:txBody>
          <a:bodyPr/>
          <a:lstStyle/>
          <a:p>
            <a:r>
              <a:rPr lang="en-US" sz="3600" dirty="0">
                <a:solidFill>
                  <a:schemeClr val="bg1"/>
                </a:solidFill>
                <a:ea typeface="+mj-lt"/>
                <a:cs typeface="+mj-lt"/>
              </a:rPr>
              <a:t>CAPSDAC Authentication System Migration and Account Reset (1)</a:t>
            </a:r>
          </a:p>
        </p:txBody>
      </p:sp>
      <p:sp>
        <p:nvSpPr>
          <p:cNvPr id="3" name="Content Placeholder 2">
            <a:extLst>
              <a:ext uri="{FF2B5EF4-FFF2-40B4-BE49-F238E27FC236}">
                <a16:creationId xmlns:a16="http://schemas.microsoft.com/office/drawing/2014/main" id="{2C0D1D13-63E1-0C09-A3E0-F43BDB1595BB}"/>
              </a:ext>
            </a:extLst>
          </p:cNvPr>
          <p:cNvSpPr>
            <a:spLocks noGrp="1"/>
          </p:cNvSpPr>
          <p:nvPr>
            <p:ph idx="1"/>
          </p:nvPr>
        </p:nvSpPr>
        <p:spPr/>
        <p:txBody>
          <a:bodyPr vert="horz" lIns="91440" tIns="45720" rIns="91440" bIns="45720" rtlCol="0" anchor="t">
            <a:noAutofit/>
          </a:bodyPr>
          <a:lstStyle/>
          <a:p>
            <a:pPr>
              <a:buFont typeface=""/>
              <a:buChar char="•"/>
            </a:pPr>
            <a:r>
              <a:rPr lang="en-US" dirty="0">
                <a:solidFill>
                  <a:srgbClr val="FFFFFF"/>
                </a:solidFill>
                <a:cs typeface="Arial" panose="020B0604020202020204"/>
              </a:rPr>
              <a:t>The CAPSDAC system will be upgraded to an authentication system that can support multifactor authentication</a:t>
            </a:r>
          </a:p>
          <a:p>
            <a:pPr>
              <a:buFont typeface=""/>
              <a:buChar char="•"/>
            </a:pPr>
            <a:r>
              <a:rPr lang="en-US" dirty="0">
                <a:solidFill>
                  <a:srgbClr val="FFFFFF"/>
                </a:solidFill>
                <a:ea typeface="+mn-lt"/>
                <a:cs typeface="+mn-lt"/>
              </a:rPr>
              <a:t>CAPSDAC will transition to using the Microsoft Entra ID tenant for maintaining its usernames and passwords. This is needed to ensure that CAPSDAC is in line with best practices for keeping student and staff data secure. </a:t>
            </a:r>
          </a:p>
          <a:p>
            <a:pPr>
              <a:buFont typeface=""/>
              <a:buChar char="•"/>
            </a:pPr>
            <a:r>
              <a:rPr lang="en-US" dirty="0">
                <a:solidFill>
                  <a:srgbClr val="FFFFFF"/>
                </a:solidFill>
                <a:ea typeface="+mn-lt"/>
                <a:cs typeface="+mn-lt"/>
              </a:rPr>
              <a:t>There will be a Password Reset and Multifactor Authentication (MFA) set up</a:t>
            </a:r>
          </a:p>
        </p:txBody>
      </p:sp>
      <p:sp>
        <p:nvSpPr>
          <p:cNvPr id="4" name="Slide Number Placeholder 3">
            <a:extLst>
              <a:ext uri="{FF2B5EF4-FFF2-40B4-BE49-F238E27FC236}">
                <a16:creationId xmlns:a16="http://schemas.microsoft.com/office/drawing/2014/main" id="{76059E95-151D-B255-181C-108EAD2E38B9}"/>
              </a:ext>
            </a:extLst>
          </p:cNvPr>
          <p:cNvSpPr>
            <a:spLocks noGrp="1"/>
          </p:cNvSpPr>
          <p:nvPr>
            <p:ph type="sldNum" sz="quarter" idx="10"/>
          </p:nvPr>
        </p:nvSpPr>
        <p:spPr/>
        <p:txBody>
          <a:bodyPr/>
          <a:lstStyle/>
          <a:p>
            <a:fld id="{432ED76D-8188-4B28-B316-CD85396F47B0}" type="slidenum">
              <a:rPr lang="en-US" smtClean="0"/>
              <a:pPr/>
              <a:t>12</a:t>
            </a:fld>
            <a:endParaRPr lang="en-US"/>
          </a:p>
        </p:txBody>
      </p:sp>
    </p:spTree>
    <p:extLst>
      <p:ext uri="{BB962C8B-B14F-4D97-AF65-F5344CB8AC3E}">
        <p14:creationId xmlns:p14="http://schemas.microsoft.com/office/powerpoint/2010/main" val="3955704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F098A-C684-21D9-C8FD-81DEEFB5D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9EB96-C04B-36CD-FE50-61F1092853F4}"/>
              </a:ext>
            </a:extLst>
          </p:cNvPr>
          <p:cNvSpPr>
            <a:spLocks noGrp="1"/>
          </p:cNvSpPr>
          <p:nvPr>
            <p:ph type="title"/>
          </p:nvPr>
        </p:nvSpPr>
        <p:spPr/>
        <p:txBody>
          <a:bodyPr/>
          <a:lstStyle/>
          <a:p>
            <a:r>
              <a:rPr lang="en-US" sz="3600">
                <a:solidFill>
                  <a:schemeClr val="bg1"/>
                </a:solidFill>
                <a:ea typeface="+mj-lt"/>
                <a:cs typeface="+mj-lt"/>
              </a:rPr>
              <a:t>CAPSDAC Authentication System Migration and Account Reset (2)</a:t>
            </a:r>
          </a:p>
        </p:txBody>
      </p:sp>
      <p:sp>
        <p:nvSpPr>
          <p:cNvPr id="3" name="Content Placeholder 2">
            <a:extLst>
              <a:ext uri="{FF2B5EF4-FFF2-40B4-BE49-F238E27FC236}">
                <a16:creationId xmlns:a16="http://schemas.microsoft.com/office/drawing/2014/main" id="{D2B6EADB-C53E-63B1-8041-89B347019535}"/>
              </a:ext>
            </a:extLst>
          </p:cNvPr>
          <p:cNvSpPr>
            <a:spLocks noGrp="1"/>
          </p:cNvSpPr>
          <p:nvPr>
            <p:ph idx="1"/>
          </p:nvPr>
        </p:nvSpPr>
        <p:spPr/>
        <p:txBody>
          <a:bodyPr vert="horz" lIns="91440" tIns="45720" rIns="91440" bIns="45720" rtlCol="0" anchor="t">
            <a:noAutofit/>
          </a:bodyPr>
          <a:lstStyle/>
          <a:p>
            <a:pPr>
              <a:buFont typeface=""/>
              <a:buChar char="•"/>
            </a:pPr>
            <a:r>
              <a:rPr lang="en-US" dirty="0">
                <a:solidFill>
                  <a:srgbClr val="FFFFFF"/>
                </a:solidFill>
                <a:ea typeface="+mn-lt"/>
                <a:cs typeface="+mn-lt"/>
              </a:rPr>
              <a:t>Phase 1:</a:t>
            </a:r>
          </a:p>
          <a:p>
            <a:pPr lvl="1">
              <a:buFont typeface="Arial" panose="020B0604020202020204" pitchFamily="34" charset="0"/>
              <a:buChar char="•"/>
            </a:pPr>
            <a:r>
              <a:rPr lang="en-US" dirty="0">
                <a:solidFill>
                  <a:srgbClr val="FFFFFF"/>
                </a:solidFill>
                <a:ea typeface="+mn-lt"/>
                <a:cs typeface="+mn-lt"/>
              </a:rPr>
              <a:t>Starting December 4, all users must reset their CAPSDAC passwords. An email containing the CAPSDAC Password Reset instructions will been distributed</a:t>
            </a:r>
            <a:endParaRPr lang="en-US" sz="3200" dirty="0">
              <a:solidFill>
                <a:srgbClr val="FFFFFF"/>
              </a:solidFill>
              <a:ea typeface="+mn-lt"/>
              <a:cs typeface="+mn-lt"/>
            </a:endParaRPr>
          </a:p>
          <a:p>
            <a:pPr>
              <a:buFont typeface=""/>
              <a:buChar char="•"/>
            </a:pPr>
            <a:r>
              <a:rPr lang="en-US" dirty="0">
                <a:solidFill>
                  <a:srgbClr val="FFFFFF"/>
                </a:solidFill>
                <a:ea typeface="+mn-lt"/>
                <a:cs typeface="+mn-lt"/>
              </a:rPr>
              <a:t>Phase 2:</a:t>
            </a:r>
          </a:p>
          <a:p>
            <a:pPr lvl="1">
              <a:buFont typeface="Arial" panose="020B0604020202020204" pitchFamily="34" charset="0"/>
              <a:buChar char="•"/>
            </a:pPr>
            <a:r>
              <a:rPr lang="en-US" dirty="0">
                <a:solidFill>
                  <a:srgbClr val="FFFFFF"/>
                </a:solidFill>
                <a:ea typeface="+mn-lt"/>
                <a:cs typeface="+mn-lt"/>
              </a:rPr>
              <a:t>MFA requires more than a password to verify your identity when signing in.</a:t>
            </a:r>
          </a:p>
          <a:p>
            <a:pPr lvl="1">
              <a:buFont typeface="Arial" panose="020B0604020202020204" pitchFamily="34" charset="0"/>
              <a:buChar char="•"/>
            </a:pPr>
            <a:r>
              <a:rPr lang="en-US" dirty="0">
                <a:solidFill>
                  <a:srgbClr val="FFFFFF"/>
                </a:solidFill>
                <a:ea typeface="+mn-lt"/>
                <a:cs typeface="+mn-lt"/>
              </a:rPr>
              <a:t>An email containing the MFA instructions will be distributed</a:t>
            </a:r>
          </a:p>
          <a:p>
            <a:pPr lvl="1">
              <a:buFont typeface="Arial" panose="020B0604020202020204" pitchFamily="34" charset="0"/>
              <a:buChar char="•"/>
            </a:pPr>
            <a:r>
              <a:rPr lang="en-US" dirty="0">
                <a:solidFill>
                  <a:srgbClr val="FFFFFF"/>
                </a:solidFill>
                <a:ea typeface="+mn-lt"/>
                <a:cs typeface="+mn-lt"/>
              </a:rPr>
              <a:t>MFA will not be required for sign-in during Phase 1</a:t>
            </a:r>
          </a:p>
        </p:txBody>
      </p:sp>
      <p:sp>
        <p:nvSpPr>
          <p:cNvPr id="4" name="Slide Number Placeholder 3">
            <a:extLst>
              <a:ext uri="{FF2B5EF4-FFF2-40B4-BE49-F238E27FC236}">
                <a16:creationId xmlns:a16="http://schemas.microsoft.com/office/drawing/2014/main" id="{0E0E3F6D-B03A-E636-9D36-0CFEF311AB43}"/>
              </a:ext>
            </a:extLst>
          </p:cNvPr>
          <p:cNvSpPr>
            <a:spLocks noGrp="1"/>
          </p:cNvSpPr>
          <p:nvPr>
            <p:ph type="sldNum" sz="quarter" idx="10"/>
          </p:nvPr>
        </p:nvSpPr>
        <p:spPr/>
        <p:txBody>
          <a:bodyPr/>
          <a:lstStyle/>
          <a:p>
            <a:fld id="{432ED76D-8188-4B28-B316-CD85396F47B0}" type="slidenum">
              <a:rPr lang="en-US" smtClean="0"/>
              <a:pPr/>
              <a:t>13</a:t>
            </a:fld>
            <a:endParaRPr lang="en-US"/>
          </a:p>
        </p:txBody>
      </p:sp>
    </p:spTree>
    <p:extLst>
      <p:ext uri="{BB962C8B-B14F-4D97-AF65-F5344CB8AC3E}">
        <p14:creationId xmlns:p14="http://schemas.microsoft.com/office/powerpoint/2010/main" val="2421528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A2E12-B1D9-019D-714E-89B805A7DD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0DB72-A733-A0B1-464A-BA5521803BCC}"/>
              </a:ext>
            </a:extLst>
          </p:cNvPr>
          <p:cNvSpPr>
            <a:spLocks noGrp="1"/>
          </p:cNvSpPr>
          <p:nvPr>
            <p:ph type="title"/>
          </p:nvPr>
        </p:nvSpPr>
        <p:spPr/>
        <p:txBody>
          <a:bodyPr>
            <a:normAutofit/>
          </a:bodyPr>
          <a:lstStyle/>
          <a:p>
            <a:r>
              <a:rPr lang="en-US" sz="3600">
                <a:solidFill>
                  <a:schemeClr val="bg1"/>
                </a:solidFill>
                <a:cs typeface="Arial"/>
              </a:rPr>
              <a:t>Upcoming Webinar/Office Hours (1)</a:t>
            </a:r>
          </a:p>
        </p:txBody>
      </p:sp>
      <p:sp>
        <p:nvSpPr>
          <p:cNvPr id="3" name="Content Placeholder 2">
            <a:extLst>
              <a:ext uri="{FF2B5EF4-FFF2-40B4-BE49-F238E27FC236}">
                <a16:creationId xmlns:a16="http://schemas.microsoft.com/office/drawing/2014/main" id="{917639CB-2628-89B8-2908-52C290BA6968}"/>
              </a:ext>
            </a:extLst>
          </p:cNvPr>
          <p:cNvSpPr>
            <a:spLocks noGrp="1"/>
          </p:cNvSpPr>
          <p:nvPr>
            <p:ph idx="1"/>
          </p:nvPr>
        </p:nvSpPr>
        <p:spPr/>
        <p:txBody>
          <a:bodyPr vert="horz" lIns="91440" tIns="45720" rIns="91440" bIns="45720" rtlCol="0" anchor="t">
            <a:normAutofit/>
          </a:bodyPr>
          <a:lstStyle/>
          <a:p>
            <a:r>
              <a:rPr lang="en-US">
                <a:latin typeface="Arial"/>
                <a:ea typeface="Calibri"/>
                <a:cs typeface="Arial"/>
              </a:rPr>
              <a:t>The CAPSDAC Webinars and Office Hours web page has been updated to include Event Details and Registration Links:</a:t>
            </a:r>
            <a:endParaRPr lang="en-US"/>
          </a:p>
          <a:p>
            <a:pPr lvl="1">
              <a:spcAft>
                <a:spcPts val="1200"/>
              </a:spcAft>
              <a:buFont typeface="Arial" panose="020B0604020202020204" pitchFamily="34" charset="0"/>
              <a:buChar char="•"/>
            </a:pPr>
            <a:r>
              <a:rPr lang="en-US" sz="3200">
                <a:latin typeface="Arial"/>
                <a:ea typeface="Calibri"/>
                <a:cs typeface="Arial"/>
                <a:hlinkClick r:id="rId3" tooltip="CAPSDAC Webinars and Office Hours"/>
              </a:rPr>
              <a:t>https://www.cde.ca.gov/sp/cd/ci/capsdacwebinars.asp</a:t>
            </a:r>
            <a:endParaRPr lang="en-US" sz="3200">
              <a:latin typeface="Arial"/>
              <a:ea typeface="Calibri"/>
              <a:cs typeface="Arial"/>
            </a:endParaRPr>
          </a:p>
          <a:p>
            <a:r>
              <a:rPr lang="en-US">
                <a:ea typeface="Calibri"/>
                <a:cs typeface="Arial"/>
              </a:rPr>
              <a:t>Active CAPSDAC users will also receive email announcements and reminders for these training sessions.</a:t>
            </a:r>
          </a:p>
          <a:p>
            <a:pPr lvl="1">
              <a:buFont typeface="Arial" panose="020B0604020202020204" pitchFamily="34" charset="0"/>
              <a:buChar char="•"/>
            </a:pPr>
            <a:endParaRPr lang="en-US" sz="3200">
              <a:latin typeface="Arial"/>
              <a:ea typeface="Calibri"/>
              <a:cs typeface="Arial"/>
            </a:endParaRPr>
          </a:p>
        </p:txBody>
      </p:sp>
      <p:sp>
        <p:nvSpPr>
          <p:cNvPr id="4" name="Slide Number Placeholder 3">
            <a:extLst>
              <a:ext uri="{FF2B5EF4-FFF2-40B4-BE49-F238E27FC236}">
                <a16:creationId xmlns:a16="http://schemas.microsoft.com/office/drawing/2014/main" id="{8D92F0FF-38FE-6365-C53D-C77F4DE4C82A}"/>
              </a:ext>
            </a:extLst>
          </p:cNvPr>
          <p:cNvSpPr>
            <a:spLocks noGrp="1"/>
          </p:cNvSpPr>
          <p:nvPr>
            <p:ph type="sldNum" sz="quarter" idx="10"/>
          </p:nvPr>
        </p:nvSpPr>
        <p:spPr/>
        <p:txBody>
          <a:bodyPr/>
          <a:lstStyle/>
          <a:p>
            <a:fld id="{432ED76D-8188-4B28-B316-CD85396F47B0}" type="slidenum">
              <a:rPr lang="en-US" smtClean="0"/>
              <a:pPr/>
              <a:t>14</a:t>
            </a:fld>
            <a:endParaRPr lang="en-US"/>
          </a:p>
        </p:txBody>
      </p:sp>
    </p:spTree>
    <p:extLst>
      <p:ext uri="{BB962C8B-B14F-4D97-AF65-F5344CB8AC3E}">
        <p14:creationId xmlns:p14="http://schemas.microsoft.com/office/powerpoint/2010/main" val="2809880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13DD6-1A7D-9BAB-8801-DF41C8B701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07CD05-EA8D-3F7E-05C4-CCCC03D83465}"/>
              </a:ext>
            </a:extLst>
          </p:cNvPr>
          <p:cNvSpPr>
            <a:spLocks noGrp="1"/>
          </p:cNvSpPr>
          <p:nvPr>
            <p:ph type="title"/>
          </p:nvPr>
        </p:nvSpPr>
        <p:spPr/>
        <p:txBody>
          <a:bodyPr>
            <a:normAutofit/>
          </a:bodyPr>
          <a:lstStyle/>
          <a:p>
            <a:r>
              <a:rPr lang="en-US">
                <a:solidFill>
                  <a:schemeClr val="bg1"/>
                </a:solidFill>
                <a:cs typeface="Arial"/>
              </a:rPr>
              <a:t>Upcoming Webinar/Office Hours (2)</a:t>
            </a:r>
          </a:p>
        </p:txBody>
      </p:sp>
      <p:sp>
        <p:nvSpPr>
          <p:cNvPr id="3" name="Content Placeholder 2">
            <a:extLst>
              <a:ext uri="{FF2B5EF4-FFF2-40B4-BE49-F238E27FC236}">
                <a16:creationId xmlns:a16="http://schemas.microsoft.com/office/drawing/2014/main" id="{2312322C-8DED-31A6-EE8A-5405CB9CF52B}"/>
              </a:ext>
            </a:extLst>
          </p:cNvPr>
          <p:cNvSpPr>
            <a:spLocks noGrp="1"/>
          </p:cNvSpPr>
          <p:nvPr>
            <p:ph idx="1"/>
          </p:nvPr>
        </p:nvSpPr>
        <p:spPr>
          <a:xfrm>
            <a:off x="152400" y="1414780"/>
            <a:ext cx="11887200" cy="4422866"/>
          </a:xfrm>
        </p:spPr>
        <p:txBody>
          <a:bodyPr vert="horz" lIns="91440" tIns="45720" rIns="91440" bIns="45720" rtlCol="0" anchor="t">
            <a:normAutofit/>
          </a:bodyPr>
          <a:lstStyle/>
          <a:p>
            <a:pPr>
              <a:spcAft>
                <a:spcPts val="1800"/>
              </a:spcAft>
            </a:pPr>
            <a:r>
              <a:rPr lang="en-US" dirty="0">
                <a:latin typeface="Arial"/>
                <a:ea typeface="Calibri"/>
                <a:cs typeface="Arial"/>
              </a:rPr>
              <a:t>November 10, 2026: CAPSDAC Webinar / Office Hours</a:t>
            </a:r>
            <a:endParaRPr lang="en-US" dirty="0"/>
          </a:p>
          <a:p>
            <a:pPr lvl="1">
              <a:spcAft>
                <a:spcPts val="1800"/>
              </a:spcAft>
              <a:buFont typeface="Arial" panose="020B0604020202020204" pitchFamily="34" charset="0"/>
              <a:buChar char="•"/>
            </a:pPr>
            <a:r>
              <a:rPr lang="en-US" b="1" dirty="0">
                <a:ea typeface="Calibri"/>
                <a:cs typeface="Arial"/>
              </a:rPr>
              <a:t>Registration Link</a:t>
            </a:r>
            <a:r>
              <a:rPr lang="en-US" dirty="0">
                <a:ea typeface="Calibri"/>
                <a:cs typeface="Arial"/>
              </a:rPr>
              <a:t>: </a:t>
            </a:r>
            <a:r>
              <a:rPr lang="en-US" dirty="0">
                <a:ea typeface="Calibri"/>
                <a:cs typeface="Arial"/>
                <a:hlinkClick r:id="rId3" tooltip="November 10, 2026: CAPSDAC Webinar/Office Hours"/>
              </a:rPr>
              <a:t>https://us02web.zoom.us/j/84017420360</a:t>
            </a:r>
            <a:endParaRPr lang="en-US" dirty="0">
              <a:ea typeface="Calibri"/>
              <a:cs typeface="Arial"/>
            </a:endParaRPr>
          </a:p>
          <a:p>
            <a:pPr>
              <a:spcAft>
                <a:spcPts val="1800"/>
              </a:spcAft>
            </a:pPr>
            <a:r>
              <a:rPr lang="en-US" dirty="0">
                <a:ea typeface="Calibri"/>
                <a:cs typeface="Arial"/>
              </a:rPr>
              <a:t>December 8, 2026: CAPSDAC Webinar / Office Hours</a:t>
            </a:r>
          </a:p>
          <a:p>
            <a:pPr lvl="1">
              <a:spcAft>
                <a:spcPts val="1800"/>
              </a:spcAft>
              <a:buFont typeface="Arial" panose="020B0604020202020204" pitchFamily="34" charset="0"/>
              <a:buChar char="•"/>
            </a:pPr>
            <a:r>
              <a:rPr lang="en-US" b="1" dirty="0">
                <a:ea typeface="Calibri"/>
                <a:cs typeface="Arial"/>
              </a:rPr>
              <a:t>Registration Link</a:t>
            </a:r>
            <a:r>
              <a:rPr lang="en-US" dirty="0">
                <a:ea typeface="Calibri"/>
                <a:cs typeface="Arial"/>
              </a:rPr>
              <a:t>: </a:t>
            </a:r>
            <a:r>
              <a:rPr lang="en-US" dirty="0">
                <a:ea typeface="Calibri"/>
                <a:cs typeface="Arial"/>
                <a:hlinkClick r:id="rId3" tooltip="December 8 2026 CAPSDAC Webinar/Office Hours"/>
              </a:rPr>
              <a:t>https://us02web.zoom.us/j/84017420360</a:t>
            </a:r>
            <a:endParaRPr lang="en-US" dirty="0">
              <a:ea typeface="Calibri"/>
              <a:cs typeface="Arial"/>
            </a:endParaRPr>
          </a:p>
        </p:txBody>
      </p:sp>
      <p:sp>
        <p:nvSpPr>
          <p:cNvPr id="4" name="Slide Number Placeholder 3">
            <a:extLst>
              <a:ext uri="{FF2B5EF4-FFF2-40B4-BE49-F238E27FC236}">
                <a16:creationId xmlns:a16="http://schemas.microsoft.com/office/drawing/2014/main" id="{7CA0E3BA-7BD6-4A7F-0137-535E47503A82}"/>
              </a:ext>
            </a:extLst>
          </p:cNvPr>
          <p:cNvSpPr>
            <a:spLocks noGrp="1"/>
          </p:cNvSpPr>
          <p:nvPr>
            <p:ph type="sldNum" sz="quarter" idx="10"/>
          </p:nvPr>
        </p:nvSpPr>
        <p:spPr/>
        <p:txBody>
          <a:bodyPr/>
          <a:lstStyle/>
          <a:p>
            <a:fld id="{432ED76D-8188-4B28-B316-CD85396F47B0}" type="slidenum">
              <a:rPr lang="en-US" smtClean="0"/>
              <a:pPr/>
              <a:t>15</a:t>
            </a:fld>
            <a:endParaRPr lang="en-US"/>
          </a:p>
        </p:txBody>
      </p:sp>
    </p:spTree>
    <p:extLst>
      <p:ext uri="{BB962C8B-B14F-4D97-AF65-F5344CB8AC3E}">
        <p14:creationId xmlns:p14="http://schemas.microsoft.com/office/powerpoint/2010/main" val="1833146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589BA-26A6-83B3-070C-0CA02314E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368D15-66C0-8235-F03B-5742B9C1253D}"/>
              </a:ext>
            </a:extLst>
          </p:cNvPr>
          <p:cNvSpPr>
            <a:spLocks noGrp="1"/>
          </p:cNvSpPr>
          <p:nvPr>
            <p:ph type="title"/>
          </p:nvPr>
        </p:nvSpPr>
        <p:spPr/>
        <p:txBody>
          <a:bodyPr>
            <a:normAutofit/>
          </a:bodyPr>
          <a:lstStyle/>
          <a:p>
            <a:r>
              <a:rPr lang="en-US">
                <a:solidFill>
                  <a:schemeClr val="bg1"/>
                </a:solidFill>
                <a:cs typeface="Arial"/>
              </a:rPr>
              <a:t>Upcoming Webinar/Office Hours (2)</a:t>
            </a:r>
          </a:p>
        </p:txBody>
      </p:sp>
      <p:sp>
        <p:nvSpPr>
          <p:cNvPr id="3" name="Content Placeholder 2">
            <a:extLst>
              <a:ext uri="{FF2B5EF4-FFF2-40B4-BE49-F238E27FC236}">
                <a16:creationId xmlns:a16="http://schemas.microsoft.com/office/drawing/2014/main" id="{DE8E30C0-CE8E-B0FB-9095-2E90408372A7}"/>
              </a:ext>
            </a:extLst>
          </p:cNvPr>
          <p:cNvSpPr>
            <a:spLocks noGrp="1"/>
          </p:cNvSpPr>
          <p:nvPr>
            <p:ph idx="1"/>
          </p:nvPr>
        </p:nvSpPr>
        <p:spPr>
          <a:xfrm>
            <a:off x="152400" y="1414780"/>
            <a:ext cx="11887200" cy="4422866"/>
          </a:xfrm>
        </p:spPr>
        <p:txBody>
          <a:bodyPr vert="horz" lIns="91440" tIns="45720" rIns="91440" bIns="45720" rtlCol="0" anchor="t">
            <a:normAutofit/>
          </a:bodyPr>
          <a:lstStyle/>
          <a:p>
            <a:pPr marL="457200" lvl="1" indent="0">
              <a:spcAft>
                <a:spcPts val="1800"/>
              </a:spcAft>
              <a:buNone/>
            </a:pPr>
            <a:r>
              <a:rPr lang="en-US" sz="3600" b="1" dirty="0">
                <a:ea typeface="Calibri"/>
                <a:cs typeface="Arial"/>
              </a:rPr>
              <a:t>Register for the November 10, 2026 and </a:t>
            </a:r>
            <a:br>
              <a:rPr lang="en-US" sz="3600" b="1" dirty="0">
                <a:ea typeface="Calibri"/>
                <a:cs typeface="Arial"/>
              </a:rPr>
            </a:br>
            <a:r>
              <a:rPr lang="en-US" sz="3600" b="1" dirty="0">
                <a:ea typeface="Calibri"/>
                <a:cs typeface="Arial"/>
              </a:rPr>
              <a:t>December 8, 2026 CAPSDAC Webinar/Office Hours Webinars</a:t>
            </a:r>
          </a:p>
          <a:p>
            <a:pPr lvl="1">
              <a:spcAft>
                <a:spcPts val="1800"/>
              </a:spcAft>
              <a:buFont typeface="Arial" panose="020B0604020202020204" pitchFamily="34" charset="0"/>
              <a:buChar char="•"/>
            </a:pPr>
            <a:endParaRPr lang="en-US" b="1" dirty="0">
              <a:ea typeface="Calibri"/>
              <a:cs typeface="Arial"/>
            </a:endParaRPr>
          </a:p>
          <a:p>
            <a:pPr lvl="1">
              <a:spcAft>
                <a:spcPts val="1800"/>
              </a:spcAft>
              <a:buFont typeface="Arial" panose="020B0604020202020204" pitchFamily="34" charset="0"/>
              <a:buChar char="•"/>
            </a:pPr>
            <a:r>
              <a:rPr lang="en-US" b="1" dirty="0">
                <a:ea typeface="Calibri"/>
                <a:cs typeface="Arial"/>
              </a:rPr>
              <a:t>Registration Link</a:t>
            </a:r>
            <a:r>
              <a:rPr lang="en-US" dirty="0">
                <a:ea typeface="Calibri"/>
                <a:cs typeface="Arial"/>
              </a:rPr>
              <a:t>: </a:t>
            </a:r>
            <a:r>
              <a:rPr lang="en-US" dirty="0">
                <a:ea typeface="Calibri"/>
                <a:cs typeface="Arial"/>
                <a:hlinkClick r:id="rId3" tooltip="Register for the November 10, 2026 and December 8, 2026 CAPSDAC Webinar/Office Hours Webinars"/>
              </a:rPr>
              <a:t>https://us02web.zoom.us/j/84017420360</a:t>
            </a:r>
            <a:endParaRPr lang="en-US" dirty="0">
              <a:ea typeface="Calibri"/>
              <a:cs typeface="Arial"/>
            </a:endParaRPr>
          </a:p>
        </p:txBody>
      </p:sp>
      <p:sp>
        <p:nvSpPr>
          <p:cNvPr id="4" name="Slide Number Placeholder 3">
            <a:extLst>
              <a:ext uri="{FF2B5EF4-FFF2-40B4-BE49-F238E27FC236}">
                <a16:creationId xmlns:a16="http://schemas.microsoft.com/office/drawing/2014/main" id="{DED0F3AA-E756-C6CF-1B42-86C46199C886}"/>
              </a:ext>
            </a:extLst>
          </p:cNvPr>
          <p:cNvSpPr>
            <a:spLocks noGrp="1"/>
          </p:cNvSpPr>
          <p:nvPr>
            <p:ph type="sldNum" sz="quarter" idx="10"/>
          </p:nvPr>
        </p:nvSpPr>
        <p:spPr/>
        <p:txBody>
          <a:bodyPr/>
          <a:lstStyle/>
          <a:p>
            <a:fld id="{432ED76D-8188-4B28-B316-CD85396F47B0}" type="slidenum">
              <a:rPr lang="en-US" smtClean="0"/>
              <a:pPr/>
              <a:t>16</a:t>
            </a:fld>
            <a:endParaRPr lang="en-US"/>
          </a:p>
        </p:txBody>
      </p:sp>
    </p:spTree>
    <p:extLst>
      <p:ext uri="{BB962C8B-B14F-4D97-AF65-F5344CB8AC3E}">
        <p14:creationId xmlns:p14="http://schemas.microsoft.com/office/powerpoint/2010/main" val="2637736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9DA9-4B29-F016-A78F-E902E8F31BD8}"/>
              </a:ext>
            </a:extLst>
          </p:cNvPr>
          <p:cNvSpPr>
            <a:spLocks noGrp="1"/>
          </p:cNvSpPr>
          <p:nvPr>
            <p:ph type="title"/>
          </p:nvPr>
        </p:nvSpPr>
        <p:spPr/>
        <p:txBody>
          <a:bodyPr/>
          <a:lstStyle/>
          <a:p>
            <a:r>
              <a:rPr lang="en-US">
                <a:solidFill>
                  <a:schemeClr val="bg1"/>
                </a:solidFill>
                <a:cs typeface="Arial"/>
              </a:rPr>
              <a:t>Resources and Documentation</a:t>
            </a:r>
            <a:endParaRPr lang="en-US">
              <a:solidFill>
                <a:schemeClr val="bg1"/>
              </a:solidFill>
            </a:endParaRPr>
          </a:p>
        </p:txBody>
      </p:sp>
      <p:sp>
        <p:nvSpPr>
          <p:cNvPr id="3" name="Content Placeholder 2">
            <a:extLst>
              <a:ext uri="{FF2B5EF4-FFF2-40B4-BE49-F238E27FC236}">
                <a16:creationId xmlns:a16="http://schemas.microsoft.com/office/drawing/2014/main" id="{14E4FC8A-69CE-7929-9CF5-2039B7D24545}"/>
              </a:ext>
            </a:extLst>
          </p:cNvPr>
          <p:cNvSpPr>
            <a:spLocks noGrp="1"/>
          </p:cNvSpPr>
          <p:nvPr>
            <p:ph idx="1"/>
          </p:nvPr>
        </p:nvSpPr>
        <p:spPr>
          <a:xfrm>
            <a:off x="304800" y="1358809"/>
            <a:ext cx="11887200" cy="5499191"/>
          </a:xfrm>
        </p:spPr>
        <p:txBody>
          <a:bodyPr vert="horz" lIns="91440" tIns="45720" rIns="91440" bIns="45720" rtlCol="0" anchor="t">
            <a:normAutofit/>
          </a:bodyPr>
          <a:lstStyle/>
          <a:p>
            <a:r>
              <a:rPr lang="en-US" sz="2600" dirty="0">
                <a:cs typeface="Arial"/>
              </a:rPr>
              <a:t>CAPSDAC Support Web page: </a:t>
            </a:r>
          </a:p>
          <a:p>
            <a:pPr marL="0" indent="0">
              <a:buNone/>
            </a:pPr>
            <a:r>
              <a:rPr lang="en-US" sz="2600" dirty="0">
                <a:cs typeface="Arial"/>
                <a:hlinkClick r:id="rId3" tooltip="CAPSDAC Support Page"/>
              </a:rPr>
              <a:t>https://www.cde.ca.gov/sp/cd/ci/capsdacsupportlanding.asp</a:t>
            </a:r>
            <a:r>
              <a:rPr lang="en-US" sz="2600" b="1" dirty="0">
                <a:cs typeface="Arial"/>
                <a:hlinkClick r:id="rId3" tooltip="CAPSDAC Support Page"/>
              </a:rPr>
              <a:t> </a:t>
            </a:r>
            <a:endParaRPr lang="en-US" sz="2600" dirty="0">
              <a:cs typeface="Arial"/>
            </a:endParaRPr>
          </a:p>
          <a:p>
            <a:r>
              <a:rPr lang="en-US" sz="2600" dirty="0">
                <a:cs typeface="Arial"/>
              </a:rPr>
              <a:t>CAPSDAC</a:t>
            </a:r>
            <a:r>
              <a:rPr lang="en-US" sz="2600" dirty="0">
                <a:ea typeface="+mn-lt"/>
                <a:cs typeface="+mn-lt"/>
              </a:rPr>
              <a:t> Documentation and Templates</a:t>
            </a:r>
            <a:r>
              <a:rPr lang="en-US" sz="2600" dirty="0">
                <a:cs typeface="Arial"/>
              </a:rPr>
              <a:t>:</a:t>
            </a:r>
            <a:endParaRPr lang="en-US" sz="2600" dirty="0"/>
          </a:p>
          <a:p>
            <a:pPr marL="0" indent="0">
              <a:buNone/>
            </a:pPr>
            <a:r>
              <a:rPr lang="en-US" sz="2600" dirty="0">
                <a:cs typeface="Arial"/>
                <a:hlinkClick r:id="rId4" tooltip="CAPSDAC Documents and Templates"/>
              </a:rPr>
              <a:t>https://www.cde.ca.gov/sp/cd/ci/capsdacchanges.asp</a:t>
            </a:r>
            <a:endParaRPr lang="en-US" sz="2600" dirty="0">
              <a:cs typeface="Arial"/>
            </a:endParaRPr>
          </a:p>
          <a:p>
            <a:pPr lvl="1">
              <a:buFont typeface="Wingdings" panose="020B0604020202020204" pitchFamily="34" charset="0"/>
              <a:buChar char="§"/>
            </a:pPr>
            <a:r>
              <a:rPr lang="en-US" sz="2600" dirty="0">
                <a:cs typeface="Arial"/>
              </a:rPr>
              <a:t>CAPSDAC 2.0 User Manual Appendix A: Data Definitions</a:t>
            </a:r>
          </a:p>
          <a:p>
            <a:pPr lvl="1">
              <a:buFont typeface="Wingdings" panose="020B0604020202020204" pitchFamily="34" charset="0"/>
              <a:buChar char="§"/>
            </a:pPr>
            <a:r>
              <a:rPr lang="en-US" sz="2600" dirty="0">
                <a:cs typeface="Arial"/>
              </a:rPr>
              <a:t>CAPSDAC 2.0 User Manual Appendix B: Data Domains and Fields</a:t>
            </a:r>
            <a:endParaRPr lang="en-US" dirty="0"/>
          </a:p>
          <a:p>
            <a:pPr lvl="1">
              <a:buFont typeface="Wingdings" panose="020B0604020202020204" pitchFamily="34" charset="0"/>
              <a:buChar char="§"/>
            </a:pPr>
            <a:r>
              <a:rPr lang="en-US" sz="2600" dirty="0">
                <a:cs typeface="Arial"/>
              </a:rPr>
              <a:t>CAPSDAC 2.0 User Manual Appendix C: Code Sets</a:t>
            </a:r>
          </a:p>
          <a:p>
            <a:pPr lvl="1">
              <a:buFont typeface="Wingdings" panose="020B0604020202020204" pitchFamily="34" charset="0"/>
              <a:buChar char="§"/>
            </a:pPr>
            <a:r>
              <a:rPr lang="en-US" sz="2600" dirty="0">
                <a:cs typeface="Arial"/>
              </a:rPr>
              <a:t>CAPSDAC 2.0 User Manual Appendix D1: File Upload Template</a:t>
            </a:r>
          </a:p>
          <a:p>
            <a:pPr lvl="1">
              <a:buFont typeface="Wingdings" panose="020B0604020202020204" pitchFamily="34" charset="0"/>
              <a:buChar char="§"/>
            </a:pPr>
            <a:r>
              <a:rPr lang="en-US" sz="2600" dirty="0">
                <a:cs typeface="Arial"/>
              </a:rPr>
              <a:t>CAPSDAC 2.0 User Manual Appendix D2: File Upload Template with Field Options</a:t>
            </a:r>
          </a:p>
        </p:txBody>
      </p:sp>
      <p:sp>
        <p:nvSpPr>
          <p:cNvPr id="4" name="Slide Number Placeholder 3">
            <a:extLst>
              <a:ext uri="{FF2B5EF4-FFF2-40B4-BE49-F238E27FC236}">
                <a16:creationId xmlns:a16="http://schemas.microsoft.com/office/drawing/2014/main" id="{1AAF96B7-8DCE-3B9A-E0FE-1744F11C67DB}"/>
              </a:ext>
            </a:extLst>
          </p:cNvPr>
          <p:cNvSpPr>
            <a:spLocks noGrp="1"/>
          </p:cNvSpPr>
          <p:nvPr>
            <p:ph type="sldNum" sz="quarter" idx="10"/>
          </p:nvPr>
        </p:nvSpPr>
        <p:spPr/>
        <p:txBody>
          <a:bodyPr/>
          <a:lstStyle/>
          <a:p>
            <a:fld id="{432ED76D-8188-4B28-B316-CD85396F47B0}" type="slidenum">
              <a:rPr lang="en-US" smtClean="0"/>
              <a:pPr/>
              <a:t>17</a:t>
            </a:fld>
            <a:endParaRPr lang="en-US"/>
          </a:p>
        </p:txBody>
      </p:sp>
    </p:spTree>
    <p:extLst>
      <p:ext uri="{BB962C8B-B14F-4D97-AF65-F5344CB8AC3E}">
        <p14:creationId xmlns:p14="http://schemas.microsoft.com/office/powerpoint/2010/main" val="1549342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78B63-AA05-0A72-4185-2009304DC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42E1A3-BD9C-449D-1001-A266A6686B70}"/>
              </a:ext>
            </a:extLst>
          </p:cNvPr>
          <p:cNvSpPr>
            <a:spLocks noGrp="1"/>
          </p:cNvSpPr>
          <p:nvPr>
            <p:ph type="title"/>
          </p:nvPr>
        </p:nvSpPr>
        <p:spPr/>
        <p:txBody>
          <a:bodyPr/>
          <a:lstStyle/>
          <a:p>
            <a:r>
              <a:rPr lang="en-US">
                <a:solidFill>
                  <a:schemeClr val="bg1"/>
                </a:solidFill>
                <a:cs typeface="Arial"/>
              </a:rPr>
              <a:t>In-Person Trainings</a:t>
            </a:r>
            <a:endParaRPr lang="en-US">
              <a:solidFill>
                <a:schemeClr val="bg1"/>
              </a:solidFill>
            </a:endParaRPr>
          </a:p>
        </p:txBody>
      </p:sp>
      <p:sp>
        <p:nvSpPr>
          <p:cNvPr id="3" name="Content Placeholder 2">
            <a:extLst>
              <a:ext uri="{FF2B5EF4-FFF2-40B4-BE49-F238E27FC236}">
                <a16:creationId xmlns:a16="http://schemas.microsoft.com/office/drawing/2014/main" id="{CDB772D1-17FD-998A-76BD-E4A3A263651C}"/>
              </a:ext>
            </a:extLst>
          </p:cNvPr>
          <p:cNvSpPr>
            <a:spLocks noGrp="1"/>
          </p:cNvSpPr>
          <p:nvPr>
            <p:ph idx="1"/>
          </p:nvPr>
        </p:nvSpPr>
        <p:spPr>
          <a:xfrm>
            <a:off x="304800" y="1358809"/>
            <a:ext cx="11887200" cy="5499191"/>
          </a:xfrm>
        </p:spPr>
        <p:txBody>
          <a:bodyPr vert="horz" lIns="91440" tIns="45720" rIns="91440" bIns="45720" rtlCol="0" anchor="t">
            <a:normAutofit/>
          </a:bodyPr>
          <a:lstStyle/>
          <a:p>
            <a:r>
              <a:rPr lang="en-US" dirty="0">
                <a:cs typeface="Arial"/>
              </a:rPr>
              <a:t>Los Angeles County Office of Education</a:t>
            </a:r>
          </a:p>
          <a:p>
            <a:pPr lvl="1">
              <a:buFont typeface="Wingdings" panose="020B0604020202020204" pitchFamily="34" charset="0"/>
              <a:buChar char="§"/>
            </a:pPr>
            <a:r>
              <a:rPr lang="en-US" sz="2600" dirty="0">
                <a:cs typeface="Arial"/>
              </a:rPr>
              <a:t>March 24, 2027, 9 a.m. to 12 p.m.</a:t>
            </a:r>
          </a:p>
          <a:p>
            <a:r>
              <a:rPr lang="en-US" dirty="0">
                <a:cs typeface="Arial"/>
              </a:rPr>
              <a:t>Sacramento County Office of Education</a:t>
            </a:r>
          </a:p>
          <a:p>
            <a:pPr lvl="1">
              <a:buFont typeface="Wingdings" panose="020B0604020202020204" pitchFamily="34" charset="0"/>
              <a:buChar char="§"/>
            </a:pPr>
            <a:r>
              <a:rPr lang="en-US" sz="2600" dirty="0">
                <a:cs typeface="Arial"/>
              </a:rPr>
              <a:t>March 29 &amp; May 25, 2027, 9 a.m. to 12 p.m.</a:t>
            </a:r>
          </a:p>
        </p:txBody>
      </p:sp>
      <p:sp>
        <p:nvSpPr>
          <p:cNvPr id="4" name="Slide Number Placeholder 3">
            <a:extLst>
              <a:ext uri="{FF2B5EF4-FFF2-40B4-BE49-F238E27FC236}">
                <a16:creationId xmlns:a16="http://schemas.microsoft.com/office/drawing/2014/main" id="{7A9E4EE2-06DB-D4CC-4804-0B565A209156}"/>
              </a:ext>
            </a:extLst>
          </p:cNvPr>
          <p:cNvSpPr>
            <a:spLocks noGrp="1"/>
          </p:cNvSpPr>
          <p:nvPr>
            <p:ph type="sldNum" sz="quarter" idx="10"/>
          </p:nvPr>
        </p:nvSpPr>
        <p:spPr/>
        <p:txBody>
          <a:bodyPr/>
          <a:lstStyle/>
          <a:p>
            <a:fld id="{432ED76D-8188-4B28-B316-CD85396F47B0}" type="slidenum">
              <a:rPr lang="en-US" smtClean="0"/>
              <a:pPr/>
              <a:t>18</a:t>
            </a:fld>
            <a:endParaRPr lang="en-US"/>
          </a:p>
        </p:txBody>
      </p:sp>
    </p:spTree>
    <p:extLst>
      <p:ext uri="{BB962C8B-B14F-4D97-AF65-F5344CB8AC3E}">
        <p14:creationId xmlns:p14="http://schemas.microsoft.com/office/powerpoint/2010/main" val="2478334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B07F6-86D8-49A7-A2B3-B68534219701}"/>
              </a:ext>
            </a:extLst>
          </p:cNvPr>
          <p:cNvSpPr>
            <a:spLocks noGrp="1"/>
          </p:cNvSpPr>
          <p:nvPr>
            <p:ph type="title"/>
          </p:nvPr>
        </p:nvSpPr>
        <p:spPr/>
        <p:txBody>
          <a:bodyPr/>
          <a:lstStyle/>
          <a:p>
            <a:r>
              <a:rPr lang="en-US" b="1">
                <a:solidFill>
                  <a:schemeClr val="bg1"/>
                </a:solidFill>
                <a:cs typeface="Arial"/>
              </a:rPr>
              <a:t>Thank you!</a:t>
            </a:r>
            <a:endParaRPr lang="en-US">
              <a:solidFill>
                <a:schemeClr val="bg1"/>
              </a:solidFill>
            </a:endParaRPr>
          </a:p>
        </p:txBody>
      </p:sp>
    </p:spTree>
    <p:extLst>
      <p:ext uri="{BB962C8B-B14F-4D97-AF65-F5344CB8AC3E}">
        <p14:creationId xmlns:p14="http://schemas.microsoft.com/office/powerpoint/2010/main" val="2671731242"/>
      </p:ext>
    </p:extLst>
  </p:cSld>
  <p:clrMapOvr>
    <a:masterClrMapping/>
  </p:clrMapOvr>
</p:sld>
</file>

<file path=ppt/theme/theme1.xml><?xml version="1.0" encoding="utf-8"?>
<a:theme xmlns:a="http://schemas.openxmlformats.org/drawingml/2006/main" name="CDE Set 1">
  <a:themeElements>
    <a:clrScheme name="Custom 20">
      <a:dk1>
        <a:srgbClr val="FFFFFF"/>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66"/>
      </a:hlink>
      <a:folHlink>
        <a:srgbClr val="FFC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DE Set 1">
  <a:themeElements>
    <a:clrScheme name="CDE Set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DE Set 1">
  <a:themeElements>
    <a:clrScheme name="Custom 20">
      <a:dk1>
        <a:srgbClr val="FFFFFF"/>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66"/>
      </a:hlink>
      <a:folHlink>
        <a:srgbClr val="FFC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DE Set 2">
  <a:themeElements>
    <a:clrScheme name="CDE Set 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C4A6D"/>
      </a:hlink>
      <a:folHlink>
        <a:srgbClr val="0C4A6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1250</Words>
  <Application>Microsoft Office PowerPoint</Application>
  <PresentationFormat>Widescreen</PresentationFormat>
  <Paragraphs>141</Paragraphs>
  <Slides>19</Slides>
  <Notes>14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19</vt:i4>
      </vt:variant>
    </vt:vector>
  </HeadingPairs>
  <TitlesOfParts>
    <vt:vector size="27" baseType="lpstr">
      <vt:lpstr>Arial</vt:lpstr>
      <vt:lpstr>Calibri</vt:lpstr>
      <vt:lpstr>Courier New</vt:lpstr>
      <vt:lpstr>Wingdings</vt:lpstr>
      <vt:lpstr>CDE Set 1</vt:lpstr>
      <vt:lpstr>CDE Set 1</vt:lpstr>
      <vt:lpstr>CDE Set 1</vt:lpstr>
      <vt:lpstr>2_CDE Set 2</vt:lpstr>
      <vt:lpstr> California Preschool Data Collection (CAPSDAC 2.0) Webinar</vt:lpstr>
      <vt:lpstr>Welcome and Introduction</vt:lpstr>
      <vt:lpstr>Agenda </vt:lpstr>
      <vt:lpstr>CAPSDAC 2.0 Phase 2 Release: Adding Attendance and Education Programs Domains</vt:lpstr>
      <vt:lpstr>Additional Domains: Attendance and Education Programs (1) </vt:lpstr>
      <vt:lpstr>Additional Domains: Attendance and Education Programs (2) </vt:lpstr>
      <vt:lpstr>CAPSDAC 2.0 Phase 2 Documentation Update</vt:lpstr>
      <vt:lpstr>Education Programs Domain and Code Set Changes (1)</vt:lpstr>
      <vt:lpstr>Education Program Domain and Code Set Changes (2)</vt:lpstr>
      <vt:lpstr>Other Recent Updates to Data Fields or Code Sets</vt:lpstr>
      <vt:lpstr> Recruitment for Upcoming November External Testing </vt:lpstr>
      <vt:lpstr>CAPSDAC Authentication System Migration and Account Reset (1)</vt:lpstr>
      <vt:lpstr>CAPSDAC Authentication System Migration and Account Reset (2)</vt:lpstr>
      <vt:lpstr>Upcoming Webinar/Office Hours (1)</vt:lpstr>
      <vt:lpstr>Upcoming Webinar/Office Hours (2)</vt:lpstr>
      <vt:lpstr>Upcoming Webinar/Office Hours (2)</vt:lpstr>
      <vt:lpstr>Resources and Documentation</vt:lpstr>
      <vt:lpstr>In-Person Trainings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CAPSDAC Office Hours and Updates - Contractor Information (CA Dept of Education)</dc:title>
  <dc:subject>California Preschool Data Collection System (CAPSDAC) office hours webinar for contractors. </dc:subject>
  <dc:creator/>
  <cp:revision>1</cp:revision>
  <dcterms:created xsi:type="dcterms:W3CDTF">2026-10-20T22:18:46Z</dcterms:created>
  <dcterms:modified xsi:type="dcterms:W3CDTF">2026-10-23T14:36:23Z</dcterms:modified>
</cp:coreProperties>
</file>