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2.xml" ContentType="application/vnd.openxmlformats-officedocument.theme+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3.xml" ContentType="application/vnd.openxmlformats-officedocument.theme+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86" r:id="rId4"/>
    <p:sldMasterId id="2147483739" r:id="rId5"/>
    <p:sldMasterId id="2147483782" r:id="rId6"/>
    <p:sldMasterId id="2147483661" r:id="rId7"/>
  </p:sldMasterIdLst>
  <p:notesMasterIdLst>
    <p:notesMasterId r:id="rId13"/>
  </p:notesMasterIdLst>
  <p:sldIdLst>
    <p:sldId id="258" r:id="rId8"/>
    <p:sldId id="595" r:id="rId9"/>
    <p:sldId id="603" r:id="rId10"/>
    <p:sldId id="604" r:id="rId11"/>
    <p:sldId id="295"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0BCFEDE-104C-4966-84B7-58BAB40854A5}" v="1328" dt="2025-04-07T20:36:37.699"/>
  </p1510:revLst>
</p1510:revInfo>
</file>

<file path=ppt/tableStyles.xml><?xml version="1.0" encoding="utf-8"?>
<a:tblStyleLst xmlns:a="http://schemas.openxmlformats.org/drawingml/2006/main" def="{5C22544A-7EE6-4342-B048-85BDC9FD1C3A}">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2" d="100"/>
          <a:sy n="102" d="100"/>
        </p:scale>
        <p:origin x="216"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notesMaster" Target="notesMasters/notesMaster1.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Master" Target="slideMasters/slideMaster4.xml"/><Relationship Id="rId12" Type="http://schemas.openxmlformats.org/officeDocument/2006/relationships/slide" Target="slides/slide5.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4.xml"/><Relationship Id="rId5" Type="http://schemas.openxmlformats.org/officeDocument/2006/relationships/slideMaster" Target="slideMasters/slideMaster2.xml"/><Relationship Id="rId15" Type="http://schemas.openxmlformats.org/officeDocument/2006/relationships/viewProps" Target="viewProps.xml"/><Relationship Id="rId10" Type="http://schemas.openxmlformats.org/officeDocument/2006/relationships/slide" Target="slides/slide3.xml"/><Relationship Id="rId19"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2.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FD386CB-D6FB-4F19-952D-356EEBF1E98B}" type="datetimeFigureOut">
              <a:t>4/7/2025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AF6E7D6-2E86-402D-9F32-6E72606BE399}" type="slidenum">
              <a:t>‹#›</a:t>
            </a:fld>
            <a:endParaRPr lang="en-US"/>
          </a:p>
        </p:txBody>
      </p:sp>
    </p:spTree>
    <p:extLst>
      <p:ext uri="{BB962C8B-B14F-4D97-AF65-F5344CB8AC3E}">
        <p14:creationId xmlns:p14="http://schemas.microsoft.com/office/powerpoint/2010/main" val="35567537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852AC79-A108-4FDF-A0BE-96CEB0D6FF0B}" type="slidenum">
              <a:rPr lang="en-US" smtClean="0"/>
              <a:t>1</a:t>
            </a:fld>
            <a:endParaRPr lang="en-US"/>
          </a:p>
        </p:txBody>
      </p:sp>
    </p:spTree>
    <p:extLst>
      <p:ext uri="{BB962C8B-B14F-4D97-AF65-F5344CB8AC3E}">
        <p14:creationId xmlns:p14="http://schemas.microsoft.com/office/powerpoint/2010/main" val="38584187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5CD7E2-E71D-2E0F-B219-DF36B4CF9BD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6308DC4-2E6F-E4F7-5BB1-E07B49BBBFB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A921F6B-ACAF-960A-DCA7-0C481A043BF6}"/>
              </a:ext>
            </a:extLst>
          </p:cNvPr>
          <p:cNvSpPr>
            <a:spLocks noGrp="1"/>
          </p:cNvSpPr>
          <p:nvPr>
            <p:ph type="body" idx="1"/>
          </p:nvPr>
        </p:nvSpPr>
        <p:spPr/>
        <p:txBody>
          <a:bodyPr/>
          <a:lstStyle/>
          <a:p>
            <a:pPr>
              <a:defRPr/>
            </a:pPr>
            <a:endParaRPr lang="en-US">
              <a:ea typeface="Calibri"/>
              <a:cs typeface="Calibri"/>
            </a:endParaRPr>
          </a:p>
        </p:txBody>
      </p:sp>
      <p:sp>
        <p:nvSpPr>
          <p:cNvPr id="4" name="Slide Number Placeholder 3">
            <a:extLst>
              <a:ext uri="{FF2B5EF4-FFF2-40B4-BE49-F238E27FC236}">
                <a16:creationId xmlns:a16="http://schemas.microsoft.com/office/drawing/2014/main" id="{92BE0F45-C978-E17D-03AA-560D96CCA948}"/>
              </a:ext>
            </a:extLst>
          </p:cNvPr>
          <p:cNvSpPr>
            <a:spLocks noGrp="1"/>
          </p:cNvSpPr>
          <p:nvPr>
            <p:ph type="sldNum" sz="quarter" idx="5"/>
          </p:nvPr>
        </p:nvSpPr>
        <p:spPr/>
        <p:txBody>
          <a:bodyPr/>
          <a:lstStyle/>
          <a:p>
            <a:fld id="{2AF6E7D6-2E86-402D-9F32-6E72606BE399}" type="slidenum">
              <a:rPr lang="en-US" smtClean="0"/>
              <a:t>2</a:t>
            </a:fld>
            <a:endParaRPr lang="en-US"/>
          </a:p>
        </p:txBody>
      </p:sp>
    </p:spTree>
    <p:extLst>
      <p:ext uri="{BB962C8B-B14F-4D97-AF65-F5344CB8AC3E}">
        <p14:creationId xmlns:p14="http://schemas.microsoft.com/office/powerpoint/2010/main" val="3244737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BB0E6A-073F-FFB8-5000-EB85539DD4F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E0DCF11-814B-8DA2-072A-77337E20BC3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54F1F21-EAA1-B964-9613-A1F3872D4643}"/>
              </a:ext>
            </a:extLst>
          </p:cNvPr>
          <p:cNvSpPr>
            <a:spLocks noGrp="1"/>
          </p:cNvSpPr>
          <p:nvPr>
            <p:ph type="body" idx="1"/>
          </p:nvPr>
        </p:nvSpPr>
        <p:spPr/>
        <p:txBody>
          <a:bodyPr/>
          <a:lstStyle/>
          <a:p>
            <a:pPr>
              <a:defRPr/>
            </a:pPr>
            <a:endParaRPr lang="en-US">
              <a:ea typeface="Calibri"/>
              <a:cs typeface="Calibri"/>
            </a:endParaRPr>
          </a:p>
        </p:txBody>
      </p:sp>
      <p:sp>
        <p:nvSpPr>
          <p:cNvPr id="4" name="Slide Number Placeholder 3">
            <a:extLst>
              <a:ext uri="{FF2B5EF4-FFF2-40B4-BE49-F238E27FC236}">
                <a16:creationId xmlns:a16="http://schemas.microsoft.com/office/drawing/2014/main" id="{D39AC473-6944-D1F4-523A-F15DBA492C32}"/>
              </a:ext>
            </a:extLst>
          </p:cNvPr>
          <p:cNvSpPr>
            <a:spLocks noGrp="1"/>
          </p:cNvSpPr>
          <p:nvPr>
            <p:ph type="sldNum" sz="quarter" idx="5"/>
          </p:nvPr>
        </p:nvSpPr>
        <p:spPr/>
        <p:txBody>
          <a:bodyPr/>
          <a:lstStyle/>
          <a:p>
            <a:fld id="{2AF6E7D6-2E86-402D-9F32-6E72606BE399}" type="slidenum">
              <a:rPr lang="en-US" smtClean="0"/>
              <a:t>3</a:t>
            </a:fld>
            <a:endParaRPr lang="en-US"/>
          </a:p>
        </p:txBody>
      </p:sp>
    </p:spTree>
    <p:extLst>
      <p:ext uri="{BB962C8B-B14F-4D97-AF65-F5344CB8AC3E}">
        <p14:creationId xmlns:p14="http://schemas.microsoft.com/office/powerpoint/2010/main" val="11127116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F22E1A-EAA7-25AE-1FD9-4C2EE94C3A4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ADE1272-5B9A-FEFC-38BC-01AAF139A9F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8B4B737-6951-6933-2562-3896A6ECA566}"/>
              </a:ext>
            </a:extLst>
          </p:cNvPr>
          <p:cNvSpPr>
            <a:spLocks noGrp="1"/>
          </p:cNvSpPr>
          <p:nvPr>
            <p:ph type="body" idx="1"/>
          </p:nvPr>
        </p:nvSpPr>
        <p:spPr/>
        <p:txBody>
          <a:bodyPr/>
          <a:lstStyle/>
          <a:p>
            <a:pPr>
              <a:defRPr/>
            </a:pPr>
            <a:endParaRPr lang="en-US">
              <a:ea typeface="Calibri"/>
              <a:cs typeface="Calibri"/>
            </a:endParaRPr>
          </a:p>
        </p:txBody>
      </p:sp>
      <p:sp>
        <p:nvSpPr>
          <p:cNvPr id="4" name="Slide Number Placeholder 3">
            <a:extLst>
              <a:ext uri="{FF2B5EF4-FFF2-40B4-BE49-F238E27FC236}">
                <a16:creationId xmlns:a16="http://schemas.microsoft.com/office/drawing/2014/main" id="{75DFDDFA-1A1F-9C86-E325-B9613A489FE4}"/>
              </a:ext>
            </a:extLst>
          </p:cNvPr>
          <p:cNvSpPr>
            <a:spLocks noGrp="1"/>
          </p:cNvSpPr>
          <p:nvPr>
            <p:ph type="sldNum" sz="quarter" idx="5"/>
          </p:nvPr>
        </p:nvSpPr>
        <p:spPr/>
        <p:txBody>
          <a:bodyPr/>
          <a:lstStyle/>
          <a:p>
            <a:fld id="{2AF6E7D6-2E86-402D-9F32-6E72606BE399}" type="slidenum">
              <a:rPr lang="en-US" smtClean="0"/>
              <a:t>4</a:t>
            </a:fld>
            <a:endParaRPr lang="en-US"/>
          </a:p>
        </p:txBody>
      </p:sp>
    </p:spTree>
    <p:extLst>
      <p:ext uri="{BB962C8B-B14F-4D97-AF65-F5344CB8AC3E}">
        <p14:creationId xmlns:p14="http://schemas.microsoft.com/office/powerpoint/2010/main" val="32161989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852AC79-A108-4FDF-A0BE-96CEB0D6FF0B}" type="slidenum">
              <a:rPr lang="en-US" smtClean="0"/>
              <a:t>5</a:t>
            </a:fld>
            <a:endParaRPr lang="en-US"/>
          </a:p>
        </p:txBody>
      </p:sp>
    </p:spTree>
    <p:extLst>
      <p:ext uri="{BB962C8B-B14F-4D97-AF65-F5344CB8AC3E}">
        <p14:creationId xmlns:p14="http://schemas.microsoft.com/office/powerpoint/2010/main" val="57661218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2649"/>
            <a:ext cx="12191999" cy="6852702"/>
          </a:xfrm>
          <a:prstGeom prst="rect">
            <a:avLst/>
          </a:prstGeom>
          <a:solidFill>
            <a:srgbClr val="0C4A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1514475" y="5057774"/>
            <a:ext cx="10677525" cy="409576"/>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341319" y="3900876"/>
            <a:ext cx="2355839" cy="2380379"/>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3500437" y="5705051"/>
            <a:ext cx="8477250" cy="830997"/>
          </a:xfrm>
          <a:prstGeom prst="rect">
            <a:avLst/>
          </a:prstGeom>
          <a:noFill/>
        </p:spPr>
        <p:txBody>
          <a:bodyPr wrap="square" rtlCol="0">
            <a:spAutoFit/>
          </a:bodyPr>
          <a:lstStyle/>
          <a:p>
            <a:pPr algn="r"/>
            <a:r>
              <a:rPr lang="en-US" sz="2400" b="1">
                <a:solidFill>
                  <a:schemeClr val="bg1"/>
                </a:solidFill>
                <a:latin typeface="Arial" panose="020B0604020202020204" pitchFamily="34" charset="0"/>
                <a:cs typeface="Arial" panose="020B0604020202020204" pitchFamily="34" charset="0"/>
              </a:rPr>
              <a:t>CALIFORNIA DEPARTMENT OF EDUCATION</a:t>
            </a:r>
          </a:p>
          <a:p>
            <a:pPr algn="r"/>
            <a:r>
              <a:rPr lang="en-US" sz="2400">
                <a:solidFill>
                  <a:schemeClr val="bg1"/>
                </a:solidFill>
                <a:latin typeface="Arial" panose="020B0604020202020204" pitchFamily="34" charset="0"/>
                <a:cs typeface="Arial" panose="020B0604020202020204" pitchFamily="34" charset="0"/>
              </a:rPr>
              <a:t>Tony Thurmond, State Superintendent of Public Instruction</a:t>
            </a:r>
          </a:p>
        </p:txBody>
      </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341319" y="61041"/>
            <a:ext cx="11636368" cy="1329610"/>
          </a:xfrm>
        </p:spPr>
        <p:txBody>
          <a:bodyPr anchor="ctr"/>
          <a:lstStyle>
            <a:lvl1pPr algn="ctr">
              <a:defRPr sz="6000">
                <a:solidFill>
                  <a:srgbClr val="99FF99"/>
                </a:solidFill>
              </a:defRPr>
            </a:lvl1pPr>
          </a:lstStyle>
          <a:p>
            <a:r>
              <a:rPr lang="en-US"/>
              <a:t>Click to edit Master title style</a:t>
            </a:r>
          </a:p>
        </p:txBody>
      </p:sp>
      <p:sp>
        <p:nvSpPr>
          <p:cNvPr id="6" name="Content Placeholder 5">
            <a:extLst>
              <a:ext uri="{FF2B5EF4-FFF2-40B4-BE49-F238E27FC236}">
                <a16:creationId xmlns:a16="http://schemas.microsoft.com/office/drawing/2014/main" id="{EB539649-5F7A-4C9D-B668-07F1C88F2D0F}"/>
              </a:ext>
            </a:extLst>
          </p:cNvPr>
          <p:cNvSpPr>
            <a:spLocks noGrp="1"/>
          </p:cNvSpPr>
          <p:nvPr>
            <p:ph sz="quarter" idx="10"/>
          </p:nvPr>
        </p:nvSpPr>
        <p:spPr>
          <a:xfrm>
            <a:off x="1854200" y="1566863"/>
            <a:ext cx="10123488" cy="3171825"/>
          </a:xfrm>
        </p:spPr>
        <p:txBody>
          <a:bodyPr/>
          <a:lstStyle>
            <a:lvl1pPr>
              <a:defRPr>
                <a:solidFill>
                  <a:schemeClr val="bg1"/>
                </a:solidFill>
              </a:defRPr>
            </a:lvl1pPr>
            <a:lvl2pPr marL="685800" indent="-228600">
              <a:buFont typeface="Arial" panose="020B0604020202020204" pitchFamily="34" charset="0"/>
              <a:buChar char="‒"/>
              <a:defRPr sz="3000">
                <a:solidFill>
                  <a:schemeClr val="bg1"/>
                </a:solidFill>
              </a:defRPr>
            </a:lvl2pPr>
            <a:lvl3pPr marL="1143000" indent="-228600">
              <a:buFont typeface="Courier New" panose="02070309020205020404" pitchFamily="49" charset="0"/>
              <a:buChar char="o"/>
              <a:defRPr sz="2800">
                <a:solidFill>
                  <a:schemeClr val="bg1"/>
                </a:solidFill>
              </a:defRPr>
            </a:lvl3pPr>
            <a:lvl4pPr marL="1600200" indent="-228600">
              <a:buFont typeface="Wingdings" panose="05000000000000000000" pitchFamily="2" charset="2"/>
              <a:buChar char="§"/>
              <a:defRPr sz="2600">
                <a:solidFill>
                  <a:schemeClr val="bg1"/>
                </a:solidFill>
              </a:defRPr>
            </a:lvl4pPr>
            <a:lvl5pPr marL="2057400" indent="-228600">
              <a:buFont typeface="Wingdings" panose="05000000000000000000" pitchFamily="2" charset="2"/>
              <a:buChar char="v"/>
              <a:defRPr sz="2400">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02010982"/>
      </p:ext>
    </p:extLst>
  </p:cSld>
  <p:clrMapOvr>
    <a:masterClrMapping/>
  </p:clrMapOvr>
  <p:hf hd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58900"/>
            <a:ext cx="5852160" cy="2403649"/>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2424250"/>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7" name="Content Placeholder 6">
            <a:extLst>
              <a:ext uri="{FF2B5EF4-FFF2-40B4-BE49-F238E27FC236}">
                <a16:creationId xmlns:a16="http://schemas.microsoft.com/office/drawing/2014/main" id="{46BDE543-094E-40E0-BF3B-8C1FBBCF3222}"/>
              </a:ext>
            </a:extLst>
          </p:cNvPr>
          <p:cNvSpPr>
            <a:spLocks noGrp="1"/>
          </p:cNvSpPr>
          <p:nvPr>
            <p:ph sz="quarter" idx="11"/>
          </p:nvPr>
        </p:nvSpPr>
        <p:spPr>
          <a:xfrm>
            <a:off x="152400"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ADAC9E9C-0CC5-42F6-926A-496D9EA65C5C}"/>
              </a:ext>
            </a:extLst>
          </p:cNvPr>
          <p:cNvSpPr>
            <a:spLocks noGrp="1"/>
          </p:cNvSpPr>
          <p:nvPr>
            <p:ph sz="quarter" idx="12"/>
          </p:nvPr>
        </p:nvSpPr>
        <p:spPr>
          <a:xfrm>
            <a:off x="6188075"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21755682"/>
      </p:ext>
    </p:extLst>
  </p:cSld>
  <p:clrMapOvr>
    <a:masterClrMapping/>
  </p:clrMapOvr>
  <p:hf hd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930BA-4F69-484D-94CF-A12CFCB3A57C}"/>
              </a:ext>
            </a:extLst>
          </p:cNvPr>
          <p:cNvSpPr>
            <a:spLocks noGrp="1"/>
          </p:cNvSpPr>
          <p:nvPr>
            <p:ph type="title"/>
          </p:nvPr>
        </p:nvSpPr>
        <p:spPr>
          <a:xfrm>
            <a:off x="152400" y="832449"/>
            <a:ext cx="11887200" cy="1325563"/>
          </a:xfrm>
        </p:spPr>
        <p:txBody>
          <a:bodyPr/>
          <a:lstStyle/>
          <a:p>
            <a:r>
              <a:rPr lang="en-US"/>
              <a:t>Click to edit Master title style</a:t>
            </a:r>
          </a:p>
        </p:txBody>
      </p:sp>
      <p:pic>
        <p:nvPicPr>
          <p:cNvPr id="3" name="Picture 2" descr="The official seal of the California Department of Education">
            <a:extLst>
              <a:ext uri="{FF2B5EF4-FFF2-40B4-BE49-F238E27FC236}">
                <a16:creationId xmlns:a16="http://schemas.microsoft.com/office/drawing/2014/main" id="{9327F4AD-5BBF-43C4-AF18-70C77C96173A}"/>
              </a:ext>
            </a:extLst>
          </p:cNvPr>
          <p:cNvPicPr>
            <a:picLocks noChangeAspect="1"/>
          </p:cNvPicPr>
          <p:nvPr userDrawn="1"/>
        </p:nvPicPr>
        <p:blipFill>
          <a:blip r:embed="rId2"/>
          <a:stretch>
            <a:fillRect/>
          </a:stretch>
        </p:blipFill>
        <p:spPr>
          <a:xfrm>
            <a:off x="4918081" y="2448361"/>
            <a:ext cx="2355839" cy="2380379"/>
          </a:xfrm>
          <a:prstGeom prst="rect">
            <a:avLst/>
          </a:prstGeom>
        </p:spPr>
      </p:pic>
      <p:sp>
        <p:nvSpPr>
          <p:cNvPr id="4" name="Slide Number Placeholder 3">
            <a:extLst>
              <a:ext uri="{FF2B5EF4-FFF2-40B4-BE49-F238E27FC236}">
                <a16:creationId xmlns:a16="http://schemas.microsoft.com/office/drawing/2014/main" id="{FBA6C063-05E6-4B81-9F11-8D8832737097}"/>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67729107"/>
      </p:ext>
    </p:extLst>
  </p:cSld>
  <p:clrMapOvr>
    <a:masterClrMapping/>
  </p:clrMapOvr>
  <p:hf hd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only slide 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CD2F62-2E1A-415E-8588-0D10ECAD5188}"/>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963B0444-9EC7-4457-9BF5-9298D13FA21D}"/>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1943978384"/>
      </p:ext>
    </p:extLst>
  </p:cSld>
  <p:clrMapOvr>
    <a:masterClrMapping/>
  </p:clrMapOvr>
  <p:hf hd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5298"/>
            <a:ext cx="12191999" cy="685270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4" name="Group 23">
            <a:extLst>
              <a:ext uri="{FF2B5EF4-FFF2-40B4-BE49-F238E27FC236}">
                <a16:creationId xmlns:a16="http://schemas.microsoft.com/office/drawing/2014/main" id="{CC35A081-3005-4A0A-8613-6F350DD754D9}"/>
              </a:ext>
            </a:extLst>
          </p:cNvPr>
          <p:cNvGrpSpPr/>
          <p:nvPr userDrawn="1"/>
        </p:nvGrpSpPr>
        <p:grpSpPr>
          <a:xfrm>
            <a:off x="0" y="990600"/>
            <a:ext cx="12192000" cy="4645492"/>
            <a:chOff x="0" y="990600"/>
            <a:chExt cx="12192000" cy="4645492"/>
          </a:xfrm>
        </p:grpSpPr>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0" y="990600"/>
              <a:ext cx="12191999" cy="4462612"/>
            </a:xfrm>
            <a:prstGeom prst="rect">
              <a:avLst/>
            </a:prstGeom>
            <a:solidFill>
              <a:srgbClr val="0C4A6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158AE10-268E-471E-AD35-10FC854F29EF}"/>
                </a:ext>
              </a:extLst>
            </p:cNvPr>
            <p:cNvSpPr>
              <a:spLocks/>
            </p:cNvSpPr>
            <p:nvPr userDrawn="1"/>
          </p:nvSpPr>
          <p:spPr>
            <a:xfrm>
              <a:off x="1" y="5453212"/>
              <a:ext cx="12191999" cy="182880"/>
            </a:xfrm>
            <a:prstGeom prst="rect">
              <a:avLst/>
            </a:prstGeom>
            <a:solidFill>
              <a:srgbClr val="ED8B6F"/>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1" name="Group 20">
            <a:extLst>
              <a:ext uri="{FF2B5EF4-FFF2-40B4-BE49-F238E27FC236}">
                <a16:creationId xmlns:a16="http://schemas.microsoft.com/office/drawing/2014/main" id="{4BACA4FE-73B4-4E69-9F95-2126EED44CD0}"/>
              </a:ext>
            </a:extLst>
          </p:cNvPr>
          <p:cNvGrpSpPr/>
          <p:nvPr userDrawn="1"/>
        </p:nvGrpSpPr>
        <p:grpSpPr>
          <a:xfrm>
            <a:off x="152397" y="161925"/>
            <a:ext cx="11887200" cy="6462519"/>
            <a:chOff x="152397" y="161925"/>
            <a:chExt cx="11887200" cy="6462519"/>
          </a:xfrm>
        </p:grpSpPr>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5276651" y="161925"/>
              <a:ext cx="1638692" cy="1655762"/>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152397" y="5793447"/>
              <a:ext cx="11887200" cy="830997"/>
            </a:xfrm>
            <a:prstGeom prst="rect">
              <a:avLst/>
            </a:prstGeom>
            <a:noFill/>
          </p:spPr>
          <p:txBody>
            <a:bodyPr wrap="square" rtlCol="0">
              <a:spAutoFit/>
            </a:bodyPr>
            <a:lstStyle/>
            <a:p>
              <a:pPr algn="ctr"/>
              <a:r>
                <a:rPr lang="en-US" sz="2400" b="1">
                  <a:solidFill>
                    <a:srgbClr val="0C4A6D"/>
                  </a:solidFill>
                  <a:latin typeface="Arial" panose="020B0604020202020204" pitchFamily="34" charset="0"/>
                  <a:cs typeface="Arial" panose="020B0604020202020204" pitchFamily="34" charset="0"/>
                </a:rPr>
                <a:t>CALIFORNIA DEPARTMENT OF EDUCATION</a:t>
              </a:r>
            </a:p>
            <a:p>
              <a:pPr algn="ctr"/>
              <a:r>
                <a:rPr lang="en-US" sz="2400">
                  <a:solidFill>
                    <a:srgbClr val="0C4A6D"/>
                  </a:solidFill>
                  <a:latin typeface="Arial" panose="020B0604020202020204" pitchFamily="34" charset="0"/>
                  <a:cs typeface="Arial" panose="020B0604020202020204" pitchFamily="34" charset="0"/>
                </a:rPr>
                <a:t>Tony Thurmond, State Superintendent of Public Instruction</a:t>
              </a:r>
            </a:p>
          </p:txBody>
        </p:sp>
      </p:gr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1524000" y="2514600"/>
            <a:ext cx="9144000" cy="1828800"/>
          </a:xfrm>
        </p:spPr>
        <p:txBody>
          <a:bodyPr anchor="ctr"/>
          <a:lstStyle>
            <a:lvl1pPr algn="ctr">
              <a:defRPr sz="6000">
                <a:solidFill>
                  <a:schemeClr val="bg1"/>
                </a:solidFill>
              </a:defRPr>
            </a:lvl1pPr>
          </a:lstStyle>
          <a:p>
            <a:r>
              <a:rPr lang="en-US"/>
              <a:t>Click to edit Master title style</a:t>
            </a:r>
          </a:p>
        </p:txBody>
      </p:sp>
      <p:sp>
        <p:nvSpPr>
          <p:cNvPr id="3" name="Slide Number Placeholder 2">
            <a:extLst>
              <a:ext uri="{FF2B5EF4-FFF2-40B4-BE49-F238E27FC236}">
                <a16:creationId xmlns:a16="http://schemas.microsoft.com/office/drawing/2014/main" id="{3F149D05-DD72-47E2-AC34-B09AF83C270B}"/>
              </a:ext>
            </a:extLst>
          </p:cNvPr>
          <p:cNvSpPr>
            <a:spLocks noGrp="1"/>
          </p:cNvSpPr>
          <p:nvPr>
            <p:ph type="sldNum" sz="quarter" idx="10"/>
          </p:nvPr>
        </p:nvSpPr>
        <p:spPr/>
        <p:txBody>
          <a:bodyPr/>
          <a:lstStyle>
            <a:lvl1pPr>
              <a:defRPr>
                <a:solidFill>
                  <a:srgbClr val="0C4A6D"/>
                </a:solidFill>
              </a:defRPr>
            </a:lvl1pPr>
          </a:lstStyle>
          <a:p>
            <a:fld id="{434DB716-4346-4392-B904-40164E6AF3ED}" type="slidenum">
              <a:rPr lang="en-US" smtClean="0"/>
              <a:pPr/>
              <a:t>‹#›</a:t>
            </a:fld>
            <a:endParaRPr lang="en-US"/>
          </a:p>
        </p:txBody>
      </p:sp>
    </p:spTree>
    <p:extLst>
      <p:ext uri="{BB962C8B-B14F-4D97-AF65-F5344CB8AC3E}">
        <p14:creationId xmlns:p14="http://schemas.microsoft.com/office/powerpoint/2010/main" val="2253388607"/>
      </p:ext>
    </p:extLst>
  </p:cSld>
  <p:clrMapOvr>
    <a:masterClrMapping/>
  </p:clrMapOvr>
  <p:hf hdr="0" dt="0"/>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4422866"/>
          </a:xfrm>
        </p:spPr>
        <p:txBody>
          <a:bodyPr>
            <a:normAutofit/>
          </a:bodyPr>
          <a:lstStyle>
            <a:lvl1pPr>
              <a:defRPr sz="3200"/>
            </a:lvl1pPr>
            <a:lvl2pPr>
              <a:defRPr sz="2800"/>
            </a:lvl2pPr>
          </a:lstStyle>
          <a:p>
            <a:pPr lvl="0"/>
            <a:r>
              <a:rPr lang="en-US"/>
              <a:t>Click to edit Master text styles</a:t>
            </a:r>
          </a:p>
          <a:p>
            <a:pPr lvl="1"/>
            <a:r>
              <a:rPr lang="en-US"/>
              <a:t>Second level</a:t>
            </a:r>
          </a:p>
        </p:txBody>
      </p:sp>
      <p:sp>
        <p:nvSpPr>
          <p:cNvPr id="4" name="Slide Number Placeholder 3">
            <a:extLst>
              <a:ext uri="{FF2B5EF4-FFF2-40B4-BE49-F238E27FC236}">
                <a16:creationId xmlns:a16="http://schemas.microsoft.com/office/drawing/2014/main" id="{CC9D5211-F6B9-42B5-8EA5-81EA7F24EA8B}"/>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50914931"/>
      </p:ext>
    </p:extLst>
  </p:cSld>
  <p:clrMapOvr>
    <a:masterClrMapping/>
  </p:clrMapOvr>
  <p:hf hd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2649"/>
            <a:ext cx="12191999" cy="6852702"/>
          </a:xfrm>
          <a:prstGeom prst="rect">
            <a:avLst/>
          </a:prstGeom>
          <a:solidFill>
            <a:srgbClr val="0C4A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1514475" y="5057774"/>
            <a:ext cx="10677525" cy="409576"/>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341319" y="3900876"/>
            <a:ext cx="2355839" cy="2380379"/>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3500437" y="5705051"/>
            <a:ext cx="8477250" cy="830997"/>
          </a:xfrm>
          <a:prstGeom prst="rect">
            <a:avLst/>
          </a:prstGeom>
          <a:noFill/>
        </p:spPr>
        <p:txBody>
          <a:bodyPr wrap="square" rtlCol="0">
            <a:spAutoFit/>
          </a:bodyPr>
          <a:lstStyle/>
          <a:p>
            <a:pPr algn="r"/>
            <a:r>
              <a:rPr lang="en-US" sz="2400" b="1">
                <a:solidFill>
                  <a:schemeClr val="bg1"/>
                </a:solidFill>
                <a:latin typeface="Arial" panose="020B0604020202020204" pitchFamily="34" charset="0"/>
                <a:cs typeface="Arial" panose="020B0604020202020204" pitchFamily="34" charset="0"/>
              </a:rPr>
              <a:t>CALIFORNIA DEPARTMENT OF EDUCATION</a:t>
            </a:r>
          </a:p>
          <a:p>
            <a:pPr algn="r"/>
            <a:r>
              <a:rPr lang="en-US" sz="2400">
                <a:solidFill>
                  <a:schemeClr val="bg1"/>
                </a:solidFill>
                <a:latin typeface="Arial" panose="020B0604020202020204" pitchFamily="34" charset="0"/>
                <a:cs typeface="Arial" panose="020B0604020202020204" pitchFamily="34" charset="0"/>
              </a:rPr>
              <a:t>Tony Thurmond, State Superintendent of Public Instruction</a:t>
            </a:r>
          </a:p>
        </p:txBody>
      </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341319" y="61041"/>
            <a:ext cx="11636368" cy="1329610"/>
          </a:xfrm>
        </p:spPr>
        <p:txBody>
          <a:bodyPr anchor="ctr"/>
          <a:lstStyle>
            <a:lvl1pPr algn="ctr">
              <a:defRPr sz="6000">
                <a:solidFill>
                  <a:srgbClr val="99FF99"/>
                </a:solidFill>
              </a:defRPr>
            </a:lvl1pPr>
          </a:lstStyle>
          <a:p>
            <a:r>
              <a:rPr lang="en-US"/>
              <a:t>Click to edit Master title style</a:t>
            </a:r>
          </a:p>
        </p:txBody>
      </p:sp>
      <p:sp>
        <p:nvSpPr>
          <p:cNvPr id="6" name="Content Placeholder 5">
            <a:extLst>
              <a:ext uri="{FF2B5EF4-FFF2-40B4-BE49-F238E27FC236}">
                <a16:creationId xmlns:a16="http://schemas.microsoft.com/office/drawing/2014/main" id="{EB539649-5F7A-4C9D-B668-07F1C88F2D0F}"/>
              </a:ext>
            </a:extLst>
          </p:cNvPr>
          <p:cNvSpPr>
            <a:spLocks noGrp="1"/>
          </p:cNvSpPr>
          <p:nvPr>
            <p:ph sz="quarter" idx="10"/>
          </p:nvPr>
        </p:nvSpPr>
        <p:spPr>
          <a:xfrm>
            <a:off x="1854200" y="1566863"/>
            <a:ext cx="10123488" cy="3171825"/>
          </a:xfrm>
        </p:spPr>
        <p:txBody>
          <a:bodyPr/>
          <a:lstStyle>
            <a:lvl1pPr>
              <a:defRPr>
                <a:solidFill>
                  <a:schemeClr val="bg1"/>
                </a:solidFill>
              </a:defRPr>
            </a:lvl1pPr>
            <a:lvl2pPr marL="685800" indent="-228600">
              <a:buFont typeface="Arial" panose="020B0604020202020204" pitchFamily="34" charset="0"/>
              <a:buChar char="‒"/>
              <a:defRPr sz="3000">
                <a:solidFill>
                  <a:schemeClr val="bg1"/>
                </a:solidFill>
              </a:defRPr>
            </a:lvl2pPr>
            <a:lvl3pPr marL="1143000" indent="-228600">
              <a:buFont typeface="Courier New" panose="02070309020205020404" pitchFamily="49" charset="0"/>
              <a:buChar char="o"/>
              <a:defRPr sz="2800">
                <a:solidFill>
                  <a:schemeClr val="bg1"/>
                </a:solidFill>
              </a:defRPr>
            </a:lvl3pPr>
            <a:lvl4pPr marL="1600200" indent="-228600">
              <a:buFont typeface="Wingdings" panose="05000000000000000000" pitchFamily="2" charset="2"/>
              <a:buChar char="§"/>
              <a:defRPr sz="2600">
                <a:solidFill>
                  <a:schemeClr val="bg1"/>
                </a:solidFill>
              </a:defRPr>
            </a:lvl4pPr>
            <a:lvl5pPr marL="2057400" indent="-228600">
              <a:buFont typeface="Wingdings" panose="05000000000000000000" pitchFamily="2" charset="2"/>
              <a:buChar char="v"/>
              <a:defRPr sz="2400">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02010982"/>
      </p:ext>
    </p:extLst>
  </p:cSld>
  <p:clrMapOvr>
    <a:masterClrMapping/>
  </p:clrMapOvr>
  <p:hf hdr="0" dt="0"/>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2649"/>
            <a:ext cx="12191999" cy="6852702"/>
          </a:xfrm>
          <a:prstGeom prst="rect">
            <a:avLst/>
          </a:prstGeom>
          <a:solidFill>
            <a:srgbClr val="0C4A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1514475" y="5057774"/>
            <a:ext cx="10677525" cy="409576"/>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341319" y="3900876"/>
            <a:ext cx="2355839" cy="2380379"/>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3500437" y="5705051"/>
            <a:ext cx="8477250" cy="830997"/>
          </a:xfrm>
          <a:prstGeom prst="rect">
            <a:avLst/>
          </a:prstGeom>
          <a:noFill/>
        </p:spPr>
        <p:txBody>
          <a:bodyPr wrap="square" rtlCol="0">
            <a:spAutoFit/>
          </a:bodyPr>
          <a:lstStyle/>
          <a:p>
            <a:pPr algn="r"/>
            <a:r>
              <a:rPr lang="en-US" sz="2400" b="1">
                <a:solidFill>
                  <a:schemeClr val="bg1"/>
                </a:solidFill>
                <a:latin typeface="Arial" panose="020B0604020202020204" pitchFamily="34" charset="0"/>
                <a:cs typeface="Arial" panose="020B0604020202020204" pitchFamily="34" charset="0"/>
              </a:rPr>
              <a:t>CALIFORNIA DEPARTMENT OF EDUCATION</a:t>
            </a:r>
          </a:p>
          <a:p>
            <a:pPr algn="r"/>
            <a:r>
              <a:rPr lang="en-US" sz="2400">
                <a:solidFill>
                  <a:schemeClr val="bg1"/>
                </a:solidFill>
                <a:latin typeface="Arial" panose="020B0604020202020204" pitchFamily="34" charset="0"/>
                <a:cs typeface="Arial" panose="020B0604020202020204" pitchFamily="34" charset="0"/>
              </a:rPr>
              <a:t>Tony Thurmond, State Superintendent of Public Instruction</a:t>
            </a:r>
          </a:p>
        </p:txBody>
      </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341319" y="61041"/>
            <a:ext cx="11636368" cy="1329610"/>
          </a:xfrm>
        </p:spPr>
        <p:txBody>
          <a:bodyPr anchor="ctr"/>
          <a:lstStyle>
            <a:lvl1pPr algn="ctr">
              <a:defRPr sz="6000">
                <a:solidFill>
                  <a:schemeClr val="bg1"/>
                </a:solidFill>
              </a:defRPr>
            </a:lvl1pPr>
          </a:lstStyle>
          <a:p>
            <a:r>
              <a:rPr lang="en-US"/>
              <a:t>Click to edit Master title style</a:t>
            </a:r>
          </a:p>
        </p:txBody>
      </p:sp>
      <p:sp>
        <p:nvSpPr>
          <p:cNvPr id="6" name="Content Placeholder 5">
            <a:extLst>
              <a:ext uri="{FF2B5EF4-FFF2-40B4-BE49-F238E27FC236}">
                <a16:creationId xmlns:a16="http://schemas.microsoft.com/office/drawing/2014/main" id="{EB539649-5F7A-4C9D-B668-07F1C88F2D0F}"/>
              </a:ext>
            </a:extLst>
          </p:cNvPr>
          <p:cNvSpPr>
            <a:spLocks noGrp="1"/>
          </p:cNvSpPr>
          <p:nvPr>
            <p:ph sz="quarter" idx="10"/>
          </p:nvPr>
        </p:nvSpPr>
        <p:spPr>
          <a:xfrm>
            <a:off x="1854200" y="1566863"/>
            <a:ext cx="10123488" cy="3171825"/>
          </a:xfrm>
        </p:spPr>
        <p:txBody>
          <a:bodyPr/>
          <a:lstStyle>
            <a:lvl1pPr marL="228600" indent="-228600">
              <a:buFont typeface="Arial" panose="020B0604020202020204" pitchFamily="34" charset="0"/>
              <a:buChar char="•"/>
              <a:defRPr>
                <a:solidFill>
                  <a:schemeClr val="bg1"/>
                </a:solidFill>
              </a:defRPr>
            </a:lvl1pPr>
            <a:lvl2pPr marL="685800" indent="-228600">
              <a:buFont typeface="Arial" panose="020B0604020202020204" pitchFamily="34" charset="0"/>
              <a:buChar char="•"/>
              <a:defRPr sz="3000">
                <a:solidFill>
                  <a:schemeClr val="bg1"/>
                </a:solidFill>
              </a:defRPr>
            </a:lvl2pPr>
            <a:lvl3pPr marL="1143000" indent="-228600">
              <a:buFont typeface="Arial" panose="020B0604020202020204" pitchFamily="34" charset="0"/>
              <a:buChar char="•"/>
              <a:defRPr sz="2800">
                <a:solidFill>
                  <a:schemeClr val="bg1"/>
                </a:solidFill>
              </a:defRPr>
            </a:lvl3pPr>
            <a:lvl4pPr marL="1600200" indent="-228600">
              <a:buFont typeface="Arial" panose="020B0604020202020204" pitchFamily="34" charset="0"/>
              <a:buChar char="•"/>
              <a:defRPr sz="2600">
                <a:solidFill>
                  <a:schemeClr val="bg1"/>
                </a:solidFill>
              </a:defRPr>
            </a:lvl4pPr>
            <a:lvl5pPr marL="2057400" indent="-228600">
              <a:buFont typeface="Arial" panose="020B0604020202020204" pitchFamily="34" charset="0"/>
              <a:buChar char="•"/>
              <a:defRPr sz="2400">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02010982"/>
      </p:ext>
    </p:extLst>
  </p:cSld>
  <p:clrMapOvr>
    <a:masterClrMapping/>
  </p:clrMapOvr>
  <p:hf hd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4422866"/>
          </a:xfrm>
        </p:spPr>
        <p:txBody>
          <a:bodyPr>
            <a:normAutofit/>
          </a:bodyPr>
          <a:lstStyle>
            <a:lvl1pPr>
              <a:defRPr sz="3200"/>
            </a:lvl1pPr>
            <a:lvl2pPr>
              <a:defRPr sz="2800"/>
            </a:lvl2pPr>
          </a:lstStyle>
          <a:p>
            <a:pPr lvl="0"/>
            <a:r>
              <a:rPr lang="en-US"/>
              <a:t>Click to edit Master text styles</a:t>
            </a:r>
          </a:p>
          <a:p>
            <a:pPr lvl="1"/>
            <a:r>
              <a:rPr lang="en-US"/>
              <a:t>Second level</a:t>
            </a:r>
          </a:p>
        </p:txBody>
      </p:sp>
      <p:sp>
        <p:nvSpPr>
          <p:cNvPr id="4" name="Slide Number Placeholder 3">
            <a:extLst>
              <a:ext uri="{FF2B5EF4-FFF2-40B4-BE49-F238E27FC236}">
                <a16:creationId xmlns:a16="http://schemas.microsoft.com/office/drawing/2014/main" id="{CC9D5211-F6B9-42B5-8EA5-81EA7F24EA8B}"/>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50914931"/>
      </p:ext>
    </p:extLst>
  </p:cSld>
  <p:clrMapOvr>
    <a:masterClrMapping/>
  </p:clrMapOvr>
  <p:hf hdr="0" dt="0"/>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4409803"/>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4409804"/>
          </a:xfrm>
        </p:spPr>
        <p:txBody>
          <a:bodyPr/>
          <a:lstStyle/>
          <a:p>
            <a:pPr lvl="0"/>
            <a:r>
              <a:rPr lang="en-US"/>
              <a:t>Click to edit Master text styles</a:t>
            </a:r>
          </a:p>
          <a:p>
            <a:pPr lvl="1"/>
            <a:r>
              <a:rPr lang="en-US"/>
              <a:t>Second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3030112418"/>
      </p:ext>
    </p:extLst>
  </p:cSld>
  <p:clrMapOvr>
    <a:masterClrMapping/>
  </p:clrMapOvr>
  <p:hf hdr="0" dt="0"/>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4422866"/>
          </a:xfrm>
        </p:spPr>
        <p:txBody>
          <a:bodyPr>
            <a:normAutofit/>
          </a:bodyPr>
          <a:lstStyle>
            <a:lvl1pPr>
              <a:defRPr sz="3200"/>
            </a:lvl1pPr>
            <a:lvl2pPr>
              <a:defRPr sz="2800"/>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a:extLst>
              <a:ext uri="{FF2B5EF4-FFF2-40B4-BE49-F238E27FC236}">
                <a16:creationId xmlns:a16="http://schemas.microsoft.com/office/drawing/2014/main" id="{CC9D5211-F6B9-42B5-8EA5-81EA7F24EA8B}"/>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50914931"/>
      </p:ext>
    </p:extLst>
  </p:cSld>
  <p:clrMapOvr>
    <a:masterClrMapping/>
  </p:clrMapOvr>
  <p:hf hdr="0" dt="0"/>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2649"/>
            <a:ext cx="12191999" cy="6852702"/>
          </a:xfrm>
          <a:prstGeom prst="rect">
            <a:avLst/>
          </a:prstGeom>
          <a:solidFill>
            <a:srgbClr val="0C4A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1514475" y="5057774"/>
            <a:ext cx="10677525" cy="409576"/>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341319" y="3900876"/>
            <a:ext cx="2355839" cy="2380379"/>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3500437" y="5705051"/>
            <a:ext cx="8477250" cy="830997"/>
          </a:xfrm>
          <a:prstGeom prst="rect">
            <a:avLst/>
          </a:prstGeom>
          <a:noFill/>
        </p:spPr>
        <p:txBody>
          <a:bodyPr wrap="square" rtlCol="0">
            <a:spAutoFit/>
          </a:bodyPr>
          <a:lstStyle/>
          <a:p>
            <a:pPr algn="r"/>
            <a:r>
              <a:rPr lang="en-US" sz="2400" b="1">
                <a:solidFill>
                  <a:schemeClr val="bg1"/>
                </a:solidFill>
                <a:latin typeface="Arial" panose="020B0604020202020204" pitchFamily="34" charset="0"/>
                <a:cs typeface="Arial" panose="020B0604020202020204" pitchFamily="34" charset="0"/>
              </a:rPr>
              <a:t>CALIFORNIA DEPARTMENT OF EDUCATION</a:t>
            </a:r>
          </a:p>
          <a:p>
            <a:pPr algn="r"/>
            <a:r>
              <a:rPr lang="en-US" sz="2400">
                <a:solidFill>
                  <a:schemeClr val="bg1"/>
                </a:solidFill>
                <a:latin typeface="Arial" panose="020B0604020202020204" pitchFamily="34" charset="0"/>
                <a:cs typeface="Arial" panose="020B0604020202020204" pitchFamily="34" charset="0"/>
              </a:rPr>
              <a:t>Tony Thurmond, State Superintendent of Public Instruction</a:t>
            </a:r>
          </a:p>
        </p:txBody>
      </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341319" y="61041"/>
            <a:ext cx="11636368" cy="1329610"/>
          </a:xfrm>
        </p:spPr>
        <p:txBody>
          <a:bodyPr anchor="ctr"/>
          <a:lstStyle>
            <a:lvl1pPr algn="ctr">
              <a:defRPr sz="6000">
                <a:solidFill>
                  <a:schemeClr val="bg1"/>
                </a:solidFill>
              </a:defRPr>
            </a:lvl1pPr>
          </a:lstStyle>
          <a:p>
            <a:r>
              <a:rPr lang="en-US"/>
              <a:t>Click to edit Master title style</a:t>
            </a:r>
          </a:p>
        </p:txBody>
      </p:sp>
      <p:sp>
        <p:nvSpPr>
          <p:cNvPr id="6" name="Content Placeholder 5">
            <a:extLst>
              <a:ext uri="{FF2B5EF4-FFF2-40B4-BE49-F238E27FC236}">
                <a16:creationId xmlns:a16="http://schemas.microsoft.com/office/drawing/2014/main" id="{EB539649-5F7A-4C9D-B668-07F1C88F2D0F}"/>
              </a:ext>
            </a:extLst>
          </p:cNvPr>
          <p:cNvSpPr>
            <a:spLocks noGrp="1"/>
          </p:cNvSpPr>
          <p:nvPr>
            <p:ph sz="quarter" idx="10"/>
          </p:nvPr>
        </p:nvSpPr>
        <p:spPr>
          <a:xfrm>
            <a:off x="1854200" y="1566863"/>
            <a:ext cx="10123488" cy="3171825"/>
          </a:xfrm>
        </p:spPr>
        <p:txBody>
          <a:bodyPr/>
          <a:lstStyle>
            <a:lvl1pPr marL="228600" indent="-228600">
              <a:buFont typeface="Arial" panose="020B0604020202020204" pitchFamily="34" charset="0"/>
              <a:buChar char="•"/>
              <a:defRPr>
                <a:solidFill>
                  <a:schemeClr val="bg1"/>
                </a:solidFill>
              </a:defRPr>
            </a:lvl1pPr>
            <a:lvl2pPr marL="685800" indent="-228600">
              <a:buFont typeface="Arial" panose="020B0604020202020204" pitchFamily="34" charset="0"/>
              <a:buChar char="•"/>
              <a:defRPr sz="3000">
                <a:solidFill>
                  <a:schemeClr val="bg1"/>
                </a:solidFill>
              </a:defRPr>
            </a:lvl2pPr>
            <a:lvl3pPr marL="1143000" indent="-228600">
              <a:buFont typeface="Arial" panose="020B0604020202020204" pitchFamily="34" charset="0"/>
              <a:buChar char="•"/>
              <a:defRPr sz="2800">
                <a:solidFill>
                  <a:schemeClr val="bg1"/>
                </a:solidFill>
              </a:defRPr>
            </a:lvl3pPr>
            <a:lvl4pPr marL="1600200" indent="-228600">
              <a:buFont typeface="Arial" panose="020B0604020202020204" pitchFamily="34" charset="0"/>
              <a:buChar char="•"/>
              <a:defRPr sz="2600">
                <a:solidFill>
                  <a:schemeClr val="bg1"/>
                </a:solidFill>
              </a:defRPr>
            </a:lvl4pPr>
            <a:lvl5pPr marL="2057400" indent="-228600">
              <a:buFont typeface="Arial" panose="020B0604020202020204" pitchFamily="34" charset="0"/>
              <a:buChar char="•"/>
              <a:defRPr sz="2400">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02010982"/>
      </p:ext>
    </p:extLst>
  </p:cSld>
  <p:clrMapOvr>
    <a:masterClrMapping/>
  </p:clrMapOvr>
  <p:hf hdr="0" dt="0"/>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4409803"/>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4409804"/>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3030112418"/>
      </p:ext>
    </p:extLst>
  </p:cSld>
  <p:clrMapOvr>
    <a:masterClrMapping/>
  </p:clrMapOvr>
  <p:hf hdr="0" dt="0"/>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397157-E2D8-4A79-B927-A9CF00A4E59C}"/>
              </a:ext>
            </a:extLst>
          </p:cNvPr>
          <p:cNvSpPr>
            <a:spLocks noGrp="1"/>
          </p:cNvSpPr>
          <p:nvPr>
            <p:ph type="title"/>
          </p:nvPr>
        </p:nvSpPr>
        <p:spPr/>
        <p:txBody>
          <a:bodyPr/>
          <a:lstStyle/>
          <a:p>
            <a:r>
              <a:rPr lang="en-US"/>
              <a:t>Click to edit Master title style</a:t>
            </a:r>
          </a:p>
        </p:txBody>
      </p:sp>
      <p:sp>
        <p:nvSpPr>
          <p:cNvPr id="5" name="Content Placeholder 4">
            <a:extLst>
              <a:ext uri="{FF2B5EF4-FFF2-40B4-BE49-F238E27FC236}">
                <a16:creationId xmlns:a16="http://schemas.microsoft.com/office/drawing/2014/main" id="{B135E358-2197-48B2-9A26-4B6D1F40DAEF}"/>
              </a:ext>
            </a:extLst>
          </p:cNvPr>
          <p:cNvSpPr>
            <a:spLocks noGrp="1"/>
          </p:cNvSpPr>
          <p:nvPr>
            <p:ph sz="quarter" idx="11"/>
          </p:nvPr>
        </p:nvSpPr>
        <p:spPr>
          <a:xfrm>
            <a:off x="279400" y="1839913"/>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Content Placeholder 6">
            <a:extLst>
              <a:ext uri="{FF2B5EF4-FFF2-40B4-BE49-F238E27FC236}">
                <a16:creationId xmlns:a16="http://schemas.microsoft.com/office/drawing/2014/main" id="{240157CF-C48E-48AD-8925-20983337A9A2}"/>
              </a:ext>
            </a:extLst>
          </p:cNvPr>
          <p:cNvSpPr>
            <a:spLocks noGrp="1"/>
          </p:cNvSpPr>
          <p:nvPr>
            <p:ph sz="quarter" idx="12"/>
          </p:nvPr>
        </p:nvSpPr>
        <p:spPr>
          <a:xfrm>
            <a:off x="4324350" y="1839913"/>
            <a:ext cx="284003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Content Placeholder 4">
            <a:extLst>
              <a:ext uri="{FF2B5EF4-FFF2-40B4-BE49-F238E27FC236}">
                <a16:creationId xmlns:a16="http://schemas.microsoft.com/office/drawing/2014/main" id="{65AE4EE2-60BD-4146-90ED-AD7B882E4F97}"/>
              </a:ext>
            </a:extLst>
          </p:cNvPr>
          <p:cNvSpPr>
            <a:spLocks noGrp="1"/>
          </p:cNvSpPr>
          <p:nvPr>
            <p:ph sz="quarter" idx="13"/>
          </p:nvPr>
        </p:nvSpPr>
        <p:spPr>
          <a:xfrm>
            <a:off x="8189912" y="1992313"/>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Slide Number Placeholder 2">
            <a:extLst>
              <a:ext uri="{FF2B5EF4-FFF2-40B4-BE49-F238E27FC236}">
                <a16:creationId xmlns:a16="http://schemas.microsoft.com/office/drawing/2014/main" id="{3D760ECB-197D-4597-B97F-D5D29B0131E8}"/>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9" name="Content Placeholder 4">
            <a:extLst>
              <a:ext uri="{FF2B5EF4-FFF2-40B4-BE49-F238E27FC236}">
                <a16:creationId xmlns:a16="http://schemas.microsoft.com/office/drawing/2014/main" id="{3D07944D-C9BC-4802-887A-2451CC208321}"/>
              </a:ext>
            </a:extLst>
          </p:cNvPr>
          <p:cNvSpPr>
            <a:spLocks noGrp="1"/>
          </p:cNvSpPr>
          <p:nvPr>
            <p:ph sz="quarter" idx="14"/>
          </p:nvPr>
        </p:nvSpPr>
        <p:spPr>
          <a:xfrm>
            <a:off x="369094" y="3830881"/>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38764562"/>
      </p:ext>
    </p:extLst>
  </p:cSld>
  <p:clrMapOvr>
    <a:masterClrMapping/>
  </p:clrMapOvr>
  <p:hf hdr="0" dt="0"/>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hree content placehol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773323-0A4B-4291-A37F-4135FE20B5B3}"/>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6D34D7B9-365F-4C6A-B80F-15C87BBCFB65}"/>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5" name="Content Placeholder 4">
            <a:extLst>
              <a:ext uri="{FF2B5EF4-FFF2-40B4-BE49-F238E27FC236}">
                <a16:creationId xmlns:a16="http://schemas.microsoft.com/office/drawing/2014/main" id="{6207E85D-F070-4B7F-9FE4-CDAEB177FCD2}"/>
              </a:ext>
            </a:extLst>
          </p:cNvPr>
          <p:cNvSpPr>
            <a:spLocks noGrp="1"/>
          </p:cNvSpPr>
          <p:nvPr>
            <p:ph sz="quarter" idx="11"/>
          </p:nvPr>
        </p:nvSpPr>
        <p:spPr>
          <a:xfrm>
            <a:off x="447919" y="1714500"/>
            <a:ext cx="5003311" cy="2286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Content Placeholder 6">
            <a:extLst>
              <a:ext uri="{FF2B5EF4-FFF2-40B4-BE49-F238E27FC236}">
                <a16:creationId xmlns:a16="http://schemas.microsoft.com/office/drawing/2014/main" id="{1BB35A39-33A5-4793-8D4D-18E01C325437}"/>
              </a:ext>
            </a:extLst>
          </p:cNvPr>
          <p:cNvSpPr>
            <a:spLocks noGrp="1"/>
          </p:cNvSpPr>
          <p:nvPr>
            <p:ph sz="quarter" idx="12"/>
          </p:nvPr>
        </p:nvSpPr>
        <p:spPr>
          <a:xfrm>
            <a:off x="6102350" y="1749425"/>
            <a:ext cx="5476875" cy="246221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937DBBE6-0E4C-4A49-A93B-C4312111E2EF}"/>
              </a:ext>
            </a:extLst>
          </p:cNvPr>
          <p:cNvSpPr>
            <a:spLocks noGrp="1"/>
          </p:cNvSpPr>
          <p:nvPr>
            <p:ph sz="quarter" idx="13"/>
          </p:nvPr>
        </p:nvSpPr>
        <p:spPr>
          <a:xfrm>
            <a:off x="2619375" y="4343400"/>
            <a:ext cx="6076950" cy="19526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3927544"/>
      </p:ext>
    </p:extLst>
  </p:cSld>
  <p:clrMapOvr>
    <a:masterClrMapping/>
  </p:clrMapOvr>
  <p:hf hdr="0" dt="0"/>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Four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58900"/>
            <a:ext cx="5852160" cy="2403649"/>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2424250"/>
          </a:xfrm>
        </p:spPr>
        <p:txBody>
          <a:bodyPr/>
          <a:lstStyle/>
          <a:p>
            <a:pPr lvl="0"/>
            <a:r>
              <a:rPr lang="en-US"/>
              <a:t>Click to edit Master text styles</a:t>
            </a:r>
          </a:p>
          <a:p>
            <a:pPr lvl="1"/>
            <a:r>
              <a:rPr lang="en-US"/>
              <a:t>Second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7" name="Content Placeholder 6">
            <a:extLst>
              <a:ext uri="{FF2B5EF4-FFF2-40B4-BE49-F238E27FC236}">
                <a16:creationId xmlns:a16="http://schemas.microsoft.com/office/drawing/2014/main" id="{46BDE543-094E-40E0-BF3B-8C1FBBCF3222}"/>
              </a:ext>
            </a:extLst>
          </p:cNvPr>
          <p:cNvSpPr>
            <a:spLocks noGrp="1"/>
          </p:cNvSpPr>
          <p:nvPr>
            <p:ph sz="quarter" idx="11"/>
          </p:nvPr>
        </p:nvSpPr>
        <p:spPr>
          <a:xfrm>
            <a:off x="152400"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ADAC9E9C-0CC5-42F6-926A-496D9EA65C5C}"/>
              </a:ext>
            </a:extLst>
          </p:cNvPr>
          <p:cNvSpPr>
            <a:spLocks noGrp="1"/>
          </p:cNvSpPr>
          <p:nvPr>
            <p:ph sz="quarter" idx="12"/>
          </p:nvPr>
        </p:nvSpPr>
        <p:spPr>
          <a:xfrm>
            <a:off x="6188075"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21755682"/>
      </p:ext>
    </p:extLst>
  </p:cSld>
  <p:clrMapOvr>
    <a:masterClrMapping/>
  </p:clrMapOvr>
  <p:hf hdr="0" dt="0"/>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Four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58900"/>
            <a:ext cx="5852160" cy="2403649"/>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2424250"/>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7" name="Content Placeholder 6">
            <a:extLst>
              <a:ext uri="{FF2B5EF4-FFF2-40B4-BE49-F238E27FC236}">
                <a16:creationId xmlns:a16="http://schemas.microsoft.com/office/drawing/2014/main" id="{46BDE543-094E-40E0-BF3B-8C1FBBCF3222}"/>
              </a:ext>
            </a:extLst>
          </p:cNvPr>
          <p:cNvSpPr>
            <a:spLocks noGrp="1"/>
          </p:cNvSpPr>
          <p:nvPr>
            <p:ph sz="quarter" idx="11"/>
          </p:nvPr>
        </p:nvSpPr>
        <p:spPr>
          <a:xfrm>
            <a:off x="152400"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ADAC9E9C-0CC5-42F6-926A-496D9EA65C5C}"/>
              </a:ext>
            </a:extLst>
          </p:cNvPr>
          <p:cNvSpPr>
            <a:spLocks noGrp="1"/>
          </p:cNvSpPr>
          <p:nvPr>
            <p:ph sz="quarter" idx="12"/>
          </p:nvPr>
        </p:nvSpPr>
        <p:spPr>
          <a:xfrm>
            <a:off x="6188075"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21755682"/>
      </p:ext>
    </p:extLst>
  </p:cSld>
  <p:clrMapOvr>
    <a:masterClrMapping/>
  </p:clrMapOvr>
  <p:hf hdr="0" dt="0"/>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930BA-4F69-484D-94CF-A12CFCB3A57C}"/>
              </a:ext>
            </a:extLst>
          </p:cNvPr>
          <p:cNvSpPr>
            <a:spLocks noGrp="1"/>
          </p:cNvSpPr>
          <p:nvPr>
            <p:ph type="title"/>
          </p:nvPr>
        </p:nvSpPr>
        <p:spPr>
          <a:xfrm>
            <a:off x="152400" y="832449"/>
            <a:ext cx="11887200" cy="1325563"/>
          </a:xfrm>
        </p:spPr>
        <p:txBody>
          <a:bodyPr/>
          <a:lstStyle/>
          <a:p>
            <a:r>
              <a:rPr lang="en-US"/>
              <a:t>Click to edit Master title style</a:t>
            </a:r>
          </a:p>
        </p:txBody>
      </p:sp>
      <p:pic>
        <p:nvPicPr>
          <p:cNvPr id="3" name="Picture 2" descr="The official seal of the California Department of Education">
            <a:extLst>
              <a:ext uri="{FF2B5EF4-FFF2-40B4-BE49-F238E27FC236}">
                <a16:creationId xmlns:a16="http://schemas.microsoft.com/office/drawing/2014/main" id="{9327F4AD-5BBF-43C4-AF18-70C77C96173A}"/>
              </a:ext>
            </a:extLst>
          </p:cNvPr>
          <p:cNvPicPr>
            <a:picLocks noChangeAspect="1"/>
          </p:cNvPicPr>
          <p:nvPr userDrawn="1"/>
        </p:nvPicPr>
        <p:blipFill>
          <a:blip r:embed="rId2"/>
          <a:stretch>
            <a:fillRect/>
          </a:stretch>
        </p:blipFill>
        <p:spPr>
          <a:xfrm>
            <a:off x="4918081" y="2448361"/>
            <a:ext cx="2355839" cy="2380379"/>
          </a:xfrm>
          <a:prstGeom prst="rect">
            <a:avLst/>
          </a:prstGeom>
        </p:spPr>
      </p:pic>
      <p:sp>
        <p:nvSpPr>
          <p:cNvPr id="4" name="Slide Number Placeholder 3">
            <a:extLst>
              <a:ext uri="{FF2B5EF4-FFF2-40B4-BE49-F238E27FC236}">
                <a16:creationId xmlns:a16="http://schemas.microsoft.com/office/drawing/2014/main" id="{FBA6C063-05E6-4B81-9F11-8D8832737097}"/>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67729107"/>
      </p:ext>
    </p:extLst>
  </p:cSld>
  <p:clrMapOvr>
    <a:masterClrMapping/>
  </p:clrMapOvr>
  <p:hf hdr="0" dt="0"/>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itle only slide 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CD2F62-2E1A-415E-8588-0D10ECAD5188}"/>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963B0444-9EC7-4457-9BF5-9298D13FA21D}"/>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1943978384"/>
      </p:ext>
    </p:extLst>
  </p:cSld>
  <p:clrMapOvr>
    <a:masterClrMapping/>
  </p:clrMapOvr>
  <p:hf hdr="0" dt="0"/>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5298"/>
            <a:ext cx="12191999" cy="685270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4" name="Group 23">
            <a:extLst>
              <a:ext uri="{FF2B5EF4-FFF2-40B4-BE49-F238E27FC236}">
                <a16:creationId xmlns:a16="http://schemas.microsoft.com/office/drawing/2014/main" id="{CC35A081-3005-4A0A-8613-6F350DD754D9}"/>
              </a:ext>
            </a:extLst>
          </p:cNvPr>
          <p:cNvGrpSpPr/>
          <p:nvPr userDrawn="1"/>
        </p:nvGrpSpPr>
        <p:grpSpPr>
          <a:xfrm>
            <a:off x="0" y="990600"/>
            <a:ext cx="12192000" cy="4645492"/>
            <a:chOff x="0" y="990600"/>
            <a:chExt cx="12192000" cy="4645492"/>
          </a:xfrm>
        </p:grpSpPr>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0" y="990600"/>
              <a:ext cx="12191999" cy="4462612"/>
            </a:xfrm>
            <a:prstGeom prst="rect">
              <a:avLst/>
            </a:prstGeom>
            <a:solidFill>
              <a:srgbClr val="0C4A6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158AE10-268E-471E-AD35-10FC854F29EF}"/>
                </a:ext>
              </a:extLst>
            </p:cNvPr>
            <p:cNvSpPr>
              <a:spLocks/>
            </p:cNvSpPr>
            <p:nvPr userDrawn="1"/>
          </p:nvSpPr>
          <p:spPr>
            <a:xfrm>
              <a:off x="1" y="5453212"/>
              <a:ext cx="12191999" cy="182880"/>
            </a:xfrm>
            <a:prstGeom prst="rect">
              <a:avLst/>
            </a:prstGeom>
            <a:solidFill>
              <a:srgbClr val="ED8B6F"/>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1" name="Group 20">
            <a:extLst>
              <a:ext uri="{FF2B5EF4-FFF2-40B4-BE49-F238E27FC236}">
                <a16:creationId xmlns:a16="http://schemas.microsoft.com/office/drawing/2014/main" id="{4BACA4FE-73B4-4E69-9F95-2126EED44CD0}"/>
              </a:ext>
            </a:extLst>
          </p:cNvPr>
          <p:cNvGrpSpPr/>
          <p:nvPr userDrawn="1"/>
        </p:nvGrpSpPr>
        <p:grpSpPr>
          <a:xfrm>
            <a:off x="152397" y="161925"/>
            <a:ext cx="11887200" cy="6462519"/>
            <a:chOff x="152397" y="161925"/>
            <a:chExt cx="11887200" cy="6462519"/>
          </a:xfrm>
        </p:grpSpPr>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5276651" y="161925"/>
              <a:ext cx="1638692" cy="1655762"/>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152397" y="5793447"/>
              <a:ext cx="11887200" cy="830997"/>
            </a:xfrm>
            <a:prstGeom prst="rect">
              <a:avLst/>
            </a:prstGeom>
            <a:noFill/>
          </p:spPr>
          <p:txBody>
            <a:bodyPr wrap="square" rtlCol="0">
              <a:spAutoFit/>
            </a:bodyPr>
            <a:lstStyle/>
            <a:p>
              <a:pPr algn="ctr"/>
              <a:r>
                <a:rPr lang="en-US" sz="2400" b="1">
                  <a:solidFill>
                    <a:srgbClr val="0C4A6D"/>
                  </a:solidFill>
                  <a:latin typeface="Arial" panose="020B0604020202020204" pitchFamily="34" charset="0"/>
                  <a:cs typeface="Arial" panose="020B0604020202020204" pitchFamily="34" charset="0"/>
                </a:rPr>
                <a:t>CALIFORNIA DEPARTMENT OF EDUCATION</a:t>
              </a:r>
            </a:p>
            <a:p>
              <a:pPr algn="ctr"/>
              <a:r>
                <a:rPr lang="en-US" sz="2400">
                  <a:solidFill>
                    <a:srgbClr val="0C4A6D"/>
                  </a:solidFill>
                  <a:latin typeface="Arial" panose="020B0604020202020204" pitchFamily="34" charset="0"/>
                  <a:cs typeface="Arial" panose="020B0604020202020204" pitchFamily="34" charset="0"/>
                </a:rPr>
                <a:t>Tony Thurmond, State Superintendent of Public Instruction</a:t>
              </a:r>
            </a:p>
          </p:txBody>
        </p:sp>
      </p:gr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1524000" y="2514600"/>
            <a:ext cx="9144000" cy="1828800"/>
          </a:xfrm>
        </p:spPr>
        <p:txBody>
          <a:bodyPr anchor="ctr"/>
          <a:lstStyle>
            <a:lvl1pPr algn="ctr">
              <a:defRPr sz="6000">
                <a:solidFill>
                  <a:schemeClr val="bg1"/>
                </a:solidFill>
              </a:defRPr>
            </a:lvl1pPr>
          </a:lstStyle>
          <a:p>
            <a:r>
              <a:rPr lang="en-US"/>
              <a:t>Click to edit Master title style</a:t>
            </a:r>
          </a:p>
        </p:txBody>
      </p:sp>
      <p:sp>
        <p:nvSpPr>
          <p:cNvPr id="3" name="Slide Number Placeholder 2">
            <a:extLst>
              <a:ext uri="{FF2B5EF4-FFF2-40B4-BE49-F238E27FC236}">
                <a16:creationId xmlns:a16="http://schemas.microsoft.com/office/drawing/2014/main" id="{3F149D05-DD72-47E2-AC34-B09AF83C270B}"/>
              </a:ext>
            </a:extLst>
          </p:cNvPr>
          <p:cNvSpPr>
            <a:spLocks noGrp="1"/>
          </p:cNvSpPr>
          <p:nvPr>
            <p:ph type="sldNum" sz="quarter" idx="10"/>
          </p:nvPr>
        </p:nvSpPr>
        <p:spPr/>
        <p:txBody>
          <a:bodyPr/>
          <a:lstStyle>
            <a:lvl1pPr>
              <a:defRPr>
                <a:solidFill>
                  <a:srgbClr val="0C4A6D"/>
                </a:solidFill>
              </a:defRPr>
            </a:lvl1pPr>
          </a:lstStyle>
          <a:p>
            <a:fld id="{434DB716-4346-4392-B904-40164E6AF3ED}" type="slidenum">
              <a:rPr lang="en-US" smtClean="0"/>
              <a:pPr/>
              <a:t>‹#›</a:t>
            </a:fld>
            <a:endParaRPr lang="en-US"/>
          </a:p>
        </p:txBody>
      </p:sp>
    </p:spTree>
    <p:extLst>
      <p:ext uri="{BB962C8B-B14F-4D97-AF65-F5344CB8AC3E}">
        <p14:creationId xmlns:p14="http://schemas.microsoft.com/office/powerpoint/2010/main" val="2253388607"/>
      </p:ext>
    </p:extLst>
  </p:cSld>
  <p:clrMapOvr>
    <a:masterClrMapping/>
  </p:clrMapOvr>
  <p:hf hdr="0" dt="0"/>
</p:sldLayout>
</file>

<file path=ppt/slideLayouts/slideLayout28.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normAutofit/>
          </a:bodyPr>
          <a:lstStyle>
            <a:lvl1pPr>
              <a:defRPr sz="3800"/>
            </a:lvl1pPr>
          </a:lstStyle>
          <a:p>
            <a:r>
              <a:rPr lang="en-US"/>
              <a:t>Click to edit Master title style</a:t>
            </a:r>
          </a:p>
        </p:txBody>
      </p:sp>
      <p:sp>
        <p:nvSpPr>
          <p:cNvPr id="5" name="Content Placeholder 4">
            <a:extLst>
              <a:ext uri="{FF2B5EF4-FFF2-40B4-BE49-F238E27FC236}">
                <a16:creationId xmlns:a16="http://schemas.microsoft.com/office/drawing/2014/main" id="{B1E7C28D-135E-4B02-B4F1-7CDE15AF0DB7}"/>
              </a:ext>
            </a:extLst>
          </p:cNvPr>
          <p:cNvSpPr>
            <a:spLocks noGrp="1"/>
          </p:cNvSpPr>
          <p:nvPr>
            <p:ph sz="quarter" idx="10"/>
          </p:nvPr>
        </p:nvSpPr>
        <p:spPr>
          <a:xfrm>
            <a:off x="340822" y="1795550"/>
            <a:ext cx="11851178" cy="4289366"/>
          </a:xfrm>
        </p:spPr>
        <p:txBody>
          <a:bodyPr/>
          <a:lstStyle>
            <a:lvl1pPr>
              <a:defRPr sz="3800"/>
            </a:lvl1pPr>
            <a:lvl2pPr>
              <a:defRPr sz="3200"/>
            </a:lvl2pPr>
            <a:lvl3pPr>
              <a:defRPr sz="2800">
                <a:solidFill>
                  <a:schemeClr val="bg1"/>
                </a:solidFill>
              </a:defRPr>
            </a:lvl3pPr>
            <a:lvl4pPr>
              <a:defRPr sz="2400">
                <a:solidFill>
                  <a:schemeClr val="bg1"/>
                </a:solidFill>
              </a:defRPr>
            </a:lvl4pPr>
            <a:lvl5pP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p:txBody>
      </p:sp>
      <p:sp>
        <p:nvSpPr>
          <p:cNvPr id="6" name="Slide Number Placeholder 5">
            <a:extLst>
              <a:ext uri="{FF2B5EF4-FFF2-40B4-BE49-F238E27FC236}">
                <a16:creationId xmlns:a16="http://schemas.microsoft.com/office/drawing/2014/main" id="{C542189E-7392-48F0-B5D7-BE45364960B9}"/>
              </a:ext>
            </a:extLst>
          </p:cNvPr>
          <p:cNvSpPr>
            <a:spLocks noGrp="1"/>
          </p:cNvSpPr>
          <p:nvPr>
            <p:ph type="sldNum" sz="quarter" idx="11"/>
          </p:nvPr>
        </p:nvSpPr>
        <p:spPr/>
        <p:txBody>
          <a:bodyPr/>
          <a:lstStyle/>
          <a:p>
            <a:r>
              <a:rPr lang="en-US"/>
              <a:t>1</a:t>
            </a:r>
          </a:p>
        </p:txBody>
      </p:sp>
    </p:spTree>
    <p:extLst>
      <p:ext uri="{BB962C8B-B14F-4D97-AF65-F5344CB8AC3E}">
        <p14:creationId xmlns:p14="http://schemas.microsoft.com/office/powerpoint/2010/main" val="46420606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930BA-4F69-484D-94CF-A12CFCB3A57C}"/>
              </a:ext>
            </a:extLst>
          </p:cNvPr>
          <p:cNvSpPr>
            <a:spLocks noGrp="1"/>
          </p:cNvSpPr>
          <p:nvPr>
            <p:ph type="title"/>
          </p:nvPr>
        </p:nvSpPr>
        <p:spPr>
          <a:xfrm>
            <a:off x="152400" y="832449"/>
            <a:ext cx="11887200" cy="1325563"/>
          </a:xfrm>
        </p:spPr>
        <p:txBody>
          <a:bodyPr/>
          <a:lstStyle/>
          <a:p>
            <a:r>
              <a:rPr lang="en-US"/>
              <a:t>Click to edit Master title style</a:t>
            </a:r>
          </a:p>
        </p:txBody>
      </p:sp>
      <p:pic>
        <p:nvPicPr>
          <p:cNvPr id="3" name="Picture 2" descr="The official seal of the California Department of Education">
            <a:extLst>
              <a:ext uri="{FF2B5EF4-FFF2-40B4-BE49-F238E27FC236}">
                <a16:creationId xmlns:a16="http://schemas.microsoft.com/office/drawing/2014/main" id="{9327F4AD-5BBF-43C4-AF18-70C77C96173A}"/>
              </a:ext>
            </a:extLst>
          </p:cNvPr>
          <p:cNvPicPr>
            <a:picLocks noChangeAspect="1"/>
          </p:cNvPicPr>
          <p:nvPr userDrawn="1"/>
        </p:nvPicPr>
        <p:blipFill>
          <a:blip r:embed="rId2"/>
          <a:stretch>
            <a:fillRect/>
          </a:stretch>
        </p:blipFill>
        <p:spPr>
          <a:xfrm>
            <a:off x="4918081" y="2448361"/>
            <a:ext cx="2355839" cy="2380379"/>
          </a:xfrm>
          <a:prstGeom prst="rect">
            <a:avLst/>
          </a:prstGeom>
        </p:spPr>
      </p:pic>
    </p:spTree>
    <p:extLst>
      <p:ext uri="{BB962C8B-B14F-4D97-AF65-F5344CB8AC3E}">
        <p14:creationId xmlns:p14="http://schemas.microsoft.com/office/powerpoint/2010/main" val="2526991564"/>
      </p:ext>
    </p:extLst>
  </p:cSld>
  <p:clrMapOvr>
    <a:masterClrMapping/>
  </p:clrMapOvr>
  <p:hf hdr="0" dt="0"/>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4422866"/>
          </a:xfrm>
        </p:spPr>
        <p:txBody>
          <a:bodyPr>
            <a:normAutofit/>
          </a:bodyPr>
          <a:lstStyle>
            <a:lvl1pPr>
              <a:defRPr sz="3200"/>
            </a:lvl1pPr>
            <a:lvl2pPr>
              <a:defRPr sz="2800"/>
            </a:lvl2pPr>
          </a:lstStyle>
          <a:p>
            <a:pPr lvl="0"/>
            <a:r>
              <a:rPr lang="en-US"/>
              <a:t>Click to edit Master text styles</a:t>
            </a:r>
          </a:p>
          <a:p>
            <a:pPr lvl="1"/>
            <a:r>
              <a:rPr lang="en-US"/>
              <a:t>Second level</a:t>
            </a:r>
          </a:p>
        </p:txBody>
      </p:sp>
      <p:sp>
        <p:nvSpPr>
          <p:cNvPr id="4" name="Slide Number Placeholder 3">
            <a:extLst>
              <a:ext uri="{FF2B5EF4-FFF2-40B4-BE49-F238E27FC236}">
                <a16:creationId xmlns:a16="http://schemas.microsoft.com/office/drawing/2014/main" id="{CC9D5211-F6B9-42B5-8EA5-81EA7F24EA8B}"/>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50914931"/>
      </p:ext>
    </p:extLst>
  </p:cSld>
  <p:clrMapOvr>
    <a:masterClrMapping/>
  </p:clrMapOvr>
  <p:hf hdr="0" dt="0"/>
</p:sldLayout>
</file>

<file path=ppt/slideLayouts/slideLayout3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5015901"/>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299"/>
            <a:ext cx="5852160" cy="5015901"/>
          </a:xfrm>
        </p:spPr>
        <p:txBody>
          <a:body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896593856"/>
      </p:ext>
    </p:extLst>
  </p:cSld>
  <p:clrMapOvr>
    <a:masterClrMapping/>
  </p:clrMapOvr>
  <p:hf hdr="0" dt="0"/>
</p:sldLayout>
</file>

<file path=ppt/slideLayouts/slideLayout3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5015901"/>
          </a:xfrm>
        </p:spPr>
        <p:txBody>
          <a:bodyPr>
            <a:normAutofit/>
          </a:bodyPr>
          <a:lstStyle>
            <a:lvl1pPr>
              <a:defRPr sz="3200"/>
            </a:lvl1pPr>
            <a:lvl2pPr>
              <a:defRPr sz="2800"/>
            </a:lvl2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3690796489"/>
      </p:ext>
    </p:extLst>
  </p:cSld>
  <p:clrMapOvr>
    <a:masterClrMapping/>
  </p:clrMapOvr>
  <p:hf hdr="0" dt="0"/>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1514475" y="5057774"/>
            <a:ext cx="10677525" cy="409576"/>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341319" y="3900876"/>
            <a:ext cx="2355839" cy="2380379"/>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3500437" y="5705051"/>
            <a:ext cx="8477250" cy="830997"/>
          </a:xfrm>
          <a:prstGeom prst="rect">
            <a:avLst/>
          </a:prstGeom>
          <a:noFill/>
        </p:spPr>
        <p:txBody>
          <a:bodyPr wrap="square" rtlCol="0">
            <a:spAutoFit/>
          </a:bodyPr>
          <a:lstStyle/>
          <a:p>
            <a:pPr algn="r"/>
            <a:r>
              <a:rPr lang="en-US" sz="2400" b="1">
                <a:solidFill>
                  <a:schemeClr val="bg1"/>
                </a:solidFill>
                <a:latin typeface="Arial" panose="020B0604020202020204" pitchFamily="34" charset="0"/>
                <a:cs typeface="Arial" panose="020B0604020202020204" pitchFamily="34" charset="0"/>
              </a:rPr>
              <a:t>CALIFORNIA DEPARTMENT OF EDUCATION</a:t>
            </a:r>
          </a:p>
          <a:p>
            <a:pPr algn="r"/>
            <a:r>
              <a:rPr lang="en-US" sz="2400">
                <a:solidFill>
                  <a:schemeClr val="bg1"/>
                </a:solidFill>
                <a:latin typeface="Arial" panose="020B0604020202020204" pitchFamily="34" charset="0"/>
                <a:cs typeface="Arial" panose="020B0604020202020204" pitchFamily="34" charset="0"/>
              </a:rPr>
              <a:t>Tony Thurmond, State Superintendent of Public Instruction</a:t>
            </a:r>
          </a:p>
        </p:txBody>
      </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2867816" y="1390650"/>
            <a:ext cx="9153525" cy="3347821"/>
          </a:xfrm>
        </p:spPr>
        <p:txBody>
          <a:bodyPr anchor="ctr"/>
          <a:lstStyle>
            <a:lvl1pPr algn="ctr">
              <a:defRPr sz="6000">
                <a:solidFill>
                  <a:schemeClr val="bg1"/>
                </a:solidFill>
              </a:defRPr>
            </a:lvl1pPr>
          </a:lstStyle>
          <a:p>
            <a:r>
              <a:rPr lang="en-US"/>
              <a:t>Click to edit Master title style</a:t>
            </a:r>
          </a:p>
        </p:txBody>
      </p:sp>
    </p:spTree>
    <p:extLst>
      <p:ext uri="{BB962C8B-B14F-4D97-AF65-F5344CB8AC3E}">
        <p14:creationId xmlns:p14="http://schemas.microsoft.com/office/powerpoint/2010/main" val="3054048436"/>
      </p:ext>
    </p:extLst>
  </p:cSld>
  <p:clrMapOvr>
    <a:masterClrMapping/>
  </p:clrMapOvr>
  <p:hf hdr="0" dt="0"/>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2649"/>
            <a:ext cx="12191999" cy="6852702"/>
          </a:xfrm>
          <a:prstGeom prst="rect">
            <a:avLst/>
          </a:prstGeom>
          <a:solidFill>
            <a:srgbClr val="0C4A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1514475" y="5057774"/>
            <a:ext cx="10677525" cy="409576"/>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341319" y="3900876"/>
            <a:ext cx="2355839" cy="2380379"/>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3500437" y="5705051"/>
            <a:ext cx="8477250" cy="830997"/>
          </a:xfrm>
          <a:prstGeom prst="rect">
            <a:avLst/>
          </a:prstGeom>
          <a:noFill/>
        </p:spPr>
        <p:txBody>
          <a:bodyPr wrap="square" rtlCol="0">
            <a:spAutoFit/>
          </a:bodyPr>
          <a:lstStyle/>
          <a:p>
            <a:pPr algn="r"/>
            <a:r>
              <a:rPr lang="en-US" sz="2400" b="1">
                <a:solidFill>
                  <a:schemeClr val="bg1"/>
                </a:solidFill>
                <a:latin typeface="Arial" panose="020B0604020202020204" pitchFamily="34" charset="0"/>
                <a:cs typeface="Arial" panose="020B0604020202020204" pitchFamily="34" charset="0"/>
              </a:rPr>
              <a:t>CALIFORNIA DEPARTMENT OF EDUCATION</a:t>
            </a:r>
          </a:p>
          <a:p>
            <a:pPr algn="r"/>
            <a:r>
              <a:rPr lang="en-US" sz="2400">
                <a:solidFill>
                  <a:schemeClr val="bg1"/>
                </a:solidFill>
                <a:latin typeface="Arial" panose="020B0604020202020204" pitchFamily="34" charset="0"/>
                <a:cs typeface="Arial" panose="020B0604020202020204" pitchFamily="34" charset="0"/>
              </a:rPr>
              <a:t>Tony Thurmond, State Superintendent of Public Instruction</a:t>
            </a:r>
          </a:p>
        </p:txBody>
      </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341319" y="61041"/>
            <a:ext cx="11636368" cy="1329610"/>
          </a:xfrm>
        </p:spPr>
        <p:txBody>
          <a:bodyPr anchor="ctr"/>
          <a:lstStyle>
            <a:lvl1pPr algn="ctr">
              <a:defRPr sz="6000">
                <a:solidFill>
                  <a:srgbClr val="99FF99"/>
                </a:solidFill>
              </a:defRPr>
            </a:lvl1pPr>
          </a:lstStyle>
          <a:p>
            <a:r>
              <a:rPr lang="en-US"/>
              <a:t>Click to edit Master title style</a:t>
            </a:r>
          </a:p>
        </p:txBody>
      </p:sp>
      <p:sp>
        <p:nvSpPr>
          <p:cNvPr id="6" name="Content Placeholder 5">
            <a:extLst>
              <a:ext uri="{FF2B5EF4-FFF2-40B4-BE49-F238E27FC236}">
                <a16:creationId xmlns:a16="http://schemas.microsoft.com/office/drawing/2014/main" id="{EB539649-5F7A-4C9D-B668-07F1C88F2D0F}"/>
              </a:ext>
            </a:extLst>
          </p:cNvPr>
          <p:cNvSpPr>
            <a:spLocks noGrp="1"/>
          </p:cNvSpPr>
          <p:nvPr>
            <p:ph sz="quarter" idx="10"/>
          </p:nvPr>
        </p:nvSpPr>
        <p:spPr>
          <a:xfrm>
            <a:off x="1854200" y="1566863"/>
            <a:ext cx="10123488" cy="3171825"/>
          </a:xfrm>
        </p:spPr>
        <p:txBody>
          <a:bodyPr/>
          <a:lstStyle>
            <a:lvl1pPr>
              <a:defRPr>
                <a:solidFill>
                  <a:schemeClr val="bg1"/>
                </a:solidFill>
              </a:defRPr>
            </a:lvl1pPr>
            <a:lvl2pPr marL="685800" indent="-228600">
              <a:buFont typeface="Arial" panose="020B0604020202020204" pitchFamily="34" charset="0"/>
              <a:buChar char="‒"/>
              <a:defRPr sz="3000">
                <a:solidFill>
                  <a:schemeClr val="bg1"/>
                </a:solidFill>
              </a:defRPr>
            </a:lvl2pPr>
            <a:lvl3pPr marL="1143000" indent="-228600">
              <a:buFont typeface="Courier New" panose="02070309020205020404" pitchFamily="49" charset="0"/>
              <a:buChar char="o"/>
              <a:defRPr sz="2800">
                <a:solidFill>
                  <a:schemeClr val="bg1"/>
                </a:solidFill>
              </a:defRPr>
            </a:lvl3pPr>
            <a:lvl4pPr marL="1600200" indent="-228600">
              <a:buFont typeface="Wingdings" panose="05000000000000000000" pitchFamily="2" charset="2"/>
              <a:buChar char="§"/>
              <a:defRPr sz="2600">
                <a:solidFill>
                  <a:schemeClr val="bg1"/>
                </a:solidFill>
              </a:defRPr>
            </a:lvl4pPr>
            <a:lvl5pPr marL="2057400" indent="-228600">
              <a:buFont typeface="Wingdings" panose="05000000000000000000" pitchFamily="2" charset="2"/>
              <a:buChar char="v"/>
              <a:defRPr sz="2400">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02010982"/>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2649"/>
            <a:ext cx="12191999" cy="6852702"/>
          </a:xfrm>
          <a:prstGeom prst="rect">
            <a:avLst/>
          </a:prstGeom>
          <a:solidFill>
            <a:srgbClr val="0C4A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1514475" y="5057774"/>
            <a:ext cx="10677525" cy="409576"/>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341319" y="3900876"/>
            <a:ext cx="2355839" cy="2380379"/>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3500437" y="5705051"/>
            <a:ext cx="8477250" cy="830997"/>
          </a:xfrm>
          <a:prstGeom prst="rect">
            <a:avLst/>
          </a:prstGeom>
          <a:noFill/>
        </p:spPr>
        <p:txBody>
          <a:bodyPr wrap="square" rtlCol="0">
            <a:spAutoFit/>
          </a:bodyPr>
          <a:lstStyle/>
          <a:p>
            <a:pPr algn="r"/>
            <a:r>
              <a:rPr lang="en-US" sz="2400" b="1">
                <a:solidFill>
                  <a:schemeClr val="bg1"/>
                </a:solidFill>
                <a:latin typeface="Arial" panose="020B0604020202020204" pitchFamily="34" charset="0"/>
                <a:cs typeface="Arial" panose="020B0604020202020204" pitchFamily="34" charset="0"/>
              </a:rPr>
              <a:t>CALIFORNIA DEPARTMENT OF EDUCATION</a:t>
            </a:r>
          </a:p>
          <a:p>
            <a:pPr algn="r"/>
            <a:r>
              <a:rPr lang="en-US" sz="2400">
                <a:solidFill>
                  <a:schemeClr val="bg1"/>
                </a:solidFill>
                <a:latin typeface="Arial" panose="020B0604020202020204" pitchFamily="34" charset="0"/>
                <a:cs typeface="Arial" panose="020B0604020202020204" pitchFamily="34" charset="0"/>
              </a:rPr>
              <a:t>Tony Thurmond, State Superintendent of Public Instruction</a:t>
            </a:r>
          </a:p>
        </p:txBody>
      </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341319" y="61041"/>
            <a:ext cx="11636368" cy="1329610"/>
          </a:xfrm>
        </p:spPr>
        <p:txBody>
          <a:bodyPr anchor="ctr"/>
          <a:lstStyle>
            <a:lvl1pPr algn="ctr">
              <a:defRPr sz="6000">
                <a:solidFill>
                  <a:schemeClr val="bg1"/>
                </a:solidFill>
              </a:defRPr>
            </a:lvl1pPr>
          </a:lstStyle>
          <a:p>
            <a:r>
              <a:rPr lang="en-US"/>
              <a:t>Click to edit Master title style</a:t>
            </a:r>
          </a:p>
        </p:txBody>
      </p:sp>
      <p:sp>
        <p:nvSpPr>
          <p:cNvPr id="6" name="Content Placeholder 5">
            <a:extLst>
              <a:ext uri="{FF2B5EF4-FFF2-40B4-BE49-F238E27FC236}">
                <a16:creationId xmlns:a16="http://schemas.microsoft.com/office/drawing/2014/main" id="{EB539649-5F7A-4C9D-B668-07F1C88F2D0F}"/>
              </a:ext>
            </a:extLst>
          </p:cNvPr>
          <p:cNvSpPr>
            <a:spLocks noGrp="1"/>
          </p:cNvSpPr>
          <p:nvPr>
            <p:ph sz="quarter" idx="10"/>
          </p:nvPr>
        </p:nvSpPr>
        <p:spPr>
          <a:xfrm>
            <a:off x="1854200" y="1566863"/>
            <a:ext cx="10123488" cy="3171825"/>
          </a:xfrm>
        </p:spPr>
        <p:txBody>
          <a:bodyPr/>
          <a:lstStyle>
            <a:lvl1pPr marL="228600" indent="-228600">
              <a:buFont typeface="Arial" panose="020B0604020202020204" pitchFamily="34" charset="0"/>
              <a:buChar char="•"/>
              <a:defRPr>
                <a:solidFill>
                  <a:schemeClr val="bg1"/>
                </a:solidFill>
              </a:defRPr>
            </a:lvl1pPr>
            <a:lvl2pPr marL="685800" indent="-228600">
              <a:buFont typeface="Arial" panose="020B0604020202020204" pitchFamily="34" charset="0"/>
              <a:buChar char="•"/>
              <a:defRPr sz="3000">
                <a:solidFill>
                  <a:schemeClr val="bg1"/>
                </a:solidFill>
              </a:defRPr>
            </a:lvl2pPr>
            <a:lvl3pPr marL="1143000" indent="-228600">
              <a:buFont typeface="Arial" panose="020B0604020202020204" pitchFamily="34" charset="0"/>
              <a:buChar char="•"/>
              <a:defRPr sz="2800">
                <a:solidFill>
                  <a:schemeClr val="bg1"/>
                </a:solidFill>
              </a:defRPr>
            </a:lvl3pPr>
            <a:lvl4pPr marL="1600200" indent="-228600">
              <a:buFont typeface="Arial" panose="020B0604020202020204" pitchFamily="34" charset="0"/>
              <a:buChar char="•"/>
              <a:defRPr sz="2600">
                <a:solidFill>
                  <a:schemeClr val="bg1"/>
                </a:solidFill>
              </a:defRPr>
            </a:lvl4pPr>
            <a:lvl5pPr marL="2057400" indent="-228600">
              <a:buFont typeface="Arial" panose="020B0604020202020204" pitchFamily="34" charset="0"/>
              <a:buChar char="•"/>
              <a:defRPr sz="2400">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0201098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4422866"/>
          </a:xfrm>
        </p:spPr>
        <p:txBody>
          <a:bodyPr>
            <a:normAutofit/>
          </a:bodyPr>
          <a:lstStyle>
            <a:lvl1pPr>
              <a:defRPr sz="3200"/>
            </a:lvl1pPr>
            <a:lvl2pPr>
              <a:defRPr sz="2800"/>
            </a:lvl2pPr>
          </a:lstStyle>
          <a:p>
            <a:pPr lvl="0"/>
            <a:r>
              <a:rPr lang="en-US"/>
              <a:t>Click to edit Master text styles</a:t>
            </a:r>
          </a:p>
          <a:p>
            <a:pPr lvl="1"/>
            <a:r>
              <a:rPr lang="en-US"/>
              <a:t>Second level</a:t>
            </a:r>
          </a:p>
        </p:txBody>
      </p:sp>
      <p:sp>
        <p:nvSpPr>
          <p:cNvPr id="4" name="Slide Number Placeholder 3">
            <a:extLst>
              <a:ext uri="{FF2B5EF4-FFF2-40B4-BE49-F238E27FC236}">
                <a16:creationId xmlns:a16="http://schemas.microsoft.com/office/drawing/2014/main" id="{CC9D5211-F6B9-42B5-8EA5-81EA7F24EA8B}"/>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50914931"/>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4409803"/>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4409804"/>
          </a:xfrm>
        </p:spPr>
        <p:txBody>
          <a:bodyPr/>
          <a:lstStyle/>
          <a:p>
            <a:pPr lvl="0"/>
            <a:r>
              <a:rPr lang="en-US"/>
              <a:t>Click to edit Master text styles</a:t>
            </a:r>
          </a:p>
          <a:p>
            <a:pPr lvl="1"/>
            <a:r>
              <a:rPr lang="en-US"/>
              <a:t>Second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303011241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4422866"/>
          </a:xfrm>
        </p:spPr>
        <p:txBody>
          <a:bodyPr>
            <a:normAutofit/>
          </a:bodyPr>
          <a:lstStyle>
            <a:lvl1pPr>
              <a:defRPr sz="3200"/>
            </a:lvl1pPr>
            <a:lvl2pPr>
              <a:defRPr sz="2800"/>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a:extLst>
              <a:ext uri="{FF2B5EF4-FFF2-40B4-BE49-F238E27FC236}">
                <a16:creationId xmlns:a16="http://schemas.microsoft.com/office/drawing/2014/main" id="{CC9D5211-F6B9-42B5-8EA5-81EA7F24EA8B}"/>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50914931"/>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4409803"/>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4409804"/>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303011241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397157-E2D8-4A79-B927-A9CF00A4E59C}"/>
              </a:ext>
            </a:extLst>
          </p:cNvPr>
          <p:cNvSpPr>
            <a:spLocks noGrp="1"/>
          </p:cNvSpPr>
          <p:nvPr>
            <p:ph type="title"/>
          </p:nvPr>
        </p:nvSpPr>
        <p:spPr/>
        <p:txBody>
          <a:bodyPr/>
          <a:lstStyle/>
          <a:p>
            <a:r>
              <a:rPr lang="en-US"/>
              <a:t>Click to edit Master title style</a:t>
            </a:r>
          </a:p>
        </p:txBody>
      </p:sp>
      <p:sp>
        <p:nvSpPr>
          <p:cNvPr id="5" name="Content Placeholder 4">
            <a:extLst>
              <a:ext uri="{FF2B5EF4-FFF2-40B4-BE49-F238E27FC236}">
                <a16:creationId xmlns:a16="http://schemas.microsoft.com/office/drawing/2014/main" id="{B135E358-2197-48B2-9A26-4B6D1F40DAEF}"/>
              </a:ext>
            </a:extLst>
          </p:cNvPr>
          <p:cNvSpPr>
            <a:spLocks noGrp="1"/>
          </p:cNvSpPr>
          <p:nvPr>
            <p:ph sz="quarter" idx="11"/>
          </p:nvPr>
        </p:nvSpPr>
        <p:spPr>
          <a:xfrm>
            <a:off x="279400" y="1839913"/>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Content Placeholder 6">
            <a:extLst>
              <a:ext uri="{FF2B5EF4-FFF2-40B4-BE49-F238E27FC236}">
                <a16:creationId xmlns:a16="http://schemas.microsoft.com/office/drawing/2014/main" id="{240157CF-C48E-48AD-8925-20983337A9A2}"/>
              </a:ext>
            </a:extLst>
          </p:cNvPr>
          <p:cNvSpPr>
            <a:spLocks noGrp="1"/>
          </p:cNvSpPr>
          <p:nvPr>
            <p:ph sz="quarter" idx="12"/>
          </p:nvPr>
        </p:nvSpPr>
        <p:spPr>
          <a:xfrm>
            <a:off x="4324350" y="1839913"/>
            <a:ext cx="284003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Content Placeholder 4">
            <a:extLst>
              <a:ext uri="{FF2B5EF4-FFF2-40B4-BE49-F238E27FC236}">
                <a16:creationId xmlns:a16="http://schemas.microsoft.com/office/drawing/2014/main" id="{65AE4EE2-60BD-4146-90ED-AD7B882E4F97}"/>
              </a:ext>
            </a:extLst>
          </p:cNvPr>
          <p:cNvSpPr>
            <a:spLocks noGrp="1"/>
          </p:cNvSpPr>
          <p:nvPr>
            <p:ph sz="quarter" idx="13"/>
          </p:nvPr>
        </p:nvSpPr>
        <p:spPr>
          <a:xfrm>
            <a:off x="8189912" y="1992313"/>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Slide Number Placeholder 2">
            <a:extLst>
              <a:ext uri="{FF2B5EF4-FFF2-40B4-BE49-F238E27FC236}">
                <a16:creationId xmlns:a16="http://schemas.microsoft.com/office/drawing/2014/main" id="{3D760ECB-197D-4597-B97F-D5D29B0131E8}"/>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9" name="Content Placeholder 4">
            <a:extLst>
              <a:ext uri="{FF2B5EF4-FFF2-40B4-BE49-F238E27FC236}">
                <a16:creationId xmlns:a16="http://schemas.microsoft.com/office/drawing/2014/main" id="{3D07944D-C9BC-4802-887A-2451CC208321}"/>
              </a:ext>
            </a:extLst>
          </p:cNvPr>
          <p:cNvSpPr>
            <a:spLocks noGrp="1"/>
          </p:cNvSpPr>
          <p:nvPr>
            <p:ph sz="quarter" idx="14"/>
          </p:nvPr>
        </p:nvSpPr>
        <p:spPr>
          <a:xfrm>
            <a:off x="369094" y="3830881"/>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387645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4409803"/>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4409804"/>
          </a:xfrm>
        </p:spPr>
        <p:txBody>
          <a:bodyPr/>
          <a:lstStyle/>
          <a:p>
            <a:pPr lvl="0"/>
            <a:r>
              <a:rPr lang="en-US"/>
              <a:t>Click to edit Master text styles</a:t>
            </a:r>
          </a:p>
          <a:p>
            <a:pPr lvl="1"/>
            <a:r>
              <a:rPr lang="en-US"/>
              <a:t>Second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3030112418"/>
      </p:ext>
    </p:extLst>
  </p:cSld>
  <p:clrMapOvr>
    <a:masterClrMapping/>
  </p:clrMapOvr>
  <p:hf hdr="0" dt="0"/>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Three content placehol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773323-0A4B-4291-A37F-4135FE20B5B3}"/>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6D34D7B9-365F-4C6A-B80F-15C87BBCFB65}"/>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5" name="Content Placeholder 4">
            <a:extLst>
              <a:ext uri="{FF2B5EF4-FFF2-40B4-BE49-F238E27FC236}">
                <a16:creationId xmlns:a16="http://schemas.microsoft.com/office/drawing/2014/main" id="{6207E85D-F070-4B7F-9FE4-CDAEB177FCD2}"/>
              </a:ext>
            </a:extLst>
          </p:cNvPr>
          <p:cNvSpPr>
            <a:spLocks noGrp="1"/>
          </p:cNvSpPr>
          <p:nvPr>
            <p:ph sz="quarter" idx="11"/>
          </p:nvPr>
        </p:nvSpPr>
        <p:spPr>
          <a:xfrm>
            <a:off x="447919" y="1714500"/>
            <a:ext cx="5003311" cy="2286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Content Placeholder 6">
            <a:extLst>
              <a:ext uri="{FF2B5EF4-FFF2-40B4-BE49-F238E27FC236}">
                <a16:creationId xmlns:a16="http://schemas.microsoft.com/office/drawing/2014/main" id="{1BB35A39-33A5-4793-8D4D-18E01C325437}"/>
              </a:ext>
            </a:extLst>
          </p:cNvPr>
          <p:cNvSpPr>
            <a:spLocks noGrp="1"/>
          </p:cNvSpPr>
          <p:nvPr>
            <p:ph sz="quarter" idx="12"/>
          </p:nvPr>
        </p:nvSpPr>
        <p:spPr>
          <a:xfrm>
            <a:off x="6102350" y="1749425"/>
            <a:ext cx="5476875" cy="246221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937DBBE6-0E4C-4A49-A93B-C4312111E2EF}"/>
              </a:ext>
            </a:extLst>
          </p:cNvPr>
          <p:cNvSpPr>
            <a:spLocks noGrp="1"/>
          </p:cNvSpPr>
          <p:nvPr>
            <p:ph sz="quarter" idx="13"/>
          </p:nvPr>
        </p:nvSpPr>
        <p:spPr>
          <a:xfrm>
            <a:off x="2619375" y="4343400"/>
            <a:ext cx="6076950" cy="19526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3927544"/>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Four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58900"/>
            <a:ext cx="5852160" cy="2403649"/>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2424250"/>
          </a:xfrm>
        </p:spPr>
        <p:txBody>
          <a:bodyPr/>
          <a:lstStyle/>
          <a:p>
            <a:pPr lvl="0"/>
            <a:r>
              <a:rPr lang="en-US"/>
              <a:t>Click to edit Master text styles</a:t>
            </a:r>
          </a:p>
          <a:p>
            <a:pPr lvl="1"/>
            <a:r>
              <a:rPr lang="en-US"/>
              <a:t>Second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7" name="Content Placeholder 6">
            <a:extLst>
              <a:ext uri="{FF2B5EF4-FFF2-40B4-BE49-F238E27FC236}">
                <a16:creationId xmlns:a16="http://schemas.microsoft.com/office/drawing/2014/main" id="{46BDE543-094E-40E0-BF3B-8C1FBBCF3222}"/>
              </a:ext>
            </a:extLst>
          </p:cNvPr>
          <p:cNvSpPr>
            <a:spLocks noGrp="1"/>
          </p:cNvSpPr>
          <p:nvPr>
            <p:ph sz="quarter" idx="11"/>
          </p:nvPr>
        </p:nvSpPr>
        <p:spPr>
          <a:xfrm>
            <a:off x="152400"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ADAC9E9C-0CC5-42F6-926A-496D9EA65C5C}"/>
              </a:ext>
            </a:extLst>
          </p:cNvPr>
          <p:cNvSpPr>
            <a:spLocks noGrp="1"/>
          </p:cNvSpPr>
          <p:nvPr>
            <p:ph sz="quarter" idx="12"/>
          </p:nvPr>
        </p:nvSpPr>
        <p:spPr>
          <a:xfrm>
            <a:off x="6188075"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2175568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Four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58900"/>
            <a:ext cx="5852160" cy="2403649"/>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2424250"/>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7" name="Content Placeholder 6">
            <a:extLst>
              <a:ext uri="{FF2B5EF4-FFF2-40B4-BE49-F238E27FC236}">
                <a16:creationId xmlns:a16="http://schemas.microsoft.com/office/drawing/2014/main" id="{46BDE543-094E-40E0-BF3B-8C1FBBCF3222}"/>
              </a:ext>
            </a:extLst>
          </p:cNvPr>
          <p:cNvSpPr>
            <a:spLocks noGrp="1"/>
          </p:cNvSpPr>
          <p:nvPr>
            <p:ph sz="quarter" idx="11"/>
          </p:nvPr>
        </p:nvSpPr>
        <p:spPr>
          <a:xfrm>
            <a:off x="152400"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ADAC9E9C-0CC5-42F6-926A-496D9EA65C5C}"/>
              </a:ext>
            </a:extLst>
          </p:cNvPr>
          <p:cNvSpPr>
            <a:spLocks noGrp="1"/>
          </p:cNvSpPr>
          <p:nvPr>
            <p:ph sz="quarter" idx="12"/>
          </p:nvPr>
        </p:nvSpPr>
        <p:spPr>
          <a:xfrm>
            <a:off x="6188075"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21755682"/>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930BA-4F69-484D-94CF-A12CFCB3A57C}"/>
              </a:ext>
            </a:extLst>
          </p:cNvPr>
          <p:cNvSpPr>
            <a:spLocks noGrp="1"/>
          </p:cNvSpPr>
          <p:nvPr>
            <p:ph type="title"/>
          </p:nvPr>
        </p:nvSpPr>
        <p:spPr>
          <a:xfrm>
            <a:off x="152400" y="832449"/>
            <a:ext cx="11887200" cy="1325563"/>
          </a:xfrm>
        </p:spPr>
        <p:txBody>
          <a:bodyPr/>
          <a:lstStyle/>
          <a:p>
            <a:r>
              <a:rPr lang="en-US"/>
              <a:t>Click to edit Master title style</a:t>
            </a:r>
          </a:p>
        </p:txBody>
      </p:sp>
      <p:pic>
        <p:nvPicPr>
          <p:cNvPr id="3" name="Picture 2" descr="The official seal of the California Department of Education">
            <a:extLst>
              <a:ext uri="{FF2B5EF4-FFF2-40B4-BE49-F238E27FC236}">
                <a16:creationId xmlns:a16="http://schemas.microsoft.com/office/drawing/2014/main" id="{9327F4AD-5BBF-43C4-AF18-70C77C96173A}"/>
              </a:ext>
            </a:extLst>
          </p:cNvPr>
          <p:cNvPicPr>
            <a:picLocks noChangeAspect="1"/>
          </p:cNvPicPr>
          <p:nvPr userDrawn="1"/>
        </p:nvPicPr>
        <p:blipFill>
          <a:blip r:embed="rId2"/>
          <a:stretch>
            <a:fillRect/>
          </a:stretch>
        </p:blipFill>
        <p:spPr>
          <a:xfrm>
            <a:off x="4918081" y="2448361"/>
            <a:ext cx="2355839" cy="2380379"/>
          </a:xfrm>
          <a:prstGeom prst="rect">
            <a:avLst/>
          </a:prstGeom>
        </p:spPr>
      </p:pic>
      <p:sp>
        <p:nvSpPr>
          <p:cNvPr id="4" name="Slide Number Placeholder 3">
            <a:extLst>
              <a:ext uri="{FF2B5EF4-FFF2-40B4-BE49-F238E27FC236}">
                <a16:creationId xmlns:a16="http://schemas.microsoft.com/office/drawing/2014/main" id="{FBA6C063-05E6-4B81-9F11-8D8832737097}"/>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67729107"/>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title only slide 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CD2F62-2E1A-415E-8588-0D10ECAD5188}"/>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963B0444-9EC7-4457-9BF5-9298D13FA21D}"/>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1943978384"/>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5298"/>
            <a:ext cx="12191999" cy="685270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4" name="Group 23">
            <a:extLst>
              <a:ext uri="{FF2B5EF4-FFF2-40B4-BE49-F238E27FC236}">
                <a16:creationId xmlns:a16="http://schemas.microsoft.com/office/drawing/2014/main" id="{CC35A081-3005-4A0A-8613-6F350DD754D9}"/>
              </a:ext>
            </a:extLst>
          </p:cNvPr>
          <p:cNvGrpSpPr/>
          <p:nvPr userDrawn="1"/>
        </p:nvGrpSpPr>
        <p:grpSpPr>
          <a:xfrm>
            <a:off x="0" y="990600"/>
            <a:ext cx="12192000" cy="4645492"/>
            <a:chOff x="0" y="990600"/>
            <a:chExt cx="12192000" cy="4645492"/>
          </a:xfrm>
        </p:grpSpPr>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0" y="990600"/>
              <a:ext cx="12191999" cy="4462612"/>
            </a:xfrm>
            <a:prstGeom prst="rect">
              <a:avLst/>
            </a:prstGeom>
            <a:solidFill>
              <a:srgbClr val="0C4A6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158AE10-268E-471E-AD35-10FC854F29EF}"/>
                </a:ext>
              </a:extLst>
            </p:cNvPr>
            <p:cNvSpPr>
              <a:spLocks/>
            </p:cNvSpPr>
            <p:nvPr userDrawn="1"/>
          </p:nvSpPr>
          <p:spPr>
            <a:xfrm>
              <a:off x="1" y="5453212"/>
              <a:ext cx="12191999" cy="182880"/>
            </a:xfrm>
            <a:prstGeom prst="rect">
              <a:avLst/>
            </a:prstGeom>
            <a:solidFill>
              <a:srgbClr val="ED8B6F"/>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1" name="Group 20">
            <a:extLst>
              <a:ext uri="{FF2B5EF4-FFF2-40B4-BE49-F238E27FC236}">
                <a16:creationId xmlns:a16="http://schemas.microsoft.com/office/drawing/2014/main" id="{4BACA4FE-73B4-4E69-9F95-2126EED44CD0}"/>
              </a:ext>
            </a:extLst>
          </p:cNvPr>
          <p:cNvGrpSpPr/>
          <p:nvPr userDrawn="1"/>
        </p:nvGrpSpPr>
        <p:grpSpPr>
          <a:xfrm>
            <a:off x="152397" y="161925"/>
            <a:ext cx="11887200" cy="6462519"/>
            <a:chOff x="152397" y="161925"/>
            <a:chExt cx="11887200" cy="6462519"/>
          </a:xfrm>
        </p:grpSpPr>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5276651" y="161925"/>
              <a:ext cx="1638692" cy="1655762"/>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152397" y="5793447"/>
              <a:ext cx="11887200" cy="830997"/>
            </a:xfrm>
            <a:prstGeom prst="rect">
              <a:avLst/>
            </a:prstGeom>
            <a:noFill/>
          </p:spPr>
          <p:txBody>
            <a:bodyPr wrap="square" rtlCol="0">
              <a:spAutoFit/>
            </a:bodyPr>
            <a:lstStyle/>
            <a:p>
              <a:pPr algn="ctr"/>
              <a:r>
                <a:rPr lang="en-US" sz="2400" b="1">
                  <a:solidFill>
                    <a:srgbClr val="0C4A6D"/>
                  </a:solidFill>
                  <a:latin typeface="Arial" panose="020B0604020202020204" pitchFamily="34" charset="0"/>
                  <a:cs typeface="Arial" panose="020B0604020202020204" pitchFamily="34" charset="0"/>
                </a:rPr>
                <a:t>CALIFORNIA DEPARTMENT OF EDUCATION</a:t>
              </a:r>
            </a:p>
            <a:p>
              <a:pPr algn="ctr"/>
              <a:r>
                <a:rPr lang="en-US" sz="2400">
                  <a:solidFill>
                    <a:srgbClr val="0C4A6D"/>
                  </a:solidFill>
                  <a:latin typeface="Arial" panose="020B0604020202020204" pitchFamily="34" charset="0"/>
                  <a:cs typeface="Arial" panose="020B0604020202020204" pitchFamily="34" charset="0"/>
                </a:rPr>
                <a:t>Tony Thurmond, State Superintendent of Public Instruction</a:t>
              </a:r>
            </a:p>
          </p:txBody>
        </p:sp>
      </p:gr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1524000" y="2514600"/>
            <a:ext cx="9144000" cy="1828800"/>
          </a:xfrm>
        </p:spPr>
        <p:txBody>
          <a:bodyPr anchor="ctr"/>
          <a:lstStyle>
            <a:lvl1pPr algn="ctr">
              <a:defRPr sz="6000">
                <a:solidFill>
                  <a:schemeClr val="bg1"/>
                </a:solidFill>
              </a:defRPr>
            </a:lvl1pPr>
          </a:lstStyle>
          <a:p>
            <a:r>
              <a:rPr lang="en-US"/>
              <a:t>Click to edit Master title style</a:t>
            </a:r>
          </a:p>
        </p:txBody>
      </p:sp>
      <p:sp>
        <p:nvSpPr>
          <p:cNvPr id="3" name="Slide Number Placeholder 2">
            <a:extLst>
              <a:ext uri="{FF2B5EF4-FFF2-40B4-BE49-F238E27FC236}">
                <a16:creationId xmlns:a16="http://schemas.microsoft.com/office/drawing/2014/main" id="{3F149D05-DD72-47E2-AC34-B09AF83C270B}"/>
              </a:ext>
            </a:extLst>
          </p:cNvPr>
          <p:cNvSpPr>
            <a:spLocks noGrp="1"/>
          </p:cNvSpPr>
          <p:nvPr>
            <p:ph type="sldNum" sz="quarter" idx="10"/>
          </p:nvPr>
        </p:nvSpPr>
        <p:spPr/>
        <p:txBody>
          <a:bodyPr/>
          <a:lstStyle>
            <a:lvl1pPr>
              <a:defRPr>
                <a:solidFill>
                  <a:srgbClr val="0C4A6D"/>
                </a:solidFill>
              </a:defRPr>
            </a:lvl1pPr>
          </a:lstStyle>
          <a:p>
            <a:fld id="{434DB716-4346-4392-B904-40164E6AF3ED}" type="slidenum">
              <a:rPr lang="en-US" smtClean="0"/>
              <a:pPr/>
              <a:t>‹#›</a:t>
            </a:fld>
            <a:endParaRPr lang="en-US"/>
          </a:p>
        </p:txBody>
      </p:sp>
    </p:spTree>
    <p:extLst>
      <p:ext uri="{BB962C8B-B14F-4D97-AF65-F5344CB8AC3E}">
        <p14:creationId xmlns:p14="http://schemas.microsoft.com/office/powerpoint/2010/main" val="2253388607"/>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grpSp>
        <p:nvGrpSpPr>
          <p:cNvPr id="24" name="Group 23">
            <a:extLst>
              <a:ext uri="{FF2B5EF4-FFF2-40B4-BE49-F238E27FC236}">
                <a16:creationId xmlns:a16="http://schemas.microsoft.com/office/drawing/2014/main" id="{CC35A081-3005-4A0A-8613-6F350DD754D9}"/>
              </a:ext>
            </a:extLst>
          </p:cNvPr>
          <p:cNvGrpSpPr/>
          <p:nvPr userDrawn="1"/>
        </p:nvGrpSpPr>
        <p:grpSpPr>
          <a:xfrm>
            <a:off x="0" y="990600"/>
            <a:ext cx="12192000" cy="4645492"/>
            <a:chOff x="0" y="990600"/>
            <a:chExt cx="12192000" cy="4645492"/>
          </a:xfrm>
        </p:grpSpPr>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0" y="990600"/>
              <a:ext cx="12191999" cy="4462612"/>
            </a:xfrm>
            <a:prstGeom prst="rect">
              <a:avLst/>
            </a:prstGeom>
            <a:solidFill>
              <a:srgbClr val="0C4A6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158AE10-268E-471E-AD35-10FC854F29EF}"/>
                </a:ext>
              </a:extLst>
            </p:cNvPr>
            <p:cNvSpPr>
              <a:spLocks/>
            </p:cNvSpPr>
            <p:nvPr userDrawn="1"/>
          </p:nvSpPr>
          <p:spPr>
            <a:xfrm>
              <a:off x="1" y="5453212"/>
              <a:ext cx="12191999" cy="182880"/>
            </a:xfrm>
            <a:prstGeom prst="rect">
              <a:avLst/>
            </a:prstGeom>
            <a:solidFill>
              <a:srgbClr val="ED8B6F"/>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1" name="Group 20">
            <a:extLst>
              <a:ext uri="{FF2B5EF4-FFF2-40B4-BE49-F238E27FC236}">
                <a16:creationId xmlns:a16="http://schemas.microsoft.com/office/drawing/2014/main" id="{4BACA4FE-73B4-4E69-9F95-2126EED44CD0}"/>
              </a:ext>
            </a:extLst>
          </p:cNvPr>
          <p:cNvGrpSpPr/>
          <p:nvPr userDrawn="1"/>
        </p:nvGrpSpPr>
        <p:grpSpPr>
          <a:xfrm>
            <a:off x="152397" y="161925"/>
            <a:ext cx="11887200" cy="6462519"/>
            <a:chOff x="152397" y="161925"/>
            <a:chExt cx="11887200" cy="6462519"/>
          </a:xfrm>
        </p:grpSpPr>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5276651" y="161925"/>
              <a:ext cx="1638692" cy="1655762"/>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152397" y="5793447"/>
              <a:ext cx="11887200" cy="830997"/>
            </a:xfrm>
            <a:prstGeom prst="rect">
              <a:avLst/>
            </a:prstGeom>
            <a:noFill/>
          </p:spPr>
          <p:txBody>
            <a:bodyPr wrap="square" rtlCol="0">
              <a:spAutoFit/>
            </a:bodyPr>
            <a:lstStyle/>
            <a:p>
              <a:pPr algn="ctr"/>
              <a:r>
                <a:rPr lang="en-US" sz="2400" b="1">
                  <a:solidFill>
                    <a:srgbClr val="0C4A6D"/>
                  </a:solidFill>
                  <a:latin typeface="Arial" panose="020B0604020202020204" pitchFamily="34" charset="0"/>
                  <a:cs typeface="Arial" panose="020B0604020202020204" pitchFamily="34" charset="0"/>
                </a:rPr>
                <a:t>CALIFORNIA DEPARTMENT OF EDUCATION</a:t>
              </a:r>
            </a:p>
            <a:p>
              <a:pPr algn="ctr"/>
              <a:r>
                <a:rPr lang="en-US" sz="2400">
                  <a:solidFill>
                    <a:srgbClr val="0C4A6D"/>
                  </a:solidFill>
                  <a:latin typeface="Arial" panose="020B0604020202020204" pitchFamily="34" charset="0"/>
                  <a:cs typeface="Arial" panose="020B0604020202020204" pitchFamily="34" charset="0"/>
                </a:rPr>
                <a:t>Tony Thurmond, State Superintendent of Public Instruction</a:t>
              </a:r>
            </a:p>
          </p:txBody>
        </p:sp>
      </p:gr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1524000" y="2514600"/>
            <a:ext cx="9144000" cy="1828800"/>
          </a:xfrm>
        </p:spPr>
        <p:txBody>
          <a:bodyPr anchor="ctr"/>
          <a:lstStyle>
            <a:lvl1pPr algn="ctr">
              <a:defRPr sz="6000">
                <a:solidFill>
                  <a:schemeClr val="bg1"/>
                </a:solidFill>
              </a:defRPr>
            </a:lvl1pPr>
          </a:lstStyle>
          <a:p>
            <a:r>
              <a:rPr lang="en-US"/>
              <a:t>Click to edit Master title style</a:t>
            </a:r>
          </a:p>
        </p:txBody>
      </p:sp>
    </p:spTree>
    <p:extLst>
      <p:ext uri="{BB962C8B-B14F-4D97-AF65-F5344CB8AC3E}">
        <p14:creationId xmlns:p14="http://schemas.microsoft.com/office/powerpoint/2010/main" val="3245222404"/>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5015901"/>
          </a:xfrm>
        </p:spPr>
        <p:txBody>
          <a:bodyPr>
            <a:normAutofit/>
          </a:bodyPr>
          <a:lstStyle>
            <a:lvl1pPr>
              <a:defRPr sz="3200"/>
            </a:lvl1pPr>
            <a:lvl2pPr>
              <a:defRPr sz="2800"/>
            </a:lvl2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3231019827"/>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5015901"/>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299"/>
            <a:ext cx="5852160" cy="5015901"/>
          </a:xfrm>
        </p:spPr>
        <p:txBody>
          <a:body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517004939"/>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930BA-4F69-484D-94CF-A12CFCB3A57C}"/>
              </a:ext>
            </a:extLst>
          </p:cNvPr>
          <p:cNvSpPr>
            <a:spLocks noGrp="1"/>
          </p:cNvSpPr>
          <p:nvPr>
            <p:ph type="title"/>
          </p:nvPr>
        </p:nvSpPr>
        <p:spPr>
          <a:xfrm>
            <a:off x="152400" y="899124"/>
            <a:ext cx="11887200" cy="1325563"/>
          </a:xfrm>
        </p:spPr>
        <p:txBody>
          <a:bodyPr/>
          <a:lstStyle/>
          <a:p>
            <a:r>
              <a:rPr lang="en-US"/>
              <a:t>Click to edit Master title style</a:t>
            </a:r>
          </a:p>
        </p:txBody>
      </p:sp>
      <p:pic>
        <p:nvPicPr>
          <p:cNvPr id="6" name="Picture 5" descr="The official seal of the California Department of Education">
            <a:extLst>
              <a:ext uri="{FF2B5EF4-FFF2-40B4-BE49-F238E27FC236}">
                <a16:creationId xmlns:a16="http://schemas.microsoft.com/office/drawing/2014/main" id="{27B09E01-EEB8-43B2-9841-EDF288266658}"/>
              </a:ext>
            </a:extLst>
          </p:cNvPr>
          <p:cNvPicPr>
            <a:picLocks noChangeAspect="1"/>
          </p:cNvPicPr>
          <p:nvPr userDrawn="1"/>
        </p:nvPicPr>
        <p:blipFill>
          <a:blip r:embed="rId2"/>
          <a:stretch>
            <a:fillRect/>
          </a:stretch>
        </p:blipFill>
        <p:spPr>
          <a:xfrm>
            <a:off x="5048152" y="2810668"/>
            <a:ext cx="2095696" cy="2117527"/>
          </a:xfrm>
          <a:prstGeom prst="rect">
            <a:avLst/>
          </a:prstGeom>
        </p:spPr>
      </p:pic>
    </p:spTree>
    <p:extLst>
      <p:ext uri="{BB962C8B-B14F-4D97-AF65-F5344CB8AC3E}">
        <p14:creationId xmlns:p14="http://schemas.microsoft.com/office/powerpoint/2010/main" val="18954147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4422866"/>
          </a:xfrm>
        </p:spPr>
        <p:txBody>
          <a:bodyPr>
            <a:normAutofit/>
          </a:bodyPr>
          <a:lstStyle>
            <a:lvl1pPr>
              <a:defRPr sz="3200"/>
            </a:lvl1pPr>
            <a:lvl2pPr>
              <a:defRPr sz="2800"/>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a:extLst>
              <a:ext uri="{FF2B5EF4-FFF2-40B4-BE49-F238E27FC236}">
                <a16:creationId xmlns:a16="http://schemas.microsoft.com/office/drawing/2014/main" id="{CC9D5211-F6B9-42B5-8EA5-81EA7F24EA8B}"/>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50914931"/>
      </p:ext>
    </p:extLst>
  </p:cSld>
  <p:clrMapOvr>
    <a:masterClrMapping/>
  </p:clrMapOvr>
  <p:hf hdr="0" dt="0"/>
</p:sldLayout>
</file>

<file path=ppt/slideLayouts/slideLayout50.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73" y="1535113"/>
            <a:ext cx="5389033"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6193373" y="2174875"/>
            <a:ext cx="5389033"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defTabSz="685800">
              <a:defRPr/>
            </a:lvl1p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Arial" panose="020B0604020202020204"/>
              <a:ea typeface="+mn-ea"/>
              <a:cs typeface="+mn-cs"/>
            </a:endParaRPr>
          </a:p>
        </p:txBody>
      </p:sp>
      <p:sp>
        <p:nvSpPr>
          <p:cNvPr id="8" name="Footer Placeholder 7"/>
          <p:cNvSpPr>
            <a:spLocks noGrp="1"/>
          </p:cNvSpPr>
          <p:nvPr>
            <p:ph type="ftr" sz="quarter" idx="11"/>
          </p:nvPr>
        </p:nvSpPr>
        <p:spPr/>
        <p:txBody>
          <a:bodyPr/>
          <a:lstStyle>
            <a:lvl1pPr defTabSz="685800">
              <a:defRPr/>
            </a:lvl1p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Arial" panose="020B0604020202020204"/>
              <a:ea typeface="+mn-ea"/>
              <a:cs typeface="+mn-cs"/>
            </a:endParaRPr>
          </a:p>
        </p:txBody>
      </p:sp>
      <p:sp>
        <p:nvSpPr>
          <p:cNvPr id="9" name="Slide Number Placeholder 8"/>
          <p:cNvSpPr>
            <a:spLocks noGrp="1"/>
          </p:cNvSpPr>
          <p:nvPr>
            <p:ph type="sldNum" sz="quarter" idx="12"/>
          </p:nvPr>
        </p:nvSpPr>
        <p:spPr/>
        <p:txBody>
          <a:bodyPr/>
          <a:lstStyle>
            <a:lvl1pPr defTabSz="685800">
              <a:defRPr/>
            </a:lvl1pPr>
          </a:lstStyle>
          <a:p>
            <a:pPr marL="0" marR="0" lvl="0" indent="0" algn="l" defTabSz="685800" rtl="0" eaLnBrk="1" fontAlgn="auto" latinLnBrk="0" hangingPunct="1">
              <a:lnSpc>
                <a:spcPct val="100000"/>
              </a:lnSpc>
              <a:spcBef>
                <a:spcPts val="0"/>
              </a:spcBef>
              <a:spcAft>
                <a:spcPts val="0"/>
              </a:spcAft>
              <a:buClrTx/>
              <a:buSzTx/>
              <a:buFontTx/>
              <a:buNone/>
              <a:tabLst/>
              <a:defRPr/>
            </a:pPr>
            <a:fld id="{A3C7184D-C61D-4B79-BF46-66BFE5DB1C1D}" type="slidenum">
              <a:rPr kumimoji="0" lang="en-US" sz="1800" b="0" i="0" u="none" strike="noStrike" kern="1200" cap="none" spc="0" normalizeH="0" baseline="0" noProof="0">
                <a:ln>
                  <a:noFill/>
                </a:ln>
                <a:solidFill>
                  <a:prstClr val="black"/>
                </a:solidFill>
                <a:effectLst/>
                <a:uLnTx/>
                <a:uFillTx/>
                <a:latin typeface="Arial" panose="020B0604020202020204"/>
                <a:ea typeface="+mn-ea"/>
                <a:cs typeface="+mn-cs"/>
              </a:rPr>
              <a:pPr marL="0" marR="0" lvl="0" indent="0" algn="l" defTabSz="685800" rtl="0" eaLnBrk="1" fontAlgn="auto" latinLnBrk="0" hangingPunct="1">
                <a:lnSpc>
                  <a:spcPct val="100000"/>
                </a:lnSpc>
                <a:spcBef>
                  <a:spcPts val="0"/>
                </a:spcBef>
                <a:spcAft>
                  <a:spcPts val="0"/>
                </a:spcAft>
                <a:buClrTx/>
                <a:buSzTx/>
                <a:buFontTx/>
                <a:buNone/>
                <a:tabLst/>
                <a:defRPr/>
              </a:pPr>
              <a:t>‹#›</a:t>
            </a:fld>
            <a:endParaRPr kumimoji="0" lang="en-US" sz="1800" b="0" i="0" u="none" strike="noStrike" kern="1200" cap="none" spc="0" normalizeH="0" baseline="0" noProof="0">
              <a:ln>
                <a:noFill/>
              </a:ln>
              <a:solidFill>
                <a:prstClr val="black"/>
              </a:solidFill>
              <a:effectLst/>
              <a:uLnTx/>
              <a:uFillTx/>
              <a:latin typeface="Arial" panose="020B0604020202020204"/>
              <a:ea typeface="+mn-ea"/>
              <a:cs typeface="+mn-cs"/>
            </a:endParaRPr>
          </a:p>
        </p:txBody>
      </p:sp>
    </p:spTree>
    <p:extLst>
      <p:ext uri="{BB962C8B-B14F-4D97-AF65-F5344CB8AC3E}">
        <p14:creationId xmlns:p14="http://schemas.microsoft.com/office/powerpoint/2010/main" val="23818753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4409803"/>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4409804"/>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3030112418"/>
      </p:ext>
    </p:extLst>
  </p:cSld>
  <p:clrMapOvr>
    <a:masterClrMapping/>
  </p:clrMapOvr>
  <p:hf hdr="0" dt="0"/>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397157-E2D8-4A79-B927-A9CF00A4E59C}"/>
              </a:ext>
            </a:extLst>
          </p:cNvPr>
          <p:cNvSpPr>
            <a:spLocks noGrp="1"/>
          </p:cNvSpPr>
          <p:nvPr>
            <p:ph type="title"/>
          </p:nvPr>
        </p:nvSpPr>
        <p:spPr/>
        <p:txBody>
          <a:bodyPr/>
          <a:lstStyle/>
          <a:p>
            <a:r>
              <a:rPr lang="en-US"/>
              <a:t>Click to edit Master title style</a:t>
            </a:r>
          </a:p>
        </p:txBody>
      </p:sp>
      <p:sp>
        <p:nvSpPr>
          <p:cNvPr id="5" name="Content Placeholder 4">
            <a:extLst>
              <a:ext uri="{FF2B5EF4-FFF2-40B4-BE49-F238E27FC236}">
                <a16:creationId xmlns:a16="http://schemas.microsoft.com/office/drawing/2014/main" id="{B135E358-2197-48B2-9A26-4B6D1F40DAEF}"/>
              </a:ext>
            </a:extLst>
          </p:cNvPr>
          <p:cNvSpPr>
            <a:spLocks noGrp="1"/>
          </p:cNvSpPr>
          <p:nvPr>
            <p:ph sz="quarter" idx="11"/>
          </p:nvPr>
        </p:nvSpPr>
        <p:spPr>
          <a:xfrm>
            <a:off x="279400" y="1839913"/>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Content Placeholder 6">
            <a:extLst>
              <a:ext uri="{FF2B5EF4-FFF2-40B4-BE49-F238E27FC236}">
                <a16:creationId xmlns:a16="http://schemas.microsoft.com/office/drawing/2014/main" id="{240157CF-C48E-48AD-8925-20983337A9A2}"/>
              </a:ext>
            </a:extLst>
          </p:cNvPr>
          <p:cNvSpPr>
            <a:spLocks noGrp="1"/>
          </p:cNvSpPr>
          <p:nvPr>
            <p:ph sz="quarter" idx="12"/>
          </p:nvPr>
        </p:nvSpPr>
        <p:spPr>
          <a:xfrm>
            <a:off x="4324350" y="1839913"/>
            <a:ext cx="284003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Content Placeholder 4">
            <a:extLst>
              <a:ext uri="{FF2B5EF4-FFF2-40B4-BE49-F238E27FC236}">
                <a16:creationId xmlns:a16="http://schemas.microsoft.com/office/drawing/2014/main" id="{65AE4EE2-60BD-4146-90ED-AD7B882E4F97}"/>
              </a:ext>
            </a:extLst>
          </p:cNvPr>
          <p:cNvSpPr>
            <a:spLocks noGrp="1"/>
          </p:cNvSpPr>
          <p:nvPr>
            <p:ph sz="quarter" idx="13"/>
          </p:nvPr>
        </p:nvSpPr>
        <p:spPr>
          <a:xfrm>
            <a:off x="8189912" y="1992313"/>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Slide Number Placeholder 2">
            <a:extLst>
              <a:ext uri="{FF2B5EF4-FFF2-40B4-BE49-F238E27FC236}">
                <a16:creationId xmlns:a16="http://schemas.microsoft.com/office/drawing/2014/main" id="{3D760ECB-197D-4597-B97F-D5D29B0131E8}"/>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9" name="Content Placeholder 4">
            <a:extLst>
              <a:ext uri="{FF2B5EF4-FFF2-40B4-BE49-F238E27FC236}">
                <a16:creationId xmlns:a16="http://schemas.microsoft.com/office/drawing/2014/main" id="{3D07944D-C9BC-4802-887A-2451CC208321}"/>
              </a:ext>
            </a:extLst>
          </p:cNvPr>
          <p:cNvSpPr>
            <a:spLocks noGrp="1"/>
          </p:cNvSpPr>
          <p:nvPr>
            <p:ph sz="quarter" idx="14"/>
          </p:nvPr>
        </p:nvSpPr>
        <p:spPr>
          <a:xfrm>
            <a:off x="369094" y="3830881"/>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38764562"/>
      </p:ext>
    </p:extLst>
  </p:cSld>
  <p:clrMapOvr>
    <a:masterClrMapping/>
  </p:clrMapOvr>
  <p:hf hdr="0" dt="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hree content placehol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773323-0A4B-4291-A37F-4135FE20B5B3}"/>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6D34D7B9-365F-4C6A-B80F-15C87BBCFB65}"/>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5" name="Content Placeholder 4">
            <a:extLst>
              <a:ext uri="{FF2B5EF4-FFF2-40B4-BE49-F238E27FC236}">
                <a16:creationId xmlns:a16="http://schemas.microsoft.com/office/drawing/2014/main" id="{6207E85D-F070-4B7F-9FE4-CDAEB177FCD2}"/>
              </a:ext>
            </a:extLst>
          </p:cNvPr>
          <p:cNvSpPr>
            <a:spLocks noGrp="1"/>
          </p:cNvSpPr>
          <p:nvPr>
            <p:ph sz="quarter" idx="11"/>
          </p:nvPr>
        </p:nvSpPr>
        <p:spPr>
          <a:xfrm>
            <a:off x="447919" y="1714500"/>
            <a:ext cx="5003311" cy="2286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Content Placeholder 6">
            <a:extLst>
              <a:ext uri="{FF2B5EF4-FFF2-40B4-BE49-F238E27FC236}">
                <a16:creationId xmlns:a16="http://schemas.microsoft.com/office/drawing/2014/main" id="{1BB35A39-33A5-4793-8D4D-18E01C325437}"/>
              </a:ext>
            </a:extLst>
          </p:cNvPr>
          <p:cNvSpPr>
            <a:spLocks noGrp="1"/>
          </p:cNvSpPr>
          <p:nvPr>
            <p:ph sz="quarter" idx="12"/>
          </p:nvPr>
        </p:nvSpPr>
        <p:spPr>
          <a:xfrm>
            <a:off x="6102350" y="1749425"/>
            <a:ext cx="5476875" cy="246221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937DBBE6-0E4C-4A49-A93B-C4312111E2EF}"/>
              </a:ext>
            </a:extLst>
          </p:cNvPr>
          <p:cNvSpPr>
            <a:spLocks noGrp="1"/>
          </p:cNvSpPr>
          <p:nvPr>
            <p:ph sz="quarter" idx="13"/>
          </p:nvPr>
        </p:nvSpPr>
        <p:spPr>
          <a:xfrm>
            <a:off x="2619375" y="4343400"/>
            <a:ext cx="6076950" cy="19526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3927544"/>
      </p:ext>
    </p:extLst>
  </p:cSld>
  <p:clrMapOvr>
    <a:masterClrMapping/>
  </p:clrMapOvr>
  <p:hf hdr="0" dt="0"/>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Four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58900"/>
            <a:ext cx="5852160" cy="2403649"/>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2424250"/>
          </a:xfrm>
        </p:spPr>
        <p:txBody>
          <a:bodyPr/>
          <a:lstStyle/>
          <a:p>
            <a:pPr lvl="0"/>
            <a:r>
              <a:rPr lang="en-US"/>
              <a:t>Click to edit Master text styles</a:t>
            </a:r>
          </a:p>
          <a:p>
            <a:pPr lvl="1"/>
            <a:r>
              <a:rPr lang="en-US"/>
              <a:t>Second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7" name="Content Placeholder 6">
            <a:extLst>
              <a:ext uri="{FF2B5EF4-FFF2-40B4-BE49-F238E27FC236}">
                <a16:creationId xmlns:a16="http://schemas.microsoft.com/office/drawing/2014/main" id="{46BDE543-094E-40E0-BF3B-8C1FBBCF3222}"/>
              </a:ext>
            </a:extLst>
          </p:cNvPr>
          <p:cNvSpPr>
            <a:spLocks noGrp="1"/>
          </p:cNvSpPr>
          <p:nvPr>
            <p:ph sz="quarter" idx="11"/>
          </p:nvPr>
        </p:nvSpPr>
        <p:spPr>
          <a:xfrm>
            <a:off x="152400"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ADAC9E9C-0CC5-42F6-926A-496D9EA65C5C}"/>
              </a:ext>
            </a:extLst>
          </p:cNvPr>
          <p:cNvSpPr>
            <a:spLocks noGrp="1"/>
          </p:cNvSpPr>
          <p:nvPr>
            <p:ph sz="quarter" idx="12"/>
          </p:nvPr>
        </p:nvSpPr>
        <p:spPr>
          <a:xfrm>
            <a:off x="6188075"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21755682"/>
      </p:ext>
    </p:extLst>
  </p:cSld>
  <p:clrMapOvr>
    <a:masterClrMapping/>
  </p:clrMapOvr>
  <p:hf hd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31.xml"/><Relationship Id="rId2" Type="http://schemas.openxmlformats.org/officeDocument/2006/relationships/slideLayout" Target="../slideLayouts/slideLayout30.xml"/><Relationship Id="rId1" Type="http://schemas.openxmlformats.org/officeDocument/2006/relationships/slideLayout" Target="../slideLayouts/slideLayout29.xml"/><Relationship Id="rId5" Type="http://schemas.openxmlformats.org/officeDocument/2006/relationships/theme" Target="../theme/theme2.xml"/><Relationship Id="rId4" Type="http://schemas.openxmlformats.org/officeDocument/2006/relationships/slideLayout" Target="../slideLayouts/slideLayout3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40.xml"/><Relationship Id="rId13" Type="http://schemas.openxmlformats.org/officeDocument/2006/relationships/slideLayout" Target="../slideLayouts/slideLayout45.xml"/><Relationship Id="rId3" Type="http://schemas.openxmlformats.org/officeDocument/2006/relationships/slideLayout" Target="../slideLayouts/slideLayout35.xml"/><Relationship Id="rId7" Type="http://schemas.openxmlformats.org/officeDocument/2006/relationships/slideLayout" Target="../slideLayouts/slideLayout39.xml"/><Relationship Id="rId12" Type="http://schemas.openxmlformats.org/officeDocument/2006/relationships/slideLayout" Target="../slideLayouts/slideLayout44.xml"/><Relationship Id="rId2" Type="http://schemas.openxmlformats.org/officeDocument/2006/relationships/slideLayout" Target="../slideLayouts/slideLayout34.xml"/><Relationship Id="rId1" Type="http://schemas.openxmlformats.org/officeDocument/2006/relationships/slideLayout" Target="../slideLayouts/slideLayout33.xml"/><Relationship Id="rId6" Type="http://schemas.openxmlformats.org/officeDocument/2006/relationships/slideLayout" Target="../slideLayouts/slideLayout38.xml"/><Relationship Id="rId11" Type="http://schemas.openxmlformats.org/officeDocument/2006/relationships/slideLayout" Target="../slideLayouts/slideLayout43.xml"/><Relationship Id="rId5" Type="http://schemas.openxmlformats.org/officeDocument/2006/relationships/slideLayout" Target="../slideLayouts/slideLayout37.xml"/><Relationship Id="rId10" Type="http://schemas.openxmlformats.org/officeDocument/2006/relationships/slideLayout" Target="../slideLayouts/slideLayout42.xml"/><Relationship Id="rId4" Type="http://schemas.openxmlformats.org/officeDocument/2006/relationships/slideLayout" Target="../slideLayouts/slideLayout36.xml"/><Relationship Id="rId9" Type="http://schemas.openxmlformats.org/officeDocument/2006/relationships/slideLayout" Target="../slideLayouts/slideLayout41.xml"/><Relationship Id="rId14"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48.xml"/><Relationship Id="rId2" Type="http://schemas.openxmlformats.org/officeDocument/2006/relationships/slideLayout" Target="../slideLayouts/slideLayout47.xml"/><Relationship Id="rId1" Type="http://schemas.openxmlformats.org/officeDocument/2006/relationships/slideLayout" Target="../slideLayouts/slideLayout46.xml"/><Relationship Id="rId6" Type="http://schemas.openxmlformats.org/officeDocument/2006/relationships/theme" Target="../theme/theme4.xml"/><Relationship Id="rId5" Type="http://schemas.openxmlformats.org/officeDocument/2006/relationships/slideLayout" Target="../slideLayouts/slideLayout50.xml"/><Relationship Id="rId4" Type="http://schemas.openxmlformats.org/officeDocument/2006/relationships/slideLayout" Target="../slideLayouts/slideLayout4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0C4A6D"/>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428EC11-7AAC-4049-9A83-CF2265C43055}"/>
              </a:ext>
            </a:extLst>
          </p:cNvPr>
          <p:cNvSpPr/>
          <p:nvPr userDrawn="1"/>
        </p:nvSpPr>
        <p:spPr>
          <a:xfrm rot="5400000">
            <a:off x="5730240" y="396240"/>
            <a:ext cx="731520" cy="12191998"/>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F6A4F9F5-9568-4EE1-80A6-57C3752A9DD1}"/>
              </a:ext>
            </a:extLst>
          </p:cNvPr>
          <p:cNvSpPr>
            <a:spLocks noGrp="1"/>
          </p:cNvSpPr>
          <p:nvPr>
            <p:ph type="title"/>
          </p:nvPr>
        </p:nvSpPr>
        <p:spPr>
          <a:xfrm>
            <a:off x="152400" y="203799"/>
            <a:ext cx="118872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3C752BC-2660-4A7B-8B2C-4206F3E2A4CF}"/>
              </a:ext>
            </a:extLst>
          </p:cNvPr>
          <p:cNvSpPr>
            <a:spLocks noGrp="1"/>
          </p:cNvSpPr>
          <p:nvPr>
            <p:ph type="body" idx="1"/>
          </p:nvPr>
        </p:nvSpPr>
        <p:spPr>
          <a:xfrm>
            <a:off x="152400" y="1638301"/>
            <a:ext cx="11887200" cy="448817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 </a:t>
            </a:r>
          </a:p>
        </p:txBody>
      </p:sp>
      <p:sp>
        <p:nvSpPr>
          <p:cNvPr id="5" name="Slide Number Placeholder 4">
            <a:extLst>
              <a:ext uri="{FF2B5EF4-FFF2-40B4-BE49-F238E27FC236}">
                <a16:creationId xmlns:a16="http://schemas.microsoft.com/office/drawing/2014/main" id="{0F294452-BD1E-480D-83DF-78B1FFBA8EC0}"/>
              </a:ext>
            </a:extLst>
          </p:cNvPr>
          <p:cNvSpPr>
            <a:spLocks noGrp="1"/>
          </p:cNvSpPr>
          <p:nvPr>
            <p:ph type="sldNum" sz="quarter" idx="4"/>
          </p:nvPr>
        </p:nvSpPr>
        <p:spPr>
          <a:xfrm>
            <a:off x="9296400" y="6309676"/>
            <a:ext cx="2743200" cy="365125"/>
          </a:xfrm>
          <a:prstGeom prst="rect">
            <a:avLst/>
          </a:prstGeom>
        </p:spPr>
        <p:txBody>
          <a:bodyPr vert="horz" lIns="91440" tIns="45720" rIns="91440" bIns="45720" rtlCol="0" anchor="ctr"/>
          <a:lstStyle>
            <a:lvl1pPr algn="r">
              <a:defRPr sz="2400">
                <a:solidFill>
                  <a:schemeClr val="tx1">
                    <a:tint val="75000"/>
                  </a:schemeClr>
                </a:solidFill>
              </a:defRPr>
            </a:lvl1pPr>
          </a:lstStyle>
          <a:p>
            <a:fld id="{432ED76D-8188-4B28-B316-CD85396F47B0}" type="slidenum">
              <a:rPr lang="en-US" smtClean="0"/>
              <a:pPr/>
              <a:t>‹#›</a:t>
            </a:fld>
            <a:endParaRPr lang="en-US"/>
          </a:p>
        </p:txBody>
      </p:sp>
    </p:spTree>
    <p:extLst>
      <p:ext uri="{BB962C8B-B14F-4D97-AF65-F5344CB8AC3E}">
        <p14:creationId xmlns:p14="http://schemas.microsoft.com/office/powerpoint/2010/main" val="1847044526"/>
      </p:ext>
    </p:extLst>
  </p:cSld>
  <p:clrMap bg1="lt1" tx1="dk1" bg2="lt2" tx2="dk2" accent1="accent1" accent2="accent2" accent3="accent3" accent4="accent4" accent5="accent5" accent6="accent6" hlink="hlink" folHlink="folHlink"/>
  <p:sldLayoutIdLst>
    <p:sldLayoutId id="2147483775" r:id="rId1"/>
    <p:sldLayoutId id="2147483776" r:id="rId2"/>
    <p:sldLayoutId id="2147483777" r:id="rId3"/>
    <p:sldLayoutId id="2147483778" r:id="rId4"/>
    <p:sldLayoutId id="2147483772" r:id="rId5"/>
    <p:sldLayoutId id="2147483773" r:id="rId6"/>
    <p:sldLayoutId id="2147483774" r:id="rId7"/>
    <p:sldLayoutId id="2147483779" r:id="rId8"/>
    <p:sldLayoutId id="2147483766" r:id="rId9"/>
    <p:sldLayoutId id="2147483780" r:id="rId10"/>
    <p:sldLayoutId id="2147483767" r:id="rId11"/>
    <p:sldLayoutId id="2147483771" r:id="rId12"/>
    <p:sldLayoutId id="2147483781" r:id="rId13"/>
    <p:sldLayoutId id="2147483753" r:id="rId14"/>
    <p:sldLayoutId id="2147483687" r:id="rId15"/>
    <p:sldLayoutId id="2147483752" r:id="rId16"/>
    <p:sldLayoutId id="2147483688" r:id="rId17"/>
    <p:sldLayoutId id="2147483689" r:id="rId18"/>
    <p:sldLayoutId id="2147483745" r:id="rId19"/>
    <p:sldLayoutId id="2147483746" r:id="rId20"/>
    <p:sldLayoutId id="2147483751" r:id="rId21"/>
    <p:sldLayoutId id="2147483703" r:id="rId22"/>
    <p:sldLayoutId id="2147483690" r:id="rId23"/>
    <p:sldLayoutId id="2147483736" r:id="rId24"/>
    <p:sldLayoutId id="2147483691" r:id="rId25"/>
    <p:sldLayoutId id="2147483744" r:id="rId26"/>
    <p:sldLayoutId id="2147483692" r:id="rId27"/>
    <p:sldLayoutId id="2147483796" r:id="rId28"/>
  </p:sldLayoutIdLst>
  <p:hf hdr="0" dt="0"/>
  <p:txStyles>
    <p:titleStyle>
      <a:lvl1pPr algn="ctr" defTabSz="914400" rtl="0" eaLnBrk="1" latinLnBrk="0" hangingPunct="1">
        <a:lnSpc>
          <a:spcPct val="90000"/>
        </a:lnSpc>
        <a:spcBef>
          <a:spcPct val="0"/>
        </a:spcBef>
        <a:buNone/>
        <a:defRPr sz="3800" b="1" kern="1200">
          <a:solidFill>
            <a:srgbClr val="99FF99"/>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3000" kern="1200">
          <a:solidFill>
            <a:schemeClr val="bg1"/>
          </a:solidFill>
          <a:latin typeface="+mn-lt"/>
          <a:ea typeface="+mn-ea"/>
          <a:cs typeface="+mn-cs"/>
        </a:defRPr>
      </a:lvl2pPr>
      <a:lvl3pPr marL="1257300" indent="-342900" algn="l" defTabSz="914400" rtl="0" eaLnBrk="1" latinLnBrk="0" hangingPunct="1">
        <a:lnSpc>
          <a:spcPct val="90000"/>
        </a:lnSpc>
        <a:spcBef>
          <a:spcPts val="500"/>
        </a:spcBef>
        <a:buFont typeface="Courier New" panose="02070309020205020404" pitchFamily="49" charset="0"/>
        <a:buChar char="o"/>
        <a:defRPr sz="2800" kern="1200">
          <a:solidFill>
            <a:schemeClr val="tx1"/>
          </a:solidFill>
          <a:latin typeface="+mn-lt"/>
          <a:ea typeface="+mn-ea"/>
          <a:cs typeface="+mn-cs"/>
        </a:defRPr>
      </a:lvl3pPr>
      <a:lvl4pPr marL="1828800" indent="-457200" algn="l" defTabSz="914400" rtl="0" eaLnBrk="1" latinLnBrk="0" hangingPunct="1">
        <a:lnSpc>
          <a:spcPct val="90000"/>
        </a:lnSpc>
        <a:spcBef>
          <a:spcPts val="500"/>
        </a:spcBef>
        <a:buFont typeface="Wingdings" panose="05000000000000000000" pitchFamily="2" charset="2"/>
        <a:buChar char="§"/>
        <a:defRPr sz="2600" kern="1200">
          <a:solidFill>
            <a:schemeClr val="tx1"/>
          </a:solidFill>
          <a:latin typeface="+mn-lt"/>
          <a:ea typeface="+mn-ea"/>
          <a:cs typeface="+mn-cs"/>
        </a:defRPr>
      </a:lvl4pPr>
      <a:lvl5pPr marL="2171700" indent="-342900" algn="l" defTabSz="914400" rtl="0" eaLnBrk="1" latinLnBrk="0" hangingPunct="1">
        <a:lnSpc>
          <a:spcPct val="90000"/>
        </a:lnSpc>
        <a:spcBef>
          <a:spcPts val="500"/>
        </a:spcBef>
        <a:buFont typeface="Wingdings" panose="05000000000000000000" pitchFamily="2" charset="2"/>
        <a:buChar char="v"/>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0C4A6D"/>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428EC11-7AAC-4049-9A83-CF2265C43055}"/>
              </a:ext>
            </a:extLst>
          </p:cNvPr>
          <p:cNvSpPr/>
          <p:nvPr userDrawn="1"/>
        </p:nvSpPr>
        <p:spPr>
          <a:xfrm rot="5400000">
            <a:off x="5730240" y="396240"/>
            <a:ext cx="731520" cy="12191998"/>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F6A4F9F5-9568-4EE1-80A6-57C3752A9DD1}"/>
              </a:ext>
            </a:extLst>
          </p:cNvPr>
          <p:cNvSpPr>
            <a:spLocks noGrp="1"/>
          </p:cNvSpPr>
          <p:nvPr>
            <p:ph type="title"/>
          </p:nvPr>
        </p:nvSpPr>
        <p:spPr>
          <a:xfrm>
            <a:off x="152400" y="203799"/>
            <a:ext cx="118872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3C752BC-2660-4A7B-8B2C-4206F3E2A4CF}"/>
              </a:ext>
            </a:extLst>
          </p:cNvPr>
          <p:cNvSpPr>
            <a:spLocks noGrp="1"/>
          </p:cNvSpPr>
          <p:nvPr>
            <p:ph type="body" idx="1"/>
          </p:nvPr>
        </p:nvSpPr>
        <p:spPr>
          <a:xfrm>
            <a:off x="152400" y="1638300"/>
            <a:ext cx="11887200" cy="501590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2273882459"/>
      </p:ext>
    </p:extLst>
  </p:cSld>
  <p:clrMap bg1="lt1" tx1="dk1" bg2="lt2" tx2="dk2" accent1="accent1" accent2="accent2" accent3="accent3" accent4="accent4" accent5="accent5" accent6="accent6" hlink="hlink" folHlink="folHlink"/>
  <p:sldLayoutIdLst>
    <p:sldLayoutId id="2147483743" r:id="rId1"/>
    <p:sldLayoutId id="2147483742" r:id="rId2"/>
    <p:sldLayoutId id="2147483741" r:id="rId3"/>
    <p:sldLayoutId id="2147483740" r:id="rId4"/>
  </p:sldLayoutIdLst>
  <p:hf hdr="0" dt="0"/>
  <p:txStyles>
    <p:titleStyle>
      <a:lvl1pPr algn="ctr" defTabSz="914400" rtl="0" eaLnBrk="1" latinLnBrk="0" hangingPunct="1">
        <a:lnSpc>
          <a:spcPct val="90000"/>
        </a:lnSpc>
        <a:spcBef>
          <a:spcPct val="0"/>
        </a:spcBef>
        <a:buNone/>
        <a:defRPr sz="4400" kern="120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rgbClr val="0C4A6D"/>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428EC11-7AAC-4049-9A83-CF2265C43055}"/>
              </a:ext>
            </a:extLst>
          </p:cNvPr>
          <p:cNvSpPr/>
          <p:nvPr userDrawn="1"/>
        </p:nvSpPr>
        <p:spPr>
          <a:xfrm rot="5400000">
            <a:off x="5730240" y="396240"/>
            <a:ext cx="731520" cy="12191998"/>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F6A4F9F5-9568-4EE1-80A6-57C3752A9DD1}"/>
              </a:ext>
            </a:extLst>
          </p:cNvPr>
          <p:cNvSpPr>
            <a:spLocks noGrp="1"/>
          </p:cNvSpPr>
          <p:nvPr>
            <p:ph type="title"/>
          </p:nvPr>
        </p:nvSpPr>
        <p:spPr>
          <a:xfrm>
            <a:off x="152400" y="203799"/>
            <a:ext cx="118872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3C752BC-2660-4A7B-8B2C-4206F3E2A4CF}"/>
              </a:ext>
            </a:extLst>
          </p:cNvPr>
          <p:cNvSpPr>
            <a:spLocks noGrp="1"/>
          </p:cNvSpPr>
          <p:nvPr>
            <p:ph type="body" idx="1"/>
          </p:nvPr>
        </p:nvSpPr>
        <p:spPr>
          <a:xfrm>
            <a:off x="152400" y="1638301"/>
            <a:ext cx="11887200" cy="448817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 </a:t>
            </a:r>
          </a:p>
        </p:txBody>
      </p:sp>
      <p:sp>
        <p:nvSpPr>
          <p:cNvPr id="5" name="Slide Number Placeholder 4">
            <a:extLst>
              <a:ext uri="{FF2B5EF4-FFF2-40B4-BE49-F238E27FC236}">
                <a16:creationId xmlns:a16="http://schemas.microsoft.com/office/drawing/2014/main" id="{0F294452-BD1E-480D-83DF-78B1FFBA8EC0}"/>
              </a:ext>
            </a:extLst>
          </p:cNvPr>
          <p:cNvSpPr>
            <a:spLocks noGrp="1"/>
          </p:cNvSpPr>
          <p:nvPr>
            <p:ph type="sldNum" sz="quarter" idx="4"/>
          </p:nvPr>
        </p:nvSpPr>
        <p:spPr>
          <a:xfrm>
            <a:off x="9296400" y="6309676"/>
            <a:ext cx="2743200" cy="365125"/>
          </a:xfrm>
          <a:prstGeom prst="rect">
            <a:avLst/>
          </a:prstGeom>
        </p:spPr>
        <p:txBody>
          <a:bodyPr vert="horz" lIns="91440" tIns="45720" rIns="91440" bIns="45720" rtlCol="0" anchor="ctr"/>
          <a:lstStyle>
            <a:lvl1pPr algn="r">
              <a:defRPr sz="2400">
                <a:solidFill>
                  <a:schemeClr val="tx1">
                    <a:tint val="75000"/>
                  </a:schemeClr>
                </a:solidFill>
              </a:defRPr>
            </a:lvl1pPr>
          </a:lstStyle>
          <a:p>
            <a:fld id="{432ED76D-8188-4B28-B316-CD85396F47B0}" type="slidenum">
              <a:rPr lang="en-US" smtClean="0"/>
              <a:pPr/>
              <a:t>‹#›</a:t>
            </a:fld>
            <a:endParaRPr lang="en-US"/>
          </a:p>
        </p:txBody>
      </p:sp>
    </p:spTree>
    <p:extLst>
      <p:ext uri="{BB962C8B-B14F-4D97-AF65-F5344CB8AC3E}">
        <p14:creationId xmlns:p14="http://schemas.microsoft.com/office/powerpoint/2010/main" val="1847044526"/>
      </p:ext>
    </p:extLst>
  </p:cSld>
  <p:clrMap bg1="lt1" tx1="dk1" bg2="lt2" tx2="dk2" accent1="accent1" accent2="accent2" accent3="accent3" accent4="accent4" accent5="accent5" accent6="accent6" hlink="hlink" folHlink="folHlink"/>
  <p:sldLayoutIdLst>
    <p:sldLayoutId id="2147483783" r:id="rId1"/>
    <p:sldLayoutId id="2147483784" r:id="rId2"/>
    <p:sldLayoutId id="2147483785" r:id="rId3"/>
    <p:sldLayoutId id="2147483786" r:id="rId4"/>
    <p:sldLayoutId id="2147483787" r:id="rId5"/>
    <p:sldLayoutId id="2147483788" r:id="rId6"/>
    <p:sldLayoutId id="2147483789" r:id="rId7"/>
    <p:sldLayoutId id="2147483790" r:id="rId8"/>
    <p:sldLayoutId id="2147483791" r:id="rId9"/>
    <p:sldLayoutId id="2147483792" r:id="rId10"/>
    <p:sldLayoutId id="2147483793" r:id="rId11"/>
    <p:sldLayoutId id="2147483794" r:id="rId12"/>
    <p:sldLayoutId id="2147483795" r:id="rId13"/>
  </p:sldLayoutIdLst>
  <p:hf hdr="0" ftr="0" dt="0"/>
  <p:txStyles>
    <p:titleStyle>
      <a:lvl1pPr algn="ctr" defTabSz="914400" rtl="0" eaLnBrk="1" latinLnBrk="0" hangingPunct="1">
        <a:lnSpc>
          <a:spcPct val="90000"/>
        </a:lnSpc>
        <a:spcBef>
          <a:spcPct val="0"/>
        </a:spcBef>
        <a:buNone/>
        <a:defRPr sz="3800" b="1" kern="1200">
          <a:solidFill>
            <a:srgbClr val="99FF99"/>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3000" kern="1200">
          <a:solidFill>
            <a:schemeClr val="bg1"/>
          </a:solidFill>
          <a:latin typeface="+mn-lt"/>
          <a:ea typeface="+mn-ea"/>
          <a:cs typeface="+mn-cs"/>
        </a:defRPr>
      </a:lvl2pPr>
      <a:lvl3pPr marL="1257300" indent="-342900" algn="l" defTabSz="914400" rtl="0" eaLnBrk="1" latinLnBrk="0" hangingPunct="1">
        <a:lnSpc>
          <a:spcPct val="90000"/>
        </a:lnSpc>
        <a:spcBef>
          <a:spcPts val="500"/>
        </a:spcBef>
        <a:buFont typeface="Courier New" panose="02070309020205020404" pitchFamily="49" charset="0"/>
        <a:buChar char="o"/>
        <a:defRPr sz="2800" kern="1200">
          <a:solidFill>
            <a:schemeClr val="tx1"/>
          </a:solidFill>
          <a:latin typeface="+mn-lt"/>
          <a:ea typeface="+mn-ea"/>
          <a:cs typeface="+mn-cs"/>
        </a:defRPr>
      </a:lvl3pPr>
      <a:lvl4pPr marL="1828800" indent="-457200" algn="l" defTabSz="914400" rtl="0" eaLnBrk="1" latinLnBrk="0" hangingPunct="1">
        <a:lnSpc>
          <a:spcPct val="90000"/>
        </a:lnSpc>
        <a:spcBef>
          <a:spcPts val="500"/>
        </a:spcBef>
        <a:buFont typeface="Wingdings" panose="05000000000000000000" pitchFamily="2" charset="2"/>
        <a:buChar char="§"/>
        <a:defRPr sz="2600" kern="1200">
          <a:solidFill>
            <a:schemeClr val="tx1"/>
          </a:solidFill>
          <a:latin typeface="+mn-lt"/>
          <a:ea typeface="+mn-ea"/>
          <a:cs typeface="+mn-cs"/>
        </a:defRPr>
      </a:lvl4pPr>
      <a:lvl5pPr marL="2171700" indent="-342900" algn="l" defTabSz="914400" rtl="0" eaLnBrk="1" latinLnBrk="0" hangingPunct="1">
        <a:lnSpc>
          <a:spcPct val="90000"/>
        </a:lnSpc>
        <a:spcBef>
          <a:spcPts val="500"/>
        </a:spcBef>
        <a:buFont typeface="Wingdings" panose="05000000000000000000" pitchFamily="2" charset="2"/>
        <a:buChar char="v"/>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B20AFA68-59B4-4AB7-9DF5-F06BCC09554C}"/>
              </a:ext>
            </a:extLst>
          </p:cNvPr>
          <p:cNvSpPr/>
          <p:nvPr userDrawn="1"/>
        </p:nvSpPr>
        <p:spPr>
          <a:xfrm>
            <a:off x="152400" y="203800"/>
            <a:ext cx="11887200" cy="6450401"/>
          </a:xfrm>
          <a:prstGeom prst="rect">
            <a:avLst/>
          </a:prstGeom>
          <a:noFill/>
          <a:ln w="25400" cmpd="sng">
            <a:solidFill>
              <a:srgbClr val="ED8B6F"/>
            </a:solidFill>
            <a:miter lim="800000"/>
            <a:extLst>
              <a:ext uri="{C807C97D-BFC1-408E-A445-0C87EB9F89A2}">
                <ask:lineSketchStyleProps xmlns:ask="http://schemas.microsoft.com/office/drawing/2018/sketchyshapes">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F6A4F9F5-9568-4EE1-80A6-57C3752A9DD1}"/>
              </a:ext>
            </a:extLst>
          </p:cNvPr>
          <p:cNvSpPr>
            <a:spLocks noGrp="1"/>
          </p:cNvSpPr>
          <p:nvPr>
            <p:ph type="title"/>
          </p:nvPr>
        </p:nvSpPr>
        <p:spPr>
          <a:xfrm>
            <a:off x="152400" y="203799"/>
            <a:ext cx="118872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3C752BC-2660-4A7B-8B2C-4206F3E2A4CF}"/>
              </a:ext>
            </a:extLst>
          </p:cNvPr>
          <p:cNvSpPr>
            <a:spLocks noGrp="1"/>
          </p:cNvSpPr>
          <p:nvPr>
            <p:ph type="body" idx="1"/>
          </p:nvPr>
        </p:nvSpPr>
        <p:spPr>
          <a:xfrm>
            <a:off x="152400" y="1638300"/>
            <a:ext cx="11887200" cy="501590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218250792"/>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Lst>
  <p:hf sldNum="0" hdr="0" ftr="0" dt="0"/>
  <p:txStyles>
    <p:titleStyle>
      <a:lvl1pPr algn="ctr" defTabSz="914400" rtl="0" eaLnBrk="1" latinLnBrk="0" hangingPunct="1">
        <a:lnSpc>
          <a:spcPct val="90000"/>
        </a:lnSpc>
        <a:spcBef>
          <a:spcPct val="0"/>
        </a:spcBef>
        <a:buNone/>
        <a:defRPr sz="4400" kern="1200">
          <a:solidFill>
            <a:srgbClr val="0C4A6D"/>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rgbClr val="0C4A6D"/>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rgbClr val="0C4A6D"/>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6F3EB5-52DB-3A87-4E5A-8BF18FC65EE5}"/>
              </a:ext>
            </a:extLst>
          </p:cNvPr>
          <p:cNvSpPr>
            <a:spLocks noGrp="1"/>
          </p:cNvSpPr>
          <p:nvPr>
            <p:ph type="ctrTitle"/>
          </p:nvPr>
        </p:nvSpPr>
        <p:spPr>
          <a:xfrm>
            <a:off x="-223835" y="778465"/>
            <a:ext cx="12415835" cy="1329610"/>
          </a:xfrm>
        </p:spPr>
        <p:txBody>
          <a:bodyPr vert="horz" lIns="91440" tIns="45720" rIns="91440" bIns="45720" rtlCol="0" anchor="ctr">
            <a:noAutofit/>
          </a:bodyPr>
          <a:lstStyle/>
          <a:p>
            <a:r>
              <a:rPr lang="en-US" sz="3600" dirty="0">
                <a:solidFill>
                  <a:schemeClr val="bg1"/>
                </a:solidFill>
                <a:ea typeface="+mj-lt"/>
                <a:cs typeface="+mj-lt"/>
              </a:rPr>
              <a:t> California Preschool Data Collection</a:t>
            </a:r>
            <a:r>
              <a:rPr lang="en-US" sz="4000" dirty="0">
                <a:solidFill>
                  <a:schemeClr val="bg1"/>
                </a:solidFill>
                <a:ea typeface="+mj-lt"/>
                <a:cs typeface="+mj-lt"/>
              </a:rPr>
              <a:t> </a:t>
            </a:r>
            <a:br>
              <a:rPr lang="en-US" sz="4000" dirty="0">
                <a:solidFill>
                  <a:schemeClr val="bg1"/>
                </a:solidFill>
                <a:ea typeface="+mj-lt"/>
                <a:cs typeface="+mj-lt"/>
              </a:rPr>
            </a:br>
            <a:r>
              <a:rPr lang="en-US" sz="4000" dirty="0">
                <a:solidFill>
                  <a:schemeClr val="bg1"/>
                </a:solidFill>
                <a:ea typeface="+mj-lt"/>
                <a:cs typeface="+mj-lt"/>
              </a:rPr>
              <a:t>Accessing CAPSDAC </a:t>
            </a:r>
            <a:r>
              <a:rPr lang="en-US" sz="3600" dirty="0">
                <a:solidFill>
                  <a:schemeClr val="bg1"/>
                </a:solidFill>
                <a:ea typeface="+mj-lt"/>
                <a:cs typeface="+mj-lt"/>
              </a:rPr>
              <a:t>Customer Service Portal</a:t>
            </a:r>
            <a:endParaRPr lang="en-US" sz="3600" dirty="0">
              <a:solidFill>
                <a:schemeClr val="bg1"/>
              </a:solidFill>
              <a:cs typeface="Arial"/>
            </a:endParaRPr>
          </a:p>
        </p:txBody>
      </p:sp>
      <p:sp>
        <p:nvSpPr>
          <p:cNvPr id="3" name="Content Placeholder 2">
            <a:extLst>
              <a:ext uri="{FF2B5EF4-FFF2-40B4-BE49-F238E27FC236}">
                <a16:creationId xmlns:a16="http://schemas.microsoft.com/office/drawing/2014/main" id="{3D3EDB00-97B2-E5B2-FB4A-CF57994B5B1A}"/>
              </a:ext>
            </a:extLst>
          </p:cNvPr>
          <p:cNvSpPr>
            <a:spLocks noGrp="1"/>
          </p:cNvSpPr>
          <p:nvPr>
            <p:ph sz="quarter" idx="10"/>
          </p:nvPr>
        </p:nvSpPr>
        <p:spPr>
          <a:xfrm>
            <a:off x="676891" y="2108075"/>
            <a:ext cx="10838218" cy="3171825"/>
          </a:xfrm>
        </p:spPr>
        <p:txBody>
          <a:bodyPr vert="horz" lIns="91440" tIns="45720" rIns="91440" bIns="45720" rtlCol="0" anchor="t">
            <a:normAutofit/>
          </a:bodyPr>
          <a:lstStyle/>
          <a:p>
            <a:pPr marL="0" indent="0" algn="ctr">
              <a:buNone/>
            </a:pPr>
            <a:endParaRPr lang="en-US" sz="2900" b="1" dirty="0">
              <a:ea typeface="+mn-lt"/>
              <a:cs typeface="+mn-lt"/>
            </a:endParaRPr>
          </a:p>
          <a:p>
            <a:pPr marL="0" indent="0" algn="ctr">
              <a:buNone/>
            </a:pPr>
            <a:r>
              <a:rPr lang="en-US" sz="2900" b="1" dirty="0">
                <a:ea typeface="+mn-lt"/>
                <a:cs typeface="+mn-lt"/>
              </a:rPr>
              <a:t>Applied Data Research and Evaluation Office </a:t>
            </a:r>
            <a:endParaRPr lang="en-US" dirty="0"/>
          </a:p>
          <a:p>
            <a:pPr marL="0" indent="0" algn="ctr">
              <a:buNone/>
            </a:pPr>
            <a:r>
              <a:rPr lang="en-US" sz="2900" b="1" dirty="0">
                <a:ea typeface="+mn-lt"/>
                <a:cs typeface="+mn-lt"/>
              </a:rPr>
              <a:t>California Department of Education </a:t>
            </a:r>
            <a:endParaRPr lang="en-US" sz="2900" dirty="0">
              <a:cs typeface="Arial"/>
            </a:endParaRPr>
          </a:p>
        </p:txBody>
      </p:sp>
    </p:spTree>
    <p:extLst>
      <p:ext uri="{BB962C8B-B14F-4D97-AF65-F5344CB8AC3E}">
        <p14:creationId xmlns:p14="http://schemas.microsoft.com/office/powerpoint/2010/main" val="21402347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03358E-7B2A-0E32-E55D-F6A2A566172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8D430B5-E95E-8002-534E-AFC2582929E2}"/>
              </a:ext>
            </a:extLst>
          </p:cNvPr>
          <p:cNvSpPr>
            <a:spLocks noGrp="1"/>
          </p:cNvSpPr>
          <p:nvPr>
            <p:ph type="title"/>
          </p:nvPr>
        </p:nvSpPr>
        <p:spPr/>
        <p:txBody>
          <a:bodyPr>
            <a:normAutofit/>
          </a:bodyPr>
          <a:lstStyle/>
          <a:p>
            <a:r>
              <a:rPr lang="en-US" sz="4000" dirty="0">
                <a:solidFill>
                  <a:schemeClr val="bg1"/>
                </a:solidFill>
                <a:cs typeface="Arial"/>
              </a:rPr>
              <a:t>Accessing the Customer Portal</a:t>
            </a:r>
          </a:p>
        </p:txBody>
      </p:sp>
      <p:sp>
        <p:nvSpPr>
          <p:cNvPr id="3" name="Content Placeholder 2">
            <a:extLst>
              <a:ext uri="{FF2B5EF4-FFF2-40B4-BE49-F238E27FC236}">
                <a16:creationId xmlns:a16="http://schemas.microsoft.com/office/drawing/2014/main" id="{F43B145D-DD88-A7B0-B148-31404A5C6057}"/>
              </a:ext>
            </a:extLst>
          </p:cNvPr>
          <p:cNvSpPr>
            <a:spLocks noGrp="1"/>
          </p:cNvSpPr>
          <p:nvPr>
            <p:ph idx="1"/>
          </p:nvPr>
        </p:nvSpPr>
        <p:spPr>
          <a:xfrm>
            <a:off x="152400" y="1853766"/>
            <a:ext cx="11887200" cy="4088048"/>
          </a:xfrm>
        </p:spPr>
        <p:txBody>
          <a:bodyPr vert="horz" lIns="91440" tIns="45720" rIns="91440" bIns="45720" rtlCol="0" anchor="t">
            <a:noAutofit/>
          </a:bodyPr>
          <a:lstStyle/>
          <a:p>
            <a:pPr>
              <a:buNone/>
            </a:pPr>
            <a:r>
              <a:rPr lang="en-US" sz="2400" dirty="0"/>
              <a:t>This section provides a brief overview of how to access the CAPSDAC Customer Service Portal.</a:t>
            </a:r>
          </a:p>
          <a:p>
            <a:pPr>
              <a:buNone/>
            </a:pPr>
            <a:r>
              <a:rPr lang="en-US" sz="2400" dirty="0"/>
              <a:t>To use the portal, users must have an existing CAPSDAC account. Access begins by logging into the CAPSDAC system, where users can then navigate to the Customer Service Portal directly from the dashboard.</a:t>
            </a:r>
          </a:p>
          <a:p>
            <a:pPr marL="0" indent="0">
              <a:buNone/>
            </a:pPr>
            <a:r>
              <a:rPr lang="en-US" sz="2400" dirty="0"/>
              <a:t>This PowerPoint slides will walk you through the key steps to help you get started and show you where to find support options within the system.</a:t>
            </a:r>
          </a:p>
          <a:p>
            <a:pPr marL="0" indent="0">
              <a:buNone/>
            </a:pPr>
            <a:endParaRPr lang="en-US" sz="2400" dirty="0">
              <a:cs typeface="Arial"/>
            </a:endParaRPr>
          </a:p>
        </p:txBody>
      </p:sp>
      <p:sp>
        <p:nvSpPr>
          <p:cNvPr id="4" name="Slide Number Placeholder 3">
            <a:extLst>
              <a:ext uri="{FF2B5EF4-FFF2-40B4-BE49-F238E27FC236}">
                <a16:creationId xmlns:a16="http://schemas.microsoft.com/office/drawing/2014/main" id="{151C49BE-095E-2D86-1823-4DFD9F88A583}"/>
              </a:ext>
            </a:extLst>
          </p:cNvPr>
          <p:cNvSpPr>
            <a:spLocks noGrp="1"/>
          </p:cNvSpPr>
          <p:nvPr>
            <p:ph type="sldNum" sz="quarter" idx="10"/>
          </p:nvPr>
        </p:nvSpPr>
        <p:spPr/>
        <p:txBody>
          <a:bodyPr/>
          <a:lstStyle/>
          <a:p>
            <a:fld id="{432ED76D-8188-4B28-B316-CD85396F47B0}" type="slidenum">
              <a:rPr lang="en-US" smtClean="0"/>
              <a:pPr/>
              <a:t>2</a:t>
            </a:fld>
            <a:endParaRPr lang="en-US"/>
          </a:p>
        </p:txBody>
      </p:sp>
    </p:spTree>
    <p:extLst>
      <p:ext uri="{BB962C8B-B14F-4D97-AF65-F5344CB8AC3E}">
        <p14:creationId xmlns:p14="http://schemas.microsoft.com/office/powerpoint/2010/main" val="16923485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0B7D08-3561-4E71-F1F6-24CC16D2ACE1}"/>
            </a:ext>
          </a:extLst>
        </p:cNvPr>
        <p:cNvGrpSpPr/>
        <p:nvPr/>
      </p:nvGrpSpPr>
      <p:grpSpPr>
        <a:xfrm>
          <a:off x="0" y="0"/>
          <a:ext cx="0" cy="0"/>
          <a:chOff x="0" y="0"/>
          <a:chExt cx="0" cy="0"/>
        </a:xfrm>
      </p:grpSpPr>
      <p:sp>
        <p:nvSpPr>
          <p:cNvPr id="11" name="Title 10">
            <a:extLst>
              <a:ext uri="{FF2B5EF4-FFF2-40B4-BE49-F238E27FC236}">
                <a16:creationId xmlns:a16="http://schemas.microsoft.com/office/drawing/2014/main" id="{A5C3036B-8D04-AFC2-7213-501A4C4836A1}"/>
              </a:ext>
            </a:extLst>
          </p:cNvPr>
          <p:cNvSpPr>
            <a:spLocks noGrp="1"/>
          </p:cNvSpPr>
          <p:nvPr>
            <p:ph type="title"/>
          </p:nvPr>
        </p:nvSpPr>
        <p:spPr>
          <a:xfrm>
            <a:off x="152400" y="203799"/>
            <a:ext cx="11887200" cy="1325563"/>
          </a:xfrm>
        </p:spPr>
        <p:txBody>
          <a:bodyPr vert="horz" lIns="91440" tIns="45720" rIns="91440" bIns="45720" rtlCol="0" anchor="ctr">
            <a:normAutofit/>
          </a:bodyPr>
          <a:lstStyle/>
          <a:p>
            <a:r>
              <a:rPr lang="en-US" sz="3600" b="1" kern="1200" dirty="0">
                <a:solidFill>
                  <a:schemeClr val="bg1"/>
                </a:solidFill>
                <a:latin typeface="+mj-lt"/>
                <a:ea typeface="+mj-ea"/>
                <a:cs typeface="+mj-cs"/>
              </a:rPr>
              <a:t>Log into CAPSDAC</a:t>
            </a:r>
          </a:p>
        </p:txBody>
      </p:sp>
      <p:sp>
        <p:nvSpPr>
          <p:cNvPr id="10" name="TextBox 9">
            <a:extLst>
              <a:ext uri="{FF2B5EF4-FFF2-40B4-BE49-F238E27FC236}">
                <a16:creationId xmlns:a16="http://schemas.microsoft.com/office/drawing/2014/main" id="{623187E0-7EE2-D0CC-76F4-0801B43E5F54}"/>
              </a:ext>
            </a:extLst>
          </p:cNvPr>
          <p:cNvSpPr txBox="1"/>
          <p:nvPr/>
        </p:nvSpPr>
        <p:spPr>
          <a:xfrm>
            <a:off x="152400" y="1529362"/>
            <a:ext cx="5943600" cy="4409803"/>
          </a:xfrm>
          <a:prstGeom prst="rect">
            <a:avLst/>
          </a:prstGeom>
        </p:spPr>
        <p:txBody>
          <a:bodyPr vert="horz" lIns="91440" tIns="45720" rIns="91440" bIns="45720" rtlCol="0">
            <a:normAutofit lnSpcReduction="10000"/>
          </a:bodyPr>
          <a:lstStyle/>
          <a:p>
            <a:pPr>
              <a:buNone/>
            </a:pPr>
            <a:r>
              <a:rPr lang="en-US" sz="2800" dirty="0"/>
              <a:t>To begin, users must log into the CAPSDAC system.</a:t>
            </a:r>
            <a:br>
              <a:rPr lang="en-US" sz="2800" dirty="0"/>
            </a:br>
            <a:r>
              <a:rPr lang="en-US" sz="2800" dirty="0"/>
              <a:t>You can do this by either:</a:t>
            </a:r>
          </a:p>
          <a:p>
            <a:pPr>
              <a:buFont typeface="Arial" panose="020B0604020202020204" pitchFamily="34" charset="0"/>
              <a:buChar char="•"/>
            </a:pPr>
            <a:r>
              <a:rPr lang="en-US" sz="2800" dirty="0"/>
              <a:t>Clicking the </a:t>
            </a:r>
            <a:r>
              <a:rPr lang="en-US" sz="2800" b="1" dirty="0"/>
              <a:t>“CAPSDAC Site – Logon”</a:t>
            </a:r>
            <a:r>
              <a:rPr lang="en-US" sz="2800" dirty="0"/>
              <a:t> hyperlink on the CAPSDAC Support webpage (as shown here), or</a:t>
            </a:r>
          </a:p>
          <a:p>
            <a:pPr>
              <a:buFont typeface="Arial" panose="020B0604020202020204" pitchFamily="34" charset="0"/>
              <a:buChar char="•"/>
            </a:pPr>
            <a:r>
              <a:rPr lang="en-US" sz="2800" dirty="0"/>
              <a:t>Using your preferred bookmark or method of access.</a:t>
            </a:r>
          </a:p>
          <a:p>
            <a:r>
              <a:rPr lang="en-US" sz="2800" dirty="0"/>
              <a:t>A user account and password are required to proceed.</a:t>
            </a:r>
          </a:p>
          <a:p>
            <a:pPr marL="228600" indent="-228600">
              <a:lnSpc>
                <a:spcPct val="90000"/>
              </a:lnSpc>
              <a:spcBef>
                <a:spcPts val="1000"/>
              </a:spcBef>
              <a:spcAft>
                <a:spcPts val="600"/>
              </a:spcAft>
              <a:buFont typeface="Arial" panose="020B0604020202020204" pitchFamily="34" charset="0"/>
              <a:buChar char="•"/>
            </a:pPr>
            <a:endParaRPr lang="en-US" sz="3200" b="1" dirty="0">
              <a:solidFill>
                <a:schemeClr val="bg1"/>
              </a:solidFill>
            </a:endParaRPr>
          </a:p>
          <a:p>
            <a:pPr marL="228600" indent="-228600">
              <a:lnSpc>
                <a:spcPct val="90000"/>
              </a:lnSpc>
              <a:spcBef>
                <a:spcPts val="1000"/>
              </a:spcBef>
              <a:buFont typeface="Arial" panose="020B0604020202020204" pitchFamily="34" charset="0"/>
              <a:buChar char="•"/>
            </a:pPr>
            <a:endParaRPr lang="en-US" sz="3200" b="1" dirty="0">
              <a:solidFill>
                <a:schemeClr val="bg1"/>
              </a:solidFill>
            </a:endParaRPr>
          </a:p>
          <a:p>
            <a:pPr marL="228600" indent="-228600">
              <a:lnSpc>
                <a:spcPct val="90000"/>
              </a:lnSpc>
              <a:spcBef>
                <a:spcPts val="1000"/>
              </a:spcBef>
              <a:buFont typeface="Arial" panose="020B0604020202020204" pitchFamily="34" charset="0"/>
              <a:buChar char="•"/>
            </a:pPr>
            <a:endParaRPr lang="en-US" sz="3200" dirty="0">
              <a:solidFill>
                <a:schemeClr val="bg1"/>
              </a:solidFill>
            </a:endParaRPr>
          </a:p>
        </p:txBody>
      </p:sp>
      <p:pic>
        <p:nvPicPr>
          <p:cNvPr id="7" name="Content Placeholder 6" descr="A picture of the CAPSDAC Support page. ">
            <a:extLst>
              <a:ext uri="{FF2B5EF4-FFF2-40B4-BE49-F238E27FC236}">
                <a16:creationId xmlns:a16="http://schemas.microsoft.com/office/drawing/2014/main" id="{6861648C-AF23-7F47-D907-1C16587FF059}"/>
              </a:ext>
            </a:extLst>
          </p:cNvPr>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6187440" y="1855008"/>
            <a:ext cx="5852160" cy="2648102"/>
          </a:xfrm>
          <a:noFill/>
        </p:spPr>
      </p:pic>
      <p:sp>
        <p:nvSpPr>
          <p:cNvPr id="4" name="Slide Number Placeholder 3">
            <a:extLst>
              <a:ext uri="{FF2B5EF4-FFF2-40B4-BE49-F238E27FC236}">
                <a16:creationId xmlns:a16="http://schemas.microsoft.com/office/drawing/2014/main" id="{715D2A7A-772B-7675-5730-389EE5F0BEBC}"/>
              </a:ext>
            </a:extLst>
          </p:cNvPr>
          <p:cNvSpPr>
            <a:spLocks noGrp="1"/>
          </p:cNvSpPr>
          <p:nvPr>
            <p:ph type="sldNum" sz="quarter" idx="10"/>
          </p:nvPr>
        </p:nvSpPr>
        <p:spPr>
          <a:xfrm>
            <a:off x="9296400" y="6309676"/>
            <a:ext cx="2743200" cy="365125"/>
          </a:xfrm>
        </p:spPr>
        <p:txBody>
          <a:bodyPr vert="horz" lIns="91440" tIns="45720" rIns="91440" bIns="45720" rtlCol="0" anchor="ctr">
            <a:normAutofit/>
          </a:bodyPr>
          <a:lstStyle/>
          <a:p>
            <a:pPr>
              <a:lnSpc>
                <a:spcPct val="90000"/>
              </a:lnSpc>
              <a:spcAft>
                <a:spcPts val="600"/>
              </a:spcAft>
            </a:pPr>
            <a:fld id="{432ED76D-8188-4B28-B316-CD85396F47B0}" type="slidenum">
              <a:rPr lang="en-US" sz="1900" smtClean="0"/>
              <a:pPr>
                <a:lnSpc>
                  <a:spcPct val="90000"/>
                </a:lnSpc>
                <a:spcAft>
                  <a:spcPts val="600"/>
                </a:spcAft>
              </a:pPr>
              <a:t>3</a:t>
            </a:fld>
            <a:endParaRPr lang="en-US" sz="1900"/>
          </a:p>
        </p:txBody>
      </p:sp>
    </p:spTree>
    <p:extLst>
      <p:ext uri="{BB962C8B-B14F-4D97-AF65-F5344CB8AC3E}">
        <p14:creationId xmlns:p14="http://schemas.microsoft.com/office/powerpoint/2010/main" val="4523768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2FB858-50DC-40FC-91F2-3D71A6C867E5}"/>
            </a:ext>
          </a:extLst>
        </p:cNvPr>
        <p:cNvGrpSpPr/>
        <p:nvPr/>
      </p:nvGrpSpPr>
      <p:grpSpPr>
        <a:xfrm>
          <a:off x="0" y="0"/>
          <a:ext cx="0" cy="0"/>
          <a:chOff x="0" y="0"/>
          <a:chExt cx="0" cy="0"/>
        </a:xfrm>
      </p:grpSpPr>
      <p:sp>
        <p:nvSpPr>
          <p:cNvPr id="11" name="Title 10">
            <a:extLst>
              <a:ext uri="{FF2B5EF4-FFF2-40B4-BE49-F238E27FC236}">
                <a16:creationId xmlns:a16="http://schemas.microsoft.com/office/drawing/2014/main" id="{218C7531-1527-8124-1F79-9C4D02BF31E0}"/>
              </a:ext>
            </a:extLst>
          </p:cNvPr>
          <p:cNvSpPr>
            <a:spLocks noGrp="1"/>
          </p:cNvSpPr>
          <p:nvPr>
            <p:ph type="title"/>
          </p:nvPr>
        </p:nvSpPr>
        <p:spPr/>
        <p:txBody>
          <a:bodyPr/>
          <a:lstStyle/>
          <a:p>
            <a:r>
              <a:rPr lang="en-US" sz="3600" dirty="0">
                <a:solidFill>
                  <a:schemeClr val="bg1"/>
                </a:solidFill>
              </a:rPr>
              <a:t>Navigate to the CAPSDAC Customer Service Portal </a:t>
            </a:r>
            <a:endParaRPr lang="en-US" dirty="0"/>
          </a:p>
        </p:txBody>
      </p:sp>
      <p:pic>
        <p:nvPicPr>
          <p:cNvPr id="7" name="Content Placeholder 6" descr="This screenshot shows the CAPSDAC system dashboard. Two navigation options to access the CAPSDAC Customer Service Portal are highlighted in green: &quot;Get Help&quot; in the upper-right corner. &quot;Customer Support Portal&quot; at the bottom of the screen.">
            <a:extLst>
              <a:ext uri="{FF2B5EF4-FFF2-40B4-BE49-F238E27FC236}">
                <a16:creationId xmlns:a16="http://schemas.microsoft.com/office/drawing/2014/main" id="{BF9F7D82-1E78-CCB3-E0E5-F1B2D9A2711E}"/>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52339" y="1529362"/>
            <a:ext cx="4732474" cy="3975413"/>
          </a:xfrm>
        </p:spPr>
      </p:pic>
      <p:sp>
        <p:nvSpPr>
          <p:cNvPr id="10" name="TextBox 9">
            <a:extLst>
              <a:ext uri="{FF2B5EF4-FFF2-40B4-BE49-F238E27FC236}">
                <a16:creationId xmlns:a16="http://schemas.microsoft.com/office/drawing/2014/main" id="{42DBF98E-26A2-5931-0A54-4E6FA6141C0C}"/>
              </a:ext>
            </a:extLst>
          </p:cNvPr>
          <p:cNvSpPr txBox="1"/>
          <p:nvPr/>
        </p:nvSpPr>
        <p:spPr>
          <a:xfrm>
            <a:off x="4884813" y="1334878"/>
            <a:ext cx="7072512" cy="5339923"/>
          </a:xfrm>
          <a:prstGeom prst="rect">
            <a:avLst/>
          </a:prstGeom>
          <a:noFill/>
        </p:spPr>
        <p:txBody>
          <a:bodyPr wrap="square" rtlCol="0">
            <a:spAutoFit/>
          </a:bodyPr>
          <a:lstStyle/>
          <a:p>
            <a:pPr>
              <a:buNone/>
            </a:pPr>
            <a:r>
              <a:rPr lang="en-US" sz="2400" dirty="0"/>
              <a:t>Once you arrive on the CAPSDAC Dashboard, you can access the CAPSDAC Customer Service </a:t>
            </a:r>
          </a:p>
          <a:p>
            <a:pPr>
              <a:buNone/>
            </a:pPr>
            <a:r>
              <a:rPr lang="en-US" sz="2400" dirty="0"/>
              <a:t>Portal in one of two ways:</a:t>
            </a:r>
          </a:p>
          <a:p>
            <a:pPr>
              <a:buNone/>
            </a:pPr>
            <a:endParaRPr lang="en-US" sz="2400" dirty="0"/>
          </a:p>
          <a:p>
            <a:pPr>
              <a:buFont typeface="Arial" panose="020B0604020202020204" pitchFamily="34" charset="0"/>
              <a:buChar char="•"/>
            </a:pPr>
            <a:r>
              <a:rPr lang="en-US" sz="2400" dirty="0"/>
              <a:t>Click </a:t>
            </a:r>
            <a:r>
              <a:rPr lang="en-US" sz="2400" b="1" dirty="0"/>
              <a:t>"Get Help"</a:t>
            </a:r>
            <a:r>
              <a:rPr lang="en-US" sz="2400" dirty="0"/>
              <a:t> in the upper-right corner of the screen</a:t>
            </a:r>
          </a:p>
          <a:p>
            <a:pPr>
              <a:buFont typeface="Arial" panose="020B0604020202020204" pitchFamily="34" charset="0"/>
              <a:buChar char="•"/>
            </a:pPr>
            <a:r>
              <a:rPr lang="en-US" sz="2400" dirty="0"/>
              <a:t>Or select </a:t>
            </a:r>
            <a:r>
              <a:rPr lang="en-US" sz="2400" b="1" dirty="0"/>
              <a:t>"Customer Support Portal"</a:t>
            </a:r>
            <a:r>
              <a:rPr lang="en-US" sz="2400" dirty="0"/>
              <a:t> at the bottom of the page</a:t>
            </a:r>
          </a:p>
          <a:p>
            <a:pPr>
              <a:buFont typeface="Arial" panose="020B0604020202020204" pitchFamily="34" charset="0"/>
              <a:buChar char="•"/>
            </a:pPr>
            <a:endParaRPr lang="en-US" sz="2400" dirty="0"/>
          </a:p>
          <a:p>
            <a:r>
              <a:rPr lang="en-US" sz="2400" dirty="0"/>
              <a:t>Both options are highlighted with green boxes in the image shown here.</a:t>
            </a:r>
          </a:p>
          <a:p>
            <a:pPr>
              <a:lnSpc>
                <a:spcPct val="100000"/>
              </a:lnSpc>
              <a:spcAft>
                <a:spcPts val="600"/>
              </a:spcAft>
            </a:pPr>
            <a:endParaRPr lang="en-US" sz="2400" b="1" dirty="0">
              <a:solidFill>
                <a:schemeClr val="accent5"/>
              </a:solidFill>
              <a:latin typeface="+mj-lt"/>
            </a:endParaRPr>
          </a:p>
          <a:p>
            <a:endParaRPr lang="en-US" sz="2400" b="1" dirty="0">
              <a:solidFill>
                <a:schemeClr val="accent4"/>
              </a:solidFill>
              <a:latin typeface="+mj-lt"/>
            </a:endParaRPr>
          </a:p>
          <a:p>
            <a:pPr marL="342900" indent="-342900">
              <a:buFont typeface="+mj-lt"/>
              <a:buAutoNum type="arabicPeriod"/>
            </a:pPr>
            <a:endParaRPr lang="en-US" sz="2400" dirty="0"/>
          </a:p>
        </p:txBody>
      </p:sp>
      <p:sp>
        <p:nvSpPr>
          <p:cNvPr id="4" name="Slide Number Placeholder 3">
            <a:extLst>
              <a:ext uri="{FF2B5EF4-FFF2-40B4-BE49-F238E27FC236}">
                <a16:creationId xmlns:a16="http://schemas.microsoft.com/office/drawing/2014/main" id="{C4406592-AA96-6BC3-B209-A0ECEED10793}"/>
              </a:ext>
            </a:extLst>
          </p:cNvPr>
          <p:cNvSpPr>
            <a:spLocks noGrp="1"/>
          </p:cNvSpPr>
          <p:nvPr>
            <p:ph type="sldNum" sz="quarter" idx="10"/>
          </p:nvPr>
        </p:nvSpPr>
        <p:spPr/>
        <p:txBody>
          <a:bodyPr/>
          <a:lstStyle/>
          <a:p>
            <a:fld id="{432ED76D-8188-4B28-B316-CD85396F47B0}" type="slidenum">
              <a:rPr lang="en-US" smtClean="0"/>
              <a:pPr/>
              <a:t>4</a:t>
            </a:fld>
            <a:endParaRPr lang="en-US"/>
          </a:p>
        </p:txBody>
      </p:sp>
    </p:spTree>
    <p:extLst>
      <p:ext uri="{BB962C8B-B14F-4D97-AF65-F5344CB8AC3E}">
        <p14:creationId xmlns:p14="http://schemas.microsoft.com/office/powerpoint/2010/main" val="10169308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7B07F6-86D8-49A7-A2B3-B68534219701}"/>
              </a:ext>
            </a:extLst>
          </p:cNvPr>
          <p:cNvSpPr>
            <a:spLocks noGrp="1"/>
          </p:cNvSpPr>
          <p:nvPr>
            <p:ph type="title"/>
          </p:nvPr>
        </p:nvSpPr>
        <p:spPr/>
        <p:txBody>
          <a:bodyPr/>
          <a:lstStyle/>
          <a:p>
            <a:r>
              <a:rPr lang="en-US" b="1">
                <a:solidFill>
                  <a:schemeClr val="bg1"/>
                </a:solidFill>
                <a:cs typeface="Arial"/>
              </a:rPr>
              <a:t>Thank you!</a:t>
            </a:r>
            <a:endParaRPr lang="en-US">
              <a:solidFill>
                <a:schemeClr val="bg1"/>
              </a:solidFill>
            </a:endParaRPr>
          </a:p>
        </p:txBody>
      </p:sp>
    </p:spTree>
    <p:extLst>
      <p:ext uri="{BB962C8B-B14F-4D97-AF65-F5344CB8AC3E}">
        <p14:creationId xmlns:p14="http://schemas.microsoft.com/office/powerpoint/2010/main" val="2671731242"/>
      </p:ext>
    </p:extLst>
  </p:cSld>
  <p:clrMapOvr>
    <a:masterClrMapping/>
  </p:clrMapOvr>
</p:sld>
</file>

<file path=ppt/theme/theme1.xml><?xml version="1.0" encoding="utf-8"?>
<a:theme xmlns:a="http://schemas.openxmlformats.org/drawingml/2006/main" name="CDE Set 1">
  <a:themeElements>
    <a:clrScheme name="Custom 20">
      <a:dk1>
        <a:srgbClr val="FFFFFF"/>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FFFF66"/>
      </a:hlink>
      <a:folHlink>
        <a:srgbClr val="FFC00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DE Set 1">
  <a:themeElements>
    <a:clrScheme name="CDE Set 1">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FFFFFF"/>
      </a:hlink>
      <a:folHlink>
        <a:srgbClr val="FFFFF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CDE Set 1">
  <a:themeElements>
    <a:clrScheme name="Custom 20">
      <a:dk1>
        <a:srgbClr val="FFFFFF"/>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FFFF66"/>
      </a:hlink>
      <a:folHlink>
        <a:srgbClr val="FFC00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2_CDE Set 2">
  <a:themeElements>
    <a:clrScheme name="CDE Set 2">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C4A6D"/>
      </a:hlink>
      <a:folHlink>
        <a:srgbClr val="0C4A6D"/>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c12d4305-e1e6-456e-9903-a1add0845fed">
      <Terms xmlns="http://schemas.microsoft.com/office/infopath/2007/PartnerControls"/>
    </lcf76f155ced4ddcb4097134ff3c332f>
    <TaxCatchAll xmlns="315d45e7-c817-4d14-a7d0-63ad887d7039"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511333EDB0C58E4193D748EF5CC00FCF" ma:contentTypeVersion="14" ma:contentTypeDescription="Create a new document." ma:contentTypeScope="" ma:versionID="ba68e3b7e823b75efe8fbfa10087e114">
  <xsd:schema xmlns:xsd="http://www.w3.org/2001/XMLSchema" xmlns:xs="http://www.w3.org/2001/XMLSchema" xmlns:p="http://schemas.microsoft.com/office/2006/metadata/properties" xmlns:ns2="c12d4305-e1e6-456e-9903-a1add0845fed" xmlns:ns3="315d45e7-c817-4d14-a7d0-63ad887d7039" targetNamespace="http://schemas.microsoft.com/office/2006/metadata/properties" ma:root="true" ma:fieldsID="2921a6ce790ee4f4c845dde82ec9f9cd" ns2:_="" ns3:_="">
    <xsd:import namespace="c12d4305-e1e6-456e-9903-a1add0845fed"/>
    <xsd:import namespace="315d45e7-c817-4d14-a7d0-63ad887d7039"/>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MediaServiceSearchPropertie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12d4305-e1e6-456e-9903-a1add0845fe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DateTaken" ma:index="13" nillable="true" ma:displayName="MediaServiceDateTaken" ma:hidden="true" ma:indexed="true" ma:internalName="MediaServiceDateTake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MediaServiceSearchProperties" ma:index="17" nillable="true" ma:displayName="MediaServiceSearchProperties" ma:hidden="true" ma:internalName="MediaServiceSearchProperties" ma:readOnly="true">
      <xsd:simpleType>
        <xsd:restriction base="dms:Note"/>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c2487d89-012e-44bc-975c-10dd49798f89" ma:termSetId="09814cd3-568e-fe90-9814-8d621ff8fb84" ma:anchorId="fba54fb3-c3e1-fe81-a776-ca4b69148c4d" ma:open="true" ma:isKeyword="false">
      <xsd:complexType>
        <xsd:sequence>
          <xsd:element ref="pc:Terms" minOccurs="0" maxOccurs="1"/>
        </xsd:sequence>
      </xsd:complexType>
    </xsd:element>
    <xsd:element name="MediaServiceOCR" ma:index="21"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315d45e7-c817-4d14-a7d0-63ad887d7039"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634c8df8-35e2-4bd2-9838-bc0a4113e491}" ma:internalName="TaxCatchAll" ma:showField="CatchAllData" ma:web="315d45e7-c817-4d14-a7d0-63ad887d703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7FBEEC7-CB75-4A6E-894C-D7BA72A737A9}">
  <ds:schemaRefs>
    <ds:schemaRef ds:uri="http://schemas.microsoft.com/sharepoint/v3/contenttype/forms"/>
  </ds:schemaRefs>
</ds:datastoreItem>
</file>

<file path=customXml/itemProps2.xml><?xml version="1.0" encoding="utf-8"?>
<ds:datastoreItem xmlns:ds="http://schemas.openxmlformats.org/officeDocument/2006/customXml" ds:itemID="{49077E76-0A87-46F5-B5A1-E7EE4500AF35}">
  <ds:schemaRefs>
    <ds:schemaRef ds:uri="http://schemas.microsoft.com/office/2006/metadata/properties"/>
    <ds:schemaRef ds:uri="http://purl.org/dc/elements/1.1/"/>
    <ds:schemaRef ds:uri="http://schemas.microsoft.com/office/2006/documentManagement/types"/>
    <ds:schemaRef ds:uri="http://schemas.openxmlformats.org/package/2006/metadata/core-properties"/>
    <ds:schemaRef ds:uri="http://purl.org/dc/terms/"/>
    <ds:schemaRef ds:uri="http://www.w3.org/XML/1998/namespace"/>
    <ds:schemaRef ds:uri="http://schemas.microsoft.com/office/infopath/2007/PartnerControls"/>
    <ds:schemaRef ds:uri="http://purl.org/dc/dcmitype/"/>
    <ds:schemaRef ds:uri="315d45e7-c817-4d14-a7d0-63ad887d7039"/>
    <ds:schemaRef ds:uri="c12d4305-e1e6-456e-9903-a1add0845fed"/>
  </ds:schemaRefs>
</ds:datastoreItem>
</file>

<file path=customXml/itemProps3.xml><?xml version="1.0" encoding="utf-8"?>
<ds:datastoreItem xmlns:ds="http://schemas.openxmlformats.org/officeDocument/2006/customXml" ds:itemID="{6FF0135F-4A65-45E3-AE0D-6573210E3D7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12d4305-e1e6-456e-9903-a1add0845fed"/>
    <ds:schemaRef ds:uri="315d45e7-c817-4d14-a7d0-63ad887d703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244</Words>
  <Application>Microsoft Office PowerPoint</Application>
  <PresentationFormat>Widescreen</PresentationFormat>
  <Paragraphs>32</Paragraphs>
  <Slides>5</Slides>
  <Notes>5</Notes>
  <HiddenSlides>0</HiddenSlides>
  <MMClips>0</MMClips>
  <ScaleCrop>false</ScaleCrop>
  <HeadingPairs>
    <vt:vector size="6" baseType="variant">
      <vt:variant>
        <vt:lpstr>Fonts Used</vt:lpstr>
      </vt:variant>
      <vt:variant>
        <vt:i4>4</vt:i4>
      </vt:variant>
      <vt:variant>
        <vt:lpstr>Theme</vt:lpstr>
      </vt:variant>
      <vt:variant>
        <vt:i4>4</vt:i4>
      </vt:variant>
      <vt:variant>
        <vt:lpstr>Slide Titles</vt:lpstr>
      </vt:variant>
      <vt:variant>
        <vt:i4>5</vt:i4>
      </vt:variant>
    </vt:vector>
  </HeadingPairs>
  <TitlesOfParts>
    <vt:vector size="13" baseType="lpstr">
      <vt:lpstr>Arial</vt:lpstr>
      <vt:lpstr>Calibri</vt:lpstr>
      <vt:lpstr>Courier New</vt:lpstr>
      <vt:lpstr>Wingdings</vt:lpstr>
      <vt:lpstr>CDE Set 1</vt:lpstr>
      <vt:lpstr>CDE Set 1</vt:lpstr>
      <vt:lpstr>CDE Set 1</vt:lpstr>
      <vt:lpstr>2_CDE Set 2</vt:lpstr>
      <vt:lpstr> California Preschool Data Collection  Accessing CAPSDAC Customer Service Portal</vt:lpstr>
      <vt:lpstr>Accessing the Customer Portal</vt:lpstr>
      <vt:lpstr>Log into CAPSDAC</vt:lpstr>
      <vt:lpstr>Navigate to the CAPSDAC Customer Service Portal </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CAPSDAC TA Training Slides - Child Development (CA Dept of Education)</dc:title>
  <dc:subject>California Preschool Data Collection (CAPSDAC) Technical Assistance (TA) Training Slides for contractors.</dc:subject>
  <dc:creator/>
  <cp:lastModifiedBy/>
  <cp:revision>1</cp:revision>
  <dcterms:created xsi:type="dcterms:W3CDTF">2025-03-31T16:46:55Z</dcterms:created>
  <dcterms:modified xsi:type="dcterms:W3CDTF">2025-04-07T22:52:14Z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0x010100511333EDB0C58E4193D748EF5CC00FCF</vt:lpwstr>
  </property>
</Properties>
</file>