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2.xml" ContentType="application/vnd.openxmlformats-officedocument.theme+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3.xml" ContentType="application/vnd.openxmlformats-officedocument.theme+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86" r:id="rId1"/>
    <p:sldMasterId id="2147483739" r:id="rId2"/>
    <p:sldMasterId id="2147483782" r:id="rId3"/>
    <p:sldMasterId id="2147483661" r:id="rId4"/>
  </p:sldMasterIdLst>
  <p:notesMasterIdLst>
    <p:notesMasterId r:id="rId23"/>
  </p:notesMasterIdLst>
  <p:sldIdLst>
    <p:sldId id="258" r:id="rId5"/>
    <p:sldId id="282" r:id="rId6"/>
    <p:sldId id="538" r:id="rId7"/>
    <p:sldId id="539" r:id="rId8"/>
    <p:sldId id="530" r:id="rId9"/>
    <p:sldId id="536" r:id="rId10"/>
    <p:sldId id="537" r:id="rId11"/>
    <p:sldId id="534" r:id="rId12"/>
    <p:sldId id="533" r:id="rId13"/>
    <p:sldId id="550" r:id="rId14"/>
    <p:sldId id="551" r:id="rId15"/>
    <p:sldId id="548" r:id="rId16"/>
    <p:sldId id="549" r:id="rId17"/>
    <p:sldId id="543" r:id="rId18"/>
    <p:sldId id="535" r:id="rId19"/>
    <p:sldId id="541" r:id="rId20"/>
    <p:sldId id="286" r:id="rId21"/>
    <p:sldId id="295"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9" d="100"/>
          <a:sy n="79" d="100"/>
        </p:scale>
        <p:origin x="821" y="4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slideMaster" Target="slideMasters/slideMaster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microsoft.com/office/2018/10/relationships/authors" Target="author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FD386CB-D6FB-4F19-952D-356EEBF1E98B}" type="datetimeFigureOut">
              <a:t>7/22/2024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AF6E7D6-2E86-402D-9F32-6E72606BE399}" type="slidenum">
              <a:t>‹#›</a:t>
            </a:fld>
            <a:endParaRPr lang="en-US"/>
          </a:p>
        </p:txBody>
      </p:sp>
    </p:spTree>
    <p:extLst>
      <p:ext uri="{BB962C8B-B14F-4D97-AF65-F5344CB8AC3E}">
        <p14:creationId xmlns:p14="http://schemas.microsoft.com/office/powerpoint/2010/main" val="35567537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852AC79-A108-4FDF-A0BE-96CEB0D6FF0B}" type="slidenum">
              <a:rPr lang="en-US" smtClean="0"/>
              <a:t>1</a:t>
            </a:fld>
            <a:endParaRPr lang="en-US"/>
          </a:p>
        </p:txBody>
      </p:sp>
    </p:spTree>
    <p:extLst>
      <p:ext uri="{BB962C8B-B14F-4D97-AF65-F5344CB8AC3E}">
        <p14:creationId xmlns:p14="http://schemas.microsoft.com/office/powerpoint/2010/main" val="385841879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AF6E7D6-2E86-402D-9F32-6E72606BE399}" type="slidenum">
              <a:rPr lang="en-US"/>
              <a:t>12</a:t>
            </a:fld>
            <a:endParaRPr lang="en-US"/>
          </a:p>
        </p:txBody>
      </p:sp>
    </p:spTree>
    <p:extLst>
      <p:ext uri="{BB962C8B-B14F-4D97-AF65-F5344CB8AC3E}">
        <p14:creationId xmlns:p14="http://schemas.microsoft.com/office/powerpoint/2010/main" val="38809635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AF6E7D6-2E86-402D-9F32-6E72606BE399}" type="slidenum">
              <a:rPr lang="en-US"/>
              <a:t>13</a:t>
            </a:fld>
            <a:endParaRPr lang="en-US"/>
          </a:p>
        </p:txBody>
      </p:sp>
    </p:spTree>
    <p:extLst>
      <p:ext uri="{BB962C8B-B14F-4D97-AF65-F5344CB8AC3E}">
        <p14:creationId xmlns:p14="http://schemas.microsoft.com/office/powerpoint/2010/main" val="238585829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AF6E7D6-2E86-402D-9F32-6E72606BE399}" type="slidenum">
              <a:rPr lang="en-US"/>
              <a:t>14</a:t>
            </a:fld>
            <a:endParaRPr lang="en-US"/>
          </a:p>
        </p:txBody>
      </p:sp>
    </p:spTree>
    <p:extLst>
      <p:ext uri="{BB962C8B-B14F-4D97-AF65-F5344CB8AC3E}">
        <p14:creationId xmlns:p14="http://schemas.microsoft.com/office/powerpoint/2010/main" val="250556148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AF6E7D6-2E86-402D-9F32-6E72606BE399}" type="slidenum">
              <a:rPr lang="en-US"/>
              <a:t>15</a:t>
            </a:fld>
            <a:endParaRPr lang="en-US"/>
          </a:p>
        </p:txBody>
      </p:sp>
    </p:spTree>
    <p:extLst>
      <p:ext uri="{BB962C8B-B14F-4D97-AF65-F5344CB8AC3E}">
        <p14:creationId xmlns:p14="http://schemas.microsoft.com/office/powerpoint/2010/main" val="273990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AF6E7D6-2E86-402D-9F32-6E72606BE399}" type="slidenum">
              <a:rPr lang="en-US"/>
              <a:t>16</a:t>
            </a:fld>
            <a:endParaRPr lang="en-US"/>
          </a:p>
        </p:txBody>
      </p:sp>
    </p:spTree>
    <p:extLst>
      <p:ext uri="{BB962C8B-B14F-4D97-AF65-F5344CB8AC3E}">
        <p14:creationId xmlns:p14="http://schemas.microsoft.com/office/powerpoint/2010/main" val="187590285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AF6E7D6-2E86-402D-9F32-6E72606BE399}" type="slidenum">
              <a:rPr lang="en-US" smtClean="0"/>
              <a:t>17</a:t>
            </a:fld>
            <a:endParaRPr lang="en-US"/>
          </a:p>
        </p:txBody>
      </p:sp>
    </p:spTree>
    <p:extLst>
      <p:ext uri="{BB962C8B-B14F-4D97-AF65-F5344CB8AC3E}">
        <p14:creationId xmlns:p14="http://schemas.microsoft.com/office/powerpoint/2010/main" val="86994379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852AC79-A108-4FDF-A0BE-96CEB0D6FF0B}" type="slidenum">
              <a:rPr lang="en-US" smtClean="0"/>
              <a:t>18</a:t>
            </a:fld>
            <a:endParaRPr lang="en-US"/>
          </a:p>
        </p:txBody>
      </p:sp>
    </p:spTree>
    <p:extLst>
      <p:ext uri="{BB962C8B-B14F-4D97-AF65-F5344CB8AC3E}">
        <p14:creationId xmlns:p14="http://schemas.microsoft.com/office/powerpoint/2010/main" val="5766121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AF6E7D6-2E86-402D-9F32-6E72606BE399}" type="slidenum">
              <a:rPr lang="en-US"/>
              <a:t>2</a:t>
            </a:fld>
            <a:endParaRPr lang="en-US"/>
          </a:p>
        </p:txBody>
      </p:sp>
    </p:spTree>
    <p:extLst>
      <p:ext uri="{BB962C8B-B14F-4D97-AF65-F5344CB8AC3E}">
        <p14:creationId xmlns:p14="http://schemas.microsoft.com/office/powerpoint/2010/main" val="4511104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AF6E7D6-2E86-402D-9F32-6E72606BE399}" type="slidenum">
              <a:rPr lang="en-US"/>
              <a:t>3</a:t>
            </a:fld>
            <a:endParaRPr lang="en-US"/>
          </a:p>
        </p:txBody>
      </p:sp>
    </p:spTree>
    <p:extLst>
      <p:ext uri="{BB962C8B-B14F-4D97-AF65-F5344CB8AC3E}">
        <p14:creationId xmlns:p14="http://schemas.microsoft.com/office/powerpoint/2010/main" val="16998116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AF6E7D6-2E86-402D-9F32-6E72606BE399}" type="slidenum">
              <a:rPr lang="en-US"/>
              <a:t>4</a:t>
            </a:fld>
            <a:endParaRPr lang="en-US"/>
          </a:p>
        </p:txBody>
      </p:sp>
    </p:spTree>
    <p:extLst>
      <p:ext uri="{BB962C8B-B14F-4D97-AF65-F5344CB8AC3E}">
        <p14:creationId xmlns:p14="http://schemas.microsoft.com/office/powerpoint/2010/main" val="17416658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AF6E7D6-2E86-402D-9F32-6E72606BE399}" type="slidenum">
              <a:rPr lang="en-US"/>
              <a:t>5</a:t>
            </a:fld>
            <a:endParaRPr lang="en-US"/>
          </a:p>
        </p:txBody>
      </p:sp>
    </p:spTree>
    <p:extLst>
      <p:ext uri="{BB962C8B-B14F-4D97-AF65-F5344CB8AC3E}">
        <p14:creationId xmlns:p14="http://schemas.microsoft.com/office/powerpoint/2010/main" val="38324537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AF6E7D6-2E86-402D-9F32-6E72606BE399}" type="slidenum">
              <a:rPr lang="en-US"/>
              <a:t>6</a:t>
            </a:fld>
            <a:endParaRPr lang="en-US"/>
          </a:p>
        </p:txBody>
      </p:sp>
    </p:spTree>
    <p:extLst>
      <p:ext uri="{BB962C8B-B14F-4D97-AF65-F5344CB8AC3E}">
        <p14:creationId xmlns:p14="http://schemas.microsoft.com/office/powerpoint/2010/main" val="253744151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AF6E7D6-2E86-402D-9F32-6E72606BE399}" type="slidenum">
              <a:rPr lang="en-US"/>
              <a:t>7</a:t>
            </a:fld>
            <a:endParaRPr lang="en-US"/>
          </a:p>
        </p:txBody>
      </p:sp>
    </p:spTree>
    <p:extLst>
      <p:ext uri="{BB962C8B-B14F-4D97-AF65-F5344CB8AC3E}">
        <p14:creationId xmlns:p14="http://schemas.microsoft.com/office/powerpoint/2010/main" val="78000475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AF6E7D6-2E86-402D-9F32-6E72606BE399}" type="slidenum">
              <a:rPr lang="en-US"/>
              <a:t>8</a:t>
            </a:fld>
            <a:endParaRPr lang="en-US"/>
          </a:p>
        </p:txBody>
      </p:sp>
    </p:spTree>
    <p:extLst>
      <p:ext uri="{BB962C8B-B14F-4D97-AF65-F5344CB8AC3E}">
        <p14:creationId xmlns:p14="http://schemas.microsoft.com/office/powerpoint/2010/main" val="393812408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AF6E7D6-2E86-402D-9F32-6E72606BE399}" type="slidenum">
              <a:rPr lang="en-US"/>
              <a:t>9</a:t>
            </a:fld>
            <a:endParaRPr lang="en-US"/>
          </a:p>
        </p:txBody>
      </p:sp>
    </p:spTree>
    <p:extLst>
      <p:ext uri="{BB962C8B-B14F-4D97-AF65-F5344CB8AC3E}">
        <p14:creationId xmlns:p14="http://schemas.microsoft.com/office/powerpoint/2010/main" val="269259317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2649"/>
            <a:ext cx="12191999" cy="6852702"/>
          </a:xfrm>
          <a:prstGeom prst="rect">
            <a:avLst/>
          </a:prstGeom>
          <a:solidFill>
            <a:srgbClr val="0C4A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1514475" y="5057774"/>
            <a:ext cx="10677525" cy="409576"/>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341319" y="3900876"/>
            <a:ext cx="2355839" cy="2380379"/>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3500437" y="5705051"/>
            <a:ext cx="8477250" cy="830997"/>
          </a:xfrm>
          <a:prstGeom prst="rect">
            <a:avLst/>
          </a:prstGeom>
          <a:noFill/>
        </p:spPr>
        <p:txBody>
          <a:bodyPr wrap="square" rtlCol="0">
            <a:spAutoFit/>
          </a:bodyPr>
          <a:lstStyle/>
          <a:p>
            <a:pPr algn="r"/>
            <a:r>
              <a:rPr lang="en-US" sz="2400" b="1">
                <a:solidFill>
                  <a:schemeClr val="bg1"/>
                </a:solidFill>
                <a:latin typeface="Arial" panose="020B0604020202020204" pitchFamily="34" charset="0"/>
                <a:cs typeface="Arial" panose="020B0604020202020204" pitchFamily="34" charset="0"/>
              </a:rPr>
              <a:t>CALIFORNIA DEPARTMENT OF EDUCATION</a:t>
            </a:r>
          </a:p>
          <a:p>
            <a:pPr algn="r"/>
            <a:r>
              <a:rPr lang="en-US" sz="2400">
                <a:solidFill>
                  <a:schemeClr val="bg1"/>
                </a:solidFill>
                <a:latin typeface="Arial" panose="020B0604020202020204" pitchFamily="34" charset="0"/>
                <a:cs typeface="Arial" panose="020B0604020202020204" pitchFamily="34" charset="0"/>
              </a:rPr>
              <a:t>Tony Thurmond, State Superintendent of Public Instruction</a:t>
            </a:r>
          </a:p>
        </p:txBody>
      </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341319" y="61041"/>
            <a:ext cx="11636368" cy="1329610"/>
          </a:xfrm>
        </p:spPr>
        <p:txBody>
          <a:bodyPr anchor="ctr"/>
          <a:lstStyle>
            <a:lvl1pPr algn="ctr">
              <a:defRPr sz="6000">
                <a:solidFill>
                  <a:srgbClr val="99FF99"/>
                </a:solidFill>
              </a:defRPr>
            </a:lvl1pPr>
          </a:lstStyle>
          <a:p>
            <a:r>
              <a:rPr lang="en-US"/>
              <a:t>Click to edit Master title style</a:t>
            </a:r>
          </a:p>
        </p:txBody>
      </p:sp>
      <p:sp>
        <p:nvSpPr>
          <p:cNvPr id="6" name="Content Placeholder 5">
            <a:extLst>
              <a:ext uri="{FF2B5EF4-FFF2-40B4-BE49-F238E27FC236}">
                <a16:creationId xmlns:a16="http://schemas.microsoft.com/office/drawing/2014/main" id="{EB539649-5F7A-4C9D-B668-07F1C88F2D0F}"/>
              </a:ext>
            </a:extLst>
          </p:cNvPr>
          <p:cNvSpPr>
            <a:spLocks noGrp="1"/>
          </p:cNvSpPr>
          <p:nvPr>
            <p:ph sz="quarter" idx="10"/>
          </p:nvPr>
        </p:nvSpPr>
        <p:spPr>
          <a:xfrm>
            <a:off x="1854200" y="1566863"/>
            <a:ext cx="10123488" cy="3171825"/>
          </a:xfrm>
        </p:spPr>
        <p:txBody>
          <a:bodyPr/>
          <a:lstStyle>
            <a:lvl1pPr>
              <a:defRPr>
                <a:solidFill>
                  <a:schemeClr val="bg1"/>
                </a:solidFill>
              </a:defRPr>
            </a:lvl1pPr>
            <a:lvl2pPr marL="685800" indent="-228600">
              <a:buFont typeface="Arial" panose="020B0604020202020204" pitchFamily="34" charset="0"/>
              <a:buChar char="‒"/>
              <a:defRPr sz="3000">
                <a:solidFill>
                  <a:schemeClr val="bg1"/>
                </a:solidFill>
              </a:defRPr>
            </a:lvl2pPr>
            <a:lvl3pPr marL="1143000" indent="-228600">
              <a:buFont typeface="Courier New" panose="02070309020205020404" pitchFamily="49" charset="0"/>
              <a:buChar char="o"/>
              <a:defRPr sz="2800">
                <a:solidFill>
                  <a:schemeClr val="bg1"/>
                </a:solidFill>
              </a:defRPr>
            </a:lvl3pPr>
            <a:lvl4pPr marL="1600200" indent="-228600">
              <a:buFont typeface="Wingdings" panose="05000000000000000000" pitchFamily="2" charset="2"/>
              <a:buChar char="§"/>
              <a:defRPr sz="2600">
                <a:solidFill>
                  <a:schemeClr val="bg1"/>
                </a:solidFill>
              </a:defRPr>
            </a:lvl4pPr>
            <a:lvl5pPr marL="2057400" indent="-228600">
              <a:buFont typeface="Wingdings" panose="05000000000000000000" pitchFamily="2" charset="2"/>
              <a:buChar char="v"/>
              <a:defRPr sz="2400">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02010982"/>
      </p:ext>
    </p:extLst>
  </p:cSld>
  <p:clrMapOvr>
    <a:masterClrMapping/>
  </p:clrMapOvr>
  <p:hf hd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58900"/>
            <a:ext cx="5852160" cy="2403649"/>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2424250"/>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7" name="Content Placeholder 6">
            <a:extLst>
              <a:ext uri="{FF2B5EF4-FFF2-40B4-BE49-F238E27FC236}">
                <a16:creationId xmlns:a16="http://schemas.microsoft.com/office/drawing/2014/main" id="{46BDE543-094E-40E0-BF3B-8C1FBBCF3222}"/>
              </a:ext>
            </a:extLst>
          </p:cNvPr>
          <p:cNvSpPr>
            <a:spLocks noGrp="1"/>
          </p:cNvSpPr>
          <p:nvPr>
            <p:ph sz="quarter" idx="11"/>
          </p:nvPr>
        </p:nvSpPr>
        <p:spPr>
          <a:xfrm>
            <a:off x="152400"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ADAC9E9C-0CC5-42F6-926A-496D9EA65C5C}"/>
              </a:ext>
            </a:extLst>
          </p:cNvPr>
          <p:cNvSpPr>
            <a:spLocks noGrp="1"/>
          </p:cNvSpPr>
          <p:nvPr>
            <p:ph sz="quarter" idx="12"/>
          </p:nvPr>
        </p:nvSpPr>
        <p:spPr>
          <a:xfrm>
            <a:off x="6188075"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21755682"/>
      </p:ext>
    </p:extLst>
  </p:cSld>
  <p:clrMapOvr>
    <a:masterClrMapping/>
  </p:clrMapOvr>
  <p:hf hd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930BA-4F69-484D-94CF-A12CFCB3A57C}"/>
              </a:ext>
            </a:extLst>
          </p:cNvPr>
          <p:cNvSpPr>
            <a:spLocks noGrp="1"/>
          </p:cNvSpPr>
          <p:nvPr>
            <p:ph type="title"/>
          </p:nvPr>
        </p:nvSpPr>
        <p:spPr>
          <a:xfrm>
            <a:off x="152400" y="832449"/>
            <a:ext cx="11887200" cy="1325563"/>
          </a:xfrm>
        </p:spPr>
        <p:txBody>
          <a:bodyPr/>
          <a:lstStyle/>
          <a:p>
            <a:r>
              <a:rPr lang="en-US"/>
              <a:t>Click to edit Master title style</a:t>
            </a:r>
          </a:p>
        </p:txBody>
      </p:sp>
      <p:pic>
        <p:nvPicPr>
          <p:cNvPr id="3" name="Picture 2" descr="The official seal of the California Department of Education">
            <a:extLst>
              <a:ext uri="{FF2B5EF4-FFF2-40B4-BE49-F238E27FC236}">
                <a16:creationId xmlns:a16="http://schemas.microsoft.com/office/drawing/2014/main" id="{9327F4AD-5BBF-43C4-AF18-70C77C96173A}"/>
              </a:ext>
            </a:extLst>
          </p:cNvPr>
          <p:cNvPicPr>
            <a:picLocks noChangeAspect="1"/>
          </p:cNvPicPr>
          <p:nvPr userDrawn="1"/>
        </p:nvPicPr>
        <p:blipFill>
          <a:blip r:embed="rId2"/>
          <a:stretch>
            <a:fillRect/>
          </a:stretch>
        </p:blipFill>
        <p:spPr>
          <a:xfrm>
            <a:off x="4918081" y="2448361"/>
            <a:ext cx="2355839" cy="2380379"/>
          </a:xfrm>
          <a:prstGeom prst="rect">
            <a:avLst/>
          </a:prstGeom>
        </p:spPr>
      </p:pic>
      <p:sp>
        <p:nvSpPr>
          <p:cNvPr id="4" name="Slide Number Placeholder 3">
            <a:extLst>
              <a:ext uri="{FF2B5EF4-FFF2-40B4-BE49-F238E27FC236}">
                <a16:creationId xmlns:a16="http://schemas.microsoft.com/office/drawing/2014/main" id="{FBA6C063-05E6-4B81-9F11-8D8832737097}"/>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67729107"/>
      </p:ext>
    </p:extLst>
  </p:cSld>
  <p:clrMapOvr>
    <a:masterClrMapping/>
  </p:clrMapOvr>
  <p:hf hd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only slide 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CD2F62-2E1A-415E-8588-0D10ECAD5188}"/>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963B0444-9EC7-4457-9BF5-9298D13FA21D}"/>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1943978384"/>
      </p:ext>
    </p:extLst>
  </p:cSld>
  <p:clrMapOvr>
    <a:masterClrMapping/>
  </p:clrMapOvr>
  <p:hf hd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5298"/>
            <a:ext cx="12191999" cy="685270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4" name="Group 23">
            <a:extLst>
              <a:ext uri="{FF2B5EF4-FFF2-40B4-BE49-F238E27FC236}">
                <a16:creationId xmlns:a16="http://schemas.microsoft.com/office/drawing/2014/main" id="{CC35A081-3005-4A0A-8613-6F350DD754D9}"/>
              </a:ext>
            </a:extLst>
          </p:cNvPr>
          <p:cNvGrpSpPr/>
          <p:nvPr userDrawn="1"/>
        </p:nvGrpSpPr>
        <p:grpSpPr>
          <a:xfrm>
            <a:off x="0" y="990600"/>
            <a:ext cx="12192000" cy="4645492"/>
            <a:chOff x="0" y="990600"/>
            <a:chExt cx="12192000" cy="4645492"/>
          </a:xfrm>
        </p:grpSpPr>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0" y="990600"/>
              <a:ext cx="12191999" cy="4462612"/>
            </a:xfrm>
            <a:prstGeom prst="rect">
              <a:avLst/>
            </a:prstGeom>
            <a:solidFill>
              <a:srgbClr val="0C4A6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158AE10-268E-471E-AD35-10FC854F29EF}"/>
                </a:ext>
              </a:extLst>
            </p:cNvPr>
            <p:cNvSpPr>
              <a:spLocks/>
            </p:cNvSpPr>
            <p:nvPr userDrawn="1"/>
          </p:nvSpPr>
          <p:spPr>
            <a:xfrm>
              <a:off x="1" y="5453212"/>
              <a:ext cx="12191999" cy="182880"/>
            </a:xfrm>
            <a:prstGeom prst="rect">
              <a:avLst/>
            </a:prstGeom>
            <a:solidFill>
              <a:srgbClr val="ED8B6F"/>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1" name="Group 20">
            <a:extLst>
              <a:ext uri="{FF2B5EF4-FFF2-40B4-BE49-F238E27FC236}">
                <a16:creationId xmlns:a16="http://schemas.microsoft.com/office/drawing/2014/main" id="{4BACA4FE-73B4-4E69-9F95-2126EED44CD0}"/>
              </a:ext>
            </a:extLst>
          </p:cNvPr>
          <p:cNvGrpSpPr/>
          <p:nvPr userDrawn="1"/>
        </p:nvGrpSpPr>
        <p:grpSpPr>
          <a:xfrm>
            <a:off x="152397" y="161925"/>
            <a:ext cx="11887200" cy="6462519"/>
            <a:chOff x="152397" y="161925"/>
            <a:chExt cx="11887200" cy="6462519"/>
          </a:xfrm>
        </p:grpSpPr>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5276651" y="161925"/>
              <a:ext cx="1638692" cy="1655762"/>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152397" y="5793447"/>
              <a:ext cx="11887200" cy="830997"/>
            </a:xfrm>
            <a:prstGeom prst="rect">
              <a:avLst/>
            </a:prstGeom>
            <a:noFill/>
          </p:spPr>
          <p:txBody>
            <a:bodyPr wrap="square" rtlCol="0">
              <a:spAutoFit/>
            </a:bodyPr>
            <a:lstStyle/>
            <a:p>
              <a:pPr algn="ctr"/>
              <a:r>
                <a:rPr lang="en-US" sz="2400" b="1">
                  <a:solidFill>
                    <a:srgbClr val="0C4A6D"/>
                  </a:solidFill>
                  <a:latin typeface="Arial" panose="020B0604020202020204" pitchFamily="34" charset="0"/>
                  <a:cs typeface="Arial" panose="020B0604020202020204" pitchFamily="34" charset="0"/>
                </a:rPr>
                <a:t>CALIFORNIA DEPARTMENT OF EDUCATION</a:t>
              </a:r>
            </a:p>
            <a:p>
              <a:pPr algn="ctr"/>
              <a:r>
                <a:rPr lang="en-US" sz="2400">
                  <a:solidFill>
                    <a:srgbClr val="0C4A6D"/>
                  </a:solidFill>
                  <a:latin typeface="Arial" panose="020B0604020202020204" pitchFamily="34" charset="0"/>
                  <a:cs typeface="Arial" panose="020B0604020202020204" pitchFamily="34" charset="0"/>
                </a:rPr>
                <a:t>Tony Thurmond, State Superintendent of Public Instruction</a:t>
              </a:r>
            </a:p>
          </p:txBody>
        </p:sp>
      </p:gr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1524000" y="2514600"/>
            <a:ext cx="9144000" cy="1828800"/>
          </a:xfrm>
        </p:spPr>
        <p:txBody>
          <a:bodyPr anchor="ctr"/>
          <a:lstStyle>
            <a:lvl1pPr algn="ctr">
              <a:defRPr sz="6000">
                <a:solidFill>
                  <a:schemeClr val="bg1"/>
                </a:solidFill>
              </a:defRPr>
            </a:lvl1pPr>
          </a:lstStyle>
          <a:p>
            <a:r>
              <a:rPr lang="en-US"/>
              <a:t>Click to edit Master title style</a:t>
            </a:r>
          </a:p>
        </p:txBody>
      </p:sp>
      <p:sp>
        <p:nvSpPr>
          <p:cNvPr id="3" name="Slide Number Placeholder 2">
            <a:extLst>
              <a:ext uri="{FF2B5EF4-FFF2-40B4-BE49-F238E27FC236}">
                <a16:creationId xmlns:a16="http://schemas.microsoft.com/office/drawing/2014/main" id="{3F149D05-DD72-47E2-AC34-B09AF83C270B}"/>
              </a:ext>
            </a:extLst>
          </p:cNvPr>
          <p:cNvSpPr>
            <a:spLocks noGrp="1"/>
          </p:cNvSpPr>
          <p:nvPr>
            <p:ph type="sldNum" sz="quarter" idx="10"/>
          </p:nvPr>
        </p:nvSpPr>
        <p:spPr/>
        <p:txBody>
          <a:bodyPr/>
          <a:lstStyle>
            <a:lvl1pPr>
              <a:defRPr>
                <a:solidFill>
                  <a:srgbClr val="0C4A6D"/>
                </a:solidFill>
              </a:defRPr>
            </a:lvl1pPr>
          </a:lstStyle>
          <a:p>
            <a:fld id="{434DB716-4346-4392-B904-40164E6AF3ED}" type="slidenum">
              <a:rPr lang="en-US" smtClean="0"/>
              <a:pPr/>
              <a:t>‹#›</a:t>
            </a:fld>
            <a:endParaRPr lang="en-US"/>
          </a:p>
        </p:txBody>
      </p:sp>
    </p:spTree>
    <p:extLst>
      <p:ext uri="{BB962C8B-B14F-4D97-AF65-F5344CB8AC3E}">
        <p14:creationId xmlns:p14="http://schemas.microsoft.com/office/powerpoint/2010/main" val="2253388607"/>
      </p:ext>
    </p:extLst>
  </p:cSld>
  <p:clrMapOvr>
    <a:masterClrMapping/>
  </p:clrMapOvr>
  <p:hf hdr="0" dt="0"/>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4422866"/>
          </a:xfrm>
        </p:spPr>
        <p:txBody>
          <a:bodyPr>
            <a:normAutofit/>
          </a:bodyPr>
          <a:lstStyle>
            <a:lvl1pPr>
              <a:defRPr sz="3200"/>
            </a:lvl1pPr>
            <a:lvl2pPr>
              <a:defRPr sz="2800"/>
            </a:lvl2pPr>
          </a:lstStyle>
          <a:p>
            <a:pPr lvl="0"/>
            <a:r>
              <a:rPr lang="en-US"/>
              <a:t>Click to edit Master text styles</a:t>
            </a:r>
          </a:p>
          <a:p>
            <a:pPr lvl="1"/>
            <a:r>
              <a:rPr lang="en-US"/>
              <a:t>Second level</a:t>
            </a:r>
          </a:p>
        </p:txBody>
      </p:sp>
      <p:sp>
        <p:nvSpPr>
          <p:cNvPr id="4" name="Slide Number Placeholder 3">
            <a:extLst>
              <a:ext uri="{FF2B5EF4-FFF2-40B4-BE49-F238E27FC236}">
                <a16:creationId xmlns:a16="http://schemas.microsoft.com/office/drawing/2014/main" id="{CC9D5211-F6B9-42B5-8EA5-81EA7F24EA8B}"/>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50914931"/>
      </p:ext>
    </p:extLst>
  </p:cSld>
  <p:clrMapOvr>
    <a:masterClrMapping/>
  </p:clrMapOvr>
  <p:hf hd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2649"/>
            <a:ext cx="12191999" cy="6852702"/>
          </a:xfrm>
          <a:prstGeom prst="rect">
            <a:avLst/>
          </a:prstGeom>
          <a:solidFill>
            <a:srgbClr val="0C4A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1514475" y="5057774"/>
            <a:ext cx="10677525" cy="409576"/>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341319" y="3900876"/>
            <a:ext cx="2355839" cy="2380379"/>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3500437" y="5705051"/>
            <a:ext cx="8477250" cy="830997"/>
          </a:xfrm>
          <a:prstGeom prst="rect">
            <a:avLst/>
          </a:prstGeom>
          <a:noFill/>
        </p:spPr>
        <p:txBody>
          <a:bodyPr wrap="square" rtlCol="0">
            <a:spAutoFit/>
          </a:bodyPr>
          <a:lstStyle/>
          <a:p>
            <a:pPr algn="r"/>
            <a:r>
              <a:rPr lang="en-US" sz="2400" b="1">
                <a:solidFill>
                  <a:schemeClr val="bg1"/>
                </a:solidFill>
                <a:latin typeface="Arial" panose="020B0604020202020204" pitchFamily="34" charset="0"/>
                <a:cs typeface="Arial" panose="020B0604020202020204" pitchFamily="34" charset="0"/>
              </a:rPr>
              <a:t>CALIFORNIA DEPARTMENT OF EDUCATION</a:t>
            </a:r>
          </a:p>
          <a:p>
            <a:pPr algn="r"/>
            <a:r>
              <a:rPr lang="en-US" sz="2400">
                <a:solidFill>
                  <a:schemeClr val="bg1"/>
                </a:solidFill>
                <a:latin typeface="Arial" panose="020B0604020202020204" pitchFamily="34" charset="0"/>
                <a:cs typeface="Arial" panose="020B0604020202020204" pitchFamily="34" charset="0"/>
              </a:rPr>
              <a:t>Tony Thurmond, State Superintendent of Public Instruction</a:t>
            </a:r>
          </a:p>
        </p:txBody>
      </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341319" y="61041"/>
            <a:ext cx="11636368" cy="1329610"/>
          </a:xfrm>
        </p:spPr>
        <p:txBody>
          <a:bodyPr anchor="ctr"/>
          <a:lstStyle>
            <a:lvl1pPr algn="ctr">
              <a:defRPr sz="6000">
                <a:solidFill>
                  <a:srgbClr val="99FF99"/>
                </a:solidFill>
              </a:defRPr>
            </a:lvl1pPr>
          </a:lstStyle>
          <a:p>
            <a:r>
              <a:rPr lang="en-US"/>
              <a:t>Click to edit Master title style</a:t>
            </a:r>
          </a:p>
        </p:txBody>
      </p:sp>
      <p:sp>
        <p:nvSpPr>
          <p:cNvPr id="6" name="Content Placeholder 5">
            <a:extLst>
              <a:ext uri="{FF2B5EF4-FFF2-40B4-BE49-F238E27FC236}">
                <a16:creationId xmlns:a16="http://schemas.microsoft.com/office/drawing/2014/main" id="{EB539649-5F7A-4C9D-B668-07F1C88F2D0F}"/>
              </a:ext>
            </a:extLst>
          </p:cNvPr>
          <p:cNvSpPr>
            <a:spLocks noGrp="1"/>
          </p:cNvSpPr>
          <p:nvPr>
            <p:ph sz="quarter" idx="10"/>
          </p:nvPr>
        </p:nvSpPr>
        <p:spPr>
          <a:xfrm>
            <a:off x="1854200" y="1566863"/>
            <a:ext cx="10123488" cy="3171825"/>
          </a:xfrm>
        </p:spPr>
        <p:txBody>
          <a:bodyPr/>
          <a:lstStyle>
            <a:lvl1pPr>
              <a:defRPr>
                <a:solidFill>
                  <a:schemeClr val="bg1"/>
                </a:solidFill>
              </a:defRPr>
            </a:lvl1pPr>
            <a:lvl2pPr marL="685800" indent="-228600">
              <a:buFont typeface="Arial" panose="020B0604020202020204" pitchFamily="34" charset="0"/>
              <a:buChar char="‒"/>
              <a:defRPr sz="3000">
                <a:solidFill>
                  <a:schemeClr val="bg1"/>
                </a:solidFill>
              </a:defRPr>
            </a:lvl2pPr>
            <a:lvl3pPr marL="1143000" indent="-228600">
              <a:buFont typeface="Courier New" panose="02070309020205020404" pitchFamily="49" charset="0"/>
              <a:buChar char="o"/>
              <a:defRPr sz="2800">
                <a:solidFill>
                  <a:schemeClr val="bg1"/>
                </a:solidFill>
              </a:defRPr>
            </a:lvl3pPr>
            <a:lvl4pPr marL="1600200" indent="-228600">
              <a:buFont typeface="Wingdings" panose="05000000000000000000" pitchFamily="2" charset="2"/>
              <a:buChar char="§"/>
              <a:defRPr sz="2600">
                <a:solidFill>
                  <a:schemeClr val="bg1"/>
                </a:solidFill>
              </a:defRPr>
            </a:lvl4pPr>
            <a:lvl5pPr marL="2057400" indent="-228600">
              <a:buFont typeface="Wingdings" panose="05000000000000000000" pitchFamily="2" charset="2"/>
              <a:buChar char="v"/>
              <a:defRPr sz="2400">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02010982"/>
      </p:ext>
    </p:extLst>
  </p:cSld>
  <p:clrMapOvr>
    <a:masterClrMapping/>
  </p:clrMapOvr>
  <p:hf hdr="0" dt="0"/>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2649"/>
            <a:ext cx="12191999" cy="6852702"/>
          </a:xfrm>
          <a:prstGeom prst="rect">
            <a:avLst/>
          </a:prstGeom>
          <a:solidFill>
            <a:srgbClr val="0C4A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1514475" y="5057774"/>
            <a:ext cx="10677525" cy="409576"/>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341319" y="3900876"/>
            <a:ext cx="2355839" cy="2380379"/>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3500437" y="5705051"/>
            <a:ext cx="8477250" cy="830997"/>
          </a:xfrm>
          <a:prstGeom prst="rect">
            <a:avLst/>
          </a:prstGeom>
          <a:noFill/>
        </p:spPr>
        <p:txBody>
          <a:bodyPr wrap="square" rtlCol="0">
            <a:spAutoFit/>
          </a:bodyPr>
          <a:lstStyle/>
          <a:p>
            <a:pPr algn="r"/>
            <a:r>
              <a:rPr lang="en-US" sz="2400" b="1">
                <a:solidFill>
                  <a:schemeClr val="bg1"/>
                </a:solidFill>
                <a:latin typeface="Arial" panose="020B0604020202020204" pitchFamily="34" charset="0"/>
                <a:cs typeface="Arial" panose="020B0604020202020204" pitchFamily="34" charset="0"/>
              </a:rPr>
              <a:t>CALIFORNIA DEPARTMENT OF EDUCATION</a:t>
            </a:r>
          </a:p>
          <a:p>
            <a:pPr algn="r"/>
            <a:r>
              <a:rPr lang="en-US" sz="2400">
                <a:solidFill>
                  <a:schemeClr val="bg1"/>
                </a:solidFill>
                <a:latin typeface="Arial" panose="020B0604020202020204" pitchFamily="34" charset="0"/>
                <a:cs typeface="Arial" panose="020B0604020202020204" pitchFamily="34" charset="0"/>
              </a:rPr>
              <a:t>Tony Thurmond, State Superintendent of Public Instruction</a:t>
            </a:r>
          </a:p>
        </p:txBody>
      </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341319" y="61041"/>
            <a:ext cx="11636368" cy="1329610"/>
          </a:xfrm>
        </p:spPr>
        <p:txBody>
          <a:bodyPr anchor="ctr"/>
          <a:lstStyle>
            <a:lvl1pPr algn="ctr">
              <a:defRPr sz="6000">
                <a:solidFill>
                  <a:schemeClr val="bg1"/>
                </a:solidFill>
              </a:defRPr>
            </a:lvl1pPr>
          </a:lstStyle>
          <a:p>
            <a:r>
              <a:rPr lang="en-US"/>
              <a:t>Click to edit Master title style</a:t>
            </a:r>
          </a:p>
        </p:txBody>
      </p:sp>
      <p:sp>
        <p:nvSpPr>
          <p:cNvPr id="6" name="Content Placeholder 5">
            <a:extLst>
              <a:ext uri="{FF2B5EF4-FFF2-40B4-BE49-F238E27FC236}">
                <a16:creationId xmlns:a16="http://schemas.microsoft.com/office/drawing/2014/main" id="{EB539649-5F7A-4C9D-B668-07F1C88F2D0F}"/>
              </a:ext>
            </a:extLst>
          </p:cNvPr>
          <p:cNvSpPr>
            <a:spLocks noGrp="1"/>
          </p:cNvSpPr>
          <p:nvPr>
            <p:ph sz="quarter" idx="10"/>
          </p:nvPr>
        </p:nvSpPr>
        <p:spPr>
          <a:xfrm>
            <a:off x="1854200" y="1566863"/>
            <a:ext cx="10123488" cy="3171825"/>
          </a:xfrm>
        </p:spPr>
        <p:txBody>
          <a:bodyPr/>
          <a:lstStyle>
            <a:lvl1pPr marL="228600" indent="-228600">
              <a:buFont typeface="Arial" panose="020B0604020202020204" pitchFamily="34" charset="0"/>
              <a:buChar char="•"/>
              <a:defRPr>
                <a:solidFill>
                  <a:schemeClr val="bg1"/>
                </a:solidFill>
              </a:defRPr>
            </a:lvl1pPr>
            <a:lvl2pPr marL="685800" indent="-228600">
              <a:buFont typeface="Arial" panose="020B0604020202020204" pitchFamily="34" charset="0"/>
              <a:buChar char="•"/>
              <a:defRPr sz="3000">
                <a:solidFill>
                  <a:schemeClr val="bg1"/>
                </a:solidFill>
              </a:defRPr>
            </a:lvl2pPr>
            <a:lvl3pPr marL="1143000" indent="-228600">
              <a:buFont typeface="Arial" panose="020B0604020202020204" pitchFamily="34" charset="0"/>
              <a:buChar char="•"/>
              <a:defRPr sz="2800">
                <a:solidFill>
                  <a:schemeClr val="bg1"/>
                </a:solidFill>
              </a:defRPr>
            </a:lvl3pPr>
            <a:lvl4pPr marL="1600200" indent="-228600">
              <a:buFont typeface="Arial" panose="020B0604020202020204" pitchFamily="34" charset="0"/>
              <a:buChar char="•"/>
              <a:defRPr sz="2600">
                <a:solidFill>
                  <a:schemeClr val="bg1"/>
                </a:solidFill>
              </a:defRPr>
            </a:lvl4pPr>
            <a:lvl5pPr marL="2057400" indent="-228600">
              <a:buFont typeface="Arial" panose="020B0604020202020204" pitchFamily="34" charset="0"/>
              <a:buChar char="•"/>
              <a:defRPr sz="2400">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02010982"/>
      </p:ext>
    </p:extLst>
  </p:cSld>
  <p:clrMapOvr>
    <a:masterClrMapping/>
  </p:clrMapOvr>
  <p:hf hd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4422866"/>
          </a:xfrm>
        </p:spPr>
        <p:txBody>
          <a:bodyPr>
            <a:normAutofit/>
          </a:bodyPr>
          <a:lstStyle>
            <a:lvl1pPr>
              <a:defRPr sz="3200"/>
            </a:lvl1pPr>
            <a:lvl2pPr>
              <a:defRPr sz="2800"/>
            </a:lvl2pPr>
          </a:lstStyle>
          <a:p>
            <a:pPr lvl="0"/>
            <a:r>
              <a:rPr lang="en-US"/>
              <a:t>Click to edit Master text styles</a:t>
            </a:r>
          </a:p>
          <a:p>
            <a:pPr lvl="1"/>
            <a:r>
              <a:rPr lang="en-US"/>
              <a:t>Second level</a:t>
            </a:r>
          </a:p>
        </p:txBody>
      </p:sp>
      <p:sp>
        <p:nvSpPr>
          <p:cNvPr id="4" name="Slide Number Placeholder 3">
            <a:extLst>
              <a:ext uri="{FF2B5EF4-FFF2-40B4-BE49-F238E27FC236}">
                <a16:creationId xmlns:a16="http://schemas.microsoft.com/office/drawing/2014/main" id="{CC9D5211-F6B9-42B5-8EA5-81EA7F24EA8B}"/>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50914931"/>
      </p:ext>
    </p:extLst>
  </p:cSld>
  <p:clrMapOvr>
    <a:masterClrMapping/>
  </p:clrMapOvr>
  <p:hf hdr="0" dt="0"/>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4409803"/>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4409804"/>
          </a:xfrm>
        </p:spPr>
        <p:txBody>
          <a:bodyPr/>
          <a:lstStyle/>
          <a:p>
            <a:pPr lvl="0"/>
            <a:r>
              <a:rPr lang="en-US"/>
              <a:t>Click to edit Master text styles</a:t>
            </a:r>
          </a:p>
          <a:p>
            <a:pPr lvl="1"/>
            <a:r>
              <a:rPr lang="en-US"/>
              <a:t>Second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3030112418"/>
      </p:ext>
    </p:extLst>
  </p:cSld>
  <p:clrMapOvr>
    <a:masterClrMapping/>
  </p:clrMapOvr>
  <p:hf hdr="0" dt="0"/>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4422866"/>
          </a:xfrm>
        </p:spPr>
        <p:txBody>
          <a:bodyPr>
            <a:normAutofit/>
          </a:bodyPr>
          <a:lstStyle>
            <a:lvl1pPr>
              <a:defRPr sz="3200"/>
            </a:lvl1pPr>
            <a:lvl2pPr>
              <a:defRPr sz="2800"/>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a:extLst>
              <a:ext uri="{FF2B5EF4-FFF2-40B4-BE49-F238E27FC236}">
                <a16:creationId xmlns:a16="http://schemas.microsoft.com/office/drawing/2014/main" id="{CC9D5211-F6B9-42B5-8EA5-81EA7F24EA8B}"/>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50914931"/>
      </p:ext>
    </p:extLst>
  </p:cSld>
  <p:clrMapOvr>
    <a:masterClrMapping/>
  </p:clrMapOvr>
  <p:hf hdr="0" dt="0"/>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2649"/>
            <a:ext cx="12191999" cy="6852702"/>
          </a:xfrm>
          <a:prstGeom prst="rect">
            <a:avLst/>
          </a:prstGeom>
          <a:solidFill>
            <a:srgbClr val="0C4A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1514475" y="5057774"/>
            <a:ext cx="10677525" cy="409576"/>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341319" y="3900876"/>
            <a:ext cx="2355839" cy="2380379"/>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3500437" y="5705051"/>
            <a:ext cx="8477250" cy="830997"/>
          </a:xfrm>
          <a:prstGeom prst="rect">
            <a:avLst/>
          </a:prstGeom>
          <a:noFill/>
        </p:spPr>
        <p:txBody>
          <a:bodyPr wrap="square" rtlCol="0">
            <a:spAutoFit/>
          </a:bodyPr>
          <a:lstStyle/>
          <a:p>
            <a:pPr algn="r"/>
            <a:r>
              <a:rPr lang="en-US" sz="2400" b="1">
                <a:solidFill>
                  <a:schemeClr val="bg1"/>
                </a:solidFill>
                <a:latin typeface="Arial" panose="020B0604020202020204" pitchFamily="34" charset="0"/>
                <a:cs typeface="Arial" panose="020B0604020202020204" pitchFamily="34" charset="0"/>
              </a:rPr>
              <a:t>CALIFORNIA DEPARTMENT OF EDUCATION</a:t>
            </a:r>
          </a:p>
          <a:p>
            <a:pPr algn="r"/>
            <a:r>
              <a:rPr lang="en-US" sz="2400">
                <a:solidFill>
                  <a:schemeClr val="bg1"/>
                </a:solidFill>
                <a:latin typeface="Arial" panose="020B0604020202020204" pitchFamily="34" charset="0"/>
                <a:cs typeface="Arial" panose="020B0604020202020204" pitchFamily="34" charset="0"/>
              </a:rPr>
              <a:t>Tony Thurmond, State Superintendent of Public Instruction</a:t>
            </a:r>
          </a:p>
        </p:txBody>
      </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341319" y="61041"/>
            <a:ext cx="11636368" cy="1329610"/>
          </a:xfrm>
        </p:spPr>
        <p:txBody>
          <a:bodyPr anchor="ctr"/>
          <a:lstStyle>
            <a:lvl1pPr algn="ctr">
              <a:defRPr sz="6000">
                <a:solidFill>
                  <a:schemeClr val="bg1"/>
                </a:solidFill>
              </a:defRPr>
            </a:lvl1pPr>
          </a:lstStyle>
          <a:p>
            <a:r>
              <a:rPr lang="en-US"/>
              <a:t>Click to edit Master title style</a:t>
            </a:r>
          </a:p>
        </p:txBody>
      </p:sp>
      <p:sp>
        <p:nvSpPr>
          <p:cNvPr id="6" name="Content Placeholder 5">
            <a:extLst>
              <a:ext uri="{FF2B5EF4-FFF2-40B4-BE49-F238E27FC236}">
                <a16:creationId xmlns:a16="http://schemas.microsoft.com/office/drawing/2014/main" id="{EB539649-5F7A-4C9D-B668-07F1C88F2D0F}"/>
              </a:ext>
            </a:extLst>
          </p:cNvPr>
          <p:cNvSpPr>
            <a:spLocks noGrp="1"/>
          </p:cNvSpPr>
          <p:nvPr>
            <p:ph sz="quarter" idx="10"/>
          </p:nvPr>
        </p:nvSpPr>
        <p:spPr>
          <a:xfrm>
            <a:off x="1854200" y="1566863"/>
            <a:ext cx="10123488" cy="3171825"/>
          </a:xfrm>
        </p:spPr>
        <p:txBody>
          <a:bodyPr/>
          <a:lstStyle>
            <a:lvl1pPr marL="228600" indent="-228600">
              <a:buFont typeface="Arial" panose="020B0604020202020204" pitchFamily="34" charset="0"/>
              <a:buChar char="•"/>
              <a:defRPr>
                <a:solidFill>
                  <a:schemeClr val="bg1"/>
                </a:solidFill>
              </a:defRPr>
            </a:lvl1pPr>
            <a:lvl2pPr marL="685800" indent="-228600">
              <a:buFont typeface="Arial" panose="020B0604020202020204" pitchFamily="34" charset="0"/>
              <a:buChar char="•"/>
              <a:defRPr sz="3000">
                <a:solidFill>
                  <a:schemeClr val="bg1"/>
                </a:solidFill>
              </a:defRPr>
            </a:lvl2pPr>
            <a:lvl3pPr marL="1143000" indent="-228600">
              <a:buFont typeface="Arial" panose="020B0604020202020204" pitchFamily="34" charset="0"/>
              <a:buChar char="•"/>
              <a:defRPr sz="2800">
                <a:solidFill>
                  <a:schemeClr val="bg1"/>
                </a:solidFill>
              </a:defRPr>
            </a:lvl3pPr>
            <a:lvl4pPr marL="1600200" indent="-228600">
              <a:buFont typeface="Arial" panose="020B0604020202020204" pitchFamily="34" charset="0"/>
              <a:buChar char="•"/>
              <a:defRPr sz="2600">
                <a:solidFill>
                  <a:schemeClr val="bg1"/>
                </a:solidFill>
              </a:defRPr>
            </a:lvl4pPr>
            <a:lvl5pPr marL="2057400" indent="-228600">
              <a:buFont typeface="Arial" panose="020B0604020202020204" pitchFamily="34" charset="0"/>
              <a:buChar char="•"/>
              <a:defRPr sz="2400">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02010982"/>
      </p:ext>
    </p:extLst>
  </p:cSld>
  <p:clrMapOvr>
    <a:masterClrMapping/>
  </p:clrMapOvr>
  <p:hf hdr="0" dt="0"/>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4409803"/>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4409804"/>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3030112418"/>
      </p:ext>
    </p:extLst>
  </p:cSld>
  <p:clrMapOvr>
    <a:masterClrMapping/>
  </p:clrMapOvr>
  <p:hf hdr="0" dt="0"/>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397157-E2D8-4A79-B927-A9CF00A4E59C}"/>
              </a:ext>
            </a:extLst>
          </p:cNvPr>
          <p:cNvSpPr>
            <a:spLocks noGrp="1"/>
          </p:cNvSpPr>
          <p:nvPr>
            <p:ph type="title"/>
          </p:nvPr>
        </p:nvSpPr>
        <p:spPr/>
        <p:txBody>
          <a:bodyPr/>
          <a:lstStyle/>
          <a:p>
            <a:r>
              <a:rPr lang="en-US"/>
              <a:t>Click to edit Master title style</a:t>
            </a:r>
          </a:p>
        </p:txBody>
      </p:sp>
      <p:sp>
        <p:nvSpPr>
          <p:cNvPr id="5" name="Content Placeholder 4">
            <a:extLst>
              <a:ext uri="{FF2B5EF4-FFF2-40B4-BE49-F238E27FC236}">
                <a16:creationId xmlns:a16="http://schemas.microsoft.com/office/drawing/2014/main" id="{B135E358-2197-48B2-9A26-4B6D1F40DAEF}"/>
              </a:ext>
            </a:extLst>
          </p:cNvPr>
          <p:cNvSpPr>
            <a:spLocks noGrp="1"/>
          </p:cNvSpPr>
          <p:nvPr>
            <p:ph sz="quarter" idx="11"/>
          </p:nvPr>
        </p:nvSpPr>
        <p:spPr>
          <a:xfrm>
            <a:off x="279400" y="1839913"/>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Content Placeholder 6">
            <a:extLst>
              <a:ext uri="{FF2B5EF4-FFF2-40B4-BE49-F238E27FC236}">
                <a16:creationId xmlns:a16="http://schemas.microsoft.com/office/drawing/2014/main" id="{240157CF-C48E-48AD-8925-20983337A9A2}"/>
              </a:ext>
            </a:extLst>
          </p:cNvPr>
          <p:cNvSpPr>
            <a:spLocks noGrp="1"/>
          </p:cNvSpPr>
          <p:nvPr>
            <p:ph sz="quarter" idx="12"/>
          </p:nvPr>
        </p:nvSpPr>
        <p:spPr>
          <a:xfrm>
            <a:off x="4324350" y="1839913"/>
            <a:ext cx="284003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Content Placeholder 4">
            <a:extLst>
              <a:ext uri="{FF2B5EF4-FFF2-40B4-BE49-F238E27FC236}">
                <a16:creationId xmlns:a16="http://schemas.microsoft.com/office/drawing/2014/main" id="{65AE4EE2-60BD-4146-90ED-AD7B882E4F97}"/>
              </a:ext>
            </a:extLst>
          </p:cNvPr>
          <p:cNvSpPr>
            <a:spLocks noGrp="1"/>
          </p:cNvSpPr>
          <p:nvPr>
            <p:ph sz="quarter" idx="13"/>
          </p:nvPr>
        </p:nvSpPr>
        <p:spPr>
          <a:xfrm>
            <a:off x="8189912" y="1992313"/>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Slide Number Placeholder 2">
            <a:extLst>
              <a:ext uri="{FF2B5EF4-FFF2-40B4-BE49-F238E27FC236}">
                <a16:creationId xmlns:a16="http://schemas.microsoft.com/office/drawing/2014/main" id="{3D760ECB-197D-4597-B97F-D5D29B0131E8}"/>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9" name="Content Placeholder 4">
            <a:extLst>
              <a:ext uri="{FF2B5EF4-FFF2-40B4-BE49-F238E27FC236}">
                <a16:creationId xmlns:a16="http://schemas.microsoft.com/office/drawing/2014/main" id="{3D07944D-C9BC-4802-887A-2451CC208321}"/>
              </a:ext>
            </a:extLst>
          </p:cNvPr>
          <p:cNvSpPr>
            <a:spLocks noGrp="1"/>
          </p:cNvSpPr>
          <p:nvPr>
            <p:ph sz="quarter" idx="14"/>
          </p:nvPr>
        </p:nvSpPr>
        <p:spPr>
          <a:xfrm>
            <a:off x="369094" y="3830881"/>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38764562"/>
      </p:ext>
    </p:extLst>
  </p:cSld>
  <p:clrMapOvr>
    <a:masterClrMapping/>
  </p:clrMapOvr>
  <p:hf hdr="0" dt="0"/>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hree content placehol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773323-0A4B-4291-A37F-4135FE20B5B3}"/>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6D34D7B9-365F-4C6A-B80F-15C87BBCFB65}"/>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5" name="Content Placeholder 4">
            <a:extLst>
              <a:ext uri="{FF2B5EF4-FFF2-40B4-BE49-F238E27FC236}">
                <a16:creationId xmlns:a16="http://schemas.microsoft.com/office/drawing/2014/main" id="{6207E85D-F070-4B7F-9FE4-CDAEB177FCD2}"/>
              </a:ext>
            </a:extLst>
          </p:cNvPr>
          <p:cNvSpPr>
            <a:spLocks noGrp="1"/>
          </p:cNvSpPr>
          <p:nvPr>
            <p:ph sz="quarter" idx="11"/>
          </p:nvPr>
        </p:nvSpPr>
        <p:spPr>
          <a:xfrm>
            <a:off x="447919" y="1714500"/>
            <a:ext cx="5003311" cy="2286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Content Placeholder 6">
            <a:extLst>
              <a:ext uri="{FF2B5EF4-FFF2-40B4-BE49-F238E27FC236}">
                <a16:creationId xmlns:a16="http://schemas.microsoft.com/office/drawing/2014/main" id="{1BB35A39-33A5-4793-8D4D-18E01C325437}"/>
              </a:ext>
            </a:extLst>
          </p:cNvPr>
          <p:cNvSpPr>
            <a:spLocks noGrp="1"/>
          </p:cNvSpPr>
          <p:nvPr>
            <p:ph sz="quarter" idx="12"/>
          </p:nvPr>
        </p:nvSpPr>
        <p:spPr>
          <a:xfrm>
            <a:off x="6102350" y="1749425"/>
            <a:ext cx="5476875" cy="246221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937DBBE6-0E4C-4A49-A93B-C4312111E2EF}"/>
              </a:ext>
            </a:extLst>
          </p:cNvPr>
          <p:cNvSpPr>
            <a:spLocks noGrp="1"/>
          </p:cNvSpPr>
          <p:nvPr>
            <p:ph sz="quarter" idx="13"/>
          </p:nvPr>
        </p:nvSpPr>
        <p:spPr>
          <a:xfrm>
            <a:off x="2619375" y="4343400"/>
            <a:ext cx="6076950" cy="19526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3927544"/>
      </p:ext>
    </p:extLst>
  </p:cSld>
  <p:clrMapOvr>
    <a:masterClrMapping/>
  </p:clrMapOvr>
  <p:hf hdr="0" dt="0"/>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Four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58900"/>
            <a:ext cx="5852160" cy="2403649"/>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2424250"/>
          </a:xfrm>
        </p:spPr>
        <p:txBody>
          <a:bodyPr/>
          <a:lstStyle/>
          <a:p>
            <a:pPr lvl="0"/>
            <a:r>
              <a:rPr lang="en-US"/>
              <a:t>Click to edit Master text styles</a:t>
            </a:r>
          </a:p>
          <a:p>
            <a:pPr lvl="1"/>
            <a:r>
              <a:rPr lang="en-US"/>
              <a:t>Second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7" name="Content Placeholder 6">
            <a:extLst>
              <a:ext uri="{FF2B5EF4-FFF2-40B4-BE49-F238E27FC236}">
                <a16:creationId xmlns:a16="http://schemas.microsoft.com/office/drawing/2014/main" id="{46BDE543-094E-40E0-BF3B-8C1FBBCF3222}"/>
              </a:ext>
            </a:extLst>
          </p:cNvPr>
          <p:cNvSpPr>
            <a:spLocks noGrp="1"/>
          </p:cNvSpPr>
          <p:nvPr>
            <p:ph sz="quarter" idx="11"/>
          </p:nvPr>
        </p:nvSpPr>
        <p:spPr>
          <a:xfrm>
            <a:off x="152400"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ADAC9E9C-0CC5-42F6-926A-496D9EA65C5C}"/>
              </a:ext>
            </a:extLst>
          </p:cNvPr>
          <p:cNvSpPr>
            <a:spLocks noGrp="1"/>
          </p:cNvSpPr>
          <p:nvPr>
            <p:ph sz="quarter" idx="12"/>
          </p:nvPr>
        </p:nvSpPr>
        <p:spPr>
          <a:xfrm>
            <a:off x="6188075"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21755682"/>
      </p:ext>
    </p:extLst>
  </p:cSld>
  <p:clrMapOvr>
    <a:masterClrMapping/>
  </p:clrMapOvr>
  <p:hf hdr="0" dt="0"/>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Four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58900"/>
            <a:ext cx="5852160" cy="2403649"/>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2424250"/>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7" name="Content Placeholder 6">
            <a:extLst>
              <a:ext uri="{FF2B5EF4-FFF2-40B4-BE49-F238E27FC236}">
                <a16:creationId xmlns:a16="http://schemas.microsoft.com/office/drawing/2014/main" id="{46BDE543-094E-40E0-BF3B-8C1FBBCF3222}"/>
              </a:ext>
            </a:extLst>
          </p:cNvPr>
          <p:cNvSpPr>
            <a:spLocks noGrp="1"/>
          </p:cNvSpPr>
          <p:nvPr>
            <p:ph sz="quarter" idx="11"/>
          </p:nvPr>
        </p:nvSpPr>
        <p:spPr>
          <a:xfrm>
            <a:off x="152400"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ADAC9E9C-0CC5-42F6-926A-496D9EA65C5C}"/>
              </a:ext>
            </a:extLst>
          </p:cNvPr>
          <p:cNvSpPr>
            <a:spLocks noGrp="1"/>
          </p:cNvSpPr>
          <p:nvPr>
            <p:ph sz="quarter" idx="12"/>
          </p:nvPr>
        </p:nvSpPr>
        <p:spPr>
          <a:xfrm>
            <a:off x="6188075"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21755682"/>
      </p:ext>
    </p:extLst>
  </p:cSld>
  <p:clrMapOvr>
    <a:masterClrMapping/>
  </p:clrMapOvr>
  <p:hf hdr="0" dt="0"/>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930BA-4F69-484D-94CF-A12CFCB3A57C}"/>
              </a:ext>
            </a:extLst>
          </p:cNvPr>
          <p:cNvSpPr>
            <a:spLocks noGrp="1"/>
          </p:cNvSpPr>
          <p:nvPr>
            <p:ph type="title"/>
          </p:nvPr>
        </p:nvSpPr>
        <p:spPr>
          <a:xfrm>
            <a:off x="152400" y="832449"/>
            <a:ext cx="11887200" cy="1325563"/>
          </a:xfrm>
        </p:spPr>
        <p:txBody>
          <a:bodyPr/>
          <a:lstStyle/>
          <a:p>
            <a:r>
              <a:rPr lang="en-US"/>
              <a:t>Click to edit Master title style</a:t>
            </a:r>
          </a:p>
        </p:txBody>
      </p:sp>
      <p:pic>
        <p:nvPicPr>
          <p:cNvPr id="3" name="Picture 2" descr="The official seal of the California Department of Education">
            <a:extLst>
              <a:ext uri="{FF2B5EF4-FFF2-40B4-BE49-F238E27FC236}">
                <a16:creationId xmlns:a16="http://schemas.microsoft.com/office/drawing/2014/main" id="{9327F4AD-5BBF-43C4-AF18-70C77C96173A}"/>
              </a:ext>
            </a:extLst>
          </p:cNvPr>
          <p:cNvPicPr>
            <a:picLocks noChangeAspect="1"/>
          </p:cNvPicPr>
          <p:nvPr userDrawn="1"/>
        </p:nvPicPr>
        <p:blipFill>
          <a:blip r:embed="rId2"/>
          <a:stretch>
            <a:fillRect/>
          </a:stretch>
        </p:blipFill>
        <p:spPr>
          <a:xfrm>
            <a:off x="4918081" y="2448361"/>
            <a:ext cx="2355839" cy="2380379"/>
          </a:xfrm>
          <a:prstGeom prst="rect">
            <a:avLst/>
          </a:prstGeom>
        </p:spPr>
      </p:pic>
      <p:sp>
        <p:nvSpPr>
          <p:cNvPr id="4" name="Slide Number Placeholder 3">
            <a:extLst>
              <a:ext uri="{FF2B5EF4-FFF2-40B4-BE49-F238E27FC236}">
                <a16:creationId xmlns:a16="http://schemas.microsoft.com/office/drawing/2014/main" id="{FBA6C063-05E6-4B81-9F11-8D8832737097}"/>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67729107"/>
      </p:ext>
    </p:extLst>
  </p:cSld>
  <p:clrMapOvr>
    <a:masterClrMapping/>
  </p:clrMapOvr>
  <p:hf hdr="0" dt="0"/>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itle only slide 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CD2F62-2E1A-415E-8588-0D10ECAD5188}"/>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963B0444-9EC7-4457-9BF5-9298D13FA21D}"/>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1943978384"/>
      </p:ext>
    </p:extLst>
  </p:cSld>
  <p:clrMapOvr>
    <a:masterClrMapping/>
  </p:clrMapOvr>
  <p:hf hdr="0" dt="0"/>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5298"/>
            <a:ext cx="12191999" cy="685270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4" name="Group 23">
            <a:extLst>
              <a:ext uri="{FF2B5EF4-FFF2-40B4-BE49-F238E27FC236}">
                <a16:creationId xmlns:a16="http://schemas.microsoft.com/office/drawing/2014/main" id="{CC35A081-3005-4A0A-8613-6F350DD754D9}"/>
              </a:ext>
            </a:extLst>
          </p:cNvPr>
          <p:cNvGrpSpPr/>
          <p:nvPr userDrawn="1"/>
        </p:nvGrpSpPr>
        <p:grpSpPr>
          <a:xfrm>
            <a:off x="0" y="990600"/>
            <a:ext cx="12192000" cy="4645492"/>
            <a:chOff x="0" y="990600"/>
            <a:chExt cx="12192000" cy="4645492"/>
          </a:xfrm>
        </p:grpSpPr>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0" y="990600"/>
              <a:ext cx="12191999" cy="4462612"/>
            </a:xfrm>
            <a:prstGeom prst="rect">
              <a:avLst/>
            </a:prstGeom>
            <a:solidFill>
              <a:srgbClr val="0C4A6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158AE10-268E-471E-AD35-10FC854F29EF}"/>
                </a:ext>
              </a:extLst>
            </p:cNvPr>
            <p:cNvSpPr>
              <a:spLocks/>
            </p:cNvSpPr>
            <p:nvPr userDrawn="1"/>
          </p:nvSpPr>
          <p:spPr>
            <a:xfrm>
              <a:off x="1" y="5453212"/>
              <a:ext cx="12191999" cy="182880"/>
            </a:xfrm>
            <a:prstGeom prst="rect">
              <a:avLst/>
            </a:prstGeom>
            <a:solidFill>
              <a:srgbClr val="ED8B6F"/>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1" name="Group 20">
            <a:extLst>
              <a:ext uri="{FF2B5EF4-FFF2-40B4-BE49-F238E27FC236}">
                <a16:creationId xmlns:a16="http://schemas.microsoft.com/office/drawing/2014/main" id="{4BACA4FE-73B4-4E69-9F95-2126EED44CD0}"/>
              </a:ext>
            </a:extLst>
          </p:cNvPr>
          <p:cNvGrpSpPr/>
          <p:nvPr userDrawn="1"/>
        </p:nvGrpSpPr>
        <p:grpSpPr>
          <a:xfrm>
            <a:off x="152397" y="161925"/>
            <a:ext cx="11887200" cy="6462519"/>
            <a:chOff x="152397" y="161925"/>
            <a:chExt cx="11887200" cy="6462519"/>
          </a:xfrm>
        </p:grpSpPr>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5276651" y="161925"/>
              <a:ext cx="1638692" cy="1655762"/>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152397" y="5793447"/>
              <a:ext cx="11887200" cy="830997"/>
            </a:xfrm>
            <a:prstGeom prst="rect">
              <a:avLst/>
            </a:prstGeom>
            <a:noFill/>
          </p:spPr>
          <p:txBody>
            <a:bodyPr wrap="square" rtlCol="0">
              <a:spAutoFit/>
            </a:bodyPr>
            <a:lstStyle/>
            <a:p>
              <a:pPr algn="ctr"/>
              <a:r>
                <a:rPr lang="en-US" sz="2400" b="1">
                  <a:solidFill>
                    <a:srgbClr val="0C4A6D"/>
                  </a:solidFill>
                  <a:latin typeface="Arial" panose="020B0604020202020204" pitchFamily="34" charset="0"/>
                  <a:cs typeface="Arial" panose="020B0604020202020204" pitchFamily="34" charset="0"/>
                </a:rPr>
                <a:t>CALIFORNIA DEPARTMENT OF EDUCATION</a:t>
              </a:r>
            </a:p>
            <a:p>
              <a:pPr algn="ctr"/>
              <a:r>
                <a:rPr lang="en-US" sz="2400">
                  <a:solidFill>
                    <a:srgbClr val="0C4A6D"/>
                  </a:solidFill>
                  <a:latin typeface="Arial" panose="020B0604020202020204" pitchFamily="34" charset="0"/>
                  <a:cs typeface="Arial" panose="020B0604020202020204" pitchFamily="34" charset="0"/>
                </a:rPr>
                <a:t>Tony Thurmond, State Superintendent of Public Instruction</a:t>
              </a:r>
            </a:p>
          </p:txBody>
        </p:sp>
      </p:gr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1524000" y="2514600"/>
            <a:ext cx="9144000" cy="1828800"/>
          </a:xfrm>
        </p:spPr>
        <p:txBody>
          <a:bodyPr anchor="ctr"/>
          <a:lstStyle>
            <a:lvl1pPr algn="ctr">
              <a:defRPr sz="6000">
                <a:solidFill>
                  <a:schemeClr val="bg1"/>
                </a:solidFill>
              </a:defRPr>
            </a:lvl1pPr>
          </a:lstStyle>
          <a:p>
            <a:r>
              <a:rPr lang="en-US"/>
              <a:t>Click to edit Master title style</a:t>
            </a:r>
          </a:p>
        </p:txBody>
      </p:sp>
      <p:sp>
        <p:nvSpPr>
          <p:cNvPr id="3" name="Slide Number Placeholder 2">
            <a:extLst>
              <a:ext uri="{FF2B5EF4-FFF2-40B4-BE49-F238E27FC236}">
                <a16:creationId xmlns:a16="http://schemas.microsoft.com/office/drawing/2014/main" id="{3F149D05-DD72-47E2-AC34-B09AF83C270B}"/>
              </a:ext>
            </a:extLst>
          </p:cNvPr>
          <p:cNvSpPr>
            <a:spLocks noGrp="1"/>
          </p:cNvSpPr>
          <p:nvPr>
            <p:ph type="sldNum" sz="quarter" idx="10"/>
          </p:nvPr>
        </p:nvSpPr>
        <p:spPr/>
        <p:txBody>
          <a:bodyPr/>
          <a:lstStyle>
            <a:lvl1pPr>
              <a:defRPr>
                <a:solidFill>
                  <a:srgbClr val="0C4A6D"/>
                </a:solidFill>
              </a:defRPr>
            </a:lvl1pPr>
          </a:lstStyle>
          <a:p>
            <a:fld id="{434DB716-4346-4392-B904-40164E6AF3ED}" type="slidenum">
              <a:rPr lang="en-US" smtClean="0"/>
              <a:pPr/>
              <a:t>‹#›</a:t>
            </a:fld>
            <a:endParaRPr lang="en-US"/>
          </a:p>
        </p:txBody>
      </p:sp>
    </p:spTree>
    <p:extLst>
      <p:ext uri="{BB962C8B-B14F-4D97-AF65-F5344CB8AC3E}">
        <p14:creationId xmlns:p14="http://schemas.microsoft.com/office/powerpoint/2010/main" val="2253388607"/>
      </p:ext>
    </p:extLst>
  </p:cSld>
  <p:clrMapOvr>
    <a:masterClrMapping/>
  </p:clrMapOvr>
  <p:hf hdr="0" dt="0"/>
</p:sldLayout>
</file>

<file path=ppt/slideLayouts/slideLayout28.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normAutofit/>
          </a:bodyPr>
          <a:lstStyle>
            <a:lvl1pPr>
              <a:defRPr sz="3800"/>
            </a:lvl1pPr>
          </a:lstStyle>
          <a:p>
            <a:r>
              <a:rPr lang="en-US"/>
              <a:t>Click to edit Master title style</a:t>
            </a:r>
          </a:p>
        </p:txBody>
      </p:sp>
      <p:sp>
        <p:nvSpPr>
          <p:cNvPr id="5" name="Content Placeholder 4">
            <a:extLst>
              <a:ext uri="{FF2B5EF4-FFF2-40B4-BE49-F238E27FC236}">
                <a16:creationId xmlns:a16="http://schemas.microsoft.com/office/drawing/2014/main" id="{B1E7C28D-135E-4B02-B4F1-7CDE15AF0DB7}"/>
              </a:ext>
            </a:extLst>
          </p:cNvPr>
          <p:cNvSpPr>
            <a:spLocks noGrp="1"/>
          </p:cNvSpPr>
          <p:nvPr>
            <p:ph sz="quarter" idx="10"/>
          </p:nvPr>
        </p:nvSpPr>
        <p:spPr>
          <a:xfrm>
            <a:off x="340822" y="1795550"/>
            <a:ext cx="11851178" cy="4289366"/>
          </a:xfrm>
        </p:spPr>
        <p:txBody>
          <a:bodyPr/>
          <a:lstStyle>
            <a:lvl1pPr>
              <a:defRPr sz="3800"/>
            </a:lvl1pPr>
            <a:lvl2pPr>
              <a:defRPr sz="3200"/>
            </a:lvl2pPr>
            <a:lvl3pPr>
              <a:defRPr sz="2800">
                <a:solidFill>
                  <a:schemeClr val="bg1"/>
                </a:solidFill>
              </a:defRPr>
            </a:lvl3pPr>
            <a:lvl4pPr>
              <a:defRPr sz="2400">
                <a:solidFill>
                  <a:schemeClr val="bg1"/>
                </a:solidFill>
              </a:defRPr>
            </a:lvl4pPr>
            <a:lvl5pP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p:txBody>
      </p:sp>
      <p:sp>
        <p:nvSpPr>
          <p:cNvPr id="6" name="Slide Number Placeholder 5">
            <a:extLst>
              <a:ext uri="{FF2B5EF4-FFF2-40B4-BE49-F238E27FC236}">
                <a16:creationId xmlns:a16="http://schemas.microsoft.com/office/drawing/2014/main" id="{C542189E-7392-48F0-B5D7-BE45364960B9}"/>
              </a:ext>
            </a:extLst>
          </p:cNvPr>
          <p:cNvSpPr>
            <a:spLocks noGrp="1"/>
          </p:cNvSpPr>
          <p:nvPr>
            <p:ph type="sldNum" sz="quarter" idx="11"/>
          </p:nvPr>
        </p:nvSpPr>
        <p:spPr/>
        <p:txBody>
          <a:bodyPr/>
          <a:lstStyle/>
          <a:p>
            <a:r>
              <a:rPr lang="en-US"/>
              <a:t>1</a:t>
            </a:r>
          </a:p>
        </p:txBody>
      </p:sp>
    </p:spTree>
    <p:extLst>
      <p:ext uri="{BB962C8B-B14F-4D97-AF65-F5344CB8AC3E}">
        <p14:creationId xmlns:p14="http://schemas.microsoft.com/office/powerpoint/2010/main" val="46420606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930BA-4F69-484D-94CF-A12CFCB3A57C}"/>
              </a:ext>
            </a:extLst>
          </p:cNvPr>
          <p:cNvSpPr>
            <a:spLocks noGrp="1"/>
          </p:cNvSpPr>
          <p:nvPr>
            <p:ph type="title"/>
          </p:nvPr>
        </p:nvSpPr>
        <p:spPr>
          <a:xfrm>
            <a:off x="152400" y="832449"/>
            <a:ext cx="11887200" cy="1325563"/>
          </a:xfrm>
        </p:spPr>
        <p:txBody>
          <a:bodyPr/>
          <a:lstStyle/>
          <a:p>
            <a:r>
              <a:rPr lang="en-US"/>
              <a:t>Click to edit Master title style</a:t>
            </a:r>
          </a:p>
        </p:txBody>
      </p:sp>
      <p:pic>
        <p:nvPicPr>
          <p:cNvPr id="3" name="Picture 2" descr="The official seal of the California Department of Education">
            <a:extLst>
              <a:ext uri="{FF2B5EF4-FFF2-40B4-BE49-F238E27FC236}">
                <a16:creationId xmlns:a16="http://schemas.microsoft.com/office/drawing/2014/main" id="{9327F4AD-5BBF-43C4-AF18-70C77C96173A}"/>
              </a:ext>
            </a:extLst>
          </p:cNvPr>
          <p:cNvPicPr>
            <a:picLocks noChangeAspect="1"/>
          </p:cNvPicPr>
          <p:nvPr userDrawn="1"/>
        </p:nvPicPr>
        <p:blipFill>
          <a:blip r:embed="rId2"/>
          <a:stretch>
            <a:fillRect/>
          </a:stretch>
        </p:blipFill>
        <p:spPr>
          <a:xfrm>
            <a:off x="4918081" y="2448361"/>
            <a:ext cx="2355839" cy="2380379"/>
          </a:xfrm>
          <a:prstGeom prst="rect">
            <a:avLst/>
          </a:prstGeom>
        </p:spPr>
      </p:pic>
    </p:spTree>
    <p:extLst>
      <p:ext uri="{BB962C8B-B14F-4D97-AF65-F5344CB8AC3E}">
        <p14:creationId xmlns:p14="http://schemas.microsoft.com/office/powerpoint/2010/main" val="2526991564"/>
      </p:ext>
    </p:extLst>
  </p:cSld>
  <p:clrMapOvr>
    <a:masterClrMapping/>
  </p:clrMapOvr>
  <p:hf hdr="0" dt="0"/>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4422866"/>
          </a:xfrm>
        </p:spPr>
        <p:txBody>
          <a:bodyPr>
            <a:normAutofit/>
          </a:bodyPr>
          <a:lstStyle>
            <a:lvl1pPr>
              <a:defRPr sz="3200"/>
            </a:lvl1pPr>
            <a:lvl2pPr>
              <a:defRPr sz="2800"/>
            </a:lvl2pPr>
          </a:lstStyle>
          <a:p>
            <a:pPr lvl="0"/>
            <a:r>
              <a:rPr lang="en-US"/>
              <a:t>Click to edit Master text styles</a:t>
            </a:r>
          </a:p>
          <a:p>
            <a:pPr lvl="1"/>
            <a:r>
              <a:rPr lang="en-US"/>
              <a:t>Second level</a:t>
            </a:r>
          </a:p>
        </p:txBody>
      </p:sp>
      <p:sp>
        <p:nvSpPr>
          <p:cNvPr id="4" name="Slide Number Placeholder 3">
            <a:extLst>
              <a:ext uri="{FF2B5EF4-FFF2-40B4-BE49-F238E27FC236}">
                <a16:creationId xmlns:a16="http://schemas.microsoft.com/office/drawing/2014/main" id="{CC9D5211-F6B9-42B5-8EA5-81EA7F24EA8B}"/>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50914931"/>
      </p:ext>
    </p:extLst>
  </p:cSld>
  <p:clrMapOvr>
    <a:masterClrMapping/>
  </p:clrMapOvr>
  <p:hf hdr="0" dt="0"/>
</p:sldLayout>
</file>

<file path=ppt/slideLayouts/slideLayout3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5015901"/>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299"/>
            <a:ext cx="5852160" cy="5015901"/>
          </a:xfrm>
        </p:spPr>
        <p:txBody>
          <a:body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896593856"/>
      </p:ext>
    </p:extLst>
  </p:cSld>
  <p:clrMapOvr>
    <a:masterClrMapping/>
  </p:clrMapOvr>
  <p:hf hdr="0" dt="0"/>
</p:sldLayout>
</file>

<file path=ppt/slideLayouts/slideLayout3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5015901"/>
          </a:xfrm>
        </p:spPr>
        <p:txBody>
          <a:bodyPr>
            <a:normAutofit/>
          </a:bodyPr>
          <a:lstStyle>
            <a:lvl1pPr>
              <a:defRPr sz="3200"/>
            </a:lvl1pPr>
            <a:lvl2pPr>
              <a:defRPr sz="2800"/>
            </a:lvl2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3690796489"/>
      </p:ext>
    </p:extLst>
  </p:cSld>
  <p:clrMapOvr>
    <a:masterClrMapping/>
  </p:clrMapOvr>
  <p:hf hdr="0" dt="0"/>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1514475" y="5057774"/>
            <a:ext cx="10677525" cy="409576"/>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341319" y="3900876"/>
            <a:ext cx="2355839" cy="2380379"/>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3500437" y="5705051"/>
            <a:ext cx="8477250" cy="830997"/>
          </a:xfrm>
          <a:prstGeom prst="rect">
            <a:avLst/>
          </a:prstGeom>
          <a:noFill/>
        </p:spPr>
        <p:txBody>
          <a:bodyPr wrap="square" rtlCol="0">
            <a:spAutoFit/>
          </a:bodyPr>
          <a:lstStyle/>
          <a:p>
            <a:pPr algn="r"/>
            <a:r>
              <a:rPr lang="en-US" sz="2400" b="1">
                <a:solidFill>
                  <a:schemeClr val="bg1"/>
                </a:solidFill>
                <a:latin typeface="Arial" panose="020B0604020202020204" pitchFamily="34" charset="0"/>
                <a:cs typeface="Arial" panose="020B0604020202020204" pitchFamily="34" charset="0"/>
              </a:rPr>
              <a:t>CALIFORNIA DEPARTMENT OF EDUCATION</a:t>
            </a:r>
          </a:p>
          <a:p>
            <a:pPr algn="r"/>
            <a:r>
              <a:rPr lang="en-US" sz="2400">
                <a:solidFill>
                  <a:schemeClr val="bg1"/>
                </a:solidFill>
                <a:latin typeface="Arial" panose="020B0604020202020204" pitchFamily="34" charset="0"/>
                <a:cs typeface="Arial" panose="020B0604020202020204" pitchFamily="34" charset="0"/>
              </a:rPr>
              <a:t>Tony Thurmond, State Superintendent of Public Instruction</a:t>
            </a:r>
          </a:p>
        </p:txBody>
      </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2867816" y="1390650"/>
            <a:ext cx="9153525" cy="3347821"/>
          </a:xfrm>
        </p:spPr>
        <p:txBody>
          <a:bodyPr anchor="ctr"/>
          <a:lstStyle>
            <a:lvl1pPr algn="ctr">
              <a:defRPr sz="6000">
                <a:solidFill>
                  <a:schemeClr val="bg1"/>
                </a:solidFill>
              </a:defRPr>
            </a:lvl1pPr>
          </a:lstStyle>
          <a:p>
            <a:r>
              <a:rPr lang="en-US"/>
              <a:t>Click to edit Master title style</a:t>
            </a:r>
          </a:p>
        </p:txBody>
      </p:sp>
    </p:spTree>
    <p:extLst>
      <p:ext uri="{BB962C8B-B14F-4D97-AF65-F5344CB8AC3E}">
        <p14:creationId xmlns:p14="http://schemas.microsoft.com/office/powerpoint/2010/main" val="3054048436"/>
      </p:ext>
    </p:extLst>
  </p:cSld>
  <p:clrMapOvr>
    <a:masterClrMapping/>
  </p:clrMapOvr>
  <p:hf hdr="0" dt="0"/>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2649"/>
            <a:ext cx="12191999" cy="6852702"/>
          </a:xfrm>
          <a:prstGeom prst="rect">
            <a:avLst/>
          </a:prstGeom>
          <a:solidFill>
            <a:srgbClr val="0C4A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1514475" y="5057774"/>
            <a:ext cx="10677525" cy="409576"/>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341319" y="3900876"/>
            <a:ext cx="2355839" cy="2380379"/>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3500437" y="5705051"/>
            <a:ext cx="8477250" cy="830997"/>
          </a:xfrm>
          <a:prstGeom prst="rect">
            <a:avLst/>
          </a:prstGeom>
          <a:noFill/>
        </p:spPr>
        <p:txBody>
          <a:bodyPr wrap="square" rtlCol="0">
            <a:spAutoFit/>
          </a:bodyPr>
          <a:lstStyle/>
          <a:p>
            <a:pPr algn="r"/>
            <a:r>
              <a:rPr lang="en-US" sz="2400" b="1">
                <a:solidFill>
                  <a:schemeClr val="bg1"/>
                </a:solidFill>
                <a:latin typeface="Arial" panose="020B0604020202020204" pitchFamily="34" charset="0"/>
                <a:cs typeface="Arial" panose="020B0604020202020204" pitchFamily="34" charset="0"/>
              </a:rPr>
              <a:t>CALIFORNIA DEPARTMENT OF EDUCATION</a:t>
            </a:r>
          </a:p>
          <a:p>
            <a:pPr algn="r"/>
            <a:r>
              <a:rPr lang="en-US" sz="2400">
                <a:solidFill>
                  <a:schemeClr val="bg1"/>
                </a:solidFill>
                <a:latin typeface="Arial" panose="020B0604020202020204" pitchFamily="34" charset="0"/>
                <a:cs typeface="Arial" panose="020B0604020202020204" pitchFamily="34" charset="0"/>
              </a:rPr>
              <a:t>Tony Thurmond, State Superintendent of Public Instruction</a:t>
            </a:r>
          </a:p>
        </p:txBody>
      </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341319" y="61041"/>
            <a:ext cx="11636368" cy="1329610"/>
          </a:xfrm>
        </p:spPr>
        <p:txBody>
          <a:bodyPr anchor="ctr"/>
          <a:lstStyle>
            <a:lvl1pPr algn="ctr">
              <a:defRPr sz="6000">
                <a:solidFill>
                  <a:srgbClr val="99FF99"/>
                </a:solidFill>
              </a:defRPr>
            </a:lvl1pPr>
          </a:lstStyle>
          <a:p>
            <a:r>
              <a:rPr lang="en-US"/>
              <a:t>Click to edit Master title style</a:t>
            </a:r>
          </a:p>
        </p:txBody>
      </p:sp>
      <p:sp>
        <p:nvSpPr>
          <p:cNvPr id="6" name="Content Placeholder 5">
            <a:extLst>
              <a:ext uri="{FF2B5EF4-FFF2-40B4-BE49-F238E27FC236}">
                <a16:creationId xmlns:a16="http://schemas.microsoft.com/office/drawing/2014/main" id="{EB539649-5F7A-4C9D-B668-07F1C88F2D0F}"/>
              </a:ext>
            </a:extLst>
          </p:cNvPr>
          <p:cNvSpPr>
            <a:spLocks noGrp="1"/>
          </p:cNvSpPr>
          <p:nvPr>
            <p:ph sz="quarter" idx="10"/>
          </p:nvPr>
        </p:nvSpPr>
        <p:spPr>
          <a:xfrm>
            <a:off x="1854200" y="1566863"/>
            <a:ext cx="10123488" cy="3171825"/>
          </a:xfrm>
        </p:spPr>
        <p:txBody>
          <a:bodyPr/>
          <a:lstStyle>
            <a:lvl1pPr>
              <a:defRPr>
                <a:solidFill>
                  <a:schemeClr val="bg1"/>
                </a:solidFill>
              </a:defRPr>
            </a:lvl1pPr>
            <a:lvl2pPr marL="685800" indent="-228600">
              <a:buFont typeface="Arial" panose="020B0604020202020204" pitchFamily="34" charset="0"/>
              <a:buChar char="‒"/>
              <a:defRPr sz="3000">
                <a:solidFill>
                  <a:schemeClr val="bg1"/>
                </a:solidFill>
              </a:defRPr>
            </a:lvl2pPr>
            <a:lvl3pPr marL="1143000" indent="-228600">
              <a:buFont typeface="Courier New" panose="02070309020205020404" pitchFamily="49" charset="0"/>
              <a:buChar char="o"/>
              <a:defRPr sz="2800">
                <a:solidFill>
                  <a:schemeClr val="bg1"/>
                </a:solidFill>
              </a:defRPr>
            </a:lvl3pPr>
            <a:lvl4pPr marL="1600200" indent="-228600">
              <a:buFont typeface="Wingdings" panose="05000000000000000000" pitchFamily="2" charset="2"/>
              <a:buChar char="§"/>
              <a:defRPr sz="2600">
                <a:solidFill>
                  <a:schemeClr val="bg1"/>
                </a:solidFill>
              </a:defRPr>
            </a:lvl4pPr>
            <a:lvl5pPr marL="2057400" indent="-228600">
              <a:buFont typeface="Wingdings" panose="05000000000000000000" pitchFamily="2" charset="2"/>
              <a:buChar char="v"/>
              <a:defRPr sz="2400">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02010982"/>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2649"/>
            <a:ext cx="12191999" cy="6852702"/>
          </a:xfrm>
          <a:prstGeom prst="rect">
            <a:avLst/>
          </a:prstGeom>
          <a:solidFill>
            <a:srgbClr val="0C4A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1514475" y="5057774"/>
            <a:ext cx="10677525" cy="409576"/>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341319" y="3900876"/>
            <a:ext cx="2355839" cy="2380379"/>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3500437" y="5705051"/>
            <a:ext cx="8477250" cy="830997"/>
          </a:xfrm>
          <a:prstGeom prst="rect">
            <a:avLst/>
          </a:prstGeom>
          <a:noFill/>
        </p:spPr>
        <p:txBody>
          <a:bodyPr wrap="square" rtlCol="0">
            <a:spAutoFit/>
          </a:bodyPr>
          <a:lstStyle/>
          <a:p>
            <a:pPr algn="r"/>
            <a:r>
              <a:rPr lang="en-US" sz="2400" b="1">
                <a:solidFill>
                  <a:schemeClr val="bg1"/>
                </a:solidFill>
                <a:latin typeface="Arial" panose="020B0604020202020204" pitchFamily="34" charset="0"/>
                <a:cs typeface="Arial" panose="020B0604020202020204" pitchFamily="34" charset="0"/>
              </a:rPr>
              <a:t>CALIFORNIA DEPARTMENT OF EDUCATION</a:t>
            </a:r>
          </a:p>
          <a:p>
            <a:pPr algn="r"/>
            <a:r>
              <a:rPr lang="en-US" sz="2400">
                <a:solidFill>
                  <a:schemeClr val="bg1"/>
                </a:solidFill>
                <a:latin typeface="Arial" panose="020B0604020202020204" pitchFamily="34" charset="0"/>
                <a:cs typeface="Arial" panose="020B0604020202020204" pitchFamily="34" charset="0"/>
              </a:rPr>
              <a:t>Tony Thurmond, State Superintendent of Public Instruction</a:t>
            </a:r>
          </a:p>
        </p:txBody>
      </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341319" y="61041"/>
            <a:ext cx="11636368" cy="1329610"/>
          </a:xfrm>
        </p:spPr>
        <p:txBody>
          <a:bodyPr anchor="ctr"/>
          <a:lstStyle>
            <a:lvl1pPr algn="ctr">
              <a:defRPr sz="6000">
                <a:solidFill>
                  <a:schemeClr val="bg1"/>
                </a:solidFill>
              </a:defRPr>
            </a:lvl1pPr>
          </a:lstStyle>
          <a:p>
            <a:r>
              <a:rPr lang="en-US"/>
              <a:t>Click to edit Master title style</a:t>
            </a:r>
          </a:p>
        </p:txBody>
      </p:sp>
      <p:sp>
        <p:nvSpPr>
          <p:cNvPr id="6" name="Content Placeholder 5">
            <a:extLst>
              <a:ext uri="{FF2B5EF4-FFF2-40B4-BE49-F238E27FC236}">
                <a16:creationId xmlns:a16="http://schemas.microsoft.com/office/drawing/2014/main" id="{EB539649-5F7A-4C9D-B668-07F1C88F2D0F}"/>
              </a:ext>
            </a:extLst>
          </p:cNvPr>
          <p:cNvSpPr>
            <a:spLocks noGrp="1"/>
          </p:cNvSpPr>
          <p:nvPr>
            <p:ph sz="quarter" idx="10"/>
          </p:nvPr>
        </p:nvSpPr>
        <p:spPr>
          <a:xfrm>
            <a:off x="1854200" y="1566863"/>
            <a:ext cx="10123488" cy="3171825"/>
          </a:xfrm>
        </p:spPr>
        <p:txBody>
          <a:bodyPr/>
          <a:lstStyle>
            <a:lvl1pPr marL="228600" indent="-228600">
              <a:buFont typeface="Arial" panose="020B0604020202020204" pitchFamily="34" charset="0"/>
              <a:buChar char="•"/>
              <a:defRPr>
                <a:solidFill>
                  <a:schemeClr val="bg1"/>
                </a:solidFill>
              </a:defRPr>
            </a:lvl1pPr>
            <a:lvl2pPr marL="685800" indent="-228600">
              <a:buFont typeface="Arial" panose="020B0604020202020204" pitchFamily="34" charset="0"/>
              <a:buChar char="•"/>
              <a:defRPr sz="3000">
                <a:solidFill>
                  <a:schemeClr val="bg1"/>
                </a:solidFill>
              </a:defRPr>
            </a:lvl2pPr>
            <a:lvl3pPr marL="1143000" indent="-228600">
              <a:buFont typeface="Arial" panose="020B0604020202020204" pitchFamily="34" charset="0"/>
              <a:buChar char="•"/>
              <a:defRPr sz="2800">
                <a:solidFill>
                  <a:schemeClr val="bg1"/>
                </a:solidFill>
              </a:defRPr>
            </a:lvl3pPr>
            <a:lvl4pPr marL="1600200" indent="-228600">
              <a:buFont typeface="Arial" panose="020B0604020202020204" pitchFamily="34" charset="0"/>
              <a:buChar char="•"/>
              <a:defRPr sz="2600">
                <a:solidFill>
                  <a:schemeClr val="bg1"/>
                </a:solidFill>
              </a:defRPr>
            </a:lvl4pPr>
            <a:lvl5pPr marL="2057400" indent="-228600">
              <a:buFont typeface="Arial" panose="020B0604020202020204" pitchFamily="34" charset="0"/>
              <a:buChar char="•"/>
              <a:defRPr sz="2400">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0201098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4422866"/>
          </a:xfrm>
        </p:spPr>
        <p:txBody>
          <a:bodyPr>
            <a:normAutofit/>
          </a:bodyPr>
          <a:lstStyle>
            <a:lvl1pPr>
              <a:defRPr sz="3200"/>
            </a:lvl1pPr>
            <a:lvl2pPr>
              <a:defRPr sz="2800"/>
            </a:lvl2pPr>
          </a:lstStyle>
          <a:p>
            <a:pPr lvl="0"/>
            <a:r>
              <a:rPr lang="en-US"/>
              <a:t>Click to edit Master text styles</a:t>
            </a:r>
          </a:p>
          <a:p>
            <a:pPr lvl="1"/>
            <a:r>
              <a:rPr lang="en-US"/>
              <a:t>Second level</a:t>
            </a:r>
          </a:p>
        </p:txBody>
      </p:sp>
      <p:sp>
        <p:nvSpPr>
          <p:cNvPr id="4" name="Slide Number Placeholder 3">
            <a:extLst>
              <a:ext uri="{FF2B5EF4-FFF2-40B4-BE49-F238E27FC236}">
                <a16:creationId xmlns:a16="http://schemas.microsoft.com/office/drawing/2014/main" id="{CC9D5211-F6B9-42B5-8EA5-81EA7F24EA8B}"/>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50914931"/>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4409803"/>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4409804"/>
          </a:xfrm>
        </p:spPr>
        <p:txBody>
          <a:bodyPr/>
          <a:lstStyle/>
          <a:p>
            <a:pPr lvl="0"/>
            <a:r>
              <a:rPr lang="en-US"/>
              <a:t>Click to edit Master text styles</a:t>
            </a:r>
          </a:p>
          <a:p>
            <a:pPr lvl="1"/>
            <a:r>
              <a:rPr lang="en-US"/>
              <a:t>Second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303011241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4422866"/>
          </a:xfrm>
        </p:spPr>
        <p:txBody>
          <a:bodyPr>
            <a:normAutofit/>
          </a:bodyPr>
          <a:lstStyle>
            <a:lvl1pPr>
              <a:defRPr sz="3200"/>
            </a:lvl1pPr>
            <a:lvl2pPr>
              <a:defRPr sz="2800"/>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a:extLst>
              <a:ext uri="{FF2B5EF4-FFF2-40B4-BE49-F238E27FC236}">
                <a16:creationId xmlns:a16="http://schemas.microsoft.com/office/drawing/2014/main" id="{CC9D5211-F6B9-42B5-8EA5-81EA7F24EA8B}"/>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50914931"/>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4409803"/>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4409804"/>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303011241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397157-E2D8-4A79-B927-A9CF00A4E59C}"/>
              </a:ext>
            </a:extLst>
          </p:cNvPr>
          <p:cNvSpPr>
            <a:spLocks noGrp="1"/>
          </p:cNvSpPr>
          <p:nvPr>
            <p:ph type="title"/>
          </p:nvPr>
        </p:nvSpPr>
        <p:spPr/>
        <p:txBody>
          <a:bodyPr/>
          <a:lstStyle/>
          <a:p>
            <a:r>
              <a:rPr lang="en-US"/>
              <a:t>Click to edit Master title style</a:t>
            </a:r>
          </a:p>
        </p:txBody>
      </p:sp>
      <p:sp>
        <p:nvSpPr>
          <p:cNvPr id="5" name="Content Placeholder 4">
            <a:extLst>
              <a:ext uri="{FF2B5EF4-FFF2-40B4-BE49-F238E27FC236}">
                <a16:creationId xmlns:a16="http://schemas.microsoft.com/office/drawing/2014/main" id="{B135E358-2197-48B2-9A26-4B6D1F40DAEF}"/>
              </a:ext>
            </a:extLst>
          </p:cNvPr>
          <p:cNvSpPr>
            <a:spLocks noGrp="1"/>
          </p:cNvSpPr>
          <p:nvPr>
            <p:ph sz="quarter" idx="11"/>
          </p:nvPr>
        </p:nvSpPr>
        <p:spPr>
          <a:xfrm>
            <a:off x="279400" y="1839913"/>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Content Placeholder 6">
            <a:extLst>
              <a:ext uri="{FF2B5EF4-FFF2-40B4-BE49-F238E27FC236}">
                <a16:creationId xmlns:a16="http://schemas.microsoft.com/office/drawing/2014/main" id="{240157CF-C48E-48AD-8925-20983337A9A2}"/>
              </a:ext>
            </a:extLst>
          </p:cNvPr>
          <p:cNvSpPr>
            <a:spLocks noGrp="1"/>
          </p:cNvSpPr>
          <p:nvPr>
            <p:ph sz="quarter" idx="12"/>
          </p:nvPr>
        </p:nvSpPr>
        <p:spPr>
          <a:xfrm>
            <a:off x="4324350" y="1839913"/>
            <a:ext cx="284003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Content Placeholder 4">
            <a:extLst>
              <a:ext uri="{FF2B5EF4-FFF2-40B4-BE49-F238E27FC236}">
                <a16:creationId xmlns:a16="http://schemas.microsoft.com/office/drawing/2014/main" id="{65AE4EE2-60BD-4146-90ED-AD7B882E4F97}"/>
              </a:ext>
            </a:extLst>
          </p:cNvPr>
          <p:cNvSpPr>
            <a:spLocks noGrp="1"/>
          </p:cNvSpPr>
          <p:nvPr>
            <p:ph sz="quarter" idx="13"/>
          </p:nvPr>
        </p:nvSpPr>
        <p:spPr>
          <a:xfrm>
            <a:off x="8189912" y="1992313"/>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Slide Number Placeholder 2">
            <a:extLst>
              <a:ext uri="{FF2B5EF4-FFF2-40B4-BE49-F238E27FC236}">
                <a16:creationId xmlns:a16="http://schemas.microsoft.com/office/drawing/2014/main" id="{3D760ECB-197D-4597-B97F-D5D29B0131E8}"/>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9" name="Content Placeholder 4">
            <a:extLst>
              <a:ext uri="{FF2B5EF4-FFF2-40B4-BE49-F238E27FC236}">
                <a16:creationId xmlns:a16="http://schemas.microsoft.com/office/drawing/2014/main" id="{3D07944D-C9BC-4802-887A-2451CC208321}"/>
              </a:ext>
            </a:extLst>
          </p:cNvPr>
          <p:cNvSpPr>
            <a:spLocks noGrp="1"/>
          </p:cNvSpPr>
          <p:nvPr>
            <p:ph sz="quarter" idx="14"/>
          </p:nvPr>
        </p:nvSpPr>
        <p:spPr>
          <a:xfrm>
            <a:off x="369094" y="3830881"/>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387645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4409803"/>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4409804"/>
          </a:xfrm>
        </p:spPr>
        <p:txBody>
          <a:bodyPr/>
          <a:lstStyle/>
          <a:p>
            <a:pPr lvl="0"/>
            <a:r>
              <a:rPr lang="en-US"/>
              <a:t>Click to edit Master text styles</a:t>
            </a:r>
          </a:p>
          <a:p>
            <a:pPr lvl="1"/>
            <a:r>
              <a:rPr lang="en-US"/>
              <a:t>Second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3030112418"/>
      </p:ext>
    </p:extLst>
  </p:cSld>
  <p:clrMapOvr>
    <a:masterClrMapping/>
  </p:clrMapOvr>
  <p:hf hdr="0" dt="0"/>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Three content placehol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773323-0A4B-4291-A37F-4135FE20B5B3}"/>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6D34D7B9-365F-4C6A-B80F-15C87BBCFB65}"/>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5" name="Content Placeholder 4">
            <a:extLst>
              <a:ext uri="{FF2B5EF4-FFF2-40B4-BE49-F238E27FC236}">
                <a16:creationId xmlns:a16="http://schemas.microsoft.com/office/drawing/2014/main" id="{6207E85D-F070-4B7F-9FE4-CDAEB177FCD2}"/>
              </a:ext>
            </a:extLst>
          </p:cNvPr>
          <p:cNvSpPr>
            <a:spLocks noGrp="1"/>
          </p:cNvSpPr>
          <p:nvPr>
            <p:ph sz="quarter" idx="11"/>
          </p:nvPr>
        </p:nvSpPr>
        <p:spPr>
          <a:xfrm>
            <a:off x="447919" y="1714500"/>
            <a:ext cx="5003311" cy="2286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Content Placeholder 6">
            <a:extLst>
              <a:ext uri="{FF2B5EF4-FFF2-40B4-BE49-F238E27FC236}">
                <a16:creationId xmlns:a16="http://schemas.microsoft.com/office/drawing/2014/main" id="{1BB35A39-33A5-4793-8D4D-18E01C325437}"/>
              </a:ext>
            </a:extLst>
          </p:cNvPr>
          <p:cNvSpPr>
            <a:spLocks noGrp="1"/>
          </p:cNvSpPr>
          <p:nvPr>
            <p:ph sz="quarter" idx="12"/>
          </p:nvPr>
        </p:nvSpPr>
        <p:spPr>
          <a:xfrm>
            <a:off x="6102350" y="1749425"/>
            <a:ext cx="5476875" cy="246221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937DBBE6-0E4C-4A49-A93B-C4312111E2EF}"/>
              </a:ext>
            </a:extLst>
          </p:cNvPr>
          <p:cNvSpPr>
            <a:spLocks noGrp="1"/>
          </p:cNvSpPr>
          <p:nvPr>
            <p:ph sz="quarter" idx="13"/>
          </p:nvPr>
        </p:nvSpPr>
        <p:spPr>
          <a:xfrm>
            <a:off x="2619375" y="4343400"/>
            <a:ext cx="6076950" cy="19526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3927544"/>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Four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58900"/>
            <a:ext cx="5852160" cy="2403649"/>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2424250"/>
          </a:xfrm>
        </p:spPr>
        <p:txBody>
          <a:bodyPr/>
          <a:lstStyle/>
          <a:p>
            <a:pPr lvl="0"/>
            <a:r>
              <a:rPr lang="en-US"/>
              <a:t>Click to edit Master text styles</a:t>
            </a:r>
          </a:p>
          <a:p>
            <a:pPr lvl="1"/>
            <a:r>
              <a:rPr lang="en-US"/>
              <a:t>Second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7" name="Content Placeholder 6">
            <a:extLst>
              <a:ext uri="{FF2B5EF4-FFF2-40B4-BE49-F238E27FC236}">
                <a16:creationId xmlns:a16="http://schemas.microsoft.com/office/drawing/2014/main" id="{46BDE543-094E-40E0-BF3B-8C1FBBCF3222}"/>
              </a:ext>
            </a:extLst>
          </p:cNvPr>
          <p:cNvSpPr>
            <a:spLocks noGrp="1"/>
          </p:cNvSpPr>
          <p:nvPr>
            <p:ph sz="quarter" idx="11"/>
          </p:nvPr>
        </p:nvSpPr>
        <p:spPr>
          <a:xfrm>
            <a:off x="152400"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ADAC9E9C-0CC5-42F6-926A-496D9EA65C5C}"/>
              </a:ext>
            </a:extLst>
          </p:cNvPr>
          <p:cNvSpPr>
            <a:spLocks noGrp="1"/>
          </p:cNvSpPr>
          <p:nvPr>
            <p:ph sz="quarter" idx="12"/>
          </p:nvPr>
        </p:nvSpPr>
        <p:spPr>
          <a:xfrm>
            <a:off x="6188075"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2175568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Four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58900"/>
            <a:ext cx="5852160" cy="2403649"/>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2424250"/>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7" name="Content Placeholder 6">
            <a:extLst>
              <a:ext uri="{FF2B5EF4-FFF2-40B4-BE49-F238E27FC236}">
                <a16:creationId xmlns:a16="http://schemas.microsoft.com/office/drawing/2014/main" id="{46BDE543-094E-40E0-BF3B-8C1FBBCF3222}"/>
              </a:ext>
            </a:extLst>
          </p:cNvPr>
          <p:cNvSpPr>
            <a:spLocks noGrp="1"/>
          </p:cNvSpPr>
          <p:nvPr>
            <p:ph sz="quarter" idx="11"/>
          </p:nvPr>
        </p:nvSpPr>
        <p:spPr>
          <a:xfrm>
            <a:off x="152400"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ADAC9E9C-0CC5-42F6-926A-496D9EA65C5C}"/>
              </a:ext>
            </a:extLst>
          </p:cNvPr>
          <p:cNvSpPr>
            <a:spLocks noGrp="1"/>
          </p:cNvSpPr>
          <p:nvPr>
            <p:ph sz="quarter" idx="12"/>
          </p:nvPr>
        </p:nvSpPr>
        <p:spPr>
          <a:xfrm>
            <a:off x="6188075"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21755682"/>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930BA-4F69-484D-94CF-A12CFCB3A57C}"/>
              </a:ext>
            </a:extLst>
          </p:cNvPr>
          <p:cNvSpPr>
            <a:spLocks noGrp="1"/>
          </p:cNvSpPr>
          <p:nvPr>
            <p:ph type="title"/>
          </p:nvPr>
        </p:nvSpPr>
        <p:spPr>
          <a:xfrm>
            <a:off x="152400" y="832449"/>
            <a:ext cx="11887200" cy="1325563"/>
          </a:xfrm>
        </p:spPr>
        <p:txBody>
          <a:bodyPr/>
          <a:lstStyle/>
          <a:p>
            <a:r>
              <a:rPr lang="en-US"/>
              <a:t>Click to edit Master title style</a:t>
            </a:r>
          </a:p>
        </p:txBody>
      </p:sp>
      <p:pic>
        <p:nvPicPr>
          <p:cNvPr id="3" name="Picture 2" descr="The official seal of the California Department of Education">
            <a:extLst>
              <a:ext uri="{FF2B5EF4-FFF2-40B4-BE49-F238E27FC236}">
                <a16:creationId xmlns:a16="http://schemas.microsoft.com/office/drawing/2014/main" id="{9327F4AD-5BBF-43C4-AF18-70C77C96173A}"/>
              </a:ext>
            </a:extLst>
          </p:cNvPr>
          <p:cNvPicPr>
            <a:picLocks noChangeAspect="1"/>
          </p:cNvPicPr>
          <p:nvPr userDrawn="1"/>
        </p:nvPicPr>
        <p:blipFill>
          <a:blip r:embed="rId2"/>
          <a:stretch>
            <a:fillRect/>
          </a:stretch>
        </p:blipFill>
        <p:spPr>
          <a:xfrm>
            <a:off x="4918081" y="2448361"/>
            <a:ext cx="2355839" cy="2380379"/>
          </a:xfrm>
          <a:prstGeom prst="rect">
            <a:avLst/>
          </a:prstGeom>
        </p:spPr>
      </p:pic>
      <p:sp>
        <p:nvSpPr>
          <p:cNvPr id="4" name="Slide Number Placeholder 3">
            <a:extLst>
              <a:ext uri="{FF2B5EF4-FFF2-40B4-BE49-F238E27FC236}">
                <a16:creationId xmlns:a16="http://schemas.microsoft.com/office/drawing/2014/main" id="{FBA6C063-05E6-4B81-9F11-8D8832737097}"/>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67729107"/>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title only slide 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CD2F62-2E1A-415E-8588-0D10ECAD5188}"/>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963B0444-9EC7-4457-9BF5-9298D13FA21D}"/>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1943978384"/>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5298"/>
            <a:ext cx="12191999" cy="685270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4" name="Group 23">
            <a:extLst>
              <a:ext uri="{FF2B5EF4-FFF2-40B4-BE49-F238E27FC236}">
                <a16:creationId xmlns:a16="http://schemas.microsoft.com/office/drawing/2014/main" id="{CC35A081-3005-4A0A-8613-6F350DD754D9}"/>
              </a:ext>
            </a:extLst>
          </p:cNvPr>
          <p:cNvGrpSpPr/>
          <p:nvPr userDrawn="1"/>
        </p:nvGrpSpPr>
        <p:grpSpPr>
          <a:xfrm>
            <a:off x="0" y="990600"/>
            <a:ext cx="12192000" cy="4645492"/>
            <a:chOff x="0" y="990600"/>
            <a:chExt cx="12192000" cy="4645492"/>
          </a:xfrm>
        </p:grpSpPr>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0" y="990600"/>
              <a:ext cx="12191999" cy="4462612"/>
            </a:xfrm>
            <a:prstGeom prst="rect">
              <a:avLst/>
            </a:prstGeom>
            <a:solidFill>
              <a:srgbClr val="0C4A6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158AE10-268E-471E-AD35-10FC854F29EF}"/>
                </a:ext>
              </a:extLst>
            </p:cNvPr>
            <p:cNvSpPr>
              <a:spLocks/>
            </p:cNvSpPr>
            <p:nvPr userDrawn="1"/>
          </p:nvSpPr>
          <p:spPr>
            <a:xfrm>
              <a:off x="1" y="5453212"/>
              <a:ext cx="12191999" cy="182880"/>
            </a:xfrm>
            <a:prstGeom prst="rect">
              <a:avLst/>
            </a:prstGeom>
            <a:solidFill>
              <a:srgbClr val="ED8B6F"/>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1" name="Group 20">
            <a:extLst>
              <a:ext uri="{FF2B5EF4-FFF2-40B4-BE49-F238E27FC236}">
                <a16:creationId xmlns:a16="http://schemas.microsoft.com/office/drawing/2014/main" id="{4BACA4FE-73B4-4E69-9F95-2126EED44CD0}"/>
              </a:ext>
            </a:extLst>
          </p:cNvPr>
          <p:cNvGrpSpPr/>
          <p:nvPr userDrawn="1"/>
        </p:nvGrpSpPr>
        <p:grpSpPr>
          <a:xfrm>
            <a:off x="152397" y="161925"/>
            <a:ext cx="11887200" cy="6462519"/>
            <a:chOff x="152397" y="161925"/>
            <a:chExt cx="11887200" cy="6462519"/>
          </a:xfrm>
        </p:grpSpPr>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5276651" y="161925"/>
              <a:ext cx="1638692" cy="1655762"/>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152397" y="5793447"/>
              <a:ext cx="11887200" cy="830997"/>
            </a:xfrm>
            <a:prstGeom prst="rect">
              <a:avLst/>
            </a:prstGeom>
            <a:noFill/>
          </p:spPr>
          <p:txBody>
            <a:bodyPr wrap="square" rtlCol="0">
              <a:spAutoFit/>
            </a:bodyPr>
            <a:lstStyle/>
            <a:p>
              <a:pPr algn="ctr"/>
              <a:r>
                <a:rPr lang="en-US" sz="2400" b="1">
                  <a:solidFill>
                    <a:srgbClr val="0C4A6D"/>
                  </a:solidFill>
                  <a:latin typeface="Arial" panose="020B0604020202020204" pitchFamily="34" charset="0"/>
                  <a:cs typeface="Arial" panose="020B0604020202020204" pitchFamily="34" charset="0"/>
                </a:rPr>
                <a:t>CALIFORNIA DEPARTMENT OF EDUCATION</a:t>
              </a:r>
            </a:p>
            <a:p>
              <a:pPr algn="ctr"/>
              <a:r>
                <a:rPr lang="en-US" sz="2400">
                  <a:solidFill>
                    <a:srgbClr val="0C4A6D"/>
                  </a:solidFill>
                  <a:latin typeface="Arial" panose="020B0604020202020204" pitchFamily="34" charset="0"/>
                  <a:cs typeface="Arial" panose="020B0604020202020204" pitchFamily="34" charset="0"/>
                </a:rPr>
                <a:t>Tony Thurmond, State Superintendent of Public Instruction</a:t>
              </a:r>
            </a:p>
          </p:txBody>
        </p:sp>
      </p:gr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1524000" y="2514600"/>
            <a:ext cx="9144000" cy="1828800"/>
          </a:xfrm>
        </p:spPr>
        <p:txBody>
          <a:bodyPr anchor="ctr"/>
          <a:lstStyle>
            <a:lvl1pPr algn="ctr">
              <a:defRPr sz="6000">
                <a:solidFill>
                  <a:schemeClr val="bg1"/>
                </a:solidFill>
              </a:defRPr>
            </a:lvl1pPr>
          </a:lstStyle>
          <a:p>
            <a:r>
              <a:rPr lang="en-US"/>
              <a:t>Click to edit Master title style</a:t>
            </a:r>
          </a:p>
        </p:txBody>
      </p:sp>
      <p:sp>
        <p:nvSpPr>
          <p:cNvPr id="3" name="Slide Number Placeholder 2">
            <a:extLst>
              <a:ext uri="{FF2B5EF4-FFF2-40B4-BE49-F238E27FC236}">
                <a16:creationId xmlns:a16="http://schemas.microsoft.com/office/drawing/2014/main" id="{3F149D05-DD72-47E2-AC34-B09AF83C270B}"/>
              </a:ext>
            </a:extLst>
          </p:cNvPr>
          <p:cNvSpPr>
            <a:spLocks noGrp="1"/>
          </p:cNvSpPr>
          <p:nvPr>
            <p:ph type="sldNum" sz="quarter" idx="10"/>
          </p:nvPr>
        </p:nvSpPr>
        <p:spPr/>
        <p:txBody>
          <a:bodyPr/>
          <a:lstStyle>
            <a:lvl1pPr>
              <a:defRPr>
                <a:solidFill>
                  <a:srgbClr val="0C4A6D"/>
                </a:solidFill>
              </a:defRPr>
            </a:lvl1pPr>
          </a:lstStyle>
          <a:p>
            <a:fld id="{434DB716-4346-4392-B904-40164E6AF3ED}" type="slidenum">
              <a:rPr lang="en-US" smtClean="0"/>
              <a:pPr/>
              <a:t>‹#›</a:t>
            </a:fld>
            <a:endParaRPr lang="en-US"/>
          </a:p>
        </p:txBody>
      </p:sp>
    </p:spTree>
    <p:extLst>
      <p:ext uri="{BB962C8B-B14F-4D97-AF65-F5344CB8AC3E}">
        <p14:creationId xmlns:p14="http://schemas.microsoft.com/office/powerpoint/2010/main" val="2253388607"/>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grpSp>
        <p:nvGrpSpPr>
          <p:cNvPr id="24" name="Group 23">
            <a:extLst>
              <a:ext uri="{FF2B5EF4-FFF2-40B4-BE49-F238E27FC236}">
                <a16:creationId xmlns:a16="http://schemas.microsoft.com/office/drawing/2014/main" id="{CC35A081-3005-4A0A-8613-6F350DD754D9}"/>
              </a:ext>
            </a:extLst>
          </p:cNvPr>
          <p:cNvGrpSpPr/>
          <p:nvPr userDrawn="1"/>
        </p:nvGrpSpPr>
        <p:grpSpPr>
          <a:xfrm>
            <a:off x="0" y="990600"/>
            <a:ext cx="12192000" cy="4645492"/>
            <a:chOff x="0" y="990600"/>
            <a:chExt cx="12192000" cy="4645492"/>
          </a:xfrm>
        </p:grpSpPr>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0" y="990600"/>
              <a:ext cx="12191999" cy="4462612"/>
            </a:xfrm>
            <a:prstGeom prst="rect">
              <a:avLst/>
            </a:prstGeom>
            <a:solidFill>
              <a:srgbClr val="0C4A6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158AE10-268E-471E-AD35-10FC854F29EF}"/>
                </a:ext>
              </a:extLst>
            </p:cNvPr>
            <p:cNvSpPr>
              <a:spLocks/>
            </p:cNvSpPr>
            <p:nvPr userDrawn="1"/>
          </p:nvSpPr>
          <p:spPr>
            <a:xfrm>
              <a:off x="1" y="5453212"/>
              <a:ext cx="12191999" cy="182880"/>
            </a:xfrm>
            <a:prstGeom prst="rect">
              <a:avLst/>
            </a:prstGeom>
            <a:solidFill>
              <a:srgbClr val="ED8B6F"/>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1" name="Group 20">
            <a:extLst>
              <a:ext uri="{FF2B5EF4-FFF2-40B4-BE49-F238E27FC236}">
                <a16:creationId xmlns:a16="http://schemas.microsoft.com/office/drawing/2014/main" id="{4BACA4FE-73B4-4E69-9F95-2126EED44CD0}"/>
              </a:ext>
            </a:extLst>
          </p:cNvPr>
          <p:cNvGrpSpPr/>
          <p:nvPr userDrawn="1"/>
        </p:nvGrpSpPr>
        <p:grpSpPr>
          <a:xfrm>
            <a:off x="152397" y="161925"/>
            <a:ext cx="11887200" cy="6462519"/>
            <a:chOff x="152397" y="161925"/>
            <a:chExt cx="11887200" cy="6462519"/>
          </a:xfrm>
        </p:grpSpPr>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5276651" y="161925"/>
              <a:ext cx="1638692" cy="1655762"/>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152397" y="5793447"/>
              <a:ext cx="11887200" cy="830997"/>
            </a:xfrm>
            <a:prstGeom prst="rect">
              <a:avLst/>
            </a:prstGeom>
            <a:noFill/>
          </p:spPr>
          <p:txBody>
            <a:bodyPr wrap="square" rtlCol="0">
              <a:spAutoFit/>
            </a:bodyPr>
            <a:lstStyle/>
            <a:p>
              <a:pPr algn="ctr"/>
              <a:r>
                <a:rPr lang="en-US" sz="2400" b="1">
                  <a:solidFill>
                    <a:srgbClr val="0C4A6D"/>
                  </a:solidFill>
                  <a:latin typeface="Arial" panose="020B0604020202020204" pitchFamily="34" charset="0"/>
                  <a:cs typeface="Arial" panose="020B0604020202020204" pitchFamily="34" charset="0"/>
                </a:rPr>
                <a:t>CALIFORNIA DEPARTMENT OF EDUCATION</a:t>
              </a:r>
            </a:p>
            <a:p>
              <a:pPr algn="ctr"/>
              <a:r>
                <a:rPr lang="en-US" sz="2400">
                  <a:solidFill>
                    <a:srgbClr val="0C4A6D"/>
                  </a:solidFill>
                  <a:latin typeface="Arial" panose="020B0604020202020204" pitchFamily="34" charset="0"/>
                  <a:cs typeface="Arial" panose="020B0604020202020204" pitchFamily="34" charset="0"/>
                </a:rPr>
                <a:t>Tony Thurmond, State Superintendent of Public Instruction</a:t>
              </a:r>
            </a:p>
          </p:txBody>
        </p:sp>
      </p:gr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1524000" y="2514600"/>
            <a:ext cx="9144000" cy="1828800"/>
          </a:xfrm>
        </p:spPr>
        <p:txBody>
          <a:bodyPr anchor="ctr"/>
          <a:lstStyle>
            <a:lvl1pPr algn="ctr">
              <a:defRPr sz="6000">
                <a:solidFill>
                  <a:schemeClr val="bg1"/>
                </a:solidFill>
              </a:defRPr>
            </a:lvl1pPr>
          </a:lstStyle>
          <a:p>
            <a:r>
              <a:rPr lang="en-US"/>
              <a:t>Click to edit Master title style</a:t>
            </a:r>
          </a:p>
        </p:txBody>
      </p:sp>
    </p:spTree>
    <p:extLst>
      <p:ext uri="{BB962C8B-B14F-4D97-AF65-F5344CB8AC3E}">
        <p14:creationId xmlns:p14="http://schemas.microsoft.com/office/powerpoint/2010/main" val="3245222404"/>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5015901"/>
          </a:xfrm>
        </p:spPr>
        <p:txBody>
          <a:bodyPr>
            <a:normAutofit/>
          </a:bodyPr>
          <a:lstStyle>
            <a:lvl1pPr>
              <a:defRPr sz="3200"/>
            </a:lvl1pPr>
            <a:lvl2pPr>
              <a:defRPr sz="2800"/>
            </a:lvl2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3231019827"/>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5015901"/>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299"/>
            <a:ext cx="5852160" cy="5015901"/>
          </a:xfrm>
        </p:spPr>
        <p:txBody>
          <a:body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517004939"/>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930BA-4F69-484D-94CF-A12CFCB3A57C}"/>
              </a:ext>
            </a:extLst>
          </p:cNvPr>
          <p:cNvSpPr>
            <a:spLocks noGrp="1"/>
          </p:cNvSpPr>
          <p:nvPr>
            <p:ph type="title"/>
          </p:nvPr>
        </p:nvSpPr>
        <p:spPr>
          <a:xfrm>
            <a:off x="152400" y="899124"/>
            <a:ext cx="11887200" cy="1325563"/>
          </a:xfrm>
        </p:spPr>
        <p:txBody>
          <a:bodyPr/>
          <a:lstStyle/>
          <a:p>
            <a:r>
              <a:rPr lang="en-US"/>
              <a:t>Click to edit Master title style</a:t>
            </a:r>
          </a:p>
        </p:txBody>
      </p:sp>
      <p:pic>
        <p:nvPicPr>
          <p:cNvPr id="6" name="Picture 5" descr="The official seal of the California Department of Education">
            <a:extLst>
              <a:ext uri="{FF2B5EF4-FFF2-40B4-BE49-F238E27FC236}">
                <a16:creationId xmlns:a16="http://schemas.microsoft.com/office/drawing/2014/main" id="{27B09E01-EEB8-43B2-9841-EDF288266658}"/>
              </a:ext>
            </a:extLst>
          </p:cNvPr>
          <p:cNvPicPr>
            <a:picLocks noChangeAspect="1"/>
          </p:cNvPicPr>
          <p:nvPr userDrawn="1"/>
        </p:nvPicPr>
        <p:blipFill>
          <a:blip r:embed="rId2"/>
          <a:stretch>
            <a:fillRect/>
          </a:stretch>
        </p:blipFill>
        <p:spPr>
          <a:xfrm>
            <a:off x="5048152" y="2810668"/>
            <a:ext cx="2095696" cy="2117527"/>
          </a:xfrm>
          <a:prstGeom prst="rect">
            <a:avLst/>
          </a:prstGeom>
        </p:spPr>
      </p:pic>
    </p:spTree>
    <p:extLst>
      <p:ext uri="{BB962C8B-B14F-4D97-AF65-F5344CB8AC3E}">
        <p14:creationId xmlns:p14="http://schemas.microsoft.com/office/powerpoint/2010/main" val="18954147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4422866"/>
          </a:xfrm>
        </p:spPr>
        <p:txBody>
          <a:bodyPr>
            <a:normAutofit/>
          </a:bodyPr>
          <a:lstStyle>
            <a:lvl1pPr>
              <a:defRPr sz="3200"/>
            </a:lvl1pPr>
            <a:lvl2pPr>
              <a:defRPr sz="2800"/>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a:extLst>
              <a:ext uri="{FF2B5EF4-FFF2-40B4-BE49-F238E27FC236}">
                <a16:creationId xmlns:a16="http://schemas.microsoft.com/office/drawing/2014/main" id="{CC9D5211-F6B9-42B5-8EA5-81EA7F24EA8B}"/>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50914931"/>
      </p:ext>
    </p:extLst>
  </p:cSld>
  <p:clrMapOvr>
    <a:masterClrMapping/>
  </p:clrMapOvr>
  <p:hf hdr="0" dt="0"/>
</p:sldLayout>
</file>

<file path=ppt/slideLayouts/slideLayout50.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73" y="1535113"/>
            <a:ext cx="5389033"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6193373" y="2174875"/>
            <a:ext cx="5389033"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defTabSz="685800">
              <a:defRPr/>
            </a:lvl1p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Arial" panose="020B0604020202020204"/>
              <a:ea typeface="+mn-ea"/>
              <a:cs typeface="+mn-cs"/>
            </a:endParaRPr>
          </a:p>
        </p:txBody>
      </p:sp>
      <p:sp>
        <p:nvSpPr>
          <p:cNvPr id="8" name="Footer Placeholder 7"/>
          <p:cNvSpPr>
            <a:spLocks noGrp="1"/>
          </p:cNvSpPr>
          <p:nvPr>
            <p:ph type="ftr" sz="quarter" idx="11"/>
          </p:nvPr>
        </p:nvSpPr>
        <p:spPr/>
        <p:txBody>
          <a:bodyPr/>
          <a:lstStyle>
            <a:lvl1pPr defTabSz="685800">
              <a:defRPr/>
            </a:lvl1p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Arial" panose="020B0604020202020204"/>
              <a:ea typeface="+mn-ea"/>
              <a:cs typeface="+mn-cs"/>
            </a:endParaRPr>
          </a:p>
        </p:txBody>
      </p:sp>
      <p:sp>
        <p:nvSpPr>
          <p:cNvPr id="9" name="Slide Number Placeholder 8"/>
          <p:cNvSpPr>
            <a:spLocks noGrp="1"/>
          </p:cNvSpPr>
          <p:nvPr>
            <p:ph type="sldNum" sz="quarter" idx="12"/>
          </p:nvPr>
        </p:nvSpPr>
        <p:spPr/>
        <p:txBody>
          <a:bodyPr/>
          <a:lstStyle>
            <a:lvl1pPr defTabSz="685800">
              <a:defRPr/>
            </a:lvl1pPr>
          </a:lstStyle>
          <a:p>
            <a:pPr marL="0" marR="0" lvl="0" indent="0" algn="l" defTabSz="685800" rtl="0" eaLnBrk="1" fontAlgn="auto" latinLnBrk="0" hangingPunct="1">
              <a:lnSpc>
                <a:spcPct val="100000"/>
              </a:lnSpc>
              <a:spcBef>
                <a:spcPts val="0"/>
              </a:spcBef>
              <a:spcAft>
                <a:spcPts val="0"/>
              </a:spcAft>
              <a:buClrTx/>
              <a:buSzTx/>
              <a:buFontTx/>
              <a:buNone/>
              <a:tabLst/>
              <a:defRPr/>
            </a:pPr>
            <a:fld id="{A3C7184D-C61D-4B79-BF46-66BFE5DB1C1D}" type="slidenum">
              <a:rPr kumimoji="0" lang="en-US" sz="1800" b="0" i="0" u="none" strike="noStrike" kern="1200" cap="none" spc="0" normalizeH="0" baseline="0" noProof="0">
                <a:ln>
                  <a:noFill/>
                </a:ln>
                <a:solidFill>
                  <a:prstClr val="black"/>
                </a:solidFill>
                <a:effectLst/>
                <a:uLnTx/>
                <a:uFillTx/>
                <a:latin typeface="Arial" panose="020B0604020202020204"/>
                <a:ea typeface="+mn-ea"/>
                <a:cs typeface="+mn-cs"/>
              </a:rPr>
              <a:pPr marL="0" marR="0" lvl="0" indent="0" algn="l" defTabSz="685800" rtl="0" eaLnBrk="1" fontAlgn="auto" latinLnBrk="0" hangingPunct="1">
                <a:lnSpc>
                  <a:spcPct val="100000"/>
                </a:lnSpc>
                <a:spcBef>
                  <a:spcPts val="0"/>
                </a:spcBef>
                <a:spcAft>
                  <a:spcPts val="0"/>
                </a:spcAft>
                <a:buClrTx/>
                <a:buSzTx/>
                <a:buFontTx/>
                <a:buNone/>
                <a:tabLst/>
                <a:defRPr/>
              </a:pPr>
              <a:t>‹#›</a:t>
            </a:fld>
            <a:endParaRPr kumimoji="0" lang="en-US" sz="1800" b="0" i="0" u="none" strike="noStrike" kern="1200" cap="none" spc="0" normalizeH="0" baseline="0" noProof="0">
              <a:ln>
                <a:noFill/>
              </a:ln>
              <a:solidFill>
                <a:prstClr val="black"/>
              </a:solidFill>
              <a:effectLst/>
              <a:uLnTx/>
              <a:uFillTx/>
              <a:latin typeface="Arial" panose="020B0604020202020204"/>
              <a:ea typeface="+mn-ea"/>
              <a:cs typeface="+mn-cs"/>
            </a:endParaRPr>
          </a:p>
        </p:txBody>
      </p:sp>
    </p:spTree>
    <p:extLst>
      <p:ext uri="{BB962C8B-B14F-4D97-AF65-F5344CB8AC3E}">
        <p14:creationId xmlns:p14="http://schemas.microsoft.com/office/powerpoint/2010/main" val="23818753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4409803"/>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4409804"/>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3030112418"/>
      </p:ext>
    </p:extLst>
  </p:cSld>
  <p:clrMapOvr>
    <a:masterClrMapping/>
  </p:clrMapOvr>
  <p:hf hdr="0" dt="0"/>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397157-E2D8-4A79-B927-A9CF00A4E59C}"/>
              </a:ext>
            </a:extLst>
          </p:cNvPr>
          <p:cNvSpPr>
            <a:spLocks noGrp="1"/>
          </p:cNvSpPr>
          <p:nvPr>
            <p:ph type="title"/>
          </p:nvPr>
        </p:nvSpPr>
        <p:spPr/>
        <p:txBody>
          <a:bodyPr/>
          <a:lstStyle/>
          <a:p>
            <a:r>
              <a:rPr lang="en-US"/>
              <a:t>Click to edit Master title style</a:t>
            </a:r>
          </a:p>
        </p:txBody>
      </p:sp>
      <p:sp>
        <p:nvSpPr>
          <p:cNvPr id="5" name="Content Placeholder 4">
            <a:extLst>
              <a:ext uri="{FF2B5EF4-FFF2-40B4-BE49-F238E27FC236}">
                <a16:creationId xmlns:a16="http://schemas.microsoft.com/office/drawing/2014/main" id="{B135E358-2197-48B2-9A26-4B6D1F40DAEF}"/>
              </a:ext>
            </a:extLst>
          </p:cNvPr>
          <p:cNvSpPr>
            <a:spLocks noGrp="1"/>
          </p:cNvSpPr>
          <p:nvPr>
            <p:ph sz="quarter" idx="11"/>
          </p:nvPr>
        </p:nvSpPr>
        <p:spPr>
          <a:xfrm>
            <a:off x="279400" y="1839913"/>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Content Placeholder 6">
            <a:extLst>
              <a:ext uri="{FF2B5EF4-FFF2-40B4-BE49-F238E27FC236}">
                <a16:creationId xmlns:a16="http://schemas.microsoft.com/office/drawing/2014/main" id="{240157CF-C48E-48AD-8925-20983337A9A2}"/>
              </a:ext>
            </a:extLst>
          </p:cNvPr>
          <p:cNvSpPr>
            <a:spLocks noGrp="1"/>
          </p:cNvSpPr>
          <p:nvPr>
            <p:ph sz="quarter" idx="12"/>
          </p:nvPr>
        </p:nvSpPr>
        <p:spPr>
          <a:xfrm>
            <a:off x="4324350" y="1839913"/>
            <a:ext cx="284003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Content Placeholder 4">
            <a:extLst>
              <a:ext uri="{FF2B5EF4-FFF2-40B4-BE49-F238E27FC236}">
                <a16:creationId xmlns:a16="http://schemas.microsoft.com/office/drawing/2014/main" id="{65AE4EE2-60BD-4146-90ED-AD7B882E4F97}"/>
              </a:ext>
            </a:extLst>
          </p:cNvPr>
          <p:cNvSpPr>
            <a:spLocks noGrp="1"/>
          </p:cNvSpPr>
          <p:nvPr>
            <p:ph sz="quarter" idx="13"/>
          </p:nvPr>
        </p:nvSpPr>
        <p:spPr>
          <a:xfrm>
            <a:off x="8189912" y="1992313"/>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Slide Number Placeholder 2">
            <a:extLst>
              <a:ext uri="{FF2B5EF4-FFF2-40B4-BE49-F238E27FC236}">
                <a16:creationId xmlns:a16="http://schemas.microsoft.com/office/drawing/2014/main" id="{3D760ECB-197D-4597-B97F-D5D29B0131E8}"/>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9" name="Content Placeholder 4">
            <a:extLst>
              <a:ext uri="{FF2B5EF4-FFF2-40B4-BE49-F238E27FC236}">
                <a16:creationId xmlns:a16="http://schemas.microsoft.com/office/drawing/2014/main" id="{3D07944D-C9BC-4802-887A-2451CC208321}"/>
              </a:ext>
            </a:extLst>
          </p:cNvPr>
          <p:cNvSpPr>
            <a:spLocks noGrp="1"/>
          </p:cNvSpPr>
          <p:nvPr>
            <p:ph sz="quarter" idx="14"/>
          </p:nvPr>
        </p:nvSpPr>
        <p:spPr>
          <a:xfrm>
            <a:off x="369094" y="3830881"/>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38764562"/>
      </p:ext>
    </p:extLst>
  </p:cSld>
  <p:clrMapOvr>
    <a:masterClrMapping/>
  </p:clrMapOvr>
  <p:hf hdr="0" dt="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hree content placehol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773323-0A4B-4291-A37F-4135FE20B5B3}"/>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6D34D7B9-365F-4C6A-B80F-15C87BBCFB65}"/>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5" name="Content Placeholder 4">
            <a:extLst>
              <a:ext uri="{FF2B5EF4-FFF2-40B4-BE49-F238E27FC236}">
                <a16:creationId xmlns:a16="http://schemas.microsoft.com/office/drawing/2014/main" id="{6207E85D-F070-4B7F-9FE4-CDAEB177FCD2}"/>
              </a:ext>
            </a:extLst>
          </p:cNvPr>
          <p:cNvSpPr>
            <a:spLocks noGrp="1"/>
          </p:cNvSpPr>
          <p:nvPr>
            <p:ph sz="quarter" idx="11"/>
          </p:nvPr>
        </p:nvSpPr>
        <p:spPr>
          <a:xfrm>
            <a:off x="447919" y="1714500"/>
            <a:ext cx="5003311" cy="2286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Content Placeholder 6">
            <a:extLst>
              <a:ext uri="{FF2B5EF4-FFF2-40B4-BE49-F238E27FC236}">
                <a16:creationId xmlns:a16="http://schemas.microsoft.com/office/drawing/2014/main" id="{1BB35A39-33A5-4793-8D4D-18E01C325437}"/>
              </a:ext>
            </a:extLst>
          </p:cNvPr>
          <p:cNvSpPr>
            <a:spLocks noGrp="1"/>
          </p:cNvSpPr>
          <p:nvPr>
            <p:ph sz="quarter" idx="12"/>
          </p:nvPr>
        </p:nvSpPr>
        <p:spPr>
          <a:xfrm>
            <a:off x="6102350" y="1749425"/>
            <a:ext cx="5476875" cy="246221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937DBBE6-0E4C-4A49-A93B-C4312111E2EF}"/>
              </a:ext>
            </a:extLst>
          </p:cNvPr>
          <p:cNvSpPr>
            <a:spLocks noGrp="1"/>
          </p:cNvSpPr>
          <p:nvPr>
            <p:ph sz="quarter" idx="13"/>
          </p:nvPr>
        </p:nvSpPr>
        <p:spPr>
          <a:xfrm>
            <a:off x="2619375" y="4343400"/>
            <a:ext cx="6076950" cy="19526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3927544"/>
      </p:ext>
    </p:extLst>
  </p:cSld>
  <p:clrMapOvr>
    <a:masterClrMapping/>
  </p:clrMapOvr>
  <p:hf hdr="0" dt="0"/>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Four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58900"/>
            <a:ext cx="5852160" cy="2403649"/>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2424250"/>
          </a:xfrm>
        </p:spPr>
        <p:txBody>
          <a:bodyPr/>
          <a:lstStyle/>
          <a:p>
            <a:pPr lvl="0"/>
            <a:r>
              <a:rPr lang="en-US"/>
              <a:t>Click to edit Master text styles</a:t>
            </a:r>
          </a:p>
          <a:p>
            <a:pPr lvl="1"/>
            <a:r>
              <a:rPr lang="en-US"/>
              <a:t>Second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7" name="Content Placeholder 6">
            <a:extLst>
              <a:ext uri="{FF2B5EF4-FFF2-40B4-BE49-F238E27FC236}">
                <a16:creationId xmlns:a16="http://schemas.microsoft.com/office/drawing/2014/main" id="{46BDE543-094E-40E0-BF3B-8C1FBBCF3222}"/>
              </a:ext>
            </a:extLst>
          </p:cNvPr>
          <p:cNvSpPr>
            <a:spLocks noGrp="1"/>
          </p:cNvSpPr>
          <p:nvPr>
            <p:ph sz="quarter" idx="11"/>
          </p:nvPr>
        </p:nvSpPr>
        <p:spPr>
          <a:xfrm>
            <a:off x="152400"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ADAC9E9C-0CC5-42F6-926A-496D9EA65C5C}"/>
              </a:ext>
            </a:extLst>
          </p:cNvPr>
          <p:cNvSpPr>
            <a:spLocks noGrp="1"/>
          </p:cNvSpPr>
          <p:nvPr>
            <p:ph sz="quarter" idx="12"/>
          </p:nvPr>
        </p:nvSpPr>
        <p:spPr>
          <a:xfrm>
            <a:off x="6188075"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21755682"/>
      </p:ext>
    </p:extLst>
  </p:cSld>
  <p:clrMapOvr>
    <a:masterClrMapping/>
  </p:clrMapOvr>
  <p:hf hd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31.xml"/><Relationship Id="rId2" Type="http://schemas.openxmlformats.org/officeDocument/2006/relationships/slideLayout" Target="../slideLayouts/slideLayout30.xml"/><Relationship Id="rId1" Type="http://schemas.openxmlformats.org/officeDocument/2006/relationships/slideLayout" Target="../slideLayouts/slideLayout29.xml"/><Relationship Id="rId5" Type="http://schemas.openxmlformats.org/officeDocument/2006/relationships/theme" Target="../theme/theme2.xml"/><Relationship Id="rId4" Type="http://schemas.openxmlformats.org/officeDocument/2006/relationships/slideLayout" Target="../slideLayouts/slideLayout3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40.xml"/><Relationship Id="rId13" Type="http://schemas.openxmlformats.org/officeDocument/2006/relationships/slideLayout" Target="../slideLayouts/slideLayout45.xml"/><Relationship Id="rId3" Type="http://schemas.openxmlformats.org/officeDocument/2006/relationships/slideLayout" Target="../slideLayouts/slideLayout35.xml"/><Relationship Id="rId7" Type="http://schemas.openxmlformats.org/officeDocument/2006/relationships/slideLayout" Target="../slideLayouts/slideLayout39.xml"/><Relationship Id="rId12" Type="http://schemas.openxmlformats.org/officeDocument/2006/relationships/slideLayout" Target="../slideLayouts/slideLayout44.xml"/><Relationship Id="rId2" Type="http://schemas.openxmlformats.org/officeDocument/2006/relationships/slideLayout" Target="../slideLayouts/slideLayout34.xml"/><Relationship Id="rId1" Type="http://schemas.openxmlformats.org/officeDocument/2006/relationships/slideLayout" Target="../slideLayouts/slideLayout33.xml"/><Relationship Id="rId6" Type="http://schemas.openxmlformats.org/officeDocument/2006/relationships/slideLayout" Target="../slideLayouts/slideLayout38.xml"/><Relationship Id="rId11" Type="http://schemas.openxmlformats.org/officeDocument/2006/relationships/slideLayout" Target="../slideLayouts/slideLayout43.xml"/><Relationship Id="rId5" Type="http://schemas.openxmlformats.org/officeDocument/2006/relationships/slideLayout" Target="../slideLayouts/slideLayout37.xml"/><Relationship Id="rId10" Type="http://schemas.openxmlformats.org/officeDocument/2006/relationships/slideLayout" Target="../slideLayouts/slideLayout42.xml"/><Relationship Id="rId4" Type="http://schemas.openxmlformats.org/officeDocument/2006/relationships/slideLayout" Target="../slideLayouts/slideLayout36.xml"/><Relationship Id="rId9" Type="http://schemas.openxmlformats.org/officeDocument/2006/relationships/slideLayout" Target="../slideLayouts/slideLayout41.xml"/><Relationship Id="rId14"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48.xml"/><Relationship Id="rId2" Type="http://schemas.openxmlformats.org/officeDocument/2006/relationships/slideLayout" Target="../slideLayouts/slideLayout47.xml"/><Relationship Id="rId1" Type="http://schemas.openxmlformats.org/officeDocument/2006/relationships/slideLayout" Target="../slideLayouts/slideLayout46.xml"/><Relationship Id="rId6" Type="http://schemas.openxmlformats.org/officeDocument/2006/relationships/theme" Target="../theme/theme4.xml"/><Relationship Id="rId5" Type="http://schemas.openxmlformats.org/officeDocument/2006/relationships/slideLayout" Target="../slideLayouts/slideLayout50.xml"/><Relationship Id="rId4" Type="http://schemas.openxmlformats.org/officeDocument/2006/relationships/slideLayout" Target="../slideLayouts/slideLayout4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0C4A6D"/>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428EC11-7AAC-4049-9A83-CF2265C43055}"/>
              </a:ext>
            </a:extLst>
          </p:cNvPr>
          <p:cNvSpPr/>
          <p:nvPr userDrawn="1"/>
        </p:nvSpPr>
        <p:spPr>
          <a:xfrm rot="5400000">
            <a:off x="5730240" y="396240"/>
            <a:ext cx="731520" cy="12191998"/>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F6A4F9F5-9568-4EE1-80A6-57C3752A9DD1}"/>
              </a:ext>
            </a:extLst>
          </p:cNvPr>
          <p:cNvSpPr>
            <a:spLocks noGrp="1"/>
          </p:cNvSpPr>
          <p:nvPr>
            <p:ph type="title"/>
          </p:nvPr>
        </p:nvSpPr>
        <p:spPr>
          <a:xfrm>
            <a:off x="152400" y="203799"/>
            <a:ext cx="118872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3C752BC-2660-4A7B-8B2C-4206F3E2A4CF}"/>
              </a:ext>
            </a:extLst>
          </p:cNvPr>
          <p:cNvSpPr>
            <a:spLocks noGrp="1"/>
          </p:cNvSpPr>
          <p:nvPr>
            <p:ph type="body" idx="1"/>
          </p:nvPr>
        </p:nvSpPr>
        <p:spPr>
          <a:xfrm>
            <a:off x="152400" y="1638301"/>
            <a:ext cx="11887200" cy="448817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 </a:t>
            </a:r>
          </a:p>
        </p:txBody>
      </p:sp>
      <p:sp>
        <p:nvSpPr>
          <p:cNvPr id="5" name="Slide Number Placeholder 4">
            <a:extLst>
              <a:ext uri="{FF2B5EF4-FFF2-40B4-BE49-F238E27FC236}">
                <a16:creationId xmlns:a16="http://schemas.microsoft.com/office/drawing/2014/main" id="{0F294452-BD1E-480D-83DF-78B1FFBA8EC0}"/>
              </a:ext>
            </a:extLst>
          </p:cNvPr>
          <p:cNvSpPr>
            <a:spLocks noGrp="1"/>
          </p:cNvSpPr>
          <p:nvPr>
            <p:ph type="sldNum" sz="quarter" idx="4"/>
          </p:nvPr>
        </p:nvSpPr>
        <p:spPr>
          <a:xfrm>
            <a:off x="9296400" y="6309676"/>
            <a:ext cx="2743200" cy="365125"/>
          </a:xfrm>
          <a:prstGeom prst="rect">
            <a:avLst/>
          </a:prstGeom>
        </p:spPr>
        <p:txBody>
          <a:bodyPr vert="horz" lIns="91440" tIns="45720" rIns="91440" bIns="45720" rtlCol="0" anchor="ctr"/>
          <a:lstStyle>
            <a:lvl1pPr algn="r">
              <a:defRPr sz="2400">
                <a:solidFill>
                  <a:schemeClr val="tx1">
                    <a:tint val="75000"/>
                  </a:schemeClr>
                </a:solidFill>
              </a:defRPr>
            </a:lvl1pPr>
          </a:lstStyle>
          <a:p>
            <a:fld id="{432ED76D-8188-4B28-B316-CD85396F47B0}" type="slidenum">
              <a:rPr lang="en-US" smtClean="0"/>
              <a:pPr/>
              <a:t>‹#›</a:t>
            </a:fld>
            <a:endParaRPr lang="en-US"/>
          </a:p>
        </p:txBody>
      </p:sp>
    </p:spTree>
    <p:extLst>
      <p:ext uri="{BB962C8B-B14F-4D97-AF65-F5344CB8AC3E}">
        <p14:creationId xmlns:p14="http://schemas.microsoft.com/office/powerpoint/2010/main" val="1847044526"/>
      </p:ext>
    </p:extLst>
  </p:cSld>
  <p:clrMap bg1="lt1" tx1="dk1" bg2="lt2" tx2="dk2" accent1="accent1" accent2="accent2" accent3="accent3" accent4="accent4" accent5="accent5" accent6="accent6" hlink="hlink" folHlink="folHlink"/>
  <p:sldLayoutIdLst>
    <p:sldLayoutId id="2147483775" r:id="rId1"/>
    <p:sldLayoutId id="2147483776" r:id="rId2"/>
    <p:sldLayoutId id="2147483777" r:id="rId3"/>
    <p:sldLayoutId id="2147483778" r:id="rId4"/>
    <p:sldLayoutId id="2147483772" r:id="rId5"/>
    <p:sldLayoutId id="2147483773" r:id="rId6"/>
    <p:sldLayoutId id="2147483774" r:id="rId7"/>
    <p:sldLayoutId id="2147483779" r:id="rId8"/>
    <p:sldLayoutId id="2147483766" r:id="rId9"/>
    <p:sldLayoutId id="2147483780" r:id="rId10"/>
    <p:sldLayoutId id="2147483767" r:id="rId11"/>
    <p:sldLayoutId id="2147483771" r:id="rId12"/>
    <p:sldLayoutId id="2147483781" r:id="rId13"/>
    <p:sldLayoutId id="2147483753" r:id="rId14"/>
    <p:sldLayoutId id="2147483687" r:id="rId15"/>
    <p:sldLayoutId id="2147483752" r:id="rId16"/>
    <p:sldLayoutId id="2147483688" r:id="rId17"/>
    <p:sldLayoutId id="2147483689" r:id="rId18"/>
    <p:sldLayoutId id="2147483745" r:id="rId19"/>
    <p:sldLayoutId id="2147483746" r:id="rId20"/>
    <p:sldLayoutId id="2147483751" r:id="rId21"/>
    <p:sldLayoutId id="2147483703" r:id="rId22"/>
    <p:sldLayoutId id="2147483690" r:id="rId23"/>
    <p:sldLayoutId id="2147483736" r:id="rId24"/>
    <p:sldLayoutId id="2147483691" r:id="rId25"/>
    <p:sldLayoutId id="2147483744" r:id="rId26"/>
    <p:sldLayoutId id="2147483692" r:id="rId27"/>
    <p:sldLayoutId id="2147483796" r:id="rId28"/>
  </p:sldLayoutIdLst>
  <p:hf hdr="0" dt="0"/>
  <p:txStyles>
    <p:titleStyle>
      <a:lvl1pPr algn="ctr" defTabSz="914400" rtl="0" eaLnBrk="1" latinLnBrk="0" hangingPunct="1">
        <a:lnSpc>
          <a:spcPct val="90000"/>
        </a:lnSpc>
        <a:spcBef>
          <a:spcPct val="0"/>
        </a:spcBef>
        <a:buNone/>
        <a:defRPr sz="3800" b="1" kern="1200">
          <a:solidFill>
            <a:srgbClr val="99FF99"/>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3000" kern="1200">
          <a:solidFill>
            <a:schemeClr val="bg1"/>
          </a:solidFill>
          <a:latin typeface="+mn-lt"/>
          <a:ea typeface="+mn-ea"/>
          <a:cs typeface="+mn-cs"/>
        </a:defRPr>
      </a:lvl2pPr>
      <a:lvl3pPr marL="1257300" indent="-342900" algn="l" defTabSz="914400" rtl="0" eaLnBrk="1" latinLnBrk="0" hangingPunct="1">
        <a:lnSpc>
          <a:spcPct val="90000"/>
        </a:lnSpc>
        <a:spcBef>
          <a:spcPts val="500"/>
        </a:spcBef>
        <a:buFont typeface="Courier New" panose="02070309020205020404" pitchFamily="49" charset="0"/>
        <a:buChar char="o"/>
        <a:defRPr sz="2800" kern="1200">
          <a:solidFill>
            <a:schemeClr val="tx1"/>
          </a:solidFill>
          <a:latin typeface="+mn-lt"/>
          <a:ea typeface="+mn-ea"/>
          <a:cs typeface="+mn-cs"/>
        </a:defRPr>
      </a:lvl3pPr>
      <a:lvl4pPr marL="1828800" indent="-457200" algn="l" defTabSz="914400" rtl="0" eaLnBrk="1" latinLnBrk="0" hangingPunct="1">
        <a:lnSpc>
          <a:spcPct val="90000"/>
        </a:lnSpc>
        <a:spcBef>
          <a:spcPts val="500"/>
        </a:spcBef>
        <a:buFont typeface="Wingdings" panose="05000000000000000000" pitchFamily="2" charset="2"/>
        <a:buChar char="§"/>
        <a:defRPr sz="2600" kern="1200">
          <a:solidFill>
            <a:schemeClr val="tx1"/>
          </a:solidFill>
          <a:latin typeface="+mn-lt"/>
          <a:ea typeface="+mn-ea"/>
          <a:cs typeface="+mn-cs"/>
        </a:defRPr>
      </a:lvl4pPr>
      <a:lvl5pPr marL="2171700" indent="-342900" algn="l" defTabSz="914400" rtl="0" eaLnBrk="1" latinLnBrk="0" hangingPunct="1">
        <a:lnSpc>
          <a:spcPct val="90000"/>
        </a:lnSpc>
        <a:spcBef>
          <a:spcPts val="500"/>
        </a:spcBef>
        <a:buFont typeface="Wingdings" panose="05000000000000000000" pitchFamily="2" charset="2"/>
        <a:buChar char="v"/>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0C4A6D"/>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428EC11-7AAC-4049-9A83-CF2265C43055}"/>
              </a:ext>
            </a:extLst>
          </p:cNvPr>
          <p:cNvSpPr/>
          <p:nvPr userDrawn="1"/>
        </p:nvSpPr>
        <p:spPr>
          <a:xfrm rot="5400000">
            <a:off x="5730240" y="396240"/>
            <a:ext cx="731520" cy="12191998"/>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F6A4F9F5-9568-4EE1-80A6-57C3752A9DD1}"/>
              </a:ext>
            </a:extLst>
          </p:cNvPr>
          <p:cNvSpPr>
            <a:spLocks noGrp="1"/>
          </p:cNvSpPr>
          <p:nvPr>
            <p:ph type="title"/>
          </p:nvPr>
        </p:nvSpPr>
        <p:spPr>
          <a:xfrm>
            <a:off x="152400" y="203799"/>
            <a:ext cx="118872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3C752BC-2660-4A7B-8B2C-4206F3E2A4CF}"/>
              </a:ext>
            </a:extLst>
          </p:cNvPr>
          <p:cNvSpPr>
            <a:spLocks noGrp="1"/>
          </p:cNvSpPr>
          <p:nvPr>
            <p:ph type="body" idx="1"/>
          </p:nvPr>
        </p:nvSpPr>
        <p:spPr>
          <a:xfrm>
            <a:off x="152400" y="1638300"/>
            <a:ext cx="11887200" cy="501590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2273882459"/>
      </p:ext>
    </p:extLst>
  </p:cSld>
  <p:clrMap bg1="lt1" tx1="dk1" bg2="lt2" tx2="dk2" accent1="accent1" accent2="accent2" accent3="accent3" accent4="accent4" accent5="accent5" accent6="accent6" hlink="hlink" folHlink="folHlink"/>
  <p:sldLayoutIdLst>
    <p:sldLayoutId id="2147483743" r:id="rId1"/>
    <p:sldLayoutId id="2147483742" r:id="rId2"/>
    <p:sldLayoutId id="2147483741" r:id="rId3"/>
    <p:sldLayoutId id="2147483740" r:id="rId4"/>
  </p:sldLayoutIdLst>
  <p:hf hdr="0" dt="0"/>
  <p:txStyles>
    <p:titleStyle>
      <a:lvl1pPr algn="ctr" defTabSz="914400" rtl="0" eaLnBrk="1" latinLnBrk="0" hangingPunct="1">
        <a:lnSpc>
          <a:spcPct val="90000"/>
        </a:lnSpc>
        <a:spcBef>
          <a:spcPct val="0"/>
        </a:spcBef>
        <a:buNone/>
        <a:defRPr sz="4400" kern="120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rgbClr val="0C4A6D"/>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428EC11-7AAC-4049-9A83-CF2265C43055}"/>
              </a:ext>
            </a:extLst>
          </p:cNvPr>
          <p:cNvSpPr/>
          <p:nvPr userDrawn="1"/>
        </p:nvSpPr>
        <p:spPr>
          <a:xfrm rot="5400000">
            <a:off x="5730240" y="396240"/>
            <a:ext cx="731520" cy="12191998"/>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F6A4F9F5-9568-4EE1-80A6-57C3752A9DD1}"/>
              </a:ext>
            </a:extLst>
          </p:cNvPr>
          <p:cNvSpPr>
            <a:spLocks noGrp="1"/>
          </p:cNvSpPr>
          <p:nvPr>
            <p:ph type="title"/>
          </p:nvPr>
        </p:nvSpPr>
        <p:spPr>
          <a:xfrm>
            <a:off x="152400" y="203799"/>
            <a:ext cx="118872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3C752BC-2660-4A7B-8B2C-4206F3E2A4CF}"/>
              </a:ext>
            </a:extLst>
          </p:cNvPr>
          <p:cNvSpPr>
            <a:spLocks noGrp="1"/>
          </p:cNvSpPr>
          <p:nvPr>
            <p:ph type="body" idx="1"/>
          </p:nvPr>
        </p:nvSpPr>
        <p:spPr>
          <a:xfrm>
            <a:off x="152400" y="1638301"/>
            <a:ext cx="11887200" cy="448817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 </a:t>
            </a:r>
          </a:p>
        </p:txBody>
      </p:sp>
      <p:sp>
        <p:nvSpPr>
          <p:cNvPr id="5" name="Slide Number Placeholder 4">
            <a:extLst>
              <a:ext uri="{FF2B5EF4-FFF2-40B4-BE49-F238E27FC236}">
                <a16:creationId xmlns:a16="http://schemas.microsoft.com/office/drawing/2014/main" id="{0F294452-BD1E-480D-83DF-78B1FFBA8EC0}"/>
              </a:ext>
            </a:extLst>
          </p:cNvPr>
          <p:cNvSpPr>
            <a:spLocks noGrp="1"/>
          </p:cNvSpPr>
          <p:nvPr>
            <p:ph type="sldNum" sz="quarter" idx="4"/>
          </p:nvPr>
        </p:nvSpPr>
        <p:spPr>
          <a:xfrm>
            <a:off x="9296400" y="6309676"/>
            <a:ext cx="2743200" cy="365125"/>
          </a:xfrm>
          <a:prstGeom prst="rect">
            <a:avLst/>
          </a:prstGeom>
        </p:spPr>
        <p:txBody>
          <a:bodyPr vert="horz" lIns="91440" tIns="45720" rIns="91440" bIns="45720" rtlCol="0" anchor="ctr"/>
          <a:lstStyle>
            <a:lvl1pPr algn="r">
              <a:defRPr sz="2400">
                <a:solidFill>
                  <a:schemeClr val="tx1">
                    <a:tint val="75000"/>
                  </a:schemeClr>
                </a:solidFill>
              </a:defRPr>
            </a:lvl1pPr>
          </a:lstStyle>
          <a:p>
            <a:fld id="{432ED76D-8188-4B28-B316-CD85396F47B0}" type="slidenum">
              <a:rPr lang="en-US" smtClean="0"/>
              <a:pPr/>
              <a:t>‹#›</a:t>
            </a:fld>
            <a:endParaRPr lang="en-US"/>
          </a:p>
        </p:txBody>
      </p:sp>
    </p:spTree>
    <p:extLst>
      <p:ext uri="{BB962C8B-B14F-4D97-AF65-F5344CB8AC3E}">
        <p14:creationId xmlns:p14="http://schemas.microsoft.com/office/powerpoint/2010/main" val="1847044526"/>
      </p:ext>
    </p:extLst>
  </p:cSld>
  <p:clrMap bg1="lt1" tx1="dk1" bg2="lt2" tx2="dk2" accent1="accent1" accent2="accent2" accent3="accent3" accent4="accent4" accent5="accent5" accent6="accent6" hlink="hlink" folHlink="folHlink"/>
  <p:sldLayoutIdLst>
    <p:sldLayoutId id="2147483783" r:id="rId1"/>
    <p:sldLayoutId id="2147483784" r:id="rId2"/>
    <p:sldLayoutId id="2147483785" r:id="rId3"/>
    <p:sldLayoutId id="2147483786" r:id="rId4"/>
    <p:sldLayoutId id="2147483787" r:id="rId5"/>
    <p:sldLayoutId id="2147483788" r:id="rId6"/>
    <p:sldLayoutId id="2147483789" r:id="rId7"/>
    <p:sldLayoutId id="2147483790" r:id="rId8"/>
    <p:sldLayoutId id="2147483791" r:id="rId9"/>
    <p:sldLayoutId id="2147483792" r:id="rId10"/>
    <p:sldLayoutId id="2147483793" r:id="rId11"/>
    <p:sldLayoutId id="2147483794" r:id="rId12"/>
    <p:sldLayoutId id="2147483795" r:id="rId13"/>
  </p:sldLayoutIdLst>
  <p:hf hdr="0" ftr="0" dt="0"/>
  <p:txStyles>
    <p:titleStyle>
      <a:lvl1pPr algn="ctr" defTabSz="914400" rtl="0" eaLnBrk="1" latinLnBrk="0" hangingPunct="1">
        <a:lnSpc>
          <a:spcPct val="90000"/>
        </a:lnSpc>
        <a:spcBef>
          <a:spcPct val="0"/>
        </a:spcBef>
        <a:buNone/>
        <a:defRPr sz="3800" b="1" kern="1200">
          <a:solidFill>
            <a:srgbClr val="99FF99"/>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3000" kern="1200">
          <a:solidFill>
            <a:schemeClr val="bg1"/>
          </a:solidFill>
          <a:latin typeface="+mn-lt"/>
          <a:ea typeface="+mn-ea"/>
          <a:cs typeface="+mn-cs"/>
        </a:defRPr>
      </a:lvl2pPr>
      <a:lvl3pPr marL="1257300" indent="-342900" algn="l" defTabSz="914400" rtl="0" eaLnBrk="1" latinLnBrk="0" hangingPunct="1">
        <a:lnSpc>
          <a:spcPct val="90000"/>
        </a:lnSpc>
        <a:spcBef>
          <a:spcPts val="500"/>
        </a:spcBef>
        <a:buFont typeface="Courier New" panose="02070309020205020404" pitchFamily="49" charset="0"/>
        <a:buChar char="o"/>
        <a:defRPr sz="2800" kern="1200">
          <a:solidFill>
            <a:schemeClr val="tx1"/>
          </a:solidFill>
          <a:latin typeface="+mn-lt"/>
          <a:ea typeface="+mn-ea"/>
          <a:cs typeface="+mn-cs"/>
        </a:defRPr>
      </a:lvl3pPr>
      <a:lvl4pPr marL="1828800" indent="-457200" algn="l" defTabSz="914400" rtl="0" eaLnBrk="1" latinLnBrk="0" hangingPunct="1">
        <a:lnSpc>
          <a:spcPct val="90000"/>
        </a:lnSpc>
        <a:spcBef>
          <a:spcPts val="500"/>
        </a:spcBef>
        <a:buFont typeface="Wingdings" panose="05000000000000000000" pitchFamily="2" charset="2"/>
        <a:buChar char="§"/>
        <a:defRPr sz="2600" kern="1200">
          <a:solidFill>
            <a:schemeClr val="tx1"/>
          </a:solidFill>
          <a:latin typeface="+mn-lt"/>
          <a:ea typeface="+mn-ea"/>
          <a:cs typeface="+mn-cs"/>
        </a:defRPr>
      </a:lvl4pPr>
      <a:lvl5pPr marL="2171700" indent="-342900" algn="l" defTabSz="914400" rtl="0" eaLnBrk="1" latinLnBrk="0" hangingPunct="1">
        <a:lnSpc>
          <a:spcPct val="90000"/>
        </a:lnSpc>
        <a:spcBef>
          <a:spcPts val="500"/>
        </a:spcBef>
        <a:buFont typeface="Wingdings" panose="05000000000000000000" pitchFamily="2" charset="2"/>
        <a:buChar char="v"/>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B20AFA68-59B4-4AB7-9DF5-F06BCC09554C}"/>
              </a:ext>
            </a:extLst>
          </p:cNvPr>
          <p:cNvSpPr/>
          <p:nvPr userDrawn="1"/>
        </p:nvSpPr>
        <p:spPr>
          <a:xfrm>
            <a:off x="152400" y="203800"/>
            <a:ext cx="11887200" cy="6450401"/>
          </a:xfrm>
          <a:prstGeom prst="rect">
            <a:avLst/>
          </a:prstGeom>
          <a:noFill/>
          <a:ln w="25400" cmpd="sng">
            <a:solidFill>
              <a:srgbClr val="ED8B6F"/>
            </a:solidFill>
            <a:miter lim="800000"/>
            <a:extLst>
              <a:ext uri="{C807C97D-BFC1-408E-A445-0C87EB9F89A2}">
                <ask:lineSketchStyleProps xmlns:ask="http://schemas.microsoft.com/office/drawing/2018/sketchyshapes">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F6A4F9F5-9568-4EE1-80A6-57C3752A9DD1}"/>
              </a:ext>
            </a:extLst>
          </p:cNvPr>
          <p:cNvSpPr>
            <a:spLocks noGrp="1"/>
          </p:cNvSpPr>
          <p:nvPr>
            <p:ph type="title"/>
          </p:nvPr>
        </p:nvSpPr>
        <p:spPr>
          <a:xfrm>
            <a:off x="152400" y="203799"/>
            <a:ext cx="118872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3C752BC-2660-4A7B-8B2C-4206F3E2A4CF}"/>
              </a:ext>
            </a:extLst>
          </p:cNvPr>
          <p:cNvSpPr>
            <a:spLocks noGrp="1"/>
          </p:cNvSpPr>
          <p:nvPr>
            <p:ph type="body" idx="1"/>
          </p:nvPr>
        </p:nvSpPr>
        <p:spPr>
          <a:xfrm>
            <a:off x="152400" y="1638300"/>
            <a:ext cx="11887200" cy="501590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218250792"/>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Lst>
  <p:hf sldNum="0" hdr="0" ftr="0" dt="0"/>
  <p:txStyles>
    <p:titleStyle>
      <a:lvl1pPr algn="ctr" defTabSz="914400" rtl="0" eaLnBrk="1" latinLnBrk="0" hangingPunct="1">
        <a:lnSpc>
          <a:spcPct val="90000"/>
        </a:lnSpc>
        <a:spcBef>
          <a:spcPct val="0"/>
        </a:spcBef>
        <a:buNone/>
        <a:defRPr sz="4400" kern="1200">
          <a:solidFill>
            <a:srgbClr val="0C4A6D"/>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rgbClr val="0C4A6D"/>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rgbClr val="0C4A6D"/>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3" Type="http://schemas.openxmlformats.org/officeDocument/2006/relationships/hyperlink" Target="https://www.cde.ca.gov/sp/cd/ci/capsdacsupportlanding.asp" TargetMode="External"/><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hyperlink" Target="http://www.capsdac.org/" TargetMode="External"/><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hyperlink" Target="https://www.cde.ca.gov/sp/cd/ci/capsdacsubmissonschedule.asp" TargetMode="External"/><Relationship Id="rId2" Type="http://schemas.openxmlformats.org/officeDocument/2006/relationships/notesSlide" Target="../notesSlides/notesSlide8.xml"/><Relationship Id="rId1" Type="http://schemas.openxmlformats.org/officeDocument/2006/relationships/slideLayout" Target="../slideLayouts/slideLayout5.xml"/><Relationship Id="rId5" Type="http://schemas.openxmlformats.org/officeDocument/2006/relationships/hyperlink" Target="https://www.cde.ca.gov/sp/cd/ci/plisreportingsched.asp" TargetMode="External"/><Relationship Id="rId4" Type="http://schemas.openxmlformats.org/officeDocument/2006/relationships/hyperlink" Target="https://www.cde.ca.gov/sp/cd/ci/archived.asp" TargetMode="Externa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6F3EB5-52DB-3A87-4E5A-8BF18FC65EE5}"/>
              </a:ext>
            </a:extLst>
          </p:cNvPr>
          <p:cNvSpPr>
            <a:spLocks noGrp="1"/>
          </p:cNvSpPr>
          <p:nvPr>
            <p:ph type="ctrTitle"/>
          </p:nvPr>
        </p:nvSpPr>
        <p:spPr>
          <a:xfrm>
            <a:off x="-223835" y="778465"/>
            <a:ext cx="12415835" cy="1329610"/>
          </a:xfrm>
        </p:spPr>
        <p:txBody>
          <a:bodyPr vert="horz" lIns="91440" tIns="45720" rIns="91440" bIns="45720" rtlCol="0" anchor="ctr">
            <a:noAutofit/>
          </a:bodyPr>
          <a:lstStyle/>
          <a:p>
            <a:r>
              <a:rPr lang="en-US" sz="3600">
                <a:solidFill>
                  <a:schemeClr val="bg1"/>
                </a:solidFill>
                <a:ea typeface="+mj-lt"/>
                <a:cs typeface="+mj-lt"/>
              </a:rPr>
              <a:t> California Preschool Data Collection</a:t>
            </a:r>
            <a:r>
              <a:rPr lang="en-US" sz="4000">
                <a:solidFill>
                  <a:schemeClr val="bg1"/>
                </a:solidFill>
                <a:ea typeface="+mj-lt"/>
                <a:cs typeface="+mj-lt"/>
              </a:rPr>
              <a:t> </a:t>
            </a:r>
            <a:r>
              <a:rPr lang="en-US" sz="3600">
                <a:solidFill>
                  <a:schemeClr val="bg1"/>
                </a:solidFill>
                <a:ea typeface="+mj-lt"/>
                <a:cs typeface="+mj-lt"/>
              </a:rPr>
              <a:t>(CAPSDAC) Updates and Technical Assistance </a:t>
            </a:r>
            <a:endParaRPr lang="en-US" sz="3600">
              <a:solidFill>
                <a:schemeClr val="bg1"/>
              </a:solidFill>
              <a:cs typeface="Arial"/>
            </a:endParaRPr>
          </a:p>
        </p:txBody>
      </p:sp>
      <p:sp>
        <p:nvSpPr>
          <p:cNvPr id="3" name="Content Placeholder 2">
            <a:extLst>
              <a:ext uri="{FF2B5EF4-FFF2-40B4-BE49-F238E27FC236}">
                <a16:creationId xmlns:a16="http://schemas.microsoft.com/office/drawing/2014/main" id="{3D3EDB00-97B2-E5B2-FB4A-CF57994B5B1A}"/>
              </a:ext>
            </a:extLst>
          </p:cNvPr>
          <p:cNvSpPr>
            <a:spLocks noGrp="1"/>
          </p:cNvSpPr>
          <p:nvPr>
            <p:ph sz="quarter" idx="10"/>
          </p:nvPr>
        </p:nvSpPr>
        <p:spPr>
          <a:xfrm>
            <a:off x="676891" y="2108075"/>
            <a:ext cx="10838218" cy="3171825"/>
          </a:xfrm>
        </p:spPr>
        <p:txBody>
          <a:bodyPr vert="horz" lIns="91440" tIns="45720" rIns="91440" bIns="45720" rtlCol="0" anchor="t">
            <a:normAutofit lnSpcReduction="10000"/>
          </a:bodyPr>
          <a:lstStyle/>
          <a:p>
            <a:pPr marL="0" indent="0" algn="ctr">
              <a:buNone/>
            </a:pPr>
            <a:endParaRPr lang="en-US" sz="2900" b="1">
              <a:ea typeface="+mn-lt"/>
              <a:cs typeface="+mn-lt"/>
            </a:endParaRPr>
          </a:p>
          <a:p>
            <a:pPr marL="0" indent="0" algn="ctr">
              <a:buNone/>
            </a:pPr>
            <a:r>
              <a:rPr lang="en-US" sz="2900" b="1">
                <a:ea typeface="+mn-lt"/>
                <a:cs typeface="+mn-lt"/>
              </a:rPr>
              <a:t>Applied Data Research and Evaluation Office (ADRE)</a:t>
            </a:r>
            <a:endParaRPr lang="en-US"/>
          </a:p>
          <a:p>
            <a:pPr marL="0" indent="0" algn="ctr">
              <a:buNone/>
            </a:pPr>
            <a:r>
              <a:rPr lang="en-US" sz="2900" b="1">
                <a:ea typeface="+mn-lt"/>
                <a:cs typeface="+mn-lt"/>
              </a:rPr>
              <a:t>California Department of Education (CDE)</a:t>
            </a:r>
            <a:endParaRPr lang="en-US" sz="2900">
              <a:cs typeface="Arial"/>
            </a:endParaRPr>
          </a:p>
          <a:p>
            <a:pPr marL="0" indent="0" algn="ctr">
              <a:buNone/>
            </a:pPr>
            <a:endParaRPr lang="en-US" b="1">
              <a:ea typeface="+mn-lt"/>
              <a:cs typeface="+mn-lt"/>
            </a:endParaRPr>
          </a:p>
          <a:p>
            <a:pPr marL="0" indent="0" algn="ctr">
              <a:buNone/>
            </a:pPr>
            <a:r>
              <a:rPr lang="en-US" b="1">
                <a:ea typeface="+mn-lt"/>
                <a:cs typeface="+mn-lt"/>
              </a:rPr>
              <a:t>Date: July 16, 2024</a:t>
            </a:r>
            <a:endParaRPr lang="en-US">
              <a:ea typeface="+mn-lt"/>
              <a:cs typeface="+mn-lt"/>
            </a:endParaRPr>
          </a:p>
          <a:p>
            <a:pPr marL="0" indent="0" algn="ctr">
              <a:buNone/>
            </a:pPr>
            <a:r>
              <a:rPr lang="en-US" b="1">
                <a:ea typeface="+mn-lt"/>
                <a:cs typeface="+mn-lt"/>
              </a:rPr>
              <a:t>Time: 10 a.m. – 11:30 a.m.</a:t>
            </a:r>
            <a:endParaRPr lang="en-US">
              <a:cs typeface="Arial" panose="020B0604020202020204"/>
            </a:endParaRPr>
          </a:p>
        </p:txBody>
      </p:sp>
    </p:spTree>
    <p:extLst>
      <p:ext uri="{BB962C8B-B14F-4D97-AF65-F5344CB8AC3E}">
        <p14:creationId xmlns:p14="http://schemas.microsoft.com/office/powerpoint/2010/main" val="21402347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17E868-339B-F5A6-6F75-AE6EDEA6168B}"/>
              </a:ext>
            </a:extLst>
          </p:cNvPr>
          <p:cNvSpPr>
            <a:spLocks noGrp="1"/>
          </p:cNvSpPr>
          <p:nvPr>
            <p:ph type="title"/>
          </p:nvPr>
        </p:nvSpPr>
        <p:spPr>
          <a:xfrm>
            <a:off x="-170234" y="-55340"/>
            <a:ext cx="12532468" cy="1325563"/>
          </a:xfrm>
        </p:spPr>
        <p:txBody>
          <a:bodyPr>
            <a:normAutofit/>
          </a:bodyPr>
          <a:lstStyle/>
          <a:p>
            <a:r>
              <a:rPr lang="en-US" sz="3600" dirty="0">
                <a:solidFill>
                  <a:schemeClr val="bg1"/>
                </a:solidFill>
                <a:cs typeface="Arial"/>
              </a:rPr>
              <a:t>CAPSDAC Data Submission Information Survey (1)</a:t>
            </a:r>
            <a:endParaRPr lang="en-US" sz="3600" dirty="0"/>
          </a:p>
        </p:txBody>
      </p:sp>
      <p:sp>
        <p:nvSpPr>
          <p:cNvPr id="3" name="Content Placeholder 2">
            <a:extLst>
              <a:ext uri="{FF2B5EF4-FFF2-40B4-BE49-F238E27FC236}">
                <a16:creationId xmlns:a16="http://schemas.microsoft.com/office/drawing/2014/main" id="{7D6E944E-B089-E832-04BE-F34E0B9C231B}"/>
              </a:ext>
            </a:extLst>
          </p:cNvPr>
          <p:cNvSpPr>
            <a:spLocks noGrp="1"/>
          </p:cNvSpPr>
          <p:nvPr>
            <p:ph sz="half" idx="1"/>
          </p:nvPr>
        </p:nvSpPr>
        <p:spPr>
          <a:xfrm>
            <a:off x="284922" y="1053361"/>
            <a:ext cx="11754678" cy="1959665"/>
          </a:xfrm>
        </p:spPr>
        <p:txBody>
          <a:bodyPr>
            <a:normAutofit fontScale="92500"/>
          </a:bodyPr>
          <a:lstStyle/>
          <a:p>
            <a:pPr>
              <a:lnSpc>
                <a:spcPts val="3840"/>
              </a:lnSpc>
            </a:pPr>
            <a:r>
              <a:rPr lang="en-US" sz="3200" dirty="0">
                <a:ea typeface="+mn-lt"/>
                <a:cs typeface="+mn-lt"/>
              </a:rPr>
              <a:t>The CAPSDAC Data Submission Information survey was open to all CAPSDAC Agencies from May 30 through June 25, 2024.</a:t>
            </a:r>
          </a:p>
          <a:p>
            <a:pPr>
              <a:lnSpc>
                <a:spcPts val="3840"/>
              </a:lnSpc>
            </a:pPr>
            <a:r>
              <a:rPr lang="en-US" sz="3200" dirty="0">
                <a:ea typeface="+mn-lt"/>
                <a:cs typeface="+mn-lt"/>
              </a:rPr>
              <a:t>The survey received responses from 341 agencies.</a:t>
            </a:r>
          </a:p>
        </p:txBody>
      </p:sp>
      <p:graphicFrame>
        <p:nvGraphicFramePr>
          <p:cNvPr id="6" name="Content Placeholder 5" descr="This table provides data from the CAPSDAC Data Submission Information Survey, including method of data submission, number of responses, and percentage of responses.">
            <a:extLst>
              <a:ext uri="{FF2B5EF4-FFF2-40B4-BE49-F238E27FC236}">
                <a16:creationId xmlns:a16="http://schemas.microsoft.com/office/drawing/2014/main" id="{A865DB6D-DD66-A5DA-D37C-ADBE3DC7F700}"/>
              </a:ext>
            </a:extLst>
          </p:cNvPr>
          <p:cNvGraphicFramePr>
            <a:graphicFrameLocks noGrp="1"/>
          </p:cNvGraphicFramePr>
          <p:nvPr>
            <p:ph sz="half" idx="2"/>
            <p:extLst>
              <p:ext uri="{D42A27DB-BD31-4B8C-83A1-F6EECF244321}">
                <p14:modId xmlns:p14="http://schemas.microsoft.com/office/powerpoint/2010/main" val="1430277124"/>
              </p:ext>
            </p:extLst>
          </p:nvPr>
        </p:nvGraphicFramePr>
        <p:xfrm>
          <a:off x="453197" y="2771359"/>
          <a:ext cx="10420212" cy="3267865"/>
        </p:xfrm>
        <a:graphic>
          <a:graphicData uri="http://schemas.openxmlformats.org/drawingml/2006/table">
            <a:tbl>
              <a:tblPr firstRow="1" bandRow="1">
                <a:tableStyleId>{5C22544A-7EE6-4342-B048-85BDC9FD1C3A}</a:tableStyleId>
              </a:tblPr>
              <a:tblGrid>
                <a:gridCol w="4794664">
                  <a:extLst>
                    <a:ext uri="{9D8B030D-6E8A-4147-A177-3AD203B41FA5}">
                      <a16:colId xmlns:a16="http://schemas.microsoft.com/office/drawing/2014/main" val="425745625"/>
                    </a:ext>
                  </a:extLst>
                </a:gridCol>
                <a:gridCol w="2152144">
                  <a:extLst>
                    <a:ext uri="{9D8B030D-6E8A-4147-A177-3AD203B41FA5}">
                      <a16:colId xmlns:a16="http://schemas.microsoft.com/office/drawing/2014/main" val="2876218790"/>
                    </a:ext>
                  </a:extLst>
                </a:gridCol>
                <a:gridCol w="3473404">
                  <a:extLst>
                    <a:ext uri="{9D8B030D-6E8A-4147-A177-3AD203B41FA5}">
                      <a16:colId xmlns:a16="http://schemas.microsoft.com/office/drawing/2014/main" val="3400332325"/>
                    </a:ext>
                  </a:extLst>
                </a:gridCol>
              </a:tblGrid>
              <a:tr h="488981">
                <a:tc>
                  <a:txBody>
                    <a:bodyPr/>
                    <a:lstStyle/>
                    <a:p>
                      <a:pPr algn="ctr"/>
                      <a:r>
                        <a:rPr lang="en-US" sz="2400" dirty="0"/>
                        <a:t>Method of Data Submission</a:t>
                      </a:r>
                    </a:p>
                  </a:txBody>
                  <a:tcPr/>
                </a:tc>
                <a:tc>
                  <a:txBody>
                    <a:bodyPr/>
                    <a:lstStyle/>
                    <a:p>
                      <a:pPr algn="ctr"/>
                      <a:r>
                        <a:rPr lang="en-US" sz="2400" dirty="0"/>
                        <a:t>Number of </a:t>
                      </a:r>
                    </a:p>
                    <a:p>
                      <a:pPr lvl="0" algn="ctr">
                        <a:buNone/>
                      </a:pPr>
                      <a:r>
                        <a:rPr lang="en-US" sz="2400" dirty="0"/>
                        <a:t>Responses</a:t>
                      </a:r>
                    </a:p>
                  </a:txBody>
                  <a:tcPr/>
                </a:tc>
                <a:tc>
                  <a:txBody>
                    <a:bodyPr/>
                    <a:lstStyle/>
                    <a:p>
                      <a:pPr algn="ctr"/>
                      <a:r>
                        <a:rPr lang="en-US" sz="2400"/>
                        <a:t>Percentage of Responses</a:t>
                      </a:r>
                    </a:p>
                  </a:txBody>
                  <a:tcPr/>
                </a:tc>
                <a:extLst>
                  <a:ext uri="{0D108BD9-81ED-4DB2-BD59-A6C34878D82A}">
                    <a16:rowId xmlns:a16="http://schemas.microsoft.com/office/drawing/2014/main" val="2656174447"/>
                  </a:ext>
                </a:extLst>
              </a:tr>
              <a:tr h="488981">
                <a:tc>
                  <a:txBody>
                    <a:bodyPr/>
                    <a:lstStyle/>
                    <a:p>
                      <a:r>
                        <a:rPr lang="en-US" sz="2400" dirty="0">
                          <a:solidFill>
                            <a:srgbClr val="000000"/>
                          </a:solidFill>
                        </a:rPr>
                        <a:t>Manual Input</a:t>
                      </a:r>
                    </a:p>
                  </a:txBody>
                  <a:tcPr/>
                </a:tc>
                <a:tc>
                  <a:txBody>
                    <a:bodyPr/>
                    <a:lstStyle/>
                    <a:p>
                      <a:pPr algn="ctr"/>
                      <a:r>
                        <a:rPr lang="en-US" sz="2400">
                          <a:solidFill>
                            <a:srgbClr val="000000"/>
                          </a:solidFill>
                        </a:rPr>
                        <a:t>48</a:t>
                      </a:r>
                    </a:p>
                  </a:txBody>
                  <a:tcPr/>
                </a:tc>
                <a:tc>
                  <a:txBody>
                    <a:bodyPr/>
                    <a:lstStyle/>
                    <a:p>
                      <a:pPr algn="ctr"/>
                      <a:r>
                        <a:rPr lang="en-US" sz="2400" dirty="0">
                          <a:solidFill>
                            <a:srgbClr val="000000"/>
                          </a:solidFill>
                        </a:rPr>
                        <a:t>14%</a:t>
                      </a:r>
                    </a:p>
                  </a:txBody>
                  <a:tcPr/>
                </a:tc>
                <a:extLst>
                  <a:ext uri="{0D108BD9-81ED-4DB2-BD59-A6C34878D82A}">
                    <a16:rowId xmlns:a16="http://schemas.microsoft.com/office/drawing/2014/main" val="73454741"/>
                  </a:ext>
                </a:extLst>
              </a:tr>
              <a:tr h="488981">
                <a:tc>
                  <a:txBody>
                    <a:bodyPr/>
                    <a:lstStyle/>
                    <a:p>
                      <a:r>
                        <a:rPr lang="en-US" sz="2400" dirty="0">
                          <a:solidFill>
                            <a:srgbClr val="000000"/>
                          </a:solidFill>
                        </a:rPr>
                        <a:t>Electronic File Upload</a:t>
                      </a:r>
                    </a:p>
                  </a:txBody>
                  <a:tcPr/>
                </a:tc>
                <a:tc>
                  <a:txBody>
                    <a:bodyPr/>
                    <a:lstStyle/>
                    <a:p>
                      <a:pPr algn="ctr"/>
                      <a:r>
                        <a:rPr lang="en-US" sz="2400" dirty="0">
                          <a:solidFill>
                            <a:srgbClr val="000000"/>
                          </a:solidFill>
                        </a:rPr>
                        <a:t>126</a:t>
                      </a:r>
                    </a:p>
                  </a:txBody>
                  <a:tcPr/>
                </a:tc>
                <a:tc>
                  <a:txBody>
                    <a:bodyPr/>
                    <a:lstStyle/>
                    <a:p>
                      <a:pPr algn="ctr"/>
                      <a:r>
                        <a:rPr lang="en-US" sz="2400">
                          <a:solidFill>
                            <a:srgbClr val="000000"/>
                          </a:solidFill>
                        </a:rPr>
                        <a:t>37%</a:t>
                      </a:r>
                    </a:p>
                  </a:txBody>
                  <a:tcPr/>
                </a:tc>
                <a:extLst>
                  <a:ext uri="{0D108BD9-81ED-4DB2-BD59-A6C34878D82A}">
                    <a16:rowId xmlns:a16="http://schemas.microsoft.com/office/drawing/2014/main" val="4200615838"/>
                  </a:ext>
                </a:extLst>
              </a:tr>
              <a:tr h="488981">
                <a:tc>
                  <a:txBody>
                    <a:bodyPr/>
                    <a:lstStyle/>
                    <a:p>
                      <a:pPr lvl="0">
                        <a:buNone/>
                      </a:pPr>
                      <a:r>
                        <a:rPr lang="en-US" sz="2400">
                          <a:solidFill>
                            <a:srgbClr val="000000"/>
                          </a:solidFill>
                        </a:rPr>
                        <a:t>Combination/Copy Forward</a:t>
                      </a:r>
                    </a:p>
                  </a:txBody>
                  <a:tcPr/>
                </a:tc>
                <a:tc>
                  <a:txBody>
                    <a:bodyPr/>
                    <a:lstStyle/>
                    <a:p>
                      <a:pPr lvl="0" algn="ctr">
                        <a:buNone/>
                      </a:pPr>
                      <a:r>
                        <a:rPr lang="en-US" sz="2400" dirty="0">
                          <a:solidFill>
                            <a:srgbClr val="000000"/>
                          </a:solidFill>
                        </a:rPr>
                        <a:t>167</a:t>
                      </a:r>
                    </a:p>
                  </a:txBody>
                  <a:tcPr/>
                </a:tc>
                <a:tc>
                  <a:txBody>
                    <a:bodyPr/>
                    <a:lstStyle/>
                    <a:p>
                      <a:pPr lvl="0" algn="ctr">
                        <a:buNone/>
                      </a:pPr>
                      <a:r>
                        <a:rPr lang="en-US" sz="2400" dirty="0">
                          <a:solidFill>
                            <a:srgbClr val="000000"/>
                          </a:solidFill>
                        </a:rPr>
                        <a:t>49%</a:t>
                      </a:r>
                    </a:p>
                  </a:txBody>
                  <a:tcPr/>
                </a:tc>
                <a:extLst>
                  <a:ext uri="{0D108BD9-81ED-4DB2-BD59-A6C34878D82A}">
                    <a16:rowId xmlns:a16="http://schemas.microsoft.com/office/drawing/2014/main" val="197597346"/>
                  </a:ext>
                </a:extLst>
              </a:tr>
              <a:tr h="488981">
                <a:tc>
                  <a:txBody>
                    <a:bodyPr/>
                    <a:lstStyle/>
                    <a:p>
                      <a:pPr lvl="0">
                        <a:buNone/>
                      </a:pPr>
                      <a:r>
                        <a:rPr lang="en-US" sz="2400">
                          <a:solidFill>
                            <a:srgbClr val="000000"/>
                          </a:solidFill>
                        </a:rPr>
                        <a:t>Use a Software Vendor</a:t>
                      </a:r>
                    </a:p>
                  </a:txBody>
                  <a:tcPr/>
                </a:tc>
                <a:tc>
                  <a:txBody>
                    <a:bodyPr/>
                    <a:lstStyle/>
                    <a:p>
                      <a:pPr lvl="0" algn="ctr">
                        <a:buNone/>
                      </a:pPr>
                      <a:r>
                        <a:rPr lang="en-US" sz="2400">
                          <a:solidFill>
                            <a:srgbClr val="000000"/>
                          </a:solidFill>
                        </a:rPr>
                        <a:t>136</a:t>
                      </a:r>
                      <a:endParaRPr lang="en-US">
                        <a:solidFill>
                          <a:srgbClr val="000000"/>
                        </a:solidFill>
                      </a:endParaRPr>
                    </a:p>
                  </a:txBody>
                  <a:tcPr/>
                </a:tc>
                <a:tc>
                  <a:txBody>
                    <a:bodyPr/>
                    <a:lstStyle/>
                    <a:p>
                      <a:pPr lvl="0" algn="ctr">
                        <a:buNone/>
                      </a:pPr>
                      <a:r>
                        <a:rPr lang="en-US" sz="2400" dirty="0">
                          <a:solidFill>
                            <a:srgbClr val="000000"/>
                          </a:solidFill>
                        </a:rPr>
                        <a:t>40%</a:t>
                      </a:r>
                    </a:p>
                  </a:txBody>
                  <a:tcPr/>
                </a:tc>
                <a:extLst>
                  <a:ext uri="{0D108BD9-81ED-4DB2-BD59-A6C34878D82A}">
                    <a16:rowId xmlns:a16="http://schemas.microsoft.com/office/drawing/2014/main" val="2080869580"/>
                  </a:ext>
                </a:extLst>
              </a:tr>
              <a:tr h="488981">
                <a:tc>
                  <a:txBody>
                    <a:bodyPr/>
                    <a:lstStyle/>
                    <a:p>
                      <a:pPr lvl="0">
                        <a:buNone/>
                      </a:pPr>
                      <a:r>
                        <a:rPr lang="en-US" sz="2400">
                          <a:solidFill>
                            <a:srgbClr val="000000"/>
                          </a:solidFill>
                        </a:rPr>
                        <a:t>Plan to Use a Software Vendor</a:t>
                      </a:r>
                    </a:p>
                  </a:txBody>
                  <a:tcPr/>
                </a:tc>
                <a:tc>
                  <a:txBody>
                    <a:bodyPr/>
                    <a:lstStyle/>
                    <a:p>
                      <a:pPr lvl="0" algn="ctr">
                        <a:buNone/>
                      </a:pPr>
                      <a:r>
                        <a:rPr lang="en-US" sz="2400">
                          <a:solidFill>
                            <a:srgbClr val="000000"/>
                          </a:solidFill>
                        </a:rPr>
                        <a:t>94</a:t>
                      </a:r>
                    </a:p>
                  </a:txBody>
                  <a:tcPr/>
                </a:tc>
                <a:tc>
                  <a:txBody>
                    <a:bodyPr/>
                    <a:lstStyle/>
                    <a:p>
                      <a:pPr lvl="0" algn="ctr">
                        <a:buNone/>
                      </a:pPr>
                      <a:r>
                        <a:rPr lang="en-US" sz="2400" dirty="0">
                          <a:solidFill>
                            <a:srgbClr val="000000"/>
                          </a:solidFill>
                        </a:rPr>
                        <a:t>27%</a:t>
                      </a:r>
                    </a:p>
                  </a:txBody>
                  <a:tcPr/>
                </a:tc>
                <a:extLst>
                  <a:ext uri="{0D108BD9-81ED-4DB2-BD59-A6C34878D82A}">
                    <a16:rowId xmlns:a16="http://schemas.microsoft.com/office/drawing/2014/main" val="288399702"/>
                  </a:ext>
                </a:extLst>
              </a:tr>
            </a:tbl>
          </a:graphicData>
        </a:graphic>
      </p:graphicFrame>
      <p:sp>
        <p:nvSpPr>
          <p:cNvPr id="5" name="Slide Number Placeholder 4">
            <a:extLst>
              <a:ext uri="{FF2B5EF4-FFF2-40B4-BE49-F238E27FC236}">
                <a16:creationId xmlns:a16="http://schemas.microsoft.com/office/drawing/2014/main" id="{C28EB3E9-DAC4-C002-2356-6BC1DF858254}"/>
              </a:ext>
            </a:extLst>
          </p:cNvPr>
          <p:cNvSpPr>
            <a:spLocks noGrp="1"/>
          </p:cNvSpPr>
          <p:nvPr>
            <p:ph type="sldNum" sz="quarter" idx="10"/>
          </p:nvPr>
        </p:nvSpPr>
        <p:spPr/>
        <p:txBody>
          <a:bodyPr/>
          <a:lstStyle/>
          <a:p>
            <a:fld id="{432ED76D-8188-4B28-B316-CD85396F47B0}" type="slidenum">
              <a:rPr lang="en-US" smtClean="0"/>
              <a:pPr/>
              <a:t>10</a:t>
            </a:fld>
            <a:endParaRPr lang="en-US"/>
          </a:p>
        </p:txBody>
      </p:sp>
    </p:spTree>
    <p:extLst>
      <p:ext uri="{BB962C8B-B14F-4D97-AF65-F5344CB8AC3E}">
        <p14:creationId xmlns:p14="http://schemas.microsoft.com/office/powerpoint/2010/main" val="38963924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B41D2F-7732-5BE9-D5D2-A2C4A5C88762}"/>
              </a:ext>
            </a:extLst>
          </p:cNvPr>
          <p:cNvSpPr>
            <a:spLocks noGrp="1"/>
          </p:cNvSpPr>
          <p:nvPr>
            <p:ph type="title"/>
          </p:nvPr>
        </p:nvSpPr>
        <p:spPr>
          <a:xfrm>
            <a:off x="152400" y="-300105"/>
            <a:ext cx="11887200" cy="1325563"/>
          </a:xfrm>
        </p:spPr>
        <p:txBody>
          <a:bodyPr>
            <a:normAutofit/>
          </a:bodyPr>
          <a:lstStyle/>
          <a:p>
            <a:r>
              <a:rPr lang="en-US" sz="3600" dirty="0">
                <a:solidFill>
                  <a:schemeClr val="bg1"/>
                </a:solidFill>
                <a:cs typeface="Arial"/>
              </a:rPr>
              <a:t>CAPSDAC Data Submission Information Survey (2)</a:t>
            </a:r>
            <a:endParaRPr lang="en-US" sz="3600" dirty="0"/>
          </a:p>
        </p:txBody>
      </p:sp>
      <p:sp>
        <p:nvSpPr>
          <p:cNvPr id="3" name="Content Placeholder 2">
            <a:extLst>
              <a:ext uri="{FF2B5EF4-FFF2-40B4-BE49-F238E27FC236}">
                <a16:creationId xmlns:a16="http://schemas.microsoft.com/office/drawing/2014/main" id="{13601893-B25B-E079-E462-6CE3FF38900B}"/>
              </a:ext>
            </a:extLst>
          </p:cNvPr>
          <p:cNvSpPr>
            <a:spLocks noGrp="1"/>
          </p:cNvSpPr>
          <p:nvPr>
            <p:ph sz="half" idx="1"/>
          </p:nvPr>
        </p:nvSpPr>
        <p:spPr>
          <a:xfrm>
            <a:off x="152400" y="704446"/>
            <a:ext cx="10956587" cy="1571828"/>
          </a:xfrm>
        </p:spPr>
        <p:txBody>
          <a:bodyPr>
            <a:normAutofit fontScale="77500" lnSpcReduction="20000"/>
          </a:bodyPr>
          <a:lstStyle/>
          <a:p>
            <a:pPr marL="285750" indent="-285750">
              <a:buFont typeface="Arial"/>
              <a:buChar char="•"/>
            </a:pPr>
            <a:r>
              <a:rPr lang="en-US" sz="3200" dirty="0">
                <a:cs typeface="Arial" panose="020B0604020202020204"/>
              </a:rPr>
              <a:t>36% (124 agencies) agree or strongly agree that the released CAPSDAC specifications are effective in supporting CAPSDAC data submission</a:t>
            </a:r>
          </a:p>
          <a:p>
            <a:pPr marL="285750" indent="-285750">
              <a:buFont typeface="Arial"/>
              <a:buChar char="•"/>
            </a:pPr>
            <a:r>
              <a:rPr lang="en-US" sz="3200" dirty="0">
                <a:cs typeface="Arial" panose="020B0604020202020204"/>
              </a:rPr>
              <a:t>55% (188 agencies) felt neutral, and 8% (27 agencies) disagree or strongly disagreed.</a:t>
            </a:r>
          </a:p>
          <a:p>
            <a:endParaRPr lang="en-US" dirty="0"/>
          </a:p>
        </p:txBody>
      </p:sp>
      <p:graphicFrame>
        <p:nvGraphicFramePr>
          <p:cNvPr id="6" name="Content Placeholder 5" descr="This table provides data from the CAPSDAC Data Submission Information Survey, including best methods of CAPSDAC Support, number of responses, and percentage of responses.">
            <a:extLst>
              <a:ext uri="{FF2B5EF4-FFF2-40B4-BE49-F238E27FC236}">
                <a16:creationId xmlns:a16="http://schemas.microsoft.com/office/drawing/2014/main" id="{A8C36E8C-6C59-1829-DB5B-D82D4D8C1C6E}"/>
              </a:ext>
            </a:extLst>
          </p:cNvPr>
          <p:cNvGraphicFramePr>
            <a:graphicFrameLocks noGrp="1"/>
          </p:cNvGraphicFramePr>
          <p:nvPr>
            <p:ph sz="half" idx="2"/>
            <p:extLst>
              <p:ext uri="{D42A27DB-BD31-4B8C-83A1-F6EECF244321}">
                <p14:modId xmlns:p14="http://schemas.microsoft.com/office/powerpoint/2010/main" val="1145993270"/>
              </p:ext>
            </p:extLst>
          </p:nvPr>
        </p:nvGraphicFramePr>
        <p:xfrm>
          <a:off x="352458" y="2276274"/>
          <a:ext cx="11487084" cy="3762798"/>
        </p:xfrm>
        <a:graphic>
          <a:graphicData uri="http://schemas.openxmlformats.org/drawingml/2006/table">
            <a:tbl>
              <a:tblPr firstRow="1" bandRow="1">
                <a:tableStyleId>{5C22544A-7EE6-4342-B048-85BDC9FD1C3A}</a:tableStyleId>
              </a:tblPr>
              <a:tblGrid>
                <a:gridCol w="5893680">
                  <a:extLst>
                    <a:ext uri="{9D8B030D-6E8A-4147-A177-3AD203B41FA5}">
                      <a16:colId xmlns:a16="http://schemas.microsoft.com/office/drawing/2014/main" val="2999814808"/>
                    </a:ext>
                  </a:extLst>
                </a:gridCol>
                <a:gridCol w="2821021">
                  <a:extLst>
                    <a:ext uri="{9D8B030D-6E8A-4147-A177-3AD203B41FA5}">
                      <a16:colId xmlns:a16="http://schemas.microsoft.com/office/drawing/2014/main" val="2262589442"/>
                    </a:ext>
                  </a:extLst>
                </a:gridCol>
                <a:gridCol w="2772383">
                  <a:extLst>
                    <a:ext uri="{9D8B030D-6E8A-4147-A177-3AD203B41FA5}">
                      <a16:colId xmlns:a16="http://schemas.microsoft.com/office/drawing/2014/main" val="3203686611"/>
                    </a:ext>
                  </a:extLst>
                </a:gridCol>
              </a:tblGrid>
              <a:tr h="489973">
                <a:tc>
                  <a:txBody>
                    <a:bodyPr/>
                    <a:lstStyle/>
                    <a:p>
                      <a:pPr lvl="0" algn="ctr">
                        <a:buNone/>
                      </a:pPr>
                      <a:r>
                        <a:rPr lang="en-US" sz="2400" dirty="0"/>
                        <a:t>Best Methods of CAPSDAC Support</a:t>
                      </a:r>
                    </a:p>
                  </a:txBody>
                  <a:tcPr/>
                </a:tc>
                <a:tc>
                  <a:txBody>
                    <a:bodyPr/>
                    <a:lstStyle/>
                    <a:p>
                      <a:pPr algn="ctr"/>
                      <a:r>
                        <a:rPr lang="en-US" sz="2400" dirty="0"/>
                        <a:t>Number of </a:t>
                      </a:r>
                    </a:p>
                    <a:p>
                      <a:pPr lvl="0" algn="ctr">
                        <a:buNone/>
                      </a:pPr>
                      <a:r>
                        <a:rPr lang="en-US" sz="2400" dirty="0"/>
                        <a:t>Responses</a:t>
                      </a:r>
                    </a:p>
                  </a:txBody>
                  <a:tcPr/>
                </a:tc>
                <a:tc>
                  <a:txBody>
                    <a:bodyPr/>
                    <a:lstStyle/>
                    <a:p>
                      <a:pPr algn="ctr"/>
                      <a:r>
                        <a:rPr lang="en-US" sz="2400"/>
                        <a:t>Percentage of Responses</a:t>
                      </a:r>
                      <a:endParaRPr lang="en-US" sz="2400" err="1"/>
                    </a:p>
                  </a:txBody>
                  <a:tcPr/>
                </a:tc>
                <a:extLst>
                  <a:ext uri="{0D108BD9-81ED-4DB2-BD59-A6C34878D82A}">
                    <a16:rowId xmlns:a16="http://schemas.microsoft.com/office/drawing/2014/main" val="1059975970"/>
                  </a:ext>
                </a:extLst>
              </a:tr>
              <a:tr h="489973">
                <a:tc>
                  <a:txBody>
                    <a:bodyPr/>
                    <a:lstStyle/>
                    <a:p>
                      <a:r>
                        <a:rPr lang="en-US" sz="2400" dirty="0">
                          <a:solidFill>
                            <a:srgbClr val="000000"/>
                          </a:solidFill>
                        </a:rPr>
                        <a:t>Email Support</a:t>
                      </a:r>
                    </a:p>
                  </a:txBody>
                  <a:tcPr/>
                </a:tc>
                <a:tc>
                  <a:txBody>
                    <a:bodyPr/>
                    <a:lstStyle/>
                    <a:p>
                      <a:r>
                        <a:rPr lang="en-US" sz="2400">
                          <a:solidFill>
                            <a:srgbClr val="000000"/>
                          </a:solidFill>
                        </a:rPr>
                        <a:t>264</a:t>
                      </a:r>
                    </a:p>
                  </a:txBody>
                  <a:tcPr/>
                </a:tc>
                <a:tc>
                  <a:txBody>
                    <a:bodyPr/>
                    <a:lstStyle/>
                    <a:p>
                      <a:pPr lvl="0">
                        <a:buNone/>
                      </a:pPr>
                      <a:r>
                        <a:rPr lang="en-US" sz="2400">
                          <a:solidFill>
                            <a:srgbClr val="000000"/>
                          </a:solidFill>
                        </a:rPr>
                        <a:t>77%</a:t>
                      </a:r>
                    </a:p>
                  </a:txBody>
                  <a:tcPr/>
                </a:tc>
                <a:extLst>
                  <a:ext uri="{0D108BD9-81ED-4DB2-BD59-A6C34878D82A}">
                    <a16:rowId xmlns:a16="http://schemas.microsoft.com/office/drawing/2014/main" val="3983133858"/>
                  </a:ext>
                </a:extLst>
              </a:tr>
              <a:tr h="489973">
                <a:tc>
                  <a:txBody>
                    <a:bodyPr/>
                    <a:lstStyle/>
                    <a:p>
                      <a:pPr lvl="0">
                        <a:buNone/>
                      </a:pPr>
                      <a:r>
                        <a:rPr lang="en-US" sz="2400">
                          <a:solidFill>
                            <a:srgbClr val="000000"/>
                          </a:solidFill>
                        </a:rPr>
                        <a:t>Monthly Webinars</a:t>
                      </a:r>
                    </a:p>
                  </a:txBody>
                  <a:tcPr/>
                </a:tc>
                <a:tc>
                  <a:txBody>
                    <a:bodyPr/>
                    <a:lstStyle/>
                    <a:p>
                      <a:r>
                        <a:rPr lang="en-US" sz="2400" dirty="0">
                          <a:solidFill>
                            <a:srgbClr val="000000"/>
                          </a:solidFill>
                        </a:rPr>
                        <a:t>251</a:t>
                      </a:r>
                    </a:p>
                  </a:txBody>
                  <a:tcPr/>
                </a:tc>
                <a:tc>
                  <a:txBody>
                    <a:bodyPr/>
                    <a:lstStyle/>
                    <a:p>
                      <a:pPr lvl="0">
                        <a:buNone/>
                      </a:pPr>
                      <a:r>
                        <a:rPr lang="en-US" sz="2400">
                          <a:solidFill>
                            <a:srgbClr val="000000"/>
                          </a:solidFill>
                        </a:rPr>
                        <a:t>74%</a:t>
                      </a:r>
                    </a:p>
                  </a:txBody>
                  <a:tcPr/>
                </a:tc>
                <a:extLst>
                  <a:ext uri="{0D108BD9-81ED-4DB2-BD59-A6C34878D82A}">
                    <a16:rowId xmlns:a16="http://schemas.microsoft.com/office/drawing/2014/main" val="2211169820"/>
                  </a:ext>
                </a:extLst>
              </a:tr>
              <a:tr h="489973">
                <a:tc>
                  <a:txBody>
                    <a:bodyPr/>
                    <a:lstStyle/>
                    <a:p>
                      <a:pPr lvl="0">
                        <a:buNone/>
                      </a:pPr>
                      <a:r>
                        <a:rPr lang="en-US" sz="2400">
                          <a:solidFill>
                            <a:srgbClr val="000000"/>
                          </a:solidFill>
                        </a:rPr>
                        <a:t>Targeted Technical Assistance</a:t>
                      </a:r>
                    </a:p>
                  </a:txBody>
                  <a:tcPr/>
                </a:tc>
                <a:tc>
                  <a:txBody>
                    <a:bodyPr/>
                    <a:lstStyle/>
                    <a:p>
                      <a:pPr lvl="0">
                        <a:buNone/>
                      </a:pPr>
                      <a:r>
                        <a:rPr lang="en-US" sz="2400" dirty="0">
                          <a:solidFill>
                            <a:srgbClr val="000000"/>
                          </a:solidFill>
                        </a:rPr>
                        <a:t>246</a:t>
                      </a:r>
                    </a:p>
                  </a:txBody>
                  <a:tcPr/>
                </a:tc>
                <a:tc>
                  <a:txBody>
                    <a:bodyPr/>
                    <a:lstStyle/>
                    <a:p>
                      <a:pPr lvl="0">
                        <a:buNone/>
                      </a:pPr>
                      <a:r>
                        <a:rPr lang="en-US" sz="2400">
                          <a:solidFill>
                            <a:srgbClr val="000000"/>
                          </a:solidFill>
                        </a:rPr>
                        <a:t>72%</a:t>
                      </a:r>
                      <a:endParaRPr lang="en-US" sz="2400"/>
                    </a:p>
                  </a:txBody>
                  <a:tcPr/>
                </a:tc>
                <a:extLst>
                  <a:ext uri="{0D108BD9-81ED-4DB2-BD59-A6C34878D82A}">
                    <a16:rowId xmlns:a16="http://schemas.microsoft.com/office/drawing/2014/main" val="1491207221"/>
                  </a:ext>
                </a:extLst>
              </a:tr>
              <a:tr h="489973">
                <a:tc>
                  <a:txBody>
                    <a:bodyPr/>
                    <a:lstStyle/>
                    <a:p>
                      <a:pPr lvl="0">
                        <a:buNone/>
                      </a:pPr>
                      <a:r>
                        <a:rPr lang="en-US" sz="2400" b="0" i="0" u="none" strike="noStrike" noProof="0">
                          <a:solidFill>
                            <a:srgbClr val="000000"/>
                          </a:solidFill>
                          <a:latin typeface="Arial"/>
                        </a:rPr>
                        <a:t>User Manuals</a:t>
                      </a:r>
                      <a:endParaRPr lang="en-US"/>
                    </a:p>
                  </a:txBody>
                  <a:tcPr/>
                </a:tc>
                <a:tc>
                  <a:txBody>
                    <a:bodyPr/>
                    <a:lstStyle/>
                    <a:p>
                      <a:pPr lvl="0">
                        <a:buNone/>
                      </a:pPr>
                      <a:r>
                        <a:rPr lang="en-US" sz="2400">
                          <a:solidFill>
                            <a:srgbClr val="000000"/>
                          </a:solidFill>
                        </a:rPr>
                        <a:t>244</a:t>
                      </a:r>
                    </a:p>
                  </a:txBody>
                  <a:tcPr/>
                </a:tc>
                <a:tc>
                  <a:txBody>
                    <a:bodyPr/>
                    <a:lstStyle/>
                    <a:p>
                      <a:pPr lvl="0">
                        <a:buNone/>
                      </a:pPr>
                      <a:r>
                        <a:rPr lang="en-US" sz="2400" dirty="0">
                          <a:solidFill>
                            <a:srgbClr val="000000"/>
                          </a:solidFill>
                        </a:rPr>
                        <a:t>72%</a:t>
                      </a:r>
                    </a:p>
                  </a:txBody>
                  <a:tcPr/>
                </a:tc>
                <a:extLst>
                  <a:ext uri="{0D108BD9-81ED-4DB2-BD59-A6C34878D82A}">
                    <a16:rowId xmlns:a16="http://schemas.microsoft.com/office/drawing/2014/main" val="1605657440"/>
                  </a:ext>
                </a:extLst>
              </a:tr>
              <a:tr h="489973">
                <a:tc>
                  <a:txBody>
                    <a:bodyPr/>
                    <a:lstStyle/>
                    <a:p>
                      <a:pPr lvl="0">
                        <a:buNone/>
                      </a:pPr>
                      <a:r>
                        <a:rPr lang="en-US" sz="2400">
                          <a:solidFill>
                            <a:srgbClr val="000000"/>
                          </a:solidFill>
                        </a:rPr>
                        <a:t>Frequently Asked Questions webpage</a:t>
                      </a:r>
                    </a:p>
                  </a:txBody>
                  <a:tcPr/>
                </a:tc>
                <a:tc>
                  <a:txBody>
                    <a:bodyPr/>
                    <a:lstStyle/>
                    <a:p>
                      <a:pPr lvl="0">
                        <a:buNone/>
                      </a:pPr>
                      <a:r>
                        <a:rPr lang="en-US" sz="2400">
                          <a:solidFill>
                            <a:srgbClr val="000000"/>
                          </a:solidFill>
                        </a:rPr>
                        <a:t>243</a:t>
                      </a:r>
                    </a:p>
                  </a:txBody>
                  <a:tcPr/>
                </a:tc>
                <a:tc>
                  <a:txBody>
                    <a:bodyPr/>
                    <a:lstStyle/>
                    <a:p>
                      <a:pPr lvl="0">
                        <a:buNone/>
                      </a:pPr>
                      <a:r>
                        <a:rPr lang="en-US" sz="2400" dirty="0">
                          <a:solidFill>
                            <a:srgbClr val="000000"/>
                          </a:solidFill>
                        </a:rPr>
                        <a:t>71%</a:t>
                      </a:r>
                    </a:p>
                  </a:txBody>
                  <a:tcPr/>
                </a:tc>
                <a:extLst>
                  <a:ext uri="{0D108BD9-81ED-4DB2-BD59-A6C34878D82A}">
                    <a16:rowId xmlns:a16="http://schemas.microsoft.com/office/drawing/2014/main" val="2925554485"/>
                  </a:ext>
                </a:extLst>
              </a:tr>
              <a:tr h="489973">
                <a:tc>
                  <a:txBody>
                    <a:bodyPr/>
                    <a:lstStyle/>
                    <a:p>
                      <a:pPr lvl="0">
                        <a:buNone/>
                      </a:pPr>
                      <a:r>
                        <a:rPr lang="en-US" sz="2400">
                          <a:solidFill>
                            <a:srgbClr val="000000"/>
                          </a:solidFill>
                        </a:rPr>
                        <a:t>Management Bulletin</a:t>
                      </a:r>
                    </a:p>
                  </a:txBody>
                  <a:tcPr/>
                </a:tc>
                <a:tc>
                  <a:txBody>
                    <a:bodyPr/>
                    <a:lstStyle/>
                    <a:p>
                      <a:pPr lvl="0">
                        <a:buNone/>
                      </a:pPr>
                      <a:r>
                        <a:rPr lang="en-US" sz="2400">
                          <a:solidFill>
                            <a:srgbClr val="000000"/>
                          </a:solidFill>
                        </a:rPr>
                        <a:t>181</a:t>
                      </a:r>
                    </a:p>
                  </a:txBody>
                  <a:tcPr/>
                </a:tc>
                <a:tc>
                  <a:txBody>
                    <a:bodyPr/>
                    <a:lstStyle/>
                    <a:p>
                      <a:pPr lvl="0">
                        <a:buNone/>
                      </a:pPr>
                      <a:r>
                        <a:rPr lang="en-US" sz="2400" dirty="0">
                          <a:solidFill>
                            <a:srgbClr val="000000"/>
                          </a:solidFill>
                        </a:rPr>
                        <a:t>53%</a:t>
                      </a:r>
                    </a:p>
                  </a:txBody>
                  <a:tcPr/>
                </a:tc>
                <a:extLst>
                  <a:ext uri="{0D108BD9-81ED-4DB2-BD59-A6C34878D82A}">
                    <a16:rowId xmlns:a16="http://schemas.microsoft.com/office/drawing/2014/main" val="1650564848"/>
                  </a:ext>
                </a:extLst>
              </a:tr>
            </a:tbl>
          </a:graphicData>
        </a:graphic>
      </p:graphicFrame>
      <p:sp>
        <p:nvSpPr>
          <p:cNvPr id="5" name="Slide Number Placeholder 4">
            <a:extLst>
              <a:ext uri="{FF2B5EF4-FFF2-40B4-BE49-F238E27FC236}">
                <a16:creationId xmlns:a16="http://schemas.microsoft.com/office/drawing/2014/main" id="{CF014B44-14DB-8D28-D653-AF6C21459B21}"/>
              </a:ext>
            </a:extLst>
          </p:cNvPr>
          <p:cNvSpPr>
            <a:spLocks noGrp="1"/>
          </p:cNvSpPr>
          <p:nvPr>
            <p:ph type="sldNum" sz="quarter" idx="10"/>
          </p:nvPr>
        </p:nvSpPr>
        <p:spPr/>
        <p:txBody>
          <a:bodyPr/>
          <a:lstStyle/>
          <a:p>
            <a:fld id="{432ED76D-8188-4B28-B316-CD85396F47B0}" type="slidenum">
              <a:rPr lang="en-US" smtClean="0"/>
              <a:pPr/>
              <a:t>11</a:t>
            </a:fld>
            <a:endParaRPr lang="en-US"/>
          </a:p>
        </p:txBody>
      </p:sp>
    </p:spTree>
    <p:extLst>
      <p:ext uri="{BB962C8B-B14F-4D97-AF65-F5344CB8AC3E}">
        <p14:creationId xmlns:p14="http://schemas.microsoft.com/office/powerpoint/2010/main" val="6408760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a:extLst>
              <a:ext uri="{FF2B5EF4-FFF2-40B4-BE49-F238E27FC236}">
                <a16:creationId xmlns:a16="http://schemas.microsoft.com/office/drawing/2014/main" id="{EA058FE3-3642-0CA8-D2A3-AE316065468F}"/>
              </a:ext>
            </a:extLst>
          </p:cNvPr>
          <p:cNvSpPr>
            <a:spLocks noGrp="1"/>
          </p:cNvSpPr>
          <p:nvPr>
            <p:ph type="title"/>
          </p:nvPr>
        </p:nvSpPr>
        <p:spPr>
          <a:xfrm>
            <a:off x="152400" y="238576"/>
            <a:ext cx="11887200" cy="1083659"/>
          </a:xfrm>
        </p:spPr>
        <p:txBody>
          <a:bodyPr>
            <a:normAutofit fontScale="90000"/>
          </a:bodyPr>
          <a:lstStyle/>
          <a:p>
            <a:r>
              <a:rPr lang="en-US" sz="4000">
                <a:solidFill>
                  <a:schemeClr val="bg1"/>
                </a:solidFill>
                <a:cs typeface="Arial"/>
              </a:rPr>
              <a:t>Supporting Data Submission within a Shortened Timeline (1)</a:t>
            </a:r>
            <a:endParaRPr lang="en-US">
              <a:solidFill>
                <a:schemeClr val="bg1"/>
              </a:solidFill>
            </a:endParaRPr>
          </a:p>
        </p:txBody>
      </p:sp>
      <p:sp>
        <p:nvSpPr>
          <p:cNvPr id="10" name="Content Placeholder 9">
            <a:extLst>
              <a:ext uri="{FF2B5EF4-FFF2-40B4-BE49-F238E27FC236}">
                <a16:creationId xmlns:a16="http://schemas.microsoft.com/office/drawing/2014/main" id="{FA758B8D-F318-50E9-2F34-FABCB5BF5BF1}"/>
              </a:ext>
            </a:extLst>
          </p:cNvPr>
          <p:cNvSpPr>
            <a:spLocks noGrp="1"/>
          </p:cNvSpPr>
          <p:nvPr>
            <p:ph idx="1"/>
          </p:nvPr>
        </p:nvSpPr>
        <p:spPr>
          <a:xfrm>
            <a:off x="152400" y="1391055"/>
            <a:ext cx="11887200" cy="4357992"/>
          </a:xfrm>
        </p:spPr>
        <p:txBody>
          <a:bodyPr vert="horz" lIns="91440" tIns="45720" rIns="91440" bIns="45720" rtlCol="0" anchor="t">
            <a:normAutofit fontScale="85000" lnSpcReduction="20000"/>
          </a:bodyPr>
          <a:lstStyle/>
          <a:p>
            <a:endParaRPr lang="en-US" dirty="0">
              <a:ea typeface="+mn-lt"/>
              <a:cs typeface="+mn-lt"/>
            </a:endParaRPr>
          </a:p>
          <a:p>
            <a:pPr marL="457200" indent="-457200">
              <a:spcAft>
                <a:spcPts val="800"/>
              </a:spcAft>
              <a:buFont typeface="Arial"/>
              <a:buChar char="•"/>
            </a:pPr>
            <a:r>
              <a:rPr lang="en-US" sz="3200" dirty="0"/>
              <a:t>Due to technology constraints, the CAPSDAC has a one-month data submission window.</a:t>
            </a:r>
            <a:endParaRPr lang="en-US" sz="3200" dirty="0">
              <a:cs typeface="Arial"/>
            </a:endParaRPr>
          </a:p>
          <a:p>
            <a:pPr marL="457200" indent="-457200">
              <a:spcAft>
                <a:spcPts val="800"/>
              </a:spcAft>
              <a:buFont typeface="Arial"/>
              <a:buChar char="•"/>
            </a:pPr>
            <a:r>
              <a:rPr lang="en-US" sz="3200" dirty="0">
                <a:cs typeface="Arial"/>
              </a:rPr>
              <a:t>No data submission updates can be made once the calendar turns to a new month.</a:t>
            </a:r>
          </a:p>
          <a:p>
            <a:pPr marL="457200" indent="-457200">
              <a:spcAft>
                <a:spcPts val="800"/>
              </a:spcAft>
              <a:buFont typeface="Arial"/>
              <a:buChar char="•"/>
            </a:pPr>
            <a:r>
              <a:rPr lang="en-US" sz="3200" dirty="0"/>
              <a:t>The</a:t>
            </a:r>
            <a:r>
              <a:rPr lang="en-US" sz="3200" dirty="0">
                <a:cs typeface="Arial"/>
              </a:rPr>
              <a:t> CAPSDAC Support Team and Program Quality Implementation consultants will support agencies in completing the data submission with any technical assistance needed.</a:t>
            </a:r>
          </a:p>
          <a:p>
            <a:pPr marL="457200" indent="-457200">
              <a:spcAft>
                <a:spcPts val="800"/>
              </a:spcAft>
              <a:buFont typeface="Arial"/>
              <a:buChar char="•"/>
            </a:pPr>
            <a:r>
              <a:rPr lang="en-US" sz="3200" dirty="0">
                <a:cs typeface="Arial"/>
              </a:rPr>
              <a:t>Agencies that have concerns about meeting the deadlines regarding the initial certification deadlines and certification lock dates should reach out to the CAPSDAC Support Team directly.</a:t>
            </a:r>
          </a:p>
        </p:txBody>
      </p:sp>
      <p:sp>
        <p:nvSpPr>
          <p:cNvPr id="4" name="Slide Number Placeholder 3">
            <a:extLst>
              <a:ext uri="{FF2B5EF4-FFF2-40B4-BE49-F238E27FC236}">
                <a16:creationId xmlns:a16="http://schemas.microsoft.com/office/drawing/2014/main" id="{25730CF4-A593-D84A-2AE9-3ECD97FEC6B5}"/>
              </a:ext>
            </a:extLst>
          </p:cNvPr>
          <p:cNvSpPr>
            <a:spLocks noGrp="1"/>
          </p:cNvSpPr>
          <p:nvPr>
            <p:ph type="sldNum" sz="quarter" idx="10"/>
          </p:nvPr>
        </p:nvSpPr>
        <p:spPr/>
        <p:txBody>
          <a:bodyPr/>
          <a:lstStyle/>
          <a:p>
            <a:fld id="{432ED76D-8188-4B28-B316-CD85396F47B0}" type="slidenum">
              <a:rPr lang="en-US" smtClean="0"/>
              <a:pPr/>
              <a:t>12</a:t>
            </a:fld>
            <a:endParaRPr lang="en-US"/>
          </a:p>
        </p:txBody>
      </p:sp>
    </p:spTree>
    <p:extLst>
      <p:ext uri="{BB962C8B-B14F-4D97-AF65-F5344CB8AC3E}">
        <p14:creationId xmlns:p14="http://schemas.microsoft.com/office/powerpoint/2010/main" val="2068460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a:extLst>
              <a:ext uri="{FF2B5EF4-FFF2-40B4-BE49-F238E27FC236}">
                <a16:creationId xmlns:a16="http://schemas.microsoft.com/office/drawing/2014/main" id="{EA058FE3-3642-0CA8-D2A3-AE316065468F}"/>
              </a:ext>
            </a:extLst>
          </p:cNvPr>
          <p:cNvSpPr>
            <a:spLocks noGrp="1"/>
          </p:cNvSpPr>
          <p:nvPr>
            <p:ph type="title"/>
          </p:nvPr>
        </p:nvSpPr>
        <p:spPr>
          <a:xfrm>
            <a:off x="152400" y="238576"/>
            <a:ext cx="11887200" cy="1083659"/>
          </a:xfrm>
        </p:spPr>
        <p:txBody>
          <a:bodyPr>
            <a:normAutofit/>
          </a:bodyPr>
          <a:lstStyle/>
          <a:p>
            <a:r>
              <a:rPr lang="en-US" sz="3600">
                <a:solidFill>
                  <a:schemeClr val="bg1"/>
                </a:solidFill>
                <a:cs typeface="Arial"/>
              </a:rPr>
              <a:t>Supporting Data Submission within a Shortened Timeline (2)</a:t>
            </a:r>
            <a:endParaRPr lang="en-US">
              <a:solidFill>
                <a:schemeClr val="bg1"/>
              </a:solidFill>
            </a:endParaRPr>
          </a:p>
        </p:txBody>
      </p:sp>
      <p:sp>
        <p:nvSpPr>
          <p:cNvPr id="10" name="Content Placeholder 9">
            <a:extLst>
              <a:ext uri="{FF2B5EF4-FFF2-40B4-BE49-F238E27FC236}">
                <a16:creationId xmlns:a16="http://schemas.microsoft.com/office/drawing/2014/main" id="{FA758B8D-F318-50E9-2F34-FABCB5BF5BF1}"/>
              </a:ext>
            </a:extLst>
          </p:cNvPr>
          <p:cNvSpPr>
            <a:spLocks noGrp="1"/>
          </p:cNvSpPr>
          <p:nvPr>
            <p:ph idx="1"/>
          </p:nvPr>
        </p:nvSpPr>
        <p:spPr>
          <a:xfrm>
            <a:off x="74578" y="1436557"/>
            <a:ext cx="11887200" cy="4980123"/>
          </a:xfrm>
        </p:spPr>
        <p:txBody>
          <a:bodyPr vert="horz" lIns="91440" tIns="45720" rIns="91440" bIns="45720" rtlCol="0" anchor="t">
            <a:normAutofit fontScale="92500" lnSpcReduction="10000"/>
          </a:bodyPr>
          <a:lstStyle/>
          <a:p>
            <a:pPr marL="457200" indent="-457200">
              <a:spcAft>
                <a:spcPts val="800"/>
              </a:spcAft>
              <a:buFont typeface="Arial"/>
              <a:buChar char="•"/>
            </a:pPr>
            <a:r>
              <a:rPr lang="en-US" sz="3200" dirty="0">
                <a:cs typeface="Arial"/>
              </a:rPr>
              <a:t>LEAs can utilize July as a practice period to test data submission with June data. This allows for early detection of data submission issues and contact for outreach from the CDE.</a:t>
            </a:r>
            <a:endParaRPr lang="en-US" dirty="0">
              <a:cs typeface="Arial"/>
            </a:endParaRPr>
          </a:p>
          <a:p>
            <a:pPr marL="457200" indent="-457200">
              <a:spcAft>
                <a:spcPts val="800"/>
              </a:spcAft>
              <a:buFont typeface="Arial"/>
              <a:buChar char="•"/>
            </a:pPr>
            <a:r>
              <a:rPr lang="en-US" sz="3200" dirty="0">
                <a:cs typeface="Arial"/>
              </a:rPr>
              <a:t>If an LEA has missed the data submission, the CDE will reach out to the LEA to provide targeted support for the next month's data submission because the missing month's data can no longer be accepted by the CAPSDAC.</a:t>
            </a:r>
          </a:p>
          <a:p>
            <a:pPr marL="457200" indent="-457200">
              <a:spcAft>
                <a:spcPts val="800"/>
              </a:spcAft>
              <a:buFont typeface="Arial"/>
              <a:buChar char="•"/>
            </a:pPr>
            <a:r>
              <a:rPr lang="en-US" sz="3200" dirty="0">
                <a:cs typeface="Arial"/>
              </a:rPr>
              <a:t>Missing data has significant impact on program planning at the local and state levels; LEAs are encouraged to work with the CAPSDAC Support Team to ensure all Monthly Data Submissions are complete.</a:t>
            </a:r>
            <a:endParaRPr lang="en-US" dirty="0">
              <a:ea typeface="+mn-lt"/>
              <a:cs typeface="+mn-lt"/>
            </a:endParaRPr>
          </a:p>
        </p:txBody>
      </p:sp>
      <p:sp>
        <p:nvSpPr>
          <p:cNvPr id="4" name="Slide Number Placeholder 3">
            <a:extLst>
              <a:ext uri="{FF2B5EF4-FFF2-40B4-BE49-F238E27FC236}">
                <a16:creationId xmlns:a16="http://schemas.microsoft.com/office/drawing/2014/main" id="{25730CF4-A593-D84A-2AE9-3ECD97FEC6B5}"/>
              </a:ext>
            </a:extLst>
          </p:cNvPr>
          <p:cNvSpPr>
            <a:spLocks noGrp="1"/>
          </p:cNvSpPr>
          <p:nvPr>
            <p:ph type="sldNum" sz="quarter" idx="10"/>
          </p:nvPr>
        </p:nvSpPr>
        <p:spPr/>
        <p:txBody>
          <a:bodyPr/>
          <a:lstStyle/>
          <a:p>
            <a:fld id="{432ED76D-8188-4B28-B316-CD85396F47B0}" type="slidenum">
              <a:rPr lang="en-US" smtClean="0"/>
              <a:pPr/>
              <a:t>13</a:t>
            </a:fld>
            <a:endParaRPr lang="en-US"/>
          </a:p>
        </p:txBody>
      </p:sp>
    </p:spTree>
    <p:extLst>
      <p:ext uri="{BB962C8B-B14F-4D97-AF65-F5344CB8AC3E}">
        <p14:creationId xmlns:p14="http://schemas.microsoft.com/office/powerpoint/2010/main" val="8454571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a:extLst>
              <a:ext uri="{FF2B5EF4-FFF2-40B4-BE49-F238E27FC236}">
                <a16:creationId xmlns:a16="http://schemas.microsoft.com/office/drawing/2014/main" id="{EA058FE3-3642-0CA8-D2A3-AE316065468F}"/>
              </a:ext>
            </a:extLst>
          </p:cNvPr>
          <p:cNvSpPr>
            <a:spLocks noGrp="1"/>
          </p:cNvSpPr>
          <p:nvPr>
            <p:ph type="title"/>
          </p:nvPr>
        </p:nvSpPr>
        <p:spPr>
          <a:xfrm>
            <a:off x="152400" y="2093"/>
            <a:ext cx="11887200" cy="1083659"/>
          </a:xfrm>
        </p:spPr>
        <p:txBody>
          <a:bodyPr>
            <a:normAutofit/>
          </a:bodyPr>
          <a:lstStyle/>
          <a:p>
            <a:r>
              <a:rPr lang="en-US" sz="4000">
                <a:solidFill>
                  <a:schemeClr val="bg1"/>
                </a:solidFill>
                <a:cs typeface="Arial"/>
              </a:rPr>
              <a:t>Commitment to Collaboration and Support</a:t>
            </a:r>
            <a:endParaRPr lang="en-US"/>
          </a:p>
        </p:txBody>
      </p:sp>
      <p:sp>
        <p:nvSpPr>
          <p:cNvPr id="6" name="Content Placeholder 9">
            <a:extLst>
              <a:ext uri="{FF2B5EF4-FFF2-40B4-BE49-F238E27FC236}">
                <a16:creationId xmlns:a16="http://schemas.microsoft.com/office/drawing/2014/main" id="{35DA05A5-C915-6EEC-B7EE-113986F6E22E}"/>
              </a:ext>
            </a:extLst>
          </p:cNvPr>
          <p:cNvSpPr txBox="1">
            <a:spLocks/>
          </p:cNvSpPr>
          <p:nvPr/>
        </p:nvSpPr>
        <p:spPr>
          <a:xfrm>
            <a:off x="152400" y="1329553"/>
            <a:ext cx="11887200" cy="6140208"/>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bg1"/>
                </a:solidFill>
                <a:latin typeface="+mn-lt"/>
                <a:ea typeface="+mn-ea"/>
                <a:cs typeface="+mn-cs"/>
              </a:defRPr>
            </a:lvl2pPr>
            <a:lvl3pPr marL="1257300" indent="-342900" algn="l" defTabSz="914400" rtl="0" eaLnBrk="1" latinLnBrk="0" hangingPunct="1">
              <a:lnSpc>
                <a:spcPct val="90000"/>
              </a:lnSpc>
              <a:spcBef>
                <a:spcPts val="500"/>
              </a:spcBef>
              <a:buFont typeface="Courier New" panose="02070309020205020404" pitchFamily="49" charset="0"/>
              <a:buChar char="o"/>
              <a:defRPr sz="2800" kern="1200">
                <a:solidFill>
                  <a:schemeClr val="tx1"/>
                </a:solidFill>
                <a:latin typeface="+mn-lt"/>
                <a:ea typeface="+mn-ea"/>
                <a:cs typeface="+mn-cs"/>
              </a:defRPr>
            </a:lvl3pPr>
            <a:lvl4pPr marL="1828800" indent="-457200" algn="l" defTabSz="914400" rtl="0" eaLnBrk="1" latinLnBrk="0" hangingPunct="1">
              <a:lnSpc>
                <a:spcPct val="90000"/>
              </a:lnSpc>
              <a:spcBef>
                <a:spcPts val="500"/>
              </a:spcBef>
              <a:buFont typeface="Wingdings" panose="05000000000000000000" pitchFamily="2" charset="2"/>
              <a:buChar char="§"/>
              <a:defRPr sz="2600" kern="1200">
                <a:solidFill>
                  <a:schemeClr val="tx1"/>
                </a:solidFill>
                <a:latin typeface="+mn-lt"/>
                <a:ea typeface="+mn-ea"/>
                <a:cs typeface="+mn-cs"/>
              </a:defRPr>
            </a:lvl4pPr>
            <a:lvl5pPr marL="2171700" indent="-342900" algn="l" defTabSz="914400" rtl="0" eaLnBrk="1" latinLnBrk="0" hangingPunct="1">
              <a:lnSpc>
                <a:spcPct val="90000"/>
              </a:lnSpc>
              <a:spcBef>
                <a:spcPts val="500"/>
              </a:spcBef>
              <a:buFont typeface="Wingdings" panose="05000000000000000000" pitchFamily="2" charset="2"/>
              <a:buChar char="v"/>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b="1" dirty="0">
                <a:ea typeface="+mn-lt"/>
                <a:cs typeface="+mn-lt"/>
              </a:rPr>
              <a:t>Monthly Data Submission Window</a:t>
            </a:r>
            <a:r>
              <a:rPr lang="en-US" dirty="0">
                <a:ea typeface="+mn-lt"/>
                <a:cs typeface="+mn-lt"/>
              </a:rPr>
              <a:t>: The current process is a Minimum Viable Product (MVP) solution. We are proposing the CDMIS model for CAPSDAC 2.0.</a:t>
            </a:r>
          </a:p>
          <a:p>
            <a:r>
              <a:rPr lang="en-US" b="1" dirty="0">
                <a:ea typeface="+mn-lt"/>
                <a:cs typeface="+mn-lt"/>
              </a:rPr>
              <a:t>Ongoing Support</a:t>
            </a:r>
            <a:r>
              <a:rPr lang="en-US" dirty="0">
                <a:ea typeface="+mn-lt"/>
                <a:cs typeface="+mn-lt"/>
              </a:rPr>
              <a:t>:</a:t>
            </a:r>
            <a:endParaRPr lang="en-US" dirty="0"/>
          </a:p>
          <a:p>
            <a:pPr lvl="1">
              <a:buFont typeface="Wingdings" panose="020B0604020202020204" pitchFamily="34" charset="0"/>
              <a:buChar char="§"/>
            </a:pPr>
            <a:r>
              <a:rPr lang="en-US" dirty="0">
                <a:ea typeface="+mn-lt"/>
                <a:cs typeface="+mn-lt"/>
              </a:rPr>
              <a:t>Continue providing monthly webinars and hosting office hours</a:t>
            </a:r>
            <a:endParaRPr lang="en-US" dirty="0">
              <a:cs typeface="Arial" panose="020B0604020202020204"/>
            </a:endParaRPr>
          </a:p>
          <a:p>
            <a:pPr lvl="1">
              <a:buFont typeface="Wingdings" panose="020B0604020202020204" pitchFamily="34" charset="0"/>
              <a:buChar char="§"/>
            </a:pPr>
            <a:r>
              <a:rPr lang="en-US" dirty="0">
                <a:ea typeface="+mn-lt"/>
                <a:cs typeface="+mn-lt"/>
              </a:rPr>
              <a:t>Respond to your email within 24 hours</a:t>
            </a:r>
          </a:p>
          <a:p>
            <a:pPr lvl="1">
              <a:buFont typeface="Wingdings" panose="020B0604020202020204" pitchFamily="34" charset="0"/>
              <a:buChar char="§"/>
            </a:pPr>
            <a:r>
              <a:rPr lang="en-US" dirty="0">
                <a:ea typeface="+mn-lt"/>
                <a:cs typeface="+mn-lt"/>
              </a:rPr>
              <a:t>Update online resources regularly found on the CAPSDAC Support Webpage </a:t>
            </a:r>
          </a:p>
        </p:txBody>
      </p:sp>
      <p:sp>
        <p:nvSpPr>
          <p:cNvPr id="4" name="Slide Number Placeholder 3">
            <a:extLst>
              <a:ext uri="{FF2B5EF4-FFF2-40B4-BE49-F238E27FC236}">
                <a16:creationId xmlns:a16="http://schemas.microsoft.com/office/drawing/2014/main" id="{25730CF4-A593-D84A-2AE9-3ECD97FEC6B5}"/>
              </a:ext>
            </a:extLst>
          </p:cNvPr>
          <p:cNvSpPr>
            <a:spLocks noGrp="1"/>
          </p:cNvSpPr>
          <p:nvPr>
            <p:ph type="sldNum" sz="quarter" idx="10"/>
          </p:nvPr>
        </p:nvSpPr>
        <p:spPr/>
        <p:txBody>
          <a:bodyPr/>
          <a:lstStyle/>
          <a:p>
            <a:fld id="{432ED76D-8188-4B28-B316-CD85396F47B0}" type="slidenum">
              <a:rPr lang="en-US" smtClean="0"/>
              <a:pPr/>
              <a:t>14</a:t>
            </a:fld>
            <a:endParaRPr lang="en-US"/>
          </a:p>
        </p:txBody>
      </p:sp>
    </p:spTree>
    <p:extLst>
      <p:ext uri="{BB962C8B-B14F-4D97-AF65-F5344CB8AC3E}">
        <p14:creationId xmlns:p14="http://schemas.microsoft.com/office/powerpoint/2010/main" val="16010985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179F66-8B15-A737-333F-5F69CEACEB82}"/>
              </a:ext>
            </a:extLst>
          </p:cNvPr>
          <p:cNvSpPr>
            <a:spLocks noGrp="1"/>
          </p:cNvSpPr>
          <p:nvPr>
            <p:ph type="title"/>
          </p:nvPr>
        </p:nvSpPr>
        <p:spPr>
          <a:xfrm>
            <a:off x="152400" y="104994"/>
            <a:ext cx="11887200" cy="1325563"/>
          </a:xfrm>
        </p:spPr>
        <p:txBody>
          <a:bodyPr/>
          <a:lstStyle/>
          <a:p>
            <a:r>
              <a:rPr lang="en-US">
                <a:solidFill>
                  <a:schemeClr val="bg1"/>
                </a:solidFill>
                <a:cs typeface="Arial"/>
              </a:rPr>
              <a:t>Upcoming Webinars and Office Hours</a:t>
            </a:r>
            <a:endParaRPr lang="en-US" err="1">
              <a:solidFill>
                <a:schemeClr val="bg1"/>
              </a:solidFill>
              <a:cs typeface="Arial"/>
            </a:endParaRPr>
          </a:p>
        </p:txBody>
      </p:sp>
      <p:sp>
        <p:nvSpPr>
          <p:cNvPr id="3" name="Content Placeholder 2">
            <a:extLst>
              <a:ext uri="{FF2B5EF4-FFF2-40B4-BE49-F238E27FC236}">
                <a16:creationId xmlns:a16="http://schemas.microsoft.com/office/drawing/2014/main" id="{6B7EDEC5-6A77-31EB-B0F1-B8DD632007B5}"/>
              </a:ext>
            </a:extLst>
          </p:cNvPr>
          <p:cNvSpPr>
            <a:spLocks noGrp="1"/>
          </p:cNvSpPr>
          <p:nvPr>
            <p:ph idx="1"/>
          </p:nvPr>
        </p:nvSpPr>
        <p:spPr>
          <a:xfrm>
            <a:off x="594360" y="1148368"/>
            <a:ext cx="10835640" cy="4998919"/>
          </a:xfrm>
        </p:spPr>
        <p:txBody>
          <a:bodyPr vert="horz" lIns="91440" tIns="45720" rIns="91440" bIns="45720" rtlCol="0" anchor="t">
            <a:normAutofit/>
          </a:bodyPr>
          <a:lstStyle/>
          <a:p>
            <a:pPr marL="0" indent="0">
              <a:lnSpc>
                <a:spcPct val="135000"/>
              </a:lnSpc>
              <a:spcBef>
                <a:spcPts val="1200"/>
              </a:spcBef>
              <a:buNone/>
            </a:pPr>
            <a:r>
              <a:rPr lang="en-US" sz="2800" b="1" dirty="0">
                <a:ea typeface="+mn-lt"/>
                <a:cs typeface="+mn-lt"/>
              </a:rPr>
              <a:t>Webinars:</a:t>
            </a:r>
          </a:p>
          <a:p>
            <a:pPr marL="457200">
              <a:lnSpc>
                <a:spcPct val="125000"/>
              </a:lnSpc>
              <a:spcBef>
                <a:spcPts val="1200"/>
              </a:spcBef>
            </a:pPr>
            <a:r>
              <a:rPr lang="en-US" sz="2800" dirty="0">
                <a:ea typeface="+mn-lt"/>
                <a:cs typeface="+mn-lt"/>
              </a:rPr>
              <a:t>August 27, 2024, 10:00 a.m. to</a:t>
            </a:r>
            <a:r>
              <a:rPr lang="en-US" sz="2800" b="1" dirty="0">
                <a:ea typeface="+mn-lt"/>
                <a:cs typeface="+mn-lt"/>
              </a:rPr>
              <a:t> </a:t>
            </a:r>
            <a:r>
              <a:rPr lang="en-US" sz="2800" dirty="0">
                <a:ea typeface="+mn-lt"/>
                <a:cs typeface="+mn-lt"/>
              </a:rPr>
              <a:t>11:30 a.m.</a:t>
            </a:r>
          </a:p>
          <a:p>
            <a:pPr marL="457200">
              <a:lnSpc>
                <a:spcPct val="125000"/>
              </a:lnSpc>
              <a:spcBef>
                <a:spcPts val="1200"/>
              </a:spcBef>
            </a:pPr>
            <a:r>
              <a:rPr lang="en-US" sz="2800" dirty="0">
                <a:ea typeface="+mn-lt"/>
                <a:cs typeface="+mn-lt"/>
              </a:rPr>
              <a:t>September 17, 2024, 10:00 a.m. to 11:30 a.m.</a:t>
            </a:r>
          </a:p>
          <a:p>
            <a:pPr marL="0" indent="0">
              <a:lnSpc>
                <a:spcPct val="135000"/>
              </a:lnSpc>
              <a:spcBef>
                <a:spcPts val="1200"/>
              </a:spcBef>
              <a:buNone/>
            </a:pPr>
            <a:r>
              <a:rPr lang="en-US" sz="2800" b="1" dirty="0">
                <a:ea typeface="+mn-lt"/>
                <a:cs typeface="+mn-lt"/>
              </a:rPr>
              <a:t>Office Hours:</a:t>
            </a:r>
          </a:p>
          <a:p>
            <a:pPr marL="457200">
              <a:lnSpc>
                <a:spcPct val="125000"/>
              </a:lnSpc>
              <a:spcBef>
                <a:spcPts val="1200"/>
              </a:spcBef>
            </a:pPr>
            <a:r>
              <a:rPr lang="en-US" sz="2800" dirty="0">
                <a:ea typeface="+mn-lt"/>
                <a:cs typeface="+mn-lt"/>
              </a:rPr>
              <a:t>July 23, 2024, 10:00 a.m. to 11:00 a.m.</a:t>
            </a:r>
          </a:p>
          <a:p>
            <a:pPr marL="457200">
              <a:lnSpc>
                <a:spcPct val="125000"/>
              </a:lnSpc>
              <a:spcBef>
                <a:spcPts val="1200"/>
              </a:spcBef>
            </a:pPr>
            <a:r>
              <a:rPr lang="en-US" sz="2800" dirty="0">
                <a:ea typeface="+mn-lt"/>
                <a:cs typeface="+mn-lt"/>
              </a:rPr>
              <a:t>August 7, 2024, 1:30 p.m. to 2:30 p.m. </a:t>
            </a:r>
          </a:p>
          <a:p>
            <a:pPr marL="457200">
              <a:lnSpc>
                <a:spcPct val="125000"/>
              </a:lnSpc>
              <a:spcBef>
                <a:spcPts val="1200"/>
              </a:spcBef>
            </a:pPr>
            <a:r>
              <a:rPr lang="en-US" sz="2800" dirty="0">
                <a:ea typeface="+mn-lt"/>
                <a:cs typeface="+mn-lt"/>
              </a:rPr>
              <a:t>August 13, 2024, 1:30 p.m. to 2:30 p.m. </a:t>
            </a:r>
            <a:endParaRPr lang="en-US" sz="2400" dirty="0">
              <a:ea typeface="+mn-lt"/>
              <a:cs typeface="+mn-lt"/>
            </a:endParaRPr>
          </a:p>
        </p:txBody>
      </p:sp>
      <p:sp>
        <p:nvSpPr>
          <p:cNvPr id="4" name="Slide Number Placeholder 3">
            <a:extLst>
              <a:ext uri="{FF2B5EF4-FFF2-40B4-BE49-F238E27FC236}">
                <a16:creationId xmlns:a16="http://schemas.microsoft.com/office/drawing/2014/main" id="{25730CF4-A593-D84A-2AE9-3ECD97FEC6B5}"/>
              </a:ext>
            </a:extLst>
          </p:cNvPr>
          <p:cNvSpPr>
            <a:spLocks noGrp="1"/>
          </p:cNvSpPr>
          <p:nvPr>
            <p:ph type="sldNum" sz="quarter" idx="10"/>
          </p:nvPr>
        </p:nvSpPr>
        <p:spPr/>
        <p:txBody>
          <a:bodyPr/>
          <a:lstStyle/>
          <a:p>
            <a:fld id="{432ED76D-8188-4B28-B316-CD85396F47B0}" type="slidenum">
              <a:rPr lang="en-US" smtClean="0"/>
              <a:pPr/>
              <a:t>15</a:t>
            </a:fld>
            <a:endParaRPr lang="en-US"/>
          </a:p>
        </p:txBody>
      </p:sp>
    </p:spTree>
    <p:extLst>
      <p:ext uri="{BB962C8B-B14F-4D97-AF65-F5344CB8AC3E}">
        <p14:creationId xmlns:p14="http://schemas.microsoft.com/office/powerpoint/2010/main" val="2045471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a:extLst>
              <a:ext uri="{FF2B5EF4-FFF2-40B4-BE49-F238E27FC236}">
                <a16:creationId xmlns:a16="http://schemas.microsoft.com/office/drawing/2014/main" id="{EA058FE3-3642-0CA8-D2A3-AE316065468F}"/>
              </a:ext>
            </a:extLst>
          </p:cNvPr>
          <p:cNvSpPr>
            <a:spLocks noGrp="1"/>
          </p:cNvSpPr>
          <p:nvPr>
            <p:ph type="title"/>
          </p:nvPr>
        </p:nvSpPr>
        <p:spPr>
          <a:xfrm>
            <a:off x="152400" y="2093"/>
            <a:ext cx="11887200" cy="1325563"/>
          </a:xfrm>
        </p:spPr>
        <p:txBody>
          <a:bodyPr>
            <a:normAutofit/>
          </a:bodyPr>
          <a:lstStyle/>
          <a:p>
            <a:r>
              <a:rPr lang="en-US" sz="4000" dirty="0">
                <a:solidFill>
                  <a:schemeClr val="bg1"/>
                </a:solidFill>
                <a:cs typeface="Arial"/>
              </a:rPr>
              <a:t>Resources: CAPSDAC Support Web Page</a:t>
            </a:r>
            <a:endParaRPr lang="en-US" dirty="0">
              <a:solidFill>
                <a:schemeClr val="bg1"/>
              </a:solidFill>
            </a:endParaRPr>
          </a:p>
        </p:txBody>
      </p:sp>
      <p:sp>
        <p:nvSpPr>
          <p:cNvPr id="10" name="Content Placeholder 9">
            <a:extLst>
              <a:ext uri="{FF2B5EF4-FFF2-40B4-BE49-F238E27FC236}">
                <a16:creationId xmlns:a16="http://schemas.microsoft.com/office/drawing/2014/main" id="{FA758B8D-F318-50E9-2F34-FABCB5BF5BF1}"/>
              </a:ext>
            </a:extLst>
          </p:cNvPr>
          <p:cNvSpPr>
            <a:spLocks noGrp="1"/>
          </p:cNvSpPr>
          <p:nvPr>
            <p:ph idx="1"/>
          </p:nvPr>
        </p:nvSpPr>
        <p:spPr>
          <a:xfrm>
            <a:off x="152400" y="1094229"/>
            <a:ext cx="11887200" cy="6140208"/>
          </a:xfrm>
        </p:spPr>
        <p:txBody>
          <a:bodyPr vert="horz" lIns="91440" tIns="45720" rIns="91440" bIns="45720" rtlCol="0" anchor="t">
            <a:normAutofit/>
          </a:bodyPr>
          <a:lstStyle/>
          <a:p>
            <a:pPr>
              <a:lnSpc>
                <a:spcPts val="3840"/>
              </a:lnSpc>
              <a:buFont typeface="Wingdings,Sans-Serif" panose="020B0604020202020204" pitchFamily="34" charset="0"/>
              <a:buChar char="Ø"/>
            </a:pPr>
            <a:r>
              <a:rPr lang="en-US" dirty="0">
                <a:cs typeface="Arial"/>
              </a:rPr>
              <a:t>CAPSDAC Support Web Page:</a:t>
            </a:r>
          </a:p>
          <a:p>
            <a:pPr lvl="1">
              <a:lnSpc>
                <a:spcPts val="3840"/>
              </a:lnSpc>
              <a:buFont typeface="Wingdings,Sans-Serif" panose="020B0604020202020204" pitchFamily="34" charset="0"/>
              <a:buChar char="Ø"/>
            </a:pPr>
            <a:r>
              <a:rPr lang="en-US" sz="3200" dirty="0">
                <a:solidFill>
                  <a:schemeClr val="accent4">
                    <a:lumMod val="60000"/>
                    <a:lumOff val="40000"/>
                  </a:schemeClr>
                </a:solidFill>
                <a:cs typeface="Arial"/>
                <a:hlinkClick r:id="rId3" tooltip="CAPSDAC Support Webpage">
                  <a:extLst>
                    <a:ext uri="{A12FA001-AC4F-418D-AE19-62706E023703}">
                      <ahyp:hlinkClr xmlns:ahyp="http://schemas.microsoft.com/office/drawing/2018/hyperlinkcolor" val="tx"/>
                    </a:ext>
                  </a:extLst>
                </a:hlinkClick>
              </a:rPr>
              <a:t>https://www.cde.ca.gov/sp/cd/ci/capsdacsupportlanding.asp</a:t>
            </a:r>
            <a:endParaRPr lang="en-US" sz="3200" dirty="0">
              <a:solidFill>
                <a:schemeClr val="accent4">
                  <a:lumMod val="60000"/>
                  <a:lumOff val="40000"/>
                </a:schemeClr>
              </a:solidFill>
              <a:cs typeface="Arial"/>
            </a:endParaRPr>
          </a:p>
          <a:p>
            <a:pPr>
              <a:lnSpc>
                <a:spcPts val="3840"/>
              </a:lnSpc>
              <a:buFont typeface="Wingdings,Sans-Serif" panose="020B0604020202020204" pitchFamily="34" charset="0"/>
              <a:buChar char="Ø"/>
            </a:pPr>
            <a:r>
              <a:rPr lang="en-US" sz="3600" dirty="0">
                <a:ea typeface="+mn-lt"/>
                <a:cs typeface="+mn-lt"/>
              </a:rPr>
              <a:t>Information on</a:t>
            </a:r>
          </a:p>
          <a:p>
            <a:pPr lvl="1">
              <a:lnSpc>
                <a:spcPts val="3840"/>
              </a:lnSpc>
              <a:buFont typeface="Wingdings,Sans-Serif" panose="020B0604020202020204" pitchFamily="34" charset="0"/>
              <a:buChar char="Ø"/>
            </a:pPr>
            <a:r>
              <a:rPr lang="en-US" sz="3200" dirty="0">
                <a:ea typeface="+mn-lt"/>
                <a:cs typeface="+mn-lt"/>
              </a:rPr>
              <a:t>CAPSDAC User Manual </a:t>
            </a:r>
          </a:p>
          <a:p>
            <a:pPr lvl="1">
              <a:lnSpc>
                <a:spcPts val="3840"/>
              </a:lnSpc>
              <a:buFont typeface="Wingdings,Sans-Serif" panose="020B0604020202020204" pitchFamily="34" charset="0"/>
              <a:buChar char="Ø"/>
            </a:pPr>
            <a:r>
              <a:rPr lang="en-US" sz="3200" dirty="0">
                <a:ea typeface="+mn-lt"/>
                <a:cs typeface="+mn-lt"/>
              </a:rPr>
              <a:t>Reporting Schedule</a:t>
            </a:r>
          </a:p>
          <a:p>
            <a:pPr lvl="1">
              <a:lnSpc>
                <a:spcPts val="3840"/>
              </a:lnSpc>
              <a:buFont typeface="Wingdings,Sans-Serif" panose="020B0604020202020204" pitchFamily="34" charset="0"/>
              <a:buChar char="Ø"/>
            </a:pPr>
            <a:r>
              <a:rPr lang="en-US" sz="3200" dirty="0">
                <a:ea typeface="+mn-lt"/>
                <a:cs typeface="+mn-lt"/>
              </a:rPr>
              <a:t>Data Submission Electronic File Template</a:t>
            </a:r>
          </a:p>
          <a:p>
            <a:pPr lvl="1">
              <a:lnSpc>
                <a:spcPts val="3840"/>
              </a:lnSpc>
              <a:buFont typeface="Wingdings,Sans-Serif" panose="020B0604020202020204" pitchFamily="34" charset="0"/>
              <a:buChar char="Ø"/>
            </a:pPr>
            <a:r>
              <a:rPr lang="en-US" sz="3200" dirty="0">
                <a:ea typeface="+mn-lt"/>
                <a:cs typeface="+mn-lt"/>
              </a:rPr>
              <a:t>CAPSDAC Frequently Asked Questions (FAQs), first batch released on July 3, 2024</a:t>
            </a:r>
          </a:p>
          <a:p>
            <a:pPr lvl="1">
              <a:lnSpc>
                <a:spcPts val="3840"/>
              </a:lnSpc>
              <a:buFont typeface="Wingdings,Sans-Serif" panose="020B0604020202020204" pitchFamily="34" charset="0"/>
              <a:buChar char="Ø"/>
            </a:pPr>
            <a:r>
              <a:rPr lang="en-US" sz="3200" dirty="0">
                <a:ea typeface="+mn-lt"/>
                <a:cs typeface="+mn-lt"/>
              </a:rPr>
              <a:t>CAPSDAC Webinar Slides</a:t>
            </a:r>
          </a:p>
        </p:txBody>
      </p:sp>
      <p:sp>
        <p:nvSpPr>
          <p:cNvPr id="4" name="Slide Number Placeholder 3">
            <a:extLst>
              <a:ext uri="{FF2B5EF4-FFF2-40B4-BE49-F238E27FC236}">
                <a16:creationId xmlns:a16="http://schemas.microsoft.com/office/drawing/2014/main" id="{25730CF4-A593-D84A-2AE9-3ECD97FEC6B5}"/>
              </a:ext>
            </a:extLst>
          </p:cNvPr>
          <p:cNvSpPr>
            <a:spLocks noGrp="1"/>
          </p:cNvSpPr>
          <p:nvPr>
            <p:ph type="sldNum" sz="quarter" idx="10"/>
          </p:nvPr>
        </p:nvSpPr>
        <p:spPr/>
        <p:txBody>
          <a:bodyPr/>
          <a:lstStyle/>
          <a:p>
            <a:fld id="{432ED76D-8188-4B28-B316-CD85396F47B0}" type="slidenum">
              <a:rPr lang="en-US" smtClean="0"/>
              <a:pPr/>
              <a:t>16</a:t>
            </a:fld>
            <a:endParaRPr lang="en-US"/>
          </a:p>
        </p:txBody>
      </p:sp>
    </p:spTree>
    <p:extLst>
      <p:ext uri="{BB962C8B-B14F-4D97-AF65-F5344CB8AC3E}">
        <p14:creationId xmlns:p14="http://schemas.microsoft.com/office/powerpoint/2010/main" val="16559043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612AC6-F2EA-9FB4-FADF-82E53A3D932A}"/>
              </a:ext>
            </a:extLst>
          </p:cNvPr>
          <p:cNvSpPr>
            <a:spLocks noGrp="1"/>
          </p:cNvSpPr>
          <p:nvPr>
            <p:ph type="title"/>
          </p:nvPr>
        </p:nvSpPr>
        <p:spPr>
          <a:xfrm>
            <a:off x="7523621" y="2180408"/>
            <a:ext cx="4515979" cy="1325563"/>
          </a:xfrm>
        </p:spPr>
        <p:txBody>
          <a:bodyPr/>
          <a:lstStyle/>
          <a:p>
            <a:r>
              <a:rPr lang="en-US">
                <a:solidFill>
                  <a:schemeClr val="bg1"/>
                </a:solidFill>
                <a:cs typeface="Arial"/>
              </a:rPr>
              <a:t>Questions and Answers</a:t>
            </a:r>
            <a:endParaRPr lang="en-US"/>
          </a:p>
        </p:txBody>
      </p:sp>
      <p:pic>
        <p:nvPicPr>
          <p:cNvPr id="7" name="Content Placeholder 6" descr="A young child playing with bubbles.">
            <a:extLst>
              <a:ext uri="{FF2B5EF4-FFF2-40B4-BE49-F238E27FC236}">
                <a16:creationId xmlns:a16="http://schemas.microsoft.com/office/drawing/2014/main" id="{4A948A06-C8AA-2E05-CD8D-FC6D1C43E69C}"/>
              </a:ext>
            </a:extLst>
          </p:cNvPr>
          <p:cNvPicPr>
            <a:picLocks noGrp="1" noChangeAspect="1"/>
          </p:cNvPicPr>
          <p:nvPr>
            <p:ph sz="half" idx="1"/>
          </p:nvPr>
        </p:nvPicPr>
        <p:blipFill>
          <a:blip r:embed="rId3">
            <a:extLst>
              <a:ext uri="{28A0092B-C50C-407E-A947-70E740481C1C}">
                <a14:useLocalDpi xmlns:a14="http://schemas.microsoft.com/office/drawing/2010/main" val="0"/>
              </a:ext>
            </a:extLst>
          </a:blip>
          <a:stretch>
            <a:fillRect/>
          </a:stretch>
        </p:blipFill>
        <p:spPr>
          <a:xfrm>
            <a:off x="239833" y="548324"/>
            <a:ext cx="6891027" cy="4589733"/>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4" name="Content Placeholder 3">
            <a:extLst>
              <a:ext uri="{FF2B5EF4-FFF2-40B4-BE49-F238E27FC236}">
                <a16:creationId xmlns:a16="http://schemas.microsoft.com/office/drawing/2014/main" id="{75097999-4ADD-739D-F556-9BEA885AD643}"/>
              </a:ext>
            </a:extLst>
          </p:cNvPr>
          <p:cNvSpPr>
            <a:spLocks noGrp="1"/>
          </p:cNvSpPr>
          <p:nvPr>
            <p:ph sz="half" idx="2"/>
          </p:nvPr>
        </p:nvSpPr>
        <p:spPr>
          <a:xfrm>
            <a:off x="152400" y="5285330"/>
            <a:ext cx="5738950" cy="1024346"/>
          </a:xfrm>
        </p:spPr>
        <p:txBody>
          <a:bodyPr>
            <a:normAutofit/>
          </a:bodyPr>
          <a:lstStyle/>
          <a:p>
            <a:pPr marL="0" indent="0">
              <a:buNone/>
            </a:pPr>
            <a:r>
              <a:rPr lang="en-US" sz="2400">
                <a:ea typeface="+mn-lt"/>
                <a:cs typeface="+mn-lt"/>
              </a:rPr>
              <a:t>Photo Credit: </a:t>
            </a:r>
            <a:r>
              <a:rPr lang="en-US" sz="2400" err="1">
                <a:ea typeface="+mn-lt"/>
                <a:cs typeface="+mn-lt"/>
              </a:rPr>
              <a:t>Kidango</a:t>
            </a:r>
            <a:r>
              <a:rPr lang="en-US" sz="2400">
                <a:ea typeface="+mn-lt"/>
                <a:cs typeface="+mn-lt"/>
              </a:rPr>
              <a:t> </a:t>
            </a:r>
            <a:r>
              <a:rPr lang="en-US" sz="2400" err="1">
                <a:ea typeface="+mn-lt"/>
                <a:cs typeface="+mn-lt"/>
              </a:rPr>
              <a:t>Decoto</a:t>
            </a:r>
            <a:r>
              <a:rPr lang="en-US" sz="2400">
                <a:ea typeface="+mn-lt"/>
                <a:cs typeface="+mn-lt"/>
              </a:rPr>
              <a:t> Center; Union City, CA </a:t>
            </a:r>
          </a:p>
        </p:txBody>
      </p:sp>
      <p:sp>
        <p:nvSpPr>
          <p:cNvPr id="5" name="Slide Number Placeholder 4">
            <a:extLst>
              <a:ext uri="{FF2B5EF4-FFF2-40B4-BE49-F238E27FC236}">
                <a16:creationId xmlns:a16="http://schemas.microsoft.com/office/drawing/2014/main" id="{0DA76D5C-8186-369C-AF48-5C8CCC418779}"/>
              </a:ext>
            </a:extLst>
          </p:cNvPr>
          <p:cNvSpPr>
            <a:spLocks noGrp="1"/>
          </p:cNvSpPr>
          <p:nvPr>
            <p:ph type="sldNum" sz="quarter" idx="10"/>
          </p:nvPr>
        </p:nvSpPr>
        <p:spPr/>
        <p:txBody>
          <a:bodyPr/>
          <a:lstStyle/>
          <a:p>
            <a:fld id="{432ED76D-8188-4B28-B316-CD85396F47B0}" type="slidenum">
              <a:rPr lang="en-US" smtClean="0"/>
              <a:pPr/>
              <a:t>17</a:t>
            </a:fld>
            <a:endParaRPr lang="en-US"/>
          </a:p>
        </p:txBody>
      </p:sp>
    </p:spTree>
    <p:extLst>
      <p:ext uri="{BB962C8B-B14F-4D97-AF65-F5344CB8AC3E}">
        <p14:creationId xmlns:p14="http://schemas.microsoft.com/office/powerpoint/2010/main" val="25420238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7B07F6-86D8-49A7-A2B3-B68534219701}"/>
              </a:ext>
            </a:extLst>
          </p:cNvPr>
          <p:cNvSpPr>
            <a:spLocks noGrp="1"/>
          </p:cNvSpPr>
          <p:nvPr>
            <p:ph type="title"/>
          </p:nvPr>
        </p:nvSpPr>
        <p:spPr/>
        <p:txBody>
          <a:bodyPr/>
          <a:lstStyle/>
          <a:p>
            <a:r>
              <a:rPr lang="en-US" b="1">
                <a:solidFill>
                  <a:schemeClr val="bg1"/>
                </a:solidFill>
                <a:cs typeface="Arial"/>
              </a:rPr>
              <a:t>Thank you!</a:t>
            </a:r>
            <a:endParaRPr lang="en-US">
              <a:solidFill>
                <a:schemeClr val="bg1"/>
              </a:solidFill>
            </a:endParaRPr>
          </a:p>
        </p:txBody>
      </p:sp>
    </p:spTree>
    <p:extLst>
      <p:ext uri="{BB962C8B-B14F-4D97-AF65-F5344CB8AC3E}">
        <p14:creationId xmlns:p14="http://schemas.microsoft.com/office/powerpoint/2010/main" val="26717312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179F66-8B15-A737-333F-5F69CEACEB82}"/>
              </a:ext>
            </a:extLst>
          </p:cNvPr>
          <p:cNvSpPr>
            <a:spLocks noGrp="1"/>
          </p:cNvSpPr>
          <p:nvPr>
            <p:ph type="title"/>
          </p:nvPr>
        </p:nvSpPr>
        <p:spPr>
          <a:xfrm>
            <a:off x="152400" y="139911"/>
            <a:ext cx="11887200" cy="720802"/>
          </a:xfrm>
        </p:spPr>
        <p:txBody>
          <a:bodyPr/>
          <a:lstStyle/>
          <a:p>
            <a:r>
              <a:rPr lang="en-US">
                <a:solidFill>
                  <a:schemeClr val="bg1"/>
                </a:solidFill>
                <a:cs typeface="Arial"/>
              </a:rPr>
              <a:t>Agenda</a:t>
            </a:r>
          </a:p>
        </p:txBody>
      </p:sp>
      <p:sp>
        <p:nvSpPr>
          <p:cNvPr id="3" name="Content Placeholder 2">
            <a:extLst>
              <a:ext uri="{FF2B5EF4-FFF2-40B4-BE49-F238E27FC236}">
                <a16:creationId xmlns:a16="http://schemas.microsoft.com/office/drawing/2014/main" id="{6B7EDEC5-6A77-31EB-B0F1-B8DD632007B5}"/>
              </a:ext>
            </a:extLst>
          </p:cNvPr>
          <p:cNvSpPr>
            <a:spLocks noGrp="1"/>
          </p:cNvSpPr>
          <p:nvPr>
            <p:ph idx="1"/>
          </p:nvPr>
        </p:nvSpPr>
        <p:spPr>
          <a:xfrm>
            <a:off x="771299" y="996928"/>
            <a:ext cx="4564839" cy="4863225"/>
          </a:xfrm>
        </p:spPr>
        <p:txBody>
          <a:bodyPr vert="horz" lIns="91440" tIns="45720" rIns="91440" bIns="45720" rtlCol="0" anchor="t">
            <a:noAutofit/>
          </a:bodyPr>
          <a:lstStyle/>
          <a:p>
            <a:pPr>
              <a:lnSpc>
                <a:spcPct val="100000"/>
              </a:lnSpc>
            </a:pPr>
            <a:r>
              <a:rPr lang="en-US" sz="2800">
                <a:ea typeface="+mn-lt"/>
                <a:cs typeface="+mn-lt"/>
              </a:rPr>
              <a:t>CAPSDAC is Live</a:t>
            </a:r>
            <a:endParaRPr lang="en-US" sz="2800">
              <a:cs typeface="Arial"/>
            </a:endParaRPr>
          </a:p>
          <a:p>
            <a:pPr>
              <a:lnSpc>
                <a:spcPct val="100000"/>
              </a:lnSpc>
            </a:pPr>
            <a:r>
              <a:rPr lang="en-US" sz="2800">
                <a:ea typeface="+mn-lt"/>
                <a:cs typeface="+mn-lt"/>
              </a:rPr>
              <a:t>Account Management</a:t>
            </a:r>
          </a:p>
          <a:p>
            <a:pPr>
              <a:lnSpc>
                <a:spcPct val="100000"/>
              </a:lnSpc>
            </a:pPr>
            <a:r>
              <a:rPr lang="en-US" sz="2800">
                <a:ea typeface="+mn-lt"/>
                <a:cs typeface="+mn-lt"/>
              </a:rPr>
              <a:t>Community Colleges Reminder</a:t>
            </a:r>
            <a:endParaRPr lang="en-US" sz="2800">
              <a:cs typeface="Arial" panose="020B0604020202020204"/>
            </a:endParaRPr>
          </a:p>
          <a:p>
            <a:pPr>
              <a:lnSpc>
                <a:spcPct val="100000"/>
              </a:lnSpc>
            </a:pPr>
            <a:r>
              <a:rPr lang="en-US" sz="2800">
                <a:cs typeface="Arial" panose="020B0604020202020204"/>
              </a:rPr>
              <a:t>Data Systems and Programs Data Submission Visual</a:t>
            </a:r>
          </a:p>
          <a:p>
            <a:pPr>
              <a:lnSpc>
                <a:spcPct val="100000"/>
              </a:lnSpc>
            </a:pPr>
            <a:r>
              <a:rPr lang="en-US" sz="2800">
                <a:ea typeface="+mn-lt"/>
                <a:cs typeface="+mn-lt"/>
              </a:rPr>
              <a:t>Data Systems' Timelines</a:t>
            </a:r>
          </a:p>
          <a:p>
            <a:pPr>
              <a:lnSpc>
                <a:spcPct val="100000"/>
              </a:lnSpc>
            </a:pPr>
            <a:r>
              <a:rPr lang="en-US" sz="2800">
                <a:ea typeface="+mn-lt"/>
                <a:cs typeface="+mn-lt"/>
              </a:rPr>
              <a:t>CAPSDAC New Language Codes</a:t>
            </a:r>
          </a:p>
        </p:txBody>
      </p:sp>
      <p:sp>
        <p:nvSpPr>
          <p:cNvPr id="6" name="Content Placeholder 2">
            <a:extLst>
              <a:ext uri="{FF2B5EF4-FFF2-40B4-BE49-F238E27FC236}">
                <a16:creationId xmlns:a16="http://schemas.microsoft.com/office/drawing/2014/main" id="{E5AE225E-AAE4-1861-FCCA-591B2BD85C33}"/>
              </a:ext>
            </a:extLst>
          </p:cNvPr>
          <p:cNvSpPr txBox="1">
            <a:spLocks/>
          </p:cNvSpPr>
          <p:nvPr/>
        </p:nvSpPr>
        <p:spPr>
          <a:xfrm>
            <a:off x="6257699" y="1005554"/>
            <a:ext cx="4564839" cy="4863225"/>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bg1"/>
                </a:solidFill>
                <a:latin typeface="+mn-lt"/>
                <a:ea typeface="+mn-ea"/>
                <a:cs typeface="+mn-cs"/>
              </a:defRPr>
            </a:lvl2pPr>
            <a:lvl3pPr marL="1257300" indent="-342900" algn="l" defTabSz="914400" rtl="0" eaLnBrk="1" latinLnBrk="0" hangingPunct="1">
              <a:lnSpc>
                <a:spcPct val="90000"/>
              </a:lnSpc>
              <a:spcBef>
                <a:spcPts val="500"/>
              </a:spcBef>
              <a:buFont typeface="Courier New" panose="02070309020205020404" pitchFamily="49" charset="0"/>
              <a:buChar char="o"/>
              <a:defRPr sz="2800" kern="1200">
                <a:solidFill>
                  <a:schemeClr val="tx1"/>
                </a:solidFill>
                <a:latin typeface="+mn-lt"/>
                <a:ea typeface="+mn-ea"/>
                <a:cs typeface="+mn-cs"/>
              </a:defRPr>
            </a:lvl3pPr>
            <a:lvl4pPr marL="1828800" indent="-457200" algn="l" defTabSz="914400" rtl="0" eaLnBrk="1" latinLnBrk="0" hangingPunct="1">
              <a:lnSpc>
                <a:spcPct val="90000"/>
              </a:lnSpc>
              <a:spcBef>
                <a:spcPts val="500"/>
              </a:spcBef>
              <a:buFont typeface="Wingdings" panose="05000000000000000000" pitchFamily="2" charset="2"/>
              <a:buChar char="§"/>
              <a:defRPr sz="2600" kern="1200">
                <a:solidFill>
                  <a:schemeClr val="tx1"/>
                </a:solidFill>
                <a:latin typeface="+mn-lt"/>
                <a:ea typeface="+mn-ea"/>
                <a:cs typeface="+mn-cs"/>
              </a:defRPr>
            </a:lvl4pPr>
            <a:lvl5pPr marL="2171700" indent="-342900" algn="l" defTabSz="914400" rtl="0" eaLnBrk="1" latinLnBrk="0" hangingPunct="1">
              <a:lnSpc>
                <a:spcPct val="90000"/>
              </a:lnSpc>
              <a:spcBef>
                <a:spcPts val="500"/>
              </a:spcBef>
              <a:buFont typeface="Wingdings" panose="05000000000000000000" pitchFamily="2" charset="2"/>
              <a:buChar char="v"/>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pPr>
            <a:r>
              <a:rPr lang="en-US" sz="2800">
                <a:ea typeface="+mn-lt"/>
                <a:cs typeface="+mn-lt"/>
              </a:rPr>
              <a:t>CAPSDAC Data Submission Information Survey Results</a:t>
            </a:r>
            <a:endParaRPr lang="en-US"/>
          </a:p>
          <a:p>
            <a:pPr>
              <a:lnSpc>
                <a:spcPct val="100000"/>
              </a:lnSpc>
            </a:pPr>
            <a:r>
              <a:rPr lang="en-US" sz="2800">
                <a:ea typeface="+mn-lt"/>
                <a:cs typeface="+mn-lt"/>
              </a:rPr>
              <a:t>Upcoming Office Hours and Future Webinars</a:t>
            </a:r>
          </a:p>
          <a:p>
            <a:pPr>
              <a:lnSpc>
                <a:spcPct val="100000"/>
              </a:lnSpc>
            </a:pPr>
            <a:r>
              <a:rPr lang="en-US" sz="2800">
                <a:ea typeface="+mn-lt"/>
                <a:cs typeface="+mn-lt"/>
              </a:rPr>
              <a:t>CAPSDAC Resources</a:t>
            </a:r>
          </a:p>
          <a:p>
            <a:pPr>
              <a:lnSpc>
                <a:spcPct val="100000"/>
              </a:lnSpc>
            </a:pPr>
            <a:r>
              <a:rPr lang="en-US" sz="2800">
                <a:ea typeface="+mn-lt"/>
                <a:cs typeface="+mn-lt"/>
              </a:rPr>
              <a:t>Question and Answer</a:t>
            </a:r>
            <a:endParaRPr lang="en-US" sz="2800">
              <a:cs typeface="Arial" panose="020B0604020202020204"/>
            </a:endParaRPr>
          </a:p>
          <a:p>
            <a:pPr>
              <a:lnSpc>
                <a:spcPct val="100000"/>
              </a:lnSpc>
            </a:pPr>
            <a:r>
              <a:rPr lang="en-US" sz="2800">
                <a:cs typeface="Arial" panose="020B0604020202020204"/>
              </a:rPr>
              <a:t>Contact Information</a:t>
            </a:r>
          </a:p>
        </p:txBody>
      </p:sp>
      <p:sp>
        <p:nvSpPr>
          <p:cNvPr id="4" name="Slide Number Placeholder 3">
            <a:extLst>
              <a:ext uri="{FF2B5EF4-FFF2-40B4-BE49-F238E27FC236}">
                <a16:creationId xmlns:a16="http://schemas.microsoft.com/office/drawing/2014/main" id="{25730CF4-A593-D84A-2AE9-3ECD97FEC6B5}"/>
              </a:ext>
            </a:extLst>
          </p:cNvPr>
          <p:cNvSpPr>
            <a:spLocks noGrp="1"/>
          </p:cNvSpPr>
          <p:nvPr>
            <p:ph type="sldNum" sz="quarter" idx="10"/>
          </p:nvPr>
        </p:nvSpPr>
        <p:spPr/>
        <p:txBody>
          <a:bodyPr/>
          <a:lstStyle/>
          <a:p>
            <a:fld id="{432ED76D-8188-4B28-B316-CD85396F47B0}" type="slidenum">
              <a:rPr lang="en-US" smtClean="0"/>
              <a:pPr/>
              <a:t>2</a:t>
            </a:fld>
            <a:endParaRPr lang="en-US"/>
          </a:p>
        </p:txBody>
      </p:sp>
    </p:spTree>
    <p:extLst>
      <p:ext uri="{BB962C8B-B14F-4D97-AF65-F5344CB8AC3E}">
        <p14:creationId xmlns:p14="http://schemas.microsoft.com/office/powerpoint/2010/main" val="27437006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B6F871-29BC-9F0B-D1EC-12070DD87BA2}"/>
              </a:ext>
            </a:extLst>
          </p:cNvPr>
          <p:cNvSpPr>
            <a:spLocks noGrp="1"/>
          </p:cNvSpPr>
          <p:nvPr>
            <p:ph type="title"/>
          </p:nvPr>
        </p:nvSpPr>
        <p:spPr>
          <a:xfrm>
            <a:off x="152400" y="-1820"/>
            <a:ext cx="11887200" cy="1325563"/>
          </a:xfrm>
        </p:spPr>
        <p:txBody>
          <a:bodyPr/>
          <a:lstStyle/>
          <a:p>
            <a:r>
              <a:rPr lang="en-US">
                <a:solidFill>
                  <a:schemeClr val="bg1"/>
                </a:solidFill>
                <a:cs typeface="Arial"/>
              </a:rPr>
              <a:t>CAPSDAC is Live</a:t>
            </a:r>
          </a:p>
        </p:txBody>
      </p:sp>
      <p:sp>
        <p:nvSpPr>
          <p:cNvPr id="3" name="Content Placeholder 2">
            <a:extLst>
              <a:ext uri="{FF2B5EF4-FFF2-40B4-BE49-F238E27FC236}">
                <a16:creationId xmlns:a16="http://schemas.microsoft.com/office/drawing/2014/main" id="{9AFD5051-8C6F-D15B-A523-5C28009DD488}"/>
              </a:ext>
            </a:extLst>
          </p:cNvPr>
          <p:cNvSpPr>
            <a:spLocks noGrp="1"/>
          </p:cNvSpPr>
          <p:nvPr>
            <p:ph idx="1"/>
          </p:nvPr>
        </p:nvSpPr>
        <p:spPr>
          <a:xfrm>
            <a:off x="155108" y="1030032"/>
            <a:ext cx="11887200" cy="5139374"/>
          </a:xfrm>
        </p:spPr>
        <p:txBody>
          <a:bodyPr vert="horz" lIns="91440" tIns="45720" rIns="91440" bIns="45720" rtlCol="0" anchor="t">
            <a:normAutofit fontScale="92500" lnSpcReduction="10000"/>
          </a:bodyPr>
          <a:lstStyle/>
          <a:p>
            <a:pPr marL="0" indent="0" algn="ctr">
              <a:buNone/>
            </a:pPr>
            <a:r>
              <a:rPr lang="en-US" sz="3600" b="1" dirty="0">
                <a:cs typeface="Arial"/>
              </a:rPr>
              <a:t>Web address: </a:t>
            </a:r>
            <a:r>
              <a:rPr lang="en-US" sz="3600" dirty="0">
                <a:solidFill>
                  <a:schemeClr val="accent4">
                    <a:lumMod val="60000"/>
                    <a:lumOff val="40000"/>
                  </a:schemeClr>
                </a:solidFill>
                <a:cs typeface="Arial"/>
                <a:hlinkClick r:id="rId3" tooltip="CAPSDAC Online Portal">
                  <a:extLst>
                    <a:ext uri="{A12FA001-AC4F-418D-AE19-62706E023703}">
                      <ahyp:hlinkClr xmlns:ahyp="http://schemas.microsoft.com/office/drawing/2018/hyperlinkcolor" val="tx"/>
                    </a:ext>
                  </a:extLst>
                </a:hlinkClick>
              </a:rPr>
              <a:t>www.capsdac.org</a:t>
            </a:r>
            <a:endParaRPr lang="en-US" sz="3600" dirty="0">
              <a:solidFill>
                <a:schemeClr val="accent4">
                  <a:lumMod val="60000"/>
                  <a:lumOff val="40000"/>
                </a:schemeClr>
              </a:solidFill>
              <a:cs typeface="Arial"/>
            </a:endParaRPr>
          </a:p>
          <a:p>
            <a:r>
              <a:rPr lang="en-US" dirty="0">
                <a:cs typeface="Arial"/>
              </a:rPr>
              <a:t>CAPSDAC was launched on July 1, 2024 pursuant to Assembly Bill (AB) 22, </a:t>
            </a:r>
            <a:r>
              <a:rPr lang="en-US" i="1" dirty="0">
                <a:cs typeface="Arial"/>
              </a:rPr>
              <a:t>Education Code (EC) </a:t>
            </a:r>
            <a:r>
              <a:rPr lang="en-US" dirty="0">
                <a:cs typeface="Arial"/>
              </a:rPr>
              <a:t>Section 60910.</a:t>
            </a:r>
          </a:p>
          <a:p>
            <a:r>
              <a:rPr lang="en-US" dirty="0">
                <a:cs typeface="Arial"/>
              </a:rPr>
              <a:t>Each California State Preschool Programs (CSPP) contracted local educational agency (LEA) should have received two login accounts:</a:t>
            </a:r>
          </a:p>
          <a:p>
            <a:pPr lvl="1">
              <a:buFont typeface="Wingdings" panose="020B0604020202020204" pitchFamily="34" charset="0"/>
              <a:buChar char="§"/>
            </a:pPr>
            <a:r>
              <a:rPr lang="en-US" dirty="0">
                <a:cs typeface="Arial"/>
              </a:rPr>
              <a:t>Program director</a:t>
            </a:r>
          </a:p>
          <a:p>
            <a:pPr lvl="1">
              <a:buFont typeface="Wingdings" panose="020B0604020202020204" pitchFamily="34" charset="0"/>
              <a:buChar char="§"/>
            </a:pPr>
            <a:r>
              <a:rPr lang="en-US" dirty="0">
                <a:cs typeface="Arial"/>
              </a:rPr>
              <a:t>Executive director</a:t>
            </a:r>
            <a:endParaRPr lang="en-US" dirty="0"/>
          </a:p>
          <a:p>
            <a:r>
              <a:rPr lang="en-US" dirty="0">
                <a:cs typeface="Arial"/>
              </a:rPr>
              <a:t>If you are a program director or executive director and have not received the account notification, please contact us.</a:t>
            </a:r>
          </a:p>
          <a:p>
            <a:r>
              <a:rPr lang="en-US" dirty="0">
                <a:cs typeface="Arial"/>
              </a:rPr>
              <a:t>If you are a CAPSDAC user needing an account, please contact your agency program director or executive director.</a:t>
            </a:r>
          </a:p>
        </p:txBody>
      </p:sp>
      <p:sp>
        <p:nvSpPr>
          <p:cNvPr id="4" name="Slide Number Placeholder 3">
            <a:extLst>
              <a:ext uri="{FF2B5EF4-FFF2-40B4-BE49-F238E27FC236}">
                <a16:creationId xmlns:a16="http://schemas.microsoft.com/office/drawing/2014/main" id="{2398E4E1-1968-BF56-43A2-C4F8BA1996E7}"/>
              </a:ext>
            </a:extLst>
          </p:cNvPr>
          <p:cNvSpPr>
            <a:spLocks noGrp="1"/>
          </p:cNvSpPr>
          <p:nvPr>
            <p:ph type="sldNum" sz="quarter" idx="10"/>
          </p:nvPr>
        </p:nvSpPr>
        <p:spPr/>
        <p:txBody>
          <a:bodyPr/>
          <a:lstStyle/>
          <a:p>
            <a:fld id="{432ED76D-8188-4B28-B316-CD85396F47B0}" type="slidenum">
              <a:rPr lang="en-US" smtClean="0"/>
              <a:pPr/>
              <a:t>3</a:t>
            </a:fld>
            <a:endParaRPr lang="en-US"/>
          </a:p>
        </p:txBody>
      </p:sp>
    </p:spTree>
    <p:extLst>
      <p:ext uri="{BB962C8B-B14F-4D97-AF65-F5344CB8AC3E}">
        <p14:creationId xmlns:p14="http://schemas.microsoft.com/office/powerpoint/2010/main" val="26540598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179F66-8B15-A737-333F-5F69CEACEB82}"/>
              </a:ext>
            </a:extLst>
          </p:cNvPr>
          <p:cNvSpPr>
            <a:spLocks noGrp="1"/>
          </p:cNvSpPr>
          <p:nvPr>
            <p:ph type="title"/>
          </p:nvPr>
        </p:nvSpPr>
        <p:spPr>
          <a:xfrm>
            <a:off x="152400" y="104994"/>
            <a:ext cx="11887200" cy="1325563"/>
          </a:xfrm>
        </p:spPr>
        <p:txBody>
          <a:bodyPr/>
          <a:lstStyle/>
          <a:p>
            <a:r>
              <a:rPr lang="en-US">
                <a:solidFill>
                  <a:schemeClr val="bg1"/>
                </a:solidFill>
                <a:cs typeface="Arial"/>
              </a:rPr>
              <a:t>Account Management</a:t>
            </a:r>
          </a:p>
        </p:txBody>
      </p:sp>
      <p:sp>
        <p:nvSpPr>
          <p:cNvPr id="3" name="Content Placeholder 2">
            <a:extLst>
              <a:ext uri="{FF2B5EF4-FFF2-40B4-BE49-F238E27FC236}">
                <a16:creationId xmlns:a16="http://schemas.microsoft.com/office/drawing/2014/main" id="{6B7EDEC5-6A77-31EB-B0F1-B8DD632007B5}"/>
              </a:ext>
            </a:extLst>
          </p:cNvPr>
          <p:cNvSpPr>
            <a:spLocks noGrp="1"/>
          </p:cNvSpPr>
          <p:nvPr>
            <p:ph idx="1"/>
          </p:nvPr>
        </p:nvSpPr>
        <p:spPr>
          <a:xfrm>
            <a:off x="570016" y="1193191"/>
            <a:ext cx="11034650" cy="4863225"/>
          </a:xfrm>
        </p:spPr>
        <p:txBody>
          <a:bodyPr vert="horz" lIns="91440" tIns="45720" rIns="91440" bIns="45720" rtlCol="0" anchor="t">
            <a:normAutofit/>
          </a:bodyPr>
          <a:lstStyle/>
          <a:p>
            <a:pPr>
              <a:lnSpc>
                <a:spcPct val="150000"/>
              </a:lnSpc>
            </a:pPr>
            <a:r>
              <a:rPr lang="en-US" sz="2800" dirty="0">
                <a:ea typeface="+mn-lt"/>
                <a:cs typeface="+mn-lt"/>
              </a:rPr>
              <a:t>Two types of accounts</a:t>
            </a:r>
          </a:p>
          <a:p>
            <a:pPr lvl="1">
              <a:lnSpc>
                <a:spcPct val="150000"/>
              </a:lnSpc>
              <a:buFont typeface="Wingdings" panose="020B0604020202020204" pitchFamily="34" charset="0"/>
              <a:buChar char="§"/>
            </a:pPr>
            <a:r>
              <a:rPr lang="en-US" sz="2400" dirty="0">
                <a:ea typeface="+mn-lt"/>
                <a:cs typeface="+mn-lt"/>
              </a:rPr>
              <a:t>LEA Admin: Can create, edit, and deactivate accounts within the agency</a:t>
            </a:r>
          </a:p>
          <a:p>
            <a:pPr lvl="1">
              <a:lnSpc>
                <a:spcPct val="150000"/>
              </a:lnSpc>
              <a:buFont typeface="Wingdings" panose="020B0604020202020204" pitchFamily="34" charset="0"/>
              <a:buChar char="§"/>
            </a:pPr>
            <a:r>
              <a:rPr lang="en-US" sz="2400" dirty="0">
                <a:ea typeface="+mn-lt"/>
                <a:cs typeface="+mn-lt"/>
              </a:rPr>
              <a:t>App User: Cannot create, edit, or deactivate accounts within the agency</a:t>
            </a:r>
          </a:p>
          <a:p>
            <a:pPr>
              <a:lnSpc>
                <a:spcPct val="150000"/>
              </a:lnSpc>
            </a:pPr>
            <a:r>
              <a:rPr lang="en-US" sz="2800" dirty="0">
                <a:ea typeface="+mn-lt"/>
                <a:cs typeface="+mn-lt"/>
              </a:rPr>
              <a:t>All program directors and executive directors are given an LEA Admin account</a:t>
            </a:r>
            <a:endParaRPr lang="en-US" dirty="0">
              <a:cs typeface="Arial" panose="020B0604020202020204"/>
            </a:endParaRPr>
          </a:p>
          <a:p>
            <a:pPr lvl="1">
              <a:lnSpc>
                <a:spcPct val="150000"/>
              </a:lnSpc>
              <a:buFont typeface="Wingdings" panose="020B0604020202020204" pitchFamily="34" charset="0"/>
              <a:buChar char="§"/>
            </a:pPr>
            <a:r>
              <a:rPr lang="en-US" sz="2400" dirty="0">
                <a:cs typeface="Arial" panose="020B0604020202020204"/>
              </a:rPr>
              <a:t>It is up to the local agency to decide who should have what level of account privilege. </a:t>
            </a:r>
            <a:endParaRPr lang="en-US" sz="2800" dirty="0">
              <a:cs typeface="Arial" panose="020B0604020202020204"/>
            </a:endParaRPr>
          </a:p>
        </p:txBody>
      </p:sp>
      <p:sp>
        <p:nvSpPr>
          <p:cNvPr id="4" name="Slide Number Placeholder 3">
            <a:extLst>
              <a:ext uri="{FF2B5EF4-FFF2-40B4-BE49-F238E27FC236}">
                <a16:creationId xmlns:a16="http://schemas.microsoft.com/office/drawing/2014/main" id="{25730CF4-A593-D84A-2AE9-3ECD97FEC6B5}"/>
              </a:ext>
            </a:extLst>
          </p:cNvPr>
          <p:cNvSpPr>
            <a:spLocks noGrp="1"/>
          </p:cNvSpPr>
          <p:nvPr>
            <p:ph type="sldNum" sz="quarter" idx="10"/>
          </p:nvPr>
        </p:nvSpPr>
        <p:spPr/>
        <p:txBody>
          <a:bodyPr/>
          <a:lstStyle/>
          <a:p>
            <a:fld id="{432ED76D-8188-4B28-B316-CD85396F47B0}" type="slidenum">
              <a:rPr lang="en-US" smtClean="0"/>
              <a:pPr/>
              <a:t>4</a:t>
            </a:fld>
            <a:endParaRPr lang="en-US"/>
          </a:p>
        </p:txBody>
      </p:sp>
    </p:spTree>
    <p:extLst>
      <p:ext uri="{BB962C8B-B14F-4D97-AF65-F5344CB8AC3E}">
        <p14:creationId xmlns:p14="http://schemas.microsoft.com/office/powerpoint/2010/main" val="36249511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179F66-8B15-A737-333F-5F69CEACEB82}"/>
              </a:ext>
            </a:extLst>
          </p:cNvPr>
          <p:cNvSpPr>
            <a:spLocks noGrp="1"/>
          </p:cNvSpPr>
          <p:nvPr>
            <p:ph type="title"/>
          </p:nvPr>
        </p:nvSpPr>
        <p:spPr>
          <a:xfrm>
            <a:off x="152400" y="104994"/>
            <a:ext cx="11887200" cy="1325563"/>
          </a:xfrm>
        </p:spPr>
        <p:txBody>
          <a:bodyPr/>
          <a:lstStyle/>
          <a:p>
            <a:r>
              <a:rPr lang="en-US">
                <a:solidFill>
                  <a:schemeClr val="bg1"/>
                </a:solidFill>
                <a:cs typeface="Arial"/>
              </a:rPr>
              <a:t>Community Colleges Reminder</a:t>
            </a:r>
          </a:p>
        </p:txBody>
      </p:sp>
      <p:sp>
        <p:nvSpPr>
          <p:cNvPr id="3" name="Content Placeholder 2">
            <a:extLst>
              <a:ext uri="{FF2B5EF4-FFF2-40B4-BE49-F238E27FC236}">
                <a16:creationId xmlns:a16="http://schemas.microsoft.com/office/drawing/2014/main" id="{6B7EDEC5-6A77-31EB-B0F1-B8DD632007B5}"/>
              </a:ext>
            </a:extLst>
          </p:cNvPr>
          <p:cNvSpPr>
            <a:spLocks noGrp="1"/>
          </p:cNvSpPr>
          <p:nvPr>
            <p:ph idx="1"/>
          </p:nvPr>
        </p:nvSpPr>
        <p:spPr>
          <a:xfrm>
            <a:off x="566530" y="1148368"/>
            <a:ext cx="11062253" cy="5141209"/>
          </a:xfrm>
        </p:spPr>
        <p:txBody>
          <a:bodyPr vert="horz" lIns="91440" tIns="45720" rIns="91440" bIns="45720" rtlCol="0" anchor="t">
            <a:normAutofit fontScale="92500" lnSpcReduction="20000"/>
          </a:bodyPr>
          <a:lstStyle/>
          <a:p>
            <a:pPr>
              <a:lnSpc>
                <a:spcPct val="135000"/>
              </a:lnSpc>
              <a:spcBef>
                <a:spcPts val="1200"/>
              </a:spcBef>
            </a:pPr>
            <a:r>
              <a:rPr lang="en-US" sz="2800" dirty="0">
                <a:ea typeface="+mn-lt"/>
                <a:cs typeface="+mn-lt"/>
              </a:rPr>
              <a:t>Reminder: Community colleges will continue using the Child Development Management Information System (CDMIS) and Preschool Language Information System (PLIS) Data Submission instead of transitioning to the California Preschool Data Collection (CAPSDAC) System. </a:t>
            </a:r>
            <a:endParaRPr lang="en-US" dirty="0">
              <a:ea typeface="+mn-lt"/>
              <a:cs typeface="+mn-lt"/>
            </a:endParaRPr>
          </a:p>
          <a:p>
            <a:pPr>
              <a:lnSpc>
                <a:spcPct val="135000"/>
              </a:lnSpc>
              <a:spcBef>
                <a:spcPts val="1200"/>
              </a:spcBef>
            </a:pPr>
            <a:r>
              <a:rPr lang="en-US" sz="2800" dirty="0">
                <a:ea typeface="+mn-lt"/>
                <a:cs typeface="+mn-lt"/>
              </a:rPr>
              <a:t>Although community colleges are considered LEAs under </a:t>
            </a:r>
            <a:r>
              <a:rPr lang="en-US" sz="2800" i="1" dirty="0">
                <a:ea typeface="+mn-lt"/>
                <a:cs typeface="+mn-lt"/>
              </a:rPr>
              <a:t>EC</a:t>
            </a:r>
            <a:r>
              <a:rPr lang="en-US" sz="2800" dirty="0">
                <a:ea typeface="+mn-lt"/>
                <a:cs typeface="+mn-lt"/>
              </a:rPr>
              <a:t> Section 8205 for CSPPs, the CDE has determined they are exempt from submitting CSPP data to CAPSDAC. This decision aligns with the legislative intent of Assembly Bill 22, focusing on developing a longitudinal data system for students enrolled in CSPP.</a:t>
            </a:r>
          </a:p>
        </p:txBody>
      </p:sp>
      <p:sp>
        <p:nvSpPr>
          <p:cNvPr id="4" name="Slide Number Placeholder 3">
            <a:extLst>
              <a:ext uri="{FF2B5EF4-FFF2-40B4-BE49-F238E27FC236}">
                <a16:creationId xmlns:a16="http://schemas.microsoft.com/office/drawing/2014/main" id="{25730CF4-A593-D84A-2AE9-3ECD97FEC6B5}"/>
              </a:ext>
            </a:extLst>
          </p:cNvPr>
          <p:cNvSpPr>
            <a:spLocks noGrp="1"/>
          </p:cNvSpPr>
          <p:nvPr>
            <p:ph type="sldNum" sz="quarter" idx="10"/>
          </p:nvPr>
        </p:nvSpPr>
        <p:spPr/>
        <p:txBody>
          <a:bodyPr/>
          <a:lstStyle/>
          <a:p>
            <a:fld id="{432ED76D-8188-4B28-B316-CD85396F47B0}" type="slidenum">
              <a:rPr lang="en-US" smtClean="0"/>
              <a:pPr/>
              <a:t>5</a:t>
            </a:fld>
            <a:endParaRPr lang="en-US"/>
          </a:p>
        </p:txBody>
      </p:sp>
    </p:spTree>
    <p:extLst>
      <p:ext uri="{BB962C8B-B14F-4D97-AF65-F5344CB8AC3E}">
        <p14:creationId xmlns:p14="http://schemas.microsoft.com/office/powerpoint/2010/main" val="30631476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179F66-8B15-A737-333F-5F69CEACEB82}"/>
              </a:ext>
            </a:extLst>
          </p:cNvPr>
          <p:cNvSpPr>
            <a:spLocks noGrp="1"/>
          </p:cNvSpPr>
          <p:nvPr>
            <p:ph type="title"/>
          </p:nvPr>
        </p:nvSpPr>
        <p:spPr>
          <a:xfrm>
            <a:off x="152400" y="-18270"/>
            <a:ext cx="11887200" cy="719954"/>
          </a:xfrm>
        </p:spPr>
        <p:txBody>
          <a:bodyPr>
            <a:normAutofit fontScale="90000"/>
          </a:bodyPr>
          <a:lstStyle/>
          <a:p>
            <a:r>
              <a:rPr lang="en-US" dirty="0">
                <a:solidFill>
                  <a:schemeClr val="bg1"/>
                </a:solidFill>
                <a:cs typeface="Arial"/>
              </a:rPr>
              <a:t>Data Systems and Programs Data Submission Visual (1)</a:t>
            </a:r>
            <a:endParaRPr lang="en-US" dirty="0">
              <a:solidFill>
                <a:schemeClr val="bg1"/>
              </a:solidFill>
            </a:endParaRPr>
          </a:p>
        </p:txBody>
      </p:sp>
      <p:graphicFrame>
        <p:nvGraphicFramePr>
          <p:cNvPr id="5" name="Content Placeholder 4" descr="This table lists the early education data systems, the early education program types, the start or end date, the contractors who would submit data and the frequency of data submission.">
            <a:extLst>
              <a:ext uri="{FF2B5EF4-FFF2-40B4-BE49-F238E27FC236}">
                <a16:creationId xmlns:a16="http://schemas.microsoft.com/office/drawing/2014/main" id="{69FD1F95-AEB9-BF43-59D1-F1F999349EF2}"/>
              </a:ext>
            </a:extLst>
          </p:cNvPr>
          <p:cNvGraphicFramePr>
            <a:graphicFrameLocks noGrp="1"/>
          </p:cNvGraphicFramePr>
          <p:nvPr>
            <p:ph idx="1"/>
            <p:extLst>
              <p:ext uri="{D42A27DB-BD31-4B8C-83A1-F6EECF244321}">
                <p14:modId xmlns:p14="http://schemas.microsoft.com/office/powerpoint/2010/main" val="2963526405"/>
              </p:ext>
            </p:extLst>
          </p:nvPr>
        </p:nvGraphicFramePr>
        <p:xfrm>
          <a:off x="72571" y="653142"/>
          <a:ext cx="12097536" cy="5303520"/>
        </p:xfrm>
        <a:graphic>
          <a:graphicData uri="http://schemas.openxmlformats.org/drawingml/2006/table">
            <a:tbl>
              <a:tblPr firstRow="1" bandRow="1">
                <a:tableStyleId>{5C22544A-7EE6-4342-B048-85BDC9FD1C3A}</a:tableStyleId>
              </a:tblPr>
              <a:tblGrid>
                <a:gridCol w="1703066">
                  <a:extLst>
                    <a:ext uri="{9D8B030D-6E8A-4147-A177-3AD203B41FA5}">
                      <a16:colId xmlns:a16="http://schemas.microsoft.com/office/drawing/2014/main" val="3127931037"/>
                    </a:ext>
                  </a:extLst>
                </a:gridCol>
                <a:gridCol w="3476847">
                  <a:extLst>
                    <a:ext uri="{9D8B030D-6E8A-4147-A177-3AD203B41FA5}">
                      <a16:colId xmlns:a16="http://schemas.microsoft.com/office/drawing/2014/main" val="2897575636"/>
                    </a:ext>
                  </a:extLst>
                </a:gridCol>
                <a:gridCol w="5167423">
                  <a:extLst>
                    <a:ext uri="{9D8B030D-6E8A-4147-A177-3AD203B41FA5}">
                      <a16:colId xmlns:a16="http://schemas.microsoft.com/office/drawing/2014/main" val="1424368793"/>
                    </a:ext>
                  </a:extLst>
                </a:gridCol>
                <a:gridCol w="1750200">
                  <a:extLst>
                    <a:ext uri="{9D8B030D-6E8A-4147-A177-3AD203B41FA5}">
                      <a16:colId xmlns:a16="http://schemas.microsoft.com/office/drawing/2014/main" val="538260545"/>
                    </a:ext>
                  </a:extLst>
                </a:gridCol>
              </a:tblGrid>
              <a:tr h="644030">
                <a:tc>
                  <a:txBody>
                    <a:bodyPr/>
                    <a:lstStyle/>
                    <a:p>
                      <a:r>
                        <a:rPr lang="en-US" sz="2200" dirty="0"/>
                        <a:t>Data System</a:t>
                      </a:r>
                    </a:p>
                  </a:txBody>
                  <a:tcPr/>
                </a:tc>
                <a:tc>
                  <a:txBody>
                    <a:bodyPr/>
                    <a:lstStyle/>
                    <a:p>
                      <a:r>
                        <a:rPr lang="en-US" sz="2200"/>
                        <a:t>Program Type</a:t>
                      </a:r>
                    </a:p>
                    <a:p>
                      <a:r>
                        <a:rPr lang="en-US" sz="2200"/>
                        <a:t>Start/End Date</a:t>
                      </a:r>
                    </a:p>
                  </a:txBody>
                  <a:tcPr/>
                </a:tc>
                <a:tc>
                  <a:txBody>
                    <a:bodyPr/>
                    <a:lstStyle/>
                    <a:p>
                      <a:r>
                        <a:rPr lang="en-US" sz="2200"/>
                        <a:t>Contractors to Submit Data</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200"/>
                        <a:t>Frequency</a:t>
                      </a:r>
                    </a:p>
                  </a:txBody>
                  <a:tcPr/>
                </a:tc>
                <a:extLst>
                  <a:ext uri="{0D108BD9-81ED-4DB2-BD59-A6C34878D82A}">
                    <a16:rowId xmlns:a16="http://schemas.microsoft.com/office/drawing/2014/main" val="3937494267"/>
                  </a:ext>
                </a:extLst>
              </a:tr>
              <a:tr h="1175657">
                <a:tc>
                  <a:txBody>
                    <a:bodyPr/>
                    <a:lstStyle/>
                    <a:p>
                      <a:r>
                        <a:rPr lang="en-US" sz="2200">
                          <a:solidFill>
                            <a:schemeClr val="tx2"/>
                          </a:solidFill>
                        </a:rPr>
                        <a:t>CAPSDAC</a:t>
                      </a:r>
                    </a:p>
                  </a:txBody>
                  <a:tcPr/>
                </a:tc>
                <a:tc>
                  <a:txBody>
                    <a:bodyPr/>
                    <a:lstStyle/>
                    <a:p>
                      <a:pPr marL="0" indent="0">
                        <a:buNone/>
                      </a:pPr>
                      <a:r>
                        <a:rPr lang="en-US" sz="2200">
                          <a:solidFill>
                            <a:schemeClr val="tx2"/>
                          </a:solidFill>
                        </a:rPr>
                        <a:t>CSPP.</a:t>
                      </a:r>
                      <a:endParaRPr lang="en-US" sz="2200"/>
                    </a:p>
                    <a:p>
                      <a:pPr marL="0" lvl="0" indent="0">
                        <a:buNone/>
                      </a:pPr>
                      <a:r>
                        <a:rPr lang="en-US" sz="2200">
                          <a:solidFill>
                            <a:schemeClr val="tx2"/>
                          </a:solidFill>
                        </a:rPr>
                        <a:t>Starting in August 2024.</a:t>
                      </a:r>
                    </a:p>
                  </a:txBody>
                  <a:tcPr/>
                </a:tc>
                <a:tc>
                  <a:txBody>
                    <a:bodyPr/>
                    <a:lstStyle/>
                    <a:p>
                      <a:pPr marL="0" indent="0">
                        <a:buNone/>
                      </a:pPr>
                      <a:r>
                        <a:rPr lang="en-US" sz="2200" dirty="0">
                          <a:solidFill>
                            <a:schemeClr val="tx2"/>
                          </a:solidFill>
                        </a:rPr>
                        <a:t>County Office of Education, School District, Charter School (CAPSDAC Users). First data submission will be July 2024 data due by August 15, 2024.</a:t>
                      </a:r>
                    </a:p>
                  </a:txBody>
                  <a:tcPr/>
                </a:tc>
                <a:tc>
                  <a:txBody>
                    <a:bodyPr/>
                    <a:lstStyle/>
                    <a:p>
                      <a:r>
                        <a:rPr lang="en-US" sz="2200">
                          <a:solidFill>
                            <a:schemeClr val="tx2"/>
                          </a:solidFill>
                        </a:rPr>
                        <a:t>Monthly</a:t>
                      </a:r>
                    </a:p>
                  </a:txBody>
                  <a:tcPr/>
                </a:tc>
                <a:extLst>
                  <a:ext uri="{0D108BD9-81ED-4DB2-BD59-A6C34878D82A}">
                    <a16:rowId xmlns:a16="http://schemas.microsoft.com/office/drawing/2014/main" val="2392895854"/>
                  </a:ext>
                </a:extLst>
              </a:tr>
              <a:tr h="2110908">
                <a:tc>
                  <a:txBody>
                    <a:bodyPr/>
                    <a:lstStyle/>
                    <a:p>
                      <a:r>
                        <a:rPr lang="en-US" sz="2200">
                          <a:solidFill>
                            <a:schemeClr val="tx2"/>
                          </a:solidFill>
                        </a:rPr>
                        <a:t>CDE-CDMIS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200" b="0" i="0" u="none" strike="noStrike" kern="1200" noProof="0">
                          <a:solidFill>
                            <a:schemeClr val="tx2"/>
                          </a:solidFill>
                          <a:latin typeface="Arial"/>
                        </a:rPr>
                        <a:t>CSPP and California Department of Social Services (CDSS) programs currently using CDMIS.</a:t>
                      </a:r>
                      <a:endParaRPr lang="en-US" sz="2200"/>
                    </a:p>
                    <a:p>
                      <a:pPr marL="0" lvl="0" indent="0">
                        <a:buNone/>
                      </a:pPr>
                      <a:r>
                        <a:rPr lang="en-US" sz="2200" b="0" i="0" u="none" strike="noStrike" kern="1200" noProof="0">
                          <a:solidFill>
                            <a:schemeClr val="tx2"/>
                          </a:solidFill>
                          <a:latin typeface="Arial"/>
                        </a:rPr>
                        <a:t>CAPSDAC users end date is July 2024.</a:t>
                      </a:r>
                      <a:endParaRPr lang="en-US" sz="2200"/>
                    </a:p>
                    <a:p>
                      <a:pPr marL="0" lvl="0" indent="0">
                        <a:buNone/>
                      </a:pPr>
                      <a:r>
                        <a:rPr lang="en-US" sz="2200" b="0" i="0" u="none" strike="noStrike" kern="1200" noProof="0">
                          <a:solidFill>
                            <a:schemeClr val="tx2"/>
                          </a:solidFill>
                          <a:latin typeface="Arial"/>
                        </a:rPr>
                        <a:t>CDSS programs end date is September 30, 2024.</a:t>
                      </a:r>
                      <a:endParaRPr lang="en-US" sz="2200"/>
                    </a:p>
                  </a:txBody>
                  <a:tcPr/>
                </a:tc>
                <a:tc>
                  <a:txBody>
                    <a:bodyPr/>
                    <a:lstStyle/>
                    <a:p>
                      <a:pPr marL="0" indent="0">
                        <a:buNone/>
                      </a:pPr>
                      <a:r>
                        <a:rPr lang="en-US" sz="2200" kern="1200" noProof="0">
                          <a:solidFill>
                            <a:schemeClr val="tx2"/>
                          </a:solidFill>
                          <a:latin typeface="+mn-lt"/>
                          <a:ea typeface="+mn-ea"/>
                          <a:cs typeface="+mn-cs"/>
                        </a:rPr>
                        <a:t>CSPP contractors except CAPSDAC Users. CAPSDAC Users' final submission will be June 2024 data in July 2024.</a:t>
                      </a:r>
                    </a:p>
                    <a:p>
                      <a:pPr marL="0" lvl="0" indent="0">
                        <a:buNone/>
                      </a:pPr>
                      <a:r>
                        <a:rPr lang="en-US" sz="2200" kern="1200" noProof="0">
                          <a:solidFill>
                            <a:schemeClr val="tx2"/>
                          </a:solidFill>
                          <a:latin typeface="+mn-lt"/>
                          <a:ea typeface="+mn-ea"/>
                          <a:cs typeface="+mn-cs"/>
                        </a:rPr>
                        <a:t>All CDSS contractors currently using CDE-CDMIS will continue until October 2024. T</a:t>
                      </a:r>
                      <a:r>
                        <a:rPr lang="en-US" sz="2200" kern="1200">
                          <a:solidFill>
                            <a:schemeClr val="tx2"/>
                          </a:solidFill>
                          <a:latin typeface="+mn-lt"/>
                          <a:ea typeface="+mn-ea"/>
                          <a:cs typeface="+mn-cs"/>
                        </a:rPr>
                        <a:t>he last data submission for CDSS program types will be August 2024 data due by September 30, 2024</a:t>
                      </a:r>
                      <a:r>
                        <a:rPr lang="en-US" sz="2200">
                          <a:solidFill>
                            <a:schemeClr val="tx2"/>
                          </a:solidFill>
                        </a:rPr>
                        <a:t>.</a:t>
                      </a:r>
                      <a:endParaRPr lang="en-US" sz="2200">
                        <a:solidFill>
                          <a:schemeClr val="tx2"/>
                        </a:solidFill>
                        <a:highlight>
                          <a:srgbClr val="FFFF00"/>
                        </a:highlight>
                      </a:endParaRPr>
                    </a:p>
                  </a:txBody>
                  <a:tcPr/>
                </a:tc>
                <a:tc>
                  <a:txBody>
                    <a:bodyPr/>
                    <a:lstStyle/>
                    <a:p>
                      <a:r>
                        <a:rPr lang="en-US" sz="2200" dirty="0">
                          <a:solidFill>
                            <a:schemeClr val="tx2"/>
                          </a:solidFill>
                        </a:rPr>
                        <a:t>Monthly</a:t>
                      </a:r>
                    </a:p>
                  </a:txBody>
                  <a:tcPr/>
                </a:tc>
                <a:extLst>
                  <a:ext uri="{0D108BD9-81ED-4DB2-BD59-A6C34878D82A}">
                    <a16:rowId xmlns:a16="http://schemas.microsoft.com/office/drawing/2014/main" val="1859817849"/>
                  </a:ext>
                </a:extLst>
              </a:tr>
            </a:tbl>
          </a:graphicData>
        </a:graphic>
      </p:graphicFrame>
      <p:sp>
        <p:nvSpPr>
          <p:cNvPr id="4" name="Slide Number Placeholder 3">
            <a:extLst>
              <a:ext uri="{FF2B5EF4-FFF2-40B4-BE49-F238E27FC236}">
                <a16:creationId xmlns:a16="http://schemas.microsoft.com/office/drawing/2014/main" id="{25730CF4-A593-D84A-2AE9-3ECD97FEC6B5}"/>
              </a:ext>
            </a:extLst>
          </p:cNvPr>
          <p:cNvSpPr>
            <a:spLocks noGrp="1"/>
          </p:cNvSpPr>
          <p:nvPr>
            <p:ph type="sldNum" sz="quarter" idx="10"/>
          </p:nvPr>
        </p:nvSpPr>
        <p:spPr/>
        <p:txBody>
          <a:bodyPr/>
          <a:lstStyle/>
          <a:p>
            <a:fld id="{432ED76D-8188-4B28-B316-CD85396F47B0}" type="slidenum">
              <a:rPr lang="en-US" smtClean="0"/>
              <a:pPr/>
              <a:t>6</a:t>
            </a:fld>
            <a:endParaRPr lang="en-US"/>
          </a:p>
        </p:txBody>
      </p:sp>
    </p:spTree>
    <p:extLst>
      <p:ext uri="{BB962C8B-B14F-4D97-AF65-F5344CB8AC3E}">
        <p14:creationId xmlns:p14="http://schemas.microsoft.com/office/powerpoint/2010/main" val="4274700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179F66-8B15-A737-333F-5F69CEACEB82}"/>
              </a:ext>
            </a:extLst>
          </p:cNvPr>
          <p:cNvSpPr>
            <a:spLocks noGrp="1"/>
          </p:cNvSpPr>
          <p:nvPr>
            <p:ph type="title"/>
          </p:nvPr>
        </p:nvSpPr>
        <p:spPr>
          <a:xfrm>
            <a:off x="140305" y="5920"/>
            <a:ext cx="11887200" cy="719954"/>
          </a:xfrm>
        </p:spPr>
        <p:txBody>
          <a:bodyPr>
            <a:normAutofit fontScale="90000"/>
          </a:bodyPr>
          <a:lstStyle/>
          <a:p>
            <a:r>
              <a:rPr lang="en-US">
                <a:solidFill>
                  <a:schemeClr val="bg1"/>
                </a:solidFill>
                <a:cs typeface="Arial"/>
              </a:rPr>
              <a:t>Data Systems and Programs Data Submission Visual (2)</a:t>
            </a:r>
            <a:endParaRPr lang="en-US">
              <a:solidFill>
                <a:schemeClr val="bg1"/>
              </a:solidFill>
            </a:endParaRPr>
          </a:p>
        </p:txBody>
      </p:sp>
      <p:graphicFrame>
        <p:nvGraphicFramePr>
          <p:cNvPr id="5" name="Content Placeholder 4" descr="This table lists the early education data systems, the early education program types, the start or end date, the contractors who would submit data and the frequency of data submission.">
            <a:extLst>
              <a:ext uri="{FF2B5EF4-FFF2-40B4-BE49-F238E27FC236}">
                <a16:creationId xmlns:a16="http://schemas.microsoft.com/office/drawing/2014/main" id="{69FD1F95-AEB9-BF43-59D1-F1F999349EF2}"/>
              </a:ext>
            </a:extLst>
          </p:cNvPr>
          <p:cNvGraphicFramePr>
            <a:graphicFrameLocks noGrp="1"/>
          </p:cNvGraphicFramePr>
          <p:nvPr>
            <p:ph idx="1"/>
            <p:extLst>
              <p:ext uri="{D42A27DB-BD31-4B8C-83A1-F6EECF244321}">
                <p14:modId xmlns:p14="http://schemas.microsoft.com/office/powerpoint/2010/main" val="3346745050"/>
              </p:ext>
            </p:extLst>
          </p:nvPr>
        </p:nvGraphicFramePr>
        <p:xfrm>
          <a:off x="140304" y="862641"/>
          <a:ext cx="11899295" cy="4924635"/>
        </p:xfrm>
        <a:graphic>
          <a:graphicData uri="http://schemas.openxmlformats.org/drawingml/2006/table">
            <a:tbl>
              <a:tblPr firstRow="1" bandRow="1">
                <a:tableStyleId>{5C22544A-7EE6-4342-B048-85BDC9FD1C3A}</a:tableStyleId>
              </a:tblPr>
              <a:tblGrid>
                <a:gridCol w="1323874">
                  <a:extLst>
                    <a:ext uri="{9D8B030D-6E8A-4147-A177-3AD203B41FA5}">
                      <a16:colId xmlns:a16="http://schemas.microsoft.com/office/drawing/2014/main" val="3127931037"/>
                    </a:ext>
                  </a:extLst>
                </a:gridCol>
                <a:gridCol w="3264554">
                  <a:extLst>
                    <a:ext uri="{9D8B030D-6E8A-4147-A177-3AD203B41FA5}">
                      <a16:colId xmlns:a16="http://schemas.microsoft.com/office/drawing/2014/main" val="2897575636"/>
                    </a:ext>
                  </a:extLst>
                </a:gridCol>
                <a:gridCol w="4736713">
                  <a:extLst>
                    <a:ext uri="{9D8B030D-6E8A-4147-A177-3AD203B41FA5}">
                      <a16:colId xmlns:a16="http://schemas.microsoft.com/office/drawing/2014/main" val="1424368793"/>
                    </a:ext>
                  </a:extLst>
                </a:gridCol>
                <a:gridCol w="2574154">
                  <a:extLst>
                    <a:ext uri="{9D8B030D-6E8A-4147-A177-3AD203B41FA5}">
                      <a16:colId xmlns:a16="http://schemas.microsoft.com/office/drawing/2014/main" val="538260545"/>
                    </a:ext>
                  </a:extLst>
                </a:gridCol>
              </a:tblGrid>
              <a:tr h="1147902">
                <a:tc>
                  <a:txBody>
                    <a:bodyPr/>
                    <a:lstStyle/>
                    <a:p>
                      <a:r>
                        <a:rPr lang="en-US" sz="2400"/>
                        <a:t>Data System</a:t>
                      </a:r>
                    </a:p>
                  </a:txBody>
                  <a:tcPr/>
                </a:tc>
                <a:tc>
                  <a:txBody>
                    <a:bodyPr/>
                    <a:lstStyle/>
                    <a:p>
                      <a:pPr algn="l"/>
                      <a:r>
                        <a:rPr lang="en-US" sz="2400" b="1" i="0" u="none" strike="noStrike" noProof="0" dirty="0">
                          <a:solidFill>
                            <a:srgbClr val="FFFFFF"/>
                          </a:solidFill>
                          <a:latin typeface="Arial"/>
                        </a:rPr>
                        <a:t>Program Type</a:t>
                      </a:r>
                    </a:p>
                    <a:p>
                      <a:pPr algn="l"/>
                      <a:r>
                        <a:rPr lang="en-US" sz="2400" b="1" i="0" u="none" strike="noStrike" noProof="0" dirty="0">
                          <a:solidFill>
                            <a:srgbClr val="FFFFFF"/>
                          </a:solidFill>
                          <a:latin typeface="Arial"/>
                        </a:rPr>
                        <a:t>Start/End Date</a:t>
                      </a:r>
                    </a:p>
                  </a:txBody>
                  <a:tcPr/>
                </a:tc>
                <a:tc>
                  <a:txBody>
                    <a:bodyPr/>
                    <a:lstStyle/>
                    <a:p>
                      <a:r>
                        <a:rPr lang="en-US" sz="2400"/>
                        <a:t>Contractors to Submit Data</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a:t>Frequency</a:t>
                      </a:r>
                    </a:p>
                  </a:txBody>
                  <a:tcPr/>
                </a:tc>
                <a:extLst>
                  <a:ext uri="{0D108BD9-81ED-4DB2-BD59-A6C34878D82A}">
                    <a16:rowId xmlns:a16="http://schemas.microsoft.com/office/drawing/2014/main" val="3937494267"/>
                  </a:ext>
                </a:extLst>
              </a:tr>
              <a:tr h="1502199">
                <a:tc>
                  <a:txBody>
                    <a:bodyPr/>
                    <a:lstStyle/>
                    <a:p>
                      <a:r>
                        <a:rPr lang="en-US" sz="2400">
                          <a:solidFill>
                            <a:schemeClr val="tx2"/>
                          </a:solidFill>
                        </a:rPr>
                        <a:t>PLIS</a:t>
                      </a:r>
                    </a:p>
                  </a:txBody>
                  <a:tcPr/>
                </a:tc>
                <a:tc>
                  <a:txBody>
                    <a:bodyPr/>
                    <a:lstStyle/>
                    <a:p>
                      <a:pPr lvl="0">
                        <a:buNone/>
                      </a:pPr>
                      <a:r>
                        <a:rPr lang="en-US" sz="2400" b="0" i="0" u="none" strike="noStrike" noProof="0" dirty="0">
                          <a:solidFill>
                            <a:schemeClr val="tx2"/>
                          </a:solidFill>
                          <a:latin typeface="Arial"/>
                        </a:rPr>
                        <a:t>CSPP.</a:t>
                      </a:r>
                      <a:endParaRPr lang="en-US" b="0" i="0" u="none" strike="noStrike" noProof="0" dirty="0">
                        <a:latin typeface="Arial"/>
                      </a:endParaRPr>
                    </a:p>
                    <a:p>
                      <a:pPr lvl="0">
                        <a:buNone/>
                      </a:pPr>
                      <a:r>
                        <a:rPr lang="en-US" sz="2400" b="0" i="0" u="none" strike="noStrike" noProof="0" dirty="0">
                          <a:solidFill>
                            <a:schemeClr val="tx2"/>
                          </a:solidFill>
                          <a:latin typeface="Arial"/>
                        </a:rPr>
                        <a:t>CAPSDAC Users end date is July 2024.</a:t>
                      </a:r>
                    </a:p>
                  </a:txBody>
                  <a:tcPr/>
                </a:tc>
                <a:tc>
                  <a:txBody>
                    <a:bodyPr/>
                    <a:lstStyle/>
                    <a:p>
                      <a:pPr lvl="0" algn="l">
                        <a:lnSpc>
                          <a:spcPct val="100000"/>
                        </a:lnSpc>
                        <a:spcBef>
                          <a:spcPts val="0"/>
                        </a:spcBef>
                        <a:spcAft>
                          <a:spcPts val="0"/>
                        </a:spcAft>
                        <a:buNone/>
                      </a:pPr>
                      <a:r>
                        <a:rPr lang="en-US" sz="2400" b="0" i="0" u="none" strike="noStrike" noProof="0" dirty="0">
                          <a:solidFill>
                            <a:schemeClr val="tx2"/>
                          </a:solidFill>
                        </a:rPr>
                        <a:t>All CSPP contractors except CAPSDAC Users. CAPSDAC Users will have their final submission be Quarter 4 of 2024, due July 22, 2024.</a:t>
                      </a:r>
                      <a:endParaRPr lang="en-US" sz="2400" b="0" i="0" u="none" strike="noStrike" noProof="0" dirty="0">
                        <a:solidFill>
                          <a:schemeClr val="tx2"/>
                        </a:solidFill>
                        <a:latin typeface="Arial"/>
                      </a:endParaRPr>
                    </a:p>
                  </a:txBody>
                  <a:tcPr/>
                </a:tc>
                <a:tc>
                  <a:txBody>
                    <a:bodyPr/>
                    <a:lstStyle/>
                    <a:p>
                      <a:r>
                        <a:rPr lang="en-US" sz="2400">
                          <a:solidFill>
                            <a:schemeClr val="tx2"/>
                          </a:solidFill>
                        </a:rPr>
                        <a:t>Quarterly</a:t>
                      </a:r>
                    </a:p>
                  </a:txBody>
                  <a:tcPr/>
                </a:tc>
                <a:extLst>
                  <a:ext uri="{0D108BD9-81ED-4DB2-BD59-A6C34878D82A}">
                    <a16:rowId xmlns:a16="http://schemas.microsoft.com/office/drawing/2014/main" val="462937251"/>
                  </a:ext>
                </a:extLst>
              </a:tr>
              <a:tr h="1856493">
                <a:tc>
                  <a:txBody>
                    <a:bodyPr/>
                    <a:lstStyle/>
                    <a:p>
                      <a:r>
                        <a:rPr lang="en-US" sz="2400">
                          <a:solidFill>
                            <a:schemeClr val="tx2"/>
                          </a:solidFill>
                        </a:rPr>
                        <a:t>CDSS-CDMIS</a:t>
                      </a:r>
                    </a:p>
                  </a:txBody>
                  <a:tcPr/>
                </a:tc>
                <a:tc>
                  <a:txBody>
                    <a:bodyPr/>
                    <a:lstStyle/>
                    <a:p>
                      <a:pPr lvl="0">
                        <a:buNone/>
                      </a:pPr>
                      <a:r>
                        <a:rPr lang="en-US" sz="2400" b="0" i="0" u="none" strike="noStrike" noProof="0">
                          <a:solidFill>
                            <a:schemeClr val="tx2"/>
                          </a:solidFill>
                          <a:latin typeface="Arial"/>
                        </a:rPr>
                        <a:t>CDSS Programs.</a:t>
                      </a:r>
                    </a:p>
                    <a:p>
                      <a:pPr lvl="0">
                        <a:buNone/>
                      </a:pPr>
                      <a:r>
                        <a:rPr lang="en-US" sz="2400" b="0" i="0" u="none" strike="noStrike" noProof="0">
                          <a:solidFill>
                            <a:schemeClr val="tx2"/>
                          </a:solidFill>
                          <a:latin typeface="Arial"/>
                        </a:rPr>
                        <a:t>Starting October 2024.</a:t>
                      </a:r>
                    </a:p>
                  </a:txBody>
                  <a:tcPr/>
                </a:tc>
                <a:tc>
                  <a:txBody>
                    <a:bodyPr/>
                    <a:lstStyle/>
                    <a:p>
                      <a:pPr lvl="0">
                        <a:buNone/>
                      </a:pPr>
                      <a:r>
                        <a:rPr lang="en-US" sz="2400" b="0" i="0" u="none" strike="noStrike" noProof="0">
                          <a:solidFill>
                            <a:schemeClr val="tx2"/>
                          </a:solidFill>
                          <a:latin typeface="Arial"/>
                        </a:rPr>
                        <a:t>Starting October 2024, all CDSS contractors will transition to the new reporting system.</a:t>
                      </a:r>
                      <a:endParaRPr lang="en-US" sz="2400">
                        <a:solidFill>
                          <a:schemeClr val="tx2"/>
                        </a:solidFill>
                      </a:endParaRPr>
                    </a:p>
                  </a:txBody>
                  <a:tcPr/>
                </a:tc>
                <a:tc>
                  <a:txBody>
                    <a:bodyPr/>
                    <a:lstStyle/>
                    <a:p>
                      <a:r>
                        <a:rPr lang="en-US" sz="2400" dirty="0">
                          <a:solidFill>
                            <a:schemeClr val="tx2"/>
                          </a:solidFill>
                        </a:rPr>
                        <a:t>Monthly</a:t>
                      </a:r>
                    </a:p>
                  </a:txBody>
                  <a:tcPr/>
                </a:tc>
                <a:extLst>
                  <a:ext uri="{0D108BD9-81ED-4DB2-BD59-A6C34878D82A}">
                    <a16:rowId xmlns:a16="http://schemas.microsoft.com/office/drawing/2014/main" val="1272322682"/>
                  </a:ext>
                </a:extLst>
              </a:tr>
            </a:tbl>
          </a:graphicData>
        </a:graphic>
      </p:graphicFrame>
      <p:sp>
        <p:nvSpPr>
          <p:cNvPr id="4" name="Slide Number Placeholder 3">
            <a:extLst>
              <a:ext uri="{FF2B5EF4-FFF2-40B4-BE49-F238E27FC236}">
                <a16:creationId xmlns:a16="http://schemas.microsoft.com/office/drawing/2014/main" id="{25730CF4-A593-D84A-2AE9-3ECD97FEC6B5}"/>
              </a:ext>
            </a:extLst>
          </p:cNvPr>
          <p:cNvSpPr>
            <a:spLocks noGrp="1"/>
          </p:cNvSpPr>
          <p:nvPr>
            <p:ph type="sldNum" sz="quarter" idx="10"/>
          </p:nvPr>
        </p:nvSpPr>
        <p:spPr/>
        <p:txBody>
          <a:bodyPr/>
          <a:lstStyle/>
          <a:p>
            <a:fld id="{432ED76D-8188-4B28-B316-CD85396F47B0}" type="slidenum">
              <a:rPr lang="en-US" smtClean="0"/>
              <a:pPr/>
              <a:t>7</a:t>
            </a:fld>
            <a:endParaRPr lang="en-US"/>
          </a:p>
        </p:txBody>
      </p:sp>
    </p:spTree>
    <p:extLst>
      <p:ext uri="{BB962C8B-B14F-4D97-AF65-F5344CB8AC3E}">
        <p14:creationId xmlns:p14="http://schemas.microsoft.com/office/powerpoint/2010/main" val="19317653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179F66-8B15-A737-333F-5F69CEACEB82}"/>
              </a:ext>
            </a:extLst>
          </p:cNvPr>
          <p:cNvSpPr>
            <a:spLocks noGrp="1"/>
          </p:cNvSpPr>
          <p:nvPr>
            <p:ph type="title"/>
          </p:nvPr>
        </p:nvSpPr>
        <p:spPr>
          <a:xfrm>
            <a:off x="152400" y="104994"/>
            <a:ext cx="11887200" cy="1325563"/>
          </a:xfrm>
        </p:spPr>
        <p:txBody>
          <a:bodyPr/>
          <a:lstStyle/>
          <a:p>
            <a:r>
              <a:rPr lang="en-US">
                <a:solidFill>
                  <a:schemeClr val="bg1"/>
                </a:solidFill>
                <a:cs typeface="Arial"/>
              </a:rPr>
              <a:t>Data Systems Timelines</a:t>
            </a:r>
          </a:p>
        </p:txBody>
      </p:sp>
      <p:sp>
        <p:nvSpPr>
          <p:cNvPr id="3" name="Content Placeholder 2">
            <a:extLst>
              <a:ext uri="{FF2B5EF4-FFF2-40B4-BE49-F238E27FC236}">
                <a16:creationId xmlns:a16="http://schemas.microsoft.com/office/drawing/2014/main" id="{6B7EDEC5-6A77-31EB-B0F1-B8DD632007B5}"/>
              </a:ext>
            </a:extLst>
          </p:cNvPr>
          <p:cNvSpPr>
            <a:spLocks noGrp="1"/>
          </p:cNvSpPr>
          <p:nvPr>
            <p:ph idx="1"/>
          </p:nvPr>
        </p:nvSpPr>
        <p:spPr>
          <a:xfrm>
            <a:off x="365312" y="1148368"/>
            <a:ext cx="11452266" cy="4998919"/>
          </a:xfrm>
        </p:spPr>
        <p:txBody>
          <a:bodyPr vert="horz" lIns="91440" tIns="45720" rIns="91440" bIns="45720" rtlCol="0" anchor="t">
            <a:normAutofit/>
          </a:bodyPr>
          <a:lstStyle/>
          <a:p>
            <a:pPr marL="0" indent="0">
              <a:lnSpc>
                <a:spcPct val="150000"/>
              </a:lnSpc>
              <a:spcBef>
                <a:spcPts val="800"/>
              </a:spcBef>
              <a:buNone/>
            </a:pPr>
            <a:r>
              <a:rPr lang="en-US" sz="2800" dirty="0">
                <a:cs typeface="Arial" panose="020B0604020202020204"/>
              </a:rPr>
              <a:t>CAPSDAC Data Submission Schedule: </a:t>
            </a:r>
            <a:r>
              <a:rPr lang="en-US" sz="2800" dirty="0">
                <a:solidFill>
                  <a:schemeClr val="accent4">
                    <a:lumMod val="60000"/>
                    <a:lumOff val="40000"/>
                  </a:schemeClr>
                </a:solidFill>
                <a:cs typeface="Arial" panose="020B0604020202020204"/>
                <a:hlinkClick r:id="rId3" tooltip="CAPSDAC Data Submission Schedule">
                  <a:extLst>
                    <a:ext uri="{A12FA001-AC4F-418D-AE19-62706E023703}">
                      <ahyp:hlinkClr xmlns:ahyp="http://schemas.microsoft.com/office/drawing/2018/hyperlinkcolor" val="tx"/>
                    </a:ext>
                  </a:extLst>
                </a:hlinkClick>
              </a:rPr>
              <a:t>https://www.cde.ca.gov/sp/cd/ci/capsdacsubmissonschedule.asp</a:t>
            </a:r>
            <a:endParaRPr lang="en-US" dirty="0">
              <a:solidFill>
                <a:schemeClr val="accent4">
                  <a:lumMod val="60000"/>
                  <a:lumOff val="40000"/>
                </a:schemeClr>
              </a:solidFill>
            </a:endParaRPr>
          </a:p>
          <a:p>
            <a:pPr marL="0" indent="0">
              <a:lnSpc>
                <a:spcPct val="150000"/>
              </a:lnSpc>
              <a:spcBef>
                <a:spcPts val="800"/>
              </a:spcBef>
              <a:buNone/>
            </a:pPr>
            <a:r>
              <a:rPr lang="en-US" sz="2800" dirty="0">
                <a:cs typeface="Arial" panose="020B0604020202020204"/>
              </a:rPr>
              <a:t>CDD-801 Report Schedule (CDE – CDMIS): </a:t>
            </a:r>
            <a:r>
              <a:rPr lang="en-US" sz="2800" dirty="0">
                <a:solidFill>
                  <a:schemeClr val="accent4">
                    <a:lumMod val="60000"/>
                    <a:lumOff val="40000"/>
                  </a:schemeClr>
                </a:solidFill>
                <a:ea typeface="+mn-lt"/>
                <a:cs typeface="+mn-lt"/>
                <a:hlinkClick r:id="rId4" tooltip="CDD-801 Report Schedule (CDE – CDMIS)">
                  <a:extLst>
                    <a:ext uri="{A12FA001-AC4F-418D-AE19-62706E023703}">
                      <ahyp:hlinkClr xmlns:ahyp="http://schemas.microsoft.com/office/drawing/2018/hyperlinkcolor" val="tx"/>
                    </a:ext>
                  </a:extLst>
                </a:hlinkClick>
              </a:rPr>
              <a:t>https://www.cde.ca.gov/sp/cd/ci/archived.asp</a:t>
            </a:r>
            <a:endParaRPr lang="en-US" sz="2800" dirty="0">
              <a:solidFill>
                <a:schemeClr val="accent4">
                  <a:lumMod val="60000"/>
                  <a:lumOff val="40000"/>
                </a:schemeClr>
              </a:solidFill>
              <a:ea typeface="+mn-lt"/>
              <a:cs typeface="+mn-lt"/>
              <a:hlinkClick r:id="rId4">
                <a:extLst>
                  <a:ext uri="{A12FA001-AC4F-418D-AE19-62706E023703}">
                    <ahyp:hlinkClr xmlns:ahyp="http://schemas.microsoft.com/office/drawing/2018/hyperlinkcolor" val="tx"/>
                  </a:ext>
                </a:extLst>
              </a:hlinkClick>
            </a:endParaRPr>
          </a:p>
          <a:p>
            <a:pPr marL="0" indent="0">
              <a:lnSpc>
                <a:spcPct val="150000"/>
              </a:lnSpc>
              <a:spcBef>
                <a:spcPts val="800"/>
              </a:spcBef>
              <a:buNone/>
            </a:pPr>
            <a:r>
              <a:rPr lang="en-US" sz="2800" dirty="0">
                <a:ea typeface="+mn-lt"/>
                <a:cs typeface="+mn-lt"/>
              </a:rPr>
              <a:t>PLIS Data Reporting Schedule: </a:t>
            </a:r>
            <a:r>
              <a:rPr lang="en-US" sz="2800" dirty="0">
                <a:solidFill>
                  <a:schemeClr val="accent4">
                    <a:lumMod val="60000"/>
                    <a:lumOff val="40000"/>
                  </a:schemeClr>
                </a:solidFill>
                <a:ea typeface="+mn-lt"/>
                <a:cs typeface="+mn-lt"/>
                <a:hlinkClick r:id="rId5" tooltip="PLIS Data Reporting Schedule">
                  <a:extLst>
                    <a:ext uri="{A12FA001-AC4F-418D-AE19-62706E023703}">
                      <ahyp:hlinkClr xmlns:ahyp="http://schemas.microsoft.com/office/drawing/2018/hyperlinkcolor" val="tx"/>
                    </a:ext>
                  </a:extLst>
                </a:hlinkClick>
              </a:rPr>
              <a:t>https://www.cde.ca.gov/sp/cd/ci/plisreportingsched.asp</a:t>
            </a:r>
            <a:endParaRPr lang="en-US" dirty="0">
              <a:solidFill>
                <a:schemeClr val="accent4">
                  <a:lumMod val="60000"/>
                  <a:lumOff val="40000"/>
                </a:schemeClr>
              </a:solidFill>
            </a:endParaRPr>
          </a:p>
        </p:txBody>
      </p:sp>
      <p:sp>
        <p:nvSpPr>
          <p:cNvPr id="4" name="Slide Number Placeholder 3">
            <a:extLst>
              <a:ext uri="{FF2B5EF4-FFF2-40B4-BE49-F238E27FC236}">
                <a16:creationId xmlns:a16="http://schemas.microsoft.com/office/drawing/2014/main" id="{25730CF4-A593-D84A-2AE9-3ECD97FEC6B5}"/>
              </a:ext>
            </a:extLst>
          </p:cNvPr>
          <p:cNvSpPr>
            <a:spLocks noGrp="1"/>
          </p:cNvSpPr>
          <p:nvPr>
            <p:ph type="sldNum" sz="quarter" idx="10"/>
          </p:nvPr>
        </p:nvSpPr>
        <p:spPr/>
        <p:txBody>
          <a:bodyPr/>
          <a:lstStyle/>
          <a:p>
            <a:fld id="{432ED76D-8188-4B28-B316-CD85396F47B0}" type="slidenum">
              <a:rPr lang="en-US" smtClean="0"/>
              <a:pPr/>
              <a:t>8</a:t>
            </a:fld>
            <a:endParaRPr lang="en-US"/>
          </a:p>
        </p:txBody>
      </p:sp>
    </p:spTree>
    <p:extLst>
      <p:ext uri="{BB962C8B-B14F-4D97-AF65-F5344CB8AC3E}">
        <p14:creationId xmlns:p14="http://schemas.microsoft.com/office/powerpoint/2010/main" val="39310968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179F66-8B15-A737-333F-5F69CEACEB82}"/>
              </a:ext>
            </a:extLst>
          </p:cNvPr>
          <p:cNvSpPr>
            <a:spLocks noGrp="1"/>
          </p:cNvSpPr>
          <p:nvPr>
            <p:ph type="title"/>
          </p:nvPr>
        </p:nvSpPr>
        <p:spPr>
          <a:xfrm>
            <a:off x="152400" y="104994"/>
            <a:ext cx="11887200" cy="1325563"/>
          </a:xfrm>
        </p:spPr>
        <p:txBody>
          <a:bodyPr/>
          <a:lstStyle/>
          <a:p>
            <a:r>
              <a:rPr lang="en-US">
                <a:solidFill>
                  <a:schemeClr val="bg1"/>
                </a:solidFill>
                <a:cs typeface="Arial"/>
              </a:rPr>
              <a:t>CAPSDAC New Language Codes</a:t>
            </a:r>
            <a:endParaRPr lang="en-US" err="1">
              <a:solidFill>
                <a:schemeClr val="bg1"/>
              </a:solidFill>
              <a:cs typeface="Arial"/>
            </a:endParaRPr>
          </a:p>
        </p:txBody>
      </p:sp>
      <p:sp>
        <p:nvSpPr>
          <p:cNvPr id="3" name="Content Placeholder 2">
            <a:extLst>
              <a:ext uri="{FF2B5EF4-FFF2-40B4-BE49-F238E27FC236}">
                <a16:creationId xmlns:a16="http://schemas.microsoft.com/office/drawing/2014/main" id="{6B7EDEC5-6A77-31EB-B0F1-B8DD632007B5}"/>
              </a:ext>
            </a:extLst>
          </p:cNvPr>
          <p:cNvSpPr>
            <a:spLocks noGrp="1"/>
          </p:cNvSpPr>
          <p:nvPr>
            <p:ph idx="1"/>
          </p:nvPr>
        </p:nvSpPr>
        <p:spPr>
          <a:xfrm>
            <a:off x="365312" y="1148368"/>
            <a:ext cx="11452266" cy="4998919"/>
          </a:xfrm>
        </p:spPr>
        <p:txBody>
          <a:bodyPr vert="horz" lIns="91440" tIns="45720" rIns="91440" bIns="45720" rtlCol="0" anchor="t">
            <a:normAutofit/>
          </a:bodyPr>
          <a:lstStyle/>
          <a:p>
            <a:pPr marL="0" indent="0">
              <a:lnSpc>
                <a:spcPct val="135000"/>
              </a:lnSpc>
              <a:spcBef>
                <a:spcPts val="1200"/>
              </a:spcBef>
              <a:buNone/>
            </a:pPr>
            <a:r>
              <a:rPr lang="en-US" sz="2800" dirty="0">
                <a:ea typeface="+mn-lt"/>
                <a:cs typeface="+mn-lt"/>
              </a:rPr>
              <a:t>Replacing SGN – Sign Languages, CAPSDAC will have the following new language codes:</a:t>
            </a:r>
          </a:p>
          <a:p>
            <a:pPr marL="457200">
              <a:lnSpc>
                <a:spcPct val="125000"/>
              </a:lnSpc>
              <a:spcBef>
                <a:spcPts val="1200"/>
              </a:spcBef>
            </a:pPr>
            <a:r>
              <a:rPr lang="en-US" sz="2800" dirty="0">
                <a:ea typeface="+mn-lt"/>
                <a:cs typeface="+mn-lt"/>
              </a:rPr>
              <a:t>ASL - American Sign Language</a:t>
            </a:r>
          </a:p>
          <a:p>
            <a:pPr marL="457200">
              <a:lnSpc>
                <a:spcPct val="125000"/>
              </a:lnSpc>
              <a:spcBef>
                <a:spcPts val="1200"/>
              </a:spcBef>
            </a:pPr>
            <a:r>
              <a:rPr lang="en-US" sz="2800" dirty="0">
                <a:ea typeface="+mn-lt"/>
                <a:cs typeface="+mn-lt"/>
              </a:rPr>
              <a:t>HSI - Home Signs</a:t>
            </a:r>
          </a:p>
          <a:p>
            <a:pPr marL="457200">
              <a:lnSpc>
                <a:spcPct val="125000"/>
              </a:lnSpc>
              <a:spcBef>
                <a:spcPts val="1200"/>
              </a:spcBef>
            </a:pPr>
            <a:r>
              <a:rPr lang="en-US" sz="2800" dirty="0">
                <a:ea typeface="+mn-lt"/>
                <a:cs typeface="+mn-lt"/>
              </a:rPr>
              <a:t>NSL - Non-American Sign Language</a:t>
            </a:r>
            <a:endParaRPr lang="en-US" dirty="0">
              <a:ea typeface="+mn-lt"/>
              <a:cs typeface="+mn-lt"/>
            </a:endParaRPr>
          </a:p>
          <a:p>
            <a:pPr marL="457200">
              <a:lnSpc>
                <a:spcPct val="125000"/>
              </a:lnSpc>
              <a:spcBef>
                <a:spcPts val="1200"/>
              </a:spcBef>
            </a:pPr>
            <a:r>
              <a:rPr lang="en-US" sz="2800" dirty="0">
                <a:ea typeface="+mn-lt"/>
                <a:cs typeface="+mn-lt"/>
              </a:rPr>
              <a:t>OFC - Other Forms of Communication</a:t>
            </a:r>
            <a:endParaRPr lang="en-US" dirty="0">
              <a:cs typeface="Arial"/>
            </a:endParaRPr>
          </a:p>
        </p:txBody>
      </p:sp>
      <p:sp>
        <p:nvSpPr>
          <p:cNvPr id="4" name="Slide Number Placeholder 3">
            <a:extLst>
              <a:ext uri="{FF2B5EF4-FFF2-40B4-BE49-F238E27FC236}">
                <a16:creationId xmlns:a16="http://schemas.microsoft.com/office/drawing/2014/main" id="{25730CF4-A593-D84A-2AE9-3ECD97FEC6B5}"/>
              </a:ext>
            </a:extLst>
          </p:cNvPr>
          <p:cNvSpPr>
            <a:spLocks noGrp="1"/>
          </p:cNvSpPr>
          <p:nvPr>
            <p:ph type="sldNum" sz="quarter" idx="10"/>
          </p:nvPr>
        </p:nvSpPr>
        <p:spPr/>
        <p:txBody>
          <a:bodyPr/>
          <a:lstStyle/>
          <a:p>
            <a:fld id="{432ED76D-8188-4B28-B316-CD85396F47B0}" type="slidenum">
              <a:rPr lang="en-US" smtClean="0"/>
              <a:pPr/>
              <a:t>9</a:t>
            </a:fld>
            <a:endParaRPr lang="en-US"/>
          </a:p>
        </p:txBody>
      </p:sp>
    </p:spTree>
    <p:extLst>
      <p:ext uri="{BB962C8B-B14F-4D97-AF65-F5344CB8AC3E}">
        <p14:creationId xmlns:p14="http://schemas.microsoft.com/office/powerpoint/2010/main" val="3563034888"/>
      </p:ext>
    </p:extLst>
  </p:cSld>
  <p:clrMapOvr>
    <a:masterClrMapping/>
  </p:clrMapOvr>
</p:sld>
</file>

<file path=ppt/theme/theme1.xml><?xml version="1.0" encoding="utf-8"?>
<a:theme xmlns:a="http://schemas.openxmlformats.org/drawingml/2006/main" name="CDE Set 1">
  <a:themeElements>
    <a:clrScheme name="Custom 20">
      <a:dk1>
        <a:srgbClr val="FFFFFF"/>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FFFF66"/>
      </a:hlink>
      <a:folHlink>
        <a:srgbClr val="FFC00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DE Set 1">
  <a:themeElements>
    <a:clrScheme name="CDE Set 1">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FFFFFF"/>
      </a:hlink>
      <a:folHlink>
        <a:srgbClr val="FFFFF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CDE Set 1">
  <a:themeElements>
    <a:clrScheme name="Custom 20">
      <a:dk1>
        <a:srgbClr val="FFFFFF"/>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FFFF66"/>
      </a:hlink>
      <a:folHlink>
        <a:srgbClr val="FFC00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2_CDE Set 2">
  <a:themeElements>
    <a:clrScheme name="CDE Set 2">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C4A6D"/>
      </a:hlink>
      <a:folHlink>
        <a:srgbClr val="0C4A6D"/>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1346</Words>
  <Application>Microsoft Office PowerPoint</Application>
  <PresentationFormat>Widescreen</PresentationFormat>
  <Paragraphs>195</Paragraphs>
  <Slides>18</Slides>
  <Notes>16</Notes>
  <HiddenSlides>0</HiddenSlides>
  <MMClips>0</MMClips>
  <ScaleCrop>false</ScaleCrop>
  <HeadingPairs>
    <vt:vector size="6" baseType="variant">
      <vt:variant>
        <vt:lpstr>Fonts Used</vt:lpstr>
      </vt:variant>
      <vt:variant>
        <vt:i4>5</vt:i4>
      </vt:variant>
      <vt:variant>
        <vt:lpstr>Theme</vt:lpstr>
      </vt:variant>
      <vt:variant>
        <vt:i4>4</vt:i4>
      </vt:variant>
      <vt:variant>
        <vt:lpstr>Slide Titles</vt:lpstr>
      </vt:variant>
      <vt:variant>
        <vt:i4>18</vt:i4>
      </vt:variant>
    </vt:vector>
  </HeadingPairs>
  <TitlesOfParts>
    <vt:vector size="27" baseType="lpstr">
      <vt:lpstr>Arial</vt:lpstr>
      <vt:lpstr>Calibri</vt:lpstr>
      <vt:lpstr>Courier New</vt:lpstr>
      <vt:lpstr>Wingdings</vt:lpstr>
      <vt:lpstr>Wingdings,Sans-Serif</vt:lpstr>
      <vt:lpstr>CDE Set 1</vt:lpstr>
      <vt:lpstr>CDE Set 1</vt:lpstr>
      <vt:lpstr>CDE Set 1</vt:lpstr>
      <vt:lpstr>2_CDE Set 2</vt:lpstr>
      <vt:lpstr> California Preschool Data Collection (CAPSDAC) Updates and Technical Assistance </vt:lpstr>
      <vt:lpstr>Agenda</vt:lpstr>
      <vt:lpstr>CAPSDAC is Live</vt:lpstr>
      <vt:lpstr>Account Management</vt:lpstr>
      <vt:lpstr>Community Colleges Reminder</vt:lpstr>
      <vt:lpstr>Data Systems and Programs Data Submission Visual (1)</vt:lpstr>
      <vt:lpstr>Data Systems and Programs Data Submission Visual (2)</vt:lpstr>
      <vt:lpstr>Data Systems Timelines</vt:lpstr>
      <vt:lpstr>CAPSDAC New Language Codes</vt:lpstr>
      <vt:lpstr>CAPSDAC Data Submission Information Survey (1)</vt:lpstr>
      <vt:lpstr>CAPSDAC Data Submission Information Survey (2)</vt:lpstr>
      <vt:lpstr>Supporting Data Submission within a Shortened Timeline (1)</vt:lpstr>
      <vt:lpstr>Supporting Data Submission within a Shortened Timeline (2)</vt:lpstr>
      <vt:lpstr>Commitment to Collaboration and Support</vt:lpstr>
      <vt:lpstr>Upcoming Webinars and Office Hours</vt:lpstr>
      <vt:lpstr>Resources: CAPSDAC Support Web Page</vt:lpstr>
      <vt:lpstr>Questions and Answers</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CAPSDAC TA Training Webinar - Child Development (CA Dept of Education)</dc:title>
  <dc:subject>California Preschool Data Collection (CAPSDAC) Technical Assistance (TA) Training Webinar Training for contractors.</dc:subject>
  <dc:creator/>
  <cp:lastModifiedBy/>
  <cp:revision>1</cp:revision>
  <dcterms:created xsi:type="dcterms:W3CDTF">2024-07-16T18:37:05Z</dcterms:created>
  <dcterms:modified xsi:type="dcterms:W3CDTF">2024-07-22T17:23:50Z</dcterms:modified>
</cp:coreProperties>
</file>