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4"/>
    <p:sldMasterId id="2147483659" r:id="rId5"/>
    <p:sldMasterId id="2147483648" r:id="rId6"/>
    <p:sldMasterId id="2147483664" r:id="rId7"/>
    <p:sldMasterId id="2147483671" r:id="rId8"/>
    <p:sldMasterId id="2147483676" r:id="rId9"/>
    <p:sldMasterId id="2147483681" r:id="rId10"/>
  </p:sldMasterIdLst>
  <p:notesMasterIdLst>
    <p:notesMasterId r:id="rId47"/>
  </p:notesMasterIdLst>
  <p:handoutMasterIdLst>
    <p:handoutMasterId r:id="rId48"/>
  </p:handoutMasterIdLst>
  <p:sldIdLst>
    <p:sldId id="312" r:id="rId11"/>
    <p:sldId id="276" r:id="rId12"/>
    <p:sldId id="265" r:id="rId13"/>
    <p:sldId id="277" r:id="rId14"/>
    <p:sldId id="348" r:id="rId15"/>
    <p:sldId id="272" r:id="rId16"/>
    <p:sldId id="257" r:id="rId17"/>
    <p:sldId id="330" r:id="rId18"/>
    <p:sldId id="288" r:id="rId19"/>
    <p:sldId id="332" r:id="rId20"/>
    <p:sldId id="266" r:id="rId21"/>
    <p:sldId id="336" r:id="rId22"/>
    <p:sldId id="346" r:id="rId23"/>
    <p:sldId id="337" r:id="rId24"/>
    <p:sldId id="331" r:id="rId25"/>
    <p:sldId id="341" r:id="rId26"/>
    <p:sldId id="340" r:id="rId27"/>
    <p:sldId id="342" r:id="rId28"/>
    <p:sldId id="343" r:id="rId29"/>
    <p:sldId id="333" r:id="rId30"/>
    <p:sldId id="334" r:id="rId31"/>
    <p:sldId id="345" r:id="rId32"/>
    <p:sldId id="328" r:id="rId33"/>
    <p:sldId id="311" r:id="rId34"/>
    <p:sldId id="329" r:id="rId35"/>
    <p:sldId id="300" r:id="rId36"/>
    <p:sldId id="306" r:id="rId37"/>
    <p:sldId id="303" r:id="rId38"/>
    <p:sldId id="307" r:id="rId39"/>
    <p:sldId id="278" r:id="rId40"/>
    <p:sldId id="310" r:id="rId41"/>
    <p:sldId id="309" r:id="rId42"/>
    <p:sldId id="347" r:id="rId43"/>
    <p:sldId id="267" r:id="rId44"/>
    <p:sldId id="258" r:id="rId45"/>
    <p:sldId id="28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57C9CC7A-2B72-E4B9-78A6-5A3712598B98}" name="Fiona Lavelle" initials="FL" userId="S::FLavelle@cde.ca.gov::8eb01b2f-05b5-453b-86a1-064247994308" providerId="AD"/>
  <p188:author id="{12EAFDF4-B39B-379A-CF30-37FAC0FD96AA}" name="Marcia Smith" initials="MS" userId="S::masmith@cde.ca.gov::7d92e56c-8ded-48f0-a15c-a49407f6ab6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8"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99"/>
    <a:srgbClr val="0C4A6D"/>
    <a:srgbClr val="ED8B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0C767A-DFE2-43C3-8C9C-AF60AA0045A4}" v="10" dt="2025-09-19T16:05:44.6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horzBarState="maximized">
    <p:restoredLeft sz="34580" autoAdjust="0"/>
    <p:restoredTop sz="86410" autoAdjust="0"/>
  </p:normalViewPr>
  <p:slideViewPr>
    <p:cSldViewPr snapToGrid="0">
      <p:cViewPr varScale="1">
        <p:scale>
          <a:sx n="82" d="100"/>
          <a:sy n="82" d="100"/>
        </p:scale>
        <p:origin x="96" y="750"/>
      </p:cViewPr>
      <p:guideLst/>
    </p:cSldViewPr>
  </p:slideViewPr>
  <p:outlineViewPr>
    <p:cViewPr>
      <p:scale>
        <a:sx n="33" d="100"/>
        <a:sy n="33" d="100"/>
      </p:scale>
      <p:origin x="0" y="-25368"/>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notesMaster" Target="notesMasters/notesMaster1.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commentAuthors" Target="commentAuthor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931343-2F6C-4EC9-9DC2-9270877BDB43}"/>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B7EEC52-11A2-463D-8A0E-792EF2BC214C}"/>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8A08BE69-669F-416A-93EF-12E394687B13}" type="datetimeFigureOut">
              <a:rPr lang="en-US" smtClean="0"/>
              <a:t>9/24/2025</a:t>
            </a:fld>
            <a:endParaRPr lang="en-US"/>
          </a:p>
        </p:txBody>
      </p:sp>
      <p:sp>
        <p:nvSpPr>
          <p:cNvPr id="4" name="Footer Placeholder 3">
            <a:extLst>
              <a:ext uri="{FF2B5EF4-FFF2-40B4-BE49-F238E27FC236}">
                <a16:creationId xmlns:a16="http://schemas.microsoft.com/office/drawing/2014/main" id="{CA2C21C6-577A-414D-80D9-7CC98EBCB7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8581264-43C8-4B2A-8249-E8564476D4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F29019-704D-4805-9B43-8A1089A67E53}" type="slidenum">
              <a:rPr lang="en-US" smtClean="0"/>
              <a:t>‹#›</a:t>
            </a:fld>
            <a:endParaRPr lang="en-US"/>
          </a:p>
        </p:txBody>
      </p:sp>
    </p:spTree>
    <p:extLst>
      <p:ext uri="{BB962C8B-B14F-4D97-AF65-F5344CB8AC3E}">
        <p14:creationId xmlns:p14="http://schemas.microsoft.com/office/powerpoint/2010/main" val="35074621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45110321-FE7C-41D5-A6A6-9361CA1AFD5B}" type="datetimeFigureOut">
              <a:rPr lang="en-US" smtClean="0"/>
              <a:t>9/24/2025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52AC79-A108-4FDF-A0BE-96CEB0D6FF0B}" type="slidenum">
              <a:rPr lang="en-US" smtClean="0"/>
              <a:t>‹#›</a:t>
            </a:fld>
            <a:endParaRPr lang="en-US"/>
          </a:p>
        </p:txBody>
      </p:sp>
    </p:spTree>
    <p:extLst>
      <p:ext uri="{BB962C8B-B14F-4D97-AF65-F5344CB8AC3E}">
        <p14:creationId xmlns:p14="http://schemas.microsoft.com/office/powerpoint/2010/main" val="2042869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1</a:t>
            </a:fld>
            <a:endParaRPr lang="en-US"/>
          </a:p>
        </p:txBody>
      </p:sp>
    </p:spTree>
    <p:extLst>
      <p:ext uri="{BB962C8B-B14F-4D97-AF65-F5344CB8AC3E}">
        <p14:creationId xmlns:p14="http://schemas.microsoft.com/office/powerpoint/2010/main" val="3505054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E73F7-12BC-16BD-77D1-1F78244D83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5BCAAF-46F3-B5AB-1416-E72C0A94C8F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0F4EDDC-CE5B-821B-7AAC-C3A335E4B8C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27C7860-BAB5-9E70-0247-A589218C4AF8}"/>
              </a:ext>
            </a:extLst>
          </p:cNvPr>
          <p:cNvSpPr>
            <a:spLocks noGrp="1"/>
          </p:cNvSpPr>
          <p:nvPr>
            <p:ph type="sldNum" sz="quarter" idx="5"/>
          </p:nvPr>
        </p:nvSpPr>
        <p:spPr/>
        <p:txBody>
          <a:bodyPr/>
          <a:lstStyle/>
          <a:p>
            <a:fld id="{0852AC79-A108-4FDF-A0BE-96CEB0D6FF0B}" type="slidenum">
              <a:rPr lang="en-US" smtClean="0"/>
              <a:t>10</a:t>
            </a:fld>
            <a:endParaRPr lang="en-US"/>
          </a:p>
        </p:txBody>
      </p:sp>
    </p:spTree>
    <p:extLst>
      <p:ext uri="{BB962C8B-B14F-4D97-AF65-F5344CB8AC3E}">
        <p14:creationId xmlns:p14="http://schemas.microsoft.com/office/powerpoint/2010/main" val="1077974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11</a:t>
            </a:fld>
            <a:endParaRPr lang="en-US"/>
          </a:p>
        </p:txBody>
      </p:sp>
    </p:spTree>
    <p:extLst>
      <p:ext uri="{BB962C8B-B14F-4D97-AF65-F5344CB8AC3E}">
        <p14:creationId xmlns:p14="http://schemas.microsoft.com/office/powerpoint/2010/main" val="2578344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BF5B7-8516-1C56-C182-AED737C1C4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1B02DD-F917-7944-FCDA-7330DE1605F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F8D9A2E-BE4F-E0E1-9E54-39865832C52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F0BF96A-B26E-5438-F990-745B269E362F}"/>
              </a:ext>
            </a:extLst>
          </p:cNvPr>
          <p:cNvSpPr>
            <a:spLocks noGrp="1"/>
          </p:cNvSpPr>
          <p:nvPr>
            <p:ph type="sldNum" sz="quarter" idx="5"/>
          </p:nvPr>
        </p:nvSpPr>
        <p:spPr/>
        <p:txBody>
          <a:bodyPr/>
          <a:lstStyle/>
          <a:p>
            <a:fld id="{0852AC79-A108-4FDF-A0BE-96CEB0D6FF0B}" type="slidenum">
              <a:rPr lang="en-US" smtClean="0"/>
              <a:t>12</a:t>
            </a:fld>
            <a:endParaRPr lang="en-US"/>
          </a:p>
        </p:txBody>
      </p:sp>
    </p:spTree>
    <p:extLst>
      <p:ext uri="{BB962C8B-B14F-4D97-AF65-F5344CB8AC3E}">
        <p14:creationId xmlns:p14="http://schemas.microsoft.com/office/powerpoint/2010/main" val="3258881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14A98-6A20-1764-EF48-02214DEC0F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5A7C5-8632-F541-D6F0-E156ED5B624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C1DD889-96A3-9683-6B9B-25B9263032E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9A06051-4ED3-32F4-C093-030C2217D346}"/>
              </a:ext>
            </a:extLst>
          </p:cNvPr>
          <p:cNvSpPr>
            <a:spLocks noGrp="1"/>
          </p:cNvSpPr>
          <p:nvPr>
            <p:ph type="sldNum" sz="quarter" idx="5"/>
          </p:nvPr>
        </p:nvSpPr>
        <p:spPr/>
        <p:txBody>
          <a:bodyPr/>
          <a:lstStyle/>
          <a:p>
            <a:fld id="{0852AC79-A108-4FDF-A0BE-96CEB0D6FF0B}" type="slidenum">
              <a:rPr lang="en-US" smtClean="0"/>
              <a:t>13</a:t>
            </a:fld>
            <a:endParaRPr lang="en-US"/>
          </a:p>
        </p:txBody>
      </p:sp>
    </p:spTree>
    <p:extLst>
      <p:ext uri="{BB962C8B-B14F-4D97-AF65-F5344CB8AC3E}">
        <p14:creationId xmlns:p14="http://schemas.microsoft.com/office/powerpoint/2010/main" val="2809249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547A5-40F6-6C96-89C4-9E8B23D82B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9A4885-CEC7-FBD0-B2D5-DF2D8683AEE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63E4B63-467D-2FDF-E37C-2F8AE105A9A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B5177DD-C566-C4A1-AEE1-F7FC5B419944}"/>
              </a:ext>
            </a:extLst>
          </p:cNvPr>
          <p:cNvSpPr>
            <a:spLocks noGrp="1"/>
          </p:cNvSpPr>
          <p:nvPr>
            <p:ph type="sldNum" sz="quarter" idx="5"/>
          </p:nvPr>
        </p:nvSpPr>
        <p:spPr/>
        <p:txBody>
          <a:bodyPr/>
          <a:lstStyle/>
          <a:p>
            <a:fld id="{0852AC79-A108-4FDF-A0BE-96CEB0D6FF0B}" type="slidenum">
              <a:rPr lang="en-US" smtClean="0"/>
              <a:t>14</a:t>
            </a:fld>
            <a:endParaRPr lang="en-US"/>
          </a:p>
        </p:txBody>
      </p:sp>
    </p:spTree>
    <p:extLst>
      <p:ext uri="{BB962C8B-B14F-4D97-AF65-F5344CB8AC3E}">
        <p14:creationId xmlns:p14="http://schemas.microsoft.com/office/powerpoint/2010/main" val="2922725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7B87D-07BA-E7FE-5DEB-F49350D6E4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AA415B-87CC-83CB-F947-D8946C2F273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2E74B9E-A1CB-2407-6B1D-8FC6AE06078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2224990-EF93-AC7C-C7A8-526A8C965210}"/>
              </a:ext>
            </a:extLst>
          </p:cNvPr>
          <p:cNvSpPr>
            <a:spLocks noGrp="1"/>
          </p:cNvSpPr>
          <p:nvPr>
            <p:ph type="sldNum" sz="quarter" idx="5"/>
          </p:nvPr>
        </p:nvSpPr>
        <p:spPr/>
        <p:txBody>
          <a:bodyPr/>
          <a:lstStyle/>
          <a:p>
            <a:fld id="{0852AC79-A108-4FDF-A0BE-96CEB0D6FF0B}" type="slidenum">
              <a:rPr lang="en-US" smtClean="0"/>
              <a:t>15</a:t>
            </a:fld>
            <a:endParaRPr lang="en-US"/>
          </a:p>
        </p:txBody>
      </p:sp>
    </p:spTree>
    <p:extLst>
      <p:ext uri="{BB962C8B-B14F-4D97-AF65-F5344CB8AC3E}">
        <p14:creationId xmlns:p14="http://schemas.microsoft.com/office/powerpoint/2010/main" val="691620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3DF4D-81D1-2812-A763-C1497AEEE1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23DED0-C263-0ABD-8C4D-B58260CF0B6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A674925-F5A9-BE51-BACF-86B9F8FAC6B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7A4D3CD-B428-6CDB-E923-8869B9FEE887}"/>
              </a:ext>
            </a:extLst>
          </p:cNvPr>
          <p:cNvSpPr>
            <a:spLocks noGrp="1"/>
          </p:cNvSpPr>
          <p:nvPr>
            <p:ph type="sldNum" sz="quarter" idx="5"/>
          </p:nvPr>
        </p:nvSpPr>
        <p:spPr/>
        <p:txBody>
          <a:bodyPr/>
          <a:lstStyle/>
          <a:p>
            <a:fld id="{0852AC79-A108-4FDF-A0BE-96CEB0D6FF0B}" type="slidenum">
              <a:rPr lang="en-US" smtClean="0"/>
              <a:t>16</a:t>
            </a:fld>
            <a:endParaRPr lang="en-US"/>
          </a:p>
        </p:txBody>
      </p:sp>
    </p:spTree>
    <p:extLst>
      <p:ext uri="{BB962C8B-B14F-4D97-AF65-F5344CB8AC3E}">
        <p14:creationId xmlns:p14="http://schemas.microsoft.com/office/powerpoint/2010/main" val="3308193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5DBE1-4711-E8A3-CAEF-D05AB214E0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19031F-FCFA-94E5-609F-8A6A98BBA25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574AF5C-D3DD-D733-31D3-AEC97FBBA98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6905E10-21C1-55A1-01F3-4C02EE1C1EFE}"/>
              </a:ext>
            </a:extLst>
          </p:cNvPr>
          <p:cNvSpPr>
            <a:spLocks noGrp="1"/>
          </p:cNvSpPr>
          <p:nvPr>
            <p:ph type="sldNum" sz="quarter" idx="5"/>
          </p:nvPr>
        </p:nvSpPr>
        <p:spPr/>
        <p:txBody>
          <a:bodyPr/>
          <a:lstStyle/>
          <a:p>
            <a:fld id="{0852AC79-A108-4FDF-A0BE-96CEB0D6FF0B}" type="slidenum">
              <a:rPr lang="en-US" smtClean="0"/>
              <a:t>17</a:t>
            </a:fld>
            <a:endParaRPr lang="en-US"/>
          </a:p>
        </p:txBody>
      </p:sp>
    </p:spTree>
    <p:extLst>
      <p:ext uri="{BB962C8B-B14F-4D97-AF65-F5344CB8AC3E}">
        <p14:creationId xmlns:p14="http://schemas.microsoft.com/office/powerpoint/2010/main" val="4090583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B1983-831C-A971-468E-CE47EDBFB1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26CC1-7C7F-DC3A-D6EA-1043937E24D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E294AC8-9464-29E3-898A-E903EEE396F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D2D216F-2566-D2B0-4D60-0F1D46E45733}"/>
              </a:ext>
            </a:extLst>
          </p:cNvPr>
          <p:cNvSpPr>
            <a:spLocks noGrp="1"/>
          </p:cNvSpPr>
          <p:nvPr>
            <p:ph type="sldNum" sz="quarter" idx="5"/>
          </p:nvPr>
        </p:nvSpPr>
        <p:spPr/>
        <p:txBody>
          <a:bodyPr/>
          <a:lstStyle/>
          <a:p>
            <a:fld id="{0852AC79-A108-4FDF-A0BE-96CEB0D6FF0B}" type="slidenum">
              <a:rPr lang="en-US" smtClean="0"/>
              <a:t>18</a:t>
            </a:fld>
            <a:endParaRPr lang="en-US"/>
          </a:p>
        </p:txBody>
      </p:sp>
    </p:spTree>
    <p:extLst>
      <p:ext uri="{BB962C8B-B14F-4D97-AF65-F5344CB8AC3E}">
        <p14:creationId xmlns:p14="http://schemas.microsoft.com/office/powerpoint/2010/main" val="1253751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54B79-DE5F-F07A-F723-F03BB29B5C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5F1A2A-69BB-DDAE-6867-F03309572B1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C16EED9-9C58-6E36-E42A-04A9EDFD66E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009B554-B535-5A40-FDD4-8F69EE9ED104}"/>
              </a:ext>
            </a:extLst>
          </p:cNvPr>
          <p:cNvSpPr>
            <a:spLocks noGrp="1"/>
          </p:cNvSpPr>
          <p:nvPr>
            <p:ph type="sldNum" sz="quarter" idx="5"/>
          </p:nvPr>
        </p:nvSpPr>
        <p:spPr/>
        <p:txBody>
          <a:bodyPr/>
          <a:lstStyle/>
          <a:p>
            <a:fld id="{0852AC79-A108-4FDF-A0BE-96CEB0D6FF0B}" type="slidenum">
              <a:rPr lang="en-US" smtClean="0"/>
              <a:t>19</a:t>
            </a:fld>
            <a:endParaRPr lang="en-US"/>
          </a:p>
        </p:txBody>
      </p:sp>
    </p:spTree>
    <p:extLst>
      <p:ext uri="{BB962C8B-B14F-4D97-AF65-F5344CB8AC3E}">
        <p14:creationId xmlns:p14="http://schemas.microsoft.com/office/powerpoint/2010/main" val="2465981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2</a:t>
            </a:fld>
            <a:endParaRPr lang="en-US"/>
          </a:p>
        </p:txBody>
      </p:sp>
    </p:spTree>
    <p:extLst>
      <p:ext uri="{BB962C8B-B14F-4D97-AF65-F5344CB8AC3E}">
        <p14:creationId xmlns:p14="http://schemas.microsoft.com/office/powerpoint/2010/main" val="29992861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C17EC-4363-1E73-4B66-A7169E1D1F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D7AE5D-E666-6146-1069-410F9704C1A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6B35CD9-9B8B-6AD7-BAA2-96EEEF6DF93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354C4F-A5A6-4356-C766-D0031AFB4277}"/>
              </a:ext>
            </a:extLst>
          </p:cNvPr>
          <p:cNvSpPr>
            <a:spLocks noGrp="1"/>
          </p:cNvSpPr>
          <p:nvPr>
            <p:ph type="sldNum" sz="quarter" idx="5"/>
          </p:nvPr>
        </p:nvSpPr>
        <p:spPr/>
        <p:txBody>
          <a:bodyPr/>
          <a:lstStyle/>
          <a:p>
            <a:fld id="{0852AC79-A108-4FDF-A0BE-96CEB0D6FF0B}" type="slidenum">
              <a:rPr lang="en-US" smtClean="0"/>
              <a:t>20</a:t>
            </a:fld>
            <a:endParaRPr lang="en-US"/>
          </a:p>
        </p:txBody>
      </p:sp>
    </p:spTree>
    <p:extLst>
      <p:ext uri="{BB962C8B-B14F-4D97-AF65-F5344CB8AC3E}">
        <p14:creationId xmlns:p14="http://schemas.microsoft.com/office/powerpoint/2010/main" val="3155375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EA7C5-10C2-6ECE-E77B-152768CE87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D4AA4E-68A4-1886-739C-E6E59935140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AEF4021-0EE1-917F-7A1A-B04BD90AE0D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9AD0893-6BF3-490A-4DEC-FA0DA48D2594}"/>
              </a:ext>
            </a:extLst>
          </p:cNvPr>
          <p:cNvSpPr>
            <a:spLocks noGrp="1"/>
          </p:cNvSpPr>
          <p:nvPr>
            <p:ph type="sldNum" sz="quarter" idx="5"/>
          </p:nvPr>
        </p:nvSpPr>
        <p:spPr/>
        <p:txBody>
          <a:bodyPr/>
          <a:lstStyle/>
          <a:p>
            <a:fld id="{0852AC79-A108-4FDF-A0BE-96CEB0D6FF0B}" type="slidenum">
              <a:rPr lang="en-US" smtClean="0"/>
              <a:t>21</a:t>
            </a:fld>
            <a:endParaRPr lang="en-US"/>
          </a:p>
        </p:txBody>
      </p:sp>
    </p:spTree>
    <p:extLst>
      <p:ext uri="{BB962C8B-B14F-4D97-AF65-F5344CB8AC3E}">
        <p14:creationId xmlns:p14="http://schemas.microsoft.com/office/powerpoint/2010/main" val="2557795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64C0B-1466-67B8-C714-46D450ACFB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D307B-A2AA-4C0D-6A50-56FE2D2F635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F02E6C1-C342-D104-26BB-97B892D6596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42B3318-F5D7-910B-853F-49AEA56278D5}"/>
              </a:ext>
            </a:extLst>
          </p:cNvPr>
          <p:cNvSpPr>
            <a:spLocks noGrp="1"/>
          </p:cNvSpPr>
          <p:nvPr>
            <p:ph type="sldNum" sz="quarter" idx="5"/>
          </p:nvPr>
        </p:nvSpPr>
        <p:spPr/>
        <p:txBody>
          <a:bodyPr/>
          <a:lstStyle/>
          <a:p>
            <a:fld id="{0852AC79-A108-4FDF-A0BE-96CEB0D6FF0B}" type="slidenum">
              <a:rPr lang="en-US" smtClean="0"/>
              <a:t>22</a:t>
            </a:fld>
            <a:endParaRPr lang="en-US"/>
          </a:p>
        </p:txBody>
      </p:sp>
    </p:spTree>
    <p:extLst>
      <p:ext uri="{BB962C8B-B14F-4D97-AF65-F5344CB8AC3E}">
        <p14:creationId xmlns:p14="http://schemas.microsoft.com/office/powerpoint/2010/main" val="15070796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24</a:t>
            </a:fld>
            <a:endParaRPr lang="en-US"/>
          </a:p>
        </p:txBody>
      </p:sp>
    </p:spTree>
    <p:extLst>
      <p:ext uri="{BB962C8B-B14F-4D97-AF65-F5344CB8AC3E}">
        <p14:creationId xmlns:p14="http://schemas.microsoft.com/office/powerpoint/2010/main" val="2593147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30</a:t>
            </a:fld>
            <a:endParaRPr lang="en-US"/>
          </a:p>
        </p:txBody>
      </p:sp>
    </p:spTree>
    <p:extLst>
      <p:ext uri="{BB962C8B-B14F-4D97-AF65-F5344CB8AC3E}">
        <p14:creationId xmlns:p14="http://schemas.microsoft.com/office/powerpoint/2010/main" val="2176119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31</a:t>
            </a:fld>
            <a:endParaRPr lang="en-US"/>
          </a:p>
        </p:txBody>
      </p:sp>
    </p:spTree>
    <p:extLst>
      <p:ext uri="{BB962C8B-B14F-4D97-AF65-F5344CB8AC3E}">
        <p14:creationId xmlns:p14="http://schemas.microsoft.com/office/powerpoint/2010/main" val="12504890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2AC79-A108-4FDF-A0BE-96CEB0D6FF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3914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9561E-26FF-33CD-4463-032D8A7AF8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39D4A-376F-54F7-5699-36F5D9AA142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258B054-4E19-7DF3-1C1E-735697F974D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DBB8433-26CE-90C7-1055-EC940198FC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2AC79-A108-4FDF-A0BE-96CEB0D6FF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2771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34</a:t>
            </a:fld>
            <a:endParaRPr lang="en-US"/>
          </a:p>
        </p:txBody>
      </p:sp>
    </p:spTree>
    <p:extLst>
      <p:ext uri="{BB962C8B-B14F-4D97-AF65-F5344CB8AC3E}">
        <p14:creationId xmlns:p14="http://schemas.microsoft.com/office/powerpoint/2010/main" val="36670070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35</a:t>
            </a:fld>
            <a:endParaRPr lang="en-US"/>
          </a:p>
        </p:txBody>
      </p:sp>
    </p:spTree>
    <p:extLst>
      <p:ext uri="{BB962C8B-B14F-4D97-AF65-F5344CB8AC3E}">
        <p14:creationId xmlns:p14="http://schemas.microsoft.com/office/powerpoint/2010/main" val="1979581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3</a:t>
            </a:fld>
            <a:endParaRPr lang="en-US"/>
          </a:p>
        </p:txBody>
      </p:sp>
    </p:spTree>
    <p:extLst>
      <p:ext uri="{BB962C8B-B14F-4D97-AF65-F5344CB8AC3E}">
        <p14:creationId xmlns:p14="http://schemas.microsoft.com/office/powerpoint/2010/main" val="10753149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36</a:t>
            </a:fld>
            <a:endParaRPr lang="en-US"/>
          </a:p>
        </p:txBody>
      </p:sp>
    </p:spTree>
    <p:extLst>
      <p:ext uri="{BB962C8B-B14F-4D97-AF65-F5344CB8AC3E}">
        <p14:creationId xmlns:p14="http://schemas.microsoft.com/office/powerpoint/2010/main" val="295209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07000"/>
              </a:lnSpc>
              <a:spcAft>
                <a:spcPts val="1200"/>
              </a:spcAft>
              <a:defRPr/>
            </a:pPr>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4</a:t>
            </a:fld>
            <a:endParaRPr lang="en-US"/>
          </a:p>
        </p:txBody>
      </p:sp>
    </p:spTree>
    <p:extLst>
      <p:ext uri="{BB962C8B-B14F-4D97-AF65-F5344CB8AC3E}">
        <p14:creationId xmlns:p14="http://schemas.microsoft.com/office/powerpoint/2010/main" val="4253553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25968-78B7-3849-EAC1-62E7CE20F4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9166E7-ED07-7E50-39B2-73AB624D03C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21E82B2-3D0B-0E27-3D53-AA8BC7ACDDDB}"/>
              </a:ext>
            </a:extLst>
          </p:cNvPr>
          <p:cNvSpPr>
            <a:spLocks noGrp="1"/>
          </p:cNvSpPr>
          <p:nvPr>
            <p:ph type="body" idx="1"/>
          </p:nvPr>
        </p:nvSpPr>
        <p:spPr/>
        <p:txBody>
          <a:bodyPr/>
          <a:lstStyle/>
          <a:p>
            <a:pPr>
              <a:lnSpc>
                <a:spcPct val="107000"/>
              </a:lnSpc>
              <a:spcAft>
                <a:spcPts val="1200"/>
              </a:spcAft>
              <a:defRPr/>
            </a:pPr>
            <a:endParaRPr lang="en-US"/>
          </a:p>
        </p:txBody>
      </p:sp>
      <p:sp>
        <p:nvSpPr>
          <p:cNvPr id="4" name="Slide Number Placeholder 3">
            <a:extLst>
              <a:ext uri="{FF2B5EF4-FFF2-40B4-BE49-F238E27FC236}">
                <a16:creationId xmlns:a16="http://schemas.microsoft.com/office/drawing/2014/main" id="{CFB84CCE-FE30-E950-71CB-EAEE361BB217}"/>
              </a:ext>
            </a:extLst>
          </p:cNvPr>
          <p:cNvSpPr>
            <a:spLocks noGrp="1"/>
          </p:cNvSpPr>
          <p:nvPr>
            <p:ph type="sldNum" sz="quarter" idx="5"/>
          </p:nvPr>
        </p:nvSpPr>
        <p:spPr/>
        <p:txBody>
          <a:bodyPr/>
          <a:lstStyle/>
          <a:p>
            <a:fld id="{0852AC79-A108-4FDF-A0BE-96CEB0D6FF0B}" type="slidenum">
              <a:rPr lang="en-US" smtClean="0"/>
              <a:t>5</a:t>
            </a:fld>
            <a:endParaRPr lang="en-US"/>
          </a:p>
        </p:txBody>
      </p:sp>
    </p:spTree>
    <p:extLst>
      <p:ext uri="{BB962C8B-B14F-4D97-AF65-F5344CB8AC3E}">
        <p14:creationId xmlns:p14="http://schemas.microsoft.com/office/powerpoint/2010/main" val="1867506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6</a:t>
            </a:fld>
            <a:endParaRPr lang="en-US"/>
          </a:p>
        </p:txBody>
      </p:sp>
    </p:spTree>
    <p:extLst>
      <p:ext uri="{BB962C8B-B14F-4D97-AF65-F5344CB8AC3E}">
        <p14:creationId xmlns:p14="http://schemas.microsoft.com/office/powerpoint/2010/main" val="1696385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7</a:t>
            </a:fld>
            <a:endParaRPr lang="en-US"/>
          </a:p>
        </p:txBody>
      </p:sp>
    </p:spTree>
    <p:extLst>
      <p:ext uri="{BB962C8B-B14F-4D97-AF65-F5344CB8AC3E}">
        <p14:creationId xmlns:p14="http://schemas.microsoft.com/office/powerpoint/2010/main" val="3984901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17ED2-73F3-FEF8-4F84-965BD6093A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629652-E44D-B9F3-BE5B-6187CAFE06B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2557FB4-7B69-B449-3A96-E413E5662E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E860E3-7FF9-9563-31D5-FAD86143CB01}"/>
              </a:ext>
            </a:extLst>
          </p:cNvPr>
          <p:cNvSpPr>
            <a:spLocks noGrp="1"/>
          </p:cNvSpPr>
          <p:nvPr>
            <p:ph type="sldNum" sz="quarter" idx="5"/>
          </p:nvPr>
        </p:nvSpPr>
        <p:spPr/>
        <p:txBody>
          <a:bodyPr/>
          <a:lstStyle/>
          <a:p>
            <a:fld id="{0852AC79-A108-4FDF-A0BE-96CEB0D6FF0B}" type="slidenum">
              <a:rPr lang="en-US" smtClean="0"/>
              <a:t>8</a:t>
            </a:fld>
            <a:endParaRPr lang="en-US"/>
          </a:p>
        </p:txBody>
      </p:sp>
    </p:spTree>
    <p:extLst>
      <p:ext uri="{BB962C8B-B14F-4D97-AF65-F5344CB8AC3E}">
        <p14:creationId xmlns:p14="http://schemas.microsoft.com/office/powerpoint/2010/main" val="3116473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9</a:t>
            </a:fld>
            <a:endParaRPr lang="en-US"/>
          </a:p>
        </p:txBody>
      </p:sp>
    </p:spTree>
    <p:extLst>
      <p:ext uri="{BB962C8B-B14F-4D97-AF65-F5344CB8AC3E}">
        <p14:creationId xmlns:p14="http://schemas.microsoft.com/office/powerpoint/2010/main" val="39574958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4EA3A2-1F8E-4D59-8CCD-ADE780EA398C}"/>
              </a:ext>
            </a:extLst>
          </p:cNvPr>
          <p:cNvSpPr>
            <a:spLocks/>
          </p:cNvSpPr>
          <p:nvPr userDrawn="1"/>
        </p:nvSpPr>
        <p:spPr>
          <a:xfrm>
            <a:off x="1514475" y="5057774"/>
            <a:ext cx="10677525" cy="409576"/>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descr="The official seal of the California Department of Education">
            <a:extLst>
              <a:ext uri="{FF2B5EF4-FFF2-40B4-BE49-F238E27FC236}">
                <a16:creationId xmlns:a16="http://schemas.microsoft.com/office/drawing/2014/main" id="{229AE4EE-F2AE-45EA-8EDB-B364C7286BAE}"/>
              </a:ext>
            </a:extLst>
          </p:cNvPr>
          <p:cNvPicPr>
            <a:picLocks noChangeAspect="1"/>
          </p:cNvPicPr>
          <p:nvPr userDrawn="1"/>
        </p:nvPicPr>
        <p:blipFill>
          <a:blip r:embed="rId2"/>
          <a:stretch>
            <a:fillRect/>
          </a:stretch>
        </p:blipFill>
        <p:spPr>
          <a:xfrm>
            <a:off x="341321" y="3900877"/>
            <a:ext cx="2355839" cy="2380379"/>
          </a:xfrm>
          <a:prstGeom prst="rect">
            <a:avLst/>
          </a:prstGeom>
        </p:spPr>
      </p:pic>
      <p:sp>
        <p:nvSpPr>
          <p:cNvPr id="10" name="TextBox 9">
            <a:extLst>
              <a:ext uri="{FF2B5EF4-FFF2-40B4-BE49-F238E27FC236}">
                <a16:creationId xmlns:a16="http://schemas.microsoft.com/office/drawing/2014/main" id="{CBB3E5DD-A548-4B13-B011-AD7381826A90}"/>
              </a:ext>
            </a:extLst>
          </p:cNvPr>
          <p:cNvSpPr txBox="1"/>
          <p:nvPr userDrawn="1"/>
        </p:nvSpPr>
        <p:spPr>
          <a:xfrm>
            <a:off x="3500438" y="5705052"/>
            <a:ext cx="8477250" cy="830997"/>
          </a:xfrm>
          <a:prstGeom prst="rect">
            <a:avLst/>
          </a:prstGeom>
          <a:noFill/>
        </p:spPr>
        <p:txBody>
          <a:bodyPr wrap="square" rtlCol="0">
            <a:spAutoFit/>
          </a:bodyPr>
          <a:lstStyle/>
          <a:p>
            <a:pPr algn="r"/>
            <a:r>
              <a:rPr lang="en-US" sz="2400" b="1">
                <a:solidFill>
                  <a:schemeClr val="bg1"/>
                </a:solidFill>
                <a:latin typeface="Arial" panose="020B0604020202020204" pitchFamily="34" charset="0"/>
                <a:cs typeface="Arial" panose="020B0604020202020204" pitchFamily="34" charset="0"/>
              </a:rPr>
              <a:t>CALIFORNIA DEPARTMENT OF EDUCATION</a:t>
            </a:r>
          </a:p>
          <a:p>
            <a:pPr algn="r"/>
            <a:r>
              <a:rPr lang="en-US" sz="2400">
                <a:solidFill>
                  <a:schemeClr val="bg1"/>
                </a:solidFill>
                <a:latin typeface="Arial" panose="020B0604020202020204" pitchFamily="34" charset="0"/>
                <a:cs typeface="Arial" panose="020B0604020202020204" pitchFamily="34" charset="0"/>
              </a:rPr>
              <a:t>Tony Thurmond, State Superintendent of Public Instruction</a:t>
            </a:r>
          </a:p>
        </p:txBody>
      </p:sp>
      <p:sp>
        <p:nvSpPr>
          <p:cNvPr id="2" name="Title 1">
            <a:extLst>
              <a:ext uri="{FF2B5EF4-FFF2-40B4-BE49-F238E27FC236}">
                <a16:creationId xmlns:a16="http://schemas.microsoft.com/office/drawing/2014/main" id="{F6043B94-67A5-43F0-8312-3B3546AB5965}"/>
              </a:ext>
            </a:extLst>
          </p:cNvPr>
          <p:cNvSpPr>
            <a:spLocks noGrp="1"/>
          </p:cNvSpPr>
          <p:nvPr userDrawn="1">
            <p:ph type="ctrTitle"/>
          </p:nvPr>
        </p:nvSpPr>
        <p:spPr>
          <a:xfrm>
            <a:off x="2867817" y="1390651"/>
            <a:ext cx="9153525" cy="3347821"/>
          </a:xfrm>
        </p:spPr>
        <p:txBody>
          <a:bodyPr anchor="ctr"/>
          <a:lstStyle>
            <a:lvl1pPr algn="ctr">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3054048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43729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232188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5"/>
            <a:ext cx="11887200" cy="1325563"/>
          </a:xfrm>
        </p:spPr>
        <p:txBody>
          <a:bodyPr/>
          <a:lstStyle/>
          <a:p>
            <a:r>
              <a:rPr lang="en-US"/>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3" y="2810668"/>
            <a:ext cx="2095696" cy="2117527"/>
          </a:xfrm>
          <a:prstGeom prst="rect">
            <a:avLst/>
          </a:prstGeom>
        </p:spPr>
      </p:pic>
    </p:spTree>
    <p:extLst>
      <p:ext uri="{BB962C8B-B14F-4D97-AF65-F5344CB8AC3E}">
        <p14:creationId xmlns:p14="http://schemas.microsoft.com/office/powerpoint/2010/main" val="2905458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12507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54873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5"/>
            <a:ext cx="11887200" cy="1325563"/>
          </a:xfrm>
        </p:spPr>
        <p:txBody>
          <a:bodyPr/>
          <a:lstStyle/>
          <a:p>
            <a:r>
              <a:rPr lang="en-US"/>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3" y="2810668"/>
            <a:ext cx="2095696" cy="2117527"/>
          </a:xfrm>
          <a:prstGeom prst="rect">
            <a:avLst/>
          </a:prstGeom>
        </p:spPr>
      </p:pic>
    </p:spTree>
    <p:extLst>
      <p:ext uri="{BB962C8B-B14F-4D97-AF65-F5344CB8AC3E}">
        <p14:creationId xmlns:p14="http://schemas.microsoft.com/office/powerpoint/2010/main" val="1345420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530804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075933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5"/>
            <a:ext cx="11887200" cy="1325563"/>
          </a:xfrm>
        </p:spPr>
        <p:txBody>
          <a:bodyPr/>
          <a:lstStyle/>
          <a:p>
            <a:r>
              <a:rPr lang="en-US"/>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3" y="2810668"/>
            <a:ext cx="2095696" cy="2117527"/>
          </a:xfrm>
          <a:prstGeom prst="rect">
            <a:avLst/>
          </a:prstGeom>
        </p:spPr>
      </p:pic>
    </p:spTree>
    <p:extLst>
      <p:ext uri="{BB962C8B-B14F-4D97-AF65-F5344CB8AC3E}">
        <p14:creationId xmlns:p14="http://schemas.microsoft.com/office/powerpoint/2010/main" val="1834092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97246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a:t>Click to edit Master text styles</a:t>
            </a:r>
          </a:p>
          <a:p>
            <a:pPr lvl="1"/>
            <a:r>
              <a:rPr lang="en-US"/>
              <a:t>Second level</a:t>
            </a:r>
          </a:p>
        </p:txBody>
      </p:sp>
      <p:sp>
        <p:nvSpPr>
          <p:cNvPr id="4" name="Slide Number Placeholder 3">
            <a:extLst>
              <a:ext uri="{FF2B5EF4-FFF2-40B4-BE49-F238E27FC236}">
                <a16:creationId xmlns:a16="http://schemas.microsoft.com/office/drawing/2014/main" id="{B7438B14-5D26-4412-9BCF-B4F184DF2FFB}"/>
              </a:ext>
            </a:extLst>
          </p:cNvPr>
          <p:cNvSpPr>
            <a:spLocks noGrp="1"/>
          </p:cNvSpPr>
          <p:nvPr>
            <p:ph type="sldNum" sz="quarter" idx="10"/>
          </p:nvPr>
        </p:nvSpPr>
        <p:spPr/>
        <p:txBody>
          <a:bodyPr/>
          <a:lstStyle/>
          <a:p>
            <a:fld id="{EE1EB715-0F17-4968-8EF2-66245A388824}" type="slidenum">
              <a:rPr lang="en-US" smtClean="0"/>
              <a:pPr/>
              <a:t>‹#›</a:t>
            </a:fld>
            <a:endParaRPr lang="en-US"/>
          </a:p>
        </p:txBody>
      </p:sp>
    </p:spTree>
    <p:extLst>
      <p:ext uri="{BB962C8B-B14F-4D97-AF65-F5344CB8AC3E}">
        <p14:creationId xmlns:p14="http://schemas.microsoft.com/office/powerpoint/2010/main" val="36907964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16044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5"/>
            <a:ext cx="11887200" cy="1325563"/>
          </a:xfrm>
        </p:spPr>
        <p:txBody>
          <a:bodyPr/>
          <a:lstStyle/>
          <a:p>
            <a:r>
              <a:rPr lang="en-US"/>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3" y="2810668"/>
            <a:ext cx="2095696" cy="2117527"/>
          </a:xfrm>
          <a:prstGeom prst="rect">
            <a:avLst/>
          </a:prstGeom>
        </p:spPr>
      </p:pic>
    </p:spTree>
    <p:extLst>
      <p:ext uri="{BB962C8B-B14F-4D97-AF65-F5344CB8AC3E}">
        <p14:creationId xmlns:p14="http://schemas.microsoft.com/office/powerpoint/2010/main" val="1033471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33966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51168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5"/>
            <a:ext cx="11887200" cy="1325563"/>
          </a:xfrm>
        </p:spPr>
        <p:txBody>
          <a:bodyPr/>
          <a:lstStyle/>
          <a:p>
            <a:r>
              <a:rPr lang="en-US"/>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3" y="2810668"/>
            <a:ext cx="2095696" cy="2117527"/>
          </a:xfrm>
          <a:prstGeom prst="rect">
            <a:avLst/>
          </a:prstGeom>
        </p:spPr>
      </p:pic>
    </p:spTree>
    <p:extLst>
      <p:ext uri="{BB962C8B-B14F-4D97-AF65-F5344CB8AC3E}">
        <p14:creationId xmlns:p14="http://schemas.microsoft.com/office/powerpoint/2010/main" val="536300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a:t>Click to edit Master text styles</a:t>
            </a:r>
          </a:p>
          <a:p>
            <a:pPr lvl="1"/>
            <a:r>
              <a:rPr lang="en-US"/>
              <a:t>Second level</a:t>
            </a:r>
          </a:p>
        </p:txBody>
      </p:sp>
      <p:sp>
        <p:nvSpPr>
          <p:cNvPr id="5" name="Slide Number Placeholder 4">
            <a:extLst>
              <a:ext uri="{FF2B5EF4-FFF2-40B4-BE49-F238E27FC236}">
                <a16:creationId xmlns:a16="http://schemas.microsoft.com/office/drawing/2014/main" id="{9F6A77F1-D022-4253-9AA2-033237322E8E}"/>
              </a:ext>
            </a:extLst>
          </p:cNvPr>
          <p:cNvSpPr>
            <a:spLocks noGrp="1"/>
          </p:cNvSpPr>
          <p:nvPr>
            <p:ph type="sldNum" sz="quarter" idx="10"/>
          </p:nvPr>
        </p:nvSpPr>
        <p:spPr/>
        <p:txBody>
          <a:bodyPr/>
          <a:lstStyle/>
          <a:p>
            <a:fld id="{EE1EB715-0F17-4968-8EF2-66245A388824}" type="slidenum">
              <a:rPr lang="en-US" smtClean="0"/>
              <a:pPr/>
              <a:t>‹#›</a:t>
            </a:fld>
            <a:endParaRPr lang="en-US"/>
          </a:p>
        </p:txBody>
      </p:sp>
    </p:spTree>
    <p:extLst>
      <p:ext uri="{BB962C8B-B14F-4D97-AF65-F5344CB8AC3E}">
        <p14:creationId xmlns:p14="http://schemas.microsoft.com/office/powerpoint/2010/main" val="896593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1"/>
            <a:ext cx="5852160" cy="2387599"/>
          </a:xfr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301"/>
            <a:ext cx="5852160" cy="2387600"/>
          </a:xfrm>
        </p:spPr>
        <p:txBody>
          <a:bodyPr/>
          <a:lstStyle/>
          <a:p>
            <a:pPr lvl="0"/>
            <a:r>
              <a:rPr lang="en-US"/>
              <a:t>Click to edit Master text styles</a:t>
            </a:r>
          </a:p>
          <a:p>
            <a:pPr lvl="1"/>
            <a:r>
              <a:rPr lang="en-US"/>
              <a:t>Second level</a:t>
            </a:r>
          </a:p>
        </p:txBody>
      </p:sp>
      <p:sp>
        <p:nvSpPr>
          <p:cNvPr id="5" name="Slide Number Placeholder 4">
            <a:extLst>
              <a:ext uri="{FF2B5EF4-FFF2-40B4-BE49-F238E27FC236}">
                <a16:creationId xmlns:a16="http://schemas.microsoft.com/office/drawing/2014/main" id="{9F6A77F1-D022-4253-9AA2-033237322E8E}"/>
              </a:ext>
            </a:extLst>
          </p:cNvPr>
          <p:cNvSpPr>
            <a:spLocks noGrp="1"/>
          </p:cNvSpPr>
          <p:nvPr>
            <p:ph type="sldNum" sz="quarter" idx="10"/>
          </p:nvPr>
        </p:nvSpPr>
        <p:spPr/>
        <p:txBody>
          <a:bodyPr/>
          <a:lstStyle/>
          <a:p>
            <a:fld id="{EE1EB715-0F17-4968-8EF2-66245A388824}" type="slidenum">
              <a:rPr lang="en-US" smtClean="0"/>
              <a:pPr/>
              <a:t>‹#›</a:t>
            </a:fld>
            <a:endParaRPr lang="en-US"/>
          </a:p>
        </p:txBody>
      </p:sp>
      <p:sp>
        <p:nvSpPr>
          <p:cNvPr id="7" name="Content Placeholder 6">
            <a:extLst>
              <a:ext uri="{FF2B5EF4-FFF2-40B4-BE49-F238E27FC236}">
                <a16:creationId xmlns:a16="http://schemas.microsoft.com/office/drawing/2014/main" id="{61756B49-CE8C-465E-88EC-4931BFB044DB}"/>
              </a:ext>
            </a:extLst>
          </p:cNvPr>
          <p:cNvSpPr>
            <a:spLocks noGrp="1"/>
          </p:cNvSpPr>
          <p:nvPr>
            <p:ph sz="quarter" idx="11"/>
          </p:nvPr>
        </p:nvSpPr>
        <p:spPr>
          <a:xfrm>
            <a:off x="152400" y="4305300"/>
            <a:ext cx="5851525" cy="180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D4570CF0-A87A-44EB-8871-D75FA8B43DA8}"/>
              </a:ext>
            </a:extLst>
          </p:cNvPr>
          <p:cNvSpPr>
            <a:spLocks noGrp="1"/>
          </p:cNvSpPr>
          <p:nvPr>
            <p:ph sz="quarter" idx="12"/>
          </p:nvPr>
        </p:nvSpPr>
        <p:spPr>
          <a:xfrm>
            <a:off x="6188075" y="4305300"/>
            <a:ext cx="5851525" cy="180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9738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32450"/>
            <a:ext cx="11887200" cy="1325563"/>
          </a:xfrm>
        </p:spPr>
        <p:txBody>
          <a:bodyPr/>
          <a:lstStyle/>
          <a:p>
            <a:r>
              <a:rPr lang="en-US"/>
              <a:t>Click to edit Master title style</a:t>
            </a:r>
          </a:p>
        </p:txBody>
      </p:sp>
      <p:pic>
        <p:nvPicPr>
          <p:cNvPr id="3" name="Picture 2" descr="The official seal of the California Department of Education">
            <a:extLst>
              <a:ext uri="{FF2B5EF4-FFF2-40B4-BE49-F238E27FC236}">
                <a16:creationId xmlns:a16="http://schemas.microsoft.com/office/drawing/2014/main" id="{9327F4AD-5BBF-43C4-AF18-70C77C96173A}"/>
              </a:ext>
            </a:extLst>
          </p:cNvPr>
          <p:cNvPicPr>
            <a:picLocks noChangeAspect="1"/>
          </p:cNvPicPr>
          <p:nvPr userDrawn="1"/>
        </p:nvPicPr>
        <p:blipFill>
          <a:blip r:embed="rId2"/>
          <a:stretch>
            <a:fillRect/>
          </a:stretch>
        </p:blipFill>
        <p:spPr>
          <a:xfrm>
            <a:off x="4918082" y="2448362"/>
            <a:ext cx="2355839" cy="2380379"/>
          </a:xfrm>
          <a:prstGeom prst="rect">
            <a:avLst/>
          </a:prstGeom>
        </p:spPr>
      </p:pic>
      <p:sp>
        <p:nvSpPr>
          <p:cNvPr id="4" name="Slide Number Placeholder 3">
            <a:extLst>
              <a:ext uri="{FF2B5EF4-FFF2-40B4-BE49-F238E27FC236}">
                <a16:creationId xmlns:a16="http://schemas.microsoft.com/office/drawing/2014/main" id="{A29AEA43-8DE4-4668-B770-B22033CA13C9}"/>
              </a:ext>
            </a:extLst>
          </p:cNvPr>
          <p:cNvSpPr>
            <a:spLocks noGrp="1"/>
          </p:cNvSpPr>
          <p:nvPr>
            <p:ph type="sldNum" sz="quarter" idx="10"/>
          </p:nvPr>
        </p:nvSpPr>
        <p:spPr/>
        <p:txBody>
          <a:bodyPr/>
          <a:lstStyle/>
          <a:p>
            <a:fld id="{EE1EB715-0F17-4968-8EF2-66245A388824}" type="slidenum">
              <a:rPr lang="en-US" smtClean="0"/>
              <a:pPr/>
              <a:t>‹#›</a:t>
            </a:fld>
            <a:endParaRPr lang="en-US"/>
          </a:p>
        </p:txBody>
      </p:sp>
    </p:spTree>
    <p:extLst>
      <p:ext uri="{BB962C8B-B14F-4D97-AF65-F5344CB8AC3E}">
        <p14:creationId xmlns:p14="http://schemas.microsoft.com/office/powerpoint/2010/main" val="2526991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CC35A081-3005-4A0A-8613-6F350DD754D9}"/>
              </a:ext>
            </a:extLst>
          </p:cNvPr>
          <p:cNvGrpSpPr/>
          <p:nvPr userDrawn="1"/>
        </p:nvGrpSpPr>
        <p:grpSpPr>
          <a:xfrm>
            <a:off x="0" y="990600"/>
            <a:ext cx="12192000" cy="4645492"/>
            <a:chOff x="0" y="990600"/>
            <a:chExt cx="12192000" cy="4645492"/>
          </a:xfrm>
        </p:grpSpPr>
        <p:sp>
          <p:nvSpPr>
            <p:cNvPr id="8" name="Rectangle 7">
              <a:extLst>
                <a:ext uri="{FF2B5EF4-FFF2-40B4-BE49-F238E27FC236}">
                  <a16:creationId xmlns:a16="http://schemas.microsoft.com/office/drawing/2014/main" id="{FE4EA3A2-1F8E-4D59-8CCD-ADE780EA398C}"/>
                </a:ext>
              </a:extLst>
            </p:cNvPr>
            <p:cNvSpPr>
              <a:spLocks/>
            </p:cNvSpPr>
            <p:nvPr userDrawn="1"/>
          </p:nvSpPr>
          <p:spPr>
            <a:xfrm>
              <a:off x="0" y="990600"/>
              <a:ext cx="12191999" cy="4462612"/>
            </a:xfrm>
            <a:prstGeom prst="rect">
              <a:avLst/>
            </a:prstGeom>
            <a:solidFill>
              <a:srgbClr val="0C4A6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3158AE10-268E-471E-AD35-10FC854F29EF}"/>
                </a:ext>
              </a:extLst>
            </p:cNvPr>
            <p:cNvSpPr>
              <a:spLocks/>
            </p:cNvSpPr>
            <p:nvPr userDrawn="1"/>
          </p:nvSpPr>
          <p:spPr>
            <a:xfrm>
              <a:off x="1" y="5453212"/>
              <a:ext cx="12191999" cy="182880"/>
            </a:xfrm>
            <a:prstGeom prst="rect">
              <a:avLst/>
            </a:prstGeom>
            <a:solidFill>
              <a:srgbClr val="ED8B6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1" name="Group 20">
            <a:extLst>
              <a:ext uri="{FF2B5EF4-FFF2-40B4-BE49-F238E27FC236}">
                <a16:creationId xmlns:a16="http://schemas.microsoft.com/office/drawing/2014/main" id="{4BACA4FE-73B4-4E69-9F95-2126EED44CD0}"/>
              </a:ext>
            </a:extLst>
          </p:cNvPr>
          <p:cNvGrpSpPr/>
          <p:nvPr userDrawn="1"/>
        </p:nvGrpSpPr>
        <p:grpSpPr>
          <a:xfrm>
            <a:off x="152398" y="161925"/>
            <a:ext cx="11887200" cy="6462519"/>
            <a:chOff x="152397" y="161925"/>
            <a:chExt cx="11887200" cy="6462519"/>
          </a:xfrm>
        </p:grpSpPr>
        <p:pic>
          <p:nvPicPr>
            <p:cNvPr id="12" name="Picture 11" descr="The official seal of the California Department of Education">
              <a:extLst>
                <a:ext uri="{FF2B5EF4-FFF2-40B4-BE49-F238E27FC236}">
                  <a16:creationId xmlns:a16="http://schemas.microsoft.com/office/drawing/2014/main" id="{229AE4EE-F2AE-45EA-8EDB-B364C7286BAE}"/>
                </a:ext>
              </a:extLst>
            </p:cNvPr>
            <p:cNvPicPr>
              <a:picLocks noChangeAspect="1"/>
            </p:cNvPicPr>
            <p:nvPr userDrawn="1"/>
          </p:nvPicPr>
          <p:blipFill>
            <a:blip r:embed="rId2"/>
            <a:stretch>
              <a:fillRect/>
            </a:stretch>
          </p:blipFill>
          <p:spPr>
            <a:xfrm>
              <a:off x="5276651" y="161925"/>
              <a:ext cx="1638692" cy="1655762"/>
            </a:xfrm>
            <a:prstGeom prst="rect">
              <a:avLst/>
            </a:prstGeom>
          </p:spPr>
        </p:pic>
        <p:sp>
          <p:nvSpPr>
            <p:cNvPr id="10" name="TextBox 9">
              <a:extLst>
                <a:ext uri="{FF2B5EF4-FFF2-40B4-BE49-F238E27FC236}">
                  <a16:creationId xmlns:a16="http://schemas.microsoft.com/office/drawing/2014/main" id="{CBB3E5DD-A548-4B13-B011-AD7381826A90}"/>
                </a:ext>
              </a:extLst>
            </p:cNvPr>
            <p:cNvSpPr txBox="1"/>
            <p:nvPr userDrawn="1"/>
          </p:nvSpPr>
          <p:spPr>
            <a:xfrm>
              <a:off x="152397" y="5793447"/>
              <a:ext cx="11887200" cy="830997"/>
            </a:xfrm>
            <a:prstGeom prst="rect">
              <a:avLst/>
            </a:prstGeom>
            <a:noFill/>
          </p:spPr>
          <p:txBody>
            <a:bodyPr wrap="square" rtlCol="0">
              <a:spAutoFit/>
            </a:bodyPr>
            <a:lstStyle/>
            <a:p>
              <a:pPr algn="ctr"/>
              <a:r>
                <a:rPr lang="en-US" sz="2400" b="1">
                  <a:solidFill>
                    <a:srgbClr val="0C4A6D"/>
                  </a:solidFill>
                  <a:latin typeface="Arial" panose="020B0604020202020204" pitchFamily="34" charset="0"/>
                  <a:cs typeface="Arial" panose="020B0604020202020204" pitchFamily="34" charset="0"/>
                </a:rPr>
                <a:t>CALIFORNIA DEPARTMENT OF EDUCATION</a:t>
              </a:r>
            </a:p>
            <a:p>
              <a:pPr algn="ctr"/>
              <a:r>
                <a:rPr lang="en-US" sz="2400">
                  <a:solidFill>
                    <a:srgbClr val="0C4A6D"/>
                  </a:solidFill>
                  <a:latin typeface="Arial" panose="020B0604020202020204" pitchFamily="34" charset="0"/>
                  <a:cs typeface="Arial" panose="020B0604020202020204" pitchFamily="34" charset="0"/>
                </a:rPr>
                <a:t>Tony Thurmond, State Superintendent of Public Instruction</a:t>
              </a:r>
            </a:p>
          </p:txBody>
        </p:sp>
      </p:grpSp>
      <p:sp>
        <p:nvSpPr>
          <p:cNvPr id="2" name="Title 1">
            <a:extLst>
              <a:ext uri="{FF2B5EF4-FFF2-40B4-BE49-F238E27FC236}">
                <a16:creationId xmlns:a16="http://schemas.microsoft.com/office/drawing/2014/main" id="{F6043B94-67A5-43F0-8312-3B3546AB5965}"/>
              </a:ext>
            </a:extLst>
          </p:cNvPr>
          <p:cNvSpPr>
            <a:spLocks noGrp="1"/>
          </p:cNvSpPr>
          <p:nvPr userDrawn="1">
            <p:ph type="ctrTitle"/>
          </p:nvPr>
        </p:nvSpPr>
        <p:spPr>
          <a:xfrm>
            <a:off x="1524000" y="2514600"/>
            <a:ext cx="9144000" cy="1828800"/>
          </a:xfrm>
        </p:spPr>
        <p:txBody>
          <a:bodyPr anchor="ctr"/>
          <a:lstStyle>
            <a:lvl1pPr algn="ctr">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1683886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251570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516547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5"/>
            <a:ext cx="11887200" cy="1325563"/>
          </a:xfrm>
        </p:spPr>
        <p:txBody>
          <a:bodyPr/>
          <a:lstStyle/>
          <a:p>
            <a:r>
              <a:rPr lang="en-US"/>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3" y="2810668"/>
            <a:ext cx="2095696" cy="2117527"/>
          </a:xfrm>
          <a:prstGeom prst="rect">
            <a:avLst/>
          </a:prstGeom>
        </p:spPr>
      </p:pic>
    </p:spTree>
    <p:extLst>
      <p:ext uri="{BB962C8B-B14F-4D97-AF65-F5344CB8AC3E}">
        <p14:creationId xmlns:p14="http://schemas.microsoft.com/office/powerpoint/2010/main" val="11310539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C4A6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28EC11-7AAC-4049-9A83-CF2265C43055}"/>
              </a:ext>
            </a:extLst>
          </p:cNvPr>
          <p:cNvSpPr/>
          <p:nvPr userDrawn="1"/>
        </p:nvSpPr>
        <p:spPr>
          <a:xfrm rot="5400000">
            <a:off x="5730240" y="396240"/>
            <a:ext cx="731520" cy="12191998"/>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800"/>
            <a:ext cx="118872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1"/>
            <a:ext cx="11887200" cy="44881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sz="2600"/>
              <a:t>Fourth Level</a:t>
            </a:r>
          </a:p>
          <a:p>
            <a:pPr lvl="4"/>
            <a:r>
              <a:rPr lang="en-US" sz="2400"/>
              <a:t>Fifth Level</a:t>
            </a:r>
            <a:endParaRPr lang="en-US"/>
          </a:p>
        </p:txBody>
      </p:sp>
      <p:sp>
        <p:nvSpPr>
          <p:cNvPr id="5" name="Slide Number Placeholder 4">
            <a:extLst>
              <a:ext uri="{FF2B5EF4-FFF2-40B4-BE49-F238E27FC236}">
                <a16:creationId xmlns:a16="http://schemas.microsoft.com/office/drawing/2014/main" id="{B2491336-5CCD-48FE-BD8B-73DCB0C59089}"/>
              </a:ext>
            </a:extLst>
          </p:cNvPr>
          <p:cNvSpPr>
            <a:spLocks noGrp="1"/>
          </p:cNvSpPr>
          <p:nvPr>
            <p:ph type="sldNum" sz="quarter" idx="4"/>
          </p:nvPr>
        </p:nvSpPr>
        <p:spPr>
          <a:xfrm>
            <a:off x="9296400" y="6309677"/>
            <a:ext cx="2743200" cy="365125"/>
          </a:xfrm>
          <a:prstGeom prst="rect">
            <a:avLst/>
          </a:prstGeom>
        </p:spPr>
        <p:txBody>
          <a:bodyPr vert="horz" lIns="91440" tIns="45720" rIns="91440" bIns="45720" rtlCol="0" anchor="ctr"/>
          <a:lstStyle>
            <a:lvl1pPr algn="r">
              <a:defRPr sz="2400">
                <a:solidFill>
                  <a:schemeClr val="bg1"/>
                </a:solidFill>
              </a:defRPr>
            </a:lvl1pPr>
          </a:lstStyle>
          <a:p>
            <a:fld id="{EE1EB715-0F17-4968-8EF2-66245A388824}" type="slidenum">
              <a:rPr lang="en-US" smtClean="0"/>
              <a:pPr/>
              <a:t>‹#›</a:t>
            </a:fld>
            <a:endParaRPr lang="en-US"/>
          </a:p>
        </p:txBody>
      </p:sp>
    </p:spTree>
    <p:extLst>
      <p:ext uri="{BB962C8B-B14F-4D97-AF65-F5344CB8AC3E}">
        <p14:creationId xmlns:p14="http://schemas.microsoft.com/office/powerpoint/2010/main" val="2273882459"/>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86" r:id="rId4"/>
    <p:sldLayoutId id="2147483658" r:id="rId5"/>
  </p:sldLayoutIdLst>
  <p:hf hdr="0" ftr="0" dt="0"/>
  <p:txStyles>
    <p:titleStyle>
      <a:lvl1pPr algn="ctr" defTabSz="914384" rtl="0" eaLnBrk="1" latinLnBrk="0" hangingPunct="1">
        <a:lnSpc>
          <a:spcPct val="90000"/>
        </a:lnSpc>
        <a:spcBef>
          <a:spcPct val="0"/>
        </a:spcBef>
        <a:buNone/>
        <a:defRPr sz="3800" b="1" kern="1200">
          <a:solidFill>
            <a:schemeClr val="bg1"/>
          </a:solidFill>
          <a:latin typeface="+mj-lt"/>
          <a:ea typeface="+mj-ea"/>
          <a:cs typeface="+mj-cs"/>
        </a:defRPr>
      </a:lvl1pPr>
    </p:titleStyle>
    <p:bodyStyle>
      <a:lvl1pPr marL="228596" indent="-228596" algn="l" defTabSz="914384"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914384" indent="-457192" algn="l" defTabSz="914384" rtl="0" eaLnBrk="1" latinLnBrk="0" hangingPunct="1">
        <a:lnSpc>
          <a:spcPct val="90000"/>
        </a:lnSpc>
        <a:spcBef>
          <a:spcPts val="501"/>
        </a:spcBef>
        <a:buFont typeface="Courier New" panose="02070309020205020404" pitchFamily="49" charset="0"/>
        <a:buChar char="o"/>
        <a:defRPr sz="3000" kern="1200">
          <a:solidFill>
            <a:schemeClr val="bg1"/>
          </a:solidFill>
          <a:latin typeface="+mn-lt"/>
          <a:ea typeface="+mn-ea"/>
          <a:cs typeface="+mn-cs"/>
        </a:defRPr>
      </a:lvl2pPr>
      <a:lvl3pPr marL="1371576" indent="-457192" algn="l" defTabSz="914384" rtl="0" eaLnBrk="1" latinLnBrk="0" hangingPunct="1">
        <a:lnSpc>
          <a:spcPct val="90000"/>
        </a:lnSpc>
        <a:spcBef>
          <a:spcPts val="501"/>
        </a:spcBef>
        <a:buFont typeface="Arial" panose="020B0604020202020204" pitchFamily="34" charset="0"/>
        <a:buChar char="–"/>
        <a:defRPr sz="2800" kern="1200">
          <a:solidFill>
            <a:schemeClr val="bg1"/>
          </a:solidFill>
          <a:latin typeface="+mn-lt"/>
          <a:ea typeface="+mn-ea"/>
          <a:cs typeface="+mn-cs"/>
        </a:defRPr>
      </a:lvl3pPr>
      <a:lvl4pPr marL="1828768" indent="-457192" algn="l" defTabSz="914384" rtl="0" eaLnBrk="1" latinLnBrk="0" hangingPunct="1">
        <a:lnSpc>
          <a:spcPct val="90000"/>
        </a:lnSpc>
        <a:spcBef>
          <a:spcPts val="501"/>
        </a:spcBef>
        <a:buFont typeface="Wingdings" panose="05000000000000000000" pitchFamily="2" charset="2"/>
        <a:buChar char="§"/>
        <a:defRPr sz="2600" kern="1200">
          <a:solidFill>
            <a:schemeClr val="bg1"/>
          </a:solidFill>
          <a:latin typeface="+mn-lt"/>
          <a:ea typeface="+mn-ea"/>
          <a:cs typeface="+mn-cs"/>
        </a:defRPr>
      </a:lvl4pPr>
      <a:lvl5pPr marL="2171663" indent="-342895" algn="l" defTabSz="914384" rtl="0" eaLnBrk="1" latinLnBrk="0" hangingPunct="1">
        <a:lnSpc>
          <a:spcPct val="90000"/>
        </a:lnSpc>
        <a:spcBef>
          <a:spcPts val="501"/>
        </a:spcBef>
        <a:buFont typeface="Wingdings" panose="05000000000000000000" pitchFamily="2" charset="2"/>
        <a:buChar char="v"/>
        <a:defRPr sz="2200" kern="1200">
          <a:solidFill>
            <a:schemeClr val="bg1"/>
          </a:solidFill>
          <a:latin typeface="+mn-lt"/>
          <a:ea typeface="+mn-ea"/>
          <a:cs typeface="+mn-cs"/>
        </a:defRPr>
      </a:lvl5pPr>
      <a:lvl6pPr marL="2514556"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748"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8940"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132"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6" algn="l" defTabSz="914384" rtl="0" eaLnBrk="1" latinLnBrk="0" hangingPunct="1">
        <a:defRPr sz="1800" kern="1200">
          <a:solidFill>
            <a:schemeClr val="tx1"/>
          </a:solidFill>
          <a:latin typeface="+mn-lt"/>
          <a:ea typeface="+mn-ea"/>
          <a:cs typeface="+mn-cs"/>
        </a:defRPr>
      </a:lvl4pPr>
      <a:lvl5pPr marL="1828768" algn="l" defTabSz="914384" rtl="0" eaLnBrk="1" latinLnBrk="0" hangingPunct="1">
        <a:defRPr sz="1800" kern="1200">
          <a:solidFill>
            <a:schemeClr val="tx1"/>
          </a:solidFill>
          <a:latin typeface="+mn-lt"/>
          <a:ea typeface="+mn-ea"/>
          <a:cs typeface="+mn-cs"/>
        </a:defRPr>
      </a:lvl5pPr>
      <a:lvl6pPr marL="2285960" algn="l" defTabSz="914384" rtl="0" eaLnBrk="1" latinLnBrk="0" hangingPunct="1">
        <a:defRPr sz="1800" kern="1200">
          <a:solidFill>
            <a:schemeClr val="tx1"/>
          </a:solidFill>
          <a:latin typeface="+mn-lt"/>
          <a:ea typeface="+mn-ea"/>
          <a:cs typeface="+mn-cs"/>
        </a:defRPr>
      </a:lvl6pPr>
      <a:lvl7pPr marL="2743152" algn="l" defTabSz="914384" rtl="0" eaLnBrk="1" latinLnBrk="0" hangingPunct="1">
        <a:defRPr sz="1800" kern="1200">
          <a:solidFill>
            <a:schemeClr val="tx1"/>
          </a:solidFill>
          <a:latin typeface="+mn-lt"/>
          <a:ea typeface="+mn-ea"/>
          <a:cs typeface="+mn-cs"/>
        </a:defRPr>
      </a:lvl7pPr>
      <a:lvl8pPr marL="3200344" algn="l" defTabSz="914384" rtl="0" eaLnBrk="1" latinLnBrk="0" hangingPunct="1">
        <a:defRPr sz="1800" kern="1200">
          <a:solidFill>
            <a:schemeClr val="tx1"/>
          </a:solidFill>
          <a:latin typeface="+mn-lt"/>
          <a:ea typeface="+mn-ea"/>
          <a:cs typeface="+mn-cs"/>
        </a:defRPr>
      </a:lvl8pPr>
      <a:lvl9pPr marL="3657536" algn="l" defTabSz="91438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52400" y="203800"/>
            <a:ext cx="11887200" cy="6450401"/>
          </a:xfrm>
          <a:prstGeom prst="rect">
            <a:avLst/>
          </a:prstGeom>
          <a:noFill/>
          <a:ln w="25400" cmpd="sng">
            <a:solidFill>
              <a:srgbClr val="ED8B6F"/>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800"/>
            <a:ext cx="118872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02199638"/>
      </p:ext>
    </p:extLst>
  </p:cSld>
  <p:clrMap bg1="lt1" tx1="dk1" bg2="lt2" tx2="dk2" accent1="accent1" accent2="accent2" accent3="accent3" accent4="accent4" accent5="accent5" accent6="accent6" hlink="hlink" folHlink="folHlink"/>
  <p:sldLayoutIdLst>
    <p:sldLayoutId id="2147483669" r:id="rId1"/>
    <p:sldLayoutId id="2147483661" r:id="rId2"/>
    <p:sldLayoutId id="2147483662" r:id="rId3"/>
    <p:sldLayoutId id="2147483663" r:id="rId4"/>
  </p:sldLayoutIdLst>
  <p:hf hdr="0" ftr="0" dt="0"/>
  <p:txStyles>
    <p:titleStyle>
      <a:lvl1pPr algn="ctr" defTabSz="914384" rtl="0" eaLnBrk="1" latinLnBrk="0" hangingPunct="1">
        <a:lnSpc>
          <a:spcPct val="90000"/>
        </a:lnSpc>
        <a:spcBef>
          <a:spcPct val="0"/>
        </a:spcBef>
        <a:buNone/>
        <a:defRPr sz="4400" kern="1200">
          <a:solidFill>
            <a:srgbClr val="0C4A6D"/>
          </a:solidFill>
          <a:latin typeface="+mj-lt"/>
          <a:ea typeface="+mj-ea"/>
          <a:cs typeface="+mj-cs"/>
        </a:defRPr>
      </a:lvl1pPr>
    </p:titleStyle>
    <p:bodyStyle>
      <a:lvl1pPr marL="228596" indent="-228596" algn="l" defTabSz="914384" rtl="0" eaLnBrk="1" latinLnBrk="0" hangingPunct="1">
        <a:lnSpc>
          <a:spcPct val="90000"/>
        </a:lnSpc>
        <a:spcBef>
          <a:spcPts val="1000"/>
        </a:spcBef>
        <a:buFont typeface="Arial" panose="020B0604020202020204" pitchFamily="34" charset="0"/>
        <a:buChar char="•"/>
        <a:defRPr sz="3200" kern="1200">
          <a:solidFill>
            <a:srgbClr val="0C4A6D"/>
          </a:solidFill>
          <a:latin typeface="+mn-lt"/>
          <a:ea typeface="+mn-ea"/>
          <a:cs typeface="+mn-cs"/>
        </a:defRPr>
      </a:lvl1pPr>
      <a:lvl2pPr marL="685788" indent="-228596" algn="l" defTabSz="914384" rtl="0" eaLnBrk="1" latinLnBrk="0" hangingPunct="1">
        <a:lnSpc>
          <a:spcPct val="90000"/>
        </a:lnSpc>
        <a:spcBef>
          <a:spcPts val="501"/>
        </a:spcBef>
        <a:buFont typeface="Arial" panose="020B0604020202020204" pitchFamily="34" charset="0"/>
        <a:buChar char="•"/>
        <a:defRPr sz="2800" kern="1200">
          <a:solidFill>
            <a:srgbClr val="0C4A6D"/>
          </a:solidFill>
          <a:latin typeface="+mn-lt"/>
          <a:ea typeface="+mn-ea"/>
          <a:cs typeface="+mn-cs"/>
        </a:defRPr>
      </a:lvl2pPr>
      <a:lvl3pPr marL="1142980" indent="-228596" algn="l" defTabSz="914384" rtl="0" eaLnBrk="1" latinLnBrk="0" hangingPunct="1">
        <a:lnSpc>
          <a:spcPct val="90000"/>
        </a:lnSpc>
        <a:spcBef>
          <a:spcPts val="501"/>
        </a:spcBef>
        <a:buFont typeface="Arial" panose="020B0604020202020204" pitchFamily="34" charset="0"/>
        <a:buChar char="•"/>
        <a:defRPr sz="2000" kern="1200">
          <a:solidFill>
            <a:schemeClr val="tx1"/>
          </a:solidFill>
          <a:latin typeface="+mn-lt"/>
          <a:ea typeface="+mn-ea"/>
          <a:cs typeface="+mn-cs"/>
        </a:defRPr>
      </a:lvl3pPr>
      <a:lvl4pPr marL="1600172"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4pPr>
      <a:lvl5pPr marL="2057364"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5pPr>
      <a:lvl6pPr marL="2514556"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748"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8940"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132"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6" algn="l" defTabSz="914384" rtl="0" eaLnBrk="1" latinLnBrk="0" hangingPunct="1">
        <a:defRPr sz="1800" kern="1200">
          <a:solidFill>
            <a:schemeClr val="tx1"/>
          </a:solidFill>
          <a:latin typeface="+mn-lt"/>
          <a:ea typeface="+mn-ea"/>
          <a:cs typeface="+mn-cs"/>
        </a:defRPr>
      </a:lvl4pPr>
      <a:lvl5pPr marL="1828768" algn="l" defTabSz="914384" rtl="0" eaLnBrk="1" latinLnBrk="0" hangingPunct="1">
        <a:defRPr sz="1800" kern="1200">
          <a:solidFill>
            <a:schemeClr val="tx1"/>
          </a:solidFill>
          <a:latin typeface="+mn-lt"/>
          <a:ea typeface="+mn-ea"/>
          <a:cs typeface="+mn-cs"/>
        </a:defRPr>
      </a:lvl5pPr>
      <a:lvl6pPr marL="2285960" algn="l" defTabSz="914384" rtl="0" eaLnBrk="1" latinLnBrk="0" hangingPunct="1">
        <a:defRPr sz="1800" kern="1200">
          <a:solidFill>
            <a:schemeClr val="tx1"/>
          </a:solidFill>
          <a:latin typeface="+mn-lt"/>
          <a:ea typeface="+mn-ea"/>
          <a:cs typeface="+mn-cs"/>
        </a:defRPr>
      </a:lvl6pPr>
      <a:lvl7pPr marL="2743152" algn="l" defTabSz="914384" rtl="0" eaLnBrk="1" latinLnBrk="0" hangingPunct="1">
        <a:defRPr sz="1800" kern="1200">
          <a:solidFill>
            <a:schemeClr val="tx1"/>
          </a:solidFill>
          <a:latin typeface="+mn-lt"/>
          <a:ea typeface="+mn-ea"/>
          <a:cs typeface="+mn-cs"/>
        </a:defRPr>
      </a:lvl7pPr>
      <a:lvl8pPr marL="3200344" algn="l" defTabSz="914384" rtl="0" eaLnBrk="1" latinLnBrk="0" hangingPunct="1">
        <a:defRPr sz="1800" kern="1200">
          <a:solidFill>
            <a:schemeClr val="tx1"/>
          </a:solidFill>
          <a:latin typeface="+mn-lt"/>
          <a:ea typeface="+mn-ea"/>
          <a:cs typeface="+mn-cs"/>
        </a:defRPr>
      </a:lvl8pPr>
      <a:lvl9pPr marL="3657536" algn="l" defTabSz="91438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C4A6D"/>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52400" y="203800"/>
            <a:ext cx="11887200" cy="6450401"/>
          </a:xfrm>
          <a:prstGeom prst="rect">
            <a:avLst/>
          </a:prstGeom>
          <a:noFill/>
          <a:ln w="25400" cmpd="sng">
            <a:solidFill>
              <a:srgbClr val="ED8B6F"/>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800"/>
            <a:ext cx="118872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77708683"/>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Lst>
  <p:hf hdr="0" ftr="0" dt="0"/>
  <p:txStyles>
    <p:titleStyle>
      <a:lvl1pPr algn="ctr" defTabSz="914384"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596" indent="-228596" algn="l" defTabSz="914384"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685788" indent="-228596" algn="l" defTabSz="914384" rtl="0" eaLnBrk="1" latinLnBrk="0" hangingPunct="1">
        <a:lnSpc>
          <a:spcPct val="90000"/>
        </a:lnSpc>
        <a:spcBef>
          <a:spcPts val="501"/>
        </a:spcBef>
        <a:buFont typeface="Arial" panose="020B0604020202020204" pitchFamily="34" charset="0"/>
        <a:buChar char="•"/>
        <a:defRPr sz="2800" kern="1200">
          <a:solidFill>
            <a:schemeClr val="bg1"/>
          </a:solidFill>
          <a:latin typeface="+mn-lt"/>
          <a:ea typeface="+mn-ea"/>
          <a:cs typeface="+mn-cs"/>
        </a:defRPr>
      </a:lvl2pPr>
      <a:lvl3pPr marL="1142980" indent="-228596" algn="l" defTabSz="914384" rtl="0" eaLnBrk="1" latinLnBrk="0" hangingPunct="1">
        <a:lnSpc>
          <a:spcPct val="90000"/>
        </a:lnSpc>
        <a:spcBef>
          <a:spcPts val="501"/>
        </a:spcBef>
        <a:buFont typeface="Arial" panose="020B0604020202020204" pitchFamily="34" charset="0"/>
        <a:buChar char="•"/>
        <a:defRPr sz="2000" kern="1200">
          <a:solidFill>
            <a:schemeClr val="tx1"/>
          </a:solidFill>
          <a:latin typeface="+mn-lt"/>
          <a:ea typeface="+mn-ea"/>
          <a:cs typeface="+mn-cs"/>
        </a:defRPr>
      </a:lvl3pPr>
      <a:lvl4pPr marL="1600172"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4pPr>
      <a:lvl5pPr marL="2057364"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5pPr>
      <a:lvl6pPr marL="2514556"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748"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8940"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132"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6" algn="l" defTabSz="914384" rtl="0" eaLnBrk="1" latinLnBrk="0" hangingPunct="1">
        <a:defRPr sz="1800" kern="1200">
          <a:solidFill>
            <a:schemeClr val="tx1"/>
          </a:solidFill>
          <a:latin typeface="+mn-lt"/>
          <a:ea typeface="+mn-ea"/>
          <a:cs typeface="+mn-cs"/>
        </a:defRPr>
      </a:lvl4pPr>
      <a:lvl5pPr marL="1828768" algn="l" defTabSz="914384" rtl="0" eaLnBrk="1" latinLnBrk="0" hangingPunct="1">
        <a:defRPr sz="1800" kern="1200">
          <a:solidFill>
            <a:schemeClr val="tx1"/>
          </a:solidFill>
          <a:latin typeface="+mn-lt"/>
          <a:ea typeface="+mn-ea"/>
          <a:cs typeface="+mn-cs"/>
        </a:defRPr>
      </a:lvl5pPr>
      <a:lvl6pPr marL="2285960" algn="l" defTabSz="914384" rtl="0" eaLnBrk="1" latinLnBrk="0" hangingPunct="1">
        <a:defRPr sz="1800" kern="1200">
          <a:solidFill>
            <a:schemeClr val="tx1"/>
          </a:solidFill>
          <a:latin typeface="+mn-lt"/>
          <a:ea typeface="+mn-ea"/>
          <a:cs typeface="+mn-cs"/>
        </a:defRPr>
      </a:lvl6pPr>
      <a:lvl7pPr marL="2743152" algn="l" defTabSz="914384" rtl="0" eaLnBrk="1" latinLnBrk="0" hangingPunct="1">
        <a:defRPr sz="1800" kern="1200">
          <a:solidFill>
            <a:schemeClr val="tx1"/>
          </a:solidFill>
          <a:latin typeface="+mn-lt"/>
          <a:ea typeface="+mn-ea"/>
          <a:cs typeface="+mn-cs"/>
        </a:defRPr>
      </a:lvl7pPr>
      <a:lvl8pPr marL="3200344" algn="l" defTabSz="914384" rtl="0" eaLnBrk="1" latinLnBrk="0" hangingPunct="1">
        <a:defRPr sz="1800" kern="1200">
          <a:solidFill>
            <a:schemeClr val="tx1"/>
          </a:solidFill>
          <a:latin typeface="+mn-lt"/>
          <a:ea typeface="+mn-ea"/>
          <a:cs typeface="+mn-cs"/>
        </a:defRPr>
      </a:lvl8pPr>
      <a:lvl9pPr marL="3657536" algn="l" defTabSz="91438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0" y="0"/>
            <a:ext cx="152400" cy="6858000"/>
          </a:xfrm>
          <a:prstGeom prst="rect">
            <a:avLst/>
          </a:prstGeom>
          <a:solidFill>
            <a:srgbClr val="ED8B6F"/>
          </a:solidFill>
          <a:ln w="25400"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800"/>
            <a:ext cx="118872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5601773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hf hdr="0" ftr="0" dt="0"/>
  <p:txStyles>
    <p:titleStyle>
      <a:lvl1pPr algn="ctr" defTabSz="914384" rtl="0" eaLnBrk="1" latinLnBrk="0" hangingPunct="1">
        <a:lnSpc>
          <a:spcPct val="90000"/>
        </a:lnSpc>
        <a:spcBef>
          <a:spcPct val="0"/>
        </a:spcBef>
        <a:buNone/>
        <a:defRPr sz="4400" kern="1200">
          <a:solidFill>
            <a:srgbClr val="0C4A6D"/>
          </a:solidFill>
          <a:latin typeface="+mj-lt"/>
          <a:ea typeface="+mj-ea"/>
          <a:cs typeface="+mj-cs"/>
        </a:defRPr>
      </a:lvl1pPr>
    </p:titleStyle>
    <p:bodyStyle>
      <a:lvl1pPr marL="228596" indent="-228596" algn="l" defTabSz="914384" rtl="0" eaLnBrk="1" latinLnBrk="0" hangingPunct="1">
        <a:lnSpc>
          <a:spcPct val="90000"/>
        </a:lnSpc>
        <a:spcBef>
          <a:spcPts val="1000"/>
        </a:spcBef>
        <a:buFont typeface="Arial" panose="020B0604020202020204" pitchFamily="34" charset="0"/>
        <a:buChar char="•"/>
        <a:defRPr sz="3200" kern="1200">
          <a:solidFill>
            <a:srgbClr val="0C4A6D"/>
          </a:solidFill>
          <a:latin typeface="+mn-lt"/>
          <a:ea typeface="+mn-ea"/>
          <a:cs typeface="+mn-cs"/>
        </a:defRPr>
      </a:lvl1pPr>
      <a:lvl2pPr marL="685788" indent="-228596" algn="l" defTabSz="914384" rtl="0" eaLnBrk="1" latinLnBrk="0" hangingPunct="1">
        <a:lnSpc>
          <a:spcPct val="90000"/>
        </a:lnSpc>
        <a:spcBef>
          <a:spcPts val="501"/>
        </a:spcBef>
        <a:buFont typeface="Arial" panose="020B0604020202020204" pitchFamily="34" charset="0"/>
        <a:buChar char="•"/>
        <a:defRPr sz="2800" kern="1200">
          <a:solidFill>
            <a:srgbClr val="0C4A6D"/>
          </a:solidFill>
          <a:latin typeface="+mn-lt"/>
          <a:ea typeface="+mn-ea"/>
          <a:cs typeface="+mn-cs"/>
        </a:defRPr>
      </a:lvl2pPr>
      <a:lvl3pPr marL="1142980" indent="-228596" algn="l" defTabSz="914384" rtl="0" eaLnBrk="1" latinLnBrk="0" hangingPunct="1">
        <a:lnSpc>
          <a:spcPct val="90000"/>
        </a:lnSpc>
        <a:spcBef>
          <a:spcPts val="501"/>
        </a:spcBef>
        <a:buFont typeface="Arial" panose="020B0604020202020204" pitchFamily="34" charset="0"/>
        <a:buChar char="•"/>
        <a:defRPr sz="2000" kern="1200">
          <a:solidFill>
            <a:schemeClr val="tx1"/>
          </a:solidFill>
          <a:latin typeface="+mn-lt"/>
          <a:ea typeface="+mn-ea"/>
          <a:cs typeface="+mn-cs"/>
        </a:defRPr>
      </a:lvl3pPr>
      <a:lvl4pPr marL="1600172"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4pPr>
      <a:lvl5pPr marL="2057364"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5pPr>
      <a:lvl6pPr marL="2514556"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748"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8940"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132"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6" algn="l" defTabSz="914384" rtl="0" eaLnBrk="1" latinLnBrk="0" hangingPunct="1">
        <a:defRPr sz="1800" kern="1200">
          <a:solidFill>
            <a:schemeClr val="tx1"/>
          </a:solidFill>
          <a:latin typeface="+mn-lt"/>
          <a:ea typeface="+mn-ea"/>
          <a:cs typeface="+mn-cs"/>
        </a:defRPr>
      </a:lvl4pPr>
      <a:lvl5pPr marL="1828768" algn="l" defTabSz="914384" rtl="0" eaLnBrk="1" latinLnBrk="0" hangingPunct="1">
        <a:defRPr sz="1800" kern="1200">
          <a:solidFill>
            <a:schemeClr val="tx1"/>
          </a:solidFill>
          <a:latin typeface="+mn-lt"/>
          <a:ea typeface="+mn-ea"/>
          <a:cs typeface="+mn-cs"/>
        </a:defRPr>
      </a:lvl5pPr>
      <a:lvl6pPr marL="2285960" algn="l" defTabSz="914384" rtl="0" eaLnBrk="1" latinLnBrk="0" hangingPunct="1">
        <a:defRPr sz="1800" kern="1200">
          <a:solidFill>
            <a:schemeClr val="tx1"/>
          </a:solidFill>
          <a:latin typeface="+mn-lt"/>
          <a:ea typeface="+mn-ea"/>
          <a:cs typeface="+mn-cs"/>
        </a:defRPr>
      </a:lvl6pPr>
      <a:lvl7pPr marL="2743152" algn="l" defTabSz="914384" rtl="0" eaLnBrk="1" latinLnBrk="0" hangingPunct="1">
        <a:defRPr sz="1800" kern="1200">
          <a:solidFill>
            <a:schemeClr val="tx1"/>
          </a:solidFill>
          <a:latin typeface="+mn-lt"/>
          <a:ea typeface="+mn-ea"/>
          <a:cs typeface="+mn-cs"/>
        </a:defRPr>
      </a:lvl7pPr>
      <a:lvl8pPr marL="3200344" algn="l" defTabSz="914384" rtl="0" eaLnBrk="1" latinLnBrk="0" hangingPunct="1">
        <a:defRPr sz="1800" kern="1200">
          <a:solidFill>
            <a:schemeClr val="tx1"/>
          </a:solidFill>
          <a:latin typeface="+mn-lt"/>
          <a:ea typeface="+mn-ea"/>
          <a:cs typeface="+mn-cs"/>
        </a:defRPr>
      </a:lvl8pPr>
      <a:lvl9pPr marL="3657536" algn="l" defTabSz="91438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C4A6D"/>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2039600" y="0"/>
            <a:ext cx="152400" cy="6858000"/>
          </a:xfrm>
          <a:prstGeom prst="rect">
            <a:avLst/>
          </a:prstGeom>
          <a:solidFill>
            <a:srgbClr val="ED8B6F"/>
          </a:solidFill>
          <a:ln w="25400"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800"/>
            <a:ext cx="118872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93969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ctr" defTabSz="914384"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596" indent="-228596" algn="l" defTabSz="914384"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685788" indent="-228596" algn="l" defTabSz="914384" rtl="0" eaLnBrk="1" latinLnBrk="0" hangingPunct="1">
        <a:lnSpc>
          <a:spcPct val="90000"/>
        </a:lnSpc>
        <a:spcBef>
          <a:spcPts val="501"/>
        </a:spcBef>
        <a:buFont typeface="Arial" panose="020B0604020202020204" pitchFamily="34" charset="0"/>
        <a:buChar char="•"/>
        <a:defRPr sz="2800" kern="1200">
          <a:solidFill>
            <a:schemeClr val="bg1"/>
          </a:solidFill>
          <a:latin typeface="+mn-lt"/>
          <a:ea typeface="+mn-ea"/>
          <a:cs typeface="+mn-cs"/>
        </a:defRPr>
      </a:lvl2pPr>
      <a:lvl3pPr marL="1142980" indent="-228596" algn="l" defTabSz="914384" rtl="0" eaLnBrk="1" latinLnBrk="0" hangingPunct="1">
        <a:lnSpc>
          <a:spcPct val="90000"/>
        </a:lnSpc>
        <a:spcBef>
          <a:spcPts val="501"/>
        </a:spcBef>
        <a:buFont typeface="Arial" panose="020B0604020202020204" pitchFamily="34" charset="0"/>
        <a:buChar char="•"/>
        <a:defRPr sz="2000" kern="1200">
          <a:solidFill>
            <a:schemeClr val="tx1"/>
          </a:solidFill>
          <a:latin typeface="+mn-lt"/>
          <a:ea typeface="+mn-ea"/>
          <a:cs typeface="+mn-cs"/>
        </a:defRPr>
      </a:lvl3pPr>
      <a:lvl4pPr marL="1600172"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4pPr>
      <a:lvl5pPr marL="2057364"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5pPr>
      <a:lvl6pPr marL="2514556"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748"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8940"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132"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6" algn="l" defTabSz="914384" rtl="0" eaLnBrk="1" latinLnBrk="0" hangingPunct="1">
        <a:defRPr sz="1800" kern="1200">
          <a:solidFill>
            <a:schemeClr val="tx1"/>
          </a:solidFill>
          <a:latin typeface="+mn-lt"/>
          <a:ea typeface="+mn-ea"/>
          <a:cs typeface="+mn-cs"/>
        </a:defRPr>
      </a:lvl4pPr>
      <a:lvl5pPr marL="1828768" algn="l" defTabSz="914384" rtl="0" eaLnBrk="1" latinLnBrk="0" hangingPunct="1">
        <a:defRPr sz="1800" kern="1200">
          <a:solidFill>
            <a:schemeClr val="tx1"/>
          </a:solidFill>
          <a:latin typeface="+mn-lt"/>
          <a:ea typeface="+mn-ea"/>
          <a:cs typeface="+mn-cs"/>
        </a:defRPr>
      </a:lvl5pPr>
      <a:lvl6pPr marL="2285960" algn="l" defTabSz="914384" rtl="0" eaLnBrk="1" latinLnBrk="0" hangingPunct="1">
        <a:defRPr sz="1800" kern="1200">
          <a:solidFill>
            <a:schemeClr val="tx1"/>
          </a:solidFill>
          <a:latin typeface="+mn-lt"/>
          <a:ea typeface="+mn-ea"/>
          <a:cs typeface="+mn-cs"/>
        </a:defRPr>
      </a:lvl6pPr>
      <a:lvl7pPr marL="2743152" algn="l" defTabSz="914384" rtl="0" eaLnBrk="1" latinLnBrk="0" hangingPunct="1">
        <a:defRPr sz="1800" kern="1200">
          <a:solidFill>
            <a:schemeClr val="tx1"/>
          </a:solidFill>
          <a:latin typeface="+mn-lt"/>
          <a:ea typeface="+mn-ea"/>
          <a:cs typeface="+mn-cs"/>
        </a:defRPr>
      </a:lvl7pPr>
      <a:lvl8pPr marL="3200344" algn="l" defTabSz="914384" rtl="0" eaLnBrk="1" latinLnBrk="0" hangingPunct="1">
        <a:defRPr sz="1800" kern="1200">
          <a:solidFill>
            <a:schemeClr val="tx1"/>
          </a:solidFill>
          <a:latin typeface="+mn-lt"/>
          <a:ea typeface="+mn-ea"/>
          <a:cs typeface="+mn-cs"/>
        </a:defRPr>
      </a:lvl8pPr>
      <a:lvl9pPr marL="3657536" algn="l" defTabSz="91438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 y="6654200"/>
            <a:ext cx="12192000" cy="203799"/>
          </a:xfrm>
          <a:prstGeom prst="rect">
            <a:avLst/>
          </a:prstGeom>
          <a:solidFill>
            <a:srgbClr val="ED8B6F"/>
          </a:solidFill>
          <a:ln w="25400"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800"/>
            <a:ext cx="118872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9843474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hf hdr="0" ftr="0" dt="0"/>
  <p:txStyles>
    <p:titleStyle>
      <a:lvl1pPr algn="ctr" defTabSz="914384" rtl="0" eaLnBrk="1" latinLnBrk="0" hangingPunct="1">
        <a:lnSpc>
          <a:spcPct val="90000"/>
        </a:lnSpc>
        <a:spcBef>
          <a:spcPct val="0"/>
        </a:spcBef>
        <a:buNone/>
        <a:defRPr sz="4400" kern="1200">
          <a:solidFill>
            <a:srgbClr val="0C4A6D"/>
          </a:solidFill>
          <a:latin typeface="+mj-lt"/>
          <a:ea typeface="+mj-ea"/>
          <a:cs typeface="+mj-cs"/>
        </a:defRPr>
      </a:lvl1pPr>
    </p:titleStyle>
    <p:bodyStyle>
      <a:lvl1pPr marL="228596" indent="-228596" algn="l" defTabSz="914384" rtl="0" eaLnBrk="1" latinLnBrk="0" hangingPunct="1">
        <a:lnSpc>
          <a:spcPct val="90000"/>
        </a:lnSpc>
        <a:spcBef>
          <a:spcPts val="1000"/>
        </a:spcBef>
        <a:buFont typeface="Arial" panose="020B0604020202020204" pitchFamily="34" charset="0"/>
        <a:buChar char="•"/>
        <a:defRPr sz="3200" kern="1200">
          <a:solidFill>
            <a:srgbClr val="0C4A6D"/>
          </a:solidFill>
          <a:latin typeface="+mn-lt"/>
          <a:ea typeface="+mn-ea"/>
          <a:cs typeface="+mn-cs"/>
        </a:defRPr>
      </a:lvl1pPr>
      <a:lvl2pPr marL="685788" indent="-228596" algn="l" defTabSz="914384" rtl="0" eaLnBrk="1" latinLnBrk="0" hangingPunct="1">
        <a:lnSpc>
          <a:spcPct val="90000"/>
        </a:lnSpc>
        <a:spcBef>
          <a:spcPts val="501"/>
        </a:spcBef>
        <a:buFont typeface="Arial" panose="020B0604020202020204" pitchFamily="34" charset="0"/>
        <a:buChar char="•"/>
        <a:defRPr sz="2800" kern="1200">
          <a:solidFill>
            <a:srgbClr val="0C4A6D"/>
          </a:solidFill>
          <a:latin typeface="+mn-lt"/>
          <a:ea typeface="+mn-ea"/>
          <a:cs typeface="+mn-cs"/>
        </a:defRPr>
      </a:lvl2pPr>
      <a:lvl3pPr marL="1142980" indent="-228596" algn="l" defTabSz="914384" rtl="0" eaLnBrk="1" latinLnBrk="0" hangingPunct="1">
        <a:lnSpc>
          <a:spcPct val="90000"/>
        </a:lnSpc>
        <a:spcBef>
          <a:spcPts val="501"/>
        </a:spcBef>
        <a:buFont typeface="Arial" panose="020B0604020202020204" pitchFamily="34" charset="0"/>
        <a:buChar char="•"/>
        <a:defRPr sz="2000" kern="1200">
          <a:solidFill>
            <a:schemeClr val="tx1"/>
          </a:solidFill>
          <a:latin typeface="+mn-lt"/>
          <a:ea typeface="+mn-ea"/>
          <a:cs typeface="+mn-cs"/>
        </a:defRPr>
      </a:lvl3pPr>
      <a:lvl4pPr marL="1600172"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4pPr>
      <a:lvl5pPr marL="2057364"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5pPr>
      <a:lvl6pPr marL="2514556"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748"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8940"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132"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6" algn="l" defTabSz="914384" rtl="0" eaLnBrk="1" latinLnBrk="0" hangingPunct="1">
        <a:defRPr sz="1800" kern="1200">
          <a:solidFill>
            <a:schemeClr val="tx1"/>
          </a:solidFill>
          <a:latin typeface="+mn-lt"/>
          <a:ea typeface="+mn-ea"/>
          <a:cs typeface="+mn-cs"/>
        </a:defRPr>
      </a:lvl4pPr>
      <a:lvl5pPr marL="1828768" algn="l" defTabSz="914384" rtl="0" eaLnBrk="1" latinLnBrk="0" hangingPunct="1">
        <a:defRPr sz="1800" kern="1200">
          <a:solidFill>
            <a:schemeClr val="tx1"/>
          </a:solidFill>
          <a:latin typeface="+mn-lt"/>
          <a:ea typeface="+mn-ea"/>
          <a:cs typeface="+mn-cs"/>
        </a:defRPr>
      </a:lvl5pPr>
      <a:lvl6pPr marL="2285960" algn="l" defTabSz="914384" rtl="0" eaLnBrk="1" latinLnBrk="0" hangingPunct="1">
        <a:defRPr sz="1800" kern="1200">
          <a:solidFill>
            <a:schemeClr val="tx1"/>
          </a:solidFill>
          <a:latin typeface="+mn-lt"/>
          <a:ea typeface="+mn-ea"/>
          <a:cs typeface="+mn-cs"/>
        </a:defRPr>
      </a:lvl6pPr>
      <a:lvl7pPr marL="2743152" algn="l" defTabSz="914384" rtl="0" eaLnBrk="1" latinLnBrk="0" hangingPunct="1">
        <a:defRPr sz="1800" kern="1200">
          <a:solidFill>
            <a:schemeClr val="tx1"/>
          </a:solidFill>
          <a:latin typeface="+mn-lt"/>
          <a:ea typeface="+mn-ea"/>
          <a:cs typeface="+mn-cs"/>
        </a:defRPr>
      </a:lvl7pPr>
      <a:lvl8pPr marL="3200344" algn="l" defTabSz="914384" rtl="0" eaLnBrk="1" latinLnBrk="0" hangingPunct="1">
        <a:defRPr sz="1800" kern="1200">
          <a:solidFill>
            <a:schemeClr val="tx1"/>
          </a:solidFill>
          <a:latin typeface="+mn-lt"/>
          <a:ea typeface="+mn-ea"/>
          <a:cs typeface="+mn-cs"/>
        </a:defRPr>
      </a:lvl8pPr>
      <a:lvl9pPr marL="3657536" algn="l" defTabSz="91438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0C4A6D"/>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 y="6654200"/>
            <a:ext cx="12192000" cy="203799"/>
          </a:xfrm>
          <a:prstGeom prst="rect">
            <a:avLst/>
          </a:prstGeom>
          <a:solidFill>
            <a:srgbClr val="ED8B6F"/>
          </a:solidFill>
          <a:ln w="25400"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800"/>
            <a:ext cx="118872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9901028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hf hdr="0" ftr="0" dt="0"/>
  <p:txStyles>
    <p:titleStyle>
      <a:lvl1pPr algn="ctr" defTabSz="914384"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596" indent="-228596" algn="l" defTabSz="914384"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685788" indent="-228596" algn="l" defTabSz="914384" rtl="0" eaLnBrk="1" latinLnBrk="0" hangingPunct="1">
        <a:lnSpc>
          <a:spcPct val="90000"/>
        </a:lnSpc>
        <a:spcBef>
          <a:spcPts val="501"/>
        </a:spcBef>
        <a:buFont typeface="Arial" panose="020B0604020202020204" pitchFamily="34" charset="0"/>
        <a:buChar char="•"/>
        <a:defRPr sz="2800" kern="1200">
          <a:solidFill>
            <a:schemeClr val="bg1"/>
          </a:solidFill>
          <a:latin typeface="+mn-lt"/>
          <a:ea typeface="+mn-ea"/>
          <a:cs typeface="+mn-cs"/>
        </a:defRPr>
      </a:lvl2pPr>
      <a:lvl3pPr marL="1142980" indent="-228596" algn="l" defTabSz="914384" rtl="0" eaLnBrk="1" latinLnBrk="0" hangingPunct="1">
        <a:lnSpc>
          <a:spcPct val="90000"/>
        </a:lnSpc>
        <a:spcBef>
          <a:spcPts val="501"/>
        </a:spcBef>
        <a:buFont typeface="Arial" panose="020B0604020202020204" pitchFamily="34" charset="0"/>
        <a:buChar char="•"/>
        <a:defRPr sz="2000" kern="1200">
          <a:solidFill>
            <a:schemeClr val="tx1"/>
          </a:solidFill>
          <a:latin typeface="+mn-lt"/>
          <a:ea typeface="+mn-ea"/>
          <a:cs typeface="+mn-cs"/>
        </a:defRPr>
      </a:lvl3pPr>
      <a:lvl4pPr marL="1600172"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4pPr>
      <a:lvl5pPr marL="2057364"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5pPr>
      <a:lvl6pPr marL="2514556"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748"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8940"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132"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6" algn="l" defTabSz="914384" rtl="0" eaLnBrk="1" latinLnBrk="0" hangingPunct="1">
        <a:defRPr sz="1800" kern="1200">
          <a:solidFill>
            <a:schemeClr val="tx1"/>
          </a:solidFill>
          <a:latin typeface="+mn-lt"/>
          <a:ea typeface="+mn-ea"/>
          <a:cs typeface="+mn-cs"/>
        </a:defRPr>
      </a:lvl4pPr>
      <a:lvl5pPr marL="1828768" algn="l" defTabSz="914384" rtl="0" eaLnBrk="1" latinLnBrk="0" hangingPunct="1">
        <a:defRPr sz="1800" kern="1200">
          <a:solidFill>
            <a:schemeClr val="tx1"/>
          </a:solidFill>
          <a:latin typeface="+mn-lt"/>
          <a:ea typeface="+mn-ea"/>
          <a:cs typeface="+mn-cs"/>
        </a:defRPr>
      </a:lvl5pPr>
      <a:lvl6pPr marL="2285960" algn="l" defTabSz="914384" rtl="0" eaLnBrk="1" latinLnBrk="0" hangingPunct="1">
        <a:defRPr sz="1800" kern="1200">
          <a:solidFill>
            <a:schemeClr val="tx1"/>
          </a:solidFill>
          <a:latin typeface="+mn-lt"/>
          <a:ea typeface="+mn-ea"/>
          <a:cs typeface="+mn-cs"/>
        </a:defRPr>
      </a:lvl6pPr>
      <a:lvl7pPr marL="2743152" algn="l" defTabSz="914384" rtl="0" eaLnBrk="1" latinLnBrk="0" hangingPunct="1">
        <a:defRPr sz="1800" kern="1200">
          <a:solidFill>
            <a:schemeClr val="tx1"/>
          </a:solidFill>
          <a:latin typeface="+mn-lt"/>
          <a:ea typeface="+mn-ea"/>
          <a:cs typeface="+mn-cs"/>
        </a:defRPr>
      </a:lvl7pPr>
      <a:lvl8pPr marL="3200344" algn="l" defTabSz="914384" rtl="0" eaLnBrk="1" latinLnBrk="0" hangingPunct="1">
        <a:defRPr sz="1800" kern="1200">
          <a:solidFill>
            <a:schemeClr val="tx1"/>
          </a:solidFill>
          <a:latin typeface="+mn-lt"/>
          <a:ea typeface="+mn-ea"/>
          <a:cs typeface="+mn-cs"/>
        </a:defRPr>
      </a:lvl8pPr>
      <a:lvl9pPr marL="3657536" algn="l" defTabSz="91438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4.cde.ca.gov/cdmis/default.aspx"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mailto:CFA@cde.ca.gov" TargetMode="External"/><Relationship Id="rId4" Type="http://schemas.openxmlformats.org/officeDocument/2006/relationships/hyperlink" Target="https://www.cde.ca.gov/sp/cd/ci/cdmisch5.asp#update"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cde.ca.gov/sp/cd/ci/documents/eed3704a.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CDMIS@cde.ca.gov"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cde.ca.gov/sp/cd/ci/csppcontinuedfundingapp.asp"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CFA@cde.ca.gov"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www.cde.ca.gov/sp/cd/ci/mb2508.asp"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us02web.zoom.us/j/89078320354"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cde.ca.gov/sp/cd/ci/assignments.asp"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mailto:CDMIS@cde.ca.gov" TargetMode="External"/><Relationship Id="rId4" Type="http://schemas.openxmlformats.org/officeDocument/2006/relationships/hyperlink" Target="https://www.cde.ca.gov/fg/aa/cd/faad.asp"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cde.ca.gov/sp/cd/ci/csppcontinuedfundingapp.asp"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mailto:CFA@cde.ca.gov"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F287B-3956-4411-90CB-C098D6858A2F}"/>
              </a:ext>
              <a:ext uri="{C183D7F6-B498-43B3-948B-1728B52AA6E4}">
                <adec:decorative xmlns:adec="http://schemas.microsoft.com/office/drawing/2017/decorative" val="0"/>
              </a:ext>
            </a:extLst>
          </p:cNvPr>
          <p:cNvSpPr>
            <a:spLocks noGrp="1"/>
          </p:cNvSpPr>
          <p:nvPr>
            <p:ph type="ctrTitle"/>
          </p:nvPr>
        </p:nvSpPr>
        <p:spPr>
          <a:xfrm>
            <a:off x="137162" y="1081668"/>
            <a:ext cx="11884181" cy="3934832"/>
          </a:xfrm>
        </p:spPr>
        <p:txBody>
          <a:bodyPr>
            <a:normAutofit fontScale="90000"/>
          </a:bodyPr>
          <a:lstStyle/>
          <a:p>
            <a:r>
              <a:rPr lang="en-US" sz="4400" dirty="0"/>
              <a:t>Fiscal Year 2026–27 </a:t>
            </a:r>
            <a:br>
              <a:rPr lang="en-US" sz="4400" dirty="0"/>
            </a:br>
            <a:r>
              <a:rPr lang="en-US" sz="4400" dirty="0"/>
              <a:t>Continued Funding Application for </a:t>
            </a:r>
            <a:br>
              <a:rPr lang="en-US" sz="4400" dirty="0"/>
            </a:br>
            <a:r>
              <a:rPr lang="en-US" sz="4400" dirty="0"/>
              <a:t>California State Preschool Program and Prekindergarten and Family Literacy Support Contractors</a:t>
            </a:r>
            <a:br>
              <a:rPr lang="en-US" sz="2701" dirty="0">
                <a:cs typeface="Arial"/>
              </a:rPr>
            </a:br>
            <a:br>
              <a:rPr lang="en-US" sz="2701" dirty="0"/>
            </a:br>
            <a:r>
              <a:rPr lang="en-US" sz="3101" dirty="0"/>
              <a:t>Presented by the Early Education Division ​​</a:t>
            </a:r>
            <a:br>
              <a:rPr lang="en-US" sz="3101" dirty="0"/>
            </a:br>
            <a:br>
              <a:rPr lang="en-US" sz="3101" dirty="0"/>
            </a:br>
            <a:r>
              <a:rPr lang="en-US" sz="3101" dirty="0"/>
              <a:t>Date: September 17, 2025</a:t>
            </a:r>
            <a:br>
              <a:rPr lang="en-US" sz="3101" dirty="0"/>
            </a:br>
            <a:r>
              <a:rPr lang="en-US" sz="3101" dirty="0"/>
              <a:t>Time: 10 to 11:30 a.m.</a:t>
            </a:r>
            <a:br>
              <a:rPr lang="en-US" sz="3101" dirty="0"/>
            </a:br>
            <a:endParaRPr lang="en-US" dirty="0"/>
          </a:p>
        </p:txBody>
      </p:sp>
    </p:spTree>
    <p:extLst>
      <p:ext uri="{BB962C8B-B14F-4D97-AF65-F5344CB8AC3E}">
        <p14:creationId xmlns:p14="http://schemas.microsoft.com/office/powerpoint/2010/main" val="999369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DE336-001A-A687-9BE6-00609B64CE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0C18A8-2123-E561-936C-8322AFC306C3}"/>
              </a:ext>
            </a:extLst>
          </p:cNvPr>
          <p:cNvSpPr>
            <a:spLocks noGrp="1"/>
          </p:cNvSpPr>
          <p:nvPr>
            <p:ph type="title"/>
          </p:nvPr>
        </p:nvSpPr>
        <p:spPr/>
        <p:txBody>
          <a:bodyPr>
            <a:normAutofit/>
          </a:bodyPr>
          <a:lstStyle/>
          <a:p>
            <a:r>
              <a:rPr lang="en-US"/>
              <a:t>CFA Updates for Fiscal Year 2026–27 (3)</a:t>
            </a:r>
          </a:p>
        </p:txBody>
      </p:sp>
      <p:sp>
        <p:nvSpPr>
          <p:cNvPr id="3" name="Content Placeholder 2">
            <a:extLst>
              <a:ext uri="{FF2B5EF4-FFF2-40B4-BE49-F238E27FC236}">
                <a16:creationId xmlns:a16="http://schemas.microsoft.com/office/drawing/2014/main" id="{B2A30E0A-96B1-0187-FFDC-4244510E05EC}"/>
              </a:ext>
            </a:extLst>
          </p:cNvPr>
          <p:cNvSpPr>
            <a:spLocks noGrp="1"/>
          </p:cNvSpPr>
          <p:nvPr>
            <p:ph idx="1"/>
          </p:nvPr>
        </p:nvSpPr>
        <p:spPr/>
        <p:txBody>
          <a:bodyPr vert="horz" lIns="91440" tIns="45720" rIns="91440" bIns="45720" rtlCol="0" anchor="t">
            <a:normAutofit/>
          </a:bodyPr>
          <a:lstStyle/>
          <a:p>
            <a:r>
              <a:rPr lang="en-US" sz="2800" dirty="0">
                <a:cs typeface="Arial"/>
              </a:rPr>
              <a:t>Contact Information of Board/Governing Individuals, formerly its own section in the CFA, is now collected as an attachment:</a:t>
            </a:r>
          </a:p>
          <a:p>
            <a:pPr lvl="1"/>
            <a:r>
              <a:rPr lang="en-US" sz="2400" dirty="0">
                <a:cs typeface="Arial"/>
              </a:rPr>
              <a:t>Only required for non-public agencies (non-profit, community-based organizations).</a:t>
            </a:r>
          </a:p>
          <a:p>
            <a:pPr lvl="1"/>
            <a:r>
              <a:rPr lang="en-US" sz="2400" dirty="0">
                <a:cs typeface="Arial"/>
              </a:rPr>
              <a:t>Attach a list of the agency’s current officers/board of directors/individuals with governing authority. Must include each person’s name, title, telephone number, mailing address, and email address.</a:t>
            </a:r>
          </a:p>
          <a:p>
            <a:r>
              <a:rPr lang="en-US" sz="2800" dirty="0">
                <a:cs typeface="Arial"/>
              </a:rPr>
              <a:t>Subcontractors and Program Narrative Change are no longer their own section in the CFA. The corresponding forms are still required, as applicable, and if included should be checked on the required attachments checklist (final page of CFA).</a:t>
            </a:r>
          </a:p>
          <a:p>
            <a:pPr marL="457192" indent="-457192"/>
            <a:endParaRPr lang="en-US" dirty="0">
              <a:cs typeface="Arial"/>
            </a:endParaRPr>
          </a:p>
        </p:txBody>
      </p:sp>
      <p:sp>
        <p:nvSpPr>
          <p:cNvPr id="4" name="Slide Number Placeholder 3">
            <a:extLst>
              <a:ext uri="{FF2B5EF4-FFF2-40B4-BE49-F238E27FC236}">
                <a16:creationId xmlns:a16="http://schemas.microsoft.com/office/drawing/2014/main" id="{D8866BE5-9D87-0F40-5695-3DFA2D357E0F}"/>
              </a:ext>
            </a:extLst>
          </p:cNvPr>
          <p:cNvSpPr>
            <a:spLocks noGrp="1"/>
          </p:cNvSpPr>
          <p:nvPr>
            <p:ph type="sldNum" sz="quarter" idx="10"/>
          </p:nvPr>
        </p:nvSpPr>
        <p:spPr/>
        <p:txBody>
          <a:bodyPr/>
          <a:lstStyle/>
          <a:p>
            <a:fld id="{EE1EB715-0F17-4968-8EF2-66245A388824}" type="slidenum">
              <a:rPr lang="en-US" smtClean="0"/>
              <a:pPr/>
              <a:t>10</a:t>
            </a:fld>
            <a:endParaRPr lang="en-US"/>
          </a:p>
        </p:txBody>
      </p:sp>
    </p:spTree>
    <p:extLst>
      <p:ext uri="{BB962C8B-B14F-4D97-AF65-F5344CB8AC3E}">
        <p14:creationId xmlns:p14="http://schemas.microsoft.com/office/powerpoint/2010/main" val="1615888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9478-41FA-4090-8D4F-2C2A58002C83}"/>
              </a:ext>
            </a:extLst>
          </p:cNvPr>
          <p:cNvSpPr>
            <a:spLocks noGrp="1"/>
          </p:cNvSpPr>
          <p:nvPr>
            <p:ph type="title"/>
          </p:nvPr>
        </p:nvSpPr>
        <p:spPr>
          <a:xfrm>
            <a:off x="152400" y="191768"/>
            <a:ext cx="11887200" cy="1325562"/>
          </a:xfrm>
        </p:spPr>
        <p:txBody>
          <a:bodyPr/>
          <a:lstStyle/>
          <a:p>
            <a:r>
              <a:rPr lang="en-US" b="1"/>
              <a:t>Instructions Overview</a:t>
            </a:r>
          </a:p>
        </p:txBody>
      </p:sp>
      <p:sp>
        <p:nvSpPr>
          <p:cNvPr id="3" name="Content Placeholder 2">
            <a:extLst>
              <a:ext uri="{FF2B5EF4-FFF2-40B4-BE49-F238E27FC236}">
                <a16:creationId xmlns:a16="http://schemas.microsoft.com/office/drawing/2014/main" id="{88495B01-87A6-419A-A1A9-447F5DBE125C}"/>
              </a:ext>
            </a:extLst>
          </p:cNvPr>
          <p:cNvSpPr>
            <a:spLocks noGrp="1"/>
          </p:cNvSpPr>
          <p:nvPr>
            <p:ph sz="half" idx="1"/>
          </p:nvPr>
        </p:nvSpPr>
        <p:spPr>
          <a:xfrm>
            <a:off x="152400" y="1638302"/>
            <a:ext cx="8276376" cy="4470399"/>
          </a:xfrm>
        </p:spPr>
        <p:txBody>
          <a:bodyPr vert="horz" lIns="91440" tIns="45720" rIns="91440" bIns="45720" rtlCol="0" anchor="t">
            <a:normAutofit/>
          </a:bodyPr>
          <a:lstStyle/>
          <a:p>
            <a:pPr>
              <a:defRPr/>
            </a:pPr>
            <a:r>
              <a:rPr lang="en-US" sz="3000" dirty="0">
                <a:solidFill>
                  <a:prstClr val="white"/>
                </a:solidFill>
                <a:latin typeface="Arial" panose="020B0604020202020204"/>
              </a:rPr>
              <a:t>Contractors must review the FY 2026–27 CFA Instructions and Frequently Asked Questions (FAQs) posted on the CFA web page.</a:t>
            </a:r>
          </a:p>
          <a:p>
            <a:pPr>
              <a:defRPr/>
            </a:pPr>
            <a:r>
              <a:rPr lang="en-US" sz="3000" dirty="0">
                <a:solidFill>
                  <a:prstClr val="white"/>
                </a:solidFill>
                <a:latin typeface="Arial" panose="020B0604020202020204"/>
              </a:rPr>
              <a:t>Verify that all information in the CFA and in CDMIS is complete and accurate. </a:t>
            </a:r>
          </a:p>
          <a:p>
            <a:pPr>
              <a:defRPr/>
            </a:pPr>
            <a:r>
              <a:rPr lang="en-US" sz="3000" dirty="0">
                <a:solidFill>
                  <a:prstClr val="white"/>
                </a:solidFill>
                <a:latin typeface="Arial" panose="020B0604020202020204"/>
              </a:rPr>
              <a:t>Complete the CFA and all required attachments.</a:t>
            </a:r>
          </a:p>
          <a:p>
            <a:pPr marL="0" indent="0">
              <a:buNone/>
              <a:defRPr/>
            </a:pPr>
            <a:endParaRPr lang="en-US" sz="3000" dirty="0">
              <a:solidFill>
                <a:prstClr val="white"/>
              </a:solidFill>
              <a:cs typeface="Arial" panose="020B0604020202020204"/>
            </a:endParaRPr>
          </a:p>
        </p:txBody>
      </p:sp>
      <p:pic>
        <p:nvPicPr>
          <p:cNvPr id="9" name="Content Placeholder 8" descr="A family of four pose for a photo. &#10;&#10;Photo Credit: University Preparation School at CSU Channel Island">
            <a:extLst>
              <a:ext uri="{FF2B5EF4-FFF2-40B4-BE49-F238E27FC236}">
                <a16:creationId xmlns:a16="http://schemas.microsoft.com/office/drawing/2014/main" id="{0B1B6DB3-9DB4-49A7-B688-D5BCE66C69F5}"/>
              </a:ext>
              <a:ext uri="{C183D7F6-B498-43B3-948B-1728B52AA6E4}">
                <adec:decorative xmlns:adec="http://schemas.microsoft.com/office/drawing/2017/decorative" val="0"/>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rot="407258">
            <a:off x="8519208" y="1300092"/>
            <a:ext cx="3257696" cy="35457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Content Placeholder 6">
            <a:extLst>
              <a:ext uri="{FF2B5EF4-FFF2-40B4-BE49-F238E27FC236}">
                <a16:creationId xmlns:a16="http://schemas.microsoft.com/office/drawing/2014/main" id="{A5641725-69D6-4699-9EE9-469694C02AF3}"/>
              </a:ext>
            </a:extLst>
          </p:cNvPr>
          <p:cNvSpPr>
            <a:spLocks noGrp="1"/>
          </p:cNvSpPr>
          <p:nvPr>
            <p:ph sz="quarter" idx="12"/>
          </p:nvPr>
        </p:nvSpPr>
        <p:spPr>
          <a:xfrm>
            <a:off x="6947731" y="5340670"/>
            <a:ext cx="5091869" cy="768029"/>
          </a:xfrm>
        </p:spPr>
        <p:txBody>
          <a:bodyPr>
            <a:normAutofit/>
          </a:bodyPr>
          <a:lstStyle/>
          <a:p>
            <a:pPr marL="0" indent="0" algn="r">
              <a:buNone/>
            </a:pPr>
            <a:r>
              <a:rPr lang="en-US" sz="2400">
                <a:ea typeface="+mn-lt"/>
                <a:cs typeface="+mn-lt"/>
              </a:rPr>
              <a:t>Photo Credit: </a:t>
            </a:r>
            <a:r>
              <a:rPr lang="en-US" sz="2400"/>
              <a:t>University Preparation School at CSU Channel Islands</a:t>
            </a:r>
            <a:endParaRPr lang="en-US" sz="2400">
              <a:ea typeface="+mn-lt"/>
              <a:cs typeface="+mn-lt"/>
            </a:endParaRPr>
          </a:p>
        </p:txBody>
      </p:sp>
      <p:sp>
        <p:nvSpPr>
          <p:cNvPr id="4" name="Slide Number Placeholder 3">
            <a:extLst>
              <a:ext uri="{FF2B5EF4-FFF2-40B4-BE49-F238E27FC236}">
                <a16:creationId xmlns:a16="http://schemas.microsoft.com/office/drawing/2014/main" id="{19860CCF-8D11-4F74-AD20-3ADF7610DC5A}"/>
              </a:ext>
            </a:extLst>
          </p:cNvPr>
          <p:cNvSpPr>
            <a:spLocks noGrp="1"/>
          </p:cNvSpPr>
          <p:nvPr>
            <p:ph type="sldNum" sz="quarter" idx="10"/>
          </p:nvPr>
        </p:nvSpPr>
        <p:spPr/>
        <p:txBody>
          <a:bodyPr/>
          <a:lstStyle/>
          <a:p>
            <a:fld id="{EE1EB715-0F17-4968-8EF2-66245A388824}" type="slidenum">
              <a:rPr lang="en-US" smtClean="0"/>
              <a:pPr/>
              <a:t>11</a:t>
            </a:fld>
            <a:endParaRPr lang="en-US"/>
          </a:p>
        </p:txBody>
      </p:sp>
    </p:spTree>
    <p:extLst>
      <p:ext uri="{BB962C8B-B14F-4D97-AF65-F5344CB8AC3E}">
        <p14:creationId xmlns:p14="http://schemas.microsoft.com/office/powerpoint/2010/main" val="3001506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74116-043B-1B0C-3201-7C915D242C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E2E961-EEDD-89AB-33E9-0C154847CD75}"/>
              </a:ext>
            </a:extLst>
          </p:cNvPr>
          <p:cNvSpPr>
            <a:spLocks noGrp="1"/>
          </p:cNvSpPr>
          <p:nvPr>
            <p:ph type="title"/>
          </p:nvPr>
        </p:nvSpPr>
        <p:spPr/>
        <p:txBody>
          <a:bodyPr>
            <a:normAutofit/>
          </a:bodyPr>
          <a:lstStyle/>
          <a:p>
            <a:r>
              <a:rPr lang="en-US" dirty="0"/>
              <a:t>Section I – Contractor Information (1)</a:t>
            </a:r>
          </a:p>
        </p:txBody>
      </p:sp>
      <p:sp>
        <p:nvSpPr>
          <p:cNvPr id="3" name="Content Placeholder 2">
            <a:extLst>
              <a:ext uri="{FF2B5EF4-FFF2-40B4-BE49-F238E27FC236}">
                <a16:creationId xmlns:a16="http://schemas.microsoft.com/office/drawing/2014/main" id="{B38B1DF0-8E7C-8E8D-1459-5BE303C62528}"/>
              </a:ext>
            </a:extLst>
          </p:cNvPr>
          <p:cNvSpPr>
            <a:spLocks noGrp="1"/>
          </p:cNvSpPr>
          <p:nvPr>
            <p:ph idx="1"/>
          </p:nvPr>
        </p:nvSpPr>
        <p:spPr/>
        <p:txBody>
          <a:bodyPr vert="horz" lIns="91440" tIns="45720" rIns="91440" bIns="45720" rtlCol="0" anchor="t">
            <a:normAutofit/>
          </a:bodyPr>
          <a:lstStyle/>
          <a:p>
            <a:r>
              <a:rPr lang="en-US" dirty="0">
                <a:cs typeface="Arial"/>
              </a:rPr>
              <a:t>Section I – Contractor Information is prepopulated with the information currently approved in the CDMIS. </a:t>
            </a:r>
          </a:p>
          <a:p>
            <a:r>
              <a:rPr lang="en-US" dirty="0">
                <a:cs typeface="Arial"/>
              </a:rPr>
              <a:t>If updates are needed, </a:t>
            </a:r>
            <a:r>
              <a:rPr lang="en-US" dirty="0">
                <a:cs typeface="Arial"/>
                <a:hlinkClick r:id="rId3"/>
              </a:rPr>
              <a:t>log in to the CDMIS </a:t>
            </a:r>
            <a:r>
              <a:rPr lang="en-US" dirty="0">
                <a:cs typeface="Arial"/>
              </a:rPr>
              <a:t>and refer to </a:t>
            </a:r>
            <a:r>
              <a:rPr lang="en-US" dirty="0">
                <a:hlinkClick r:id="rId4"/>
              </a:rPr>
              <a:t>CDMIS User Manual - Chapter 5: Agency Information</a:t>
            </a:r>
            <a:r>
              <a:rPr lang="en-US" dirty="0"/>
              <a:t>.</a:t>
            </a:r>
          </a:p>
          <a:p>
            <a:r>
              <a:rPr lang="en-US" dirty="0">
                <a:cs typeface="Arial"/>
              </a:rPr>
              <a:t>Notify </a:t>
            </a:r>
            <a:r>
              <a:rPr lang="en-US" dirty="0">
                <a:cs typeface="Arial"/>
                <a:hlinkClick r:id="rId5"/>
              </a:rPr>
              <a:t>CFA@cde.ca.gov</a:t>
            </a:r>
            <a:r>
              <a:rPr lang="en-US" dirty="0">
                <a:cs typeface="Arial"/>
              </a:rPr>
              <a:t> when you have submitted changes in CDMIS. Once changes are approved, we will supply an updated copy of the CFA. </a:t>
            </a:r>
          </a:p>
          <a:p>
            <a:endParaRPr lang="en-US" dirty="0">
              <a:cs typeface="Arial"/>
            </a:endParaRPr>
          </a:p>
          <a:p>
            <a:pPr marL="0" indent="0">
              <a:buNone/>
            </a:pPr>
            <a:endParaRPr lang="en-US" dirty="0">
              <a:cs typeface="Arial"/>
            </a:endParaRPr>
          </a:p>
          <a:p>
            <a:endParaRPr lang="en-US" dirty="0">
              <a:cs typeface="Arial"/>
            </a:endParaRPr>
          </a:p>
          <a:p>
            <a:pPr marL="0" indent="0">
              <a:buNone/>
            </a:pPr>
            <a:endParaRPr lang="en-US" dirty="0">
              <a:cs typeface="Arial"/>
            </a:endParaRPr>
          </a:p>
          <a:p>
            <a:pPr marL="457192" indent="-457192"/>
            <a:endParaRPr lang="en-US" dirty="0">
              <a:cs typeface="Arial"/>
            </a:endParaRPr>
          </a:p>
        </p:txBody>
      </p:sp>
      <p:sp>
        <p:nvSpPr>
          <p:cNvPr id="4" name="Slide Number Placeholder 3">
            <a:extLst>
              <a:ext uri="{FF2B5EF4-FFF2-40B4-BE49-F238E27FC236}">
                <a16:creationId xmlns:a16="http://schemas.microsoft.com/office/drawing/2014/main" id="{CC4091F2-73BD-8289-6657-27CAAC981FEF}"/>
              </a:ext>
            </a:extLst>
          </p:cNvPr>
          <p:cNvSpPr>
            <a:spLocks noGrp="1"/>
          </p:cNvSpPr>
          <p:nvPr>
            <p:ph type="sldNum" sz="quarter" idx="10"/>
          </p:nvPr>
        </p:nvSpPr>
        <p:spPr/>
        <p:txBody>
          <a:bodyPr/>
          <a:lstStyle/>
          <a:p>
            <a:fld id="{EE1EB715-0F17-4968-8EF2-66245A388824}" type="slidenum">
              <a:rPr lang="en-US" smtClean="0"/>
              <a:pPr/>
              <a:t>12</a:t>
            </a:fld>
            <a:endParaRPr lang="en-US"/>
          </a:p>
        </p:txBody>
      </p:sp>
    </p:spTree>
    <p:extLst>
      <p:ext uri="{BB962C8B-B14F-4D97-AF65-F5344CB8AC3E}">
        <p14:creationId xmlns:p14="http://schemas.microsoft.com/office/powerpoint/2010/main" val="3017563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D95EA-F4A4-8C40-D256-61E51BD420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7AB0E5-8A52-EE95-B599-E7A9C85A974E}"/>
              </a:ext>
            </a:extLst>
          </p:cNvPr>
          <p:cNvSpPr>
            <a:spLocks noGrp="1"/>
          </p:cNvSpPr>
          <p:nvPr>
            <p:ph type="title"/>
          </p:nvPr>
        </p:nvSpPr>
        <p:spPr/>
        <p:txBody>
          <a:bodyPr>
            <a:normAutofit/>
          </a:bodyPr>
          <a:lstStyle/>
          <a:p>
            <a:r>
              <a:rPr lang="en-US" dirty="0"/>
              <a:t>Section I – Contractor Information (2)</a:t>
            </a:r>
          </a:p>
        </p:txBody>
      </p:sp>
      <p:sp>
        <p:nvSpPr>
          <p:cNvPr id="3" name="Content Placeholder 2">
            <a:extLst>
              <a:ext uri="{FF2B5EF4-FFF2-40B4-BE49-F238E27FC236}">
                <a16:creationId xmlns:a16="http://schemas.microsoft.com/office/drawing/2014/main" id="{B4CE0FE7-5456-768D-90D5-714E542B21BF}"/>
              </a:ext>
            </a:extLst>
          </p:cNvPr>
          <p:cNvSpPr>
            <a:spLocks noGrp="1"/>
          </p:cNvSpPr>
          <p:nvPr>
            <p:ph idx="1"/>
          </p:nvPr>
        </p:nvSpPr>
        <p:spPr/>
        <p:txBody>
          <a:bodyPr vert="horz" lIns="91440" tIns="45720" rIns="91440" bIns="45720" rtlCol="0" anchor="t">
            <a:normAutofit/>
          </a:bodyPr>
          <a:lstStyle/>
          <a:p>
            <a:r>
              <a:rPr lang="en-US" dirty="0">
                <a:cs typeface="Arial"/>
              </a:rPr>
              <a:t>The person listed as the “Executive Director” in the CDMIS should be the primary administrator responsible for the overall operations of the agency, such as the Chief Executive Officer or President of a private corporation, President or Chancellor of a College, Superintendent of a local educational agency (e.g., County Office of Education, School District), City Manager or Mayor of a city, etc.</a:t>
            </a:r>
          </a:p>
          <a:p>
            <a:r>
              <a:rPr lang="en-US" dirty="0">
                <a:cs typeface="Arial"/>
              </a:rPr>
              <a:t>Questions regarding who should be listed as the Executive Director should be directed to the agency’s Consultant.</a:t>
            </a:r>
          </a:p>
          <a:p>
            <a:pPr marL="0" indent="0">
              <a:buNone/>
            </a:pPr>
            <a:endParaRPr lang="en-US" dirty="0">
              <a:cs typeface="Arial"/>
            </a:endParaRPr>
          </a:p>
          <a:p>
            <a:endParaRPr lang="en-US" dirty="0">
              <a:cs typeface="Arial"/>
            </a:endParaRPr>
          </a:p>
          <a:p>
            <a:pPr marL="0" indent="0">
              <a:buNone/>
            </a:pPr>
            <a:endParaRPr lang="en-US" dirty="0">
              <a:cs typeface="Arial"/>
            </a:endParaRPr>
          </a:p>
          <a:p>
            <a:pPr marL="457192" indent="-457192"/>
            <a:endParaRPr lang="en-US" dirty="0">
              <a:cs typeface="Arial"/>
            </a:endParaRPr>
          </a:p>
        </p:txBody>
      </p:sp>
      <p:sp>
        <p:nvSpPr>
          <p:cNvPr id="4" name="Slide Number Placeholder 3">
            <a:extLst>
              <a:ext uri="{FF2B5EF4-FFF2-40B4-BE49-F238E27FC236}">
                <a16:creationId xmlns:a16="http://schemas.microsoft.com/office/drawing/2014/main" id="{464FB976-5887-1C58-4702-257F7BDB1339}"/>
              </a:ext>
            </a:extLst>
          </p:cNvPr>
          <p:cNvSpPr>
            <a:spLocks noGrp="1"/>
          </p:cNvSpPr>
          <p:nvPr>
            <p:ph type="sldNum" sz="quarter" idx="10"/>
          </p:nvPr>
        </p:nvSpPr>
        <p:spPr/>
        <p:txBody>
          <a:bodyPr/>
          <a:lstStyle/>
          <a:p>
            <a:fld id="{EE1EB715-0F17-4968-8EF2-66245A388824}" type="slidenum">
              <a:rPr lang="en-US" smtClean="0"/>
              <a:pPr/>
              <a:t>13</a:t>
            </a:fld>
            <a:endParaRPr lang="en-US"/>
          </a:p>
        </p:txBody>
      </p:sp>
    </p:spTree>
    <p:extLst>
      <p:ext uri="{BB962C8B-B14F-4D97-AF65-F5344CB8AC3E}">
        <p14:creationId xmlns:p14="http://schemas.microsoft.com/office/powerpoint/2010/main" val="3654106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AEC62-B7DD-7635-855A-0B97FA03DF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C60C41-43FF-3EC1-0DDB-762C88BF6B7E}"/>
              </a:ext>
            </a:extLst>
          </p:cNvPr>
          <p:cNvSpPr>
            <a:spLocks noGrp="1"/>
          </p:cNvSpPr>
          <p:nvPr>
            <p:ph type="title"/>
          </p:nvPr>
        </p:nvSpPr>
        <p:spPr/>
        <p:txBody>
          <a:bodyPr>
            <a:normAutofit/>
          </a:bodyPr>
          <a:lstStyle/>
          <a:p>
            <a:r>
              <a:rPr lang="en-US"/>
              <a:t>Section II – Contract and Program Type </a:t>
            </a:r>
          </a:p>
        </p:txBody>
      </p:sp>
      <p:sp>
        <p:nvSpPr>
          <p:cNvPr id="3" name="Content Placeholder 2">
            <a:extLst>
              <a:ext uri="{FF2B5EF4-FFF2-40B4-BE49-F238E27FC236}">
                <a16:creationId xmlns:a16="http://schemas.microsoft.com/office/drawing/2014/main" id="{6BCBAC5B-39CA-EF7F-06E1-0B25F3F88762}"/>
              </a:ext>
            </a:extLst>
          </p:cNvPr>
          <p:cNvSpPr>
            <a:spLocks noGrp="1"/>
          </p:cNvSpPr>
          <p:nvPr>
            <p:ph idx="1"/>
          </p:nvPr>
        </p:nvSpPr>
        <p:spPr/>
        <p:txBody>
          <a:bodyPr vert="horz" lIns="91440" tIns="45720" rIns="91440" bIns="45720" rtlCol="0" anchor="t">
            <a:normAutofit/>
          </a:bodyPr>
          <a:lstStyle/>
          <a:p>
            <a:r>
              <a:rPr lang="en-US" dirty="0">
                <a:cs typeface="Arial"/>
              </a:rPr>
              <a:t>Section II – Contract and Program Type is prepopulated with currently approved contract and program information. </a:t>
            </a:r>
          </a:p>
          <a:p>
            <a:r>
              <a:rPr lang="en-US" dirty="0">
                <a:cs typeface="Arial"/>
              </a:rPr>
              <a:t>To request a change </a:t>
            </a:r>
            <a:r>
              <a:rPr lang="en-US" dirty="0"/>
              <a:t>to Program Type, Minimum Days of Operation (MDO), or other programmatic information, complete a </a:t>
            </a:r>
            <a:r>
              <a:rPr lang="en-US" dirty="0">
                <a:hlinkClick r:id="rId3"/>
              </a:rPr>
              <a:t>Program Narrative Change (EED 3704A) </a:t>
            </a:r>
            <a:r>
              <a:rPr lang="en-US" dirty="0"/>
              <a:t>and return it with your CFA.</a:t>
            </a:r>
            <a:r>
              <a:rPr lang="en-US" dirty="0">
                <a:cs typeface="Arial"/>
              </a:rPr>
              <a:t> </a:t>
            </a:r>
          </a:p>
          <a:p>
            <a:r>
              <a:rPr lang="en-US" dirty="0">
                <a:cs typeface="Arial"/>
              </a:rPr>
              <a:t>If the contractor has approved subcontractors or license exemption status, this is noted in Section II. Note these must be renewed annually. </a:t>
            </a:r>
          </a:p>
          <a:p>
            <a:pPr marL="0" indent="0">
              <a:buNone/>
            </a:pPr>
            <a:endParaRPr lang="en-US" dirty="0">
              <a:cs typeface="Arial"/>
            </a:endParaRPr>
          </a:p>
          <a:p>
            <a:endParaRPr lang="en-US" dirty="0">
              <a:cs typeface="Arial"/>
            </a:endParaRPr>
          </a:p>
          <a:p>
            <a:pPr marL="0" indent="0">
              <a:buNone/>
            </a:pPr>
            <a:endParaRPr lang="en-US" dirty="0">
              <a:cs typeface="Arial"/>
            </a:endParaRPr>
          </a:p>
          <a:p>
            <a:pPr marL="457192" indent="-457192"/>
            <a:endParaRPr lang="en-US" dirty="0">
              <a:cs typeface="Arial"/>
            </a:endParaRPr>
          </a:p>
        </p:txBody>
      </p:sp>
      <p:sp>
        <p:nvSpPr>
          <p:cNvPr id="4" name="Slide Number Placeholder 3">
            <a:extLst>
              <a:ext uri="{FF2B5EF4-FFF2-40B4-BE49-F238E27FC236}">
                <a16:creationId xmlns:a16="http://schemas.microsoft.com/office/drawing/2014/main" id="{E87E3A4F-7F62-7ECB-F46A-2C2AE41BE36B}"/>
              </a:ext>
            </a:extLst>
          </p:cNvPr>
          <p:cNvSpPr>
            <a:spLocks noGrp="1"/>
          </p:cNvSpPr>
          <p:nvPr>
            <p:ph type="sldNum" sz="quarter" idx="10"/>
          </p:nvPr>
        </p:nvSpPr>
        <p:spPr/>
        <p:txBody>
          <a:bodyPr/>
          <a:lstStyle/>
          <a:p>
            <a:fld id="{EE1EB715-0F17-4968-8EF2-66245A388824}" type="slidenum">
              <a:rPr lang="en-US" smtClean="0"/>
              <a:pPr/>
              <a:t>14</a:t>
            </a:fld>
            <a:endParaRPr lang="en-US"/>
          </a:p>
        </p:txBody>
      </p:sp>
    </p:spTree>
    <p:extLst>
      <p:ext uri="{BB962C8B-B14F-4D97-AF65-F5344CB8AC3E}">
        <p14:creationId xmlns:p14="http://schemas.microsoft.com/office/powerpoint/2010/main" val="2383458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81BAB-3B69-AF0A-AC34-BDA50FDAD2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E44710-E7A9-9933-EDC1-679C2971C0FE}"/>
              </a:ext>
            </a:extLst>
          </p:cNvPr>
          <p:cNvSpPr>
            <a:spLocks noGrp="1"/>
          </p:cNvSpPr>
          <p:nvPr>
            <p:ph type="title"/>
          </p:nvPr>
        </p:nvSpPr>
        <p:spPr/>
        <p:txBody>
          <a:bodyPr>
            <a:normAutofit/>
          </a:bodyPr>
          <a:lstStyle/>
          <a:p>
            <a:r>
              <a:rPr lang="en-US"/>
              <a:t>Section III – Contractor Certification (1)</a:t>
            </a:r>
          </a:p>
        </p:txBody>
      </p:sp>
      <p:sp>
        <p:nvSpPr>
          <p:cNvPr id="3" name="Content Placeholder 2">
            <a:extLst>
              <a:ext uri="{FF2B5EF4-FFF2-40B4-BE49-F238E27FC236}">
                <a16:creationId xmlns:a16="http://schemas.microsoft.com/office/drawing/2014/main" id="{07C215C7-FE08-3EB6-6548-3E82C1C3C209}"/>
              </a:ext>
            </a:extLst>
          </p:cNvPr>
          <p:cNvSpPr>
            <a:spLocks noGrp="1"/>
          </p:cNvSpPr>
          <p:nvPr>
            <p:ph idx="1"/>
          </p:nvPr>
        </p:nvSpPr>
        <p:spPr/>
        <p:txBody>
          <a:bodyPr vert="horz" lIns="91440" tIns="45720" rIns="91440" bIns="45720" rtlCol="0" anchor="t">
            <a:normAutofit/>
          </a:bodyPr>
          <a:lstStyle/>
          <a:p>
            <a:r>
              <a:rPr lang="en-US" dirty="0">
                <a:cs typeface="Arial"/>
              </a:rPr>
              <a:t>Contains required Personnel Certifications, Certification of Information in CDMIS, Contractor Certifications.</a:t>
            </a:r>
          </a:p>
          <a:p>
            <a:r>
              <a:rPr lang="en-US" dirty="0">
                <a:cs typeface="Arial"/>
              </a:rPr>
              <a:t>Certifies compliance with all applicable program statutes and regulations, including but not limited to requirements for subcontracting, conflicts of interest, cost reimbursement, operational and programmatic requirements, and personnel requirements.</a:t>
            </a:r>
          </a:p>
          <a:p>
            <a:r>
              <a:rPr lang="en-US" dirty="0">
                <a:cs typeface="Arial"/>
              </a:rPr>
              <a:t>Page 4 must be signed by the agency’s Authorized Representative.</a:t>
            </a:r>
          </a:p>
          <a:p>
            <a:pPr marL="0" indent="0">
              <a:buNone/>
            </a:pPr>
            <a:endParaRPr lang="en-US" dirty="0">
              <a:cs typeface="Arial"/>
            </a:endParaRPr>
          </a:p>
        </p:txBody>
      </p:sp>
      <p:sp>
        <p:nvSpPr>
          <p:cNvPr id="4" name="Slide Number Placeholder 3">
            <a:extLst>
              <a:ext uri="{FF2B5EF4-FFF2-40B4-BE49-F238E27FC236}">
                <a16:creationId xmlns:a16="http://schemas.microsoft.com/office/drawing/2014/main" id="{05A6F048-594D-3F35-44CA-801C65FB25DB}"/>
              </a:ext>
            </a:extLst>
          </p:cNvPr>
          <p:cNvSpPr>
            <a:spLocks noGrp="1"/>
          </p:cNvSpPr>
          <p:nvPr>
            <p:ph type="sldNum" sz="quarter" idx="10"/>
          </p:nvPr>
        </p:nvSpPr>
        <p:spPr/>
        <p:txBody>
          <a:bodyPr/>
          <a:lstStyle/>
          <a:p>
            <a:fld id="{EE1EB715-0F17-4968-8EF2-66245A388824}" type="slidenum">
              <a:rPr lang="en-US" smtClean="0"/>
              <a:pPr/>
              <a:t>15</a:t>
            </a:fld>
            <a:endParaRPr lang="en-US"/>
          </a:p>
        </p:txBody>
      </p:sp>
    </p:spTree>
    <p:extLst>
      <p:ext uri="{BB962C8B-B14F-4D97-AF65-F5344CB8AC3E}">
        <p14:creationId xmlns:p14="http://schemas.microsoft.com/office/powerpoint/2010/main" val="2553264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7A73D-93B6-FFDE-A987-185AA2B140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E6FBB3-8193-410F-1D8E-756927B66AAB}"/>
              </a:ext>
            </a:extLst>
          </p:cNvPr>
          <p:cNvSpPr>
            <a:spLocks noGrp="1"/>
          </p:cNvSpPr>
          <p:nvPr>
            <p:ph type="title"/>
          </p:nvPr>
        </p:nvSpPr>
        <p:spPr/>
        <p:txBody>
          <a:bodyPr>
            <a:normAutofit/>
          </a:bodyPr>
          <a:lstStyle/>
          <a:p>
            <a:r>
              <a:rPr lang="en-US"/>
              <a:t>Section III – Contractor Certification (2)</a:t>
            </a:r>
          </a:p>
        </p:txBody>
      </p:sp>
      <p:sp>
        <p:nvSpPr>
          <p:cNvPr id="3" name="Content Placeholder 2">
            <a:extLst>
              <a:ext uri="{FF2B5EF4-FFF2-40B4-BE49-F238E27FC236}">
                <a16:creationId xmlns:a16="http://schemas.microsoft.com/office/drawing/2014/main" id="{098E3571-0523-9345-3FCF-FE88C4B1D60C}"/>
              </a:ext>
            </a:extLst>
          </p:cNvPr>
          <p:cNvSpPr>
            <a:spLocks noGrp="1"/>
          </p:cNvSpPr>
          <p:nvPr>
            <p:ph idx="1"/>
          </p:nvPr>
        </p:nvSpPr>
        <p:spPr/>
        <p:txBody>
          <a:bodyPr vert="horz" lIns="91440" tIns="45720" rIns="91440" bIns="45720" rtlCol="0" anchor="t">
            <a:normAutofit/>
          </a:bodyPr>
          <a:lstStyle/>
          <a:p>
            <a:r>
              <a:rPr lang="en-US">
                <a:cs typeface="Arial"/>
              </a:rPr>
              <a:t>The State of California requires any contractor receiving early education funding disbursed by the CDE, to employ fully qualified personnel as stipulated in the California Education Code; and the California Code of Regulations, Title 5; and the Contract Terms and Conditions.</a:t>
            </a:r>
          </a:p>
          <a:p>
            <a:pPr marL="0" indent="0">
              <a:buNone/>
            </a:pPr>
            <a:endParaRPr lang="en-US">
              <a:cs typeface="Arial"/>
            </a:endParaRPr>
          </a:p>
        </p:txBody>
      </p:sp>
      <p:sp>
        <p:nvSpPr>
          <p:cNvPr id="4" name="Slide Number Placeholder 3">
            <a:extLst>
              <a:ext uri="{FF2B5EF4-FFF2-40B4-BE49-F238E27FC236}">
                <a16:creationId xmlns:a16="http://schemas.microsoft.com/office/drawing/2014/main" id="{E31E790B-1C6C-7321-6BE2-0E98E5266FEE}"/>
              </a:ext>
            </a:extLst>
          </p:cNvPr>
          <p:cNvSpPr>
            <a:spLocks noGrp="1"/>
          </p:cNvSpPr>
          <p:nvPr>
            <p:ph type="sldNum" sz="quarter" idx="10"/>
          </p:nvPr>
        </p:nvSpPr>
        <p:spPr/>
        <p:txBody>
          <a:bodyPr/>
          <a:lstStyle/>
          <a:p>
            <a:fld id="{EE1EB715-0F17-4968-8EF2-66245A388824}" type="slidenum">
              <a:rPr lang="en-US" smtClean="0"/>
              <a:pPr/>
              <a:t>16</a:t>
            </a:fld>
            <a:endParaRPr lang="en-US"/>
          </a:p>
        </p:txBody>
      </p:sp>
    </p:spTree>
    <p:extLst>
      <p:ext uri="{BB962C8B-B14F-4D97-AF65-F5344CB8AC3E}">
        <p14:creationId xmlns:p14="http://schemas.microsoft.com/office/powerpoint/2010/main" val="2149131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E9C2A-F3A9-054A-7799-A799C5CDD6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D38CD6-7B68-3016-CF11-9BC9DF3AAD14}"/>
              </a:ext>
            </a:extLst>
          </p:cNvPr>
          <p:cNvSpPr>
            <a:spLocks noGrp="1"/>
          </p:cNvSpPr>
          <p:nvPr>
            <p:ph type="title"/>
          </p:nvPr>
        </p:nvSpPr>
        <p:spPr/>
        <p:txBody>
          <a:bodyPr>
            <a:normAutofit/>
          </a:bodyPr>
          <a:lstStyle/>
          <a:p>
            <a:r>
              <a:rPr lang="en-US"/>
              <a:t>Section III – Contractor Certification (3)</a:t>
            </a:r>
          </a:p>
        </p:txBody>
      </p:sp>
      <p:sp>
        <p:nvSpPr>
          <p:cNvPr id="3" name="Content Placeholder 2">
            <a:extLst>
              <a:ext uri="{FF2B5EF4-FFF2-40B4-BE49-F238E27FC236}">
                <a16:creationId xmlns:a16="http://schemas.microsoft.com/office/drawing/2014/main" id="{CE0C4337-0920-B81D-C02F-83ABE43FF31D}"/>
              </a:ext>
            </a:extLst>
          </p:cNvPr>
          <p:cNvSpPr>
            <a:spLocks noGrp="1"/>
          </p:cNvSpPr>
          <p:nvPr>
            <p:ph idx="1"/>
          </p:nvPr>
        </p:nvSpPr>
        <p:spPr/>
        <p:txBody>
          <a:bodyPr vert="horz" lIns="91440" tIns="45720" rIns="91440" bIns="45720" rtlCol="0" anchor="t">
            <a:normAutofit/>
          </a:bodyPr>
          <a:lstStyle/>
          <a:p>
            <a:r>
              <a:rPr lang="en-US" dirty="0">
                <a:cs typeface="Arial"/>
              </a:rPr>
              <a:t>CSPP contractors are required to review and update all information in the CDMIS and certify under penalty of perjury that the information in CDMIS is complete and accurate as of the date of the certification.</a:t>
            </a:r>
          </a:p>
          <a:p>
            <a:r>
              <a:rPr lang="en-US" dirty="0">
                <a:cs typeface="Arial"/>
              </a:rPr>
              <a:t>The information in the CDMIS becomes part of the agency’s contract. </a:t>
            </a:r>
          </a:p>
          <a:p>
            <a:pPr lvl="1"/>
            <a:r>
              <a:rPr lang="en-US" dirty="0">
                <a:cs typeface="Arial"/>
              </a:rPr>
              <a:t>Incomplete or inaccurate information in the CDMIS can result in an audit finding at the state level and a finding of noncompliance for your agency.</a:t>
            </a:r>
          </a:p>
          <a:p>
            <a:pPr lvl="1"/>
            <a:r>
              <a:rPr lang="en-US" dirty="0">
                <a:cs typeface="Arial"/>
              </a:rPr>
              <a:t>CDMIS technical support: </a:t>
            </a:r>
            <a:r>
              <a:rPr lang="en-US" dirty="0">
                <a:cs typeface="Arial"/>
                <a:hlinkClick r:id="rId3"/>
              </a:rPr>
              <a:t>CDMIS@cde.ca.gov</a:t>
            </a:r>
            <a:endParaRPr lang="en-US" dirty="0">
              <a:cs typeface="Arial"/>
            </a:endParaRPr>
          </a:p>
          <a:p>
            <a:pPr marL="457192" lvl="1" indent="0">
              <a:buNone/>
            </a:pPr>
            <a:r>
              <a:rPr lang="en-US" dirty="0">
                <a:cs typeface="Arial"/>
              </a:rPr>
              <a:t> </a:t>
            </a:r>
          </a:p>
          <a:p>
            <a:pPr marL="0" indent="0">
              <a:buNone/>
            </a:pPr>
            <a:endParaRPr lang="en-US" dirty="0">
              <a:cs typeface="Arial"/>
            </a:endParaRPr>
          </a:p>
        </p:txBody>
      </p:sp>
      <p:sp>
        <p:nvSpPr>
          <p:cNvPr id="4" name="Slide Number Placeholder 3">
            <a:extLst>
              <a:ext uri="{FF2B5EF4-FFF2-40B4-BE49-F238E27FC236}">
                <a16:creationId xmlns:a16="http://schemas.microsoft.com/office/drawing/2014/main" id="{2FDA0E04-A491-5384-BD75-6007D8EA9A19}"/>
              </a:ext>
            </a:extLst>
          </p:cNvPr>
          <p:cNvSpPr>
            <a:spLocks noGrp="1"/>
          </p:cNvSpPr>
          <p:nvPr>
            <p:ph type="sldNum" sz="quarter" idx="10"/>
          </p:nvPr>
        </p:nvSpPr>
        <p:spPr/>
        <p:txBody>
          <a:bodyPr/>
          <a:lstStyle/>
          <a:p>
            <a:fld id="{EE1EB715-0F17-4968-8EF2-66245A388824}" type="slidenum">
              <a:rPr lang="en-US" smtClean="0"/>
              <a:pPr/>
              <a:t>17</a:t>
            </a:fld>
            <a:endParaRPr lang="en-US"/>
          </a:p>
        </p:txBody>
      </p:sp>
    </p:spTree>
    <p:extLst>
      <p:ext uri="{BB962C8B-B14F-4D97-AF65-F5344CB8AC3E}">
        <p14:creationId xmlns:p14="http://schemas.microsoft.com/office/powerpoint/2010/main" val="2487316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CA504-E7E9-29A7-D3FD-12F570BE67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4C867C-910E-1478-8A68-1C5B976B3357}"/>
              </a:ext>
            </a:extLst>
          </p:cNvPr>
          <p:cNvSpPr>
            <a:spLocks noGrp="1"/>
          </p:cNvSpPr>
          <p:nvPr>
            <p:ph type="title"/>
          </p:nvPr>
        </p:nvSpPr>
        <p:spPr/>
        <p:txBody>
          <a:bodyPr>
            <a:normAutofit/>
          </a:bodyPr>
          <a:lstStyle/>
          <a:p>
            <a:r>
              <a:rPr lang="en-US"/>
              <a:t>CFA Checklist (1)</a:t>
            </a:r>
          </a:p>
        </p:txBody>
      </p:sp>
      <p:sp>
        <p:nvSpPr>
          <p:cNvPr id="3" name="Content Placeholder 2">
            <a:extLst>
              <a:ext uri="{FF2B5EF4-FFF2-40B4-BE49-F238E27FC236}">
                <a16:creationId xmlns:a16="http://schemas.microsoft.com/office/drawing/2014/main" id="{530E57D7-6AB4-CDD4-1EBB-FE4539291EA2}"/>
              </a:ext>
            </a:extLst>
          </p:cNvPr>
          <p:cNvSpPr>
            <a:spLocks noGrp="1"/>
          </p:cNvSpPr>
          <p:nvPr>
            <p:ph idx="1"/>
          </p:nvPr>
        </p:nvSpPr>
        <p:spPr/>
        <p:txBody>
          <a:bodyPr vert="horz" lIns="91440" tIns="45720" rIns="91440" bIns="45720" rtlCol="0" anchor="t">
            <a:normAutofit/>
          </a:bodyPr>
          <a:lstStyle/>
          <a:p>
            <a:r>
              <a:rPr lang="en-US">
                <a:cs typeface="Arial"/>
              </a:rPr>
              <a:t>The final page of the CFA is a checklist of required attachments.</a:t>
            </a:r>
          </a:p>
          <a:p>
            <a:r>
              <a:rPr lang="en-US">
                <a:cs typeface="Arial"/>
              </a:rPr>
              <a:t>Download required attachments from the </a:t>
            </a:r>
            <a:r>
              <a:rPr lang="en-US">
                <a:cs typeface="Arial"/>
                <a:hlinkClick r:id="rId3"/>
              </a:rPr>
              <a:t>CFA web page</a:t>
            </a:r>
            <a:r>
              <a:rPr lang="en-US">
                <a:cs typeface="Arial"/>
              </a:rPr>
              <a:t>. (Do not use templates from previous years). </a:t>
            </a:r>
          </a:p>
          <a:p>
            <a:r>
              <a:rPr lang="en-US">
                <a:cs typeface="Arial"/>
              </a:rPr>
              <a:t>Check each box to confirm the required attachment is included with your CFA submission.</a:t>
            </a:r>
          </a:p>
          <a:p>
            <a:endParaRPr lang="en-US">
              <a:cs typeface="Arial"/>
            </a:endParaRPr>
          </a:p>
          <a:p>
            <a:pPr marL="0" indent="0">
              <a:buNone/>
            </a:pPr>
            <a:endParaRPr lang="en-US">
              <a:cs typeface="Arial"/>
            </a:endParaRPr>
          </a:p>
        </p:txBody>
      </p:sp>
      <p:sp>
        <p:nvSpPr>
          <p:cNvPr id="4" name="Slide Number Placeholder 3">
            <a:extLst>
              <a:ext uri="{FF2B5EF4-FFF2-40B4-BE49-F238E27FC236}">
                <a16:creationId xmlns:a16="http://schemas.microsoft.com/office/drawing/2014/main" id="{774083C4-AD61-84D8-49AB-05EA9379A3F4}"/>
              </a:ext>
            </a:extLst>
          </p:cNvPr>
          <p:cNvSpPr>
            <a:spLocks noGrp="1"/>
          </p:cNvSpPr>
          <p:nvPr>
            <p:ph type="sldNum" sz="quarter" idx="10"/>
          </p:nvPr>
        </p:nvSpPr>
        <p:spPr/>
        <p:txBody>
          <a:bodyPr/>
          <a:lstStyle/>
          <a:p>
            <a:fld id="{EE1EB715-0F17-4968-8EF2-66245A388824}" type="slidenum">
              <a:rPr lang="en-US" smtClean="0"/>
              <a:pPr/>
              <a:t>18</a:t>
            </a:fld>
            <a:endParaRPr lang="en-US"/>
          </a:p>
        </p:txBody>
      </p:sp>
    </p:spTree>
    <p:extLst>
      <p:ext uri="{BB962C8B-B14F-4D97-AF65-F5344CB8AC3E}">
        <p14:creationId xmlns:p14="http://schemas.microsoft.com/office/powerpoint/2010/main" val="2018727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BD912-C874-6E3E-3DB5-5D7C9D6B87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E8C3BC-50F3-6813-2ECC-A00976CC1205}"/>
              </a:ext>
            </a:extLst>
          </p:cNvPr>
          <p:cNvSpPr>
            <a:spLocks noGrp="1"/>
          </p:cNvSpPr>
          <p:nvPr>
            <p:ph type="title"/>
          </p:nvPr>
        </p:nvSpPr>
        <p:spPr/>
        <p:txBody>
          <a:bodyPr>
            <a:normAutofit/>
          </a:bodyPr>
          <a:lstStyle/>
          <a:p>
            <a:r>
              <a:rPr lang="en-US"/>
              <a:t>CFA Checklist (2)</a:t>
            </a:r>
          </a:p>
        </p:txBody>
      </p:sp>
      <p:sp>
        <p:nvSpPr>
          <p:cNvPr id="3" name="Content Placeholder 2">
            <a:extLst>
              <a:ext uri="{FF2B5EF4-FFF2-40B4-BE49-F238E27FC236}">
                <a16:creationId xmlns:a16="http://schemas.microsoft.com/office/drawing/2014/main" id="{D60631D2-C343-95F0-74B3-C73ABD9888D0}"/>
              </a:ext>
            </a:extLst>
          </p:cNvPr>
          <p:cNvSpPr>
            <a:spLocks noGrp="1"/>
          </p:cNvSpPr>
          <p:nvPr>
            <p:ph idx="1"/>
          </p:nvPr>
        </p:nvSpPr>
        <p:spPr/>
        <p:txBody>
          <a:bodyPr vert="horz" lIns="91440" tIns="45720" rIns="91440" bIns="45720" rtlCol="0" anchor="t">
            <a:normAutofit/>
          </a:bodyPr>
          <a:lstStyle/>
          <a:p>
            <a:r>
              <a:rPr lang="en-US" dirty="0">
                <a:cs typeface="Arial"/>
              </a:rPr>
              <a:t>Refer to the requirements for your Agency Type.</a:t>
            </a:r>
          </a:p>
          <a:p>
            <a:r>
              <a:rPr lang="en-US" dirty="0">
                <a:cs typeface="Arial"/>
              </a:rPr>
              <a:t>If the contractor is a state agency, city, county, special district, school district, community college district, county superintendent of schools, or charter school, use the Public Agency checklist.</a:t>
            </a:r>
          </a:p>
          <a:p>
            <a:r>
              <a:rPr lang="en-US" dirty="0">
                <a:cs typeface="Arial"/>
              </a:rPr>
              <a:t>Other types of contractors, such as a non-profit community-based organizations, use the Non-Public Agency checklist. </a:t>
            </a:r>
          </a:p>
          <a:p>
            <a:endParaRPr lang="en-US" dirty="0">
              <a:cs typeface="Arial"/>
            </a:endParaRPr>
          </a:p>
          <a:p>
            <a:pPr marL="0" indent="0">
              <a:buNone/>
            </a:pPr>
            <a:endParaRPr lang="en-US" dirty="0">
              <a:cs typeface="Arial"/>
            </a:endParaRPr>
          </a:p>
        </p:txBody>
      </p:sp>
      <p:sp>
        <p:nvSpPr>
          <p:cNvPr id="4" name="Slide Number Placeholder 3">
            <a:extLst>
              <a:ext uri="{FF2B5EF4-FFF2-40B4-BE49-F238E27FC236}">
                <a16:creationId xmlns:a16="http://schemas.microsoft.com/office/drawing/2014/main" id="{D98542AF-D489-B5D5-755A-E163D8FAD4DF}"/>
              </a:ext>
            </a:extLst>
          </p:cNvPr>
          <p:cNvSpPr>
            <a:spLocks noGrp="1"/>
          </p:cNvSpPr>
          <p:nvPr>
            <p:ph type="sldNum" sz="quarter" idx="10"/>
          </p:nvPr>
        </p:nvSpPr>
        <p:spPr/>
        <p:txBody>
          <a:bodyPr/>
          <a:lstStyle/>
          <a:p>
            <a:fld id="{EE1EB715-0F17-4968-8EF2-66245A388824}" type="slidenum">
              <a:rPr lang="en-US" smtClean="0"/>
              <a:pPr/>
              <a:t>19</a:t>
            </a:fld>
            <a:endParaRPr lang="en-US"/>
          </a:p>
        </p:txBody>
      </p:sp>
    </p:spTree>
    <p:extLst>
      <p:ext uri="{BB962C8B-B14F-4D97-AF65-F5344CB8AC3E}">
        <p14:creationId xmlns:p14="http://schemas.microsoft.com/office/powerpoint/2010/main" val="484672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99B66-D59D-42A7-92D0-D6D23BC5C688}"/>
              </a:ext>
            </a:extLst>
          </p:cNvPr>
          <p:cNvSpPr>
            <a:spLocks noGrp="1"/>
          </p:cNvSpPr>
          <p:nvPr>
            <p:ph type="title"/>
          </p:nvPr>
        </p:nvSpPr>
        <p:spPr>
          <a:xfrm>
            <a:off x="92242" y="-96989"/>
            <a:ext cx="11887200" cy="1325562"/>
          </a:xfrm>
        </p:spPr>
        <p:txBody>
          <a:bodyPr/>
          <a:lstStyle/>
          <a:p>
            <a:r>
              <a:rPr lang="en-US"/>
              <a:t>Welcome and Introductions</a:t>
            </a:r>
          </a:p>
        </p:txBody>
      </p:sp>
      <p:pic>
        <p:nvPicPr>
          <p:cNvPr id="13" name="Content Placeholder 12" descr="Collage photo of children with the words Everyone belongs, Todos Somos Unidos">
            <a:extLst>
              <a:ext uri="{FF2B5EF4-FFF2-40B4-BE49-F238E27FC236}">
                <a16:creationId xmlns:a16="http://schemas.microsoft.com/office/drawing/2014/main" id="{DE705EFC-2F50-4510-B433-D07CF19E93B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76748" y="1261284"/>
            <a:ext cx="7425595" cy="4562001"/>
          </a:xfrm>
        </p:spPr>
      </p:pic>
      <p:sp>
        <p:nvSpPr>
          <p:cNvPr id="3" name="Slide Number Placeholder 2">
            <a:extLst>
              <a:ext uri="{FF2B5EF4-FFF2-40B4-BE49-F238E27FC236}">
                <a16:creationId xmlns:a16="http://schemas.microsoft.com/office/drawing/2014/main" id="{C8FE96B7-97E1-4525-A6B8-BAC19FF269A5}"/>
              </a:ext>
              <a:ext uri="{C183D7F6-B498-43B3-948B-1728B52AA6E4}">
                <adec:decorative xmlns:adec="http://schemas.microsoft.com/office/drawing/2017/decorative" val="0"/>
              </a:ext>
            </a:extLst>
          </p:cNvPr>
          <p:cNvSpPr>
            <a:spLocks noGrp="1"/>
          </p:cNvSpPr>
          <p:nvPr>
            <p:ph type="sldNum" sz="quarter" idx="10"/>
          </p:nvPr>
        </p:nvSpPr>
        <p:spPr/>
        <p:txBody>
          <a:bodyPr/>
          <a:lstStyle/>
          <a:p>
            <a:fld id="{EE1EB715-0F17-4968-8EF2-66245A388824}" type="slidenum">
              <a:rPr lang="en-US" smtClean="0"/>
              <a:pPr/>
              <a:t>2</a:t>
            </a:fld>
            <a:endParaRPr lang="en-US"/>
          </a:p>
        </p:txBody>
      </p:sp>
    </p:spTree>
    <p:extLst>
      <p:ext uri="{BB962C8B-B14F-4D97-AF65-F5344CB8AC3E}">
        <p14:creationId xmlns:p14="http://schemas.microsoft.com/office/powerpoint/2010/main" val="527062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ABAAE-D052-995D-D70F-2875220CCD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BF85F0-B65E-0AF3-7569-B3E634E1CBF3}"/>
              </a:ext>
            </a:extLst>
          </p:cNvPr>
          <p:cNvSpPr>
            <a:spLocks noGrp="1"/>
          </p:cNvSpPr>
          <p:nvPr>
            <p:ph type="title"/>
          </p:nvPr>
        </p:nvSpPr>
        <p:spPr/>
        <p:txBody>
          <a:bodyPr>
            <a:normAutofit/>
          </a:bodyPr>
          <a:lstStyle/>
          <a:p>
            <a:r>
              <a:rPr lang="en-US"/>
              <a:t>Who signs the CFA?</a:t>
            </a:r>
          </a:p>
        </p:txBody>
      </p:sp>
      <p:sp>
        <p:nvSpPr>
          <p:cNvPr id="3" name="Content Placeholder 2">
            <a:extLst>
              <a:ext uri="{FF2B5EF4-FFF2-40B4-BE49-F238E27FC236}">
                <a16:creationId xmlns:a16="http://schemas.microsoft.com/office/drawing/2014/main" id="{404C9421-0EB0-CF5B-6D7F-E32FE30FE842}"/>
              </a:ext>
            </a:extLst>
          </p:cNvPr>
          <p:cNvSpPr>
            <a:spLocks noGrp="1"/>
          </p:cNvSpPr>
          <p:nvPr>
            <p:ph idx="1"/>
          </p:nvPr>
        </p:nvSpPr>
        <p:spPr/>
        <p:txBody>
          <a:bodyPr vert="horz" lIns="91440" tIns="45720" rIns="91440" bIns="45720" rtlCol="0" anchor="t">
            <a:normAutofit/>
          </a:bodyPr>
          <a:lstStyle/>
          <a:p>
            <a:r>
              <a:rPr lang="en-US" dirty="0">
                <a:cs typeface="Arial"/>
              </a:rPr>
              <a:t>The CFA must be signed by a person with the legal authority to contractually bind the agency, or the contractor's "authorized representative." </a:t>
            </a:r>
          </a:p>
          <a:p>
            <a:r>
              <a:rPr lang="en-US" dirty="0">
                <a:cs typeface="Arial"/>
              </a:rPr>
              <a:t>Typically, this is the person listed as your “Executive Director” in CDMIS (the primary administrator responsible for the overall operations of the agency).</a:t>
            </a:r>
          </a:p>
          <a:p>
            <a:r>
              <a:rPr lang="en-US" dirty="0">
                <a:cs typeface="Arial"/>
              </a:rPr>
              <a:t>Requirements differ for Public versus Non-Public Agencies.</a:t>
            </a:r>
          </a:p>
          <a:p>
            <a:pPr lvl="1"/>
            <a:r>
              <a:rPr lang="en-US" dirty="0">
                <a:cs typeface="Arial"/>
              </a:rPr>
              <a:t>Refer to the CFA Instructions and FAQs for details.</a:t>
            </a:r>
          </a:p>
        </p:txBody>
      </p:sp>
      <p:sp>
        <p:nvSpPr>
          <p:cNvPr id="4" name="Slide Number Placeholder 3">
            <a:extLst>
              <a:ext uri="{FF2B5EF4-FFF2-40B4-BE49-F238E27FC236}">
                <a16:creationId xmlns:a16="http://schemas.microsoft.com/office/drawing/2014/main" id="{DD90D4BC-BF66-5649-BBEF-B5892FA63170}"/>
              </a:ext>
            </a:extLst>
          </p:cNvPr>
          <p:cNvSpPr>
            <a:spLocks noGrp="1"/>
          </p:cNvSpPr>
          <p:nvPr>
            <p:ph type="sldNum" sz="quarter" idx="10"/>
          </p:nvPr>
        </p:nvSpPr>
        <p:spPr/>
        <p:txBody>
          <a:bodyPr/>
          <a:lstStyle/>
          <a:p>
            <a:fld id="{EE1EB715-0F17-4968-8EF2-66245A388824}" type="slidenum">
              <a:rPr lang="en-US" smtClean="0"/>
              <a:pPr/>
              <a:t>20</a:t>
            </a:fld>
            <a:endParaRPr lang="en-US"/>
          </a:p>
        </p:txBody>
      </p:sp>
    </p:spTree>
    <p:extLst>
      <p:ext uri="{BB962C8B-B14F-4D97-AF65-F5344CB8AC3E}">
        <p14:creationId xmlns:p14="http://schemas.microsoft.com/office/powerpoint/2010/main" val="3534182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42500-F758-A72E-A263-BFD08DE424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A6E36C-7080-20CD-CCCD-7C58D52FDDA9}"/>
              </a:ext>
            </a:extLst>
          </p:cNvPr>
          <p:cNvSpPr>
            <a:spLocks noGrp="1"/>
          </p:cNvSpPr>
          <p:nvPr>
            <p:ph type="title"/>
          </p:nvPr>
        </p:nvSpPr>
        <p:spPr/>
        <p:txBody>
          <a:bodyPr>
            <a:normAutofit/>
          </a:bodyPr>
          <a:lstStyle/>
          <a:p>
            <a:r>
              <a:rPr lang="en-US"/>
              <a:t>Who signs the CFA? – Public Agencies</a:t>
            </a:r>
          </a:p>
        </p:txBody>
      </p:sp>
      <p:sp>
        <p:nvSpPr>
          <p:cNvPr id="3" name="Content Placeholder 2">
            <a:extLst>
              <a:ext uri="{FF2B5EF4-FFF2-40B4-BE49-F238E27FC236}">
                <a16:creationId xmlns:a16="http://schemas.microsoft.com/office/drawing/2014/main" id="{9A78B868-793D-E367-CDA1-5D4C223FFA07}"/>
              </a:ext>
            </a:extLst>
          </p:cNvPr>
          <p:cNvSpPr>
            <a:spLocks noGrp="1"/>
          </p:cNvSpPr>
          <p:nvPr>
            <p:ph idx="1"/>
          </p:nvPr>
        </p:nvSpPr>
        <p:spPr/>
        <p:txBody>
          <a:bodyPr vert="horz" lIns="91440" tIns="45720" rIns="91440" bIns="45720" rtlCol="0" anchor="t">
            <a:normAutofit/>
          </a:bodyPr>
          <a:lstStyle/>
          <a:p>
            <a:r>
              <a:rPr lang="en-US" dirty="0">
                <a:cs typeface="Arial"/>
              </a:rPr>
              <a:t>LEAs and other Public Agencies must include a resolution that authorizes the FY 2026-27 CFA and identifies the individuals authorized to sign it on the agency’s behalf. The CFA must be signed by the person(s) identified on that resolution. </a:t>
            </a:r>
          </a:p>
          <a:p>
            <a:pPr lvl="1"/>
            <a:r>
              <a:rPr lang="en-US" dirty="0">
                <a:cs typeface="Arial"/>
              </a:rPr>
              <a:t>Important: Use the template resolution posted on the CDE CFA web page. </a:t>
            </a:r>
          </a:p>
          <a:p>
            <a:pPr lvl="1"/>
            <a:r>
              <a:rPr lang="en-US" dirty="0">
                <a:cs typeface="Arial"/>
              </a:rPr>
              <a:t>For County Offices of Education, a resolution is not required as long as the County Superintendent signs the CFA and all related documents. </a:t>
            </a:r>
          </a:p>
          <a:p>
            <a:pPr lvl="2"/>
            <a:r>
              <a:rPr lang="en-US" dirty="0">
                <a:cs typeface="Arial"/>
              </a:rPr>
              <a:t>If anyone else signs, delegation of signature authority is required.</a:t>
            </a:r>
          </a:p>
        </p:txBody>
      </p:sp>
      <p:sp>
        <p:nvSpPr>
          <p:cNvPr id="4" name="Slide Number Placeholder 3">
            <a:extLst>
              <a:ext uri="{FF2B5EF4-FFF2-40B4-BE49-F238E27FC236}">
                <a16:creationId xmlns:a16="http://schemas.microsoft.com/office/drawing/2014/main" id="{01C99B53-28AD-452E-2B23-FD6A396ADA63}"/>
              </a:ext>
            </a:extLst>
          </p:cNvPr>
          <p:cNvSpPr>
            <a:spLocks noGrp="1"/>
          </p:cNvSpPr>
          <p:nvPr>
            <p:ph type="sldNum" sz="quarter" idx="10"/>
          </p:nvPr>
        </p:nvSpPr>
        <p:spPr/>
        <p:txBody>
          <a:bodyPr/>
          <a:lstStyle/>
          <a:p>
            <a:fld id="{EE1EB715-0F17-4968-8EF2-66245A388824}" type="slidenum">
              <a:rPr lang="en-US" smtClean="0"/>
              <a:pPr/>
              <a:t>21</a:t>
            </a:fld>
            <a:endParaRPr lang="en-US"/>
          </a:p>
        </p:txBody>
      </p:sp>
    </p:spTree>
    <p:extLst>
      <p:ext uri="{BB962C8B-B14F-4D97-AF65-F5344CB8AC3E}">
        <p14:creationId xmlns:p14="http://schemas.microsoft.com/office/powerpoint/2010/main" val="2354228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196BC-1BB4-096E-4EE4-F1A0526925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6FDD06-222E-7193-0DEC-E2C18340680D}"/>
              </a:ext>
            </a:extLst>
          </p:cNvPr>
          <p:cNvSpPr>
            <a:spLocks noGrp="1"/>
          </p:cNvSpPr>
          <p:nvPr>
            <p:ph type="title"/>
          </p:nvPr>
        </p:nvSpPr>
        <p:spPr/>
        <p:txBody>
          <a:bodyPr>
            <a:normAutofit/>
          </a:bodyPr>
          <a:lstStyle/>
          <a:p>
            <a:r>
              <a:rPr lang="en-US"/>
              <a:t>Who signs the CFA? </a:t>
            </a:r>
            <a:r>
              <a:rPr lang="en-US">
                <a:solidFill>
                  <a:prstClr val="white"/>
                </a:solidFill>
                <a:latin typeface="Arial" panose="020B0604020202020204"/>
              </a:rPr>
              <a:t>– </a:t>
            </a:r>
            <a:r>
              <a:rPr lang="en-US"/>
              <a:t>Non-Public Agencies</a:t>
            </a:r>
          </a:p>
        </p:txBody>
      </p:sp>
      <p:sp>
        <p:nvSpPr>
          <p:cNvPr id="3" name="Content Placeholder 2">
            <a:extLst>
              <a:ext uri="{FF2B5EF4-FFF2-40B4-BE49-F238E27FC236}">
                <a16:creationId xmlns:a16="http://schemas.microsoft.com/office/drawing/2014/main" id="{8BC338A1-AEFD-86DF-89BF-FD3E538432FC}"/>
              </a:ext>
            </a:extLst>
          </p:cNvPr>
          <p:cNvSpPr>
            <a:spLocks noGrp="1"/>
          </p:cNvSpPr>
          <p:nvPr>
            <p:ph idx="1"/>
          </p:nvPr>
        </p:nvSpPr>
        <p:spPr/>
        <p:txBody>
          <a:bodyPr vert="horz" lIns="91440" tIns="45720" rIns="91440" bIns="45720" rtlCol="0" anchor="t">
            <a:normAutofit/>
          </a:bodyPr>
          <a:lstStyle/>
          <a:p>
            <a:r>
              <a:rPr lang="en-US" dirty="0">
                <a:cs typeface="Arial"/>
              </a:rPr>
              <a:t>For Non-Public agencies, a resolution is not required if the CFA and all related contract documents are signed by the agency's Executive Director, Owner, or President/Chief Executive Officer.</a:t>
            </a:r>
          </a:p>
          <a:p>
            <a:pPr lvl="1"/>
            <a:r>
              <a:rPr lang="en-US" dirty="0">
                <a:cs typeface="Arial"/>
              </a:rPr>
              <a:t>If anyone else signs, delegation of signature authority is required; p</a:t>
            </a:r>
            <a:r>
              <a:rPr lang="en-US" dirty="0"/>
              <a:t>rovide (1) a letter on company letterhead, (2) board resolution, or (3) board meeting minutes indicating the signee has been delegated the legal authority to sign the CFA and related contract documents on behalf of the agency. </a:t>
            </a:r>
          </a:p>
          <a:p>
            <a:pPr lvl="2"/>
            <a:r>
              <a:rPr lang="en-US" dirty="0"/>
              <a:t>Tip: use the language in the template resolution posted on the CDE CFA web page.</a:t>
            </a:r>
            <a:endParaRPr lang="en-US" dirty="0">
              <a:cs typeface="Arial"/>
            </a:endParaRPr>
          </a:p>
        </p:txBody>
      </p:sp>
      <p:sp>
        <p:nvSpPr>
          <p:cNvPr id="4" name="Slide Number Placeholder 3">
            <a:extLst>
              <a:ext uri="{FF2B5EF4-FFF2-40B4-BE49-F238E27FC236}">
                <a16:creationId xmlns:a16="http://schemas.microsoft.com/office/drawing/2014/main" id="{0A194534-B308-6BCC-8086-97A0CB45F46D}"/>
              </a:ext>
            </a:extLst>
          </p:cNvPr>
          <p:cNvSpPr>
            <a:spLocks noGrp="1"/>
          </p:cNvSpPr>
          <p:nvPr>
            <p:ph type="sldNum" sz="quarter" idx="10"/>
          </p:nvPr>
        </p:nvSpPr>
        <p:spPr/>
        <p:txBody>
          <a:bodyPr/>
          <a:lstStyle/>
          <a:p>
            <a:fld id="{EE1EB715-0F17-4968-8EF2-66245A388824}" type="slidenum">
              <a:rPr lang="en-US" smtClean="0"/>
              <a:pPr/>
              <a:t>22</a:t>
            </a:fld>
            <a:endParaRPr lang="en-US"/>
          </a:p>
        </p:txBody>
      </p:sp>
    </p:spTree>
    <p:extLst>
      <p:ext uri="{BB962C8B-B14F-4D97-AF65-F5344CB8AC3E}">
        <p14:creationId xmlns:p14="http://schemas.microsoft.com/office/powerpoint/2010/main" val="2032441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1484B-330E-AD4A-5661-1EA5195A4841}"/>
              </a:ext>
            </a:extLst>
          </p:cNvPr>
          <p:cNvSpPr>
            <a:spLocks noGrp="1"/>
          </p:cNvSpPr>
          <p:nvPr>
            <p:ph type="title"/>
          </p:nvPr>
        </p:nvSpPr>
        <p:spPr/>
        <p:txBody>
          <a:bodyPr/>
          <a:lstStyle/>
          <a:p>
            <a:r>
              <a:rPr lang="en-US" dirty="0"/>
              <a:t>Required Attachments – All Contractors (1)</a:t>
            </a:r>
          </a:p>
        </p:txBody>
      </p:sp>
      <p:sp>
        <p:nvSpPr>
          <p:cNvPr id="3" name="Content Placeholder 2">
            <a:extLst>
              <a:ext uri="{FF2B5EF4-FFF2-40B4-BE49-F238E27FC236}">
                <a16:creationId xmlns:a16="http://schemas.microsoft.com/office/drawing/2014/main" id="{D0FA88F1-51F9-8D11-AD87-19474DE50E12}"/>
              </a:ext>
            </a:extLst>
          </p:cNvPr>
          <p:cNvSpPr>
            <a:spLocks noGrp="1"/>
          </p:cNvSpPr>
          <p:nvPr>
            <p:ph idx="1"/>
          </p:nvPr>
        </p:nvSpPr>
        <p:spPr/>
        <p:txBody>
          <a:bodyPr vert="horz" lIns="91440" tIns="45720" rIns="91440" bIns="45720" rtlCol="0" anchor="t">
            <a:normAutofit/>
          </a:bodyPr>
          <a:lstStyle/>
          <a:p>
            <a:r>
              <a:rPr lang="en-US"/>
              <a:t>All required attachments are posted on the CFA web page.</a:t>
            </a:r>
          </a:p>
          <a:p>
            <a:r>
              <a:rPr lang="en-US"/>
              <a:t>All contractors must provide these documents:</a:t>
            </a:r>
          </a:p>
          <a:p>
            <a:pPr lvl="1">
              <a:buFont typeface="Arial" panose="02070309020205020404" pitchFamily="49" charset="0"/>
              <a:buChar char="•"/>
            </a:pPr>
            <a:r>
              <a:rPr lang="en-US"/>
              <a:t>CFA (EED 3704)</a:t>
            </a:r>
            <a:endParaRPr lang="en-US">
              <a:cs typeface="Arial" panose="020B0604020202020204"/>
            </a:endParaRPr>
          </a:p>
          <a:p>
            <a:pPr lvl="1">
              <a:buFont typeface="Arial" panose="02070309020205020404" pitchFamily="49" charset="0"/>
              <a:buChar char="•"/>
            </a:pPr>
            <a:r>
              <a:rPr lang="en-US"/>
              <a:t>CSPP Program Calendar(s) (EED 9730)</a:t>
            </a:r>
            <a:endParaRPr lang="en-US">
              <a:cs typeface="Arial" panose="020B0604020202020204"/>
            </a:endParaRPr>
          </a:p>
          <a:p>
            <a:pPr lvl="1">
              <a:buFont typeface="Arial" panose="02070309020205020404" pitchFamily="49" charset="0"/>
              <a:buChar char="•"/>
            </a:pPr>
            <a:r>
              <a:rPr lang="en-US"/>
              <a:t>California Civil Rights Laws Certification (CO-005)</a:t>
            </a:r>
            <a:endParaRPr lang="en-US">
              <a:cs typeface="Arial" panose="020B0604020202020204"/>
            </a:endParaRPr>
          </a:p>
          <a:p>
            <a:pPr lvl="1">
              <a:buFont typeface="Arial" panose="02070309020205020404" pitchFamily="49" charset="0"/>
              <a:buChar char="•"/>
            </a:pPr>
            <a:r>
              <a:rPr lang="en-US"/>
              <a:t>Contractor Certification Clauses (CCC)</a:t>
            </a:r>
            <a:endParaRPr lang="en-US">
              <a:cs typeface="Arial" panose="020B0604020202020204"/>
            </a:endParaRPr>
          </a:p>
          <a:p>
            <a:pPr lvl="1">
              <a:buFont typeface="Arial" panose="02070309020205020404" pitchFamily="49" charset="0"/>
              <a:buChar char="•"/>
            </a:pPr>
            <a:r>
              <a:rPr lang="en-US"/>
              <a:t>Federal Certifications (CO.8)</a:t>
            </a:r>
            <a:endParaRPr lang="en-US">
              <a:cs typeface="Arial" panose="020B0604020202020204"/>
            </a:endParaRPr>
          </a:p>
          <a:p>
            <a:pPr lvl="1">
              <a:buFont typeface="Arial" panose="02070309020205020404" pitchFamily="49" charset="0"/>
              <a:buChar char="•"/>
            </a:pPr>
            <a:r>
              <a:rPr lang="en-US"/>
              <a:t>CDMIS Agency Information Certification</a:t>
            </a:r>
            <a:endParaRPr lang="en-US">
              <a:cs typeface="Arial" panose="020B0604020202020204"/>
            </a:endParaRPr>
          </a:p>
          <a:p>
            <a:pPr marL="457192" lvl="1" indent="0">
              <a:buNone/>
            </a:pPr>
            <a:endParaRPr lang="en-US"/>
          </a:p>
        </p:txBody>
      </p:sp>
      <p:sp>
        <p:nvSpPr>
          <p:cNvPr id="4" name="Slide Number Placeholder 3">
            <a:extLst>
              <a:ext uri="{FF2B5EF4-FFF2-40B4-BE49-F238E27FC236}">
                <a16:creationId xmlns:a16="http://schemas.microsoft.com/office/drawing/2014/main" id="{C1240343-B70D-C50D-EBD2-0CF5605C157A}"/>
              </a:ext>
            </a:extLst>
          </p:cNvPr>
          <p:cNvSpPr>
            <a:spLocks noGrp="1"/>
          </p:cNvSpPr>
          <p:nvPr>
            <p:ph type="sldNum" sz="quarter" idx="10"/>
          </p:nvPr>
        </p:nvSpPr>
        <p:spPr/>
        <p:txBody>
          <a:bodyPr/>
          <a:lstStyle/>
          <a:p>
            <a:fld id="{EE1EB715-0F17-4968-8EF2-66245A388824}" type="slidenum">
              <a:rPr lang="en-US" smtClean="0"/>
              <a:pPr/>
              <a:t>23</a:t>
            </a:fld>
            <a:endParaRPr lang="en-US"/>
          </a:p>
        </p:txBody>
      </p:sp>
    </p:spTree>
    <p:extLst>
      <p:ext uri="{BB962C8B-B14F-4D97-AF65-F5344CB8AC3E}">
        <p14:creationId xmlns:p14="http://schemas.microsoft.com/office/powerpoint/2010/main" val="3500594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93B98-BB91-2DFF-DFF9-D582857BA0C8}"/>
              </a:ext>
            </a:extLst>
          </p:cNvPr>
          <p:cNvSpPr>
            <a:spLocks noGrp="1"/>
          </p:cNvSpPr>
          <p:nvPr>
            <p:ph type="title"/>
          </p:nvPr>
        </p:nvSpPr>
        <p:spPr/>
        <p:txBody>
          <a:bodyPr/>
          <a:lstStyle/>
          <a:p>
            <a:r>
              <a:rPr lang="en-US" dirty="0">
                <a:solidFill>
                  <a:prstClr val="white"/>
                </a:solidFill>
                <a:latin typeface="Arial" panose="020B0604020202020204"/>
              </a:rPr>
              <a:t>Required Attachments – All Contractors (2)</a:t>
            </a:r>
            <a:endParaRPr lang="en-US" dirty="0"/>
          </a:p>
        </p:txBody>
      </p:sp>
      <p:sp>
        <p:nvSpPr>
          <p:cNvPr id="3" name="Content Placeholder 2">
            <a:extLst>
              <a:ext uri="{FF2B5EF4-FFF2-40B4-BE49-F238E27FC236}">
                <a16:creationId xmlns:a16="http://schemas.microsoft.com/office/drawing/2014/main" id="{ECF40AE8-F251-884F-E813-F69FC6E4053B}"/>
              </a:ext>
            </a:extLst>
          </p:cNvPr>
          <p:cNvSpPr>
            <a:spLocks noGrp="1"/>
          </p:cNvSpPr>
          <p:nvPr>
            <p:ph idx="1"/>
          </p:nvPr>
        </p:nvSpPr>
        <p:spPr/>
        <p:txBody>
          <a:bodyPr vert="horz" lIns="91440" tIns="45720" rIns="91440" bIns="45720" rtlCol="0" anchor="t">
            <a:normAutofit/>
          </a:bodyPr>
          <a:lstStyle/>
          <a:p>
            <a:pPr marL="0" indent="0">
              <a:buNone/>
            </a:pPr>
            <a:r>
              <a:rPr lang="en-US" b="1" dirty="0">
                <a:solidFill>
                  <a:prstClr val="white"/>
                </a:solidFill>
                <a:ea typeface="+mj-ea"/>
                <a:cs typeface="Arial"/>
              </a:rPr>
              <a:t>Program Calendar (EED 9730)</a:t>
            </a:r>
          </a:p>
          <a:p>
            <a:r>
              <a:rPr lang="en-US" dirty="0">
                <a:cs typeface="Arial"/>
              </a:rPr>
              <a:t>Check each date the program will provide services to certified children.</a:t>
            </a:r>
          </a:p>
          <a:p>
            <a:r>
              <a:rPr lang="en-US" dirty="0">
                <a:cs typeface="Arial"/>
              </a:rPr>
              <a:t>If a contractor operates both a full-day and a part-day program, a separate Program Calendar must be provided for each.</a:t>
            </a:r>
          </a:p>
          <a:p>
            <a:r>
              <a:rPr lang="en-US" dirty="0">
                <a:cs typeface="Arial"/>
              </a:rPr>
              <a:t>Total days of operation must align with the contractor’s approved MDO unless an MDO change is being requested.</a:t>
            </a:r>
          </a:p>
          <a:p>
            <a:r>
              <a:rPr lang="en-US" dirty="0">
                <a:cs typeface="Arial"/>
              </a:rPr>
              <a:t>Current approved MDO is noted in CFA</a:t>
            </a:r>
            <a:r>
              <a:rPr lang="en-US" dirty="0">
                <a:solidFill>
                  <a:prstClr val="white"/>
                </a:solidFill>
                <a:latin typeface="Arial" panose="020B0604020202020204"/>
                <a:cs typeface="Arial"/>
              </a:rPr>
              <a:t> Section II</a:t>
            </a:r>
            <a:r>
              <a:rPr lang="en-US" dirty="0">
                <a:cs typeface="Arial"/>
              </a:rPr>
              <a:t>.</a:t>
            </a:r>
          </a:p>
          <a:p>
            <a:endParaRPr lang="en-US" dirty="0">
              <a:cs typeface="Arial"/>
            </a:endParaRPr>
          </a:p>
          <a:p>
            <a:endParaRPr lang="en-US" dirty="0">
              <a:cs typeface="Arial"/>
            </a:endParaRPr>
          </a:p>
        </p:txBody>
      </p:sp>
      <p:sp>
        <p:nvSpPr>
          <p:cNvPr id="4" name="Slide Number Placeholder 3">
            <a:extLst>
              <a:ext uri="{FF2B5EF4-FFF2-40B4-BE49-F238E27FC236}">
                <a16:creationId xmlns:a16="http://schemas.microsoft.com/office/drawing/2014/main" id="{14014336-3381-3CC3-22C9-73015A7D2AB0}"/>
              </a:ext>
            </a:extLst>
          </p:cNvPr>
          <p:cNvSpPr>
            <a:spLocks noGrp="1"/>
          </p:cNvSpPr>
          <p:nvPr>
            <p:ph type="sldNum" sz="quarter" idx="10"/>
          </p:nvPr>
        </p:nvSpPr>
        <p:spPr/>
        <p:txBody>
          <a:bodyPr/>
          <a:lstStyle/>
          <a:p>
            <a:fld id="{EE1EB715-0F17-4968-8EF2-66245A388824}" type="slidenum">
              <a:rPr lang="en-US" smtClean="0"/>
              <a:pPr/>
              <a:t>24</a:t>
            </a:fld>
            <a:endParaRPr lang="en-US"/>
          </a:p>
        </p:txBody>
      </p:sp>
    </p:spTree>
    <p:extLst>
      <p:ext uri="{BB962C8B-B14F-4D97-AF65-F5344CB8AC3E}">
        <p14:creationId xmlns:p14="http://schemas.microsoft.com/office/powerpoint/2010/main" val="3192421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1484B-330E-AD4A-5661-1EA5195A4841}"/>
              </a:ext>
            </a:extLst>
          </p:cNvPr>
          <p:cNvSpPr>
            <a:spLocks noGrp="1"/>
          </p:cNvSpPr>
          <p:nvPr>
            <p:ph type="title"/>
          </p:nvPr>
        </p:nvSpPr>
        <p:spPr/>
        <p:txBody>
          <a:bodyPr/>
          <a:lstStyle/>
          <a:p>
            <a:r>
              <a:rPr lang="en-US" dirty="0"/>
              <a:t>Required Attachments </a:t>
            </a:r>
            <a:r>
              <a:rPr lang="en-US" dirty="0">
                <a:solidFill>
                  <a:prstClr val="white"/>
                </a:solidFill>
                <a:latin typeface="Arial" panose="020B0604020202020204"/>
              </a:rPr>
              <a:t>– Public Agencies</a:t>
            </a:r>
            <a:endParaRPr lang="en-US" dirty="0"/>
          </a:p>
        </p:txBody>
      </p:sp>
      <p:sp>
        <p:nvSpPr>
          <p:cNvPr id="3" name="Content Placeholder 2">
            <a:extLst>
              <a:ext uri="{FF2B5EF4-FFF2-40B4-BE49-F238E27FC236}">
                <a16:creationId xmlns:a16="http://schemas.microsoft.com/office/drawing/2014/main" id="{D0FA88F1-51F9-8D11-AD87-19474DE50E12}"/>
              </a:ext>
            </a:extLst>
          </p:cNvPr>
          <p:cNvSpPr>
            <a:spLocks noGrp="1"/>
          </p:cNvSpPr>
          <p:nvPr>
            <p:ph idx="1"/>
          </p:nvPr>
        </p:nvSpPr>
        <p:spPr/>
        <p:txBody>
          <a:bodyPr vert="horz" lIns="91440" tIns="45720" rIns="91440" bIns="45720" rtlCol="0" anchor="t">
            <a:normAutofit/>
          </a:bodyPr>
          <a:lstStyle/>
          <a:p>
            <a:pPr>
              <a:buFont typeface="Arial" panose="02070309020205020404" pitchFamily="49" charset="0"/>
              <a:buChar char="•"/>
            </a:pPr>
            <a:r>
              <a:rPr lang="en-US" dirty="0"/>
              <a:t>Public Agencies must include a Board Resolution authorizing execution of the 2026–27 CFA and identifying the individual(s) authorized to sign.</a:t>
            </a:r>
          </a:p>
          <a:p>
            <a:pPr lvl="1">
              <a:buFont typeface="Arial" panose="02070309020205020404" pitchFamily="49" charset="0"/>
              <a:buChar char="•"/>
            </a:pPr>
            <a:r>
              <a:rPr lang="en-US" dirty="0"/>
              <a:t>Use template resolution posted on the CDE CFA web page</a:t>
            </a:r>
          </a:p>
          <a:p>
            <a:pPr lvl="1">
              <a:buFont typeface="Arial" panose="02070309020205020404" pitchFamily="49" charset="0"/>
              <a:buChar char="•"/>
            </a:pPr>
            <a:r>
              <a:rPr lang="en-US" dirty="0"/>
              <a:t>Add to agenda of next Board meeting</a:t>
            </a:r>
          </a:p>
          <a:p>
            <a:pPr lvl="1">
              <a:buFont typeface="Arial" panose="02070309020205020404" pitchFamily="49" charset="0"/>
              <a:buChar char="•"/>
            </a:pPr>
            <a:r>
              <a:rPr lang="en-US" dirty="0"/>
              <a:t>After passed and adopted, ensure you provide a copy signed by the Board Clerk with your CFA submission.</a:t>
            </a:r>
          </a:p>
          <a:p>
            <a:pPr lvl="1">
              <a:buFont typeface="Arial" panose="02070309020205020404" pitchFamily="49" charset="0"/>
              <a:buChar char="•"/>
            </a:pPr>
            <a:endParaRPr lang="en-US" dirty="0"/>
          </a:p>
          <a:p>
            <a:pPr lvl="1">
              <a:buFont typeface="Arial" panose="02070309020205020404" pitchFamily="49" charset="0"/>
              <a:buChar char="•"/>
            </a:pPr>
            <a:endParaRPr lang="en-US" dirty="0"/>
          </a:p>
        </p:txBody>
      </p:sp>
      <p:sp>
        <p:nvSpPr>
          <p:cNvPr id="4" name="Slide Number Placeholder 3">
            <a:extLst>
              <a:ext uri="{FF2B5EF4-FFF2-40B4-BE49-F238E27FC236}">
                <a16:creationId xmlns:a16="http://schemas.microsoft.com/office/drawing/2014/main" id="{C1240343-B70D-C50D-EBD2-0CF5605C157A}"/>
              </a:ext>
            </a:extLst>
          </p:cNvPr>
          <p:cNvSpPr>
            <a:spLocks noGrp="1"/>
          </p:cNvSpPr>
          <p:nvPr>
            <p:ph type="sldNum" sz="quarter" idx="10"/>
          </p:nvPr>
        </p:nvSpPr>
        <p:spPr/>
        <p:txBody>
          <a:bodyPr/>
          <a:lstStyle/>
          <a:p>
            <a:fld id="{EE1EB715-0F17-4968-8EF2-66245A388824}" type="slidenum">
              <a:rPr lang="en-US" smtClean="0"/>
              <a:pPr/>
              <a:t>25</a:t>
            </a:fld>
            <a:endParaRPr lang="en-US"/>
          </a:p>
        </p:txBody>
      </p:sp>
    </p:spTree>
    <p:extLst>
      <p:ext uri="{BB962C8B-B14F-4D97-AF65-F5344CB8AC3E}">
        <p14:creationId xmlns:p14="http://schemas.microsoft.com/office/powerpoint/2010/main" val="24010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1484B-330E-AD4A-5661-1EA5195A4841}"/>
              </a:ext>
            </a:extLst>
          </p:cNvPr>
          <p:cNvSpPr>
            <a:spLocks noGrp="1"/>
          </p:cNvSpPr>
          <p:nvPr>
            <p:ph type="title"/>
          </p:nvPr>
        </p:nvSpPr>
        <p:spPr/>
        <p:txBody>
          <a:bodyPr/>
          <a:lstStyle/>
          <a:p>
            <a:r>
              <a:rPr lang="en-US"/>
              <a:t>Required Attachments</a:t>
            </a:r>
            <a:r>
              <a:rPr lang="en-US">
                <a:solidFill>
                  <a:prstClr val="white"/>
                </a:solidFill>
                <a:latin typeface="Arial" panose="020B0604020202020204"/>
              </a:rPr>
              <a:t> – </a:t>
            </a:r>
            <a:r>
              <a:rPr lang="en-US"/>
              <a:t>LEAs</a:t>
            </a:r>
          </a:p>
        </p:txBody>
      </p:sp>
      <p:sp>
        <p:nvSpPr>
          <p:cNvPr id="3" name="Content Placeholder 2">
            <a:extLst>
              <a:ext uri="{FF2B5EF4-FFF2-40B4-BE49-F238E27FC236}">
                <a16:creationId xmlns:a16="http://schemas.microsoft.com/office/drawing/2014/main" id="{D0FA88F1-51F9-8D11-AD87-19474DE50E12}"/>
              </a:ext>
            </a:extLst>
          </p:cNvPr>
          <p:cNvSpPr>
            <a:spLocks noGrp="1"/>
          </p:cNvSpPr>
          <p:nvPr>
            <p:ph idx="1"/>
          </p:nvPr>
        </p:nvSpPr>
        <p:spPr/>
        <p:txBody>
          <a:bodyPr vert="horz" lIns="91440" tIns="45720" rIns="91440" bIns="45720" rtlCol="0" anchor="t">
            <a:normAutofit/>
          </a:bodyPr>
          <a:lstStyle/>
          <a:p>
            <a:r>
              <a:rPr lang="en-US"/>
              <a:t>LEAs must include verification of LEA name and address</a:t>
            </a:r>
          </a:p>
          <a:p>
            <a:pPr lvl="1">
              <a:buFont typeface="Arial" panose="02070309020205020404" pitchFamily="49" charset="0"/>
              <a:buChar char="•"/>
            </a:pPr>
            <a:r>
              <a:rPr lang="en-US"/>
              <a:t>California School Directory or California Community College Chancellor’s web page, as applicable</a:t>
            </a:r>
          </a:p>
          <a:p>
            <a:pPr marL="457192" lvl="1" indent="0">
              <a:buNone/>
            </a:pPr>
            <a:endParaRPr lang="en-US"/>
          </a:p>
          <a:p>
            <a:pPr lvl="1">
              <a:buFont typeface="Arial" panose="02070309020205020404" pitchFamily="49" charset="0"/>
              <a:buChar char="•"/>
            </a:pPr>
            <a:endParaRPr lang="en-US"/>
          </a:p>
        </p:txBody>
      </p:sp>
      <p:sp>
        <p:nvSpPr>
          <p:cNvPr id="4" name="Slide Number Placeholder 3">
            <a:extLst>
              <a:ext uri="{FF2B5EF4-FFF2-40B4-BE49-F238E27FC236}">
                <a16:creationId xmlns:a16="http://schemas.microsoft.com/office/drawing/2014/main" id="{C1240343-B70D-C50D-EBD2-0CF5605C157A}"/>
              </a:ext>
            </a:extLst>
          </p:cNvPr>
          <p:cNvSpPr>
            <a:spLocks noGrp="1"/>
          </p:cNvSpPr>
          <p:nvPr>
            <p:ph type="sldNum" sz="quarter" idx="10"/>
          </p:nvPr>
        </p:nvSpPr>
        <p:spPr/>
        <p:txBody>
          <a:bodyPr/>
          <a:lstStyle/>
          <a:p>
            <a:fld id="{EE1EB715-0F17-4968-8EF2-66245A388824}" type="slidenum">
              <a:rPr lang="en-US" smtClean="0"/>
              <a:pPr/>
              <a:t>26</a:t>
            </a:fld>
            <a:endParaRPr lang="en-US"/>
          </a:p>
        </p:txBody>
      </p:sp>
    </p:spTree>
    <p:extLst>
      <p:ext uri="{BB962C8B-B14F-4D97-AF65-F5344CB8AC3E}">
        <p14:creationId xmlns:p14="http://schemas.microsoft.com/office/powerpoint/2010/main" val="18551880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1484B-330E-AD4A-5661-1EA5195A4841}"/>
              </a:ext>
            </a:extLst>
          </p:cNvPr>
          <p:cNvSpPr>
            <a:spLocks noGrp="1"/>
          </p:cNvSpPr>
          <p:nvPr>
            <p:ph type="title"/>
          </p:nvPr>
        </p:nvSpPr>
        <p:spPr/>
        <p:txBody>
          <a:bodyPr/>
          <a:lstStyle/>
          <a:p>
            <a:r>
              <a:rPr lang="en-US" dirty="0"/>
              <a:t>Required Attachments </a:t>
            </a:r>
            <a:r>
              <a:rPr lang="en-US" dirty="0">
                <a:solidFill>
                  <a:prstClr val="white"/>
                </a:solidFill>
                <a:latin typeface="Arial" panose="020B0604020202020204"/>
              </a:rPr>
              <a:t>– Non-Public Agencies (1)</a:t>
            </a:r>
            <a:endParaRPr lang="en-US" dirty="0"/>
          </a:p>
        </p:txBody>
      </p:sp>
      <p:sp>
        <p:nvSpPr>
          <p:cNvPr id="3" name="Content Placeholder 2">
            <a:extLst>
              <a:ext uri="{FF2B5EF4-FFF2-40B4-BE49-F238E27FC236}">
                <a16:creationId xmlns:a16="http://schemas.microsoft.com/office/drawing/2014/main" id="{D0FA88F1-51F9-8D11-AD87-19474DE50E12}"/>
              </a:ext>
            </a:extLst>
          </p:cNvPr>
          <p:cNvSpPr>
            <a:spLocks noGrp="1"/>
          </p:cNvSpPr>
          <p:nvPr>
            <p:ph idx="1"/>
          </p:nvPr>
        </p:nvSpPr>
        <p:spPr/>
        <p:txBody>
          <a:bodyPr vert="horz" lIns="91440" tIns="45720" rIns="91440" bIns="45720" rtlCol="0" anchor="t">
            <a:normAutofit fontScale="92500" lnSpcReduction="10000"/>
          </a:bodyPr>
          <a:lstStyle/>
          <a:p>
            <a:r>
              <a:rPr lang="en-US"/>
              <a:t>Non-Public agencies (non-profit community-based organizations) must include:</a:t>
            </a:r>
          </a:p>
          <a:p>
            <a:r>
              <a:rPr lang="en-US"/>
              <a:t>State of California Payee Data Record (STD. 204)</a:t>
            </a:r>
          </a:p>
          <a:p>
            <a:pPr lvl="1"/>
            <a:r>
              <a:rPr lang="en-US"/>
              <a:t>May only be signed by an Authorized Representative</a:t>
            </a:r>
          </a:p>
          <a:p>
            <a:pPr lvl="1"/>
            <a:r>
              <a:rPr lang="en-US"/>
              <a:t>Please complete all sections</a:t>
            </a:r>
          </a:p>
          <a:p>
            <a:r>
              <a:rPr lang="en-US"/>
              <a:t>Secretary of State certification or search results to verify legal business name and address.</a:t>
            </a:r>
          </a:p>
          <a:p>
            <a:r>
              <a:rPr lang="en-US"/>
              <a:t>Attach a list of the agency’s current officers/board of directors/individuals with governing authority. The list must include each person’s name, title, telephone number, mailing address, and email address.</a:t>
            </a:r>
          </a:p>
          <a:p>
            <a:endParaRPr lang="en-US"/>
          </a:p>
        </p:txBody>
      </p:sp>
      <p:sp>
        <p:nvSpPr>
          <p:cNvPr id="4" name="Slide Number Placeholder 3">
            <a:extLst>
              <a:ext uri="{FF2B5EF4-FFF2-40B4-BE49-F238E27FC236}">
                <a16:creationId xmlns:a16="http://schemas.microsoft.com/office/drawing/2014/main" id="{C1240343-B70D-C50D-EBD2-0CF5605C157A}"/>
              </a:ext>
            </a:extLst>
          </p:cNvPr>
          <p:cNvSpPr>
            <a:spLocks noGrp="1"/>
          </p:cNvSpPr>
          <p:nvPr>
            <p:ph type="sldNum" sz="quarter" idx="10"/>
          </p:nvPr>
        </p:nvSpPr>
        <p:spPr/>
        <p:txBody>
          <a:bodyPr/>
          <a:lstStyle/>
          <a:p>
            <a:fld id="{EE1EB715-0F17-4968-8EF2-66245A388824}" type="slidenum">
              <a:rPr lang="en-US" smtClean="0"/>
              <a:pPr/>
              <a:t>27</a:t>
            </a:fld>
            <a:endParaRPr lang="en-US"/>
          </a:p>
        </p:txBody>
      </p:sp>
    </p:spTree>
    <p:extLst>
      <p:ext uri="{BB962C8B-B14F-4D97-AF65-F5344CB8AC3E}">
        <p14:creationId xmlns:p14="http://schemas.microsoft.com/office/powerpoint/2010/main" val="333623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1484B-330E-AD4A-5661-1EA5195A4841}"/>
              </a:ext>
            </a:extLst>
          </p:cNvPr>
          <p:cNvSpPr>
            <a:spLocks noGrp="1"/>
          </p:cNvSpPr>
          <p:nvPr>
            <p:ph type="title"/>
          </p:nvPr>
        </p:nvSpPr>
        <p:spPr/>
        <p:txBody>
          <a:bodyPr/>
          <a:lstStyle/>
          <a:p>
            <a:r>
              <a:rPr lang="en-US" dirty="0"/>
              <a:t>Required Attachments</a:t>
            </a:r>
            <a:r>
              <a:rPr lang="en-US" dirty="0">
                <a:solidFill>
                  <a:prstClr val="white"/>
                </a:solidFill>
                <a:latin typeface="Arial" panose="020B0604020202020204"/>
              </a:rPr>
              <a:t> – Non-Public Agencies (2)</a:t>
            </a:r>
            <a:endParaRPr lang="en-US" dirty="0"/>
          </a:p>
        </p:txBody>
      </p:sp>
      <p:sp>
        <p:nvSpPr>
          <p:cNvPr id="3" name="Content Placeholder 2">
            <a:extLst>
              <a:ext uri="{FF2B5EF4-FFF2-40B4-BE49-F238E27FC236}">
                <a16:creationId xmlns:a16="http://schemas.microsoft.com/office/drawing/2014/main" id="{D0FA88F1-51F9-8D11-AD87-19474DE50E12}"/>
              </a:ext>
            </a:extLst>
          </p:cNvPr>
          <p:cNvSpPr>
            <a:spLocks noGrp="1"/>
          </p:cNvSpPr>
          <p:nvPr>
            <p:ph idx="1"/>
          </p:nvPr>
        </p:nvSpPr>
        <p:spPr>
          <a:xfrm>
            <a:off x="152400" y="1493452"/>
            <a:ext cx="11887200" cy="5015901"/>
          </a:xfrm>
        </p:spPr>
        <p:txBody>
          <a:bodyPr vert="horz" lIns="91440" tIns="45720" rIns="91440" bIns="45720" rtlCol="0" anchor="t">
            <a:normAutofit/>
          </a:bodyPr>
          <a:lstStyle/>
          <a:p>
            <a:pPr>
              <a:defRPr/>
            </a:pPr>
            <a:r>
              <a:rPr lang="en-US">
                <a:solidFill>
                  <a:prstClr val="white"/>
                </a:solidFill>
                <a:latin typeface="Arial" panose="020B0604020202020204"/>
              </a:rPr>
              <a:t>Non-Public Agencies:</a:t>
            </a:r>
          </a:p>
          <a:p>
            <a:pPr lvl="1" indent="-228596">
              <a:spcBef>
                <a:spcPts val="1000"/>
              </a:spcBef>
              <a:buFont typeface="Arial" panose="020B0604020202020204" pitchFamily="34" charset="0"/>
              <a:buChar char="•"/>
              <a:defRPr/>
            </a:pPr>
            <a:r>
              <a:rPr lang="en-US">
                <a:solidFill>
                  <a:prstClr val="white"/>
                </a:solidFill>
                <a:latin typeface="Arial" panose="020B0604020202020204"/>
              </a:rPr>
              <a:t>A resolution is not required from a non-public agency if all CFA documents are signed by the agency’s Executive Director, Owner, or President/CEO. </a:t>
            </a:r>
          </a:p>
          <a:p>
            <a:pPr lvl="1" indent="-228596">
              <a:spcBef>
                <a:spcPts val="1000"/>
              </a:spcBef>
              <a:buFont typeface="Arial" panose="020B0604020202020204" pitchFamily="34" charset="0"/>
              <a:buChar char="•"/>
              <a:defRPr/>
            </a:pPr>
            <a:r>
              <a:rPr lang="en-US">
                <a:solidFill>
                  <a:prstClr val="white"/>
                </a:solidFill>
                <a:latin typeface="Arial" panose="020B0604020202020204"/>
              </a:rPr>
              <a:t>If anyone else signs, delegation of signature authority is required; provide (1) a letter on company letterhead, (2) board resolution, or (3) board meeting minutes indicating the signee has been delegated the legal authority to sign the CFA and related contract documents on behalf of the agency. </a:t>
            </a:r>
          </a:p>
        </p:txBody>
      </p:sp>
      <p:sp>
        <p:nvSpPr>
          <p:cNvPr id="4" name="Slide Number Placeholder 3">
            <a:extLst>
              <a:ext uri="{FF2B5EF4-FFF2-40B4-BE49-F238E27FC236}">
                <a16:creationId xmlns:a16="http://schemas.microsoft.com/office/drawing/2014/main" id="{C1240343-B70D-C50D-EBD2-0CF5605C157A}"/>
              </a:ext>
            </a:extLst>
          </p:cNvPr>
          <p:cNvSpPr>
            <a:spLocks noGrp="1"/>
          </p:cNvSpPr>
          <p:nvPr>
            <p:ph type="sldNum" sz="quarter" idx="10"/>
          </p:nvPr>
        </p:nvSpPr>
        <p:spPr/>
        <p:txBody>
          <a:bodyPr/>
          <a:lstStyle/>
          <a:p>
            <a:fld id="{EE1EB715-0F17-4968-8EF2-66245A388824}" type="slidenum">
              <a:rPr lang="en-US" smtClean="0"/>
              <a:pPr/>
              <a:t>28</a:t>
            </a:fld>
            <a:endParaRPr lang="en-US"/>
          </a:p>
        </p:txBody>
      </p:sp>
    </p:spTree>
    <p:extLst>
      <p:ext uri="{BB962C8B-B14F-4D97-AF65-F5344CB8AC3E}">
        <p14:creationId xmlns:p14="http://schemas.microsoft.com/office/powerpoint/2010/main" val="16720983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1484B-330E-AD4A-5661-1EA5195A4841}"/>
              </a:ext>
            </a:extLst>
          </p:cNvPr>
          <p:cNvSpPr>
            <a:spLocks noGrp="1"/>
          </p:cNvSpPr>
          <p:nvPr>
            <p:ph type="title"/>
          </p:nvPr>
        </p:nvSpPr>
        <p:spPr/>
        <p:txBody>
          <a:bodyPr/>
          <a:lstStyle/>
          <a:p>
            <a:r>
              <a:rPr lang="en-US" dirty="0"/>
              <a:t>Required Attachments</a:t>
            </a:r>
            <a:r>
              <a:rPr lang="en-US" dirty="0">
                <a:solidFill>
                  <a:prstClr val="white"/>
                </a:solidFill>
                <a:latin typeface="Arial" panose="020B0604020202020204"/>
              </a:rPr>
              <a:t> – If Applicable</a:t>
            </a:r>
            <a:endParaRPr lang="en-US" dirty="0"/>
          </a:p>
        </p:txBody>
      </p:sp>
      <p:sp>
        <p:nvSpPr>
          <p:cNvPr id="3" name="Content Placeholder 2">
            <a:extLst>
              <a:ext uri="{FF2B5EF4-FFF2-40B4-BE49-F238E27FC236}">
                <a16:creationId xmlns:a16="http://schemas.microsoft.com/office/drawing/2014/main" id="{D0FA88F1-51F9-8D11-AD87-19474DE50E12}"/>
              </a:ext>
            </a:extLst>
          </p:cNvPr>
          <p:cNvSpPr>
            <a:spLocks noGrp="1"/>
          </p:cNvSpPr>
          <p:nvPr>
            <p:ph idx="1"/>
          </p:nvPr>
        </p:nvSpPr>
        <p:spPr/>
        <p:txBody>
          <a:bodyPr>
            <a:normAutofit/>
          </a:bodyPr>
          <a:lstStyle/>
          <a:p>
            <a:pPr>
              <a:defRPr/>
            </a:pPr>
            <a:r>
              <a:rPr lang="en-US">
                <a:solidFill>
                  <a:prstClr val="white"/>
                </a:solidFill>
                <a:latin typeface="Arial" panose="020B0604020202020204"/>
              </a:rPr>
              <a:t>Contractors with Programmatic or MDO changes include the Program Narrative Change Form (EED 3704A).</a:t>
            </a:r>
          </a:p>
          <a:p>
            <a:r>
              <a:rPr lang="en-US"/>
              <a:t>Contractors using subcontractors include the Subcontract Certification Form (EED 3704B).</a:t>
            </a:r>
          </a:p>
          <a:p>
            <a:pPr>
              <a:defRPr/>
            </a:pPr>
            <a:r>
              <a:rPr lang="en-US">
                <a:solidFill>
                  <a:prstClr val="white"/>
                </a:solidFill>
                <a:latin typeface="Arial" panose="020B0604020202020204"/>
              </a:rPr>
              <a:t>LEAs applying to renew exemption from licensure pursuant to Health &amp; Safety Code Section 1596.792(o) include the Application for License Exemption and required attachments listed on that form.</a:t>
            </a:r>
          </a:p>
          <a:p>
            <a:pPr marL="457192" lvl="1" indent="0">
              <a:buNone/>
            </a:pPr>
            <a:endParaRPr lang="en-US"/>
          </a:p>
        </p:txBody>
      </p:sp>
      <p:sp>
        <p:nvSpPr>
          <p:cNvPr id="4" name="Slide Number Placeholder 3">
            <a:extLst>
              <a:ext uri="{FF2B5EF4-FFF2-40B4-BE49-F238E27FC236}">
                <a16:creationId xmlns:a16="http://schemas.microsoft.com/office/drawing/2014/main" id="{C1240343-B70D-C50D-EBD2-0CF5605C157A}"/>
              </a:ext>
            </a:extLst>
          </p:cNvPr>
          <p:cNvSpPr>
            <a:spLocks noGrp="1"/>
          </p:cNvSpPr>
          <p:nvPr>
            <p:ph type="sldNum" sz="quarter" idx="10"/>
          </p:nvPr>
        </p:nvSpPr>
        <p:spPr/>
        <p:txBody>
          <a:bodyPr/>
          <a:lstStyle/>
          <a:p>
            <a:fld id="{EE1EB715-0F17-4968-8EF2-66245A388824}" type="slidenum">
              <a:rPr lang="en-US" smtClean="0"/>
              <a:pPr/>
              <a:t>29</a:t>
            </a:fld>
            <a:endParaRPr lang="en-US"/>
          </a:p>
        </p:txBody>
      </p:sp>
    </p:spTree>
    <p:extLst>
      <p:ext uri="{BB962C8B-B14F-4D97-AF65-F5344CB8AC3E}">
        <p14:creationId xmlns:p14="http://schemas.microsoft.com/office/powerpoint/2010/main" val="3205976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9478-41FA-4090-8D4F-2C2A58002C83}"/>
              </a:ext>
            </a:extLst>
          </p:cNvPr>
          <p:cNvSpPr>
            <a:spLocks noGrp="1"/>
          </p:cNvSpPr>
          <p:nvPr>
            <p:ph type="title"/>
          </p:nvPr>
        </p:nvSpPr>
        <p:spPr>
          <a:xfrm>
            <a:off x="152400" y="2"/>
            <a:ext cx="11887200" cy="1325562"/>
          </a:xfrm>
        </p:spPr>
        <p:txBody>
          <a:bodyPr>
            <a:normAutofit/>
          </a:bodyPr>
          <a:lstStyle/>
          <a:p>
            <a:r>
              <a:rPr lang="en-US"/>
              <a:t>Agenda</a:t>
            </a:r>
          </a:p>
        </p:txBody>
      </p:sp>
      <p:sp>
        <p:nvSpPr>
          <p:cNvPr id="3" name="Content Placeholder 2">
            <a:extLst>
              <a:ext uri="{FF2B5EF4-FFF2-40B4-BE49-F238E27FC236}">
                <a16:creationId xmlns:a16="http://schemas.microsoft.com/office/drawing/2014/main" id="{88495B01-87A6-419A-A1A9-447F5DBE125C}"/>
              </a:ext>
            </a:extLst>
          </p:cNvPr>
          <p:cNvSpPr>
            <a:spLocks noGrp="1"/>
          </p:cNvSpPr>
          <p:nvPr>
            <p:ph idx="1"/>
          </p:nvPr>
        </p:nvSpPr>
        <p:spPr>
          <a:xfrm>
            <a:off x="152400" y="1213051"/>
            <a:ext cx="11887200" cy="4811232"/>
          </a:xfrm>
        </p:spPr>
        <p:txBody>
          <a:bodyPr vert="horz" lIns="91440" tIns="45720" rIns="91440" bIns="45720" rtlCol="0" anchor="t">
            <a:normAutofit fontScale="92500" lnSpcReduction="10000"/>
          </a:bodyPr>
          <a:lstStyle/>
          <a:p>
            <a:r>
              <a:rPr lang="en-US"/>
              <a:t>Management Bulletin (MB) 25-08</a:t>
            </a:r>
          </a:p>
          <a:p>
            <a:r>
              <a:rPr lang="en-US"/>
              <a:t>Statutory Background</a:t>
            </a:r>
            <a:endParaRPr lang="en-US">
              <a:cs typeface="Arial"/>
            </a:endParaRPr>
          </a:p>
          <a:p>
            <a:r>
              <a:rPr lang="en-US"/>
              <a:t>Autorenewal</a:t>
            </a:r>
            <a:endParaRPr lang="en-US">
              <a:cs typeface="Arial"/>
            </a:endParaRPr>
          </a:p>
          <a:p>
            <a:r>
              <a:rPr lang="en-US"/>
              <a:t>Continued Funding Application (CFA) Updates for Fiscal Year (FY) 2026–27</a:t>
            </a:r>
            <a:endParaRPr lang="en-US">
              <a:cs typeface="Arial"/>
            </a:endParaRPr>
          </a:p>
          <a:p>
            <a:r>
              <a:rPr lang="en-US">
                <a:cs typeface="Arial"/>
              </a:rPr>
              <a:t>CFA Instructions and Walkthrough</a:t>
            </a:r>
            <a:endParaRPr lang="en-US"/>
          </a:p>
          <a:p>
            <a:pPr>
              <a:defRPr/>
            </a:pPr>
            <a:r>
              <a:rPr lang="en-US" sz="3000">
                <a:solidFill>
                  <a:prstClr val="white"/>
                </a:solidFill>
                <a:latin typeface="Arial" panose="020B0604020202020204"/>
              </a:rPr>
              <a:t>CFA Submission</a:t>
            </a:r>
            <a:endParaRPr lang="en-US" sz="3000">
              <a:solidFill>
                <a:prstClr val="white"/>
              </a:solidFill>
              <a:latin typeface="Arial" panose="020B0604020202020204"/>
              <a:cs typeface="Arial"/>
            </a:endParaRPr>
          </a:p>
          <a:p>
            <a:r>
              <a:rPr lang="en-US"/>
              <a:t>CFA Office Hours and Contact Information</a:t>
            </a:r>
            <a:endParaRPr lang="en-US">
              <a:cs typeface="Arial" panose="020B0604020202020204"/>
            </a:endParaRPr>
          </a:p>
          <a:p>
            <a:r>
              <a:rPr lang="en-US"/>
              <a:t>Questions</a:t>
            </a:r>
            <a:endParaRPr lang="en-US">
              <a:cs typeface="Arial"/>
            </a:endParaRPr>
          </a:p>
          <a:p>
            <a:r>
              <a:rPr lang="en-US"/>
              <a:t>Closing</a:t>
            </a:r>
            <a:endParaRPr lang="en-US">
              <a:cs typeface="Arial"/>
            </a:endParaRPr>
          </a:p>
        </p:txBody>
      </p:sp>
      <p:sp>
        <p:nvSpPr>
          <p:cNvPr id="4" name="Slide Number Placeholder 3">
            <a:extLst>
              <a:ext uri="{FF2B5EF4-FFF2-40B4-BE49-F238E27FC236}">
                <a16:creationId xmlns:a16="http://schemas.microsoft.com/office/drawing/2014/main" id="{553E19AD-B7D1-4AC8-A965-E4A8EA3720EA}"/>
              </a:ext>
            </a:extLst>
          </p:cNvPr>
          <p:cNvSpPr>
            <a:spLocks noGrp="1"/>
          </p:cNvSpPr>
          <p:nvPr>
            <p:ph type="sldNum" sz="quarter" idx="10"/>
          </p:nvPr>
        </p:nvSpPr>
        <p:spPr/>
        <p:txBody>
          <a:bodyPr/>
          <a:lstStyle/>
          <a:p>
            <a:fld id="{EE1EB715-0F17-4968-8EF2-66245A388824}" type="slidenum">
              <a:rPr lang="en-US" smtClean="0"/>
              <a:pPr/>
              <a:t>3</a:t>
            </a:fld>
            <a:endParaRPr lang="en-US"/>
          </a:p>
        </p:txBody>
      </p:sp>
    </p:spTree>
    <p:extLst>
      <p:ext uri="{BB962C8B-B14F-4D97-AF65-F5344CB8AC3E}">
        <p14:creationId xmlns:p14="http://schemas.microsoft.com/office/powerpoint/2010/main" val="3025057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018A-2B66-4978-BA4D-731444F351EF}"/>
              </a:ext>
            </a:extLst>
          </p:cNvPr>
          <p:cNvSpPr>
            <a:spLocks noGrp="1"/>
          </p:cNvSpPr>
          <p:nvPr>
            <p:ph type="title"/>
          </p:nvPr>
        </p:nvSpPr>
        <p:spPr/>
        <p:txBody>
          <a:bodyPr/>
          <a:lstStyle/>
          <a:p>
            <a:r>
              <a:rPr lang="en-US">
                <a:solidFill>
                  <a:prstClr val="white"/>
                </a:solidFill>
                <a:latin typeface="Arial" panose="020B0604020202020204"/>
              </a:rPr>
              <a:t>Submission of the 2026–27 CFA </a:t>
            </a:r>
            <a:r>
              <a:rPr lang="en-US"/>
              <a:t>(1)</a:t>
            </a:r>
          </a:p>
        </p:txBody>
      </p:sp>
      <p:sp>
        <p:nvSpPr>
          <p:cNvPr id="3" name="Content Placeholder 2">
            <a:extLst>
              <a:ext uri="{FF2B5EF4-FFF2-40B4-BE49-F238E27FC236}">
                <a16:creationId xmlns:a16="http://schemas.microsoft.com/office/drawing/2014/main" id="{E2F079FA-DC1D-4AA2-A2A0-A460ED431657}"/>
              </a:ext>
            </a:extLst>
          </p:cNvPr>
          <p:cNvSpPr>
            <a:spLocks noGrp="1"/>
          </p:cNvSpPr>
          <p:nvPr>
            <p:ph idx="1"/>
          </p:nvPr>
        </p:nvSpPr>
        <p:spPr>
          <a:xfrm>
            <a:off x="152400" y="1638300"/>
            <a:ext cx="11887200" cy="5015901"/>
          </a:xfrm>
        </p:spPr>
        <p:txBody>
          <a:bodyPr vert="horz" lIns="91440" tIns="45720" rIns="91440" bIns="45720" rtlCol="0" anchor="t">
            <a:noAutofit/>
          </a:bodyPr>
          <a:lstStyle/>
          <a:p>
            <a:pPr>
              <a:defRPr/>
            </a:pPr>
            <a:r>
              <a:rPr lang="en-US" dirty="0">
                <a:solidFill>
                  <a:prstClr val="white"/>
                </a:solidFill>
                <a:latin typeface="Arial" panose="020B0604020202020204"/>
                <a:cs typeface="Arial"/>
              </a:rPr>
              <a:t>Receive CFA via email.</a:t>
            </a:r>
          </a:p>
          <a:p>
            <a:pPr>
              <a:defRPr/>
            </a:pPr>
            <a:r>
              <a:rPr lang="en-US" dirty="0">
                <a:solidFill>
                  <a:prstClr val="white"/>
                </a:solidFill>
                <a:latin typeface="Arial" panose="020B0604020202020204"/>
                <a:cs typeface="Arial"/>
              </a:rPr>
              <a:t>Download all required attachments from the CFA web page.</a:t>
            </a:r>
          </a:p>
          <a:p>
            <a:pPr>
              <a:defRPr/>
            </a:pPr>
            <a:r>
              <a:rPr lang="en-US" dirty="0">
                <a:solidFill>
                  <a:prstClr val="white"/>
                </a:solidFill>
                <a:latin typeface="Arial" panose="020B0604020202020204"/>
                <a:cs typeface="Arial"/>
              </a:rPr>
              <a:t>Complete all required documents, including signatures by Authorized Representative. Save a copy for your records.</a:t>
            </a:r>
          </a:p>
          <a:p>
            <a:pPr>
              <a:defRPr/>
            </a:pPr>
            <a:r>
              <a:rPr lang="en-US" dirty="0">
                <a:solidFill>
                  <a:prstClr val="white"/>
                </a:solidFill>
                <a:latin typeface="Arial" panose="020B0604020202020204"/>
                <a:cs typeface="Arial"/>
              </a:rPr>
              <a:t>Submit by mail or email.</a:t>
            </a:r>
          </a:p>
          <a:p>
            <a:pPr>
              <a:defRPr/>
            </a:pPr>
            <a:r>
              <a:rPr lang="en-US" sz="3000" dirty="0">
                <a:solidFill>
                  <a:prstClr val="white"/>
                </a:solidFill>
                <a:latin typeface="Arial" panose="020B0604020202020204"/>
              </a:rPr>
              <a:t>Due Date: November 14, 2025, by 5:00 p.m.</a:t>
            </a:r>
          </a:p>
          <a:p>
            <a:pPr>
              <a:defRPr/>
            </a:pPr>
            <a:endParaRPr lang="en-US" dirty="0">
              <a:solidFill>
                <a:prstClr val="white"/>
              </a:solidFill>
              <a:latin typeface="Arial" panose="020B0604020202020204"/>
              <a:cs typeface="Arial"/>
            </a:endParaRPr>
          </a:p>
        </p:txBody>
      </p:sp>
      <p:sp>
        <p:nvSpPr>
          <p:cNvPr id="4" name="Slide Number Placeholder 3">
            <a:extLst>
              <a:ext uri="{FF2B5EF4-FFF2-40B4-BE49-F238E27FC236}">
                <a16:creationId xmlns:a16="http://schemas.microsoft.com/office/drawing/2014/main" id="{52BFC33A-96FD-498D-8065-BF888084F13F}"/>
              </a:ext>
            </a:extLst>
          </p:cNvPr>
          <p:cNvSpPr>
            <a:spLocks noGrp="1"/>
          </p:cNvSpPr>
          <p:nvPr>
            <p:ph type="sldNum" sz="quarter" idx="10"/>
          </p:nvPr>
        </p:nvSpPr>
        <p:spPr/>
        <p:txBody>
          <a:bodyPr/>
          <a:lstStyle/>
          <a:p>
            <a:fld id="{EE1EB715-0F17-4968-8EF2-66245A388824}" type="slidenum">
              <a:rPr lang="en-US" smtClean="0"/>
              <a:pPr/>
              <a:t>30</a:t>
            </a:fld>
            <a:endParaRPr lang="en-US"/>
          </a:p>
        </p:txBody>
      </p:sp>
    </p:spTree>
    <p:extLst>
      <p:ext uri="{BB962C8B-B14F-4D97-AF65-F5344CB8AC3E}">
        <p14:creationId xmlns:p14="http://schemas.microsoft.com/office/powerpoint/2010/main" val="34702510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018A-2B66-4978-BA4D-731444F351EF}"/>
              </a:ext>
            </a:extLst>
          </p:cNvPr>
          <p:cNvSpPr>
            <a:spLocks noGrp="1"/>
          </p:cNvSpPr>
          <p:nvPr>
            <p:ph type="title"/>
          </p:nvPr>
        </p:nvSpPr>
        <p:spPr/>
        <p:txBody>
          <a:bodyPr/>
          <a:lstStyle/>
          <a:p>
            <a:pPr marR="10160"/>
            <a:r>
              <a:rPr lang="en-US" dirty="0">
                <a:solidFill>
                  <a:prstClr val="white"/>
                </a:solidFill>
                <a:latin typeface="Arial" panose="020B0604020202020204"/>
              </a:rPr>
              <a:t>Submission of the 2026</a:t>
            </a:r>
            <a:r>
              <a:rPr lang="en-US" sz="4000" dirty="0">
                <a:solidFill>
                  <a:prstClr val="white"/>
                </a:solidFill>
              </a:rPr>
              <a:t>–</a:t>
            </a:r>
            <a:r>
              <a:rPr lang="en-US" dirty="0">
                <a:solidFill>
                  <a:prstClr val="white"/>
                </a:solidFill>
              </a:rPr>
              <a:t>27</a:t>
            </a:r>
            <a:r>
              <a:rPr lang="en-US" dirty="0">
                <a:solidFill>
                  <a:prstClr val="white"/>
                </a:solidFill>
                <a:latin typeface="Arial" panose="020B0604020202020204"/>
              </a:rPr>
              <a:t> CFA </a:t>
            </a:r>
            <a:r>
              <a:rPr lang="en-US" dirty="0"/>
              <a:t>(2)</a:t>
            </a:r>
          </a:p>
        </p:txBody>
      </p:sp>
      <p:sp>
        <p:nvSpPr>
          <p:cNvPr id="3" name="Content Placeholder 2">
            <a:extLst>
              <a:ext uri="{FF2B5EF4-FFF2-40B4-BE49-F238E27FC236}">
                <a16:creationId xmlns:a16="http://schemas.microsoft.com/office/drawing/2014/main" id="{E2F079FA-DC1D-4AA2-A2A0-A460ED431657}"/>
              </a:ext>
            </a:extLst>
          </p:cNvPr>
          <p:cNvSpPr>
            <a:spLocks noGrp="1"/>
          </p:cNvSpPr>
          <p:nvPr>
            <p:ph idx="1"/>
          </p:nvPr>
        </p:nvSpPr>
        <p:spPr>
          <a:xfrm>
            <a:off x="152400" y="1638300"/>
            <a:ext cx="11887200" cy="5015901"/>
          </a:xfrm>
        </p:spPr>
        <p:txBody>
          <a:bodyPr vert="horz" lIns="91440" tIns="45720" rIns="91440" bIns="45720" rtlCol="0" anchor="t">
            <a:noAutofit/>
          </a:bodyPr>
          <a:lstStyle/>
          <a:p>
            <a:r>
              <a:rPr lang="en-US" sz="2800" dirty="0">
                <a:solidFill>
                  <a:prstClr val="white"/>
                </a:solidFill>
                <a:latin typeface="Arial" panose="020B0604020202020204"/>
              </a:rPr>
              <a:t>Option 1: Email completed documents to </a:t>
            </a:r>
            <a:r>
              <a:rPr lang="en-US" sz="2800" dirty="0">
                <a:solidFill>
                  <a:prstClr val="white"/>
                </a:solidFill>
                <a:latin typeface="Arial" panose="020B0604020202020204"/>
                <a:hlinkClick r:id="rId3"/>
              </a:rPr>
              <a:t>CFA@cde.ca.gov</a:t>
            </a:r>
            <a:r>
              <a:rPr lang="en-US" sz="2800" dirty="0">
                <a:solidFill>
                  <a:prstClr val="white"/>
                </a:solidFill>
                <a:latin typeface="Arial" panose="020B0604020202020204"/>
              </a:rPr>
              <a:t>.</a:t>
            </a:r>
          </a:p>
          <a:p>
            <a:pPr lvl="1">
              <a:buFont typeface="Arial" panose="02070309020205020404" pitchFamily="49" charset="0"/>
              <a:buChar char="•"/>
            </a:pPr>
            <a:r>
              <a:rPr lang="en-US" sz="2400" dirty="0">
                <a:solidFill>
                  <a:prstClr val="white"/>
                </a:solidFill>
                <a:latin typeface="Arial" panose="020B0604020202020204"/>
              </a:rPr>
              <a:t>Documents may be signed electronically or signed by hand, scanned, and emailed. </a:t>
            </a:r>
            <a:endParaRPr lang="en-US" sz="2400" dirty="0">
              <a:solidFill>
                <a:prstClr val="white"/>
              </a:solidFill>
              <a:latin typeface="Arial" panose="020B0604020202020204"/>
              <a:cs typeface="Arial" panose="020B0604020202020204"/>
            </a:endParaRPr>
          </a:p>
          <a:p>
            <a:pPr lvl="2">
              <a:buFont typeface="Arial" panose="02070309020205020404" pitchFamily="49" charset="0"/>
              <a:buChar char="•"/>
            </a:pPr>
            <a:r>
              <a:rPr lang="en-US" sz="2400" dirty="0">
                <a:solidFill>
                  <a:prstClr val="white"/>
                </a:solidFill>
                <a:latin typeface="+mj-lt"/>
              </a:rPr>
              <a:t>Include the required certification statement in the body of the email (see </a:t>
            </a:r>
            <a:r>
              <a:rPr lang="en-US" sz="2400" dirty="0">
                <a:latin typeface="+mj-lt"/>
                <a:hlinkClick r:id="rId4"/>
              </a:rPr>
              <a:t>Management Bulletin 25–08</a:t>
            </a:r>
            <a:r>
              <a:rPr lang="en-US" sz="2400" dirty="0">
                <a:latin typeface="+mj-lt"/>
              </a:rPr>
              <a:t>)</a:t>
            </a:r>
            <a:r>
              <a:rPr lang="en-US" sz="2400" dirty="0">
                <a:solidFill>
                  <a:prstClr val="white"/>
                </a:solidFill>
                <a:latin typeface="+mj-lt"/>
              </a:rPr>
              <a:t> </a:t>
            </a:r>
            <a:endParaRPr lang="en-US" sz="2400" kern="0" dirty="0">
              <a:solidFill>
                <a:prstClr val="white"/>
              </a:solidFill>
              <a:latin typeface="+mj-lt"/>
              <a:ea typeface="Times New Roman" panose="02020603050405020304" pitchFamily="18" charset="0"/>
              <a:cs typeface="Arial" panose="020B0604020202020204" pitchFamily="34" charset="0"/>
            </a:endParaRPr>
          </a:p>
          <a:p>
            <a:pPr>
              <a:defRPr/>
            </a:pPr>
            <a:r>
              <a:rPr lang="en-US" sz="2800" dirty="0">
                <a:solidFill>
                  <a:prstClr val="white"/>
                </a:solidFill>
                <a:latin typeface="Arial" panose="020B0604020202020204"/>
              </a:rPr>
              <a:t>Option 2: Submit hard copy by mail to:</a:t>
            </a:r>
          </a:p>
          <a:p>
            <a:pPr marL="1371576" lvl="3" indent="0">
              <a:buNone/>
              <a:defRPr/>
            </a:pPr>
            <a:r>
              <a:rPr lang="en-US" sz="2400" dirty="0">
                <a:solidFill>
                  <a:prstClr val="white"/>
                </a:solidFill>
                <a:latin typeface="Arial" panose="020B0604020202020204"/>
                <a:cs typeface="Arial" panose="020B0604020202020204"/>
              </a:rPr>
              <a:t>California Department of Education</a:t>
            </a:r>
          </a:p>
          <a:p>
            <a:pPr marL="1371576" lvl="3" indent="0">
              <a:buNone/>
              <a:defRPr/>
            </a:pPr>
            <a:r>
              <a:rPr lang="en-US" sz="2400" dirty="0">
                <a:solidFill>
                  <a:prstClr val="white"/>
                </a:solidFill>
                <a:latin typeface="Arial" panose="020B0604020202020204"/>
                <a:cs typeface="Arial" panose="020B0604020202020204"/>
              </a:rPr>
              <a:t>Early Education Division</a:t>
            </a:r>
          </a:p>
          <a:p>
            <a:pPr marL="1371576" lvl="3" indent="0">
              <a:buNone/>
              <a:defRPr/>
            </a:pPr>
            <a:r>
              <a:rPr lang="en-US" sz="2400" dirty="0">
                <a:solidFill>
                  <a:prstClr val="white"/>
                </a:solidFill>
                <a:latin typeface="Arial" panose="020B0604020202020204"/>
                <a:cs typeface="Arial" panose="020B0604020202020204"/>
              </a:rPr>
              <a:t>Attention: Continued Funding Application 2026</a:t>
            </a:r>
            <a:r>
              <a:rPr lang="en-US" sz="2400" dirty="0">
                <a:solidFill>
                  <a:prstClr val="white"/>
                </a:solidFill>
                <a:latin typeface="Arial" panose="020B0604020202020204"/>
              </a:rPr>
              <a:t>–</a:t>
            </a:r>
            <a:r>
              <a:rPr lang="en-US" sz="2400" dirty="0">
                <a:solidFill>
                  <a:prstClr val="white"/>
                </a:solidFill>
                <a:latin typeface="Arial" panose="020B0604020202020204"/>
                <a:cs typeface="Arial" panose="020B0604020202020204"/>
              </a:rPr>
              <a:t>27</a:t>
            </a:r>
          </a:p>
          <a:p>
            <a:pPr marL="1371576" lvl="3" indent="0">
              <a:buNone/>
              <a:defRPr/>
            </a:pPr>
            <a:r>
              <a:rPr lang="en-US" sz="2400" dirty="0">
                <a:solidFill>
                  <a:prstClr val="white"/>
                </a:solidFill>
                <a:latin typeface="Arial" panose="020B0604020202020204"/>
                <a:cs typeface="Arial" panose="020B0604020202020204"/>
              </a:rPr>
              <a:t>1430 N Street, Suite 3410</a:t>
            </a:r>
          </a:p>
          <a:p>
            <a:pPr marL="1371576" lvl="3" indent="0">
              <a:buNone/>
              <a:defRPr/>
            </a:pPr>
            <a:r>
              <a:rPr lang="en-US" sz="2400" dirty="0">
                <a:solidFill>
                  <a:prstClr val="white"/>
                </a:solidFill>
                <a:latin typeface="Arial" panose="020B0604020202020204"/>
                <a:cs typeface="Arial" panose="020B0604020202020204"/>
              </a:rPr>
              <a:t>Sacramento, CA 95814-5901</a:t>
            </a:r>
          </a:p>
          <a:p>
            <a:pPr marL="0" indent="0">
              <a:buNone/>
            </a:pPr>
            <a:endParaRPr lang="en-US" sz="2800" dirty="0">
              <a:solidFill>
                <a:prstClr val="white"/>
              </a:solidFill>
              <a:latin typeface="Arial" panose="020B0604020202020204"/>
            </a:endParaRPr>
          </a:p>
          <a:p>
            <a:endParaRPr lang="en-US" sz="2800" dirty="0">
              <a:solidFill>
                <a:prstClr val="white"/>
              </a:solidFill>
              <a:latin typeface="Arial" panose="020B0604020202020204"/>
            </a:endParaRPr>
          </a:p>
          <a:p>
            <a:pPr marL="0" indent="0">
              <a:buNone/>
            </a:pPr>
            <a:endParaRPr lang="en-US" sz="2400" dirty="0">
              <a:solidFill>
                <a:prstClr val="white"/>
              </a:solidFill>
              <a:latin typeface="Arial" panose="020B0604020202020204"/>
              <a:cs typeface="Arial" panose="020B0604020202020204"/>
            </a:endParaRPr>
          </a:p>
          <a:p>
            <a:endParaRPr lang="en-US" sz="2800" dirty="0"/>
          </a:p>
        </p:txBody>
      </p:sp>
      <p:sp>
        <p:nvSpPr>
          <p:cNvPr id="4" name="Slide Number Placeholder 3">
            <a:extLst>
              <a:ext uri="{FF2B5EF4-FFF2-40B4-BE49-F238E27FC236}">
                <a16:creationId xmlns:a16="http://schemas.microsoft.com/office/drawing/2014/main" id="{52BFC33A-96FD-498D-8065-BF888084F13F}"/>
              </a:ext>
            </a:extLst>
          </p:cNvPr>
          <p:cNvSpPr>
            <a:spLocks noGrp="1"/>
          </p:cNvSpPr>
          <p:nvPr>
            <p:ph type="sldNum" sz="quarter" idx="10"/>
          </p:nvPr>
        </p:nvSpPr>
        <p:spPr/>
        <p:txBody>
          <a:bodyPr/>
          <a:lstStyle/>
          <a:p>
            <a:fld id="{EE1EB715-0F17-4968-8EF2-66245A388824}" type="slidenum">
              <a:rPr lang="en-US" smtClean="0"/>
              <a:pPr/>
              <a:t>31</a:t>
            </a:fld>
            <a:endParaRPr lang="en-US"/>
          </a:p>
        </p:txBody>
      </p:sp>
    </p:spTree>
    <p:extLst>
      <p:ext uri="{BB962C8B-B14F-4D97-AF65-F5344CB8AC3E}">
        <p14:creationId xmlns:p14="http://schemas.microsoft.com/office/powerpoint/2010/main" val="121771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D963-ED01-FFB2-8A70-0E0C895A8D36}"/>
              </a:ext>
            </a:extLst>
          </p:cNvPr>
          <p:cNvSpPr>
            <a:spLocks noGrp="1"/>
          </p:cNvSpPr>
          <p:nvPr>
            <p:ph type="title"/>
          </p:nvPr>
        </p:nvSpPr>
        <p:spPr>
          <a:xfrm>
            <a:off x="437149" y="203201"/>
            <a:ext cx="11317705" cy="1111720"/>
          </a:xfrm>
        </p:spPr>
        <p:txBody>
          <a:bodyPr/>
          <a:lstStyle/>
          <a:p>
            <a:r>
              <a:rPr lang="en-US" dirty="0"/>
              <a:t>CFA Timeline </a:t>
            </a:r>
          </a:p>
        </p:txBody>
      </p:sp>
      <p:sp>
        <p:nvSpPr>
          <p:cNvPr id="7" name="Content Placeholder 6">
            <a:extLst>
              <a:ext uri="{FF2B5EF4-FFF2-40B4-BE49-F238E27FC236}">
                <a16:creationId xmlns:a16="http://schemas.microsoft.com/office/drawing/2014/main" id="{F7CB94F7-64E1-BDBD-D981-85FE592619AA}"/>
              </a:ext>
            </a:extLst>
          </p:cNvPr>
          <p:cNvSpPr>
            <a:spLocks noGrp="1"/>
          </p:cNvSpPr>
          <p:nvPr>
            <p:ph idx="1"/>
          </p:nvPr>
        </p:nvSpPr>
        <p:spPr>
          <a:xfrm>
            <a:off x="152399" y="1142643"/>
            <a:ext cx="11887200" cy="5015901"/>
          </a:xfrm>
        </p:spPr>
        <p:txBody>
          <a:bodyPr vert="horz" lIns="91440" tIns="45720" rIns="91440" bIns="45720" rtlCol="0" anchor="t">
            <a:normAutofit/>
          </a:bodyPr>
          <a:lstStyle/>
          <a:p>
            <a:r>
              <a:rPr lang="en-US" dirty="0"/>
              <a:t>September 4, 2025: MB 25-08 released</a:t>
            </a:r>
          </a:p>
          <a:p>
            <a:r>
              <a:rPr lang="en-US" dirty="0">
                <a:solidFill>
                  <a:prstClr val="white"/>
                </a:solidFill>
                <a:latin typeface="Arial" panose="020B0604020202020204"/>
              </a:rPr>
              <a:t>September </a:t>
            </a:r>
            <a:r>
              <a:rPr lang="en-US" dirty="0">
                <a:solidFill>
                  <a:prstClr val="white"/>
                </a:solidFill>
              </a:rPr>
              <a:t>17</a:t>
            </a:r>
            <a:r>
              <a:rPr lang="en-US" dirty="0"/>
              <a:t>, 2025: CFA Webinar</a:t>
            </a:r>
          </a:p>
          <a:p>
            <a:r>
              <a:rPr lang="en-US" dirty="0"/>
              <a:t>November 14, 2025: CFA Due Date</a:t>
            </a:r>
            <a:endParaRPr lang="en-US" dirty="0">
              <a:cs typeface="Arial" panose="020B0604020202020204"/>
            </a:endParaRPr>
          </a:p>
          <a:p>
            <a:r>
              <a:rPr lang="en-US" dirty="0"/>
              <a:t>November 14, 2025 – February 27, 2026: Review and Processing of CFAs by EED</a:t>
            </a:r>
          </a:p>
          <a:p>
            <a:r>
              <a:rPr lang="en-US" dirty="0"/>
              <a:t>CDE Contracts Office and Fiscal Services receive all CFAs by March 1, 2026</a:t>
            </a:r>
            <a:endParaRPr lang="en-US" dirty="0">
              <a:cs typeface="Arial"/>
            </a:endParaRPr>
          </a:p>
          <a:p>
            <a:r>
              <a:rPr lang="en-US" dirty="0"/>
              <a:t>Contracts and funding terms and conditions shall be issued to contractors no later than June 1, 2026</a:t>
            </a:r>
            <a:endParaRPr lang="en-US" dirty="0">
              <a:cs typeface="Arial"/>
            </a:endParaRPr>
          </a:p>
        </p:txBody>
      </p:sp>
      <p:sp>
        <p:nvSpPr>
          <p:cNvPr id="4" name="Slide Number Placeholder 3">
            <a:extLst>
              <a:ext uri="{FF2B5EF4-FFF2-40B4-BE49-F238E27FC236}">
                <a16:creationId xmlns:a16="http://schemas.microsoft.com/office/drawing/2014/main" id="{53782FC1-038B-F203-478E-202300253AA0}"/>
              </a:ext>
            </a:extLst>
          </p:cNvPr>
          <p:cNvSpPr>
            <a:spLocks noGrp="1"/>
          </p:cNvSpPr>
          <p:nvPr>
            <p:ph type="sldNum" sz="quarter" idx="10"/>
          </p:nvPr>
        </p:nvSpPr>
        <p:spPr/>
        <p:txBody>
          <a:bodyPr/>
          <a:lstStyle/>
          <a:p>
            <a:pPr defTabSz="914384">
              <a:defRPr/>
            </a:pPr>
            <a:fld id="{EE1EB715-0F17-4968-8EF2-66245A388824}" type="slidenum">
              <a:rPr lang="en-US">
                <a:solidFill>
                  <a:prstClr val="white"/>
                </a:solidFill>
                <a:latin typeface="Arial" panose="020B0604020202020204"/>
              </a:rPr>
              <a:pPr defTabSz="914384">
                <a:defRPr/>
              </a:pPr>
              <a:t>32</a:t>
            </a:fld>
            <a:endParaRPr lang="en-US">
              <a:solidFill>
                <a:prstClr val="white"/>
              </a:solidFill>
              <a:latin typeface="Arial" panose="020B0604020202020204"/>
            </a:endParaRPr>
          </a:p>
        </p:txBody>
      </p:sp>
    </p:spTree>
    <p:extLst>
      <p:ext uri="{BB962C8B-B14F-4D97-AF65-F5344CB8AC3E}">
        <p14:creationId xmlns:p14="http://schemas.microsoft.com/office/powerpoint/2010/main" val="20429442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ECA3B-C6C0-F949-A1F5-D525D076D7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B3784B-BB97-1A17-8C96-8D4CFA80F018}"/>
              </a:ext>
            </a:extLst>
          </p:cNvPr>
          <p:cNvSpPr>
            <a:spLocks noGrp="1"/>
          </p:cNvSpPr>
          <p:nvPr>
            <p:ph type="title"/>
          </p:nvPr>
        </p:nvSpPr>
        <p:spPr>
          <a:xfrm>
            <a:off x="437149" y="203201"/>
            <a:ext cx="11317705" cy="1111720"/>
          </a:xfrm>
        </p:spPr>
        <p:txBody>
          <a:bodyPr/>
          <a:lstStyle/>
          <a:p>
            <a:r>
              <a:rPr lang="en-US" dirty="0"/>
              <a:t>CFA Office Hours </a:t>
            </a:r>
          </a:p>
        </p:txBody>
      </p:sp>
      <p:sp>
        <p:nvSpPr>
          <p:cNvPr id="7" name="Content Placeholder 6">
            <a:extLst>
              <a:ext uri="{FF2B5EF4-FFF2-40B4-BE49-F238E27FC236}">
                <a16:creationId xmlns:a16="http://schemas.microsoft.com/office/drawing/2014/main" id="{84433DE4-B980-AE7E-7BE6-25DE4C0408BA}"/>
              </a:ext>
            </a:extLst>
          </p:cNvPr>
          <p:cNvSpPr>
            <a:spLocks noGrp="1"/>
          </p:cNvSpPr>
          <p:nvPr>
            <p:ph idx="1"/>
          </p:nvPr>
        </p:nvSpPr>
        <p:spPr>
          <a:xfrm>
            <a:off x="152399" y="1142643"/>
            <a:ext cx="11887200" cy="5015901"/>
          </a:xfrm>
        </p:spPr>
        <p:txBody>
          <a:bodyPr vert="horz" lIns="91440" tIns="45720" rIns="91440" bIns="45720" rtlCol="0" anchor="t">
            <a:normAutofit/>
          </a:bodyPr>
          <a:lstStyle/>
          <a:p>
            <a:r>
              <a:rPr lang="en-US" dirty="0"/>
              <a:t>Drop in with questions and receive additional technical assistance:</a:t>
            </a:r>
          </a:p>
          <a:p>
            <a:pPr>
              <a:defRPr/>
            </a:pPr>
            <a:r>
              <a:rPr lang="en-US" dirty="0">
                <a:cs typeface="Arial"/>
              </a:rPr>
              <a:t>Friday, September 19, 2025, 10 to11a.m.</a:t>
            </a:r>
          </a:p>
          <a:p>
            <a:pPr>
              <a:defRPr/>
            </a:pPr>
            <a:r>
              <a:rPr lang="en-US" dirty="0">
                <a:solidFill>
                  <a:prstClr val="white"/>
                </a:solidFill>
                <a:latin typeface="Arial" panose="020B0604020202020204"/>
                <a:cs typeface="Arial"/>
              </a:rPr>
              <a:t>Friday, September 26, 2025, 10 to11a.m.</a:t>
            </a:r>
          </a:p>
          <a:p>
            <a:pPr>
              <a:defRPr/>
            </a:pPr>
            <a:r>
              <a:rPr lang="en-US" dirty="0">
                <a:solidFill>
                  <a:prstClr val="white"/>
                </a:solidFill>
                <a:latin typeface="Arial" panose="020B0604020202020204"/>
                <a:cs typeface="Arial"/>
              </a:rPr>
              <a:t>Friday, October 3, 2025, 10 to11a.m.</a:t>
            </a:r>
          </a:p>
          <a:p>
            <a:pPr>
              <a:defRPr/>
            </a:pPr>
            <a:r>
              <a:rPr lang="en-US" dirty="0">
                <a:solidFill>
                  <a:prstClr val="white"/>
                </a:solidFill>
                <a:latin typeface="Arial" panose="020B0604020202020204"/>
                <a:cs typeface="Arial"/>
              </a:rPr>
              <a:t>Friday, October 10, 2025, 10 to11a.m.</a:t>
            </a:r>
          </a:p>
          <a:p>
            <a:pPr marL="0" indent="0" fontAlgn="base">
              <a:buNone/>
            </a:pPr>
            <a:r>
              <a:rPr lang="en-US" dirty="0"/>
              <a:t>Zoom Link: </a:t>
            </a:r>
            <a:r>
              <a:rPr lang="en-US" u="sng" dirty="0">
                <a:hlinkClick r:id="rId3"/>
              </a:rPr>
              <a:t>https://us02web.zoom.us/j/89078320354</a:t>
            </a:r>
            <a:r>
              <a:rPr lang="en-US" dirty="0"/>
              <a:t> </a:t>
            </a:r>
          </a:p>
          <a:p>
            <a:pPr marL="0" indent="0" fontAlgn="base">
              <a:buNone/>
            </a:pPr>
            <a:r>
              <a:rPr lang="en-US" dirty="0"/>
              <a:t>Passcode: 730492 </a:t>
            </a:r>
          </a:p>
          <a:p>
            <a:pPr>
              <a:defRPr/>
            </a:pPr>
            <a:endParaRPr lang="en-US" dirty="0">
              <a:solidFill>
                <a:prstClr val="white"/>
              </a:solidFill>
              <a:latin typeface="Arial" panose="020B0604020202020204"/>
              <a:cs typeface="Arial"/>
            </a:endParaRPr>
          </a:p>
          <a:p>
            <a:pPr>
              <a:defRPr/>
            </a:pPr>
            <a:endParaRPr lang="en-US" dirty="0">
              <a:solidFill>
                <a:prstClr val="white"/>
              </a:solidFill>
              <a:latin typeface="Arial" panose="020B0604020202020204"/>
              <a:cs typeface="Arial"/>
            </a:endParaRPr>
          </a:p>
          <a:p>
            <a:endParaRPr lang="en-US" dirty="0">
              <a:cs typeface="Arial"/>
            </a:endParaRPr>
          </a:p>
          <a:p>
            <a:endParaRPr lang="en-US" dirty="0">
              <a:cs typeface="Arial"/>
            </a:endParaRPr>
          </a:p>
        </p:txBody>
      </p:sp>
      <p:sp>
        <p:nvSpPr>
          <p:cNvPr id="4" name="Slide Number Placeholder 3">
            <a:extLst>
              <a:ext uri="{FF2B5EF4-FFF2-40B4-BE49-F238E27FC236}">
                <a16:creationId xmlns:a16="http://schemas.microsoft.com/office/drawing/2014/main" id="{8C7B3AB9-5F96-D5F0-02A0-3667A2FF838D}"/>
              </a:ext>
            </a:extLst>
          </p:cNvPr>
          <p:cNvSpPr>
            <a:spLocks noGrp="1"/>
          </p:cNvSpPr>
          <p:nvPr>
            <p:ph type="sldNum" sz="quarter" idx="10"/>
          </p:nvPr>
        </p:nvSpPr>
        <p:spPr/>
        <p:txBody>
          <a:bodyPr/>
          <a:lstStyle/>
          <a:p>
            <a:pPr defTabSz="914384">
              <a:defRPr/>
            </a:pPr>
            <a:fld id="{EE1EB715-0F17-4968-8EF2-66245A388824}" type="slidenum">
              <a:rPr lang="en-US">
                <a:solidFill>
                  <a:prstClr val="white"/>
                </a:solidFill>
                <a:latin typeface="Arial" panose="020B0604020202020204"/>
              </a:rPr>
              <a:pPr defTabSz="914384">
                <a:defRPr/>
              </a:pPr>
              <a:t>33</a:t>
            </a:fld>
            <a:endParaRPr lang="en-US">
              <a:solidFill>
                <a:prstClr val="white"/>
              </a:solidFill>
              <a:latin typeface="Arial" panose="020B0604020202020204"/>
            </a:endParaRPr>
          </a:p>
        </p:txBody>
      </p:sp>
    </p:spTree>
    <p:extLst>
      <p:ext uri="{BB962C8B-B14F-4D97-AF65-F5344CB8AC3E}">
        <p14:creationId xmlns:p14="http://schemas.microsoft.com/office/powerpoint/2010/main" val="14877684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9478-41FA-4090-8D4F-2C2A58002C83}"/>
              </a:ext>
            </a:extLst>
          </p:cNvPr>
          <p:cNvSpPr>
            <a:spLocks noGrp="1"/>
          </p:cNvSpPr>
          <p:nvPr>
            <p:ph type="title"/>
          </p:nvPr>
        </p:nvSpPr>
        <p:spPr/>
        <p:txBody>
          <a:bodyPr/>
          <a:lstStyle/>
          <a:p>
            <a:r>
              <a:rPr lang="en-US" dirty="0"/>
              <a:t>Contact Information</a:t>
            </a:r>
          </a:p>
        </p:txBody>
      </p:sp>
      <p:sp>
        <p:nvSpPr>
          <p:cNvPr id="3" name="Content Placeholder 2">
            <a:extLst>
              <a:ext uri="{FF2B5EF4-FFF2-40B4-BE49-F238E27FC236}">
                <a16:creationId xmlns:a16="http://schemas.microsoft.com/office/drawing/2014/main" id="{88495B01-87A6-419A-A1A9-447F5DBE125C}"/>
              </a:ext>
            </a:extLst>
          </p:cNvPr>
          <p:cNvSpPr>
            <a:spLocks noGrp="1"/>
          </p:cNvSpPr>
          <p:nvPr>
            <p:ph idx="1"/>
          </p:nvPr>
        </p:nvSpPr>
        <p:spPr>
          <a:xfrm>
            <a:off x="152400" y="1717964"/>
            <a:ext cx="11887200" cy="4658350"/>
          </a:xfrm>
        </p:spPr>
        <p:txBody>
          <a:bodyPr vert="horz" lIns="91440" tIns="45720" rIns="91440" bIns="45720" rtlCol="0" anchor="t">
            <a:normAutofit/>
          </a:bodyPr>
          <a:lstStyle/>
          <a:p>
            <a:r>
              <a:rPr lang="en-US" sz="2800" dirty="0"/>
              <a:t>Submit questions regarding the application and submission process to the CFA team by email at CFA@cde.ca.gov. </a:t>
            </a:r>
            <a:endParaRPr lang="en-US" sz="2800" dirty="0">
              <a:cs typeface="Arial"/>
            </a:endParaRPr>
          </a:p>
          <a:p>
            <a:r>
              <a:rPr lang="en-US" sz="2800" dirty="0"/>
              <a:t>Submit programmatic questions to your </a:t>
            </a:r>
            <a:r>
              <a:rPr lang="en-US" sz="2800" dirty="0">
                <a:hlinkClick r:id="rId3"/>
              </a:rPr>
              <a:t>assigned PQI office consultant</a:t>
            </a:r>
            <a:r>
              <a:rPr lang="en-US" sz="2800" dirty="0"/>
              <a:t>. </a:t>
            </a:r>
            <a:endParaRPr lang="en-US" sz="2800" dirty="0">
              <a:cs typeface="Arial"/>
            </a:endParaRPr>
          </a:p>
          <a:p>
            <a:r>
              <a:rPr lang="en-US" sz="2800" dirty="0"/>
              <a:t>Submit fiscal-related questions to your </a:t>
            </a:r>
            <a:r>
              <a:rPr lang="en-US" sz="2800" dirty="0">
                <a:hlinkClick r:id="rId4"/>
              </a:rPr>
              <a:t>assigned Early Education Nutrition Fiscal Services apportionment analyst</a:t>
            </a:r>
            <a:r>
              <a:rPr lang="en-US" sz="2800" dirty="0"/>
              <a:t>.</a:t>
            </a:r>
          </a:p>
          <a:p>
            <a:r>
              <a:rPr lang="en-US" sz="2800" dirty="0">
                <a:cs typeface="Arial"/>
              </a:rPr>
              <a:t>For technical assistance with CDMIS, email </a:t>
            </a:r>
            <a:r>
              <a:rPr lang="en-US" sz="2800" dirty="0">
                <a:cs typeface="Arial"/>
                <a:hlinkClick r:id="rId5"/>
              </a:rPr>
              <a:t>CDMIS@cde.ca.gov</a:t>
            </a:r>
            <a:r>
              <a:rPr lang="en-US" sz="2800" dirty="0">
                <a:cs typeface="Arial"/>
              </a:rPr>
              <a:t>.</a:t>
            </a:r>
          </a:p>
          <a:p>
            <a:pPr marL="0" indent="0">
              <a:buNone/>
            </a:pPr>
            <a:endParaRPr lang="en-US" sz="2800" dirty="0">
              <a:cs typeface="Arial"/>
            </a:endParaRPr>
          </a:p>
        </p:txBody>
      </p:sp>
      <p:sp>
        <p:nvSpPr>
          <p:cNvPr id="4" name="Slide Number Placeholder 3">
            <a:extLst>
              <a:ext uri="{FF2B5EF4-FFF2-40B4-BE49-F238E27FC236}">
                <a16:creationId xmlns:a16="http://schemas.microsoft.com/office/drawing/2014/main" id="{A2B192D4-E45A-4A7C-8DAF-BB894CFBCC6D}"/>
              </a:ext>
            </a:extLst>
          </p:cNvPr>
          <p:cNvSpPr>
            <a:spLocks noGrp="1"/>
          </p:cNvSpPr>
          <p:nvPr>
            <p:ph type="sldNum" sz="quarter" idx="10"/>
          </p:nvPr>
        </p:nvSpPr>
        <p:spPr/>
        <p:txBody>
          <a:bodyPr/>
          <a:lstStyle/>
          <a:p>
            <a:fld id="{EE1EB715-0F17-4968-8EF2-66245A388824}" type="slidenum">
              <a:rPr lang="en-US" smtClean="0"/>
              <a:pPr/>
              <a:t>34</a:t>
            </a:fld>
            <a:endParaRPr lang="en-US"/>
          </a:p>
        </p:txBody>
      </p:sp>
    </p:spTree>
    <p:extLst>
      <p:ext uri="{BB962C8B-B14F-4D97-AF65-F5344CB8AC3E}">
        <p14:creationId xmlns:p14="http://schemas.microsoft.com/office/powerpoint/2010/main" val="1300875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94AE25A-367F-4F41-84CC-CE9610543F3A}"/>
              </a:ext>
            </a:extLst>
          </p:cNvPr>
          <p:cNvSpPr>
            <a:spLocks noGrp="1"/>
          </p:cNvSpPr>
          <p:nvPr>
            <p:ph type="title"/>
          </p:nvPr>
        </p:nvSpPr>
        <p:spPr>
          <a:xfrm>
            <a:off x="1470661" y="1980602"/>
            <a:ext cx="4907280" cy="1325562"/>
          </a:xfrm>
        </p:spPr>
        <p:txBody>
          <a:bodyPr/>
          <a:lstStyle/>
          <a:p>
            <a:r>
              <a:rPr lang="en-US"/>
              <a:t>Questions</a:t>
            </a:r>
          </a:p>
        </p:txBody>
      </p:sp>
      <p:sp>
        <p:nvSpPr>
          <p:cNvPr id="3" name="Content Placeholder 2">
            <a:extLst>
              <a:ext uri="{FF2B5EF4-FFF2-40B4-BE49-F238E27FC236}">
                <a16:creationId xmlns:a16="http://schemas.microsoft.com/office/drawing/2014/main" id="{03DE9318-D5B8-4054-BF1C-AAC6314A5B5A}"/>
              </a:ext>
            </a:extLst>
          </p:cNvPr>
          <p:cNvSpPr>
            <a:spLocks noGrp="1"/>
          </p:cNvSpPr>
          <p:nvPr>
            <p:ph sz="half" idx="1"/>
          </p:nvPr>
        </p:nvSpPr>
        <p:spPr>
          <a:xfrm>
            <a:off x="1135381" y="4877400"/>
            <a:ext cx="5242560" cy="771561"/>
          </a:xfrm>
        </p:spPr>
        <p:txBody>
          <a:bodyPr>
            <a:normAutofit/>
          </a:bodyPr>
          <a:lstStyle/>
          <a:p>
            <a:pPr marL="0" indent="0" algn="r">
              <a:buNone/>
            </a:pPr>
            <a:r>
              <a:rPr lang="en-US" sz="2400"/>
              <a:t>Photo Credit: University Preparation School at CSU Channel Islands</a:t>
            </a:r>
          </a:p>
        </p:txBody>
      </p:sp>
      <p:pic>
        <p:nvPicPr>
          <p:cNvPr id="2" name="Content Placeholder 1" descr="Children on a play structure take turns to use the slide.">
            <a:extLst>
              <a:ext uri="{FF2B5EF4-FFF2-40B4-BE49-F238E27FC236}">
                <a16:creationId xmlns:a16="http://schemas.microsoft.com/office/drawing/2014/main" id="{0D85AE61-97A5-4AE2-B92D-56001AE85320}"/>
              </a:ext>
            </a:extLst>
          </p:cNvPr>
          <p:cNvPicPr>
            <a:picLocks noGrp="1" noChangeAspect="1"/>
          </p:cNvPicPr>
          <p:nvPr>
            <p:ph sz="half" idx="2"/>
          </p:nvPr>
        </p:nvPicPr>
        <p:blipFill rotWithShape="1">
          <a:blip r:embed="rId3"/>
          <a:stretch/>
        </p:blipFill>
        <p:spPr>
          <a:xfrm rot="640495">
            <a:off x="7092081" y="539433"/>
            <a:ext cx="3746891" cy="50165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Slide Number Placeholder 4">
            <a:extLst>
              <a:ext uri="{FF2B5EF4-FFF2-40B4-BE49-F238E27FC236}">
                <a16:creationId xmlns:a16="http://schemas.microsoft.com/office/drawing/2014/main" id="{9C77E66D-7EFD-4F26-A92B-E2AC81ABAFC8}"/>
              </a:ext>
            </a:extLst>
          </p:cNvPr>
          <p:cNvSpPr>
            <a:spLocks noGrp="1"/>
          </p:cNvSpPr>
          <p:nvPr>
            <p:ph type="sldNum" sz="quarter" idx="10"/>
          </p:nvPr>
        </p:nvSpPr>
        <p:spPr/>
        <p:txBody>
          <a:bodyPr/>
          <a:lstStyle/>
          <a:p>
            <a:fld id="{EE1EB715-0F17-4968-8EF2-66245A388824}" type="slidenum">
              <a:rPr lang="en-US" smtClean="0"/>
              <a:pPr/>
              <a:t>35</a:t>
            </a:fld>
            <a:endParaRPr lang="en-US"/>
          </a:p>
        </p:txBody>
      </p:sp>
    </p:spTree>
    <p:extLst>
      <p:ext uri="{BB962C8B-B14F-4D97-AF65-F5344CB8AC3E}">
        <p14:creationId xmlns:p14="http://schemas.microsoft.com/office/powerpoint/2010/main" val="7740668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C00F8D0-44E6-4338-B84C-78C4553FF344}"/>
              </a:ext>
            </a:extLst>
          </p:cNvPr>
          <p:cNvSpPr>
            <a:spLocks noGrp="1"/>
          </p:cNvSpPr>
          <p:nvPr>
            <p:ph type="title"/>
          </p:nvPr>
        </p:nvSpPr>
        <p:spPr>
          <a:xfrm>
            <a:off x="5546602" y="1662749"/>
            <a:ext cx="5852160" cy="1325562"/>
          </a:xfrm>
        </p:spPr>
        <p:txBody>
          <a:bodyPr/>
          <a:lstStyle/>
          <a:p>
            <a:r>
              <a:rPr lang="en-US"/>
              <a:t>Closing</a:t>
            </a:r>
          </a:p>
        </p:txBody>
      </p:sp>
      <p:pic>
        <p:nvPicPr>
          <p:cNvPr id="2" name="Content Placeholder 1" descr="Two children poke their heads out of the windows of a small playhouse on the play yard.&#10;&#10;Photo Credit: University Preparation School at CSU Channel Islands">
            <a:extLst>
              <a:ext uri="{FF2B5EF4-FFF2-40B4-BE49-F238E27FC236}">
                <a16:creationId xmlns:a16="http://schemas.microsoft.com/office/drawing/2014/main" id="{BAC8DB96-3193-49A2-B446-6A04320DE1EC}"/>
              </a:ext>
            </a:extLst>
          </p:cNvPr>
          <p:cNvPicPr>
            <a:picLocks noGrp="1" noChangeAspect="1"/>
          </p:cNvPicPr>
          <p:nvPr>
            <p:ph sz="half" idx="1"/>
          </p:nvPr>
        </p:nvPicPr>
        <p:blipFill rotWithShape="1">
          <a:blip r:embed="rId3"/>
          <a:srcRect r="22740" b="18734"/>
          <a:stretch/>
        </p:blipFill>
        <p:spPr>
          <a:xfrm rot="21375566">
            <a:off x="1216697" y="551669"/>
            <a:ext cx="3511968" cy="49457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Content Placeholder 3">
            <a:extLst>
              <a:ext uri="{FF2B5EF4-FFF2-40B4-BE49-F238E27FC236}">
                <a16:creationId xmlns:a16="http://schemas.microsoft.com/office/drawing/2014/main" id="{1A524327-8FAA-4ECA-B8B2-82BD75E06D98}"/>
              </a:ext>
            </a:extLst>
          </p:cNvPr>
          <p:cNvSpPr>
            <a:spLocks noGrp="1"/>
          </p:cNvSpPr>
          <p:nvPr>
            <p:ph sz="half" idx="2"/>
          </p:nvPr>
        </p:nvSpPr>
        <p:spPr>
          <a:xfrm>
            <a:off x="5867400" y="4783773"/>
            <a:ext cx="5852160" cy="822960"/>
          </a:xfrm>
        </p:spPr>
        <p:txBody>
          <a:bodyPr vert="horz" lIns="91440" tIns="45720" rIns="91440" bIns="45720" rtlCol="0" anchor="t">
            <a:normAutofit/>
          </a:bodyPr>
          <a:lstStyle/>
          <a:p>
            <a:pPr marL="0" indent="0">
              <a:buNone/>
            </a:pPr>
            <a:r>
              <a:rPr lang="en-US" sz="2400">
                <a:ea typeface="+mn-lt"/>
                <a:cs typeface="+mn-lt"/>
              </a:rPr>
              <a:t>Photo Credit: </a:t>
            </a:r>
            <a:r>
              <a:rPr lang="en-US" sz="2400"/>
              <a:t>University Preparation School at CSU Channel Islands</a:t>
            </a:r>
            <a:endParaRPr lang="en-US" sz="2400">
              <a:ea typeface="+mn-lt"/>
              <a:cs typeface="+mn-lt"/>
            </a:endParaRPr>
          </a:p>
        </p:txBody>
      </p:sp>
      <p:sp>
        <p:nvSpPr>
          <p:cNvPr id="5" name="Slide Number Placeholder 4">
            <a:extLst>
              <a:ext uri="{FF2B5EF4-FFF2-40B4-BE49-F238E27FC236}">
                <a16:creationId xmlns:a16="http://schemas.microsoft.com/office/drawing/2014/main" id="{FFC6A0D6-E9D5-4B78-A6A0-EAED07A253C1}"/>
              </a:ext>
            </a:extLst>
          </p:cNvPr>
          <p:cNvSpPr>
            <a:spLocks noGrp="1"/>
          </p:cNvSpPr>
          <p:nvPr>
            <p:ph type="sldNum" sz="quarter" idx="10"/>
          </p:nvPr>
        </p:nvSpPr>
        <p:spPr/>
        <p:txBody>
          <a:bodyPr/>
          <a:lstStyle/>
          <a:p>
            <a:fld id="{EE1EB715-0F17-4968-8EF2-66245A388824}" type="slidenum">
              <a:rPr lang="en-US" smtClean="0"/>
              <a:pPr/>
              <a:t>36</a:t>
            </a:fld>
            <a:endParaRPr lang="en-US"/>
          </a:p>
        </p:txBody>
      </p:sp>
    </p:spTree>
    <p:extLst>
      <p:ext uri="{BB962C8B-B14F-4D97-AF65-F5344CB8AC3E}">
        <p14:creationId xmlns:p14="http://schemas.microsoft.com/office/powerpoint/2010/main" val="2564149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517DE-22DF-443C-ADB9-F7F52795227B}"/>
              </a:ext>
            </a:extLst>
          </p:cNvPr>
          <p:cNvSpPr>
            <a:spLocks noGrp="1"/>
          </p:cNvSpPr>
          <p:nvPr>
            <p:ph type="title"/>
          </p:nvPr>
        </p:nvSpPr>
        <p:spPr/>
        <p:txBody>
          <a:bodyPr/>
          <a:lstStyle/>
          <a:p>
            <a:r>
              <a:rPr lang="en-US"/>
              <a:t>Management Bulletin (MB) 25-08: Continued Funding Application Fiscal Year 2026–27</a:t>
            </a:r>
          </a:p>
        </p:txBody>
      </p:sp>
      <p:sp>
        <p:nvSpPr>
          <p:cNvPr id="3" name="Content Placeholder 2">
            <a:extLst>
              <a:ext uri="{FF2B5EF4-FFF2-40B4-BE49-F238E27FC236}">
                <a16:creationId xmlns:a16="http://schemas.microsoft.com/office/drawing/2014/main" id="{C82BAFAE-3E81-4662-BC50-CD85F28A4334}"/>
              </a:ext>
            </a:extLst>
          </p:cNvPr>
          <p:cNvSpPr>
            <a:spLocks noGrp="1"/>
          </p:cNvSpPr>
          <p:nvPr>
            <p:ph idx="1"/>
          </p:nvPr>
        </p:nvSpPr>
        <p:spPr>
          <a:xfrm>
            <a:off x="152400" y="1638300"/>
            <a:ext cx="11887200" cy="4503421"/>
          </a:xfrm>
        </p:spPr>
        <p:txBody>
          <a:bodyPr vert="horz" lIns="91440" tIns="45720" rIns="91440" bIns="45720" rtlCol="0" anchor="t">
            <a:normAutofit/>
          </a:bodyPr>
          <a:lstStyle/>
          <a:p>
            <a:r>
              <a:rPr lang="en-US" sz="2800" dirty="0"/>
              <a:t>MB 25-08 was released on September 4, 2025.</a:t>
            </a:r>
          </a:p>
          <a:p>
            <a:r>
              <a:rPr lang="en-US" sz="2800" dirty="0"/>
              <a:t>Provides information and guidance to current California State Preschool Program (CSPP) and Prekindergarten and Family Literacy Support (CPKS) contractors regarding how to request continued funding for fiscal year (FY) 2026–27.</a:t>
            </a:r>
          </a:p>
          <a:p>
            <a:r>
              <a:rPr lang="en-US" sz="2800" dirty="0"/>
              <a:t>This MB supersedes the CFA information found in MB 24-09.</a:t>
            </a:r>
          </a:p>
          <a:p>
            <a:endParaRPr lang="en-US" sz="2800" dirty="0"/>
          </a:p>
          <a:p>
            <a:endParaRPr lang="en-US" sz="2800" dirty="0">
              <a:cs typeface="Arial"/>
            </a:endParaRPr>
          </a:p>
        </p:txBody>
      </p:sp>
      <p:sp>
        <p:nvSpPr>
          <p:cNvPr id="6" name="Slide Number Placeholder 5">
            <a:extLst>
              <a:ext uri="{FF2B5EF4-FFF2-40B4-BE49-F238E27FC236}">
                <a16:creationId xmlns:a16="http://schemas.microsoft.com/office/drawing/2014/main" id="{7E42A75A-D1E8-4179-8C1E-20206661F8DD}"/>
              </a:ext>
            </a:extLst>
          </p:cNvPr>
          <p:cNvSpPr>
            <a:spLocks noGrp="1"/>
          </p:cNvSpPr>
          <p:nvPr>
            <p:ph type="sldNum" sz="quarter" idx="10"/>
          </p:nvPr>
        </p:nvSpPr>
        <p:spPr/>
        <p:txBody>
          <a:bodyPr/>
          <a:lstStyle/>
          <a:p>
            <a:fld id="{EE1EB715-0F17-4968-8EF2-66245A388824}" type="slidenum">
              <a:rPr lang="en-US" smtClean="0"/>
              <a:pPr/>
              <a:t>4</a:t>
            </a:fld>
            <a:endParaRPr lang="en-US"/>
          </a:p>
        </p:txBody>
      </p:sp>
    </p:spTree>
    <p:extLst>
      <p:ext uri="{BB962C8B-B14F-4D97-AF65-F5344CB8AC3E}">
        <p14:creationId xmlns:p14="http://schemas.microsoft.com/office/powerpoint/2010/main" val="1003580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C4A6D"/>
        </a:solidFill>
        <a:effectLst/>
      </p:bgPr>
    </p:bg>
    <p:spTree>
      <p:nvGrpSpPr>
        <p:cNvPr id="1" name="">
          <a:extLst>
            <a:ext uri="{FF2B5EF4-FFF2-40B4-BE49-F238E27FC236}">
              <a16:creationId xmlns:a16="http://schemas.microsoft.com/office/drawing/2014/main" id="{F4DADB5F-FE65-0134-4D7B-A97A79893C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8AC470-B2C0-D136-D5FE-023CA8E1F58B}"/>
              </a:ext>
            </a:extLst>
          </p:cNvPr>
          <p:cNvSpPr>
            <a:spLocks noGrp="1"/>
          </p:cNvSpPr>
          <p:nvPr>
            <p:ph type="title"/>
          </p:nvPr>
        </p:nvSpPr>
        <p:spPr/>
        <p:txBody>
          <a:bodyPr/>
          <a:lstStyle/>
          <a:p>
            <a:r>
              <a:rPr lang="en-US" dirty="0"/>
              <a:t>Management Bulletin 25-08: Continued Funding Application Fiscal Year 2026–27 (continued)</a:t>
            </a:r>
          </a:p>
        </p:txBody>
      </p:sp>
      <p:sp>
        <p:nvSpPr>
          <p:cNvPr id="3" name="Content Placeholder 2">
            <a:extLst>
              <a:ext uri="{FF2B5EF4-FFF2-40B4-BE49-F238E27FC236}">
                <a16:creationId xmlns:a16="http://schemas.microsoft.com/office/drawing/2014/main" id="{BCB4C7B5-FC45-03B9-F615-8C8017C15F88}"/>
              </a:ext>
            </a:extLst>
          </p:cNvPr>
          <p:cNvSpPr>
            <a:spLocks noGrp="1"/>
          </p:cNvSpPr>
          <p:nvPr>
            <p:ph idx="1"/>
          </p:nvPr>
        </p:nvSpPr>
        <p:spPr>
          <a:xfrm>
            <a:off x="152400" y="1638300"/>
            <a:ext cx="11887200" cy="4503421"/>
          </a:xfrm>
        </p:spPr>
        <p:txBody>
          <a:bodyPr vert="horz" lIns="91440" tIns="45720" rIns="91440" bIns="45720" rtlCol="0" anchor="t">
            <a:normAutofit/>
          </a:bodyPr>
          <a:lstStyle/>
          <a:p>
            <a:r>
              <a:rPr lang="en-US" sz="2800" dirty="0">
                <a:ea typeface="+mn-lt"/>
                <a:cs typeface="+mn-lt"/>
              </a:rPr>
              <a:t>CFA Due Date: November 14, 2025</a:t>
            </a:r>
            <a:endParaRPr lang="en-US" sz="2800" dirty="0">
              <a:cs typeface="Arial"/>
            </a:endParaRPr>
          </a:p>
          <a:p>
            <a:r>
              <a:rPr lang="en-US" sz="2800" dirty="0"/>
              <a:t>The FY 2026–27 </a:t>
            </a:r>
            <a:r>
              <a:rPr lang="en-US" sz="2800" dirty="0">
                <a:hlinkClick r:id="rId3"/>
              </a:rPr>
              <a:t>CFA web page</a:t>
            </a:r>
            <a:r>
              <a:rPr lang="en-US" sz="2800" dirty="0"/>
              <a:t>. </a:t>
            </a:r>
          </a:p>
          <a:p>
            <a:r>
              <a:rPr lang="en-US" sz="2800" dirty="0">
                <a:ea typeface="Times New Roman" panose="02020603050405020304" pitchFamily="18" charset="0"/>
                <a:cs typeface="Arial"/>
              </a:rPr>
              <a:t>Each contractor is to review this information as soon as possible to ensure appropriate time and resources are reserved to complete and submit the FY 2026–27 CFA in a timely manner.</a:t>
            </a:r>
            <a:endParaRPr lang="en-US" sz="2800" dirty="0">
              <a:cs typeface="Arial" panose="020B0604020202020204"/>
            </a:endParaRPr>
          </a:p>
        </p:txBody>
      </p:sp>
      <p:sp>
        <p:nvSpPr>
          <p:cNvPr id="6" name="Slide Number Placeholder 5">
            <a:extLst>
              <a:ext uri="{FF2B5EF4-FFF2-40B4-BE49-F238E27FC236}">
                <a16:creationId xmlns:a16="http://schemas.microsoft.com/office/drawing/2014/main" id="{0A5C798C-0D12-5550-6863-5AA0948705D1}"/>
              </a:ext>
            </a:extLst>
          </p:cNvPr>
          <p:cNvSpPr>
            <a:spLocks noGrp="1"/>
          </p:cNvSpPr>
          <p:nvPr>
            <p:ph type="sldNum" sz="quarter" idx="10"/>
          </p:nvPr>
        </p:nvSpPr>
        <p:spPr/>
        <p:txBody>
          <a:bodyPr/>
          <a:lstStyle/>
          <a:p>
            <a:fld id="{EE1EB715-0F17-4968-8EF2-66245A388824}" type="slidenum">
              <a:rPr lang="en-US" smtClean="0"/>
              <a:pPr/>
              <a:t>5</a:t>
            </a:fld>
            <a:endParaRPr lang="en-US"/>
          </a:p>
        </p:txBody>
      </p:sp>
    </p:spTree>
    <p:extLst>
      <p:ext uri="{BB962C8B-B14F-4D97-AF65-F5344CB8AC3E}">
        <p14:creationId xmlns:p14="http://schemas.microsoft.com/office/powerpoint/2010/main" val="3348495094"/>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DE6F6-C742-488E-AA99-0275D8EFBB1F}"/>
              </a:ext>
            </a:extLst>
          </p:cNvPr>
          <p:cNvSpPr>
            <a:spLocks noGrp="1"/>
          </p:cNvSpPr>
          <p:nvPr>
            <p:ph type="title"/>
          </p:nvPr>
        </p:nvSpPr>
        <p:spPr/>
        <p:txBody>
          <a:bodyPr/>
          <a:lstStyle/>
          <a:p>
            <a:r>
              <a:rPr lang="en-US"/>
              <a:t>Statutory Background</a:t>
            </a:r>
          </a:p>
        </p:txBody>
      </p:sp>
      <p:sp>
        <p:nvSpPr>
          <p:cNvPr id="3" name="Content Placeholder 2">
            <a:extLst>
              <a:ext uri="{FF2B5EF4-FFF2-40B4-BE49-F238E27FC236}">
                <a16:creationId xmlns:a16="http://schemas.microsoft.com/office/drawing/2014/main" id="{E4B3748E-F215-46E9-90B8-ECEBED95E122}"/>
              </a:ext>
            </a:extLst>
          </p:cNvPr>
          <p:cNvSpPr>
            <a:spLocks noGrp="1"/>
          </p:cNvSpPr>
          <p:nvPr>
            <p:ph idx="1"/>
          </p:nvPr>
        </p:nvSpPr>
        <p:spPr>
          <a:xfrm>
            <a:off x="152400" y="1638301"/>
            <a:ext cx="11887200" cy="4518661"/>
          </a:xfrm>
        </p:spPr>
        <p:txBody>
          <a:bodyPr vert="horz" lIns="91440" tIns="45720" rIns="91440" bIns="45720" rtlCol="0" anchor="t">
            <a:normAutofit fontScale="92500" lnSpcReduction="20000"/>
          </a:bodyPr>
          <a:lstStyle/>
          <a:p>
            <a:r>
              <a:rPr lang="en-US" dirty="0">
                <a:ea typeface="+mn-lt"/>
                <a:cs typeface="+mn-lt"/>
              </a:rPr>
              <a:t>The California Department of Education (CDE) Early Education Division (EED) administers the CSPP and CPKS Program.</a:t>
            </a:r>
          </a:p>
          <a:p>
            <a:r>
              <a:rPr lang="en-US" i="1" dirty="0"/>
              <a:t>California Code of Regulations</a:t>
            </a:r>
            <a:r>
              <a:rPr lang="en-US" dirty="0"/>
              <a:t>, Title 5, § 17726 - Continued Funding</a:t>
            </a:r>
          </a:p>
          <a:p>
            <a:pPr marL="457192" lvl="1" indent="0">
              <a:buNone/>
            </a:pPr>
            <a:r>
              <a:rPr lang="en-US" sz="3000" dirty="0"/>
              <a:t>(d) Contractors who intend to accept the offer to continue services in the subsequent contract period shall respond to a continued funding application request from the EED in accordance with the instructions and timelines specified in the request.</a:t>
            </a:r>
          </a:p>
          <a:p>
            <a:pPr marL="457192" lvl="1" indent="0">
              <a:buNone/>
            </a:pPr>
            <a:r>
              <a:rPr lang="en-US" sz="3000" dirty="0"/>
              <a:t>(e) Failure to respond within the timelines specified in the continued funding application request shall constitute notification to the EED of the contractor's intent to discontinue services at the end of the current contract period unless the contractor has received a written extension.</a:t>
            </a:r>
          </a:p>
        </p:txBody>
      </p:sp>
      <p:sp>
        <p:nvSpPr>
          <p:cNvPr id="4" name="Slide Number Placeholder 3">
            <a:extLst>
              <a:ext uri="{FF2B5EF4-FFF2-40B4-BE49-F238E27FC236}">
                <a16:creationId xmlns:a16="http://schemas.microsoft.com/office/drawing/2014/main" id="{32136ADD-C7C2-4743-8022-BB930A9898D5}"/>
              </a:ext>
            </a:extLst>
          </p:cNvPr>
          <p:cNvSpPr>
            <a:spLocks noGrp="1"/>
          </p:cNvSpPr>
          <p:nvPr>
            <p:ph type="sldNum" sz="quarter" idx="10"/>
          </p:nvPr>
        </p:nvSpPr>
        <p:spPr/>
        <p:txBody>
          <a:bodyPr/>
          <a:lstStyle/>
          <a:p>
            <a:fld id="{EE1EB715-0F17-4968-8EF2-66245A388824}" type="slidenum">
              <a:rPr lang="en-US" smtClean="0"/>
              <a:pPr/>
              <a:t>6</a:t>
            </a:fld>
            <a:endParaRPr lang="en-US"/>
          </a:p>
        </p:txBody>
      </p:sp>
    </p:spTree>
    <p:extLst>
      <p:ext uri="{BB962C8B-B14F-4D97-AF65-F5344CB8AC3E}">
        <p14:creationId xmlns:p14="http://schemas.microsoft.com/office/powerpoint/2010/main" val="2890921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3AF29-8653-45C1-BB00-1E8E882171D5}"/>
              </a:ext>
            </a:extLst>
          </p:cNvPr>
          <p:cNvSpPr>
            <a:spLocks noGrp="1"/>
          </p:cNvSpPr>
          <p:nvPr>
            <p:ph type="title"/>
          </p:nvPr>
        </p:nvSpPr>
        <p:spPr/>
        <p:txBody>
          <a:bodyPr>
            <a:normAutofit fontScale="90000"/>
          </a:bodyPr>
          <a:lstStyle/>
          <a:p>
            <a:br>
              <a:rPr lang="en-US"/>
            </a:br>
            <a:r>
              <a:rPr lang="en-US" sz="4200"/>
              <a:t>Autorenewal</a:t>
            </a:r>
            <a:br>
              <a:rPr lang="en-US"/>
            </a:br>
            <a:endParaRPr lang="en-US"/>
          </a:p>
        </p:txBody>
      </p:sp>
      <p:sp>
        <p:nvSpPr>
          <p:cNvPr id="3" name="Content Placeholder 2">
            <a:extLst>
              <a:ext uri="{FF2B5EF4-FFF2-40B4-BE49-F238E27FC236}">
                <a16:creationId xmlns:a16="http://schemas.microsoft.com/office/drawing/2014/main" id="{AE625E13-849A-48CD-B849-43EA36324BFD}"/>
              </a:ext>
            </a:extLst>
          </p:cNvPr>
          <p:cNvSpPr>
            <a:spLocks noGrp="1"/>
          </p:cNvSpPr>
          <p:nvPr>
            <p:ph idx="1"/>
          </p:nvPr>
        </p:nvSpPr>
        <p:spPr>
          <a:xfrm>
            <a:off x="152400" y="1441149"/>
            <a:ext cx="11887200" cy="4419327"/>
          </a:xfrm>
        </p:spPr>
        <p:txBody>
          <a:bodyPr vert="horz" lIns="91440" tIns="45720" rIns="91440" bIns="45720" rtlCol="0" anchor="t">
            <a:normAutofit fontScale="92500" lnSpcReduction="10000"/>
          </a:bodyPr>
          <a:lstStyle/>
          <a:p>
            <a:r>
              <a:rPr lang="en-US" dirty="0"/>
              <a:t>CSPP and CPKS contractors who apply for and are approved for continued funding will not need to sign and return a contract to provide services for FY 2026–27.</a:t>
            </a:r>
          </a:p>
          <a:p>
            <a:r>
              <a:rPr lang="en-US" dirty="0"/>
              <a:t>CSPP and CPKS contracts approved for continued funding will be automatically renewed in accordance with all applicable federal and state laws, as well as all CSPP and CPKS Contract Terms and Conditions that will be incorporated into the subsequent contract, as applicable.</a:t>
            </a:r>
          </a:p>
          <a:p>
            <a:r>
              <a:rPr lang="en-US" dirty="0"/>
              <a:t>Contracts and contract terms and conditions shall be issued via email to each contractor’s Executive Director and Program Director no later than June 1, 2026.</a:t>
            </a:r>
          </a:p>
        </p:txBody>
      </p:sp>
      <p:sp>
        <p:nvSpPr>
          <p:cNvPr id="4" name="Slide Number Placeholder 3">
            <a:extLst>
              <a:ext uri="{FF2B5EF4-FFF2-40B4-BE49-F238E27FC236}">
                <a16:creationId xmlns:a16="http://schemas.microsoft.com/office/drawing/2014/main" id="{B39BFB5A-BEFD-431F-A8B8-184ED9007E50}"/>
              </a:ext>
            </a:extLst>
          </p:cNvPr>
          <p:cNvSpPr>
            <a:spLocks noGrp="1"/>
          </p:cNvSpPr>
          <p:nvPr>
            <p:ph type="sldNum" sz="quarter" idx="10"/>
          </p:nvPr>
        </p:nvSpPr>
        <p:spPr/>
        <p:txBody>
          <a:bodyPr/>
          <a:lstStyle/>
          <a:p>
            <a:fld id="{EE1EB715-0F17-4968-8EF2-66245A388824}" type="slidenum">
              <a:rPr lang="en-US" smtClean="0"/>
              <a:pPr/>
              <a:t>7</a:t>
            </a:fld>
            <a:endParaRPr lang="en-US"/>
          </a:p>
        </p:txBody>
      </p:sp>
    </p:spTree>
    <p:extLst>
      <p:ext uri="{BB962C8B-B14F-4D97-AF65-F5344CB8AC3E}">
        <p14:creationId xmlns:p14="http://schemas.microsoft.com/office/powerpoint/2010/main" val="4155415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72CCC-5CC7-DEA7-E346-FD676EA0B0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F5A201-4141-FD4C-482C-AB587E588395}"/>
              </a:ext>
            </a:extLst>
          </p:cNvPr>
          <p:cNvSpPr>
            <a:spLocks noGrp="1"/>
          </p:cNvSpPr>
          <p:nvPr>
            <p:ph type="title"/>
          </p:nvPr>
        </p:nvSpPr>
        <p:spPr/>
        <p:txBody>
          <a:bodyPr>
            <a:normAutofit/>
          </a:bodyPr>
          <a:lstStyle/>
          <a:p>
            <a:r>
              <a:rPr lang="en-US"/>
              <a:t>CFA Updates for Fiscal Year 2026–27 (1)</a:t>
            </a:r>
          </a:p>
        </p:txBody>
      </p:sp>
      <p:sp>
        <p:nvSpPr>
          <p:cNvPr id="3" name="Content Placeholder 2">
            <a:extLst>
              <a:ext uri="{FF2B5EF4-FFF2-40B4-BE49-F238E27FC236}">
                <a16:creationId xmlns:a16="http://schemas.microsoft.com/office/drawing/2014/main" id="{C349F3C3-2AAB-7C80-E4D7-D6613D1BBE47}"/>
              </a:ext>
            </a:extLst>
          </p:cNvPr>
          <p:cNvSpPr>
            <a:spLocks noGrp="1"/>
          </p:cNvSpPr>
          <p:nvPr>
            <p:ph idx="1"/>
          </p:nvPr>
        </p:nvSpPr>
        <p:spPr/>
        <p:txBody>
          <a:bodyPr vert="horz" lIns="91440" tIns="45720" rIns="91440" bIns="45720" rtlCol="0" anchor="t">
            <a:normAutofit/>
          </a:bodyPr>
          <a:lstStyle/>
          <a:p>
            <a:r>
              <a:rPr lang="en-US" dirty="0">
                <a:cs typeface="Arial"/>
              </a:rPr>
              <a:t>Each contractor </a:t>
            </a:r>
            <a:r>
              <a:rPr lang="en-US" dirty="0">
                <a:ea typeface="+mn-lt"/>
                <a:cs typeface="+mn-lt"/>
              </a:rPr>
              <a:t>received a copy of their CFA by email.</a:t>
            </a:r>
          </a:p>
          <a:p>
            <a:r>
              <a:rPr lang="en-US" dirty="0">
                <a:ea typeface="+mn-lt"/>
                <a:cs typeface="+mn-lt"/>
              </a:rPr>
              <a:t>The email was sent from </a:t>
            </a:r>
            <a:r>
              <a:rPr lang="en-US" dirty="0">
                <a:cs typeface="Arial"/>
              </a:rPr>
              <a:t>FLavelle@cde.ca.gov on 9/1/2025.</a:t>
            </a:r>
          </a:p>
          <a:p>
            <a:r>
              <a:rPr lang="en-US" dirty="0">
                <a:cs typeface="Arial"/>
              </a:rPr>
              <a:t>Sent to the individuals listed in the Child Development Management Information System (CDMIS) as the agency’s Executive Director and Program </a:t>
            </a:r>
            <a:r>
              <a:rPr lang="en-US" sz="3000" dirty="0">
                <a:cs typeface="Arial"/>
              </a:rPr>
              <a:t>Director</a:t>
            </a:r>
            <a:r>
              <a:rPr lang="en-US" dirty="0">
                <a:cs typeface="Arial"/>
              </a:rPr>
              <a:t>. </a:t>
            </a:r>
          </a:p>
          <a:p>
            <a:r>
              <a:rPr lang="en-US" dirty="0">
                <a:cs typeface="Arial"/>
              </a:rPr>
              <a:t>To request a copy of your agency’s CFA, email </a:t>
            </a:r>
            <a:r>
              <a:rPr lang="en-US" dirty="0">
                <a:cs typeface="Arial"/>
                <a:hlinkClick r:id="rId3"/>
              </a:rPr>
              <a:t>CFA@cde.ca.gov</a:t>
            </a:r>
            <a:r>
              <a:rPr lang="en-US" dirty="0">
                <a:cs typeface="Arial"/>
              </a:rPr>
              <a:t>. Include agency name and vendor ID number.</a:t>
            </a:r>
          </a:p>
        </p:txBody>
      </p:sp>
      <p:sp>
        <p:nvSpPr>
          <p:cNvPr id="4" name="Slide Number Placeholder 3">
            <a:extLst>
              <a:ext uri="{FF2B5EF4-FFF2-40B4-BE49-F238E27FC236}">
                <a16:creationId xmlns:a16="http://schemas.microsoft.com/office/drawing/2014/main" id="{E2DC1821-87CC-6273-3489-D456A0775C6E}"/>
              </a:ext>
            </a:extLst>
          </p:cNvPr>
          <p:cNvSpPr>
            <a:spLocks noGrp="1"/>
          </p:cNvSpPr>
          <p:nvPr>
            <p:ph type="sldNum" sz="quarter" idx="10"/>
          </p:nvPr>
        </p:nvSpPr>
        <p:spPr/>
        <p:txBody>
          <a:bodyPr/>
          <a:lstStyle/>
          <a:p>
            <a:fld id="{EE1EB715-0F17-4968-8EF2-66245A388824}" type="slidenum">
              <a:rPr lang="en-US" smtClean="0"/>
              <a:pPr/>
              <a:t>8</a:t>
            </a:fld>
            <a:endParaRPr lang="en-US"/>
          </a:p>
        </p:txBody>
      </p:sp>
    </p:spTree>
    <p:extLst>
      <p:ext uri="{BB962C8B-B14F-4D97-AF65-F5344CB8AC3E}">
        <p14:creationId xmlns:p14="http://schemas.microsoft.com/office/powerpoint/2010/main" val="2211132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BE1B5-35F6-45B3-432C-69A201A290A0}"/>
              </a:ext>
            </a:extLst>
          </p:cNvPr>
          <p:cNvSpPr>
            <a:spLocks noGrp="1"/>
          </p:cNvSpPr>
          <p:nvPr>
            <p:ph type="title"/>
          </p:nvPr>
        </p:nvSpPr>
        <p:spPr/>
        <p:txBody>
          <a:bodyPr>
            <a:normAutofit/>
          </a:bodyPr>
          <a:lstStyle/>
          <a:p>
            <a:r>
              <a:rPr lang="en-US"/>
              <a:t>CFA Updates for Fiscal Year 2026–27 (2)</a:t>
            </a:r>
          </a:p>
        </p:txBody>
      </p:sp>
      <p:sp>
        <p:nvSpPr>
          <p:cNvPr id="3" name="Content Placeholder 2">
            <a:extLst>
              <a:ext uri="{FF2B5EF4-FFF2-40B4-BE49-F238E27FC236}">
                <a16:creationId xmlns:a16="http://schemas.microsoft.com/office/drawing/2014/main" id="{8399E722-FCDC-8775-6B22-9923E768ACE9}"/>
              </a:ext>
            </a:extLst>
          </p:cNvPr>
          <p:cNvSpPr>
            <a:spLocks noGrp="1"/>
          </p:cNvSpPr>
          <p:nvPr>
            <p:ph idx="1"/>
          </p:nvPr>
        </p:nvSpPr>
        <p:spPr/>
        <p:txBody>
          <a:bodyPr vert="horz" lIns="91440" tIns="45720" rIns="91440" bIns="45720" rtlCol="0" anchor="t">
            <a:normAutofit/>
          </a:bodyPr>
          <a:lstStyle/>
          <a:p>
            <a:r>
              <a:rPr lang="en-US" dirty="0">
                <a:cs typeface="Arial"/>
              </a:rPr>
              <a:t>The CFA is shortened to 3 sections and no longer requires data entry. Authorized representative signature and attachments are still required as they were before.</a:t>
            </a:r>
          </a:p>
          <a:p>
            <a:r>
              <a:rPr lang="en-US" dirty="0">
                <a:cs typeface="Arial"/>
              </a:rPr>
              <a:t>The CFA is prepopulated with current contract and program information. Agency Information is directly from CDMIS. </a:t>
            </a:r>
          </a:p>
          <a:p>
            <a:pPr lvl="1"/>
            <a:r>
              <a:rPr lang="en-US" dirty="0">
                <a:cs typeface="Arial"/>
              </a:rPr>
              <a:t>The process for changing and updating this information has not changed; Contractors still submit changes via CDMIS or Program Narrative Change form, the assigned Consultant reviews and approves. </a:t>
            </a:r>
          </a:p>
          <a:p>
            <a:pPr marL="0" indent="0">
              <a:buNone/>
            </a:pPr>
            <a:endParaRPr lang="en-US" dirty="0">
              <a:cs typeface="Arial"/>
            </a:endParaRPr>
          </a:p>
          <a:p>
            <a:pPr marL="0" indent="0">
              <a:buNone/>
            </a:pPr>
            <a:endParaRPr lang="en-US" dirty="0">
              <a:cs typeface="Arial"/>
            </a:endParaRPr>
          </a:p>
          <a:p>
            <a:pPr marL="457192" indent="-457192"/>
            <a:endParaRPr lang="en-US" dirty="0">
              <a:cs typeface="Arial"/>
            </a:endParaRPr>
          </a:p>
        </p:txBody>
      </p:sp>
      <p:sp>
        <p:nvSpPr>
          <p:cNvPr id="4" name="Slide Number Placeholder 3">
            <a:extLst>
              <a:ext uri="{FF2B5EF4-FFF2-40B4-BE49-F238E27FC236}">
                <a16:creationId xmlns:a16="http://schemas.microsoft.com/office/drawing/2014/main" id="{AA6E2057-44FC-4CEC-4FFC-F2A6D13FDF70}"/>
              </a:ext>
            </a:extLst>
          </p:cNvPr>
          <p:cNvSpPr>
            <a:spLocks noGrp="1"/>
          </p:cNvSpPr>
          <p:nvPr>
            <p:ph type="sldNum" sz="quarter" idx="10"/>
          </p:nvPr>
        </p:nvSpPr>
        <p:spPr/>
        <p:txBody>
          <a:bodyPr/>
          <a:lstStyle/>
          <a:p>
            <a:fld id="{EE1EB715-0F17-4968-8EF2-66245A388824}" type="slidenum">
              <a:rPr lang="en-US" smtClean="0"/>
              <a:pPr/>
              <a:t>9</a:t>
            </a:fld>
            <a:endParaRPr lang="en-US"/>
          </a:p>
        </p:txBody>
      </p:sp>
    </p:spTree>
    <p:extLst>
      <p:ext uri="{BB962C8B-B14F-4D97-AF65-F5344CB8AC3E}">
        <p14:creationId xmlns:p14="http://schemas.microsoft.com/office/powerpoint/2010/main" val="541088803"/>
      </p:ext>
    </p:extLst>
  </p:cSld>
  <p:clrMapOvr>
    <a:masterClrMapping/>
  </p:clrMapOvr>
</p:sld>
</file>

<file path=ppt/theme/theme1.xml><?xml version="1.0" encoding="utf-8"?>
<a:theme xmlns:a="http://schemas.openxmlformats.org/drawingml/2006/main" name="CDE Set 1">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6398C9"/>
      </a:hlink>
      <a:folHlink>
        <a:srgbClr val="FFFF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DE Set 2">
  <a:themeElements>
    <a:clrScheme name="CDE Set 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C4A6D"/>
      </a:hlink>
      <a:folHlink>
        <a:srgbClr val="0C4A6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DE Set 3">
  <a:themeElements>
    <a:clrScheme name="Custom 6">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DE Set 4">
  <a:themeElements>
    <a:clrScheme name="CDE Set 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C4A6D"/>
      </a:hlink>
      <a:folHlink>
        <a:srgbClr val="0C4A6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DE Set 5">
  <a:themeElements>
    <a:clrScheme name="Custom 6">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DE Set 6">
  <a:themeElements>
    <a:clrScheme name="CDE Set 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C4A6D"/>
      </a:hlink>
      <a:folHlink>
        <a:srgbClr val="0C4A6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DE Set 7">
  <a:themeElements>
    <a:clrScheme name="CDE Set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4561559785D246B127D70CA09B6938" ma:contentTypeVersion="18" ma:contentTypeDescription="Create a new document." ma:contentTypeScope="" ma:versionID="bb0510d2a42f7f2d7689c00d9461a74e">
  <xsd:schema xmlns:xsd="http://www.w3.org/2001/XMLSchema" xmlns:xs="http://www.w3.org/2001/XMLSchema" xmlns:p="http://schemas.microsoft.com/office/2006/metadata/properties" xmlns:ns2="a44e17e9-14d0-47b1-8f70-38245ce20934" xmlns:ns3="20e192b2-042e-44c9-aa1e-efe06b8d7741" targetNamespace="http://schemas.microsoft.com/office/2006/metadata/properties" ma:root="true" ma:fieldsID="72fc36e890cb148acf9f122459018344" ns2:_="" ns3:_="">
    <xsd:import namespace="a44e17e9-14d0-47b1-8f70-38245ce20934"/>
    <xsd:import namespace="20e192b2-042e-44c9-aa1e-efe06b8d774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4e17e9-14d0-47b1-8f70-38245ce209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2487d89-012e-44bc-975c-10dd49798f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0e192b2-042e-44c9-aa1e-efe06b8d774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c19da02d-c36e-4fa2-87c8-6f8778c64d77}" ma:internalName="TaxCatchAll" ma:showField="CatchAllData" ma:web="20e192b2-042e-44c9-aa1e-efe06b8d774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44e17e9-14d0-47b1-8f70-38245ce20934">
      <Terms xmlns="http://schemas.microsoft.com/office/infopath/2007/PartnerControls"/>
    </lcf76f155ced4ddcb4097134ff3c332f>
    <SharedWithUsers xmlns="20e192b2-042e-44c9-aa1e-efe06b8d7741">
      <UserInfo>
        <DisplayName/>
        <AccountId xsi:nil="true"/>
        <AccountType/>
      </UserInfo>
    </SharedWithUsers>
    <TaxCatchAll xmlns="20e192b2-042e-44c9-aa1e-efe06b8d774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727D1F-3B14-4F05-B6BA-F094A6610A92}">
  <ds:schemaRefs>
    <ds:schemaRef ds:uri="20e192b2-042e-44c9-aa1e-efe06b8d7741"/>
    <ds:schemaRef ds:uri="a44e17e9-14d0-47b1-8f70-38245ce2093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7A05747-77F9-4523-BE69-58AC2076C66D}">
  <ds:schemaRefs>
    <ds:schemaRef ds:uri="http://purl.org/dc/elements/1.1/"/>
    <ds:schemaRef ds:uri="http://schemas.microsoft.com/office/infopath/2007/PartnerControls"/>
    <ds:schemaRef ds:uri="http://purl.org/dc/terms/"/>
    <ds:schemaRef ds:uri="a44e17e9-14d0-47b1-8f70-38245ce20934"/>
    <ds:schemaRef ds:uri="http://schemas.microsoft.com/office/2006/documentManagement/types"/>
    <ds:schemaRef ds:uri="http://schemas.openxmlformats.org/package/2006/metadata/core-properties"/>
    <ds:schemaRef ds:uri="20e192b2-042e-44c9-aa1e-efe06b8d774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77CF2828-3F8F-41D1-BE91-89FBA15FA0AF}">
  <ds:schemaRefs>
    <ds:schemaRef ds:uri="http://schemas.microsoft.com/sharepoint/v3/contenttype/forms"/>
  </ds:schemaRefs>
</ds:datastoreItem>
</file>

<file path=docMetadata/LabelInfo.xml><?xml version="1.0" encoding="utf-8"?>
<clbl:labelList xmlns:clbl="http://schemas.microsoft.com/office/2020/mipLabelMetadata">
  <clbl:label id="{c4736a4b-8644-46a4-997c-74e935c07282}" enabled="0" method="" siteId="{c4736a4b-8644-46a4-997c-74e935c07282}" removed="1"/>
</clbl:labelList>
</file>

<file path=docProps/app.xml><?xml version="1.0" encoding="utf-8"?>
<Properties xmlns="http://schemas.openxmlformats.org/officeDocument/2006/extended-properties" xmlns:vt="http://schemas.openxmlformats.org/officeDocument/2006/docPropsVTypes">
  <Template/>
  <TotalTime>21</TotalTime>
  <Words>2634</Words>
  <Application>Microsoft Office PowerPoint</Application>
  <PresentationFormat>Widescreen</PresentationFormat>
  <Paragraphs>248</Paragraphs>
  <Slides>36</Slides>
  <Notes>30</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36</vt:i4>
      </vt:variant>
    </vt:vector>
  </HeadingPairs>
  <TitlesOfParts>
    <vt:vector size="48" baseType="lpstr">
      <vt:lpstr>Arial</vt:lpstr>
      <vt:lpstr>Calibri</vt:lpstr>
      <vt:lpstr>Courier New</vt:lpstr>
      <vt:lpstr>Times New Roman</vt:lpstr>
      <vt:lpstr>Wingdings</vt:lpstr>
      <vt:lpstr>CDE Set 1</vt:lpstr>
      <vt:lpstr>CDE Set 2</vt:lpstr>
      <vt:lpstr>CDE Set 3</vt:lpstr>
      <vt:lpstr>CDE Set 4</vt:lpstr>
      <vt:lpstr>CDE Set 5</vt:lpstr>
      <vt:lpstr>CDE Set 6</vt:lpstr>
      <vt:lpstr>CDE Set 7</vt:lpstr>
      <vt:lpstr>Fiscal Year 2026–27  Continued Funding Application for  California State Preschool Program and Prekindergarten and Family Literacy Support Contractors  Presented by the Early Education Division ​​  Date: September 17, 2025 Time: 10 to 11:30 a.m. </vt:lpstr>
      <vt:lpstr>Welcome and Introductions</vt:lpstr>
      <vt:lpstr>Agenda</vt:lpstr>
      <vt:lpstr>Management Bulletin (MB) 25-08: Continued Funding Application Fiscal Year 2026–27</vt:lpstr>
      <vt:lpstr>Management Bulletin 25-08: Continued Funding Application Fiscal Year 2026–27 (continued)</vt:lpstr>
      <vt:lpstr>Statutory Background</vt:lpstr>
      <vt:lpstr> Autorenewal </vt:lpstr>
      <vt:lpstr>CFA Updates for Fiscal Year 2026–27 (1)</vt:lpstr>
      <vt:lpstr>CFA Updates for Fiscal Year 2026–27 (2)</vt:lpstr>
      <vt:lpstr>CFA Updates for Fiscal Year 2026–27 (3)</vt:lpstr>
      <vt:lpstr>Instructions Overview</vt:lpstr>
      <vt:lpstr>Section I – Contractor Information (1)</vt:lpstr>
      <vt:lpstr>Section I – Contractor Information (2)</vt:lpstr>
      <vt:lpstr>Section II – Contract and Program Type </vt:lpstr>
      <vt:lpstr>Section III – Contractor Certification (1)</vt:lpstr>
      <vt:lpstr>Section III – Contractor Certification (2)</vt:lpstr>
      <vt:lpstr>Section III – Contractor Certification (3)</vt:lpstr>
      <vt:lpstr>CFA Checklist (1)</vt:lpstr>
      <vt:lpstr>CFA Checklist (2)</vt:lpstr>
      <vt:lpstr>Who signs the CFA?</vt:lpstr>
      <vt:lpstr>Who signs the CFA? – Public Agencies</vt:lpstr>
      <vt:lpstr>Who signs the CFA? – Non-Public Agencies</vt:lpstr>
      <vt:lpstr>Required Attachments – All Contractors (1)</vt:lpstr>
      <vt:lpstr>Required Attachments – All Contractors (2)</vt:lpstr>
      <vt:lpstr>Required Attachments – Public Agencies</vt:lpstr>
      <vt:lpstr>Required Attachments – LEAs</vt:lpstr>
      <vt:lpstr>Required Attachments – Non-Public Agencies (1)</vt:lpstr>
      <vt:lpstr>Required Attachments – Non-Public Agencies (2)</vt:lpstr>
      <vt:lpstr>Required Attachments – If Applicable</vt:lpstr>
      <vt:lpstr>Submission of the 2026–27 CFA (1)</vt:lpstr>
      <vt:lpstr>Submission of the 2026–27 CFA (2)</vt:lpstr>
      <vt:lpstr>CFA Timeline </vt:lpstr>
      <vt:lpstr>CFA Office Hours </vt:lpstr>
      <vt:lpstr>Contact Information</vt:lpstr>
      <vt:lpstr>Questions</vt:lpstr>
      <vt:lpstr>Closing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FY 26-27 CFA Instructional Webinar - Contractor Information (CA Dept of Education)</dc:title>
  <dc:subject>Fiscal Year 2026-27 Continued Funding Applicaiton instructional webinar slides for CSPP contractors.</dc:subject>
  <dc:creator/>
  <dcterms:created xsi:type="dcterms:W3CDTF">2023-11-02T23:36:55Z</dcterms:created>
  <dcterms:modified xsi:type="dcterms:W3CDTF">2025-09-24T15:02:11Z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0x010100AB4561559785D246B127D70CA09B6938</vt:lpwstr>
  </property>
  <property fmtid="{D5CDD505-2E9C-101B-9397-08002B2CF9AE}" pid="3" name="MediaServiceImageTags">
    <vt:lpwstr/>
  </property>
  <property fmtid="{D5CDD505-2E9C-101B-9397-08002B2CF9AE}" pid="4" name="Order">
    <vt:lpwstr>2455700.00000000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