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sldIdLst>
    <p:sldId id="272" r:id="rId5"/>
    <p:sldId id="276" r:id="rId6"/>
    <p:sldId id="281" r:id="rId7"/>
    <p:sldId id="283" r:id="rId8"/>
    <p:sldId id="305" r:id="rId9"/>
    <p:sldId id="306" r:id="rId10"/>
    <p:sldId id="301" r:id="rId11"/>
    <p:sldId id="273" r:id="rId12"/>
    <p:sldId id="271" r:id="rId13"/>
  </p:sldIdLst>
  <p:sldSz cx="12192000" cy="6858000"/>
  <p:notesSz cx="69850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Zoffel" initials="JPZ" lastIdx="4" clrIdx="0"/>
  <p:cmAuthor id="2" name="Alana Andrade" initials="A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C5EBE1-4DA6-4CAE-B731-B2DE566B8C8E}" v="23" dt="2020-08-13T21:49:10.455"/>
    <p1510:client id="{1EF40769-429E-4D29-BF83-97FE3396D1F3}" v="18" dt="2020-08-14T06:25:55.285"/>
    <p1510:client id="{21F6442E-04BC-FFD8-B1CF-6DEE387D4F68}" v="1" dt="2020-08-21T15:45:49.437"/>
    <p1510:client id="{21F6F007-4841-42A0-9614-7219C75B160F}" v="6" dt="2020-08-20T19:21:19.322"/>
    <p1510:client id="{249BF8EF-CB83-4863-9242-280C33197EC5}" v="4" dt="2020-08-13T19:01:40.656"/>
    <p1510:client id="{2BFEDF0D-3633-4B96-B249-6685C31CA25B}" v="2" dt="2020-08-13T23:22:09.318"/>
    <p1510:client id="{2E1A14CD-4F24-4A04-B051-A74A6C336717}" v="114" dt="2020-08-20T18:27:08.171"/>
    <p1510:client id="{3162F0CC-3611-464B-B053-AFD4DBB53247}" v="28" dt="2020-08-13T17:48:56.167"/>
    <p1510:client id="{31ADC49E-4AC3-4766-929C-B0AA20DCE4D0}" v="20" dt="2020-08-21T02:27:43.171"/>
    <p1510:client id="{339765D3-EF64-447B-8130-200FDD8DCE3D}" v="33" dt="2020-08-20T20:22:22.855"/>
    <p1510:client id="{33FBFEE8-A3BD-40AF-8748-1B9FA8E59FB7}" v="30" dt="2020-08-21T15:50:36.666"/>
    <p1510:client id="{3B9C74DF-2C05-42BD-9B33-01D636ED0090}" v="20" dt="2020-08-19T17:40:33.945"/>
    <p1510:client id="{3E1E7AEB-3829-437B-9AFA-BEB6EA89CAB1}" v="76" dt="2020-08-20T20:14:42.905"/>
    <p1510:client id="{446B3A85-61D7-42C4-A2EC-E86C839793A4}" v="90" dt="2020-08-20T20:40:09.536"/>
    <p1510:client id="{4A0981AD-8F83-48E9-A308-FCAF7488F41E}" v="28" dt="2020-08-14T01:05:04.065"/>
    <p1510:client id="{4C0D16DF-BB1E-4D73-BFDC-461D26B98563}" v="43" dt="2020-08-13T22:04:06.543"/>
    <p1510:client id="{57F7B918-77E1-43CD-9076-56E05C98EC76}" v="1" dt="2020-08-14T01:12:23.471"/>
    <p1510:client id="{59EDAD6B-F722-4B85-8276-0D1D73EF51F2}" v="42" dt="2020-08-13T21:20:06.047"/>
    <p1510:client id="{5CA50AD0-8303-49E6-A3B0-5461E95AC53A}" v="4" dt="2020-08-21T18:07:00.574"/>
    <p1510:client id="{5E1870D8-0E43-4D8A-B594-5FA95B04F5A7}" v="9" dt="2020-08-20T20:27:15.538"/>
    <p1510:client id="{5F8B9F69-B75C-46C5-9B29-23BD7DB3C049}" v="44" dt="2020-08-14T15:57:51.433"/>
    <p1510:client id="{65D8EE74-F469-4CEE-BC56-18FC5D54B189}" v="25" dt="2020-08-20T17:50:52.313"/>
    <p1510:client id="{6746F677-FCA1-4472-BF66-83A079A1887E}" v="18" dt="2020-08-13T16:43:25.891"/>
    <p1510:client id="{6BAC225F-F510-412D-B086-B09778BFF946}" v="1" dt="2020-08-21T02:48:54.901"/>
    <p1510:client id="{74441431-79EE-41E8-A981-B645F4F6CE16}" v="2" dt="2020-08-13T23:09:53.472"/>
    <p1510:client id="{7C43F333-F253-4268-B1D1-B3545D0875CD}" v="64" dt="2020-08-21T15:57:30.635"/>
    <p1510:client id="{8216C330-C135-4E57-A68B-580572B566CA}" v="5" dt="2020-08-20T21:00:39.917"/>
    <p1510:client id="{858FA65D-BCB6-4F91-823E-433300D507E4}" v="13" dt="2020-08-20T14:55:37.950"/>
    <p1510:client id="{8AFFFF91-DBD4-46BA-90E9-EB9F7FD4CE30}" v="262" dt="2020-08-14T01:44:27.993"/>
    <p1510:client id="{8FEA832D-0721-4C14-BDFC-44DFCA7FF09D}" v="109" dt="2020-08-21T00:01:52.313"/>
    <p1510:client id="{9776D484-0B54-C449-212E-ED50171B1D82}" v="93" dt="2020-08-20T20:11:26.210"/>
    <p1510:client id="{99D7FF7D-89BC-41AE-81D0-E336B1E43D28}" v="14" dt="2020-08-21T02:56:05.598"/>
    <p1510:client id="{A177CEC0-7A81-4A39-940E-F79D73026F3F}" v="267" dt="2020-08-20T20:27:16.229"/>
    <p1510:client id="{ACF19AE6-4F46-4539-8C11-F20F8680681C}" v="2" dt="2020-08-13T20:39:49.085"/>
    <p1510:client id="{AF51F57A-B182-444F-AE0C-F777B15B9CDE}" v="1" dt="2020-08-21T15:41:52.360"/>
    <p1510:client id="{B0DF402A-DF42-C1B0-BBD7-97145A3C37DD}" v="48" dt="2020-08-21T16:06:40.799"/>
    <p1510:client id="{B1C00BC9-9EEC-4E35-B8E9-016B9170D110}" v="31" dt="2020-08-14T00:17:21.748"/>
    <p1510:client id="{B527E40F-E707-4AB0-B675-8A74341AF844}" v="92" dt="2020-08-20T20:06:38.321"/>
    <p1510:client id="{B559B1AD-301B-4D2E-B76F-0150C7560E87}" v="6" dt="2020-08-21T00:17:34.138"/>
    <p1510:client id="{B774D7F6-AAFB-4549-856D-F42B6BF12881}" v="36" dt="2020-08-14T00:49:54.344"/>
    <p1510:client id="{CBEAE49A-9867-4CEE-9841-05DA175D587D}" v="7" dt="2020-08-13T21:11:43.051"/>
    <p1510:client id="{CE906B14-5919-4D46-9356-3ADE62344FC0}" v="6" dt="2020-08-21T00:33:22.148"/>
    <p1510:client id="{CF3F4471-3955-4DFF-84AC-C60D3AD7F35C}" v="1" dt="2020-08-21T16:05:04.841"/>
    <p1510:client id="{D1964A1E-CEDE-4511-AB1E-8F0D04B0413B}" v="1" dt="2020-08-21T18:05:48.999"/>
    <p1510:client id="{D9515971-F2C9-4CAE-90FE-DCCE596F327B}" v="1" dt="2020-08-13T20:24:12.853"/>
    <p1510:client id="{E08637A7-FEFB-4C12-83EE-0AD5B1DFF754}" v="2" dt="2020-08-14T14:50:08.642"/>
    <p1510:client id="{E1784246-273F-402D-99B6-0A209B9589E2}" v="1" dt="2020-08-14T15:12:34.664"/>
    <p1510:client id="{E29D14EC-8EBE-8483-7C7E-411136DE8B5D}" v="3" dt="2020-08-13T22:49:08.001"/>
    <p1510:client id="{E2F3E84C-6D56-4DFF-A735-8C486D38BDF0}" v="6" dt="2020-08-14T00:10:18.268"/>
    <p1510:client id="{E8A02641-471F-4974-8D34-4C6C073D2DC1}" v="97" dt="2020-08-13T21:26:01.534"/>
    <p1510:client id="{EB6BB916-0A71-4296-BA9B-3C1C926552D5}" v="194" dt="2020-08-20T19:13:43.582"/>
    <p1510:client id="{F575C773-BC0F-4F0A-8981-C8A8AAC72CD9}" v="60" dt="2020-08-20T20:20:08.8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>
    <p:restoredLeft sz="3814" autoAdjust="0"/>
    <p:restoredTop sz="93995" autoAdjust="0"/>
  </p:normalViewPr>
  <p:slideViewPr>
    <p:cSldViewPr snapToGrid="0">
      <p:cViewPr varScale="1">
        <p:scale>
          <a:sx n="103" d="100"/>
          <a:sy n="103" d="100"/>
        </p:scale>
        <p:origin x="16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bara Lindsay" userId="S::blindsay@cde.ca.gov::f58b8608-a674-4040-9f2a-f7fe56db570d" providerId="AD" clId="Web-{ACF19AE6-4F46-4539-8C11-F20F8680681C}"/>
    <pc:docChg chg="modSld">
      <pc:chgData name="Barbara Lindsay" userId="S::blindsay@cde.ca.gov::f58b8608-a674-4040-9f2a-f7fe56db570d" providerId="AD" clId="Web-{ACF19AE6-4F46-4539-8C11-F20F8680681C}" dt="2020-08-13T20:40:10.758" v="66"/>
      <pc:docMkLst>
        <pc:docMk/>
      </pc:docMkLst>
      <pc:sldChg chg="modNotes">
        <pc:chgData name="Barbara Lindsay" userId="S::blindsay@cde.ca.gov::f58b8608-a674-4040-9f2a-f7fe56db570d" providerId="AD" clId="Web-{ACF19AE6-4F46-4539-8C11-F20F8680681C}" dt="2020-08-13T20:39:23.115" v="1"/>
        <pc:sldMkLst>
          <pc:docMk/>
          <pc:sldMk cId="2035654180" sldId="272"/>
        </pc:sldMkLst>
      </pc:sldChg>
      <pc:sldChg chg="modNotes">
        <pc:chgData name="Barbara Lindsay" userId="S::blindsay@cde.ca.gov::f58b8608-a674-4040-9f2a-f7fe56db570d" providerId="AD" clId="Web-{ACF19AE6-4F46-4539-8C11-F20F8680681C}" dt="2020-08-13T20:40:10.758" v="66"/>
        <pc:sldMkLst>
          <pc:docMk/>
          <pc:sldMk cId="2540422703" sldId="277"/>
        </pc:sldMkLst>
      </pc:sldChg>
      <pc:sldChg chg="modNotes">
        <pc:chgData name="Barbara Lindsay" userId="S::blindsay@cde.ca.gov::f58b8608-a674-4040-9f2a-f7fe56db570d" providerId="AD" clId="Web-{ACF19AE6-4F46-4539-8C11-F20F8680681C}" dt="2020-08-13T20:39:46.882" v="17"/>
        <pc:sldMkLst>
          <pc:docMk/>
          <pc:sldMk cId="4265466403" sldId="281"/>
        </pc:sldMkLst>
      </pc:sldChg>
    </pc:docChg>
  </pc:docChgLst>
  <pc:docChgLst>
    <pc:chgData name="Rosanne Pitz" userId="S::rpitz@cde.ca.gov::88625356-a6a5-4632-a3bf-7d29c8f84f38" providerId="AD" clId="Web-{4978049D-0A70-4794-8424-2BD4AB54899E}"/>
    <pc:docChg chg="modSld">
      <pc:chgData name="Rosanne Pitz" userId="S::rpitz@cde.ca.gov::88625356-a6a5-4632-a3bf-7d29c8f84f38" providerId="AD" clId="Web-{4978049D-0A70-4794-8424-2BD4AB54899E}" dt="2020-08-12T04:06:23.882" v="221" actId="20577"/>
      <pc:docMkLst>
        <pc:docMk/>
      </pc:docMkLst>
      <pc:sldChg chg="modSp">
        <pc:chgData name="Rosanne Pitz" userId="S::rpitz@cde.ca.gov::88625356-a6a5-4632-a3bf-7d29c8f84f38" providerId="AD" clId="Web-{4978049D-0A70-4794-8424-2BD4AB54899E}" dt="2020-08-12T04:06:23.882" v="221" actId="20577"/>
        <pc:sldMkLst>
          <pc:docMk/>
          <pc:sldMk cId="4172619765" sldId="274"/>
        </pc:sldMkLst>
        <pc:spChg chg="mod">
          <ac:chgData name="Rosanne Pitz" userId="S::rpitz@cde.ca.gov::88625356-a6a5-4632-a3bf-7d29c8f84f38" providerId="AD" clId="Web-{4978049D-0A70-4794-8424-2BD4AB54899E}" dt="2020-08-12T03:56:37.113" v="14" actId="20577"/>
          <ac:spMkLst>
            <pc:docMk/>
            <pc:sldMk cId="4172619765" sldId="274"/>
            <ac:spMk id="2" creationId="{00000000-0000-0000-0000-000000000000}"/>
          </ac:spMkLst>
        </pc:spChg>
        <pc:spChg chg="mod">
          <ac:chgData name="Rosanne Pitz" userId="S::rpitz@cde.ca.gov::88625356-a6a5-4632-a3bf-7d29c8f84f38" providerId="AD" clId="Web-{4978049D-0A70-4794-8424-2BD4AB54899E}" dt="2020-08-12T04:06:23.882" v="221" actId="20577"/>
          <ac:spMkLst>
            <pc:docMk/>
            <pc:sldMk cId="4172619765" sldId="274"/>
            <ac:spMk id="3" creationId="{00000000-0000-0000-0000-000000000000}"/>
          </ac:spMkLst>
        </pc:spChg>
      </pc:sldChg>
      <pc:sldChg chg="modSp">
        <pc:chgData name="Rosanne Pitz" userId="S::rpitz@cde.ca.gov::88625356-a6a5-4632-a3bf-7d29c8f84f38" providerId="AD" clId="Web-{4978049D-0A70-4794-8424-2BD4AB54899E}" dt="2020-08-12T04:04:50.814" v="213" actId="20577"/>
        <pc:sldMkLst>
          <pc:docMk/>
          <pc:sldMk cId="1235866769" sldId="280"/>
        </pc:sldMkLst>
        <pc:spChg chg="mod">
          <ac:chgData name="Rosanne Pitz" userId="S::rpitz@cde.ca.gov::88625356-a6a5-4632-a3bf-7d29c8f84f38" providerId="AD" clId="Web-{4978049D-0A70-4794-8424-2BD4AB54899E}" dt="2020-08-12T04:03:43.264" v="190" actId="20577"/>
          <ac:spMkLst>
            <pc:docMk/>
            <pc:sldMk cId="1235866769" sldId="280"/>
            <ac:spMk id="2" creationId="{6114CCAB-21FF-4C53-981B-5BD90E6B6A2D}"/>
          </ac:spMkLst>
        </pc:spChg>
        <pc:spChg chg="mod">
          <ac:chgData name="Rosanne Pitz" userId="S::rpitz@cde.ca.gov::88625356-a6a5-4632-a3bf-7d29c8f84f38" providerId="AD" clId="Web-{4978049D-0A70-4794-8424-2BD4AB54899E}" dt="2020-08-12T04:04:50.814" v="213" actId="20577"/>
          <ac:spMkLst>
            <pc:docMk/>
            <pc:sldMk cId="1235866769" sldId="280"/>
            <ac:spMk id="3" creationId="{2BE943A1-2D96-4821-9327-B31F63A09AE2}"/>
          </ac:spMkLst>
        </pc:spChg>
      </pc:sldChg>
    </pc:docChg>
  </pc:docChgLst>
  <pc:docChgLst>
    <pc:chgData name="Virginia Early" userId="42929ea7-4389-4ffc-bd0b-f8133d7ef99f" providerId="ADAL" clId="{F6811A08-16EB-4B7D-9729-3C3695AD2FEA}"/>
    <pc:docChg chg="undo modSld">
      <pc:chgData name="Virginia Early" userId="42929ea7-4389-4ffc-bd0b-f8133d7ef99f" providerId="ADAL" clId="{F6811A08-16EB-4B7D-9729-3C3695AD2FEA}" dt="2020-08-14T16:05:41.472" v="100" actId="113"/>
      <pc:docMkLst>
        <pc:docMk/>
      </pc:docMkLst>
      <pc:sldChg chg="modSp modNotesTx">
        <pc:chgData name="Virginia Early" userId="42929ea7-4389-4ffc-bd0b-f8133d7ef99f" providerId="ADAL" clId="{F6811A08-16EB-4B7D-9729-3C3695AD2FEA}" dt="2020-08-14T16:05:41.472" v="100" actId="113"/>
        <pc:sldMkLst>
          <pc:docMk/>
          <pc:sldMk cId="2035654180" sldId="272"/>
        </pc:sldMkLst>
        <pc:spChg chg="mod">
          <ac:chgData name="Virginia Early" userId="42929ea7-4389-4ffc-bd0b-f8133d7ef99f" providerId="ADAL" clId="{F6811A08-16EB-4B7D-9729-3C3695AD2FEA}" dt="2020-08-13T22:07:34.240" v="51" actId="20577"/>
          <ac:spMkLst>
            <pc:docMk/>
            <pc:sldMk cId="2035654180" sldId="272"/>
            <ac:spMk id="3" creationId="{00000000-0000-0000-0000-000000000000}"/>
          </ac:spMkLst>
        </pc:spChg>
      </pc:sldChg>
      <pc:sldChg chg="modSp">
        <pc:chgData name="Virginia Early" userId="42929ea7-4389-4ffc-bd0b-f8133d7ef99f" providerId="ADAL" clId="{F6811A08-16EB-4B7D-9729-3C3695AD2FEA}" dt="2020-08-13T22:08:30.713" v="79" actId="20577"/>
        <pc:sldMkLst>
          <pc:docMk/>
          <pc:sldMk cId="2381573952" sldId="276"/>
        </pc:sldMkLst>
        <pc:spChg chg="mod">
          <ac:chgData name="Virginia Early" userId="42929ea7-4389-4ffc-bd0b-f8133d7ef99f" providerId="ADAL" clId="{F6811A08-16EB-4B7D-9729-3C3695AD2FEA}" dt="2020-08-13T22:08:30.713" v="79" actId="20577"/>
          <ac:spMkLst>
            <pc:docMk/>
            <pc:sldMk cId="2381573952" sldId="276"/>
            <ac:spMk id="2" creationId="{00000000-0000-0000-0000-000000000000}"/>
          </ac:spMkLst>
        </pc:spChg>
      </pc:sldChg>
      <pc:sldChg chg="modSp">
        <pc:chgData name="Virginia Early" userId="42929ea7-4389-4ffc-bd0b-f8133d7ef99f" providerId="ADAL" clId="{F6811A08-16EB-4B7D-9729-3C3695AD2FEA}" dt="2020-08-14T00:02:24.434" v="81" actId="20577"/>
        <pc:sldMkLst>
          <pc:docMk/>
          <pc:sldMk cId="2788024163" sldId="286"/>
        </pc:sldMkLst>
        <pc:spChg chg="mod">
          <ac:chgData name="Virginia Early" userId="42929ea7-4389-4ffc-bd0b-f8133d7ef99f" providerId="ADAL" clId="{F6811A08-16EB-4B7D-9729-3C3695AD2FEA}" dt="2020-08-14T00:02:24.434" v="81" actId="20577"/>
          <ac:spMkLst>
            <pc:docMk/>
            <pc:sldMk cId="2788024163" sldId="286"/>
            <ac:spMk id="3" creationId="{D1D5CBD9-4042-498A-8579-350304096622}"/>
          </ac:spMkLst>
        </pc:spChg>
      </pc:sldChg>
    </pc:docChg>
  </pc:docChgLst>
  <pc:docChgLst>
    <pc:chgData name="Alana Andrade" userId="S::aandrade@cde.ca.gov::d336b2b8-3478-4328-8ca2-dbdae80dba75" providerId="AD" clId="Web-{7B23C8C6-27B6-39B5-EA83-B3C9D271BCFD}"/>
    <pc:docChg chg="modSld">
      <pc:chgData name="Alana Andrade" userId="S::aandrade@cde.ca.gov::d336b2b8-3478-4328-8ca2-dbdae80dba75" providerId="AD" clId="Web-{7B23C8C6-27B6-39B5-EA83-B3C9D271BCFD}" dt="2020-08-21T15:18:27.926" v="11"/>
      <pc:docMkLst>
        <pc:docMk/>
      </pc:docMkLst>
      <pc:sldChg chg="modNotes">
        <pc:chgData name="Alana Andrade" userId="S::aandrade@cde.ca.gov::d336b2b8-3478-4328-8ca2-dbdae80dba75" providerId="AD" clId="Web-{7B23C8C6-27B6-39B5-EA83-B3C9D271BCFD}" dt="2020-08-21T15:18:27.926" v="11"/>
        <pc:sldMkLst>
          <pc:docMk/>
          <pc:sldMk cId="3414955678" sldId="301"/>
        </pc:sldMkLst>
      </pc:sldChg>
    </pc:docChg>
  </pc:docChgLst>
  <pc:docChgLst>
    <pc:chgData name="Eric Dunk" userId="S::edunk@cde.ca.gov::f740d23c-4660-4899-b5d9-25b5387e26f8" providerId="AD" clId="Web-{1F57A73B-D0F2-4045-9DE2-F886C72BEAB0}"/>
    <pc:docChg chg="modSld">
      <pc:chgData name="Eric Dunk" userId="S::edunk@cde.ca.gov::f740d23c-4660-4899-b5d9-25b5387e26f8" providerId="AD" clId="Web-{1F57A73B-D0F2-4045-9DE2-F886C72BEAB0}" dt="2020-08-12T17:25:10.084" v="15" actId="20577"/>
      <pc:docMkLst>
        <pc:docMk/>
      </pc:docMkLst>
      <pc:sldChg chg="modSp">
        <pc:chgData name="Eric Dunk" userId="S::edunk@cde.ca.gov::f740d23c-4660-4899-b5d9-25b5387e26f8" providerId="AD" clId="Web-{1F57A73B-D0F2-4045-9DE2-F886C72BEAB0}" dt="2020-08-12T17:21:41.307" v="2" actId="20577"/>
        <pc:sldMkLst>
          <pc:docMk/>
          <pc:sldMk cId="2788024163" sldId="286"/>
        </pc:sldMkLst>
        <pc:spChg chg="mod">
          <ac:chgData name="Eric Dunk" userId="S::edunk@cde.ca.gov::f740d23c-4660-4899-b5d9-25b5387e26f8" providerId="AD" clId="Web-{1F57A73B-D0F2-4045-9DE2-F886C72BEAB0}" dt="2020-08-12T17:21:41.307" v="2" actId="20577"/>
          <ac:spMkLst>
            <pc:docMk/>
            <pc:sldMk cId="2788024163" sldId="286"/>
            <ac:spMk id="3" creationId="{D1D5CBD9-4042-498A-8579-350304096622}"/>
          </ac:spMkLst>
        </pc:spChg>
      </pc:sldChg>
      <pc:sldChg chg="modSp">
        <pc:chgData name="Eric Dunk" userId="S::edunk@cde.ca.gov::f740d23c-4660-4899-b5d9-25b5387e26f8" providerId="AD" clId="Web-{1F57A73B-D0F2-4045-9DE2-F886C72BEAB0}" dt="2020-08-12T17:25:10.084" v="15" actId="20577"/>
        <pc:sldMkLst>
          <pc:docMk/>
          <pc:sldMk cId="3628615929" sldId="287"/>
        </pc:sldMkLst>
        <pc:spChg chg="mod">
          <ac:chgData name="Eric Dunk" userId="S::edunk@cde.ca.gov::f740d23c-4660-4899-b5d9-25b5387e26f8" providerId="AD" clId="Web-{1F57A73B-D0F2-4045-9DE2-F886C72BEAB0}" dt="2020-08-12T17:25:10.084" v="15" actId="20577"/>
          <ac:spMkLst>
            <pc:docMk/>
            <pc:sldMk cId="3628615929" sldId="287"/>
            <ac:spMk id="3" creationId="{D1D5CBD9-4042-498A-8579-350304096622}"/>
          </ac:spMkLst>
        </pc:spChg>
      </pc:sldChg>
      <pc:sldChg chg="modSp">
        <pc:chgData name="Eric Dunk" userId="S::edunk@cde.ca.gov::f740d23c-4660-4899-b5d9-25b5387e26f8" providerId="AD" clId="Web-{1F57A73B-D0F2-4045-9DE2-F886C72BEAB0}" dt="2020-08-12T17:22:48.467" v="8" actId="20577"/>
        <pc:sldMkLst>
          <pc:docMk/>
          <pc:sldMk cId="1665830943" sldId="293"/>
        </pc:sldMkLst>
        <pc:spChg chg="mod">
          <ac:chgData name="Eric Dunk" userId="S::edunk@cde.ca.gov::f740d23c-4660-4899-b5d9-25b5387e26f8" providerId="AD" clId="Web-{1F57A73B-D0F2-4045-9DE2-F886C72BEAB0}" dt="2020-08-12T17:22:48.467" v="8" actId="20577"/>
          <ac:spMkLst>
            <pc:docMk/>
            <pc:sldMk cId="1665830943" sldId="293"/>
            <ac:spMk id="3" creationId="{D1D5CBD9-4042-498A-8579-350304096622}"/>
          </ac:spMkLst>
        </pc:spChg>
      </pc:sldChg>
    </pc:docChg>
  </pc:docChgLst>
  <pc:docChgLst>
    <pc:chgData name="Barbara Lindsay" userId="S::blindsay@cde.ca.gov::f58b8608-a674-4040-9f2a-f7fe56db570d" providerId="AD" clId="Web-{2D7BF2CF-0F6B-4FF2-A2EC-91A9503FED58}"/>
    <pc:docChg chg="modSld">
      <pc:chgData name="Barbara Lindsay" userId="S::blindsay@cde.ca.gov::f58b8608-a674-4040-9f2a-f7fe56db570d" providerId="AD" clId="Web-{2D7BF2CF-0F6B-4FF2-A2EC-91A9503FED58}" dt="2020-08-21T00:44:58.021" v="17"/>
      <pc:docMkLst>
        <pc:docMk/>
      </pc:docMkLst>
      <pc:sldChg chg="modNotes">
        <pc:chgData name="Barbara Lindsay" userId="S::blindsay@cde.ca.gov::f58b8608-a674-4040-9f2a-f7fe56db570d" providerId="AD" clId="Web-{2D7BF2CF-0F6B-4FF2-A2EC-91A9503FED58}" dt="2020-08-21T00:44:58.021" v="17"/>
        <pc:sldMkLst>
          <pc:docMk/>
          <pc:sldMk cId="2035654180" sldId="272"/>
        </pc:sldMkLst>
      </pc:sldChg>
    </pc:docChg>
  </pc:docChgLst>
  <pc:docChgLst>
    <pc:chgData name="Rosanne Pitz" userId="S::rpitz@cde.ca.gov::88625356-a6a5-4632-a3bf-7d29c8f84f38" providerId="AD" clId="Web-{B774D7F6-AAFB-4549-856D-F42B6BF12881}"/>
    <pc:docChg chg="modSld">
      <pc:chgData name="Rosanne Pitz" userId="S::rpitz@cde.ca.gov::88625356-a6a5-4632-a3bf-7d29c8f84f38" providerId="AD" clId="Web-{B774D7F6-AAFB-4549-856D-F42B6BF12881}" dt="2020-08-14T00:49:54.344" v="35" actId="1076"/>
      <pc:docMkLst>
        <pc:docMk/>
      </pc:docMkLst>
      <pc:sldChg chg="modSp">
        <pc:chgData name="Rosanne Pitz" userId="S::rpitz@cde.ca.gov::88625356-a6a5-4632-a3bf-7d29c8f84f38" providerId="AD" clId="Web-{B774D7F6-AAFB-4549-856D-F42B6BF12881}" dt="2020-08-14T00:49:54.344" v="35" actId="1076"/>
        <pc:sldMkLst>
          <pc:docMk/>
          <pc:sldMk cId="1958416261" sldId="300"/>
        </pc:sldMkLst>
        <pc:spChg chg="mod">
          <ac:chgData name="Rosanne Pitz" userId="S::rpitz@cde.ca.gov::88625356-a6a5-4632-a3bf-7d29c8f84f38" providerId="AD" clId="Web-{B774D7F6-AAFB-4549-856D-F42B6BF12881}" dt="2020-08-14T00:49:37.531" v="32" actId="1076"/>
          <ac:spMkLst>
            <pc:docMk/>
            <pc:sldMk cId="1958416261" sldId="300"/>
            <ac:spMk id="2" creationId="{B6994D6B-03BA-4E2E-A855-33EA7FABB901}"/>
          </ac:spMkLst>
        </pc:spChg>
        <pc:spChg chg="mod">
          <ac:chgData name="Rosanne Pitz" userId="S::rpitz@cde.ca.gov::88625356-a6a5-4632-a3bf-7d29c8f84f38" providerId="AD" clId="Web-{B774D7F6-AAFB-4549-856D-F42B6BF12881}" dt="2020-08-14T00:49:54.344" v="35" actId="1076"/>
          <ac:spMkLst>
            <pc:docMk/>
            <pc:sldMk cId="1958416261" sldId="300"/>
            <ac:spMk id="5" creationId="{025FA809-66DA-41DD-915E-E73864703724}"/>
          </ac:spMkLst>
        </pc:spChg>
        <pc:picChg chg="mod">
          <ac:chgData name="Rosanne Pitz" userId="S::rpitz@cde.ca.gov::88625356-a6a5-4632-a3bf-7d29c8f84f38" providerId="AD" clId="Web-{B774D7F6-AAFB-4549-856D-F42B6BF12881}" dt="2020-08-14T00:49:39.781" v="33" actId="1076"/>
          <ac:picMkLst>
            <pc:docMk/>
            <pc:sldMk cId="1958416261" sldId="300"/>
            <ac:picMk id="3" creationId="{98687012-F118-46A1-881E-D9C0595705DC}"/>
          </ac:picMkLst>
        </pc:picChg>
      </pc:sldChg>
    </pc:docChg>
  </pc:docChgLst>
  <pc:docChgLst>
    <pc:chgData name="Barbara Lindsay" userId="S::blindsay@cde.ca.gov::f58b8608-a674-4040-9f2a-f7fe56db570d" providerId="AD" clId="Web-{5CC61B4E-CC7D-444C-B104-8D764CE63D56}"/>
    <pc:docChg chg="addSld modSld sldOrd">
      <pc:chgData name="Barbara Lindsay" userId="S::blindsay@cde.ca.gov::f58b8608-a674-4040-9f2a-f7fe56db570d" providerId="AD" clId="Web-{5CC61B4E-CC7D-444C-B104-8D764CE63D56}" dt="2020-08-11T20:26:39.873" v="330" actId="20577"/>
      <pc:docMkLst>
        <pc:docMk/>
      </pc:docMkLst>
      <pc:sldChg chg="modNotes">
        <pc:chgData name="Barbara Lindsay" userId="S::blindsay@cde.ca.gov::f58b8608-a674-4040-9f2a-f7fe56db570d" providerId="AD" clId="Web-{5CC61B4E-CC7D-444C-B104-8D764CE63D56}" dt="2020-08-11T20:23:11.971" v="147"/>
        <pc:sldMkLst>
          <pc:docMk/>
          <pc:sldMk cId="1918852872" sldId="279"/>
        </pc:sldMkLst>
      </pc:sldChg>
      <pc:sldChg chg="modSp modNotes">
        <pc:chgData name="Barbara Lindsay" userId="S::blindsay@cde.ca.gov::f58b8608-a674-4040-9f2a-f7fe56db570d" providerId="AD" clId="Web-{5CC61B4E-CC7D-444C-B104-8D764CE63D56}" dt="2020-08-11T20:26:14.091" v="310"/>
        <pc:sldMkLst>
          <pc:docMk/>
          <pc:sldMk cId="2442815664" sldId="283"/>
        </pc:sldMkLst>
        <pc:spChg chg="mod">
          <ac:chgData name="Barbara Lindsay" userId="S::blindsay@cde.ca.gov::f58b8608-a674-4040-9f2a-f7fe56db570d" providerId="AD" clId="Web-{5CC61B4E-CC7D-444C-B104-8D764CE63D56}" dt="2020-08-11T20:22:03.905" v="98" actId="20577"/>
          <ac:spMkLst>
            <pc:docMk/>
            <pc:sldMk cId="2442815664" sldId="283"/>
            <ac:spMk id="3" creationId="{25732C5C-BC1C-4C34-8FB0-1C492E9E7A56}"/>
          </ac:spMkLst>
        </pc:spChg>
      </pc:sldChg>
      <pc:sldChg chg="modSp new ord">
        <pc:chgData name="Barbara Lindsay" userId="S::blindsay@cde.ca.gov::f58b8608-a674-4040-9f2a-f7fe56db570d" providerId="AD" clId="Web-{5CC61B4E-CC7D-444C-B104-8D764CE63D56}" dt="2020-08-11T20:26:39.873" v="330" actId="20577"/>
        <pc:sldMkLst>
          <pc:docMk/>
          <pc:sldMk cId="2665853362" sldId="284"/>
        </pc:sldMkLst>
        <pc:spChg chg="mod">
          <ac:chgData name="Barbara Lindsay" userId="S::blindsay@cde.ca.gov::f58b8608-a674-4040-9f2a-f7fe56db570d" providerId="AD" clId="Web-{5CC61B4E-CC7D-444C-B104-8D764CE63D56}" dt="2020-08-11T20:26:39.873" v="330" actId="20577"/>
          <ac:spMkLst>
            <pc:docMk/>
            <pc:sldMk cId="2665853362" sldId="284"/>
            <ac:spMk id="2" creationId="{CCAC68ED-2A3E-4597-BE31-58EA4B2AFCC7}"/>
          </ac:spMkLst>
        </pc:spChg>
      </pc:sldChg>
    </pc:docChg>
  </pc:docChgLst>
  <pc:docChgLst>
    <pc:chgData name="Barbara Lindsay" userId="S::blindsay@cde.ca.gov::f58b8608-a674-4040-9f2a-f7fe56db570d" providerId="AD" clId="Web-{BC03ECE8-C8A2-4BB2-ABC4-506680560538}"/>
    <pc:docChg chg="modSld">
      <pc:chgData name="Barbara Lindsay" userId="S::blindsay@cde.ca.gov::f58b8608-a674-4040-9f2a-f7fe56db570d" providerId="AD" clId="Web-{BC03ECE8-C8A2-4BB2-ABC4-506680560538}" dt="2020-08-11T23:01:20.720" v="301"/>
      <pc:docMkLst>
        <pc:docMk/>
      </pc:docMkLst>
      <pc:sldChg chg="modNotes">
        <pc:chgData name="Barbara Lindsay" userId="S::blindsay@cde.ca.gov::f58b8608-a674-4040-9f2a-f7fe56db570d" providerId="AD" clId="Web-{BC03ECE8-C8A2-4BB2-ABC4-506680560538}" dt="2020-08-11T23:01:20.720" v="301"/>
        <pc:sldMkLst>
          <pc:docMk/>
          <pc:sldMk cId="2035654180" sldId="272"/>
        </pc:sldMkLst>
      </pc:sldChg>
    </pc:docChg>
  </pc:docChgLst>
  <pc:docChgLst>
    <pc:chgData name="Barbara Lindsay" userId="S::blindsay@cde.ca.gov::f58b8608-a674-4040-9f2a-f7fe56db570d" providerId="AD" clId="Web-{5404D2B2-D3AB-4A9B-9482-D40013097BCC}"/>
    <pc:docChg chg="modSld">
      <pc:chgData name="Barbara Lindsay" userId="S::blindsay@cde.ca.gov::f58b8608-a674-4040-9f2a-f7fe56db570d" providerId="AD" clId="Web-{5404D2B2-D3AB-4A9B-9482-D40013097BCC}" dt="2020-08-11T22:35:23.211" v="119" actId="20577"/>
      <pc:docMkLst>
        <pc:docMk/>
      </pc:docMkLst>
      <pc:sldChg chg="modSp modNotes">
        <pc:chgData name="Barbara Lindsay" userId="S::blindsay@cde.ca.gov::f58b8608-a674-4040-9f2a-f7fe56db570d" providerId="AD" clId="Web-{5404D2B2-D3AB-4A9B-9482-D40013097BCC}" dt="2020-08-11T22:35:23.211" v="119" actId="20577"/>
        <pc:sldMkLst>
          <pc:docMk/>
          <pc:sldMk cId="1918852872" sldId="279"/>
        </pc:sldMkLst>
        <pc:spChg chg="mod">
          <ac:chgData name="Barbara Lindsay" userId="S::blindsay@cde.ca.gov::f58b8608-a674-4040-9f2a-f7fe56db570d" providerId="AD" clId="Web-{5404D2B2-D3AB-4A9B-9482-D40013097BCC}" dt="2020-08-11T22:35:23.211" v="119" actId="20577"/>
          <ac:spMkLst>
            <pc:docMk/>
            <pc:sldMk cId="1918852872" sldId="279"/>
            <ac:spMk id="3" creationId="{43C38A1B-9835-4F2B-9976-D3B865F3A103}"/>
          </ac:spMkLst>
        </pc:spChg>
      </pc:sldChg>
      <pc:sldChg chg="modNotes">
        <pc:chgData name="Barbara Lindsay" userId="S::blindsay@cde.ca.gov::f58b8608-a674-4040-9f2a-f7fe56db570d" providerId="AD" clId="Web-{5404D2B2-D3AB-4A9B-9482-D40013097BCC}" dt="2020-08-11T22:34:43.101" v="105"/>
        <pc:sldMkLst>
          <pc:docMk/>
          <pc:sldMk cId="3158593661" sldId="282"/>
        </pc:sldMkLst>
      </pc:sldChg>
    </pc:docChg>
  </pc:docChgLst>
  <pc:docChgLst>
    <pc:chgData name="Barbara Lindsay" userId="S::blindsay@cde.ca.gov::f58b8608-a674-4040-9f2a-f7fe56db570d" providerId="AD" clId="Web-{4A0981AD-8F83-48E9-A308-FCAF7488F41E}"/>
    <pc:docChg chg="modSld">
      <pc:chgData name="Barbara Lindsay" userId="S::blindsay@cde.ca.gov::f58b8608-a674-4040-9f2a-f7fe56db570d" providerId="AD" clId="Web-{4A0981AD-8F83-48E9-A308-FCAF7488F41E}" dt="2020-08-14T01:05:04.065" v="27" actId="20577"/>
      <pc:docMkLst>
        <pc:docMk/>
      </pc:docMkLst>
      <pc:sldChg chg="modSp">
        <pc:chgData name="Barbara Lindsay" userId="S::blindsay@cde.ca.gov::f58b8608-a674-4040-9f2a-f7fe56db570d" providerId="AD" clId="Web-{4A0981AD-8F83-48E9-A308-FCAF7488F41E}" dt="2020-08-14T01:05:04.065" v="27" actId="20577"/>
        <pc:sldMkLst>
          <pc:docMk/>
          <pc:sldMk cId="3414955678" sldId="301"/>
        </pc:sldMkLst>
        <pc:spChg chg="mod">
          <ac:chgData name="Barbara Lindsay" userId="S::blindsay@cde.ca.gov::f58b8608-a674-4040-9f2a-f7fe56db570d" providerId="AD" clId="Web-{4A0981AD-8F83-48E9-A308-FCAF7488F41E}" dt="2020-08-14T01:05:04.065" v="27" actId="20577"/>
          <ac:spMkLst>
            <pc:docMk/>
            <pc:sldMk cId="3414955678" sldId="301"/>
            <ac:spMk id="2" creationId="{624E1C5D-04A8-41E2-87B9-514473F6A44B}"/>
          </ac:spMkLst>
        </pc:spChg>
      </pc:sldChg>
    </pc:docChg>
  </pc:docChgLst>
  <pc:docChgLst>
    <pc:chgData name="Alana Andrade" userId="S::aandrade@cde.ca.gov::d336b2b8-3478-4328-8ca2-dbdae80dba75" providerId="AD" clId="Web-{80871996-BB3D-4FF7-89F4-9ADD0897E49C}"/>
    <pc:docChg chg="modSld">
      <pc:chgData name="Alana Andrade" userId="S::aandrade@cde.ca.gov::d336b2b8-3478-4328-8ca2-dbdae80dba75" providerId="AD" clId="Web-{80871996-BB3D-4FF7-89F4-9ADD0897E49C}" dt="2020-08-14T15:45:44.229" v="542"/>
      <pc:docMkLst>
        <pc:docMk/>
      </pc:docMkLst>
      <pc:sldChg chg="modNotes">
        <pc:chgData name="Alana Andrade" userId="S::aandrade@cde.ca.gov::d336b2b8-3478-4328-8ca2-dbdae80dba75" providerId="AD" clId="Web-{80871996-BB3D-4FF7-89F4-9ADD0897E49C}" dt="2020-08-14T15:45:44.229" v="542"/>
        <pc:sldMkLst>
          <pc:docMk/>
          <pc:sldMk cId="3158593661" sldId="282"/>
        </pc:sldMkLst>
      </pc:sldChg>
    </pc:docChg>
  </pc:docChgLst>
  <pc:docChgLst>
    <pc:chgData name="Barbara Lindsay" userId="S::blindsay@cde.ca.gov::f58b8608-a674-4040-9f2a-f7fe56db570d" providerId="AD" clId="Web-{96EEAD6A-6BB3-4015-8FC3-0CAAE1F21B49}"/>
    <pc:docChg chg="addSld delSld modSld sldOrd">
      <pc:chgData name="Barbara Lindsay" userId="S::blindsay@cde.ca.gov::f58b8608-a674-4040-9f2a-f7fe56db570d" providerId="AD" clId="Web-{96EEAD6A-6BB3-4015-8FC3-0CAAE1F21B49}" dt="2020-08-11T23:39:59.115" v="674" actId="20577"/>
      <pc:docMkLst>
        <pc:docMk/>
      </pc:docMkLst>
      <pc:sldChg chg="ord">
        <pc:chgData name="Barbara Lindsay" userId="S::blindsay@cde.ca.gov::f58b8608-a674-4040-9f2a-f7fe56db570d" providerId="AD" clId="Web-{96EEAD6A-6BB3-4015-8FC3-0CAAE1F21B49}" dt="2020-08-11T23:32:28.791" v="385"/>
        <pc:sldMkLst>
          <pc:docMk/>
          <pc:sldMk cId="1918852872" sldId="279"/>
        </pc:sldMkLst>
      </pc:sldChg>
      <pc:sldChg chg="modNotes">
        <pc:chgData name="Barbara Lindsay" userId="S::blindsay@cde.ca.gov::f58b8608-a674-4040-9f2a-f7fe56db570d" providerId="AD" clId="Web-{96EEAD6A-6BB3-4015-8FC3-0CAAE1F21B49}" dt="2020-08-11T23:36:33.009" v="575"/>
        <pc:sldMkLst>
          <pc:docMk/>
          <pc:sldMk cId="1235866769" sldId="280"/>
        </pc:sldMkLst>
      </pc:sldChg>
      <pc:sldChg chg="modNotes">
        <pc:chgData name="Barbara Lindsay" userId="S::blindsay@cde.ca.gov::f58b8608-a674-4040-9f2a-f7fe56db570d" providerId="AD" clId="Web-{96EEAD6A-6BB3-4015-8FC3-0CAAE1F21B49}" dt="2020-08-11T23:35:54.522" v="569"/>
        <pc:sldMkLst>
          <pc:docMk/>
          <pc:sldMk cId="4265466403" sldId="281"/>
        </pc:sldMkLst>
      </pc:sldChg>
      <pc:sldChg chg="ord">
        <pc:chgData name="Barbara Lindsay" userId="S::blindsay@cde.ca.gov::f58b8608-a674-4040-9f2a-f7fe56db570d" providerId="AD" clId="Web-{96EEAD6A-6BB3-4015-8FC3-0CAAE1F21B49}" dt="2020-08-11T23:32:31.479" v="386"/>
        <pc:sldMkLst>
          <pc:docMk/>
          <pc:sldMk cId="3158593661" sldId="282"/>
        </pc:sldMkLst>
      </pc:sldChg>
      <pc:sldChg chg="modSp modNotes">
        <pc:chgData name="Barbara Lindsay" userId="S::blindsay@cde.ca.gov::f58b8608-a674-4040-9f2a-f7fe56db570d" providerId="AD" clId="Web-{96EEAD6A-6BB3-4015-8FC3-0CAAE1F21B49}" dt="2020-08-11T23:33:21.795" v="390"/>
        <pc:sldMkLst>
          <pc:docMk/>
          <pc:sldMk cId="2442815664" sldId="283"/>
        </pc:sldMkLst>
        <pc:spChg chg="mod">
          <ac:chgData name="Barbara Lindsay" userId="S::blindsay@cde.ca.gov::f58b8608-a674-4040-9f2a-f7fe56db570d" providerId="AD" clId="Web-{96EEAD6A-6BB3-4015-8FC3-0CAAE1F21B49}" dt="2020-08-11T23:33:14.935" v="389" actId="20577"/>
          <ac:spMkLst>
            <pc:docMk/>
            <pc:sldMk cId="2442815664" sldId="283"/>
            <ac:spMk id="3" creationId="{25732C5C-BC1C-4C34-8FB0-1C492E9E7A56}"/>
          </ac:spMkLst>
        </pc:spChg>
      </pc:sldChg>
      <pc:sldChg chg="del ord modNotes">
        <pc:chgData name="Barbara Lindsay" userId="S::blindsay@cde.ca.gov::f58b8608-a674-4040-9f2a-f7fe56db570d" providerId="AD" clId="Web-{96EEAD6A-6BB3-4015-8FC3-0CAAE1F21B49}" dt="2020-08-11T23:37:40.404" v="578"/>
        <pc:sldMkLst>
          <pc:docMk/>
          <pc:sldMk cId="2665853362" sldId="284"/>
        </pc:sldMkLst>
      </pc:sldChg>
      <pc:sldChg chg="del ord">
        <pc:chgData name="Barbara Lindsay" userId="S::blindsay@cde.ca.gov::f58b8608-a674-4040-9f2a-f7fe56db570d" providerId="AD" clId="Web-{96EEAD6A-6BB3-4015-8FC3-0CAAE1F21B49}" dt="2020-08-11T23:36:18.868" v="570"/>
        <pc:sldMkLst>
          <pc:docMk/>
          <pc:sldMk cId="3870148685" sldId="285"/>
        </pc:sldMkLst>
      </pc:sldChg>
      <pc:sldChg chg="modSp new ord modNotes">
        <pc:chgData name="Barbara Lindsay" userId="S::blindsay@cde.ca.gov::f58b8608-a674-4040-9f2a-f7fe56db570d" providerId="AD" clId="Web-{96EEAD6A-6BB3-4015-8FC3-0CAAE1F21B49}" dt="2020-08-11T23:39:59.115" v="674" actId="20577"/>
        <pc:sldMkLst>
          <pc:docMk/>
          <pc:sldMk cId="4132401136" sldId="292"/>
        </pc:sldMkLst>
        <pc:spChg chg="mod">
          <ac:chgData name="Barbara Lindsay" userId="S::blindsay@cde.ca.gov::f58b8608-a674-4040-9f2a-f7fe56db570d" providerId="AD" clId="Web-{96EEAD6A-6BB3-4015-8FC3-0CAAE1F21B49}" dt="2020-08-11T23:38:10.343" v="595" actId="20577"/>
          <ac:spMkLst>
            <pc:docMk/>
            <pc:sldMk cId="4132401136" sldId="292"/>
            <ac:spMk id="2" creationId="{F49C20B9-2746-42CD-B3EB-37FF27176CEB}"/>
          </ac:spMkLst>
        </pc:spChg>
        <pc:spChg chg="mod">
          <ac:chgData name="Barbara Lindsay" userId="S::blindsay@cde.ca.gov::f58b8608-a674-4040-9f2a-f7fe56db570d" providerId="AD" clId="Web-{96EEAD6A-6BB3-4015-8FC3-0CAAE1F21B49}" dt="2020-08-11T23:39:59.115" v="674" actId="20577"/>
          <ac:spMkLst>
            <pc:docMk/>
            <pc:sldMk cId="4132401136" sldId="292"/>
            <ac:spMk id="3" creationId="{CBA27012-9EC1-45C2-8A4A-6E66BF7102A1}"/>
          </ac:spMkLst>
        </pc:spChg>
      </pc:sldChg>
    </pc:docChg>
  </pc:docChgLst>
  <pc:docChgLst>
    <pc:chgData name="Barbara Lindsay" userId="S::blindsay@cde.ca.gov::f58b8608-a674-4040-9f2a-f7fe56db570d" providerId="AD" clId="Web-{2E1A14CD-4F24-4A04-B051-A74A6C336717}"/>
    <pc:docChg chg="modSld">
      <pc:chgData name="Barbara Lindsay" userId="S::blindsay@cde.ca.gov::f58b8608-a674-4040-9f2a-f7fe56db570d" providerId="AD" clId="Web-{2E1A14CD-4F24-4A04-B051-A74A6C336717}" dt="2020-08-20T18:27:31.969" v="680"/>
      <pc:docMkLst>
        <pc:docMk/>
      </pc:docMkLst>
      <pc:sldChg chg="modNotes">
        <pc:chgData name="Barbara Lindsay" userId="S::blindsay@cde.ca.gov::f58b8608-a674-4040-9f2a-f7fe56db570d" providerId="AD" clId="Web-{2E1A14CD-4F24-4A04-B051-A74A6C336717}" dt="2020-08-20T18:27:31.969" v="680"/>
        <pc:sldMkLst>
          <pc:docMk/>
          <pc:sldMk cId="2825964077" sldId="271"/>
        </pc:sldMkLst>
      </pc:sldChg>
      <pc:sldChg chg="modSp modNotes">
        <pc:chgData name="Barbara Lindsay" userId="S::blindsay@cde.ca.gov::f58b8608-a674-4040-9f2a-f7fe56db570d" providerId="AD" clId="Web-{2E1A14CD-4F24-4A04-B051-A74A6C336717}" dt="2020-08-20T18:26:46.592" v="677" actId="14100"/>
        <pc:sldMkLst>
          <pc:docMk/>
          <pc:sldMk cId="4265466403" sldId="281"/>
        </pc:sldMkLst>
        <pc:spChg chg="mod">
          <ac:chgData name="Barbara Lindsay" userId="S::blindsay@cde.ca.gov::f58b8608-a674-4040-9f2a-f7fe56db570d" providerId="AD" clId="Web-{2E1A14CD-4F24-4A04-B051-A74A6C336717}" dt="2020-08-20T18:26:46.592" v="677" actId="14100"/>
          <ac:spMkLst>
            <pc:docMk/>
            <pc:sldMk cId="4265466403" sldId="281"/>
            <ac:spMk id="3" creationId="{D807C17F-F70E-49A8-8CD7-79DBF9DCE759}"/>
          </ac:spMkLst>
        </pc:spChg>
      </pc:sldChg>
      <pc:sldChg chg="modSp modNotes">
        <pc:chgData name="Barbara Lindsay" userId="S::blindsay@cde.ca.gov::f58b8608-a674-4040-9f2a-f7fe56db570d" providerId="AD" clId="Web-{2E1A14CD-4F24-4A04-B051-A74A6C336717}" dt="2020-08-20T18:22:00.029" v="454" actId="20577"/>
        <pc:sldMkLst>
          <pc:docMk/>
          <pc:sldMk cId="2442815664" sldId="283"/>
        </pc:sldMkLst>
        <pc:spChg chg="mod">
          <ac:chgData name="Barbara Lindsay" userId="S::blindsay@cde.ca.gov::f58b8608-a674-4040-9f2a-f7fe56db570d" providerId="AD" clId="Web-{2E1A14CD-4F24-4A04-B051-A74A6C336717}" dt="2020-08-20T18:22:00.029" v="454" actId="20577"/>
          <ac:spMkLst>
            <pc:docMk/>
            <pc:sldMk cId="2442815664" sldId="283"/>
            <ac:spMk id="3" creationId="{25732C5C-BC1C-4C34-8FB0-1C492E9E7A56}"/>
          </ac:spMkLst>
        </pc:spChg>
      </pc:sldChg>
      <pc:sldChg chg="modSp">
        <pc:chgData name="Barbara Lindsay" userId="S::blindsay@cde.ca.gov::f58b8608-a674-4040-9f2a-f7fe56db570d" providerId="AD" clId="Web-{2E1A14CD-4F24-4A04-B051-A74A6C336717}" dt="2020-08-20T18:27:03.358" v="678" actId="20577"/>
        <pc:sldMkLst>
          <pc:docMk/>
          <pc:sldMk cId="476785721" sldId="304"/>
        </pc:sldMkLst>
        <pc:spChg chg="mod">
          <ac:chgData name="Barbara Lindsay" userId="S::blindsay@cde.ca.gov::f58b8608-a674-4040-9f2a-f7fe56db570d" providerId="AD" clId="Web-{2E1A14CD-4F24-4A04-B051-A74A6C336717}" dt="2020-08-20T18:27:03.358" v="678" actId="20577"/>
          <ac:spMkLst>
            <pc:docMk/>
            <pc:sldMk cId="476785721" sldId="304"/>
            <ac:spMk id="2" creationId="{00000000-0000-0000-0000-000000000000}"/>
          </ac:spMkLst>
        </pc:spChg>
      </pc:sldChg>
      <pc:sldChg chg="modNotes">
        <pc:chgData name="Barbara Lindsay" userId="S::blindsay@cde.ca.gov::f58b8608-a674-4040-9f2a-f7fe56db570d" providerId="AD" clId="Web-{2E1A14CD-4F24-4A04-B051-A74A6C336717}" dt="2020-08-20T18:27:15.328" v="679"/>
        <pc:sldMkLst>
          <pc:docMk/>
          <pc:sldMk cId="2896988403" sldId="305"/>
        </pc:sldMkLst>
      </pc:sldChg>
    </pc:docChg>
  </pc:docChgLst>
  <pc:docChgLst>
    <pc:chgData name="Stephen Propheter" userId="S::spropheter@cde.ca.gov::11fb58e5-2f2b-4a13-b081-018d2675a5df" providerId="AD" clId="Web-{E1784246-273F-402D-99B6-0A209B9589E2}"/>
    <pc:docChg chg="modSld">
      <pc:chgData name="Stephen Propheter" userId="S::spropheter@cde.ca.gov::11fb58e5-2f2b-4a13-b081-018d2675a5df" providerId="AD" clId="Web-{E1784246-273F-402D-99B6-0A209B9589E2}" dt="2020-08-14T15:12:34.164" v="734"/>
      <pc:docMkLst>
        <pc:docMk/>
      </pc:docMkLst>
      <pc:sldChg chg="modNotes">
        <pc:chgData name="Stephen Propheter" userId="S::spropheter@cde.ca.gov::11fb58e5-2f2b-4a13-b081-018d2675a5df" providerId="AD" clId="Web-{E1784246-273F-402D-99B6-0A209B9589E2}" dt="2020-08-14T14:57:16.123" v="92"/>
        <pc:sldMkLst>
          <pc:docMk/>
          <pc:sldMk cId="2825964077" sldId="271"/>
        </pc:sldMkLst>
      </pc:sldChg>
      <pc:sldChg chg="modNotes">
        <pc:chgData name="Stephen Propheter" userId="S::spropheter@cde.ca.gov::11fb58e5-2f2b-4a13-b081-018d2675a5df" providerId="AD" clId="Web-{E1784246-273F-402D-99B6-0A209B9589E2}" dt="2020-08-14T15:09:21.168" v="450"/>
        <pc:sldMkLst>
          <pc:docMk/>
          <pc:sldMk cId="2381573952" sldId="276"/>
        </pc:sldMkLst>
      </pc:sldChg>
      <pc:sldChg chg="modNotes">
        <pc:chgData name="Stephen Propheter" userId="S::spropheter@cde.ca.gov::11fb58e5-2f2b-4a13-b081-018d2675a5df" providerId="AD" clId="Web-{E1784246-273F-402D-99B6-0A209B9589E2}" dt="2020-08-14T15:12:34.164" v="734"/>
        <pc:sldMkLst>
          <pc:docMk/>
          <pc:sldMk cId="2896988403" sldId="305"/>
        </pc:sldMkLst>
      </pc:sldChg>
    </pc:docChg>
  </pc:docChgLst>
  <pc:docChgLst>
    <pc:chgData name="Barbara Lindsay" userId="S::blindsay@cde.ca.gov::f58b8608-a674-4040-9f2a-f7fe56db570d" providerId="AD" clId="Web-{249BF8EF-CB83-4863-9242-280C33197EC5}"/>
    <pc:docChg chg="modSld">
      <pc:chgData name="Barbara Lindsay" userId="S::blindsay@cde.ca.gov::f58b8608-a674-4040-9f2a-f7fe56db570d" providerId="AD" clId="Web-{249BF8EF-CB83-4863-9242-280C33197EC5}" dt="2020-08-13T19:01:40.656" v="3" actId="20577"/>
      <pc:docMkLst>
        <pc:docMk/>
      </pc:docMkLst>
      <pc:sldChg chg="modSp">
        <pc:chgData name="Barbara Lindsay" userId="S::blindsay@cde.ca.gov::f58b8608-a674-4040-9f2a-f7fe56db570d" providerId="AD" clId="Web-{249BF8EF-CB83-4863-9242-280C33197EC5}" dt="2020-08-13T19:01:40.656" v="3" actId="20577"/>
        <pc:sldMkLst>
          <pc:docMk/>
          <pc:sldMk cId="568583634" sldId="291"/>
        </pc:sldMkLst>
        <pc:spChg chg="mod">
          <ac:chgData name="Barbara Lindsay" userId="S::blindsay@cde.ca.gov::f58b8608-a674-4040-9f2a-f7fe56db570d" providerId="AD" clId="Web-{249BF8EF-CB83-4863-9242-280C33197EC5}" dt="2020-08-13T19:01:40.656" v="3" actId="20577"/>
          <ac:spMkLst>
            <pc:docMk/>
            <pc:sldMk cId="568583634" sldId="291"/>
            <ac:spMk id="2" creationId="{DA1124BF-A39D-4132-9BB9-74BC1D8B2F88}"/>
          </ac:spMkLst>
        </pc:spChg>
      </pc:sldChg>
      <pc:sldChg chg="modSp">
        <pc:chgData name="Barbara Lindsay" userId="S::blindsay@cde.ca.gov::f58b8608-a674-4040-9f2a-f7fe56db570d" providerId="AD" clId="Web-{249BF8EF-CB83-4863-9242-280C33197EC5}" dt="2020-08-13T19:01:29.983" v="1" actId="20577"/>
        <pc:sldMkLst>
          <pc:docMk/>
          <pc:sldMk cId="2879948138" sldId="295"/>
        </pc:sldMkLst>
        <pc:spChg chg="mod">
          <ac:chgData name="Barbara Lindsay" userId="S::blindsay@cde.ca.gov::f58b8608-a674-4040-9f2a-f7fe56db570d" providerId="AD" clId="Web-{249BF8EF-CB83-4863-9242-280C33197EC5}" dt="2020-08-13T19:01:29.983" v="1" actId="20577"/>
          <ac:spMkLst>
            <pc:docMk/>
            <pc:sldMk cId="2879948138" sldId="295"/>
            <ac:spMk id="2" creationId="{DA1124BF-A39D-4132-9BB9-74BC1D8B2F88}"/>
          </ac:spMkLst>
        </pc:spChg>
      </pc:sldChg>
    </pc:docChg>
  </pc:docChgLst>
  <pc:docChgLst>
    <pc:chgData name="Barbara Lindsay" userId="S::blindsay@cde.ca.gov::f58b8608-a674-4040-9f2a-f7fe56db570d" providerId="AD" clId="Web-{65A467A9-C652-407B-8E78-DE66955961E9}"/>
    <pc:docChg chg="modSld">
      <pc:chgData name="Barbara Lindsay" userId="S::blindsay@cde.ca.gov::f58b8608-a674-4040-9f2a-f7fe56db570d" providerId="AD" clId="Web-{65A467A9-C652-407B-8E78-DE66955961E9}" dt="2020-08-21T15:33:13.007" v="14"/>
      <pc:docMkLst>
        <pc:docMk/>
      </pc:docMkLst>
      <pc:sldChg chg="modNotes">
        <pc:chgData name="Barbara Lindsay" userId="S::blindsay@cde.ca.gov::f58b8608-a674-4040-9f2a-f7fe56db570d" providerId="AD" clId="Web-{65A467A9-C652-407B-8E78-DE66955961E9}" dt="2020-08-21T15:33:13.007" v="14"/>
        <pc:sldMkLst>
          <pc:docMk/>
          <pc:sldMk cId="2442815664" sldId="283"/>
        </pc:sldMkLst>
      </pc:sldChg>
    </pc:docChg>
  </pc:docChgLst>
  <pc:docChgLst>
    <pc:chgData name="Barbara Lindsay" userId="S::blindsay@cde.ca.gov::f58b8608-a674-4040-9f2a-f7fe56db570d" providerId="AD" clId="Web-{858FA65D-BCB6-4F91-823E-433300D507E4}"/>
    <pc:docChg chg="delSld modSld">
      <pc:chgData name="Barbara Lindsay" userId="S::blindsay@cde.ca.gov::f58b8608-a674-4040-9f2a-f7fe56db570d" providerId="AD" clId="Web-{858FA65D-BCB6-4F91-823E-433300D507E4}" dt="2020-08-20T14:56:03.624" v="13"/>
      <pc:docMkLst>
        <pc:docMk/>
      </pc:docMkLst>
      <pc:sldChg chg="del">
        <pc:chgData name="Barbara Lindsay" userId="S::blindsay@cde.ca.gov::f58b8608-a674-4040-9f2a-f7fe56db570d" providerId="AD" clId="Web-{858FA65D-BCB6-4F91-823E-433300D507E4}" dt="2020-08-20T14:54:51.995" v="1"/>
        <pc:sldMkLst>
          <pc:docMk/>
          <pc:sldMk cId="1918852872" sldId="279"/>
        </pc:sldMkLst>
      </pc:sldChg>
      <pc:sldChg chg="modSp">
        <pc:chgData name="Barbara Lindsay" userId="S::blindsay@cde.ca.gov::f58b8608-a674-4040-9f2a-f7fe56db570d" providerId="AD" clId="Web-{858FA65D-BCB6-4F91-823E-433300D507E4}" dt="2020-08-20T14:54:21.743" v="0" actId="20577"/>
        <pc:sldMkLst>
          <pc:docMk/>
          <pc:sldMk cId="4265466403" sldId="281"/>
        </pc:sldMkLst>
        <pc:spChg chg="mod">
          <ac:chgData name="Barbara Lindsay" userId="S::blindsay@cde.ca.gov::f58b8608-a674-4040-9f2a-f7fe56db570d" providerId="AD" clId="Web-{858FA65D-BCB6-4F91-823E-433300D507E4}" dt="2020-08-20T14:54:21.743" v="0" actId="20577"/>
          <ac:spMkLst>
            <pc:docMk/>
            <pc:sldMk cId="4265466403" sldId="281"/>
            <ac:spMk id="3" creationId="{D807C17F-F70E-49A8-8CD7-79DBF9DCE759}"/>
          </ac:spMkLst>
        </pc:spChg>
      </pc:sldChg>
      <pc:sldChg chg="del">
        <pc:chgData name="Barbara Lindsay" userId="S::blindsay@cde.ca.gov::f58b8608-a674-4040-9f2a-f7fe56db570d" providerId="AD" clId="Web-{858FA65D-BCB6-4F91-823E-433300D507E4}" dt="2020-08-20T14:54:56.495" v="2"/>
        <pc:sldMkLst>
          <pc:docMk/>
          <pc:sldMk cId="3158593661" sldId="282"/>
        </pc:sldMkLst>
      </pc:sldChg>
      <pc:sldChg chg="del">
        <pc:chgData name="Barbara Lindsay" userId="S::blindsay@cde.ca.gov::f58b8608-a674-4040-9f2a-f7fe56db570d" providerId="AD" clId="Web-{858FA65D-BCB6-4F91-823E-433300D507E4}" dt="2020-08-20T14:55:19.746" v="3"/>
        <pc:sldMkLst>
          <pc:docMk/>
          <pc:sldMk cId="4132401136" sldId="292"/>
        </pc:sldMkLst>
      </pc:sldChg>
      <pc:sldChg chg="modSp modNotes">
        <pc:chgData name="Barbara Lindsay" userId="S::blindsay@cde.ca.gov::f58b8608-a674-4040-9f2a-f7fe56db570d" providerId="AD" clId="Web-{858FA65D-BCB6-4F91-823E-433300D507E4}" dt="2020-08-20T14:56:03.624" v="13"/>
        <pc:sldMkLst>
          <pc:docMk/>
          <pc:sldMk cId="2896988403" sldId="305"/>
        </pc:sldMkLst>
        <pc:spChg chg="mod">
          <ac:chgData name="Barbara Lindsay" userId="S::blindsay@cde.ca.gov::f58b8608-a674-4040-9f2a-f7fe56db570d" providerId="AD" clId="Web-{858FA65D-BCB6-4F91-823E-433300D507E4}" dt="2020-08-20T14:55:37.950" v="12" actId="20577"/>
          <ac:spMkLst>
            <pc:docMk/>
            <pc:sldMk cId="2896988403" sldId="305"/>
            <ac:spMk id="3" creationId="{D3DD6394-ADB1-4AB5-B1B2-6FB913A13EC9}"/>
          </ac:spMkLst>
        </pc:spChg>
      </pc:sldChg>
    </pc:docChg>
  </pc:docChgLst>
  <pc:docChgLst>
    <pc:chgData name="Virginia Early" userId="S::vearly@cde.ca.gov::42929ea7-4389-4ffc-bd0b-f8133d7ef99f" providerId="AD" clId="Web-{B6190318-EE1F-43FE-A526-FF3F3D7260DE}"/>
    <pc:docChg chg="addSld delSld modSld sldOrd">
      <pc:chgData name="Virginia Early" userId="S::vearly@cde.ca.gov::42929ea7-4389-4ffc-bd0b-f8133d7ef99f" providerId="AD" clId="Web-{B6190318-EE1F-43FE-A526-FF3F3D7260DE}" dt="2020-08-10T19:56:39.971" v="622"/>
      <pc:docMkLst>
        <pc:docMk/>
      </pc:docMkLst>
      <pc:sldChg chg="modSp ord modNotes">
        <pc:chgData name="Virginia Early" userId="S::vearly@cde.ca.gov::42929ea7-4389-4ffc-bd0b-f8133d7ef99f" providerId="AD" clId="Web-{B6190318-EE1F-43FE-A526-FF3F3D7260DE}" dt="2020-08-10T19:44:29.605" v="403"/>
        <pc:sldMkLst>
          <pc:docMk/>
          <pc:sldMk cId="1394076083" sldId="273"/>
        </pc:sldMkLst>
        <pc:spChg chg="mod">
          <ac:chgData name="Virginia Early" userId="S::vearly@cde.ca.gov::42929ea7-4389-4ffc-bd0b-f8133d7ef99f" providerId="AD" clId="Web-{B6190318-EE1F-43FE-A526-FF3F3D7260DE}" dt="2020-08-10T19:43:48.369" v="354" actId="20577"/>
          <ac:spMkLst>
            <pc:docMk/>
            <pc:sldMk cId="1394076083" sldId="273"/>
            <ac:spMk id="2" creationId="{00000000-0000-0000-0000-000000000000}"/>
          </ac:spMkLst>
        </pc:spChg>
        <pc:spChg chg="mod">
          <ac:chgData name="Virginia Early" userId="S::vearly@cde.ca.gov::42929ea7-4389-4ffc-bd0b-f8133d7ef99f" providerId="AD" clId="Web-{B6190318-EE1F-43FE-A526-FF3F3D7260DE}" dt="2020-08-10T19:43:36.727" v="347" actId="20577"/>
          <ac:spMkLst>
            <pc:docMk/>
            <pc:sldMk cId="1394076083" sldId="273"/>
            <ac:spMk id="3" creationId="{00000000-0000-0000-0000-000000000000}"/>
          </ac:spMkLst>
        </pc:spChg>
      </pc:sldChg>
      <pc:sldChg chg="modSp">
        <pc:chgData name="Virginia Early" userId="S::vearly@cde.ca.gov::42929ea7-4389-4ffc-bd0b-f8133d7ef99f" providerId="AD" clId="Web-{B6190318-EE1F-43FE-A526-FF3F3D7260DE}" dt="2020-08-10T19:50:04.888" v="406" actId="20577"/>
        <pc:sldMkLst>
          <pc:docMk/>
          <pc:sldMk cId="4172619765" sldId="274"/>
        </pc:sldMkLst>
        <pc:spChg chg="mod">
          <ac:chgData name="Virginia Early" userId="S::vearly@cde.ca.gov::42929ea7-4389-4ffc-bd0b-f8133d7ef99f" providerId="AD" clId="Web-{B6190318-EE1F-43FE-A526-FF3F3D7260DE}" dt="2020-08-10T19:50:04.888" v="406" actId="20577"/>
          <ac:spMkLst>
            <pc:docMk/>
            <pc:sldMk cId="4172619765" sldId="274"/>
            <ac:spMk id="2" creationId="{00000000-0000-0000-0000-000000000000}"/>
          </ac:spMkLst>
        </pc:spChg>
      </pc:sldChg>
      <pc:sldChg chg="modSp ord modNotes">
        <pc:chgData name="Virginia Early" userId="S::vearly@cde.ca.gov::42929ea7-4389-4ffc-bd0b-f8133d7ef99f" providerId="AD" clId="Web-{B6190318-EE1F-43FE-A526-FF3F3D7260DE}" dt="2020-08-10T19:56:39.971" v="622"/>
        <pc:sldMkLst>
          <pc:docMk/>
          <pc:sldMk cId="2381573952" sldId="276"/>
        </pc:sldMkLst>
        <pc:spChg chg="mod">
          <ac:chgData name="Virginia Early" userId="S::vearly@cde.ca.gov::42929ea7-4389-4ffc-bd0b-f8133d7ef99f" providerId="AD" clId="Web-{B6190318-EE1F-43FE-A526-FF3F3D7260DE}" dt="2020-08-10T19:55:21.185" v="539" actId="20577"/>
          <ac:spMkLst>
            <pc:docMk/>
            <pc:sldMk cId="2381573952" sldId="276"/>
            <ac:spMk id="2" creationId="{00000000-0000-0000-0000-000000000000}"/>
          </ac:spMkLst>
        </pc:spChg>
        <pc:picChg chg="mod">
          <ac:chgData name="Virginia Early" userId="S::vearly@cde.ca.gov::42929ea7-4389-4ffc-bd0b-f8133d7ef99f" providerId="AD" clId="Web-{B6190318-EE1F-43FE-A526-FF3F3D7260DE}" dt="2020-08-10T19:55:02.513" v="521" actId="1076"/>
          <ac:picMkLst>
            <pc:docMk/>
            <pc:sldMk cId="2381573952" sldId="276"/>
            <ac:picMk id="4" creationId="{00000000-0000-0000-0000-000000000000}"/>
          </ac:picMkLst>
        </pc:picChg>
      </pc:sldChg>
      <pc:sldChg chg="del">
        <pc:chgData name="Virginia Early" userId="S::vearly@cde.ca.gov::42929ea7-4389-4ffc-bd0b-f8133d7ef99f" providerId="AD" clId="Web-{B6190318-EE1F-43FE-A526-FF3F3D7260DE}" dt="2020-08-10T19:44:31.261" v="404"/>
        <pc:sldMkLst>
          <pc:docMk/>
          <pc:sldMk cId="929452342" sldId="278"/>
        </pc:sldMkLst>
      </pc:sldChg>
      <pc:sldChg chg="modSp">
        <pc:chgData name="Virginia Early" userId="S::vearly@cde.ca.gov::42929ea7-4389-4ffc-bd0b-f8133d7ef99f" providerId="AD" clId="Web-{B6190318-EE1F-43FE-A526-FF3F3D7260DE}" dt="2020-08-10T19:49:57.888" v="405" actId="20577"/>
        <pc:sldMkLst>
          <pc:docMk/>
          <pc:sldMk cId="1235866769" sldId="280"/>
        </pc:sldMkLst>
        <pc:spChg chg="mod">
          <ac:chgData name="Virginia Early" userId="S::vearly@cde.ca.gov::42929ea7-4389-4ffc-bd0b-f8133d7ef99f" providerId="AD" clId="Web-{B6190318-EE1F-43FE-A526-FF3F3D7260DE}" dt="2020-08-10T19:49:57.888" v="405" actId="20577"/>
          <ac:spMkLst>
            <pc:docMk/>
            <pc:sldMk cId="1235866769" sldId="280"/>
            <ac:spMk id="2" creationId="{6114CCAB-21FF-4C53-981B-5BD90E6B6A2D}"/>
          </ac:spMkLst>
        </pc:spChg>
      </pc:sldChg>
      <pc:sldChg chg="modSp new ord">
        <pc:chgData name="Virginia Early" userId="S::vearly@cde.ca.gov::42929ea7-4389-4ffc-bd0b-f8133d7ef99f" providerId="AD" clId="Web-{B6190318-EE1F-43FE-A526-FF3F3D7260DE}" dt="2020-08-10T19:54:25.979" v="520" actId="20577"/>
        <pc:sldMkLst>
          <pc:docMk/>
          <pc:sldMk cId="4265466403" sldId="281"/>
        </pc:sldMkLst>
        <pc:spChg chg="mod">
          <ac:chgData name="Virginia Early" userId="S::vearly@cde.ca.gov::42929ea7-4389-4ffc-bd0b-f8133d7ef99f" providerId="AD" clId="Web-{B6190318-EE1F-43FE-A526-FF3F3D7260DE}" dt="2020-08-10T19:53:37.664" v="488" actId="1076"/>
          <ac:spMkLst>
            <pc:docMk/>
            <pc:sldMk cId="4265466403" sldId="281"/>
            <ac:spMk id="2" creationId="{3587EFF3-319E-47FA-9432-E351D18C09E8}"/>
          </ac:spMkLst>
        </pc:spChg>
        <pc:spChg chg="mod">
          <ac:chgData name="Virginia Early" userId="S::vearly@cde.ca.gov::42929ea7-4389-4ffc-bd0b-f8133d7ef99f" providerId="AD" clId="Web-{B6190318-EE1F-43FE-A526-FF3F3D7260DE}" dt="2020-08-10T19:54:25.979" v="520" actId="20577"/>
          <ac:spMkLst>
            <pc:docMk/>
            <pc:sldMk cId="4265466403" sldId="281"/>
            <ac:spMk id="3" creationId="{D807C17F-F70E-49A8-8CD7-79DBF9DCE759}"/>
          </ac:spMkLst>
        </pc:spChg>
      </pc:sldChg>
    </pc:docChg>
  </pc:docChgLst>
  <pc:docChgLst>
    <pc:chgData name="Eric Dunk" userId="S::edunk@cde.ca.gov::f740d23c-4660-4899-b5d9-25b5387e26f8" providerId="AD" clId="Web-{06453F5B-3AB6-4372-B36B-19075D27DF4A}"/>
    <pc:docChg chg="modSld">
      <pc:chgData name="Eric Dunk" userId="S::edunk@cde.ca.gov::f740d23c-4660-4899-b5d9-25b5387e26f8" providerId="AD" clId="Web-{06453F5B-3AB6-4372-B36B-19075D27DF4A}" dt="2020-08-12T17:29:50.549" v="4" actId="20577"/>
      <pc:docMkLst>
        <pc:docMk/>
      </pc:docMkLst>
      <pc:sldChg chg="modSp">
        <pc:chgData name="Eric Dunk" userId="S::edunk@cde.ca.gov::f740d23c-4660-4899-b5d9-25b5387e26f8" providerId="AD" clId="Web-{06453F5B-3AB6-4372-B36B-19075D27DF4A}" dt="2020-08-12T17:29:50.549" v="4" actId="20577"/>
        <pc:sldMkLst>
          <pc:docMk/>
          <pc:sldMk cId="1394076083" sldId="273"/>
        </pc:sldMkLst>
        <pc:spChg chg="mod">
          <ac:chgData name="Eric Dunk" userId="S::edunk@cde.ca.gov::f740d23c-4660-4899-b5d9-25b5387e26f8" providerId="AD" clId="Web-{06453F5B-3AB6-4372-B36B-19075D27DF4A}" dt="2020-08-12T17:29:50.549" v="4" actId="20577"/>
          <ac:spMkLst>
            <pc:docMk/>
            <pc:sldMk cId="1394076083" sldId="273"/>
            <ac:spMk id="3" creationId="{00000000-0000-0000-0000-000000000000}"/>
          </ac:spMkLst>
        </pc:spChg>
      </pc:sldChg>
      <pc:sldChg chg="modSp">
        <pc:chgData name="Eric Dunk" userId="S::edunk@cde.ca.gov::f740d23c-4660-4899-b5d9-25b5387e26f8" providerId="AD" clId="Web-{06453F5B-3AB6-4372-B36B-19075D27DF4A}" dt="2020-08-12T17:26:48.303" v="1" actId="20577"/>
        <pc:sldMkLst>
          <pc:docMk/>
          <pc:sldMk cId="3628615929" sldId="287"/>
        </pc:sldMkLst>
        <pc:spChg chg="mod">
          <ac:chgData name="Eric Dunk" userId="S::edunk@cde.ca.gov::f740d23c-4660-4899-b5d9-25b5387e26f8" providerId="AD" clId="Web-{06453F5B-3AB6-4372-B36B-19075D27DF4A}" dt="2020-08-12T17:26:48.303" v="1" actId="20577"/>
          <ac:spMkLst>
            <pc:docMk/>
            <pc:sldMk cId="3628615929" sldId="287"/>
            <ac:spMk id="3" creationId="{D1D5CBD9-4042-498A-8579-350304096622}"/>
          </ac:spMkLst>
        </pc:spChg>
      </pc:sldChg>
    </pc:docChg>
  </pc:docChgLst>
  <pc:docChgLst>
    <pc:chgData name="Barbara Lindsay" userId="S::blindsay@cde.ca.gov::f58b8608-a674-4040-9f2a-f7fe56db570d" providerId="AD" clId="Web-{702332B7-BBE2-483F-BAF3-89EE4A83D411}"/>
    <pc:docChg chg="modSld">
      <pc:chgData name="Barbara Lindsay" userId="S::blindsay@cde.ca.gov::f58b8608-a674-4040-9f2a-f7fe56db570d" providerId="AD" clId="Web-{702332B7-BBE2-483F-BAF3-89EE4A83D411}" dt="2020-08-12T15:35:42.689" v="13" actId="20577"/>
      <pc:docMkLst>
        <pc:docMk/>
      </pc:docMkLst>
      <pc:sldChg chg="modSp">
        <pc:chgData name="Barbara Lindsay" userId="S::blindsay@cde.ca.gov::f58b8608-a674-4040-9f2a-f7fe56db570d" providerId="AD" clId="Web-{702332B7-BBE2-483F-BAF3-89EE4A83D411}" dt="2020-08-12T15:35:42.689" v="13" actId="20577"/>
        <pc:sldMkLst>
          <pc:docMk/>
          <pc:sldMk cId="2442815664" sldId="283"/>
        </pc:sldMkLst>
        <pc:spChg chg="mod">
          <ac:chgData name="Barbara Lindsay" userId="S::blindsay@cde.ca.gov::f58b8608-a674-4040-9f2a-f7fe56db570d" providerId="AD" clId="Web-{702332B7-BBE2-483F-BAF3-89EE4A83D411}" dt="2020-08-12T15:35:42.689" v="13" actId="20577"/>
          <ac:spMkLst>
            <pc:docMk/>
            <pc:sldMk cId="2442815664" sldId="283"/>
            <ac:spMk id="3" creationId="{25732C5C-BC1C-4C34-8FB0-1C492E9E7A56}"/>
          </ac:spMkLst>
        </pc:spChg>
      </pc:sldChg>
    </pc:docChg>
  </pc:docChgLst>
  <pc:docChgLst>
    <pc:chgData name="Corey Khan" userId="S::ckhan@cde.ca.gov::e39be4f5-a065-4613-a021-f6aa9124d380" providerId="AD" clId="Web-{339765D3-EF64-447B-8130-200FDD8DCE3D}"/>
    <pc:docChg chg="modSld">
      <pc:chgData name="Corey Khan" userId="S::ckhan@cde.ca.gov::e39be4f5-a065-4613-a021-f6aa9124d380" providerId="AD" clId="Web-{339765D3-EF64-447B-8130-200FDD8DCE3D}" dt="2020-08-20T20:25:08.061" v="60"/>
      <pc:docMkLst>
        <pc:docMk/>
      </pc:docMkLst>
      <pc:sldChg chg="modSp modNotes">
        <pc:chgData name="Corey Khan" userId="S::ckhan@cde.ca.gov::e39be4f5-a065-4613-a021-f6aa9124d380" providerId="AD" clId="Web-{339765D3-EF64-447B-8130-200FDD8DCE3D}" dt="2020-08-20T20:25:08.061" v="60"/>
        <pc:sldMkLst>
          <pc:docMk/>
          <pc:sldMk cId="4294877862" sldId="306"/>
        </pc:sldMkLst>
        <pc:spChg chg="mod">
          <ac:chgData name="Corey Khan" userId="S::ckhan@cde.ca.gov::e39be4f5-a065-4613-a021-f6aa9124d380" providerId="AD" clId="Web-{339765D3-EF64-447B-8130-200FDD8DCE3D}" dt="2020-08-20T20:22:22.855" v="32" actId="1076"/>
          <ac:spMkLst>
            <pc:docMk/>
            <pc:sldMk cId="4294877862" sldId="306"/>
            <ac:spMk id="3" creationId="{00000000-0000-0000-0000-000000000000}"/>
          </ac:spMkLst>
        </pc:spChg>
      </pc:sldChg>
    </pc:docChg>
  </pc:docChgLst>
  <pc:docChgLst>
    <pc:chgData name="Cassandra Lewis" userId="S::clewis@cde.ca.gov::c378a7f7-4163-46c1-8e28-a6e4aaabe7fb" providerId="AD" clId="Web-{E6E052B7-D19E-48EC-BB23-4AFAFE5D7B04}"/>
    <pc:docChg chg="modSld">
      <pc:chgData name="Cassandra Lewis" userId="S::clewis@cde.ca.gov::c378a7f7-4163-46c1-8e28-a6e4aaabe7fb" providerId="AD" clId="Web-{E6E052B7-D19E-48EC-BB23-4AFAFE5D7B04}" dt="2020-08-12T16:03:17.929" v="35" actId="20577"/>
      <pc:docMkLst>
        <pc:docMk/>
      </pc:docMkLst>
      <pc:sldChg chg="modSp">
        <pc:chgData name="Cassandra Lewis" userId="S::clewis@cde.ca.gov::c378a7f7-4163-46c1-8e28-a6e4aaabe7fb" providerId="AD" clId="Web-{E6E052B7-D19E-48EC-BB23-4AFAFE5D7B04}" dt="2020-08-12T16:03:17.929" v="35" actId="20577"/>
        <pc:sldMkLst>
          <pc:docMk/>
          <pc:sldMk cId="1611626518" sldId="299"/>
        </pc:sldMkLst>
        <pc:spChg chg="mod">
          <ac:chgData name="Cassandra Lewis" userId="S::clewis@cde.ca.gov::c378a7f7-4163-46c1-8e28-a6e4aaabe7fb" providerId="AD" clId="Web-{E6E052B7-D19E-48EC-BB23-4AFAFE5D7B04}" dt="2020-08-12T16:03:17.929" v="35" actId="20577"/>
          <ac:spMkLst>
            <pc:docMk/>
            <pc:sldMk cId="1611626518" sldId="299"/>
            <ac:spMk id="3" creationId="{D1D5CBD9-4042-498A-8579-350304096622}"/>
          </ac:spMkLst>
        </pc:spChg>
      </pc:sldChg>
    </pc:docChg>
  </pc:docChgLst>
  <pc:docChgLst>
    <pc:chgData name="Cassandra Lewis" userId="S::clewis@cde.ca.gov::c378a7f7-4163-46c1-8e28-a6e4aaabe7fb" providerId="AD" clId="Web-{3162F0CC-3611-464B-B053-AFD4DBB53247}"/>
    <pc:docChg chg="modSld">
      <pc:chgData name="Cassandra Lewis" userId="S::clewis@cde.ca.gov::c378a7f7-4163-46c1-8e28-a6e4aaabe7fb" providerId="AD" clId="Web-{3162F0CC-3611-464B-B053-AFD4DBB53247}" dt="2020-08-13T17:48:56.167" v="26" actId="20577"/>
      <pc:docMkLst>
        <pc:docMk/>
      </pc:docMkLst>
      <pc:sldChg chg="modSp">
        <pc:chgData name="Cassandra Lewis" userId="S::clewis@cde.ca.gov::c378a7f7-4163-46c1-8e28-a6e4aaabe7fb" providerId="AD" clId="Web-{3162F0CC-3611-464B-B053-AFD4DBB53247}" dt="2020-08-13T17:42:45.504" v="2" actId="20577"/>
        <pc:sldMkLst>
          <pc:docMk/>
          <pc:sldMk cId="2788024163" sldId="286"/>
        </pc:sldMkLst>
        <pc:spChg chg="mod">
          <ac:chgData name="Cassandra Lewis" userId="S::clewis@cde.ca.gov::c378a7f7-4163-46c1-8e28-a6e4aaabe7fb" providerId="AD" clId="Web-{3162F0CC-3611-464B-B053-AFD4DBB53247}" dt="2020-08-13T17:42:45.504" v="2" actId="20577"/>
          <ac:spMkLst>
            <pc:docMk/>
            <pc:sldMk cId="2788024163" sldId="286"/>
            <ac:spMk id="3" creationId="{D1D5CBD9-4042-498A-8579-350304096622}"/>
          </ac:spMkLst>
        </pc:spChg>
      </pc:sldChg>
      <pc:sldChg chg="modSp">
        <pc:chgData name="Cassandra Lewis" userId="S::clewis@cde.ca.gov::c378a7f7-4163-46c1-8e28-a6e4aaabe7fb" providerId="AD" clId="Web-{3162F0CC-3611-464B-B053-AFD4DBB53247}" dt="2020-08-13T17:45:41.577" v="12" actId="20577"/>
        <pc:sldMkLst>
          <pc:docMk/>
          <pc:sldMk cId="3628615929" sldId="287"/>
        </pc:sldMkLst>
        <pc:spChg chg="mod">
          <ac:chgData name="Cassandra Lewis" userId="S::clewis@cde.ca.gov::c378a7f7-4163-46c1-8e28-a6e4aaabe7fb" providerId="AD" clId="Web-{3162F0CC-3611-464B-B053-AFD4DBB53247}" dt="2020-08-13T17:45:41.577" v="12" actId="20577"/>
          <ac:spMkLst>
            <pc:docMk/>
            <pc:sldMk cId="3628615929" sldId="287"/>
            <ac:spMk id="3" creationId="{D1D5CBD9-4042-498A-8579-350304096622}"/>
          </ac:spMkLst>
        </pc:spChg>
      </pc:sldChg>
      <pc:sldChg chg="modSp">
        <pc:chgData name="Cassandra Lewis" userId="S::clewis@cde.ca.gov::c378a7f7-4163-46c1-8e28-a6e4aaabe7fb" providerId="AD" clId="Web-{3162F0CC-3611-464B-B053-AFD4DBB53247}" dt="2020-08-13T17:48:56.167" v="26" actId="20577"/>
        <pc:sldMkLst>
          <pc:docMk/>
          <pc:sldMk cId="2288245910" sldId="288"/>
        </pc:sldMkLst>
        <pc:spChg chg="mod">
          <ac:chgData name="Cassandra Lewis" userId="S::clewis@cde.ca.gov::c378a7f7-4163-46c1-8e28-a6e4aaabe7fb" providerId="AD" clId="Web-{3162F0CC-3611-464B-B053-AFD4DBB53247}" dt="2020-08-13T17:48:56.167" v="26" actId="20577"/>
          <ac:spMkLst>
            <pc:docMk/>
            <pc:sldMk cId="2288245910" sldId="288"/>
            <ac:spMk id="3" creationId="{D1D5CBD9-4042-498A-8579-350304096622}"/>
          </ac:spMkLst>
        </pc:spChg>
      </pc:sldChg>
      <pc:sldChg chg="modSp">
        <pc:chgData name="Cassandra Lewis" userId="S::clewis@cde.ca.gov::c378a7f7-4163-46c1-8e28-a6e4aaabe7fb" providerId="AD" clId="Web-{3162F0CC-3611-464B-B053-AFD4DBB53247}" dt="2020-08-13T17:47:31.865" v="18" actId="20577"/>
        <pc:sldMkLst>
          <pc:docMk/>
          <pc:sldMk cId="1665830943" sldId="293"/>
        </pc:sldMkLst>
        <pc:spChg chg="mod">
          <ac:chgData name="Cassandra Lewis" userId="S::clewis@cde.ca.gov::c378a7f7-4163-46c1-8e28-a6e4aaabe7fb" providerId="AD" clId="Web-{3162F0CC-3611-464B-B053-AFD4DBB53247}" dt="2020-08-13T17:47:31.865" v="18" actId="20577"/>
          <ac:spMkLst>
            <pc:docMk/>
            <pc:sldMk cId="1665830943" sldId="293"/>
            <ac:spMk id="3" creationId="{D1D5CBD9-4042-498A-8579-350304096622}"/>
          </ac:spMkLst>
        </pc:spChg>
      </pc:sldChg>
    </pc:docChg>
  </pc:docChgLst>
  <pc:docChgLst>
    <pc:chgData clId="Web-{B559B1AD-301B-4D2E-B76F-0150C7560E87}"/>
    <pc:docChg chg="modSld">
      <pc:chgData name="" userId="" providerId="" clId="Web-{B559B1AD-301B-4D2E-B76F-0150C7560E87}" dt="2020-08-21T00:17:09.074" v="1" actId="20577"/>
      <pc:docMkLst>
        <pc:docMk/>
      </pc:docMkLst>
      <pc:sldChg chg="modSp">
        <pc:chgData name="" userId="" providerId="" clId="Web-{B559B1AD-301B-4D2E-B76F-0150C7560E87}" dt="2020-08-21T00:17:09.074" v="1" actId="20577"/>
        <pc:sldMkLst>
          <pc:docMk/>
          <pc:sldMk cId="2035654180" sldId="272"/>
        </pc:sldMkLst>
        <pc:spChg chg="mod">
          <ac:chgData name="" userId="" providerId="" clId="Web-{B559B1AD-301B-4D2E-B76F-0150C7560E87}" dt="2020-08-21T00:17:09.074" v="1" actId="20577"/>
          <ac:spMkLst>
            <pc:docMk/>
            <pc:sldMk cId="2035654180" sldId="272"/>
            <ac:spMk id="3" creationId="{00000000-0000-0000-0000-000000000000}"/>
          </ac:spMkLst>
        </pc:spChg>
      </pc:sldChg>
    </pc:docChg>
  </pc:docChgLst>
  <pc:docChgLst>
    <pc:chgData name="Alana Andrade" userId="S::aandrade@cde.ca.gov::d336b2b8-3478-4328-8ca2-dbdae80dba75" providerId="AD" clId="Web-{D8755C31-EC72-4BC1-BB58-1392025E5314}"/>
    <pc:docChg chg="modSld">
      <pc:chgData name="Alana Andrade" userId="S::aandrade@cde.ca.gov::d336b2b8-3478-4328-8ca2-dbdae80dba75" providerId="AD" clId="Web-{D8755C31-EC72-4BC1-BB58-1392025E5314}" dt="2020-08-12T14:35:47.600" v="191" actId="20577"/>
      <pc:docMkLst>
        <pc:docMk/>
      </pc:docMkLst>
      <pc:sldChg chg="modSp modNotes">
        <pc:chgData name="Alana Andrade" userId="S::aandrade@cde.ca.gov::d336b2b8-3478-4328-8ca2-dbdae80dba75" providerId="AD" clId="Web-{D8755C31-EC72-4BC1-BB58-1392025E5314}" dt="2020-08-12T14:33:09.121" v="31"/>
        <pc:sldMkLst>
          <pc:docMk/>
          <pc:sldMk cId="609539575" sldId="289"/>
        </pc:sldMkLst>
        <pc:spChg chg="mod">
          <ac:chgData name="Alana Andrade" userId="S::aandrade@cde.ca.gov::d336b2b8-3478-4328-8ca2-dbdae80dba75" providerId="AD" clId="Web-{D8755C31-EC72-4BC1-BB58-1392025E5314}" dt="2020-08-12T14:32:52.698" v="27" actId="20577"/>
          <ac:spMkLst>
            <pc:docMk/>
            <pc:sldMk cId="609539575" sldId="289"/>
            <ac:spMk id="3" creationId="{D1D5CBD9-4042-498A-8579-350304096622}"/>
          </ac:spMkLst>
        </pc:spChg>
      </pc:sldChg>
      <pc:sldChg chg="modSp modNotes">
        <pc:chgData name="Alana Andrade" userId="S::aandrade@cde.ca.gov::d336b2b8-3478-4328-8ca2-dbdae80dba75" providerId="AD" clId="Web-{D8755C31-EC72-4BC1-BB58-1392025E5314}" dt="2020-08-12T14:34:54.066" v="142"/>
        <pc:sldMkLst>
          <pc:docMk/>
          <pc:sldMk cId="2696429126" sldId="290"/>
        </pc:sldMkLst>
        <pc:spChg chg="mod">
          <ac:chgData name="Alana Andrade" userId="S::aandrade@cde.ca.gov::d336b2b8-3478-4328-8ca2-dbdae80dba75" providerId="AD" clId="Web-{D8755C31-EC72-4BC1-BB58-1392025E5314}" dt="2020-08-12T14:34:40.783" v="138" actId="20577"/>
          <ac:spMkLst>
            <pc:docMk/>
            <pc:sldMk cId="2696429126" sldId="290"/>
            <ac:spMk id="3" creationId="{D1D5CBD9-4042-498A-8579-350304096622}"/>
          </ac:spMkLst>
        </pc:spChg>
      </pc:sldChg>
      <pc:sldChg chg="modSp">
        <pc:chgData name="Alana Andrade" userId="S::aandrade@cde.ca.gov::d336b2b8-3478-4328-8ca2-dbdae80dba75" providerId="AD" clId="Web-{D8755C31-EC72-4BC1-BB58-1392025E5314}" dt="2020-08-12T14:35:47.600" v="191" actId="20577"/>
        <pc:sldMkLst>
          <pc:docMk/>
          <pc:sldMk cId="2879948138" sldId="295"/>
        </pc:sldMkLst>
        <pc:spChg chg="mod">
          <ac:chgData name="Alana Andrade" userId="S::aandrade@cde.ca.gov::d336b2b8-3478-4328-8ca2-dbdae80dba75" providerId="AD" clId="Web-{D8755C31-EC72-4BC1-BB58-1392025E5314}" dt="2020-08-12T14:35:47.600" v="191" actId="20577"/>
          <ac:spMkLst>
            <pc:docMk/>
            <pc:sldMk cId="2879948138" sldId="295"/>
            <ac:spMk id="3" creationId="{D1D5CBD9-4042-498A-8579-350304096622}"/>
          </ac:spMkLst>
        </pc:spChg>
      </pc:sldChg>
    </pc:docChg>
  </pc:docChgLst>
  <pc:docChgLst>
    <pc:chgData name="Andrea Johnson" userId="S::anjohnson@cde.ca.gov::659d56c1-3249-4a22-853a-47134214c142" providerId="AD" clId="Web-{85053890-7921-4AF1-94B3-207023D26C45}"/>
    <pc:docChg chg="modSld">
      <pc:chgData name="Andrea Johnson" userId="S::anjohnson@cde.ca.gov::659d56c1-3249-4a22-853a-47134214c142" providerId="AD" clId="Web-{85053890-7921-4AF1-94B3-207023D26C45}" dt="2020-08-20T20:57:37.970" v="139"/>
      <pc:docMkLst>
        <pc:docMk/>
      </pc:docMkLst>
      <pc:sldChg chg="modNotes">
        <pc:chgData name="Andrea Johnson" userId="S::anjohnson@cde.ca.gov::659d56c1-3249-4a22-853a-47134214c142" providerId="AD" clId="Web-{85053890-7921-4AF1-94B3-207023D26C45}" dt="2020-08-20T20:57:37.970" v="139"/>
        <pc:sldMkLst>
          <pc:docMk/>
          <pc:sldMk cId="4294877862" sldId="306"/>
        </pc:sldMkLst>
      </pc:sldChg>
    </pc:docChg>
  </pc:docChgLst>
  <pc:docChgLst>
    <pc:chgData name="Mai Xiong" userId="S::mxiong@cde.ca.gov::e9953e61-0963-4231-9c4b-20f4af026609" providerId="AD" clId="Web-{EB6BB916-0A71-4296-BA9B-3C1C926552D5}"/>
    <pc:docChg chg="modSld">
      <pc:chgData name="Mai Xiong" userId="S::mxiong@cde.ca.gov::e9953e61-0963-4231-9c4b-20f4af026609" providerId="AD" clId="Web-{EB6BB916-0A71-4296-BA9B-3C1C926552D5}" dt="2020-08-20T19:13:43.582" v="181" actId="1076"/>
      <pc:docMkLst>
        <pc:docMk/>
      </pc:docMkLst>
      <pc:sldChg chg="modSp">
        <pc:chgData name="Mai Xiong" userId="S::mxiong@cde.ca.gov::e9953e61-0963-4231-9c4b-20f4af026609" providerId="AD" clId="Web-{EB6BB916-0A71-4296-BA9B-3C1C926552D5}" dt="2020-08-20T19:13:43.582" v="181" actId="1076"/>
        <pc:sldMkLst>
          <pc:docMk/>
          <pc:sldMk cId="2825964077" sldId="271"/>
        </pc:sldMkLst>
        <pc:spChg chg="mod">
          <ac:chgData name="Mai Xiong" userId="S::mxiong@cde.ca.gov::e9953e61-0963-4231-9c4b-20f4af026609" providerId="AD" clId="Web-{EB6BB916-0A71-4296-BA9B-3C1C926552D5}" dt="2020-08-20T18:17:31.309" v="32" actId="20577"/>
          <ac:spMkLst>
            <pc:docMk/>
            <pc:sldMk cId="2825964077" sldId="271"/>
            <ac:spMk id="2" creationId="{00000000-0000-0000-0000-000000000000}"/>
          </ac:spMkLst>
        </pc:spChg>
        <pc:spChg chg="mod">
          <ac:chgData name="Mai Xiong" userId="S::mxiong@cde.ca.gov::e9953e61-0963-4231-9c4b-20f4af026609" providerId="AD" clId="Web-{EB6BB916-0A71-4296-BA9B-3C1C926552D5}" dt="2020-08-20T19:13:43.582" v="181" actId="1076"/>
          <ac:spMkLst>
            <pc:docMk/>
            <pc:sldMk cId="2825964077" sldId="271"/>
            <ac:spMk id="6" creationId="{00000000-0000-0000-0000-000000000000}"/>
          </ac:spMkLst>
        </pc:spChg>
        <pc:picChg chg="mod">
          <ac:chgData name="Mai Xiong" userId="S::mxiong@cde.ca.gov::e9953e61-0963-4231-9c4b-20f4af026609" providerId="AD" clId="Web-{EB6BB916-0A71-4296-BA9B-3C1C926552D5}" dt="2020-08-20T19:13:37.426" v="180" actId="14100"/>
          <ac:picMkLst>
            <pc:docMk/>
            <pc:sldMk cId="2825964077" sldId="271"/>
            <ac:picMk id="7" creationId="{00000000-0000-0000-0000-000000000000}"/>
          </ac:picMkLst>
        </pc:picChg>
      </pc:sldChg>
      <pc:sldChg chg="modSp">
        <pc:chgData name="Mai Xiong" userId="S::mxiong@cde.ca.gov::e9953e61-0963-4231-9c4b-20f4af026609" providerId="AD" clId="Web-{EB6BB916-0A71-4296-BA9B-3C1C926552D5}" dt="2020-08-20T19:04:02.286" v="133" actId="1076"/>
        <pc:sldMkLst>
          <pc:docMk/>
          <pc:sldMk cId="2035654180" sldId="272"/>
        </pc:sldMkLst>
        <pc:spChg chg="mod">
          <ac:chgData name="Mai Xiong" userId="S::mxiong@cde.ca.gov::e9953e61-0963-4231-9c4b-20f4af026609" providerId="AD" clId="Web-{EB6BB916-0A71-4296-BA9B-3C1C926552D5}" dt="2020-08-20T19:01:50.064" v="122" actId="14100"/>
          <ac:spMkLst>
            <pc:docMk/>
            <pc:sldMk cId="2035654180" sldId="272"/>
            <ac:spMk id="3" creationId="{00000000-0000-0000-0000-000000000000}"/>
          </ac:spMkLst>
        </pc:spChg>
        <pc:spChg chg="mod">
          <ac:chgData name="Mai Xiong" userId="S::mxiong@cde.ca.gov::e9953e61-0963-4231-9c4b-20f4af026609" providerId="AD" clId="Web-{EB6BB916-0A71-4296-BA9B-3C1C926552D5}" dt="2020-08-20T19:01:10.032" v="118" actId="20577"/>
          <ac:spMkLst>
            <pc:docMk/>
            <pc:sldMk cId="2035654180" sldId="272"/>
            <ac:spMk id="7" creationId="{F4632103-3336-461D-9CFE-B34861ADB07A}"/>
          </ac:spMkLst>
        </pc:spChg>
        <pc:picChg chg="mod modCrop">
          <ac:chgData name="Mai Xiong" userId="S::mxiong@cde.ca.gov::e9953e61-0963-4231-9c4b-20f4af026609" providerId="AD" clId="Web-{EB6BB916-0A71-4296-BA9B-3C1C926552D5}" dt="2020-08-20T19:04:02.286" v="133" actId="1076"/>
          <ac:picMkLst>
            <pc:docMk/>
            <pc:sldMk cId="2035654180" sldId="272"/>
            <ac:picMk id="6" creationId="{F307CB1F-F457-4BBD-83CF-1E978B9DE18D}"/>
          </ac:picMkLst>
        </pc:picChg>
      </pc:sldChg>
      <pc:sldChg chg="modSp">
        <pc:chgData name="Mai Xiong" userId="S::mxiong@cde.ca.gov::e9953e61-0963-4231-9c4b-20f4af026609" providerId="AD" clId="Web-{EB6BB916-0A71-4296-BA9B-3C1C926552D5}" dt="2020-08-20T18:17:22.543" v="31" actId="20577"/>
        <pc:sldMkLst>
          <pc:docMk/>
          <pc:sldMk cId="1394076083" sldId="273"/>
        </pc:sldMkLst>
        <pc:spChg chg="mod">
          <ac:chgData name="Mai Xiong" userId="S::mxiong@cde.ca.gov::e9953e61-0963-4231-9c4b-20f4af026609" providerId="AD" clId="Web-{EB6BB916-0A71-4296-BA9B-3C1C926552D5}" dt="2020-08-20T18:17:22.543" v="31" actId="20577"/>
          <ac:spMkLst>
            <pc:docMk/>
            <pc:sldMk cId="1394076083" sldId="273"/>
            <ac:spMk id="2" creationId="{00000000-0000-0000-0000-000000000000}"/>
          </ac:spMkLst>
        </pc:spChg>
      </pc:sldChg>
      <pc:sldChg chg="modSp">
        <pc:chgData name="Mai Xiong" userId="S::mxiong@cde.ca.gov::e9953e61-0963-4231-9c4b-20f4af026609" providerId="AD" clId="Web-{EB6BB916-0A71-4296-BA9B-3C1C926552D5}" dt="2020-08-20T19:04:50.506" v="136"/>
        <pc:sldMkLst>
          <pc:docMk/>
          <pc:sldMk cId="2381573952" sldId="276"/>
        </pc:sldMkLst>
        <pc:spChg chg="mod">
          <ac:chgData name="Mai Xiong" userId="S::mxiong@cde.ca.gov::e9953e61-0963-4231-9c4b-20f4af026609" providerId="AD" clId="Web-{EB6BB916-0A71-4296-BA9B-3C1C926552D5}" dt="2020-08-20T18:17:51.122" v="33" actId="20577"/>
          <ac:spMkLst>
            <pc:docMk/>
            <pc:sldMk cId="2381573952" sldId="276"/>
            <ac:spMk id="2" creationId="{00000000-0000-0000-0000-000000000000}"/>
          </ac:spMkLst>
        </pc:spChg>
        <pc:picChg chg="mod">
          <ac:chgData name="Mai Xiong" userId="S::mxiong@cde.ca.gov::e9953e61-0963-4231-9c4b-20f4af026609" providerId="AD" clId="Web-{EB6BB916-0A71-4296-BA9B-3C1C926552D5}" dt="2020-08-20T19:04:50.506" v="136"/>
          <ac:picMkLst>
            <pc:docMk/>
            <pc:sldMk cId="2381573952" sldId="276"/>
            <ac:picMk id="4" creationId="{00000000-0000-0000-0000-000000000000}"/>
          </ac:picMkLst>
        </pc:picChg>
      </pc:sldChg>
      <pc:sldChg chg="modSp">
        <pc:chgData name="Mai Xiong" userId="S::mxiong@cde.ca.gov::e9953e61-0963-4231-9c4b-20f4af026609" providerId="AD" clId="Web-{EB6BB916-0A71-4296-BA9B-3C1C926552D5}" dt="2020-08-20T19:13:01.643" v="179" actId="1076"/>
        <pc:sldMkLst>
          <pc:docMk/>
          <pc:sldMk cId="3414955678" sldId="301"/>
        </pc:sldMkLst>
        <pc:spChg chg="mod">
          <ac:chgData name="Mai Xiong" userId="S::mxiong@cde.ca.gov::e9953e61-0963-4231-9c4b-20f4af026609" providerId="AD" clId="Web-{EB6BB916-0A71-4296-BA9B-3C1C926552D5}" dt="2020-08-20T19:13:01.643" v="179" actId="1076"/>
          <ac:spMkLst>
            <pc:docMk/>
            <pc:sldMk cId="3414955678" sldId="301"/>
            <ac:spMk id="5" creationId="{3516C7D4-7D3A-429F-96FB-826EAD75F5E8}"/>
          </ac:spMkLst>
        </pc:spChg>
        <pc:picChg chg="mod modCrop">
          <ac:chgData name="Mai Xiong" userId="S::mxiong@cde.ca.gov::e9953e61-0963-4231-9c4b-20f4af026609" providerId="AD" clId="Web-{EB6BB916-0A71-4296-BA9B-3C1C926552D5}" dt="2020-08-20T19:12:56.862" v="178" actId="1076"/>
          <ac:picMkLst>
            <pc:docMk/>
            <pc:sldMk cId="3414955678" sldId="301"/>
            <ac:picMk id="6" creationId="{DBC268A8-9267-4305-A42A-FDC2293971DA}"/>
          </ac:picMkLst>
        </pc:picChg>
      </pc:sldChg>
      <pc:sldChg chg="modSp">
        <pc:chgData name="Mai Xiong" userId="S::mxiong@cde.ca.gov::e9953e61-0963-4231-9c4b-20f4af026609" providerId="AD" clId="Web-{EB6BB916-0A71-4296-BA9B-3C1C926552D5}" dt="2020-08-20T18:32:10.956" v="56" actId="1076"/>
        <pc:sldMkLst>
          <pc:docMk/>
          <pc:sldMk cId="2896988403" sldId="305"/>
        </pc:sldMkLst>
        <pc:spChg chg="mod">
          <ac:chgData name="Mai Xiong" userId="S::mxiong@cde.ca.gov::e9953e61-0963-4231-9c4b-20f4af026609" providerId="AD" clId="Web-{EB6BB916-0A71-4296-BA9B-3C1C926552D5}" dt="2020-08-20T18:32:10.956" v="56" actId="1076"/>
          <ac:spMkLst>
            <pc:docMk/>
            <pc:sldMk cId="2896988403" sldId="305"/>
            <ac:spMk id="6" creationId="{39CED456-88DD-44F4-A114-9185AEC2C73A}"/>
          </ac:spMkLst>
        </pc:spChg>
        <pc:picChg chg="mod modCrop">
          <ac:chgData name="Mai Xiong" userId="S::mxiong@cde.ca.gov::e9953e61-0963-4231-9c4b-20f4af026609" providerId="AD" clId="Web-{EB6BB916-0A71-4296-BA9B-3C1C926552D5}" dt="2020-08-20T18:31:31.596" v="54"/>
          <ac:picMkLst>
            <pc:docMk/>
            <pc:sldMk cId="2896988403" sldId="305"/>
            <ac:picMk id="7" creationId="{99C111BC-8384-4326-9ABD-EC1ECE698F0B}"/>
          </ac:picMkLst>
        </pc:picChg>
      </pc:sldChg>
    </pc:docChg>
  </pc:docChgLst>
  <pc:docChgLst>
    <pc:chgData name="Barbara Lindsay" userId="S::blindsay@cde.ca.gov::f58b8608-a674-4040-9f2a-f7fe56db570d" providerId="AD" clId="Web-{D85E1A57-E280-4985-999D-BAEEFD35AA2B}"/>
    <pc:docChg chg="modSld">
      <pc:chgData name="Barbara Lindsay" userId="S::blindsay@cde.ca.gov::f58b8608-a674-4040-9f2a-f7fe56db570d" providerId="AD" clId="Web-{D85E1A57-E280-4985-999D-BAEEFD35AA2B}" dt="2020-08-12T18:29:41.458" v="82"/>
      <pc:docMkLst>
        <pc:docMk/>
      </pc:docMkLst>
      <pc:sldChg chg="modSp modNotes">
        <pc:chgData name="Barbara Lindsay" userId="S::blindsay@cde.ca.gov::f58b8608-a674-4040-9f2a-f7fe56db570d" providerId="AD" clId="Web-{D85E1A57-E280-4985-999D-BAEEFD35AA2B}" dt="2020-08-12T18:29:41.458" v="82"/>
        <pc:sldMkLst>
          <pc:docMk/>
          <pc:sldMk cId="2442815664" sldId="283"/>
        </pc:sldMkLst>
        <pc:spChg chg="mod">
          <ac:chgData name="Barbara Lindsay" userId="S::blindsay@cde.ca.gov::f58b8608-a674-4040-9f2a-f7fe56db570d" providerId="AD" clId="Web-{D85E1A57-E280-4985-999D-BAEEFD35AA2B}" dt="2020-08-12T18:29:08.864" v="18" actId="20577"/>
          <ac:spMkLst>
            <pc:docMk/>
            <pc:sldMk cId="2442815664" sldId="283"/>
            <ac:spMk id="3" creationId="{25732C5C-BC1C-4C34-8FB0-1C492E9E7A56}"/>
          </ac:spMkLst>
        </pc:spChg>
      </pc:sldChg>
    </pc:docChg>
  </pc:docChgLst>
  <pc:docChgLst>
    <pc:chgData name="Virginia Early" userId="S::vearly@cde.ca.gov::42929ea7-4389-4ffc-bd0b-f8133d7ef99f" providerId="AD" clId="Web-{5F8B9F69-B75C-46C5-9B29-23BD7DB3C049}"/>
    <pc:docChg chg="modSld">
      <pc:chgData name="Virginia Early" userId="S::vearly@cde.ca.gov::42929ea7-4389-4ffc-bd0b-f8133d7ef99f" providerId="AD" clId="Web-{5F8B9F69-B75C-46C5-9B29-23BD7DB3C049}" dt="2020-08-14T15:58:00.153" v="4502"/>
      <pc:docMkLst>
        <pc:docMk/>
      </pc:docMkLst>
      <pc:sldChg chg="modSp modNotes">
        <pc:chgData name="Virginia Early" userId="S::vearly@cde.ca.gov::42929ea7-4389-4ffc-bd0b-f8133d7ef99f" providerId="AD" clId="Web-{5F8B9F69-B75C-46C5-9B29-23BD7DB3C049}" dt="2020-08-14T15:35:07.013" v="3787"/>
        <pc:sldMkLst>
          <pc:docMk/>
          <pc:sldMk cId="1918852872" sldId="279"/>
        </pc:sldMkLst>
        <pc:spChg chg="mod">
          <ac:chgData name="Virginia Early" userId="S::vearly@cde.ca.gov::42929ea7-4389-4ffc-bd0b-f8133d7ef99f" providerId="AD" clId="Web-{5F8B9F69-B75C-46C5-9B29-23BD7DB3C049}" dt="2020-08-14T15:26:05.623" v="2429" actId="20577"/>
          <ac:spMkLst>
            <pc:docMk/>
            <pc:sldMk cId="1918852872" sldId="279"/>
            <ac:spMk id="3" creationId="{43C38A1B-9835-4F2B-9976-D3B865F3A103}"/>
          </ac:spMkLst>
        </pc:spChg>
      </pc:sldChg>
      <pc:sldChg chg="modNotes">
        <pc:chgData name="Virginia Early" userId="S::vearly@cde.ca.gov::42929ea7-4389-4ffc-bd0b-f8133d7ef99f" providerId="AD" clId="Web-{5F8B9F69-B75C-46C5-9B29-23BD7DB3C049}" dt="2020-08-14T15:51:40.084" v="4444"/>
        <pc:sldMkLst>
          <pc:docMk/>
          <pc:sldMk cId="4265466403" sldId="281"/>
        </pc:sldMkLst>
      </pc:sldChg>
      <pc:sldChg chg="modNotes">
        <pc:chgData name="Virginia Early" userId="S::vearly@cde.ca.gov::42929ea7-4389-4ffc-bd0b-f8133d7ef99f" providerId="AD" clId="Web-{5F8B9F69-B75C-46C5-9B29-23BD7DB3C049}" dt="2020-08-14T15:37:29.755" v="3827"/>
        <pc:sldMkLst>
          <pc:docMk/>
          <pc:sldMk cId="3158593661" sldId="282"/>
        </pc:sldMkLst>
      </pc:sldChg>
      <pc:sldChg chg="modSp modNotes">
        <pc:chgData name="Virginia Early" userId="S::vearly@cde.ca.gov::42929ea7-4389-4ffc-bd0b-f8133d7ef99f" providerId="AD" clId="Web-{5F8B9F69-B75C-46C5-9B29-23BD7DB3C049}" dt="2020-08-14T15:57:56.949" v="4500"/>
        <pc:sldMkLst>
          <pc:docMk/>
          <pc:sldMk cId="2442815664" sldId="283"/>
        </pc:sldMkLst>
        <pc:spChg chg="mod">
          <ac:chgData name="Virginia Early" userId="S::vearly@cde.ca.gov::42929ea7-4389-4ffc-bd0b-f8133d7ef99f" providerId="AD" clId="Web-{5F8B9F69-B75C-46C5-9B29-23BD7DB3C049}" dt="2020-08-14T15:57:51.433" v="4498" actId="20577"/>
          <ac:spMkLst>
            <pc:docMk/>
            <pc:sldMk cId="2442815664" sldId="283"/>
            <ac:spMk id="3" creationId="{25732C5C-BC1C-4C34-8FB0-1C492E9E7A56}"/>
          </ac:spMkLst>
        </pc:spChg>
      </pc:sldChg>
      <pc:sldChg chg="modNotes">
        <pc:chgData name="Virginia Early" userId="S::vearly@cde.ca.gov::42929ea7-4389-4ffc-bd0b-f8133d7ef99f" providerId="AD" clId="Web-{5F8B9F69-B75C-46C5-9B29-23BD7DB3C049}" dt="2020-08-14T15:57:15.666" v="4474"/>
        <pc:sldMkLst>
          <pc:docMk/>
          <pc:sldMk cId="4132401136" sldId="292"/>
        </pc:sldMkLst>
      </pc:sldChg>
      <pc:sldChg chg="modNotes">
        <pc:chgData name="Virginia Early" userId="S::vearly@cde.ca.gov::42929ea7-4389-4ffc-bd0b-f8133d7ef99f" providerId="AD" clId="Web-{5F8B9F69-B75C-46C5-9B29-23BD7DB3C049}" dt="2020-08-14T15:58:00.153" v="4502"/>
        <pc:sldMkLst>
          <pc:docMk/>
          <pc:sldMk cId="476785721" sldId="304"/>
        </pc:sldMkLst>
      </pc:sldChg>
      <pc:sldChg chg="modNotes">
        <pc:chgData name="Virginia Early" userId="S::vearly@cde.ca.gov::42929ea7-4389-4ffc-bd0b-f8133d7ef99f" providerId="AD" clId="Web-{5F8B9F69-B75C-46C5-9B29-23BD7DB3C049}" dt="2020-08-14T15:52:02.836" v="4463"/>
        <pc:sldMkLst>
          <pc:docMk/>
          <pc:sldMk cId="2896988403" sldId="305"/>
        </pc:sldMkLst>
      </pc:sldChg>
    </pc:docChg>
  </pc:docChgLst>
  <pc:docChgLst>
    <pc:chgData name="Rosanne Pitz" userId="S::rpitz@cde.ca.gov::88625356-a6a5-4632-a3bf-7d29c8f84f38" providerId="AD" clId="Web-{DACF014E-DB53-4D9F-868C-4EB374240006}"/>
    <pc:docChg chg="modSld">
      <pc:chgData name="Rosanne Pitz" userId="S::rpitz@cde.ca.gov::88625356-a6a5-4632-a3bf-7d29c8f84f38" providerId="AD" clId="Web-{DACF014E-DB53-4D9F-868C-4EB374240006}" dt="2020-08-12T22:18:38.621" v="124"/>
      <pc:docMkLst>
        <pc:docMk/>
      </pc:docMkLst>
      <pc:sldChg chg="modNotes">
        <pc:chgData name="Rosanne Pitz" userId="S::rpitz@cde.ca.gov::88625356-a6a5-4632-a3bf-7d29c8f84f38" providerId="AD" clId="Web-{DACF014E-DB53-4D9F-868C-4EB374240006}" dt="2020-08-12T22:18:38.621" v="124"/>
        <pc:sldMkLst>
          <pc:docMk/>
          <pc:sldMk cId="4172619765" sldId="274"/>
        </pc:sldMkLst>
      </pc:sldChg>
    </pc:docChg>
  </pc:docChgLst>
  <pc:docChgLst>
    <pc:chgData name="Mai Xiong" userId="S::mxiong@cde.ca.gov::e9953e61-0963-4231-9c4b-20f4af026609" providerId="AD" clId="Web-{E8A02641-471F-4974-8D34-4C6C073D2DC1}"/>
    <pc:docChg chg="addSld delSld modSld">
      <pc:chgData name="Mai Xiong" userId="S::mxiong@cde.ca.gov::e9953e61-0963-4231-9c4b-20f4af026609" providerId="AD" clId="Web-{E8A02641-471F-4974-8D34-4C6C073D2DC1}" dt="2020-08-13T21:26:01.534" v="92"/>
      <pc:docMkLst>
        <pc:docMk/>
      </pc:docMkLst>
      <pc:sldChg chg="addSp delSp modSp add del mod modClrScheme modShow chgLayout">
        <pc:chgData name="Mai Xiong" userId="S::mxiong@cde.ca.gov::e9953e61-0963-4231-9c4b-20f4af026609" providerId="AD" clId="Web-{E8A02641-471F-4974-8D34-4C6C073D2DC1}" dt="2020-08-13T21:26:01.534" v="92"/>
        <pc:sldMkLst>
          <pc:docMk/>
          <pc:sldMk cId="1958416261" sldId="300"/>
        </pc:sldMkLst>
        <pc:spChg chg="mod ord">
          <ac:chgData name="Mai Xiong" userId="S::mxiong@cde.ca.gov::e9953e61-0963-4231-9c4b-20f4af026609" providerId="AD" clId="Web-{E8A02641-471F-4974-8D34-4C6C073D2DC1}" dt="2020-08-13T21:09:43.329" v="56"/>
          <ac:spMkLst>
            <pc:docMk/>
            <pc:sldMk cId="1958416261" sldId="300"/>
            <ac:spMk id="2" creationId="{B6994D6B-03BA-4E2E-A855-33EA7FABB901}"/>
          </ac:spMkLst>
        </pc:spChg>
        <pc:spChg chg="add del mod ord">
          <ac:chgData name="Mai Xiong" userId="S::mxiong@cde.ca.gov::e9953e61-0963-4231-9c4b-20f4af026609" providerId="AD" clId="Web-{E8A02641-471F-4974-8D34-4C6C073D2DC1}" dt="2020-08-13T21:10:23.363" v="66"/>
          <ac:spMkLst>
            <pc:docMk/>
            <pc:sldMk cId="1958416261" sldId="300"/>
            <ac:spMk id="3" creationId="{F5F19702-4D28-4873-88CC-96D08AF5D36B}"/>
          </ac:spMkLst>
        </pc:spChg>
        <pc:spChg chg="mod ord">
          <ac:chgData name="Mai Xiong" userId="S::mxiong@cde.ca.gov::e9953e61-0963-4231-9c4b-20f4af026609" providerId="AD" clId="Web-{E8A02641-471F-4974-8D34-4C6C073D2DC1}" dt="2020-08-13T21:09:43.329" v="56"/>
          <ac:spMkLst>
            <pc:docMk/>
            <pc:sldMk cId="1958416261" sldId="300"/>
            <ac:spMk id="4" creationId="{2F5DF578-5C76-4D68-BBF5-00861B3E9903}"/>
          </ac:spMkLst>
        </pc:spChg>
        <pc:spChg chg="add mod ord">
          <ac:chgData name="Mai Xiong" userId="S::mxiong@cde.ca.gov::e9953e61-0963-4231-9c4b-20f4af026609" providerId="AD" clId="Web-{E8A02641-471F-4974-8D34-4C6C073D2DC1}" dt="2020-08-13T21:13:05.733" v="91" actId="1076"/>
          <ac:spMkLst>
            <pc:docMk/>
            <pc:sldMk cId="1958416261" sldId="300"/>
            <ac:spMk id="5" creationId="{025FA809-66DA-41DD-915E-E73864703724}"/>
          </ac:spMkLst>
        </pc:spChg>
        <pc:spChg chg="add del mod">
          <ac:chgData name="Mai Xiong" userId="S::mxiong@cde.ca.gov::e9953e61-0963-4231-9c4b-20f4af026609" providerId="AD" clId="Web-{E8A02641-471F-4974-8D34-4C6C073D2DC1}" dt="2020-08-13T21:10:01.940" v="60"/>
          <ac:spMkLst>
            <pc:docMk/>
            <pc:sldMk cId="1958416261" sldId="300"/>
            <ac:spMk id="7" creationId="{ADEFE022-F0A5-42AC-AAF1-B9A7D99F3B27}"/>
          </ac:spMkLst>
        </pc:spChg>
        <pc:spChg chg="add del mod">
          <ac:chgData name="Mai Xiong" userId="S::mxiong@cde.ca.gov::e9953e61-0963-4231-9c4b-20f4af026609" providerId="AD" clId="Web-{E8A02641-471F-4974-8D34-4C6C073D2DC1}" dt="2020-08-13T21:10:32.583" v="67"/>
          <ac:spMkLst>
            <pc:docMk/>
            <pc:sldMk cId="1958416261" sldId="300"/>
            <ac:spMk id="9" creationId="{D860F674-E824-4506-8D9F-281646DA9F87}"/>
          </ac:spMkLst>
        </pc:spChg>
        <pc:spChg chg="add mod">
          <ac:chgData name="Mai Xiong" userId="S::mxiong@cde.ca.gov::e9953e61-0963-4231-9c4b-20f4af026609" providerId="AD" clId="Web-{E8A02641-471F-4974-8D34-4C6C073D2DC1}" dt="2020-08-13T21:26:01.534" v="92"/>
          <ac:spMkLst>
            <pc:docMk/>
            <pc:sldMk cId="1958416261" sldId="300"/>
            <ac:spMk id="12" creationId="{253F2C73-1C6B-4663-8393-2F49461B51E0}"/>
          </ac:spMkLst>
        </pc:spChg>
        <pc:picChg chg="add del mod ord modCrop">
          <ac:chgData name="Mai Xiong" userId="S::mxiong@cde.ca.gov::e9953e61-0963-4231-9c4b-20f4af026609" providerId="AD" clId="Web-{E8A02641-471F-4974-8D34-4C6C073D2DC1}" dt="2020-08-13T21:26:01.534" v="92"/>
          <ac:picMkLst>
            <pc:docMk/>
            <pc:sldMk cId="1958416261" sldId="300"/>
            <ac:picMk id="10" creationId="{07420711-285A-4F65-87B7-8F2FB0B93459}"/>
          </ac:picMkLst>
        </pc:picChg>
      </pc:sldChg>
      <pc:sldChg chg="addSp delSp modSp mod modClrScheme chgLayout">
        <pc:chgData name="Mai Xiong" userId="S::mxiong@cde.ca.gov::e9953e61-0963-4231-9c4b-20f4af026609" providerId="AD" clId="Web-{E8A02641-471F-4974-8D34-4C6C073D2DC1}" dt="2020-08-13T21:06:54.428" v="55" actId="1076"/>
        <pc:sldMkLst>
          <pc:docMk/>
          <pc:sldMk cId="3414955678" sldId="301"/>
        </pc:sldMkLst>
        <pc:spChg chg="mod ord">
          <ac:chgData name="Mai Xiong" userId="S::mxiong@cde.ca.gov::e9953e61-0963-4231-9c4b-20f4af026609" providerId="AD" clId="Web-{E8A02641-471F-4974-8D34-4C6C073D2DC1}" dt="2020-08-13T20:59:15.398" v="0"/>
          <ac:spMkLst>
            <pc:docMk/>
            <pc:sldMk cId="3414955678" sldId="301"/>
            <ac:spMk id="2" creationId="{624E1C5D-04A8-41E2-87B9-514473F6A44B}"/>
          </ac:spMkLst>
        </pc:spChg>
        <pc:spChg chg="add del mod ord">
          <ac:chgData name="Mai Xiong" userId="S::mxiong@cde.ca.gov::e9953e61-0963-4231-9c4b-20f4af026609" providerId="AD" clId="Web-{E8A02641-471F-4974-8D34-4C6C073D2DC1}" dt="2020-08-13T21:00:13.651" v="2"/>
          <ac:spMkLst>
            <pc:docMk/>
            <pc:sldMk cId="3414955678" sldId="301"/>
            <ac:spMk id="3" creationId="{8B05ECCA-D9C9-460C-8CAD-479336D66E35}"/>
          </ac:spMkLst>
        </pc:spChg>
        <pc:spChg chg="mod ord">
          <ac:chgData name="Mai Xiong" userId="S::mxiong@cde.ca.gov::e9953e61-0963-4231-9c4b-20f4af026609" providerId="AD" clId="Web-{E8A02641-471F-4974-8D34-4C6C073D2DC1}" dt="2020-08-13T20:59:15.398" v="0"/>
          <ac:spMkLst>
            <pc:docMk/>
            <pc:sldMk cId="3414955678" sldId="301"/>
            <ac:spMk id="4" creationId="{CB9FB484-4196-44DB-8B2C-38C47BF34FD3}"/>
          </ac:spMkLst>
        </pc:spChg>
        <pc:spChg chg="add mod ord">
          <ac:chgData name="Mai Xiong" userId="S::mxiong@cde.ca.gov::e9953e61-0963-4231-9c4b-20f4af026609" providerId="AD" clId="Web-{E8A02641-471F-4974-8D34-4C6C073D2DC1}" dt="2020-08-13T21:06:54.428" v="55" actId="1076"/>
          <ac:spMkLst>
            <pc:docMk/>
            <pc:sldMk cId="3414955678" sldId="301"/>
            <ac:spMk id="5" creationId="{3516C7D4-7D3A-429F-96FB-826EAD75F5E8}"/>
          </ac:spMkLst>
        </pc:spChg>
        <pc:picChg chg="add mod ord">
          <ac:chgData name="Mai Xiong" userId="S::mxiong@cde.ca.gov::e9953e61-0963-4231-9c4b-20f4af026609" providerId="AD" clId="Web-{E8A02641-471F-4974-8D34-4C6C073D2DC1}" dt="2020-08-13T21:06:34.801" v="54"/>
          <ac:picMkLst>
            <pc:docMk/>
            <pc:sldMk cId="3414955678" sldId="301"/>
            <ac:picMk id="6" creationId="{DBC268A8-9267-4305-A42A-FDC2293971DA}"/>
          </ac:picMkLst>
        </pc:picChg>
      </pc:sldChg>
    </pc:docChg>
  </pc:docChgLst>
  <pc:docChgLst>
    <pc:chgData name="Mai Xiong" userId="S::mxiong@cde.ca.gov::e9953e61-0963-4231-9c4b-20f4af026609" providerId="AD" clId="Web-{CF3F4471-3955-4DFF-84AC-C60D3AD7F35C}"/>
    <pc:docChg chg="modSld">
      <pc:chgData name="Mai Xiong" userId="S::mxiong@cde.ca.gov::e9953e61-0963-4231-9c4b-20f4af026609" providerId="AD" clId="Web-{CF3F4471-3955-4DFF-84AC-C60D3AD7F35C}" dt="2020-08-21T16:07:06.125" v="18"/>
      <pc:docMkLst>
        <pc:docMk/>
      </pc:docMkLst>
      <pc:sldChg chg="modNotes">
        <pc:chgData name="Mai Xiong" userId="S::mxiong@cde.ca.gov::e9953e61-0963-4231-9c4b-20f4af026609" providerId="AD" clId="Web-{CF3F4471-3955-4DFF-84AC-C60D3AD7F35C}" dt="2020-08-21T16:07:06.125" v="18"/>
        <pc:sldMkLst>
          <pc:docMk/>
          <pc:sldMk cId="2825964077" sldId="271"/>
        </pc:sldMkLst>
      </pc:sldChg>
      <pc:sldChg chg="modNotes">
        <pc:chgData name="Mai Xiong" userId="S::mxiong@cde.ca.gov::e9953e61-0963-4231-9c4b-20f4af026609" providerId="AD" clId="Web-{CF3F4471-3955-4DFF-84AC-C60D3AD7F35C}" dt="2020-08-21T16:06:26.999" v="14"/>
        <pc:sldMkLst>
          <pc:docMk/>
          <pc:sldMk cId="1394076083" sldId="273"/>
        </pc:sldMkLst>
      </pc:sldChg>
      <pc:sldChg chg="modNotes">
        <pc:chgData name="Mai Xiong" userId="S::mxiong@cde.ca.gov::e9953e61-0963-4231-9c4b-20f4af026609" providerId="AD" clId="Web-{CF3F4471-3955-4DFF-84AC-C60D3AD7F35C}" dt="2020-08-21T16:05:00.497" v="5"/>
        <pc:sldMkLst>
          <pc:docMk/>
          <pc:sldMk cId="2442815664" sldId="283"/>
        </pc:sldMkLst>
      </pc:sldChg>
    </pc:docChg>
  </pc:docChgLst>
  <pc:docChgLst>
    <pc:chgData name="Rosanne Pitz" userId="S::rpitz@cde.ca.gov::88625356-a6a5-4632-a3bf-7d29c8f84f38" providerId="AD" clId="Web-{F2E9E29D-4081-44CA-ADDD-E3FA9E335E81}"/>
    <pc:docChg chg="addSld modSld">
      <pc:chgData name="Rosanne Pitz" userId="S::rpitz@cde.ca.gov::88625356-a6a5-4632-a3bf-7d29c8f84f38" providerId="AD" clId="Web-{F2E9E29D-4081-44CA-ADDD-E3FA9E335E81}" dt="2020-08-10T02:30:02.394" v="2" actId="20577"/>
      <pc:docMkLst>
        <pc:docMk/>
      </pc:docMkLst>
      <pc:sldChg chg="modSp">
        <pc:chgData name="Rosanne Pitz" userId="S::rpitz@cde.ca.gov::88625356-a6a5-4632-a3bf-7d29c8f84f38" providerId="AD" clId="Web-{F2E9E29D-4081-44CA-ADDD-E3FA9E335E81}" dt="2020-08-10T02:30:02.394" v="2" actId="20577"/>
        <pc:sldMkLst>
          <pc:docMk/>
          <pc:sldMk cId="4172619765" sldId="274"/>
        </pc:sldMkLst>
        <pc:spChg chg="mod">
          <ac:chgData name="Rosanne Pitz" userId="S::rpitz@cde.ca.gov::88625356-a6a5-4632-a3bf-7d29c8f84f38" providerId="AD" clId="Web-{F2E9E29D-4081-44CA-ADDD-E3FA9E335E81}" dt="2020-08-10T02:30:02.394" v="2" actId="20577"/>
          <ac:spMkLst>
            <pc:docMk/>
            <pc:sldMk cId="4172619765" sldId="274"/>
            <ac:spMk id="2" creationId="{00000000-0000-0000-0000-000000000000}"/>
          </ac:spMkLst>
        </pc:spChg>
      </pc:sldChg>
      <pc:sldChg chg="new">
        <pc:chgData name="Rosanne Pitz" userId="S::rpitz@cde.ca.gov::88625356-a6a5-4632-a3bf-7d29c8f84f38" providerId="AD" clId="Web-{F2E9E29D-4081-44CA-ADDD-E3FA9E335E81}" dt="2020-08-10T02:26:41.171" v="0"/>
        <pc:sldMkLst>
          <pc:docMk/>
          <pc:sldMk cId="929452342" sldId="278"/>
        </pc:sldMkLst>
      </pc:sldChg>
      <pc:sldChg chg="new">
        <pc:chgData name="Rosanne Pitz" userId="S::rpitz@cde.ca.gov::88625356-a6a5-4632-a3bf-7d29c8f84f38" providerId="AD" clId="Web-{F2E9E29D-4081-44CA-ADDD-E3FA9E335E81}" dt="2020-08-10T02:30:02.316" v="1"/>
        <pc:sldMkLst>
          <pc:docMk/>
          <pc:sldMk cId="1918852872" sldId="279"/>
        </pc:sldMkLst>
      </pc:sldChg>
    </pc:docChg>
  </pc:docChgLst>
  <pc:docChgLst>
    <pc:chgData name="Barbara Lindsay" userId="S::blindsay@cde.ca.gov::f58b8608-a674-4040-9f2a-f7fe56db570d" providerId="AD" clId="Web-{DC224FBC-CD6F-4535-9874-5652EA03EB7E}"/>
    <pc:docChg chg="modSld">
      <pc:chgData name="Barbara Lindsay" userId="S::blindsay@cde.ca.gov::f58b8608-a674-4040-9f2a-f7fe56db570d" providerId="AD" clId="Web-{DC224FBC-CD6F-4535-9874-5652EA03EB7E}" dt="2020-08-13T15:30:06.754" v="31"/>
      <pc:docMkLst>
        <pc:docMk/>
      </pc:docMkLst>
      <pc:sldChg chg="modNotes">
        <pc:chgData name="Barbara Lindsay" userId="S::blindsay@cde.ca.gov::f58b8608-a674-4040-9f2a-f7fe56db570d" providerId="AD" clId="Web-{DC224FBC-CD6F-4535-9874-5652EA03EB7E}" dt="2020-08-13T15:27:04.765" v="3"/>
        <pc:sldMkLst>
          <pc:docMk/>
          <pc:sldMk cId="1918852872" sldId="279"/>
        </pc:sldMkLst>
      </pc:sldChg>
      <pc:sldChg chg="modNotes">
        <pc:chgData name="Barbara Lindsay" userId="S::blindsay@cde.ca.gov::f58b8608-a674-4040-9f2a-f7fe56db570d" providerId="AD" clId="Web-{DC224FBC-CD6F-4535-9874-5652EA03EB7E}" dt="2020-08-13T15:30:06.754" v="31"/>
        <pc:sldMkLst>
          <pc:docMk/>
          <pc:sldMk cId="2442815664" sldId="283"/>
        </pc:sldMkLst>
      </pc:sldChg>
    </pc:docChg>
  </pc:docChgLst>
  <pc:docChgLst>
    <pc:chgData name="Barbara Lindsay" userId="S::blindsay@cde.ca.gov::f58b8608-a674-4040-9f2a-f7fe56db570d" providerId="AD" clId="Web-{8D3D11BA-E770-4189-9160-0F8C46F9C173}"/>
    <pc:docChg chg="modSld">
      <pc:chgData name="Barbara Lindsay" userId="S::blindsay@cde.ca.gov::f58b8608-a674-4040-9f2a-f7fe56db570d" providerId="AD" clId="Web-{8D3D11BA-E770-4189-9160-0F8C46F9C173}" dt="2020-08-21T00:42:43.764" v="51"/>
      <pc:docMkLst>
        <pc:docMk/>
      </pc:docMkLst>
      <pc:sldChg chg="modNotes">
        <pc:chgData name="Barbara Lindsay" userId="S::blindsay@cde.ca.gov::f58b8608-a674-4040-9f2a-f7fe56db570d" providerId="AD" clId="Web-{8D3D11BA-E770-4189-9160-0F8C46F9C173}" dt="2020-08-21T00:42:43.764" v="51"/>
        <pc:sldMkLst>
          <pc:docMk/>
          <pc:sldMk cId="2035654180" sldId="272"/>
        </pc:sldMkLst>
      </pc:sldChg>
    </pc:docChg>
  </pc:docChgLst>
  <pc:docChgLst>
    <pc:chgData name="Barbara Lindsay" userId="S::blindsay@cde.ca.gov::f58b8608-a674-4040-9f2a-f7fe56db570d" providerId="AD" clId="Web-{97FC90C5-CB30-4343-A635-0D15270E1920}"/>
    <pc:docChg chg="sldOrd">
      <pc:chgData name="Barbara Lindsay" userId="S::blindsay@cde.ca.gov::f58b8608-a674-4040-9f2a-f7fe56db570d" providerId="AD" clId="Web-{97FC90C5-CB30-4343-A635-0D15270E1920}" dt="2020-08-11T21:56:17.283" v="1"/>
      <pc:docMkLst>
        <pc:docMk/>
      </pc:docMkLst>
      <pc:sldChg chg="ord">
        <pc:chgData name="Barbara Lindsay" userId="S::blindsay@cde.ca.gov::f58b8608-a674-4040-9f2a-f7fe56db570d" providerId="AD" clId="Web-{97FC90C5-CB30-4343-A635-0D15270E1920}" dt="2020-08-11T21:56:17.283" v="1"/>
        <pc:sldMkLst>
          <pc:docMk/>
          <pc:sldMk cId="1394076083" sldId="273"/>
        </pc:sldMkLst>
      </pc:sldChg>
    </pc:docChg>
  </pc:docChgLst>
  <pc:docChgLst>
    <pc:chgData name="Mai Xiong" userId="S::mxiong@cde.ca.gov::e9953e61-0963-4231-9c4b-20f4af026609" providerId="AD" clId="Web-{8FEA832D-0721-4C14-BDFC-44DFCA7FF09D}"/>
    <pc:docChg chg="modSld">
      <pc:chgData name="Mai Xiong" userId="S::mxiong@cde.ca.gov::e9953e61-0963-4231-9c4b-20f4af026609" providerId="AD" clId="Web-{8FEA832D-0721-4C14-BDFC-44DFCA7FF09D}" dt="2020-08-21T00:01:52.313" v="100" actId="1076"/>
      <pc:docMkLst>
        <pc:docMk/>
      </pc:docMkLst>
      <pc:sldChg chg="addSp delSp modSp mod modClrScheme chgLayout">
        <pc:chgData name="Mai Xiong" userId="S::mxiong@cde.ca.gov::e9953e61-0963-4231-9c4b-20f4af026609" providerId="AD" clId="Web-{8FEA832D-0721-4C14-BDFC-44DFCA7FF09D}" dt="2020-08-21T00:01:52.313" v="100" actId="1076"/>
        <pc:sldMkLst>
          <pc:docMk/>
          <pc:sldMk cId="2825964077" sldId="271"/>
        </pc:sldMkLst>
        <pc:spChg chg="mod ord">
          <ac:chgData name="Mai Xiong" userId="S::mxiong@cde.ca.gov::e9953e61-0963-4231-9c4b-20f4af026609" providerId="AD" clId="Web-{8FEA832D-0721-4C14-BDFC-44DFCA7FF09D}" dt="2020-08-20T23:46:27.903" v="0"/>
          <ac:spMkLst>
            <pc:docMk/>
            <pc:sldMk cId="2825964077" sldId="271"/>
            <ac:spMk id="2" creationId="{00000000-0000-0000-0000-000000000000}"/>
          </ac:spMkLst>
        </pc:spChg>
        <pc:spChg chg="add mod ord">
          <ac:chgData name="Mai Xiong" userId="S::mxiong@cde.ca.gov::e9953e61-0963-4231-9c4b-20f4af026609" providerId="AD" clId="Web-{8FEA832D-0721-4C14-BDFC-44DFCA7FF09D}" dt="2020-08-21T00:01:52.313" v="100" actId="1076"/>
          <ac:spMkLst>
            <pc:docMk/>
            <pc:sldMk cId="2825964077" sldId="271"/>
            <ac:spMk id="3" creationId="{36244568-4684-4F3C-9D0F-38EB2761E3E2}"/>
          </ac:spMkLst>
        </pc:spChg>
        <pc:spChg chg="mod ord">
          <ac:chgData name="Mai Xiong" userId="S::mxiong@cde.ca.gov::e9953e61-0963-4231-9c4b-20f4af026609" providerId="AD" clId="Web-{8FEA832D-0721-4C14-BDFC-44DFCA7FF09D}" dt="2020-08-20T23:46:27.903" v="0"/>
          <ac:spMkLst>
            <pc:docMk/>
            <pc:sldMk cId="2825964077" sldId="271"/>
            <ac:spMk id="4" creationId="{00000000-0000-0000-0000-000000000000}"/>
          </ac:spMkLst>
        </pc:spChg>
        <pc:spChg chg="add del mod">
          <ac:chgData name="Mai Xiong" userId="S::mxiong@cde.ca.gov::e9953e61-0963-4231-9c4b-20f4af026609" providerId="AD" clId="Web-{8FEA832D-0721-4C14-BDFC-44DFCA7FF09D}" dt="2020-08-20T23:48:16.909" v="19"/>
          <ac:spMkLst>
            <pc:docMk/>
            <pc:sldMk cId="2825964077" sldId="271"/>
            <ac:spMk id="5" creationId="{E1B853C6-885A-411A-A379-365FD187D7D4}"/>
          </ac:spMkLst>
        </pc:spChg>
        <pc:spChg chg="del mod">
          <ac:chgData name="Mai Xiong" userId="S::mxiong@cde.ca.gov::e9953e61-0963-4231-9c4b-20f4af026609" providerId="AD" clId="Web-{8FEA832D-0721-4C14-BDFC-44DFCA7FF09D}" dt="2020-08-20T23:46:49.060" v="6"/>
          <ac:spMkLst>
            <pc:docMk/>
            <pc:sldMk cId="2825964077" sldId="271"/>
            <ac:spMk id="6" creationId="{00000000-0000-0000-0000-000000000000}"/>
          </ac:spMkLst>
        </pc:spChg>
        <pc:picChg chg="mod ord">
          <ac:chgData name="Mai Xiong" userId="S::mxiong@cde.ca.gov::e9953e61-0963-4231-9c4b-20f4af026609" providerId="AD" clId="Web-{8FEA832D-0721-4C14-BDFC-44DFCA7FF09D}" dt="2020-08-21T00:01:21.264" v="96" actId="1076"/>
          <ac:picMkLst>
            <pc:docMk/>
            <pc:sldMk cId="2825964077" sldId="271"/>
            <ac:picMk id="7" creationId="{00000000-0000-0000-0000-000000000000}"/>
          </ac:picMkLst>
        </pc:picChg>
      </pc:sldChg>
      <pc:sldChg chg="modSp">
        <pc:chgData name="Mai Xiong" userId="S::mxiong@cde.ca.gov::e9953e61-0963-4231-9c4b-20f4af026609" providerId="AD" clId="Web-{8FEA832D-0721-4C14-BDFC-44DFCA7FF09D}" dt="2020-08-21T00:00:49.418" v="94" actId="1076"/>
        <pc:sldMkLst>
          <pc:docMk/>
          <pc:sldMk cId="1394076083" sldId="273"/>
        </pc:sldMkLst>
        <pc:spChg chg="mod">
          <ac:chgData name="Mai Xiong" userId="S::mxiong@cde.ca.gov::e9953e61-0963-4231-9c4b-20f4af026609" providerId="AD" clId="Web-{8FEA832D-0721-4C14-BDFC-44DFCA7FF09D}" dt="2020-08-21T00:00:49.418" v="94" actId="1076"/>
          <ac:spMkLst>
            <pc:docMk/>
            <pc:sldMk cId="1394076083" sldId="273"/>
            <ac:spMk id="3" creationId="{00000000-0000-0000-0000-000000000000}"/>
          </ac:spMkLst>
        </pc:spChg>
      </pc:sldChg>
      <pc:sldChg chg="modSp">
        <pc:chgData name="Mai Xiong" userId="S::mxiong@cde.ca.gov::e9953e61-0963-4231-9c4b-20f4af026609" providerId="AD" clId="Web-{8FEA832D-0721-4C14-BDFC-44DFCA7FF09D}" dt="2020-08-20T23:50:41.073" v="27" actId="20577"/>
        <pc:sldMkLst>
          <pc:docMk/>
          <pc:sldMk cId="2442815664" sldId="283"/>
        </pc:sldMkLst>
        <pc:spChg chg="mod">
          <ac:chgData name="Mai Xiong" userId="S::mxiong@cde.ca.gov::e9953e61-0963-4231-9c4b-20f4af026609" providerId="AD" clId="Web-{8FEA832D-0721-4C14-BDFC-44DFCA7FF09D}" dt="2020-08-20T23:50:41.073" v="27" actId="20577"/>
          <ac:spMkLst>
            <pc:docMk/>
            <pc:sldMk cId="2442815664" sldId="283"/>
            <ac:spMk id="3" creationId="{25732C5C-BC1C-4C34-8FB0-1C492E9E7A56}"/>
          </ac:spMkLst>
        </pc:spChg>
      </pc:sldChg>
    </pc:docChg>
  </pc:docChgLst>
  <pc:docChgLst>
    <pc:chgData name="Alana Andrade" userId="S::aandrade@cde.ca.gov::d336b2b8-3478-4328-8ca2-dbdae80dba75" providerId="AD" clId="Web-{17E4F424-17C7-4A3F-93FA-8477473232D7}"/>
    <pc:docChg chg="modSld">
      <pc:chgData name="Alana Andrade" userId="S::aandrade@cde.ca.gov::d336b2b8-3478-4328-8ca2-dbdae80dba75" providerId="AD" clId="Web-{17E4F424-17C7-4A3F-93FA-8477473232D7}" dt="2020-08-11T21:13:39.721" v="1" actId="20577"/>
      <pc:docMkLst>
        <pc:docMk/>
      </pc:docMkLst>
      <pc:sldChg chg="modSp">
        <pc:chgData name="Alana Andrade" userId="S::aandrade@cde.ca.gov::d336b2b8-3478-4328-8ca2-dbdae80dba75" providerId="AD" clId="Web-{17E4F424-17C7-4A3F-93FA-8477473232D7}" dt="2020-08-11T21:13:39.721" v="1" actId="20577"/>
        <pc:sldMkLst>
          <pc:docMk/>
          <pc:sldMk cId="2035654180" sldId="272"/>
        </pc:sldMkLst>
        <pc:spChg chg="mod">
          <ac:chgData name="Alana Andrade" userId="S::aandrade@cde.ca.gov::d336b2b8-3478-4328-8ca2-dbdae80dba75" providerId="AD" clId="Web-{17E4F424-17C7-4A3F-93FA-8477473232D7}" dt="2020-08-11T21:13:39.721" v="1" actId="20577"/>
          <ac:spMkLst>
            <pc:docMk/>
            <pc:sldMk cId="2035654180" sldId="272"/>
            <ac:spMk id="3" creationId="{00000000-0000-0000-0000-000000000000}"/>
          </ac:spMkLst>
        </pc:spChg>
      </pc:sldChg>
    </pc:docChg>
  </pc:docChgLst>
  <pc:docChgLst>
    <pc:chgData name="Mai Xiong" userId="S::mxiong@cde.ca.gov::e9953e61-0963-4231-9c4b-20f4af026609" providerId="AD" clId="Web-{4C0D16DF-BB1E-4D73-BFDC-461D26B98563}"/>
    <pc:docChg chg="modSld">
      <pc:chgData name="Mai Xiong" userId="S::mxiong@cde.ca.gov::e9953e61-0963-4231-9c4b-20f4af026609" providerId="AD" clId="Web-{4C0D16DF-BB1E-4D73-BFDC-461D26B98563}" dt="2020-08-13T22:04:06.543" v="39" actId="1076"/>
      <pc:docMkLst>
        <pc:docMk/>
      </pc:docMkLst>
      <pc:sldChg chg="modSp">
        <pc:chgData name="Mai Xiong" userId="S::mxiong@cde.ca.gov::e9953e61-0963-4231-9c4b-20f4af026609" providerId="AD" clId="Web-{4C0D16DF-BB1E-4D73-BFDC-461D26B98563}" dt="2020-08-13T22:04:06.543" v="39" actId="1076"/>
        <pc:sldMkLst>
          <pc:docMk/>
          <pc:sldMk cId="1958416261" sldId="300"/>
        </pc:sldMkLst>
        <pc:spChg chg="mod">
          <ac:chgData name="Mai Xiong" userId="S::mxiong@cde.ca.gov::e9953e61-0963-4231-9c4b-20f4af026609" providerId="AD" clId="Web-{4C0D16DF-BB1E-4D73-BFDC-461D26B98563}" dt="2020-08-13T21:58:40.037" v="33" actId="1076"/>
          <ac:spMkLst>
            <pc:docMk/>
            <pc:sldMk cId="1958416261" sldId="300"/>
            <ac:spMk id="5" creationId="{025FA809-66DA-41DD-915E-E73864703724}"/>
          </ac:spMkLst>
        </pc:spChg>
        <pc:picChg chg="mod modCrop">
          <ac:chgData name="Mai Xiong" userId="S::mxiong@cde.ca.gov::e9953e61-0963-4231-9c4b-20f4af026609" providerId="AD" clId="Web-{4C0D16DF-BB1E-4D73-BFDC-461D26B98563}" dt="2020-08-13T22:04:06.543" v="39" actId="1076"/>
          <ac:picMkLst>
            <pc:docMk/>
            <pc:sldMk cId="1958416261" sldId="300"/>
            <ac:picMk id="3" creationId="{98687012-F118-46A1-881E-D9C0595705DC}"/>
          </ac:picMkLst>
        </pc:picChg>
      </pc:sldChg>
    </pc:docChg>
  </pc:docChgLst>
  <pc:docChgLst>
    <pc:chgData name="Stephen Propheter" userId="S::spropheter@cde.ca.gov::11fb58e5-2f2b-4a13-b081-018d2675a5df" providerId="AD" clId="Web-{31ADC49E-4AC3-4766-929C-B0AA20DCE4D0}"/>
    <pc:docChg chg="modSld">
      <pc:chgData name="Stephen Propheter" userId="S::spropheter@cde.ca.gov::11fb58e5-2f2b-4a13-b081-018d2675a5df" providerId="AD" clId="Web-{31ADC49E-4AC3-4766-929C-B0AA20DCE4D0}" dt="2020-08-21T02:35:20.764" v="765"/>
      <pc:docMkLst>
        <pc:docMk/>
      </pc:docMkLst>
      <pc:sldChg chg="modNotes">
        <pc:chgData name="Stephen Propheter" userId="S::spropheter@cde.ca.gov::11fb58e5-2f2b-4a13-b081-018d2675a5df" providerId="AD" clId="Web-{31ADC49E-4AC3-4766-929C-B0AA20DCE4D0}" dt="2020-08-21T02:27:42.249" v="635"/>
        <pc:sldMkLst>
          <pc:docMk/>
          <pc:sldMk cId="2035654180" sldId="272"/>
        </pc:sldMkLst>
      </pc:sldChg>
      <pc:sldChg chg="modNotes">
        <pc:chgData name="Stephen Propheter" userId="S::spropheter@cde.ca.gov::11fb58e5-2f2b-4a13-b081-018d2675a5df" providerId="AD" clId="Web-{31ADC49E-4AC3-4766-929C-B0AA20DCE4D0}" dt="2020-08-21T02:32:06.563" v="666"/>
        <pc:sldMkLst>
          <pc:docMk/>
          <pc:sldMk cId="2381573952" sldId="276"/>
        </pc:sldMkLst>
      </pc:sldChg>
      <pc:sldChg chg="modNotes">
        <pc:chgData name="Stephen Propheter" userId="S::spropheter@cde.ca.gov::11fb58e5-2f2b-4a13-b081-018d2675a5df" providerId="AD" clId="Web-{31ADC49E-4AC3-4766-929C-B0AA20DCE4D0}" dt="2020-08-21T02:35:20.764" v="765"/>
        <pc:sldMkLst>
          <pc:docMk/>
          <pc:sldMk cId="4265466403" sldId="281"/>
        </pc:sldMkLst>
      </pc:sldChg>
    </pc:docChg>
  </pc:docChgLst>
  <pc:docChgLst>
    <pc:chgData name="Corey Khan" userId="S::ckhan@cde.ca.gov::e39be4f5-a065-4613-a021-f6aa9124d380" providerId="AD" clId="Web-{88F45461-4EC5-4506-900D-F0A94860B87D}"/>
    <pc:docChg chg="modSld">
      <pc:chgData name="Corey Khan" userId="S::ckhan@cde.ca.gov::e39be4f5-a065-4613-a021-f6aa9124d380" providerId="AD" clId="Web-{88F45461-4EC5-4506-900D-F0A94860B87D}" dt="2020-08-20T23:54:08.995" v="187"/>
      <pc:docMkLst>
        <pc:docMk/>
      </pc:docMkLst>
      <pc:sldChg chg="modNotes">
        <pc:chgData name="Corey Khan" userId="S::ckhan@cde.ca.gov::e39be4f5-a065-4613-a021-f6aa9124d380" providerId="AD" clId="Web-{88F45461-4EC5-4506-900D-F0A94860B87D}" dt="2020-08-20T23:54:08.995" v="187"/>
        <pc:sldMkLst>
          <pc:docMk/>
          <pc:sldMk cId="4294877862" sldId="306"/>
        </pc:sldMkLst>
      </pc:sldChg>
    </pc:docChg>
  </pc:docChgLst>
  <pc:docChgLst>
    <pc:chgData name="Corey Khan" userId="S::ckhan@cde.ca.gov::e39be4f5-a065-4613-a021-f6aa9124d380" providerId="AD" clId="Web-{E08637A7-FEFB-4C12-83EE-0AD5B1DFF754}"/>
    <pc:docChg chg="modSld">
      <pc:chgData name="Corey Khan" userId="S::ckhan@cde.ca.gov::e39be4f5-a065-4613-a021-f6aa9124d380" providerId="AD" clId="Web-{E08637A7-FEFB-4C12-83EE-0AD5B1DFF754}" dt="2020-08-14T15:15:33.293" v="120"/>
      <pc:docMkLst>
        <pc:docMk/>
      </pc:docMkLst>
      <pc:sldChg chg="modSp modNotes">
        <pc:chgData name="Corey Khan" userId="S::ckhan@cde.ca.gov::e39be4f5-a065-4613-a021-f6aa9124d380" providerId="AD" clId="Web-{E08637A7-FEFB-4C12-83EE-0AD5B1DFF754}" dt="2020-08-14T15:11:36.576" v="72"/>
        <pc:sldMkLst>
          <pc:docMk/>
          <pc:sldMk cId="1918852872" sldId="279"/>
        </pc:sldMkLst>
        <pc:spChg chg="mod">
          <ac:chgData name="Corey Khan" userId="S::ckhan@cde.ca.gov::e39be4f5-a065-4613-a021-f6aa9124d380" providerId="AD" clId="Web-{E08637A7-FEFB-4C12-83EE-0AD5B1DFF754}" dt="2020-08-14T14:50:08.626" v="1" actId="1076"/>
          <ac:spMkLst>
            <pc:docMk/>
            <pc:sldMk cId="1918852872" sldId="279"/>
            <ac:spMk id="3" creationId="{43C38A1B-9835-4F2B-9976-D3B865F3A103}"/>
          </ac:spMkLst>
        </pc:spChg>
      </pc:sldChg>
      <pc:sldChg chg="modNotes">
        <pc:chgData name="Corey Khan" userId="S::ckhan@cde.ca.gov::e39be4f5-a065-4613-a021-f6aa9124d380" providerId="AD" clId="Web-{E08637A7-FEFB-4C12-83EE-0AD5B1DFF754}" dt="2020-08-14T15:15:09.463" v="115"/>
        <pc:sldMkLst>
          <pc:docMk/>
          <pc:sldMk cId="3158593661" sldId="282"/>
        </pc:sldMkLst>
      </pc:sldChg>
      <pc:sldChg chg="modNotes">
        <pc:chgData name="Corey Khan" userId="S::ckhan@cde.ca.gov::e39be4f5-a065-4613-a021-f6aa9124d380" providerId="AD" clId="Web-{E08637A7-FEFB-4C12-83EE-0AD5B1DFF754}" dt="2020-08-14T15:15:33.293" v="120"/>
        <pc:sldMkLst>
          <pc:docMk/>
          <pc:sldMk cId="476785721" sldId="304"/>
        </pc:sldMkLst>
      </pc:sldChg>
    </pc:docChg>
  </pc:docChgLst>
  <pc:docChgLst>
    <pc:chgData name="Stephen Propheter" userId="S::spropheter@cde.ca.gov::11fb58e5-2f2b-4a13-b081-018d2675a5df" providerId="AD" clId="Web-{57F7B918-77E1-43CD-9076-56E05C98EC76}"/>
    <pc:docChg chg="modSld">
      <pc:chgData name="Stephen Propheter" userId="S::spropheter@cde.ca.gov::11fb58e5-2f2b-4a13-b081-018d2675a5df" providerId="AD" clId="Web-{57F7B918-77E1-43CD-9076-56E05C98EC76}" dt="2020-08-14T01:50:55.160" v="72"/>
      <pc:docMkLst>
        <pc:docMk/>
      </pc:docMkLst>
      <pc:sldChg chg="modNotes">
        <pc:chgData name="Stephen Propheter" userId="S::spropheter@cde.ca.gov::11fb58e5-2f2b-4a13-b081-018d2675a5df" providerId="AD" clId="Web-{57F7B918-77E1-43CD-9076-56E05C98EC76}" dt="2020-08-14T01:50:55.160" v="72"/>
        <pc:sldMkLst>
          <pc:docMk/>
          <pc:sldMk cId="2825964077" sldId="271"/>
        </pc:sldMkLst>
      </pc:sldChg>
      <pc:sldChg chg="modNotes">
        <pc:chgData name="Stephen Propheter" userId="S::spropheter@cde.ca.gov::11fb58e5-2f2b-4a13-b081-018d2675a5df" providerId="AD" clId="Web-{57F7B918-77E1-43CD-9076-56E05C98EC76}" dt="2020-08-14T01:12:22.267" v="70"/>
        <pc:sldMkLst>
          <pc:docMk/>
          <pc:sldMk cId="2381573952" sldId="276"/>
        </pc:sldMkLst>
      </pc:sldChg>
    </pc:docChg>
  </pc:docChgLst>
  <pc:docChgLst>
    <pc:chgData name="Eric Dunk" userId="S::edunk@cde.ca.gov::f740d23c-4660-4899-b5d9-25b5387e26f8" providerId="AD" clId="Web-{F09706E2-A99E-4C1C-8572-6134451394FA}"/>
    <pc:docChg chg="modSld">
      <pc:chgData name="Eric Dunk" userId="S::edunk@cde.ca.gov::f740d23c-4660-4899-b5d9-25b5387e26f8" providerId="AD" clId="Web-{F09706E2-A99E-4C1C-8572-6134451394FA}" dt="2020-08-12T18:05:40.614" v="1"/>
      <pc:docMkLst>
        <pc:docMk/>
      </pc:docMkLst>
      <pc:sldChg chg="modNotes">
        <pc:chgData name="Eric Dunk" userId="S::edunk@cde.ca.gov::f740d23c-4660-4899-b5d9-25b5387e26f8" providerId="AD" clId="Web-{F09706E2-A99E-4C1C-8572-6134451394FA}" dt="2020-08-12T18:05:40.614" v="1"/>
        <pc:sldMkLst>
          <pc:docMk/>
          <pc:sldMk cId="4132401136" sldId="292"/>
        </pc:sldMkLst>
      </pc:sldChg>
    </pc:docChg>
  </pc:docChgLst>
  <pc:docChgLst>
    <pc:chgData name="Rosanne Pitz" userId="S::rpitz@cde.ca.gov::88625356-a6a5-4632-a3bf-7d29c8f84f38" providerId="AD" clId="Web-{17B73FD2-9B6A-46C4-9AFA-F2C51D63B759}"/>
    <pc:docChg chg="modSld">
      <pc:chgData name="Rosanne Pitz" userId="S::rpitz@cde.ca.gov::88625356-a6a5-4632-a3bf-7d29c8f84f38" providerId="AD" clId="Web-{17B73FD2-9B6A-46C4-9AFA-F2C51D63B759}" dt="2020-08-20T22:12:27.678" v="107"/>
      <pc:docMkLst>
        <pc:docMk/>
      </pc:docMkLst>
      <pc:sldChg chg="modNotes">
        <pc:chgData name="Rosanne Pitz" userId="S::rpitz@cde.ca.gov::88625356-a6a5-4632-a3bf-7d29c8f84f38" providerId="AD" clId="Web-{17B73FD2-9B6A-46C4-9AFA-F2C51D63B759}" dt="2020-08-20T22:12:27.678" v="107"/>
        <pc:sldMkLst>
          <pc:docMk/>
          <pc:sldMk cId="2896988403" sldId="305"/>
        </pc:sldMkLst>
      </pc:sldChg>
    </pc:docChg>
  </pc:docChgLst>
  <pc:docChgLst>
    <pc:chgData name="Barbara Lindsay" userId="S::blindsay@cde.ca.gov::f58b8608-a674-4040-9f2a-f7fe56db570d" providerId="AD" clId="Web-{15B0395F-97C3-476E-A80E-9BF947B5F9BA}"/>
    <pc:docChg chg="modSld">
      <pc:chgData name="Barbara Lindsay" userId="S::blindsay@cde.ca.gov::f58b8608-a674-4040-9f2a-f7fe56db570d" providerId="AD" clId="Web-{15B0395F-97C3-476E-A80E-9BF947B5F9BA}" dt="2020-08-11T19:11:34.434" v="269" actId="20577"/>
      <pc:docMkLst>
        <pc:docMk/>
      </pc:docMkLst>
      <pc:sldChg chg="modSp modNotes">
        <pc:chgData name="Barbara Lindsay" userId="S::blindsay@cde.ca.gov::f58b8608-a674-4040-9f2a-f7fe56db570d" providerId="AD" clId="Web-{15B0395F-97C3-476E-A80E-9BF947B5F9BA}" dt="2020-08-11T18:00:41.318" v="10"/>
        <pc:sldMkLst>
          <pc:docMk/>
          <pc:sldMk cId="1918852872" sldId="279"/>
        </pc:sldMkLst>
        <pc:spChg chg="mod">
          <ac:chgData name="Barbara Lindsay" userId="S::blindsay@cde.ca.gov::f58b8608-a674-4040-9f2a-f7fe56db570d" providerId="AD" clId="Web-{15B0395F-97C3-476E-A80E-9BF947B5F9BA}" dt="2020-08-11T18:00:16.661" v="0" actId="20577"/>
          <ac:spMkLst>
            <pc:docMk/>
            <pc:sldMk cId="1918852872" sldId="279"/>
            <ac:spMk id="2" creationId="{1195374B-13FD-41CD-A4AC-7040E98D222A}"/>
          </ac:spMkLst>
        </pc:spChg>
      </pc:sldChg>
      <pc:sldChg chg="modNotes">
        <pc:chgData name="Barbara Lindsay" userId="S::blindsay@cde.ca.gov::f58b8608-a674-4040-9f2a-f7fe56db570d" providerId="AD" clId="Web-{15B0395F-97C3-476E-A80E-9BF947B5F9BA}" dt="2020-08-11T18:21:45.942" v="62"/>
        <pc:sldMkLst>
          <pc:docMk/>
          <pc:sldMk cId="3158593661" sldId="282"/>
        </pc:sldMkLst>
      </pc:sldChg>
      <pc:sldChg chg="modSp">
        <pc:chgData name="Barbara Lindsay" userId="S::blindsay@cde.ca.gov::f58b8608-a674-4040-9f2a-f7fe56db570d" providerId="AD" clId="Web-{15B0395F-97C3-476E-A80E-9BF947B5F9BA}" dt="2020-08-11T19:11:34.434" v="269" actId="20577"/>
        <pc:sldMkLst>
          <pc:docMk/>
          <pc:sldMk cId="2442815664" sldId="283"/>
        </pc:sldMkLst>
        <pc:spChg chg="mod">
          <ac:chgData name="Barbara Lindsay" userId="S::blindsay@cde.ca.gov::f58b8608-a674-4040-9f2a-f7fe56db570d" providerId="AD" clId="Web-{15B0395F-97C3-476E-A80E-9BF947B5F9BA}" dt="2020-08-11T19:11:34.434" v="269" actId="20577"/>
          <ac:spMkLst>
            <pc:docMk/>
            <pc:sldMk cId="2442815664" sldId="283"/>
            <ac:spMk id="3" creationId="{25732C5C-BC1C-4C34-8FB0-1C492E9E7A56}"/>
          </ac:spMkLst>
        </pc:spChg>
      </pc:sldChg>
    </pc:docChg>
  </pc:docChgLst>
  <pc:docChgLst>
    <pc:chgData name="Alana Andrade" userId="S::aandrade@cde.ca.gov::d336b2b8-3478-4328-8ca2-dbdae80dba75" providerId="AD" clId="Web-{21F6442E-04BC-FFD8-B1CF-6DEE387D4F68}"/>
    <pc:docChg chg="modSld">
      <pc:chgData name="Alana Andrade" userId="S::aandrade@cde.ca.gov::d336b2b8-3478-4328-8ca2-dbdae80dba75" providerId="AD" clId="Web-{21F6442E-04BC-FFD8-B1CF-6DEE387D4F68}" dt="2020-08-21T15:45:46.593" v="150"/>
      <pc:docMkLst>
        <pc:docMk/>
      </pc:docMkLst>
      <pc:sldChg chg="modNotes">
        <pc:chgData name="Alana Andrade" userId="S::aandrade@cde.ca.gov::d336b2b8-3478-4328-8ca2-dbdae80dba75" providerId="AD" clId="Web-{21F6442E-04BC-FFD8-B1CF-6DEE387D4F68}" dt="2020-08-21T15:45:46.593" v="150"/>
        <pc:sldMkLst>
          <pc:docMk/>
          <pc:sldMk cId="2381573952" sldId="276"/>
        </pc:sldMkLst>
      </pc:sldChg>
    </pc:docChg>
  </pc:docChgLst>
  <pc:docChgLst>
    <pc:chgData name="Barbara Lindsay" userId="S::blindsay@cde.ca.gov::f58b8608-a674-4040-9f2a-f7fe56db570d" providerId="AD" clId="Web-{6E0EFDDC-5A67-4A43-902D-AAE84FEEF92B}"/>
    <pc:docChg chg="modSld">
      <pc:chgData name="Barbara Lindsay" userId="S::blindsay@cde.ca.gov::f58b8608-a674-4040-9f2a-f7fe56db570d" providerId="AD" clId="Web-{6E0EFDDC-5A67-4A43-902D-AAE84FEEF92B}" dt="2020-08-13T20:27:50.643" v="0"/>
      <pc:docMkLst>
        <pc:docMk/>
      </pc:docMkLst>
      <pc:sldChg chg="modNotes">
        <pc:chgData name="Barbara Lindsay" userId="S::blindsay@cde.ca.gov::f58b8608-a674-4040-9f2a-f7fe56db570d" providerId="AD" clId="Web-{6E0EFDDC-5A67-4A43-902D-AAE84FEEF92B}" dt="2020-08-13T20:27:50.643" v="0"/>
        <pc:sldMkLst>
          <pc:docMk/>
          <pc:sldMk cId="2035654180" sldId="272"/>
        </pc:sldMkLst>
      </pc:sldChg>
    </pc:docChg>
  </pc:docChgLst>
  <pc:docChgLst>
    <pc:chgData name="Barbara Lindsay" userId="S::blindsay@cde.ca.gov::f58b8608-a674-4040-9f2a-f7fe56db570d" providerId="AD" clId="Web-{D9515971-F2C9-4CAE-90FE-DCCE596F327B}"/>
    <pc:docChg chg="modSld sldOrd">
      <pc:chgData name="Barbara Lindsay" userId="S::blindsay@cde.ca.gov::f58b8608-a674-4040-9f2a-f7fe56db570d" providerId="AD" clId="Web-{D9515971-F2C9-4CAE-90FE-DCCE596F327B}" dt="2020-08-13T20:24:16.056" v="1"/>
      <pc:docMkLst>
        <pc:docMk/>
      </pc:docMkLst>
      <pc:sldChg chg="ord modNotes">
        <pc:chgData name="Barbara Lindsay" userId="S::blindsay@cde.ca.gov::f58b8608-a674-4040-9f2a-f7fe56db570d" providerId="AD" clId="Web-{D9515971-F2C9-4CAE-90FE-DCCE596F327B}" dt="2020-08-13T20:24:16.056" v="1"/>
        <pc:sldMkLst>
          <pc:docMk/>
          <pc:sldMk cId="2540422703" sldId="277"/>
        </pc:sldMkLst>
      </pc:sldChg>
    </pc:docChg>
  </pc:docChgLst>
  <pc:docChgLst>
    <pc:chgData name="Barbara Lindsay" userId="S::blindsay@cde.ca.gov::f58b8608-a674-4040-9f2a-f7fe56db570d" providerId="AD" clId="Web-{5E1870D8-0E43-4D8A-B594-5FA95B04F5A7}"/>
    <pc:docChg chg="addSld delSld modSld">
      <pc:chgData name="Barbara Lindsay" userId="S::blindsay@cde.ca.gov::f58b8608-a674-4040-9f2a-f7fe56db570d" providerId="AD" clId="Web-{5E1870D8-0E43-4D8A-B594-5FA95B04F5A7}" dt="2020-08-20T21:13:45.454" v="1188"/>
      <pc:docMkLst>
        <pc:docMk/>
      </pc:docMkLst>
      <pc:sldChg chg="modNotes">
        <pc:chgData name="Barbara Lindsay" userId="S::blindsay@cde.ca.gov::f58b8608-a674-4040-9f2a-f7fe56db570d" providerId="AD" clId="Web-{5E1870D8-0E43-4D8A-B594-5FA95B04F5A7}" dt="2020-08-20T20:54:21.150" v="223"/>
        <pc:sldMkLst>
          <pc:docMk/>
          <pc:sldMk cId="2035654180" sldId="272"/>
        </pc:sldMkLst>
      </pc:sldChg>
      <pc:sldChg chg="modNotes">
        <pc:chgData name="Barbara Lindsay" userId="S::blindsay@cde.ca.gov::f58b8608-a674-4040-9f2a-f7fe56db570d" providerId="AD" clId="Web-{5E1870D8-0E43-4D8A-B594-5FA95B04F5A7}" dt="2020-08-20T21:08:24.357" v="857"/>
        <pc:sldMkLst>
          <pc:docMk/>
          <pc:sldMk cId="2381573952" sldId="276"/>
        </pc:sldMkLst>
      </pc:sldChg>
      <pc:sldChg chg="add del modNotes">
        <pc:chgData name="Barbara Lindsay" userId="S::blindsay@cde.ca.gov::f58b8608-a674-4040-9f2a-f7fe56db570d" providerId="AD" clId="Web-{5E1870D8-0E43-4D8A-B594-5FA95B04F5A7}" dt="2020-08-20T21:11:42.494" v="1106"/>
        <pc:sldMkLst>
          <pc:docMk/>
          <pc:sldMk cId="4265466403" sldId="281"/>
        </pc:sldMkLst>
      </pc:sldChg>
      <pc:sldChg chg="modNotes">
        <pc:chgData name="Barbara Lindsay" userId="S::blindsay@cde.ca.gov::f58b8608-a674-4040-9f2a-f7fe56db570d" providerId="AD" clId="Web-{5E1870D8-0E43-4D8A-B594-5FA95B04F5A7}" dt="2020-08-20T21:13:45.454" v="1188"/>
        <pc:sldMkLst>
          <pc:docMk/>
          <pc:sldMk cId="2442815664" sldId="283"/>
        </pc:sldMkLst>
      </pc:sldChg>
      <pc:sldChg chg="modSp">
        <pc:chgData name="Barbara Lindsay" userId="S::blindsay@cde.ca.gov::f58b8608-a674-4040-9f2a-f7fe56db570d" providerId="AD" clId="Web-{5E1870D8-0E43-4D8A-B594-5FA95B04F5A7}" dt="2020-08-20T20:27:15.538" v="3" actId="20577"/>
        <pc:sldMkLst>
          <pc:docMk/>
          <pc:sldMk cId="2896988403" sldId="305"/>
        </pc:sldMkLst>
        <pc:spChg chg="mod">
          <ac:chgData name="Barbara Lindsay" userId="S::blindsay@cde.ca.gov::f58b8608-a674-4040-9f2a-f7fe56db570d" providerId="AD" clId="Web-{5E1870D8-0E43-4D8A-B594-5FA95B04F5A7}" dt="2020-08-20T20:27:15.538" v="3" actId="20577"/>
          <ac:spMkLst>
            <pc:docMk/>
            <pc:sldMk cId="2896988403" sldId="305"/>
            <ac:spMk id="2" creationId="{50340F90-57DA-479A-9977-5336BAD20119}"/>
          </ac:spMkLst>
        </pc:spChg>
      </pc:sldChg>
    </pc:docChg>
  </pc:docChgLst>
  <pc:docChgLst>
    <pc:chgData name="Corey Khan" userId="S::ckhan@cde.ca.gov::e39be4f5-a065-4613-a021-f6aa9124d380" providerId="AD" clId="Web-{8216C330-C135-4E57-A68B-580572B566CA}"/>
    <pc:docChg chg="modSld">
      <pc:chgData name="Corey Khan" userId="S::ckhan@cde.ca.gov::e39be4f5-a065-4613-a021-f6aa9124d380" providerId="AD" clId="Web-{8216C330-C135-4E57-A68B-580572B566CA}" dt="2020-08-20T21:00:39.917" v="1362" actId="1076"/>
      <pc:docMkLst>
        <pc:docMk/>
      </pc:docMkLst>
      <pc:sldChg chg="modSp modNotes">
        <pc:chgData name="Corey Khan" userId="S::ckhan@cde.ca.gov::e39be4f5-a065-4613-a021-f6aa9124d380" providerId="AD" clId="Web-{8216C330-C135-4E57-A68B-580572B566CA}" dt="2020-08-20T21:00:39.917" v="1362" actId="1076"/>
        <pc:sldMkLst>
          <pc:docMk/>
          <pc:sldMk cId="4294877862" sldId="306"/>
        </pc:sldMkLst>
        <pc:spChg chg="mod">
          <ac:chgData name="Corey Khan" userId="S::ckhan@cde.ca.gov::e39be4f5-a065-4613-a021-f6aa9124d380" providerId="AD" clId="Web-{8216C330-C135-4E57-A68B-580572B566CA}" dt="2020-08-20T21:00:39.917" v="1362" actId="1076"/>
          <ac:spMkLst>
            <pc:docMk/>
            <pc:sldMk cId="4294877862" sldId="306"/>
            <ac:spMk id="3" creationId="{00000000-0000-0000-0000-000000000000}"/>
          </ac:spMkLst>
        </pc:spChg>
      </pc:sldChg>
    </pc:docChg>
  </pc:docChgLst>
  <pc:docChgLst>
    <pc:chgData name="Mai Xiong" userId="S::mxiong@cde.ca.gov::e9953e61-0963-4231-9c4b-20f4af026609" providerId="AD" clId="Web-{7C43F333-F253-4268-B1D1-B3545D0875CD}"/>
    <pc:docChg chg="modSld">
      <pc:chgData name="Mai Xiong" userId="S::mxiong@cde.ca.gov::e9953e61-0963-4231-9c4b-20f4af026609" providerId="AD" clId="Web-{7C43F333-F253-4268-B1D1-B3545D0875CD}" dt="2020-08-21T15:58:10.089" v="123"/>
      <pc:docMkLst>
        <pc:docMk/>
      </pc:docMkLst>
      <pc:sldChg chg="modSp">
        <pc:chgData name="Mai Xiong" userId="S::mxiong@cde.ca.gov::e9953e61-0963-4231-9c4b-20f4af026609" providerId="AD" clId="Web-{7C43F333-F253-4268-B1D1-B3545D0875CD}" dt="2020-08-21T15:54:18.320" v="33" actId="1076"/>
        <pc:sldMkLst>
          <pc:docMk/>
          <pc:sldMk cId="2035654180" sldId="272"/>
        </pc:sldMkLst>
        <pc:spChg chg="mod">
          <ac:chgData name="Mai Xiong" userId="S::mxiong@cde.ca.gov::e9953e61-0963-4231-9c4b-20f4af026609" providerId="AD" clId="Web-{7C43F333-F253-4268-B1D1-B3545D0875CD}" dt="2020-08-21T15:54:18.320" v="33" actId="1076"/>
          <ac:spMkLst>
            <pc:docMk/>
            <pc:sldMk cId="2035654180" sldId="272"/>
            <ac:spMk id="7" creationId="{F4632103-3336-461D-9CFE-B34861ADB07A}"/>
          </ac:spMkLst>
        </pc:spChg>
        <pc:picChg chg="mod">
          <ac:chgData name="Mai Xiong" userId="S::mxiong@cde.ca.gov::e9953e61-0963-4231-9c4b-20f4af026609" providerId="AD" clId="Web-{7C43F333-F253-4268-B1D1-B3545D0875CD}" dt="2020-08-21T15:54:13.069" v="32" actId="1076"/>
          <ac:picMkLst>
            <pc:docMk/>
            <pc:sldMk cId="2035654180" sldId="272"/>
            <ac:picMk id="6" creationId="{F307CB1F-F457-4BBD-83CF-1E978B9DE18D}"/>
          </ac:picMkLst>
        </pc:picChg>
      </pc:sldChg>
      <pc:sldChg chg="modNotes">
        <pc:chgData name="Mai Xiong" userId="S::mxiong@cde.ca.gov::e9953e61-0963-4231-9c4b-20f4af026609" providerId="AD" clId="Web-{7C43F333-F253-4268-B1D1-B3545D0875CD}" dt="2020-08-21T15:58:10.089" v="123"/>
        <pc:sldMkLst>
          <pc:docMk/>
          <pc:sldMk cId="1394076083" sldId="273"/>
        </pc:sldMkLst>
      </pc:sldChg>
      <pc:sldChg chg="modSp modNotes">
        <pc:chgData name="Mai Xiong" userId="S::mxiong@cde.ca.gov::e9953e61-0963-4231-9c4b-20f4af026609" providerId="AD" clId="Web-{7C43F333-F253-4268-B1D1-B3545D0875CD}" dt="2020-08-21T15:57:29.088" v="112"/>
        <pc:sldMkLst>
          <pc:docMk/>
          <pc:sldMk cId="3414955678" sldId="301"/>
        </pc:sldMkLst>
        <pc:spChg chg="mod">
          <ac:chgData name="Mai Xiong" userId="S::mxiong@cde.ca.gov::e9953e61-0963-4231-9c4b-20f4af026609" providerId="AD" clId="Web-{7C43F333-F253-4268-B1D1-B3545D0875CD}" dt="2020-08-21T15:53:21.038" v="12" actId="1076"/>
          <ac:spMkLst>
            <pc:docMk/>
            <pc:sldMk cId="3414955678" sldId="301"/>
            <ac:spMk id="5" creationId="{3516C7D4-7D3A-429F-96FB-826EAD75F5E8}"/>
          </ac:spMkLst>
        </pc:spChg>
      </pc:sldChg>
      <pc:sldChg chg="modSp">
        <pc:chgData name="Mai Xiong" userId="S::mxiong@cde.ca.gov::e9953e61-0963-4231-9c4b-20f4af026609" providerId="AD" clId="Web-{7C43F333-F253-4268-B1D1-B3545D0875CD}" dt="2020-08-21T15:53:40.147" v="18" actId="14100"/>
        <pc:sldMkLst>
          <pc:docMk/>
          <pc:sldMk cId="2896988403" sldId="305"/>
        </pc:sldMkLst>
        <pc:spChg chg="mod">
          <ac:chgData name="Mai Xiong" userId="S::mxiong@cde.ca.gov::e9953e61-0963-4231-9c4b-20f4af026609" providerId="AD" clId="Web-{7C43F333-F253-4268-B1D1-B3545D0875CD}" dt="2020-08-21T15:53:40.147" v="18" actId="14100"/>
          <ac:spMkLst>
            <pc:docMk/>
            <pc:sldMk cId="2896988403" sldId="305"/>
            <ac:spMk id="6" creationId="{39CED456-88DD-44F4-A114-9185AEC2C73A}"/>
          </ac:spMkLst>
        </pc:spChg>
      </pc:sldChg>
      <pc:sldChg chg="modSp modNotes">
        <pc:chgData name="Mai Xiong" userId="S::mxiong@cde.ca.gov::e9953e61-0963-4231-9c4b-20f4af026609" providerId="AD" clId="Web-{7C43F333-F253-4268-B1D1-B3545D0875CD}" dt="2020-08-21T15:57:02.697" v="104" actId="20577"/>
        <pc:sldMkLst>
          <pc:docMk/>
          <pc:sldMk cId="4294877862" sldId="306"/>
        </pc:sldMkLst>
        <pc:spChg chg="mod">
          <ac:chgData name="Mai Xiong" userId="S::mxiong@cde.ca.gov::e9953e61-0963-4231-9c4b-20f4af026609" providerId="AD" clId="Web-{7C43F333-F253-4268-B1D1-B3545D0875CD}" dt="2020-08-21T15:57:02.697" v="104" actId="20577"/>
          <ac:spMkLst>
            <pc:docMk/>
            <pc:sldMk cId="4294877862" sldId="306"/>
            <ac:spMk id="3" creationId="{00000000-0000-0000-0000-000000000000}"/>
          </ac:spMkLst>
        </pc:spChg>
      </pc:sldChg>
    </pc:docChg>
  </pc:docChgLst>
  <pc:docChgLst>
    <pc:chgData name="Barbara Lindsay" userId="S::blindsay@cde.ca.gov::f58b8608-a674-4040-9f2a-f7fe56db570d" providerId="AD" clId="Web-{667A705E-C2B1-4311-9E72-A58456574E94}"/>
    <pc:docChg chg="modSld">
      <pc:chgData name="Barbara Lindsay" userId="S::blindsay@cde.ca.gov::f58b8608-a674-4040-9f2a-f7fe56db570d" providerId="AD" clId="Web-{667A705E-C2B1-4311-9E72-A58456574E94}" dt="2020-08-10T18:28:28.530" v="1" actId="20577"/>
      <pc:docMkLst>
        <pc:docMk/>
      </pc:docMkLst>
      <pc:sldChg chg="modSp">
        <pc:chgData name="Barbara Lindsay" userId="S::blindsay@cde.ca.gov::f58b8608-a674-4040-9f2a-f7fe56db570d" providerId="AD" clId="Web-{667A705E-C2B1-4311-9E72-A58456574E94}" dt="2020-08-10T18:28:28.530" v="1" actId="20577"/>
        <pc:sldMkLst>
          <pc:docMk/>
          <pc:sldMk cId="1918852872" sldId="279"/>
        </pc:sldMkLst>
        <pc:spChg chg="mod">
          <ac:chgData name="Barbara Lindsay" userId="S::blindsay@cde.ca.gov::f58b8608-a674-4040-9f2a-f7fe56db570d" providerId="AD" clId="Web-{667A705E-C2B1-4311-9E72-A58456574E94}" dt="2020-08-10T18:28:28.530" v="1" actId="20577"/>
          <ac:spMkLst>
            <pc:docMk/>
            <pc:sldMk cId="1918852872" sldId="279"/>
            <ac:spMk id="3" creationId="{43C38A1B-9835-4F2B-9976-D3B865F3A103}"/>
          </ac:spMkLst>
        </pc:spChg>
      </pc:sldChg>
    </pc:docChg>
  </pc:docChgLst>
  <pc:docChgLst>
    <pc:chgData name="Barbara Lindsay" userId="S::blindsay@cde.ca.gov::f58b8608-a674-4040-9f2a-f7fe56db570d" providerId="AD" clId="Web-{3C3C470A-3725-4F6E-9323-F2EC0CF9DF4D}"/>
    <pc:docChg chg="modSld">
      <pc:chgData name="Barbara Lindsay" userId="S::blindsay@cde.ca.gov::f58b8608-a674-4040-9f2a-f7fe56db570d" providerId="AD" clId="Web-{3C3C470A-3725-4F6E-9323-F2EC0CF9DF4D}" dt="2020-08-20T15:05:51.924" v="119"/>
      <pc:docMkLst>
        <pc:docMk/>
      </pc:docMkLst>
      <pc:sldChg chg="modNotes">
        <pc:chgData name="Barbara Lindsay" userId="S::blindsay@cde.ca.gov::f58b8608-a674-4040-9f2a-f7fe56db570d" providerId="AD" clId="Web-{3C3C470A-3725-4F6E-9323-F2EC0CF9DF4D}" dt="2020-08-20T15:05:27.110" v="111"/>
        <pc:sldMkLst>
          <pc:docMk/>
          <pc:sldMk cId="2035654180" sldId="272"/>
        </pc:sldMkLst>
      </pc:sldChg>
      <pc:sldChg chg="modNotes">
        <pc:chgData name="Barbara Lindsay" userId="S::blindsay@cde.ca.gov::f58b8608-a674-4040-9f2a-f7fe56db570d" providerId="AD" clId="Web-{3C3C470A-3725-4F6E-9323-F2EC0CF9DF4D}" dt="2020-08-20T15:05:51.924" v="119"/>
        <pc:sldMkLst>
          <pc:docMk/>
          <pc:sldMk cId="2381573952" sldId="276"/>
        </pc:sldMkLst>
      </pc:sldChg>
    </pc:docChg>
  </pc:docChgLst>
  <pc:docChgLst>
    <pc:chgData name="Barbara Lindsay" userId="S::blindsay@cde.ca.gov::f58b8608-a674-4040-9f2a-f7fe56db570d" providerId="AD" clId="Web-{DCDFAC4F-0374-482E-B987-55EE7BE993FC}"/>
    <pc:docChg chg="modSld">
      <pc:chgData name="Barbara Lindsay" userId="S::blindsay@cde.ca.gov::f58b8608-a674-4040-9f2a-f7fe56db570d" providerId="AD" clId="Web-{DCDFAC4F-0374-482E-B987-55EE7BE993FC}" dt="2020-08-13T20:21:28.859" v="3"/>
      <pc:docMkLst>
        <pc:docMk/>
      </pc:docMkLst>
      <pc:sldChg chg="modNotes">
        <pc:chgData name="Barbara Lindsay" userId="S::blindsay@cde.ca.gov::f58b8608-a674-4040-9f2a-f7fe56db570d" providerId="AD" clId="Web-{DCDFAC4F-0374-482E-B987-55EE7BE993FC}" dt="2020-08-13T20:21:28.859" v="3"/>
        <pc:sldMkLst>
          <pc:docMk/>
          <pc:sldMk cId="2381573952" sldId="276"/>
        </pc:sldMkLst>
      </pc:sldChg>
    </pc:docChg>
  </pc:docChgLst>
  <pc:docChgLst>
    <pc:chgData name="Corey Khan" userId="e39be4f5-a065-4613-a021-f6aa9124d380" providerId="ADAL" clId="{8AFF0E7D-2CCF-4BF0-910F-1F23A304FFBF}"/>
    <pc:docChg chg="custSel addSld modSld">
      <pc:chgData name="Corey Khan" userId="e39be4f5-a065-4613-a021-f6aa9124d380" providerId="ADAL" clId="{8AFF0E7D-2CCF-4BF0-910F-1F23A304FFBF}" dt="2020-08-14T01:28:40.154" v="5533" actId="5793"/>
      <pc:docMkLst>
        <pc:docMk/>
      </pc:docMkLst>
      <pc:sldChg chg="modNotesTx">
        <pc:chgData name="Corey Khan" userId="e39be4f5-a065-4613-a021-f6aa9124d380" providerId="ADAL" clId="{8AFF0E7D-2CCF-4BF0-910F-1F23A304FFBF}" dt="2020-08-14T01:21:21.040" v="4646" actId="20577"/>
        <pc:sldMkLst>
          <pc:docMk/>
          <pc:sldMk cId="1918852872" sldId="279"/>
        </pc:sldMkLst>
      </pc:sldChg>
      <pc:sldChg chg="modNotesTx">
        <pc:chgData name="Corey Khan" userId="e39be4f5-a065-4613-a021-f6aa9124d380" providerId="ADAL" clId="{8AFF0E7D-2CCF-4BF0-910F-1F23A304FFBF}" dt="2020-08-12T15:42:16.136" v="58" actId="20577"/>
        <pc:sldMkLst>
          <pc:docMk/>
          <pc:sldMk cId="4265466403" sldId="281"/>
        </pc:sldMkLst>
      </pc:sldChg>
      <pc:sldChg chg="modNotesTx">
        <pc:chgData name="Corey Khan" userId="e39be4f5-a065-4613-a021-f6aa9124d380" providerId="ADAL" clId="{8AFF0E7D-2CCF-4BF0-910F-1F23A304FFBF}" dt="2020-08-14T01:28:40.154" v="5533" actId="5793"/>
        <pc:sldMkLst>
          <pc:docMk/>
          <pc:sldMk cId="3158593661" sldId="282"/>
        </pc:sldMkLst>
      </pc:sldChg>
      <pc:sldChg chg="modSp add modNotesTx">
        <pc:chgData name="Corey Khan" userId="e39be4f5-a065-4613-a021-f6aa9124d380" providerId="ADAL" clId="{8AFF0E7D-2CCF-4BF0-910F-1F23A304FFBF}" dt="2020-08-13T22:01:36.472" v="4591" actId="20577"/>
        <pc:sldMkLst>
          <pc:docMk/>
          <pc:sldMk cId="476785721" sldId="302"/>
        </pc:sldMkLst>
        <pc:spChg chg="mod">
          <ac:chgData name="Corey Khan" userId="e39be4f5-a065-4613-a021-f6aa9124d380" providerId="ADAL" clId="{8AFF0E7D-2CCF-4BF0-910F-1F23A304FFBF}" dt="2020-08-13T20:02:26.104" v="3024" actId="20577"/>
          <ac:spMkLst>
            <pc:docMk/>
            <pc:sldMk cId="476785721" sldId="302"/>
            <ac:spMk id="2" creationId="{00000000-0000-0000-0000-000000000000}"/>
          </ac:spMkLst>
        </pc:spChg>
        <pc:spChg chg="mod">
          <ac:chgData name="Corey Khan" userId="e39be4f5-a065-4613-a021-f6aa9124d380" providerId="ADAL" clId="{8AFF0E7D-2CCF-4BF0-910F-1F23A304FFBF}" dt="2020-08-13T20:56:53.376" v="3516" actId="20577"/>
          <ac:spMkLst>
            <pc:docMk/>
            <pc:sldMk cId="476785721" sldId="302"/>
            <ac:spMk id="3" creationId="{00000000-0000-0000-0000-000000000000}"/>
          </ac:spMkLst>
        </pc:spChg>
      </pc:sldChg>
    </pc:docChg>
  </pc:docChgLst>
  <pc:docChgLst>
    <pc:chgData name="Alana Andrade" userId="S::aandrade@cde.ca.gov::d336b2b8-3478-4328-8ca2-dbdae80dba75" providerId="AD" clId="Web-{E29D14EC-8EBE-8483-7C7E-411136DE8B5D}"/>
    <pc:docChg chg="modSld">
      <pc:chgData name="Alana Andrade" userId="S::aandrade@cde.ca.gov::d336b2b8-3478-4328-8ca2-dbdae80dba75" providerId="AD" clId="Web-{E29D14EC-8EBE-8483-7C7E-411136DE8B5D}" dt="2020-08-13T22:49:08.001" v="112" actId="20577"/>
      <pc:docMkLst>
        <pc:docMk/>
      </pc:docMkLst>
      <pc:sldChg chg="addCm modNotes">
        <pc:chgData name="Alana Andrade" userId="S::aandrade@cde.ca.gov::d336b2b8-3478-4328-8ca2-dbdae80dba75" providerId="AD" clId="Web-{E29D14EC-8EBE-8483-7C7E-411136DE8B5D}" dt="2020-08-13T22:29:45.166" v="110"/>
        <pc:sldMkLst>
          <pc:docMk/>
          <pc:sldMk cId="2035654180" sldId="272"/>
        </pc:sldMkLst>
      </pc:sldChg>
      <pc:sldChg chg="modSp">
        <pc:chgData name="Alana Andrade" userId="S::aandrade@cde.ca.gov::d336b2b8-3478-4328-8ca2-dbdae80dba75" providerId="AD" clId="Web-{E29D14EC-8EBE-8483-7C7E-411136DE8B5D}" dt="2020-08-13T22:49:08.001" v="112" actId="20577"/>
        <pc:sldMkLst>
          <pc:docMk/>
          <pc:sldMk cId="1918852872" sldId="279"/>
        </pc:sldMkLst>
        <pc:spChg chg="mod">
          <ac:chgData name="Alana Andrade" userId="S::aandrade@cde.ca.gov::d336b2b8-3478-4328-8ca2-dbdae80dba75" providerId="AD" clId="Web-{E29D14EC-8EBE-8483-7C7E-411136DE8B5D}" dt="2020-08-13T22:49:08.001" v="112" actId="20577"/>
          <ac:spMkLst>
            <pc:docMk/>
            <pc:sldMk cId="1918852872" sldId="279"/>
            <ac:spMk id="3" creationId="{43C38A1B-9835-4F2B-9976-D3B865F3A103}"/>
          </ac:spMkLst>
        </pc:spChg>
      </pc:sldChg>
    </pc:docChg>
  </pc:docChgLst>
  <pc:docChgLst>
    <pc:chgData name="Virginia Early" userId="S::vearly@cde.ca.gov::42929ea7-4389-4ffc-bd0b-f8133d7ef99f" providerId="AD" clId="Web-{A177CEC0-7A81-4A39-940E-F79D73026F3F}"/>
    <pc:docChg chg="modSld sldOrd">
      <pc:chgData name="Virginia Early" userId="S::vearly@cde.ca.gov::42929ea7-4389-4ffc-bd0b-f8133d7ef99f" providerId="AD" clId="Web-{A177CEC0-7A81-4A39-940E-F79D73026F3F}" dt="2020-08-20T20:27:16.229" v="265" actId="1076"/>
      <pc:docMkLst>
        <pc:docMk/>
      </pc:docMkLst>
      <pc:sldChg chg="modSp modNotes">
        <pc:chgData name="Virginia Early" userId="S::vearly@cde.ca.gov::42929ea7-4389-4ffc-bd0b-f8133d7ef99f" providerId="AD" clId="Web-{A177CEC0-7A81-4A39-940E-F79D73026F3F}" dt="2020-08-20T20:24:40.235" v="170" actId="20577"/>
        <pc:sldMkLst>
          <pc:docMk/>
          <pc:sldMk cId="4265466403" sldId="281"/>
        </pc:sldMkLst>
        <pc:spChg chg="mod">
          <ac:chgData name="Virginia Early" userId="S::vearly@cde.ca.gov::42929ea7-4389-4ffc-bd0b-f8133d7ef99f" providerId="AD" clId="Web-{A177CEC0-7A81-4A39-940E-F79D73026F3F}" dt="2020-08-20T20:24:40.235" v="170" actId="20577"/>
          <ac:spMkLst>
            <pc:docMk/>
            <pc:sldMk cId="4265466403" sldId="281"/>
            <ac:spMk id="3" creationId="{D807C17F-F70E-49A8-8CD7-79DBF9DCE759}"/>
          </ac:spMkLst>
        </pc:spChg>
      </pc:sldChg>
      <pc:sldChg chg="ord">
        <pc:chgData name="Virginia Early" userId="S::vearly@cde.ca.gov::42929ea7-4389-4ffc-bd0b-f8133d7ef99f" providerId="AD" clId="Web-{A177CEC0-7A81-4A39-940E-F79D73026F3F}" dt="2020-08-20T20:25:59.177" v="210"/>
        <pc:sldMkLst>
          <pc:docMk/>
          <pc:sldMk cId="2442815664" sldId="283"/>
        </pc:sldMkLst>
      </pc:sldChg>
      <pc:sldChg chg="modSp">
        <pc:chgData name="Virginia Early" userId="S::vearly@cde.ca.gov::42929ea7-4389-4ffc-bd0b-f8133d7ef99f" providerId="AD" clId="Web-{A177CEC0-7A81-4A39-940E-F79D73026F3F}" dt="2020-08-20T20:26:29.179" v="263" actId="20577"/>
        <pc:sldMkLst>
          <pc:docMk/>
          <pc:sldMk cId="2896988403" sldId="305"/>
        </pc:sldMkLst>
        <pc:spChg chg="mod">
          <ac:chgData name="Virginia Early" userId="S::vearly@cde.ca.gov::42929ea7-4389-4ffc-bd0b-f8133d7ef99f" providerId="AD" clId="Web-{A177CEC0-7A81-4A39-940E-F79D73026F3F}" dt="2020-08-20T20:25:11.112" v="174" actId="20577"/>
          <ac:spMkLst>
            <pc:docMk/>
            <pc:sldMk cId="2896988403" sldId="305"/>
            <ac:spMk id="2" creationId="{50340F90-57DA-479A-9977-5336BAD20119}"/>
          </ac:spMkLst>
        </pc:spChg>
        <pc:spChg chg="mod">
          <ac:chgData name="Virginia Early" userId="S::vearly@cde.ca.gov::42929ea7-4389-4ffc-bd0b-f8133d7ef99f" providerId="AD" clId="Web-{A177CEC0-7A81-4A39-940E-F79D73026F3F}" dt="2020-08-20T20:26:29.179" v="263" actId="20577"/>
          <ac:spMkLst>
            <pc:docMk/>
            <pc:sldMk cId="2896988403" sldId="305"/>
            <ac:spMk id="3" creationId="{D3DD6394-ADB1-4AB5-B1B2-6FB913A13EC9}"/>
          </ac:spMkLst>
        </pc:spChg>
      </pc:sldChg>
      <pc:sldChg chg="modSp">
        <pc:chgData name="Virginia Early" userId="S::vearly@cde.ca.gov::42929ea7-4389-4ffc-bd0b-f8133d7ef99f" providerId="AD" clId="Web-{A177CEC0-7A81-4A39-940E-F79D73026F3F}" dt="2020-08-20T20:27:16.229" v="265" actId="1076"/>
        <pc:sldMkLst>
          <pc:docMk/>
          <pc:sldMk cId="4294877862" sldId="306"/>
        </pc:sldMkLst>
        <pc:spChg chg="mod">
          <ac:chgData name="Virginia Early" userId="S::vearly@cde.ca.gov::42929ea7-4389-4ffc-bd0b-f8133d7ef99f" providerId="AD" clId="Web-{A177CEC0-7A81-4A39-940E-F79D73026F3F}" dt="2020-08-20T20:27:13.526" v="264" actId="1076"/>
          <ac:spMkLst>
            <pc:docMk/>
            <pc:sldMk cId="4294877862" sldId="306"/>
            <ac:spMk id="2" creationId="{00000000-0000-0000-0000-000000000000}"/>
          </ac:spMkLst>
        </pc:spChg>
        <pc:spChg chg="mod">
          <ac:chgData name="Virginia Early" userId="S::vearly@cde.ca.gov::42929ea7-4389-4ffc-bd0b-f8133d7ef99f" providerId="AD" clId="Web-{A177CEC0-7A81-4A39-940E-F79D73026F3F}" dt="2020-08-20T20:27:16.229" v="265" actId="1076"/>
          <ac:spMkLst>
            <pc:docMk/>
            <pc:sldMk cId="4294877862" sldId="306"/>
            <ac:spMk id="3" creationId="{00000000-0000-0000-0000-000000000000}"/>
          </ac:spMkLst>
        </pc:spChg>
      </pc:sldChg>
    </pc:docChg>
  </pc:docChgLst>
  <pc:docChgLst>
    <pc:chgData name="Alana Andrade" userId="S::aandrade@cde.ca.gov::d336b2b8-3478-4328-8ca2-dbdae80dba75" providerId="AD" clId="Web-{75DECF45-30E0-4213-884D-535D5F862AC8}"/>
    <pc:docChg chg="addSld modSld">
      <pc:chgData name="Alana Andrade" userId="S::aandrade@cde.ca.gov::d336b2b8-3478-4328-8ca2-dbdae80dba75" providerId="AD" clId="Web-{75DECF45-30E0-4213-884D-535D5F862AC8}" dt="2020-08-11T21:31:57.707" v="85" actId="20577"/>
      <pc:docMkLst>
        <pc:docMk/>
      </pc:docMkLst>
      <pc:sldChg chg="modSp">
        <pc:chgData name="Alana Andrade" userId="S::aandrade@cde.ca.gov::d336b2b8-3478-4328-8ca2-dbdae80dba75" providerId="AD" clId="Web-{75DECF45-30E0-4213-884D-535D5F862AC8}" dt="2020-08-11T21:29:47.129" v="27" actId="20577"/>
        <pc:sldMkLst>
          <pc:docMk/>
          <pc:sldMk cId="2788024163" sldId="286"/>
        </pc:sldMkLst>
        <pc:spChg chg="mod">
          <ac:chgData name="Alana Andrade" userId="S::aandrade@cde.ca.gov::d336b2b8-3478-4328-8ca2-dbdae80dba75" providerId="AD" clId="Web-{75DECF45-30E0-4213-884D-535D5F862AC8}" dt="2020-08-11T21:29:47.129" v="27" actId="20577"/>
          <ac:spMkLst>
            <pc:docMk/>
            <pc:sldMk cId="2788024163" sldId="286"/>
            <ac:spMk id="3" creationId="{D1D5CBD9-4042-498A-8579-350304096622}"/>
          </ac:spMkLst>
        </pc:spChg>
      </pc:sldChg>
      <pc:sldChg chg="modSp add replId">
        <pc:chgData name="Alana Andrade" userId="S::aandrade@cde.ca.gov::d336b2b8-3478-4328-8ca2-dbdae80dba75" providerId="AD" clId="Web-{75DECF45-30E0-4213-884D-535D5F862AC8}" dt="2020-08-11T21:30:05.207" v="53" actId="20577"/>
        <pc:sldMkLst>
          <pc:docMk/>
          <pc:sldMk cId="3628615929" sldId="287"/>
        </pc:sldMkLst>
        <pc:spChg chg="mod">
          <ac:chgData name="Alana Andrade" userId="S::aandrade@cde.ca.gov::d336b2b8-3478-4328-8ca2-dbdae80dba75" providerId="AD" clId="Web-{75DECF45-30E0-4213-884D-535D5F862AC8}" dt="2020-08-11T21:30:05.207" v="53" actId="20577"/>
          <ac:spMkLst>
            <pc:docMk/>
            <pc:sldMk cId="3628615929" sldId="287"/>
            <ac:spMk id="3" creationId="{D1D5CBD9-4042-498A-8579-350304096622}"/>
          </ac:spMkLst>
        </pc:spChg>
      </pc:sldChg>
      <pc:sldChg chg="modSp add replId">
        <pc:chgData name="Alana Andrade" userId="S::aandrade@cde.ca.gov::d336b2b8-3478-4328-8ca2-dbdae80dba75" providerId="AD" clId="Web-{75DECF45-30E0-4213-884D-535D5F862AC8}" dt="2020-08-11T21:30:28.301" v="66" actId="20577"/>
        <pc:sldMkLst>
          <pc:docMk/>
          <pc:sldMk cId="2288245910" sldId="288"/>
        </pc:sldMkLst>
        <pc:spChg chg="mod">
          <ac:chgData name="Alana Andrade" userId="S::aandrade@cde.ca.gov::d336b2b8-3478-4328-8ca2-dbdae80dba75" providerId="AD" clId="Web-{75DECF45-30E0-4213-884D-535D5F862AC8}" dt="2020-08-11T21:30:28.301" v="66" actId="20577"/>
          <ac:spMkLst>
            <pc:docMk/>
            <pc:sldMk cId="2288245910" sldId="288"/>
            <ac:spMk id="3" creationId="{D1D5CBD9-4042-498A-8579-350304096622}"/>
          </ac:spMkLst>
        </pc:spChg>
      </pc:sldChg>
      <pc:sldChg chg="modSp add replId">
        <pc:chgData name="Alana Andrade" userId="S::aandrade@cde.ca.gov::d336b2b8-3478-4328-8ca2-dbdae80dba75" providerId="AD" clId="Web-{75DECF45-30E0-4213-884D-535D5F862AC8}" dt="2020-08-11T21:31:57.707" v="85" actId="20577"/>
        <pc:sldMkLst>
          <pc:docMk/>
          <pc:sldMk cId="609539575" sldId="289"/>
        </pc:sldMkLst>
        <pc:spChg chg="mod">
          <ac:chgData name="Alana Andrade" userId="S::aandrade@cde.ca.gov::d336b2b8-3478-4328-8ca2-dbdae80dba75" providerId="AD" clId="Web-{75DECF45-30E0-4213-884D-535D5F862AC8}" dt="2020-08-11T21:31:57.707" v="85" actId="20577"/>
          <ac:spMkLst>
            <pc:docMk/>
            <pc:sldMk cId="609539575" sldId="289"/>
            <ac:spMk id="3" creationId="{D1D5CBD9-4042-498A-8579-350304096622}"/>
          </ac:spMkLst>
        </pc:spChg>
      </pc:sldChg>
      <pc:sldChg chg="add replId">
        <pc:chgData name="Alana Andrade" userId="S::aandrade@cde.ca.gov::d336b2b8-3478-4328-8ca2-dbdae80dba75" providerId="AD" clId="Web-{75DECF45-30E0-4213-884D-535D5F862AC8}" dt="2020-08-11T21:25:31.640" v="3"/>
        <pc:sldMkLst>
          <pc:docMk/>
          <pc:sldMk cId="2696429126" sldId="290"/>
        </pc:sldMkLst>
      </pc:sldChg>
      <pc:sldChg chg="add replId">
        <pc:chgData name="Alana Andrade" userId="S::aandrade@cde.ca.gov::d336b2b8-3478-4328-8ca2-dbdae80dba75" providerId="AD" clId="Web-{75DECF45-30E0-4213-884D-535D5F862AC8}" dt="2020-08-11T21:25:33.468" v="4"/>
        <pc:sldMkLst>
          <pc:docMk/>
          <pc:sldMk cId="568583634" sldId="291"/>
        </pc:sldMkLst>
      </pc:sldChg>
    </pc:docChg>
  </pc:docChgLst>
  <pc:docChgLst>
    <pc:chgData name="Barbara Lindsay" userId="S::blindsay@cde.ca.gov::f58b8608-a674-4040-9f2a-f7fe56db570d" providerId="AD" clId="Web-{D8A60E94-9EC7-4174-8BA3-E94C8DA8D8F6}"/>
    <pc:docChg chg="modSld">
      <pc:chgData name="Barbara Lindsay" userId="S::blindsay@cde.ca.gov::f58b8608-a674-4040-9f2a-f7fe56db570d" providerId="AD" clId="Web-{D8A60E94-9EC7-4174-8BA3-E94C8DA8D8F6}" dt="2020-08-12T18:23:12.530" v="970"/>
      <pc:docMkLst>
        <pc:docMk/>
      </pc:docMkLst>
      <pc:sldChg chg="modSp modNotes">
        <pc:chgData name="Barbara Lindsay" userId="S::blindsay@cde.ca.gov::f58b8608-a674-4040-9f2a-f7fe56db570d" providerId="AD" clId="Web-{D8A60E94-9EC7-4174-8BA3-E94C8DA8D8F6}" dt="2020-08-12T18:23:12.530" v="970"/>
        <pc:sldMkLst>
          <pc:docMk/>
          <pc:sldMk cId="2442815664" sldId="283"/>
        </pc:sldMkLst>
        <pc:spChg chg="mod">
          <ac:chgData name="Barbara Lindsay" userId="S::blindsay@cde.ca.gov::f58b8608-a674-4040-9f2a-f7fe56db570d" providerId="AD" clId="Web-{D8A60E94-9EC7-4174-8BA3-E94C8DA8D8F6}" dt="2020-08-12T18:21:55.135" v="853" actId="14100"/>
          <ac:spMkLst>
            <pc:docMk/>
            <pc:sldMk cId="2442815664" sldId="283"/>
            <ac:spMk id="2" creationId="{4AAE6E35-BD4F-44AC-A5A8-3622B3D75640}"/>
          </ac:spMkLst>
        </pc:spChg>
        <pc:spChg chg="mod">
          <ac:chgData name="Barbara Lindsay" userId="S::blindsay@cde.ca.gov::f58b8608-a674-4040-9f2a-f7fe56db570d" providerId="AD" clId="Web-{D8A60E94-9EC7-4174-8BA3-E94C8DA8D8F6}" dt="2020-08-12T18:21:58.276" v="854" actId="14100"/>
          <ac:spMkLst>
            <pc:docMk/>
            <pc:sldMk cId="2442815664" sldId="283"/>
            <ac:spMk id="3" creationId="{25732C5C-BC1C-4C34-8FB0-1C492E9E7A56}"/>
          </ac:spMkLst>
        </pc:spChg>
      </pc:sldChg>
      <pc:sldChg chg="modNotes">
        <pc:chgData name="Barbara Lindsay" userId="S::blindsay@cde.ca.gov::f58b8608-a674-4040-9f2a-f7fe56db570d" providerId="AD" clId="Web-{D8A60E94-9EC7-4174-8BA3-E94C8DA8D8F6}" dt="2020-08-12T18:14:13.622" v="35"/>
        <pc:sldMkLst>
          <pc:docMk/>
          <pc:sldMk cId="4132401136" sldId="292"/>
        </pc:sldMkLst>
      </pc:sldChg>
    </pc:docChg>
  </pc:docChgLst>
  <pc:docChgLst>
    <pc:chgData name="Barbara Lindsay" userId="S::blindsay@cde.ca.gov::f58b8608-a674-4040-9f2a-f7fe56db570d" providerId="AD" clId="Web-{07DD960A-808D-436D-8E1A-FCD185CD87D9}"/>
    <pc:docChg chg="addSld modSld">
      <pc:chgData name="Barbara Lindsay" userId="S::blindsay@cde.ca.gov::f58b8608-a674-4040-9f2a-f7fe56db570d" providerId="AD" clId="Web-{07DD960A-808D-436D-8E1A-FCD185CD87D9}" dt="2020-08-11T03:43:36.167" v="583" actId="20577"/>
      <pc:docMkLst>
        <pc:docMk/>
      </pc:docMkLst>
      <pc:sldChg chg="modSp modNotes">
        <pc:chgData name="Barbara Lindsay" userId="S::blindsay@cde.ca.gov::f58b8608-a674-4040-9f2a-f7fe56db570d" providerId="AD" clId="Web-{07DD960A-808D-436D-8E1A-FCD185CD87D9}" dt="2020-08-11T03:39:39.249" v="548" actId="20577"/>
        <pc:sldMkLst>
          <pc:docMk/>
          <pc:sldMk cId="1394076083" sldId="273"/>
        </pc:sldMkLst>
        <pc:spChg chg="mod">
          <ac:chgData name="Barbara Lindsay" userId="S::blindsay@cde.ca.gov::f58b8608-a674-4040-9f2a-f7fe56db570d" providerId="AD" clId="Web-{07DD960A-808D-436D-8E1A-FCD185CD87D9}" dt="2020-08-11T03:22:37.073" v="287" actId="14100"/>
          <ac:spMkLst>
            <pc:docMk/>
            <pc:sldMk cId="1394076083" sldId="273"/>
            <ac:spMk id="2" creationId="{00000000-0000-0000-0000-000000000000}"/>
          </ac:spMkLst>
        </pc:spChg>
        <pc:spChg chg="mod">
          <ac:chgData name="Barbara Lindsay" userId="S::blindsay@cde.ca.gov::f58b8608-a674-4040-9f2a-f7fe56db570d" providerId="AD" clId="Web-{07DD960A-808D-436D-8E1A-FCD185CD87D9}" dt="2020-08-11T03:39:39.249" v="548" actId="20577"/>
          <ac:spMkLst>
            <pc:docMk/>
            <pc:sldMk cId="1394076083" sldId="273"/>
            <ac:spMk id="3" creationId="{00000000-0000-0000-0000-000000000000}"/>
          </ac:spMkLst>
        </pc:spChg>
      </pc:sldChg>
      <pc:sldChg chg="modSp modNotes">
        <pc:chgData name="Barbara Lindsay" userId="S::blindsay@cde.ca.gov::f58b8608-a674-4040-9f2a-f7fe56db570d" providerId="AD" clId="Web-{07DD960A-808D-436D-8E1A-FCD185CD87D9}" dt="2020-08-11T03:42:39.711" v="581" actId="20577"/>
        <pc:sldMkLst>
          <pc:docMk/>
          <pc:sldMk cId="4172619765" sldId="274"/>
        </pc:sldMkLst>
        <pc:spChg chg="mod">
          <ac:chgData name="Barbara Lindsay" userId="S::blindsay@cde.ca.gov::f58b8608-a674-4040-9f2a-f7fe56db570d" providerId="AD" clId="Web-{07DD960A-808D-436D-8E1A-FCD185CD87D9}" dt="2020-08-11T03:42:18.054" v="573" actId="20577"/>
          <ac:spMkLst>
            <pc:docMk/>
            <pc:sldMk cId="4172619765" sldId="274"/>
            <ac:spMk id="2" creationId="{00000000-0000-0000-0000-000000000000}"/>
          </ac:spMkLst>
        </pc:spChg>
        <pc:spChg chg="mod">
          <ac:chgData name="Barbara Lindsay" userId="S::blindsay@cde.ca.gov::f58b8608-a674-4040-9f2a-f7fe56db570d" providerId="AD" clId="Web-{07DD960A-808D-436D-8E1A-FCD185CD87D9}" dt="2020-08-11T03:42:39.711" v="581" actId="20577"/>
          <ac:spMkLst>
            <pc:docMk/>
            <pc:sldMk cId="4172619765" sldId="274"/>
            <ac:spMk id="3" creationId="{00000000-0000-0000-0000-000000000000}"/>
          </ac:spMkLst>
        </pc:spChg>
      </pc:sldChg>
      <pc:sldChg chg="modSp modNotes">
        <pc:chgData name="Barbara Lindsay" userId="S::blindsay@cde.ca.gov::f58b8608-a674-4040-9f2a-f7fe56db570d" providerId="AD" clId="Web-{07DD960A-808D-436D-8E1A-FCD185CD87D9}" dt="2020-08-11T03:36:10.035" v="395" actId="20577"/>
        <pc:sldMkLst>
          <pc:docMk/>
          <pc:sldMk cId="1918852872" sldId="279"/>
        </pc:sldMkLst>
        <pc:spChg chg="mod">
          <ac:chgData name="Barbara Lindsay" userId="S::blindsay@cde.ca.gov::f58b8608-a674-4040-9f2a-f7fe56db570d" providerId="AD" clId="Web-{07DD960A-808D-436D-8E1A-FCD185CD87D9}" dt="2020-08-11T03:36:10.035" v="395" actId="20577"/>
          <ac:spMkLst>
            <pc:docMk/>
            <pc:sldMk cId="1918852872" sldId="279"/>
            <ac:spMk id="2" creationId="{1195374B-13FD-41CD-A4AC-7040E98D222A}"/>
          </ac:spMkLst>
        </pc:spChg>
        <pc:spChg chg="mod">
          <ac:chgData name="Barbara Lindsay" userId="S::blindsay@cde.ca.gov::f58b8608-a674-4040-9f2a-f7fe56db570d" providerId="AD" clId="Web-{07DD960A-808D-436D-8E1A-FCD185CD87D9}" dt="2020-08-11T03:34:08.326" v="356" actId="20577"/>
          <ac:spMkLst>
            <pc:docMk/>
            <pc:sldMk cId="1918852872" sldId="279"/>
            <ac:spMk id="3" creationId="{43C38A1B-9835-4F2B-9976-D3B865F3A103}"/>
          </ac:spMkLst>
        </pc:spChg>
      </pc:sldChg>
      <pc:sldChg chg="modSp modNotes">
        <pc:chgData name="Barbara Lindsay" userId="S::blindsay@cde.ca.gov::f58b8608-a674-4040-9f2a-f7fe56db570d" providerId="AD" clId="Web-{07DD960A-808D-436D-8E1A-FCD185CD87D9}" dt="2020-08-11T03:43:36.167" v="583" actId="20577"/>
        <pc:sldMkLst>
          <pc:docMk/>
          <pc:sldMk cId="1235866769" sldId="280"/>
        </pc:sldMkLst>
        <pc:spChg chg="mod">
          <ac:chgData name="Barbara Lindsay" userId="S::blindsay@cde.ca.gov::f58b8608-a674-4040-9f2a-f7fe56db570d" providerId="AD" clId="Web-{07DD960A-808D-436D-8E1A-FCD185CD87D9}" dt="2020-08-11T03:41:47.037" v="572" actId="20577"/>
          <ac:spMkLst>
            <pc:docMk/>
            <pc:sldMk cId="1235866769" sldId="280"/>
            <ac:spMk id="2" creationId="{6114CCAB-21FF-4C53-981B-5BD90E6B6A2D}"/>
          </ac:spMkLst>
        </pc:spChg>
        <pc:spChg chg="mod">
          <ac:chgData name="Barbara Lindsay" userId="S::blindsay@cde.ca.gov::f58b8608-a674-4040-9f2a-f7fe56db570d" providerId="AD" clId="Web-{07DD960A-808D-436D-8E1A-FCD185CD87D9}" dt="2020-08-11T03:43:36.167" v="583" actId="20577"/>
          <ac:spMkLst>
            <pc:docMk/>
            <pc:sldMk cId="1235866769" sldId="280"/>
            <ac:spMk id="3" creationId="{2BE943A1-2D96-4821-9327-B31F63A09AE2}"/>
          </ac:spMkLst>
        </pc:spChg>
      </pc:sldChg>
      <pc:sldChg chg="modSp new">
        <pc:chgData name="Barbara Lindsay" userId="S::blindsay@cde.ca.gov::f58b8608-a674-4040-9f2a-f7fe56db570d" providerId="AD" clId="Web-{07DD960A-808D-436D-8E1A-FCD185CD87D9}" dt="2020-08-11T03:38:24.870" v="450" actId="20577"/>
        <pc:sldMkLst>
          <pc:docMk/>
          <pc:sldMk cId="3158593661" sldId="282"/>
        </pc:sldMkLst>
        <pc:spChg chg="mod">
          <ac:chgData name="Barbara Lindsay" userId="S::blindsay@cde.ca.gov::f58b8608-a674-4040-9f2a-f7fe56db570d" providerId="AD" clId="Web-{07DD960A-808D-436D-8E1A-FCD185CD87D9}" dt="2020-08-11T03:29:09.499" v="320" actId="20577"/>
          <ac:spMkLst>
            <pc:docMk/>
            <pc:sldMk cId="3158593661" sldId="282"/>
            <ac:spMk id="2" creationId="{AED4A0F2-A99C-49F3-B29B-B07D704B8EBD}"/>
          </ac:spMkLst>
        </pc:spChg>
        <pc:spChg chg="mod">
          <ac:chgData name="Barbara Lindsay" userId="S::blindsay@cde.ca.gov::f58b8608-a674-4040-9f2a-f7fe56db570d" providerId="AD" clId="Web-{07DD960A-808D-436D-8E1A-FCD185CD87D9}" dt="2020-08-11T03:38:24.870" v="450" actId="20577"/>
          <ac:spMkLst>
            <pc:docMk/>
            <pc:sldMk cId="3158593661" sldId="282"/>
            <ac:spMk id="3" creationId="{2B330D3F-037A-4FF9-9A00-E5C63778D018}"/>
          </ac:spMkLst>
        </pc:spChg>
      </pc:sldChg>
      <pc:sldChg chg="modSp new">
        <pc:chgData name="Barbara Lindsay" userId="S::blindsay@cde.ca.gov::f58b8608-a674-4040-9f2a-f7fe56db570d" providerId="AD" clId="Web-{07DD960A-808D-436D-8E1A-FCD185CD87D9}" dt="2020-08-11T03:40:43.596" v="565" actId="20577"/>
        <pc:sldMkLst>
          <pc:docMk/>
          <pc:sldMk cId="2442815664" sldId="283"/>
        </pc:sldMkLst>
        <pc:spChg chg="mod">
          <ac:chgData name="Barbara Lindsay" userId="S::blindsay@cde.ca.gov::f58b8608-a674-4040-9f2a-f7fe56db570d" providerId="AD" clId="Web-{07DD960A-808D-436D-8E1A-FCD185CD87D9}" dt="2020-08-11T03:40:43.596" v="565" actId="20577"/>
          <ac:spMkLst>
            <pc:docMk/>
            <pc:sldMk cId="2442815664" sldId="283"/>
            <ac:spMk id="2" creationId="{4AAE6E35-BD4F-44AC-A5A8-3622B3D75640}"/>
          </ac:spMkLst>
        </pc:spChg>
      </pc:sldChg>
    </pc:docChg>
  </pc:docChgLst>
  <pc:docChgLst>
    <pc:chgData name="Alana Andrade" userId="S::aandrade@cde.ca.gov::d336b2b8-3478-4328-8ca2-dbdae80dba75" providerId="AD" clId="Web-{83D1D1CA-82C2-4730-95D3-D6B317754586}"/>
    <pc:docChg chg="addSld modSld">
      <pc:chgData name="Alana Andrade" userId="S::aandrade@cde.ca.gov::d336b2b8-3478-4328-8ca2-dbdae80dba75" providerId="AD" clId="Web-{83D1D1CA-82C2-4730-95D3-D6B317754586}" dt="2020-08-12T14:43:12.323" v="302"/>
      <pc:docMkLst>
        <pc:docMk/>
      </pc:docMkLst>
      <pc:sldChg chg="modSp modNotes">
        <pc:chgData name="Alana Andrade" userId="S::aandrade@cde.ca.gov::d336b2b8-3478-4328-8ca2-dbdae80dba75" providerId="AD" clId="Web-{83D1D1CA-82C2-4730-95D3-D6B317754586}" dt="2020-08-12T14:37:30.705" v="48"/>
        <pc:sldMkLst>
          <pc:docMk/>
          <pc:sldMk cId="568583634" sldId="291"/>
        </pc:sldMkLst>
        <pc:spChg chg="mod">
          <ac:chgData name="Alana Andrade" userId="S::aandrade@cde.ca.gov::d336b2b8-3478-4328-8ca2-dbdae80dba75" providerId="AD" clId="Web-{83D1D1CA-82C2-4730-95D3-D6B317754586}" dt="2020-08-12T14:37:14.501" v="43" actId="20577"/>
          <ac:spMkLst>
            <pc:docMk/>
            <pc:sldMk cId="568583634" sldId="291"/>
            <ac:spMk id="3" creationId="{D1D5CBD9-4042-498A-8579-350304096622}"/>
          </ac:spMkLst>
        </pc:spChg>
      </pc:sldChg>
      <pc:sldChg chg="modSp modNotes">
        <pc:chgData name="Alana Andrade" userId="S::aandrade@cde.ca.gov::d336b2b8-3478-4328-8ca2-dbdae80dba75" providerId="AD" clId="Web-{83D1D1CA-82C2-4730-95D3-D6B317754586}" dt="2020-08-12T14:38:05.549" v="59"/>
        <pc:sldMkLst>
          <pc:docMk/>
          <pc:sldMk cId="3323796257" sldId="294"/>
        </pc:sldMkLst>
        <pc:spChg chg="mod">
          <ac:chgData name="Alana Andrade" userId="S::aandrade@cde.ca.gov::d336b2b8-3478-4328-8ca2-dbdae80dba75" providerId="AD" clId="Web-{83D1D1CA-82C2-4730-95D3-D6B317754586}" dt="2020-08-12T14:37:47.471" v="54" actId="20577"/>
          <ac:spMkLst>
            <pc:docMk/>
            <pc:sldMk cId="3323796257" sldId="294"/>
            <ac:spMk id="3" creationId="{D1D5CBD9-4042-498A-8579-350304096622}"/>
          </ac:spMkLst>
        </pc:spChg>
      </pc:sldChg>
      <pc:sldChg chg="modNotes">
        <pc:chgData name="Alana Andrade" userId="S::aandrade@cde.ca.gov::d336b2b8-3478-4328-8ca2-dbdae80dba75" providerId="AD" clId="Web-{83D1D1CA-82C2-4730-95D3-D6B317754586}" dt="2020-08-12T14:36:53.329" v="4"/>
        <pc:sldMkLst>
          <pc:docMk/>
          <pc:sldMk cId="2879948138" sldId="295"/>
        </pc:sldMkLst>
      </pc:sldChg>
      <pc:sldChg chg="modSp add replId modNotes">
        <pc:chgData name="Alana Andrade" userId="S::aandrade@cde.ca.gov::d336b2b8-3478-4328-8ca2-dbdae80dba75" providerId="AD" clId="Web-{83D1D1CA-82C2-4730-95D3-D6B317754586}" dt="2020-08-12T14:38:58.816" v="109"/>
        <pc:sldMkLst>
          <pc:docMk/>
          <pc:sldMk cId="3824591372" sldId="296"/>
        </pc:sldMkLst>
        <pc:spChg chg="mod">
          <ac:chgData name="Alana Andrade" userId="S::aandrade@cde.ca.gov::d336b2b8-3478-4328-8ca2-dbdae80dba75" providerId="AD" clId="Web-{83D1D1CA-82C2-4730-95D3-D6B317754586}" dt="2020-08-12T14:38:36.519" v="106" actId="20577"/>
          <ac:spMkLst>
            <pc:docMk/>
            <pc:sldMk cId="3824591372" sldId="296"/>
            <ac:spMk id="3" creationId="{D1D5CBD9-4042-498A-8579-350304096622}"/>
          </ac:spMkLst>
        </pc:spChg>
      </pc:sldChg>
      <pc:sldChg chg="modSp add replId modNotes">
        <pc:chgData name="Alana Andrade" userId="S::aandrade@cde.ca.gov::d336b2b8-3478-4328-8ca2-dbdae80dba75" providerId="AD" clId="Web-{83D1D1CA-82C2-4730-95D3-D6B317754586}" dt="2020-08-12T14:40:11.318" v="232"/>
        <pc:sldMkLst>
          <pc:docMk/>
          <pc:sldMk cId="4013958752" sldId="297"/>
        </pc:sldMkLst>
        <pc:spChg chg="mod">
          <ac:chgData name="Alana Andrade" userId="S::aandrade@cde.ca.gov::d336b2b8-3478-4328-8ca2-dbdae80dba75" providerId="AD" clId="Web-{83D1D1CA-82C2-4730-95D3-D6B317754586}" dt="2020-08-12T14:40:04.537" v="229" actId="20577"/>
          <ac:spMkLst>
            <pc:docMk/>
            <pc:sldMk cId="4013958752" sldId="297"/>
            <ac:spMk id="3" creationId="{D1D5CBD9-4042-498A-8579-350304096622}"/>
          </ac:spMkLst>
        </pc:spChg>
      </pc:sldChg>
      <pc:sldChg chg="modSp add replId modNotes">
        <pc:chgData name="Alana Andrade" userId="S::aandrade@cde.ca.gov::d336b2b8-3478-4328-8ca2-dbdae80dba75" providerId="AD" clId="Web-{83D1D1CA-82C2-4730-95D3-D6B317754586}" dt="2020-08-12T14:42:36.478" v="289"/>
        <pc:sldMkLst>
          <pc:docMk/>
          <pc:sldMk cId="11825069" sldId="298"/>
        </pc:sldMkLst>
        <pc:spChg chg="mod">
          <ac:chgData name="Alana Andrade" userId="S::aandrade@cde.ca.gov::d336b2b8-3478-4328-8ca2-dbdae80dba75" providerId="AD" clId="Web-{83D1D1CA-82C2-4730-95D3-D6B317754586}" dt="2020-08-12T14:42:25.494" v="281" actId="20577"/>
          <ac:spMkLst>
            <pc:docMk/>
            <pc:sldMk cId="11825069" sldId="298"/>
            <ac:spMk id="3" creationId="{D1D5CBD9-4042-498A-8579-350304096622}"/>
          </ac:spMkLst>
        </pc:spChg>
      </pc:sldChg>
      <pc:sldChg chg="modSp add replId modNotes">
        <pc:chgData name="Alana Andrade" userId="S::aandrade@cde.ca.gov::d336b2b8-3478-4328-8ca2-dbdae80dba75" providerId="AD" clId="Web-{83D1D1CA-82C2-4730-95D3-D6B317754586}" dt="2020-08-12T14:43:12.323" v="302"/>
        <pc:sldMkLst>
          <pc:docMk/>
          <pc:sldMk cId="1611626518" sldId="299"/>
        </pc:sldMkLst>
        <pc:spChg chg="mod">
          <ac:chgData name="Alana Andrade" userId="S::aandrade@cde.ca.gov::d336b2b8-3478-4328-8ca2-dbdae80dba75" providerId="AD" clId="Web-{83D1D1CA-82C2-4730-95D3-D6B317754586}" dt="2020-08-12T14:43:02.026" v="295" actId="20577"/>
          <ac:spMkLst>
            <pc:docMk/>
            <pc:sldMk cId="1611626518" sldId="299"/>
            <ac:spMk id="3" creationId="{D1D5CBD9-4042-498A-8579-350304096622}"/>
          </ac:spMkLst>
        </pc:spChg>
      </pc:sldChg>
    </pc:docChg>
  </pc:docChgLst>
  <pc:docChgLst>
    <pc:chgData name="Barbara Lindsay" userId="S::blindsay@cde.ca.gov::f58b8608-a674-4040-9f2a-f7fe56db570d" providerId="AD" clId="Web-{25759E51-7F71-44E0-A2C7-4B921A787CCC}"/>
    <pc:docChg chg="modSld">
      <pc:chgData name="Barbara Lindsay" userId="S::blindsay@cde.ca.gov::f58b8608-a674-4040-9f2a-f7fe56db570d" providerId="AD" clId="Web-{25759E51-7F71-44E0-A2C7-4B921A787CCC}" dt="2020-08-21T03:37:17.937" v="2"/>
      <pc:docMkLst>
        <pc:docMk/>
      </pc:docMkLst>
      <pc:sldChg chg="modNotes">
        <pc:chgData name="Barbara Lindsay" userId="S::blindsay@cde.ca.gov::f58b8608-a674-4040-9f2a-f7fe56db570d" providerId="AD" clId="Web-{25759E51-7F71-44E0-A2C7-4B921A787CCC}" dt="2020-08-21T03:37:17.937" v="2"/>
        <pc:sldMkLst>
          <pc:docMk/>
          <pc:sldMk cId="4265466403" sldId="281"/>
        </pc:sldMkLst>
      </pc:sldChg>
    </pc:docChg>
  </pc:docChgLst>
  <pc:docChgLst>
    <pc:chgData clId="Web-{F575C773-BC0F-4F0A-8981-C8A8AAC72CD9}"/>
    <pc:docChg chg="modSld">
      <pc:chgData name="" userId="" providerId="" clId="Web-{F575C773-BC0F-4F0A-8981-C8A8AAC72CD9}" dt="2020-08-20T20:16:46.769" v="1" actId="20577"/>
      <pc:docMkLst>
        <pc:docMk/>
      </pc:docMkLst>
      <pc:sldChg chg="modSp">
        <pc:chgData name="" userId="" providerId="" clId="Web-{F575C773-BC0F-4F0A-8981-C8A8AAC72CD9}" dt="2020-08-20T20:16:46.769" v="1" actId="20577"/>
        <pc:sldMkLst>
          <pc:docMk/>
          <pc:sldMk cId="4265466403" sldId="281"/>
        </pc:sldMkLst>
        <pc:spChg chg="mod">
          <ac:chgData name="" userId="" providerId="" clId="Web-{F575C773-BC0F-4F0A-8981-C8A8AAC72CD9}" dt="2020-08-20T20:16:46.769" v="1" actId="20577"/>
          <ac:spMkLst>
            <pc:docMk/>
            <pc:sldMk cId="4265466403" sldId="281"/>
            <ac:spMk id="3" creationId="{D807C17F-F70E-49A8-8CD7-79DBF9DCE759}"/>
          </ac:spMkLst>
        </pc:spChg>
      </pc:sldChg>
    </pc:docChg>
  </pc:docChgLst>
  <pc:docChgLst>
    <pc:chgData name="Corey Khan" userId="S::ckhan@cde.ca.gov::e39be4f5-a065-4613-a021-f6aa9124d380" providerId="AD" clId="Web-{3E1E7AEB-3829-437B-9AFA-BEB6EA89CAB1}"/>
    <pc:docChg chg="addSld modSld">
      <pc:chgData name="Corey Khan" userId="S::ckhan@cde.ca.gov::e39be4f5-a065-4613-a021-f6aa9124d380" providerId="AD" clId="Web-{3E1E7AEB-3829-437B-9AFA-BEB6EA89CAB1}" dt="2020-08-20T20:14:42.905" v="75" actId="20577"/>
      <pc:docMkLst>
        <pc:docMk/>
      </pc:docMkLst>
      <pc:sldChg chg="modSp">
        <pc:chgData name="Corey Khan" userId="S::ckhan@cde.ca.gov::e39be4f5-a065-4613-a021-f6aa9124d380" providerId="AD" clId="Web-{3E1E7AEB-3829-437B-9AFA-BEB6EA89CAB1}" dt="2020-08-20T20:14:42.905" v="75" actId="20577"/>
        <pc:sldMkLst>
          <pc:docMk/>
          <pc:sldMk cId="476785721" sldId="304"/>
        </pc:sldMkLst>
        <pc:spChg chg="mod">
          <ac:chgData name="Corey Khan" userId="S::ckhan@cde.ca.gov::e39be4f5-a065-4613-a021-f6aa9124d380" providerId="AD" clId="Web-{3E1E7AEB-3829-437B-9AFA-BEB6EA89CAB1}" dt="2020-08-20T20:12:55.273" v="21" actId="20577"/>
          <ac:spMkLst>
            <pc:docMk/>
            <pc:sldMk cId="476785721" sldId="304"/>
            <ac:spMk id="2" creationId="{00000000-0000-0000-0000-000000000000}"/>
          </ac:spMkLst>
        </pc:spChg>
        <pc:spChg chg="mod">
          <ac:chgData name="Corey Khan" userId="S::ckhan@cde.ca.gov::e39be4f5-a065-4613-a021-f6aa9124d380" providerId="AD" clId="Web-{3E1E7AEB-3829-437B-9AFA-BEB6EA89CAB1}" dt="2020-08-20T20:14:42.905" v="75" actId="20577"/>
          <ac:spMkLst>
            <pc:docMk/>
            <pc:sldMk cId="476785721" sldId="304"/>
            <ac:spMk id="3" creationId="{00000000-0000-0000-0000-000000000000}"/>
          </ac:spMkLst>
        </pc:spChg>
      </pc:sldChg>
      <pc:sldChg chg="modSp add replId">
        <pc:chgData name="Corey Khan" userId="S::ckhan@cde.ca.gov::e39be4f5-a065-4613-a021-f6aa9124d380" providerId="AD" clId="Web-{3E1E7AEB-3829-437B-9AFA-BEB6EA89CAB1}" dt="2020-08-20T20:12:37.131" v="17" actId="20577"/>
        <pc:sldMkLst>
          <pc:docMk/>
          <pc:sldMk cId="4294877862" sldId="306"/>
        </pc:sldMkLst>
        <pc:spChg chg="mod">
          <ac:chgData name="Corey Khan" userId="S::ckhan@cde.ca.gov::e39be4f5-a065-4613-a021-f6aa9124d380" providerId="AD" clId="Web-{3E1E7AEB-3829-437B-9AFA-BEB6EA89CAB1}" dt="2020-08-20T20:11:58.316" v="6" actId="20577"/>
          <ac:spMkLst>
            <pc:docMk/>
            <pc:sldMk cId="4294877862" sldId="306"/>
            <ac:spMk id="2" creationId="{00000000-0000-0000-0000-000000000000}"/>
          </ac:spMkLst>
        </pc:spChg>
        <pc:spChg chg="mod">
          <ac:chgData name="Corey Khan" userId="S::ckhan@cde.ca.gov::e39be4f5-a065-4613-a021-f6aa9124d380" providerId="AD" clId="Web-{3E1E7AEB-3829-437B-9AFA-BEB6EA89CAB1}" dt="2020-08-20T20:12:37.131" v="17" actId="20577"/>
          <ac:spMkLst>
            <pc:docMk/>
            <pc:sldMk cId="4294877862" sldId="306"/>
            <ac:spMk id="3" creationId="{00000000-0000-0000-0000-000000000000}"/>
          </ac:spMkLst>
        </pc:spChg>
      </pc:sldChg>
    </pc:docChg>
  </pc:docChgLst>
  <pc:docChgLst>
    <pc:chgData name="Barbara Lindsay" userId="S::blindsay@cde.ca.gov::f58b8608-a674-4040-9f2a-f7fe56db570d" providerId="AD" clId="Web-{35EF21A0-A1B7-4110-ADB2-8ECAE100C8E5}"/>
    <pc:docChg chg="modSld">
      <pc:chgData name="Barbara Lindsay" userId="S::blindsay@cde.ca.gov::f58b8608-a674-4040-9f2a-f7fe56db570d" providerId="AD" clId="Web-{35EF21A0-A1B7-4110-ADB2-8ECAE100C8E5}" dt="2020-08-10T15:58:02.914" v="1654"/>
      <pc:docMkLst>
        <pc:docMk/>
      </pc:docMkLst>
      <pc:sldChg chg="modSp">
        <pc:chgData name="Barbara Lindsay" userId="S::blindsay@cde.ca.gov::f58b8608-a674-4040-9f2a-f7fe56db570d" providerId="AD" clId="Web-{35EF21A0-A1B7-4110-ADB2-8ECAE100C8E5}" dt="2020-08-10T14:25:17.904" v="1" actId="20577"/>
        <pc:sldMkLst>
          <pc:docMk/>
          <pc:sldMk cId="4172619765" sldId="274"/>
        </pc:sldMkLst>
        <pc:spChg chg="mod">
          <ac:chgData name="Barbara Lindsay" userId="S::blindsay@cde.ca.gov::f58b8608-a674-4040-9f2a-f7fe56db570d" providerId="AD" clId="Web-{35EF21A0-A1B7-4110-ADB2-8ECAE100C8E5}" dt="2020-08-10T14:25:17.904" v="1" actId="20577"/>
          <ac:spMkLst>
            <pc:docMk/>
            <pc:sldMk cId="4172619765" sldId="274"/>
            <ac:spMk id="2" creationId="{00000000-0000-0000-0000-000000000000}"/>
          </ac:spMkLst>
        </pc:spChg>
      </pc:sldChg>
      <pc:sldChg chg="modSp modNotes">
        <pc:chgData name="Barbara Lindsay" userId="S::blindsay@cde.ca.gov::f58b8608-a674-4040-9f2a-f7fe56db570d" providerId="AD" clId="Web-{35EF21A0-A1B7-4110-ADB2-8ECAE100C8E5}" dt="2020-08-10T15:58:02.914" v="1654"/>
        <pc:sldMkLst>
          <pc:docMk/>
          <pc:sldMk cId="1918852872" sldId="279"/>
        </pc:sldMkLst>
        <pc:spChg chg="mod">
          <ac:chgData name="Barbara Lindsay" userId="S::blindsay@cde.ca.gov::f58b8608-a674-4040-9f2a-f7fe56db570d" providerId="AD" clId="Web-{35EF21A0-A1B7-4110-ADB2-8ECAE100C8E5}" dt="2020-08-10T14:31:17.289" v="95" actId="20577"/>
          <ac:spMkLst>
            <pc:docMk/>
            <pc:sldMk cId="1918852872" sldId="279"/>
            <ac:spMk id="2" creationId="{1195374B-13FD-41CD-A4AC-7040E98D222A}"/>
          </ac:spMkLst>
        </pc:spChg>
        <pc:spChg chg="mod">
          <ac:chgData name="Barbara Lindsay" userId="S::blindsay@cde.ca.gov::f58b8608-a674-4040-9f2a-f7fe56db570d" providerId="AD" clId="Web-{35EF21A0-A1B7-4110-ADB2-8ECAE100C8E5}" dt="2020-08-10T15:30:34.759" v="1221" actId="20577"/>
          <ac:spMkLst>
            <pc:docMk/>
            <pc:sldMk cId="1918852872" sldId="279"/>
            <ac:spMk id="3" creationId="{43C38A1B-9835-4F2B-9976-D3B865F3A103}"/>
          </ac:spMkLst>
        </pc:spChg>
      </pc:sldChg>
    </pc:docChg>
  </pc:docChgLst>
  <pc:docChgLst>
    <pc:chgData name="Barbara Lindsay" userId="S::blindsay@cde.ca.gov::f58b8608-a674-4040-9f2a-f7fe56db570d" providerId="AD" clId="Web-{6678CFEC-F3BC-44FB-AE4B-60D438D77FBC}"/>
    <pc:docChg chg="addSld modSld">
      <pc:chgData name="Barbara Lindsay" userId="S::blindsay@cde.ca.gov::f58b8608-a674-4040-9f2a-f7fe56db570d" providerId="AD" clId="Web-{6678CFEC-F3BC-44FB-AE4B-60D438D77FBC}" dt="2020-08-11T21:04:26.074" v="434" actId="20577"/>
      <pc:docMkLst>
        <pc:docMk/>
      </pc:docMkLst>
      <pc:sldChg chg="modSp">
        <pc:chgData name="Barbara Lindsay" userId="S::blindsay@cde.ca.gov::f58b8608-a674-4040-9f2a-f7fe56db570d" providerId="AD" clId="Web-{6678CFEC-F3BC-44FB-AE4B-60D438D77FBC}" dt="2020-08-11T21:04:26.074" v="434" actId="20577"/>
        <pc:sldMkLst>
          <pc:docMk/>
          <pc:sldMk cId="2825964077" sldId="271"/>
        </pc:sldMkLst>
        <pc:spChg chg="mod">
          <ac:chgData name="Barbara Lindsay" userId="S::blindsay@cde.ca.gov::f58b8608-a674-4040-9f2a-f7fe56db570d" providerId="AD" clId="Web-{6678CFEC-F3BC-44FB-AE4B-60D438D77FBC}" dt="2020-08-11T21:04:26.074" v="434" actId="20577"/>
          <ac:spMkLst>
            <pc:docMk/>
            <pc:sldMk cId="2825964077" sldId="271"/>
            <ac:spMk id="2" creationId="{00000000-0000-0000-0000-000000000000}"/>
          </ac:spMkLst>
        </pc:spChg>
      </pc:sldChg>
      <pc:sldChg chg="modSp">
        <pc:chgData name="Barbara Lindsay" userId="S::blindsay@cde.ca.gov::f58b8608-a674-4040-9f2a-f7fe56db570d" providerId="AD" clId="Web-{6678CFEC-F3BC-44FB-AE4B-60D438D77FBC}" dt="2020-08-11T21:01:40.617" v="300" actId="20577"/>
        <pc:sldMkLst>
          <pc:docMk/>
          <pc:sldMk cId="1918852872" sldId="279"/>
        </pc:sldMkLst>
        <pc:spChg chg="mod">
          <ac:chgData name="Barbara Lindsay" userId="S::blindsay@cde.ca.gov::f58b8608-a674-4040-9f2a-f7fe56db570d" providerId="AD" clId="Web-{6678CFEC-F3BC-44FB-AE4B-60D438D77FBC}" dt="2020-08-11T21:01:40.617" v="300" actId="20577"/>
          <ac:spMkLst>
            <pc:docMk/>
            <pc:sldMk cId="1918852872" sldId="279"/>
            <ac:spMk id="2" creationId="{1195374B-13FD-41CD-A4AC-7040E98D222A}"/>
          </ac:spMkLst>
        </pc:spChg>
      </pc:sldChg>
      <pc:sldChg chg="modSp">
        <pc:chgData name="Barbara Lindsay" userId="S::blindsay@cde.ca.gov::f58b8608-a674-4040-9f2a-f7fe56db570d" providerId="AD" clId="Web-{6678CFEC-F3BC-44FB-AE4B-60D438D77FBC}" dt="2020-08-11T21:03:00.478" v="363" actId="20577"/>
        <pc:sldMkLst>
          <pc:docMk/>
          <pc:sldMk cId="3158593661" sldId="282"/>
        </pc:sldMkLst>
        <pc:spChg chg="mod">
          <ac:chgData name="Barbara Lindsay" userId="S::blindsay@cde.ca.gov::f58b8608-a674-4040-9f2a-f7fe56db570d" providerId="AD" clId="Web-{6678CFEC-F3BC-44FB-AE4B-60D438D77FBC}" dt="2020-08-11T21:03:00.478" v="363" actId="20577"/>
          <ac:spMkLst>
            <pc:docMk/>
            <pc:sldMk cId="3158593661" sldId="282"/>
            <ac:spMk id="2" creationId="{AED4A0F2-A99C-49F3-B29B-B07D704B8EBD}"/>
          </ac:spMkLst>
        </pc:spChg>
      </pc:sldChg>
      <pc:sldChg chg="modSp">
        <pc:chgData name="Barbara Lindsay" userId="S::blindsay@cde.ca.gov::f58b8608-a674-4040-9f2a-f7fe56db570d" providerId="AD" clId="Web-{6678CFEC-F3BC-44FB-AE4B-60D438D77FBC}" dt="2020-08-11T21:03:53.183" v="415" actId="20577"/>
        <pc:sldMkLst>
          <pc:docMk/>
          <pc:sldMk cId="2442815664" sldId="283"/>
        </pc:sldMkLst>
        <pc:spChg chg="mod">
          <ac:chgData name="Barbara Lindsay" userId="S::blindsay@cde.ca.gov::f58b8608-a674-4040-9f2a-f7fe56db570d" providerId="AD" clId="Web-{6678CFEC-F3BC-44FB-AE4B-60D438D77FBC}" dt="2020-08-11T21:03:53.183" v="415" actId="20577"/>
          <ac:spMkLst>
            <pc:docMk/>
            <pc:sldMk cId="2442815664" sldId="283"/>
            <ac:spMk id="2" creationId="{4AAE6E35-BD4F-44AC-A5A8-3622B3D75640}"/>
          </ac:spMkLst>
        </pc:spChg>
      </pc:sldChg>
      <pc:sldChg chg="addSp delSp modSp modNotes">
        <pc:chgData name="Barbara Lindsay" userId="S::blindsay@cde.ca.gov::f58b8608-a674-4040-9f2a-f7fe56db570d" providerId="AD" clId="Web-{6678CFEC-F3BC-44FB-AE4B-60D438D77FBC}" dt="2020-08-11T21:03:20.072" v="394" actId="20577"/>
        <pc:sldMkLst>
          <pc:docMk/>
          <pc:sldMk cId="2665853362" sldId="284"/>
        </pc:sldMkLst>
        <pc:spChg chg="mod">
          <ac:chgData name="Barbara Lindsay" userId="S::blindsay@cde.ca.gov::f58b8608-a674-4040-9f2a-f7fe56db570d" providerId="AD" clId="Web-{6678CFEC-F3BC-44FB-AE4B-60D438D77FBC}" dt="2020-08-11T21:03:20.072" v="394" actId="20577"/>
          <ac:spMkLst>
            <pc:docMk/>
            <pc:sldMk cId="2665853362" sldId="284"/>
            <ac:spMk id="2" creationId="{CCAC68ED-2A3E-4597-BE31-58EA4B2AFCC7}"/>
          </ac:spMkLst>
        </pc:spChg>
        <pc:spChg chg="del">
          <ac:chgData name="Barbara Lindsay" userId="S::blindsay@cde.ca.gov::f58b8608-a674-4040-9f2a-f7fe56db570d" providerId="AD" clId="Web-{6678CFEC-F3BC-44FB-AE4B-60D438D77FBC}" dt="2020-08-11T20:39:22.412" v="74"/>
          <ac:spMkLst>
            <pc:docMk/>
            <pc:sldMk cId="2665853362" sldId="284"/>
            <ac:spMk id="3" creationId="{5ED9CE23-5208-47C4-9120-CFF3D25C048B}"/>
          </ac:spMkLst>
        </pc:spChg>
        <pc:spChg chg="add del mod">
          <ac:chgData name="Barbara Lindsay" userId="S::blindsay@cde.ca.gov::f58b8608-a674-4040-9f2a-f7fe56db570d" providerId="AD" clId="Web-{6678CFEC-F3BC-44FB-AE4B-60D438D77FBC}" dt="2020-08-11T20:52:43.884" v="131"/>
          <ac:spMkLst>
            <pc:docMk/>
            <pc:sldMk cId="2665853362" sldId="284"/>
            <ac:spMk id="7" creationId="{72C46E1B-49E5-4975-BACD-0D66034880E2}"/>
          </ac:spMkLst>
        </pc:spChg>
        <pc:spChg chg="add del mod">
          <ac:chgData name="Barbara Lindsay" userId="S::blindsay@cde.ca.gov::f58b8608-a674-4040-9f2a-f7fe56db570d" providerId="AD" clId="Web-{6678CFEC-F3BC-44FB-AE4B-60D438D77FBC}" dt="2020-08-11T20:52:19.258" v="126"/>
          <ac:spMkLst>
            <pc:docMk/>
            <pc:sldMk cId="2665853362" sldId="284"/>
            <ac:spMk id="8" creationId="{C488A2C0-87CA-49E6-A77E-79FBF49E8523}"/>
          </ac:spMkLst>
        </pc:spChg>
        <pc:spChg chg="add mod">
          <ac:chgData name="Barbara Lindsay" userId="S::blindsay@cde.ca.gov::f58b8608-a674-4040-9f2a-f7fe56db570d" providerId="AD" clId="Web-{6678CFEC-F3BC-44FB-AE4B-60D438D77FBC}" dt="2020-08-11T20:55:46.061" v="159"/>
          <ac:spMkLst>
            <pc:docMk/>
            <pc:sldMk cId="2665853362" sldId="284"/>
            <ac:spMk id="10" creationId="{AFDF1F37-53BC-4A8B-834A-833B16ECBF31}"/>
          </ac:spMkLst>
        </pc:spChg>
        <pc:graphicFrameChg chg="add del mod ord modGraphic">
          <ac:chgData name="Barbara Lindsay" userId="S::blindsay@cde.ca.gov::f58b8608-a674-4040-9f2a-f7fe56db570d" providerId="AD" clId="Web-{6678CFEC-F3BC-44FB-AE4B-60D438D77FBC}" dt="2020-08-11T20:45:04.889" v="124"/>
          <ac:graphicFrameMkLst>
            <pc:docMk/>
            <pc:sldMk cId="2665853362" sldId="284"/>
            <ac:graphicFrameMk id="6" creationId="{36C4AB2A-9480-42E4-B673-062E3E9A47F0}"/>
          </ac:graphicFrameMkLst>
        </pc:graphicFrameChg>
        <pc:graphicFrameChg chg="add del mod ord modGraphic">
          <ac:chgData name="Barbara Lindsay" userId="S::blindsay@cde.ca.gov::f58b8608-a674-4040-9f2a-f7fe56db570d" providerId="AD" clId="Web-{6678CFEC-F3BC-44FB-AE4B-60D438D77FBC}" dt="2020-08-11T20:55:46.061" v="159"/>
          <ac:graphicFrameMkLst>
            <pc:docMk/>
            <pc:sldMk cId="2665853362" sldId="284"/>
            <ac:graphicFrameMk id="6" creationId="{8700BDA0-9D96-45E5-B970-F9A913019915}"/>
          </ac:graphicFrameMkLst>
        </pc:graphicFrameChg>
      </pc:sldChg>
      <pc:sldChg chg="modSp new modNotes">
        <pc:chgData name="Barbara Lindsay" userId="S::blindsay@cde.ca.gov::f58b8608-a674-4040-9f2a-f7fe56db570d" providerId="AD" clId="Web-{6678CFEC-F3BC-44FB-AE4B-60D438D77FBC}" dt="2020-08-11T21:03:39.323" v="403" actId="20577"/>
        <pc:sldMkLst>
          <pc:docMk/>
          <pc:sldMk cId="3870148685" sldId="285"/>
        </pc:sldMkLst>
        <pc:spChg chg="mod">
          <ac:chgData name="Barbara Lindsay" userId="S::blindsay@cde.ca.gov::f58b8608-a674-4040-9f2a-f7fe56db570d" providerId="AD" clId="Web-{6678CFEC-F3BC-44FB-AE4B-60D438D77FBC}" dt="2020-08-11T21:03:39.323" v="403" actId="20577"/>
          <ac:spMkLst>
            <pc:docMk/>
            <pc:sldMk cId="3870148685" sldId="285"/>
            <ac:spMk id="2" creationId="{494A5AFC-E456-4139-996B-E38259D74ED7}"/>
          </ac:spMkLst>
        </pc:spChg>
      </pc:sldChg>
      <pc:sldChg chg="modSp new">
        <pc:chgData name="Barbara Lindsay" userId="S::blindsay@cde.ca.gov::f58b8608-a674-4040-9f2a-f7fe56db570d" providerId="AD" clId="Web-{6678CFEC-F3BC-44FB-AE4B-60D438D77FBC}" dt="2020-08-11T21:04:13.371" v="433" actId="20577"/>
        <pc:sldMkLst>
          <pc:docMk/>
          <pc:sldMk cId="2788024163" sldId="286"/>
        </pc:sldMkLst>
        <pc:spChg chg="mod">
          <ac:chgData name="Barbara Lindsay" userId="S::blindsay@cde.ca.gov::f58b8608-a674-4040-9f2a-f7fe56db570d" providerId="AD" clId="Web-{6678CFEC-F3BC-44FB-AE4B-60D438D77FBC}" dt="2020-08-11T21:04:13.371" v="433" actId="20577"/>
          <ac:spMkLst>
            <pc:docMk/>
            <pc:sldMk cId="2788024163" sldId="286"/>
            <ac:spMk id="2" creationId="{DA1124BF-A39D-4132-9BB9-74BC1D8B2F88}"/>
          </ac:spMkLst>
        </pc:spChg>
      </pc:sldChg>
    </pc:docChg>
  </pc:docChgLst>
  <pc:docChgLst>
    <pc:chgData name="Andrea Johnson" userId="S::anjohnson@cde.ca.gov::659d56c1-3249-4a22-853a-47134214c142" providerId="AD" clId="Web-{B8331CCD-DECC-4BE8-905C-1A29130EFB67}"/>
    <pc:docChg chg="modSld">
      <pc:chgData name="Andrea Johnson" userId="S::anjohnson@cde.ca.gov::659d56c1-3249-4a22-853a-47134214c142" providerId="AD" clId="Web-{B8331CCD-DECC-4BE8-905C-1A29130EFB67}" dt="2020-08-14T01:13:04.129" v="1025"/>
      <pc:docMkLst>
        <pc:docMk/>
      </pc:docMkLst>
      <pc:sldChg chg="modNotes">
        <pc:chgData name="Andrea Johnson" userId="S::anjohnson@cde.ca.gov::659d56c1-3249-4a22-853a-47134214c142" providerId="AD" clId="Web-{B8331CCD-DECC-4BE8-905C-1A29130EFB67}" dt="2020-08-14T00:58:46.863" v="16"/>
        <pc:sldMkLst>
          <pc:docMk/>
          <pc:sldMk cId="1918852872" sldId="279"/>
        </pc:sldMkLst>
      </pc:sldChg>
      <pc:sldChg chg="modNotes">
        <pc:chgData name="Andrea Johnson" userId="S::anjohnson@cde.ca.gov::659d56c1-3249-4a22-853a-47134214c142" providerId="AD" clId="Web-{B8331CCD-DECC-4BE8-905C-1A29130EFB67}" dt="2020-08-14T01:09:40.962" v="807"/>
        <pc:sldMkLst>
          <pc:docMk/>
          <pc:sldMk cId="3158593661" sldId="282"/>
        </pc:sldMkLst>
      </pc:sldChg>
      <pc:sldChg chg="modNotes">
        <pc:chgData name="Andrea Johnson" userId="S::anjohnson@cde.ca.gov::659d56c1-3249-4a22-853a-47134214c142" providerId="AD" clId="Web-{B8331CCD-DECC-4BE8-905C-1A29130EFB67}" dt="2020-08-14T01:13:04.129" v="1025"/>
        <pc:sldMkLst>
          <pc:docMk/>
          <pc:sldMk cId="476785721" sldId="304"/>
        </pc:sldMkLst>
      </pc:sldChg>
    </pc:docChg>
  </pc:docChgLst>
  <pc:docChgLst>
    <pc:chgData name="Eric Dunk" userId="S::edunk@cde.ca.gov::f740d23c-4660-4899-b5d9-25b5387e26f8" providerId="AD" clId="Web-{13FF1AC4-1B6C-4312-8C54-F35552E2BE26}"/>
    <pc:docChg chg="modSld">
      <pc:chgData name="Eric Dunk" userId="S::edunk@cde.ca.gov::f740d23c-4660-4899-b5d9-25b5387e26f8" providerId="AD" clId="Web-{13FF1AC4-1B6C-4312-8C54-F35552E2BE26}" dt="2020-08-12T18:24:35.423" v="349"/>
      <pc:docMkLst>
        <pc:docMk/>
      </pc:docMkLst>
      <pc:sldChg chg="modSp modNotes">
        <pc:chgData name="Eric Dunk" userId="S::edunk@cde.ca.gov::f740d23c-4660-4899-b5d9-25b5387e26f8" providerId="AD" clId="Web-{13FF1AC4-1B6C-4312-8C54-F35552E2BE26}" dt="2020-08-12T18:24:35.423" v="349"/>
        <pc:sldMkLst>
          <pc:docMk/>
          <pc:sldMk cId="4132401136" sldId="292"/>
        </pc:sldMkLst>
        <pc:spChg chg="mod">
          <ac:chgData name="Eric Dunk" userId="S::edunk@cde.ca.gov::f740d23c-4660-4899-b5d9-25b5387e26f8" providerId="AD" clId="Web-{13FF1AC4-1B6C-4312-8C54-F35552E2BE26}" dt="2020-08-12T18:17:22.633" v="154" actId="20577"/>
          <ac:spMkLst>
            <pc:docMk/>
            <pc:sldMk cId="4132401136" sldId="292"/>
            <ac:spMk id="3" creationId="{CBA27012-9EC1-45C2-8A4A-6E66BF7102A1}"/>
          </ac:spMkLst>
        </pc:spChg>
      </pc:sldChg>
    </pc:docChg>
  </pc:docChgLst>
  <pc:docChgLst>
    <pc:chgData name="Barbara Lindsay" userId="S::blindsay@cde.ca.gov::f58b8608-a674-4040-9f2a-f7fe56db570d" providerId="AD" clId="Web-{0F9E36AE-856E-4A99-9A6E-82BECD1DE8FC}"/>
    <pc:docChg chg="modSld">
      <pc:chgData name="Barbara Lindsay" userId="S::blindsay@cde.ca.gov::f58b8608-a674-4040-9f2a-f7fe56db570d" providerId="AD" clId="Web-{0F9E36AE-856E-4A99-9A6E-82BECD1DE8FC}" dt="2020-08-12T17:31:07.792" v="353" actId="20577"/>
      <pc:docMkLst>
        <pc:docMk/>
      </pc:docMkLst>
      <pc:sldChg chg="modSp">
        <pc:chgData name="Barbara Lindsay" userId="S::blindsay@cde.ca.gov::f58b8608-a674-4040-9f2a-f7fe56db570d" providerId="AD" clId="Web-{0F9E36AE-856E-4A99-9A6E-82BECD1DE8FC}" dt="2020-08-12T17:31:07.792" v="353" actId="20577"/>
        <pc:sldMkLst>
          <pc:docMk/>
          <pc:sldMk cId="2442815664" sldId="283"/>
        </pc:sldMkLst>
        <pc:spChg chg="mod">
          <ac:chgData name="Barbara Lindsay" userId="S::blindsay@cde.ca.gov::f58b8608-a674-4040-9f2a-f7fe56db570d" providerId="AD" clId="Web-{0F9E36AE-856E-4A99-9A6E-82BECD1DE8FC}" dt="2020-08-12T17:31:07.792" v="353" actId="20577"/>
          <ac:spMkLst>
            <pc:docMk/>
            <pc:sldMk cId="2442815664" sldId="283"/>
            <ac:spMk id="3" creationId="{25732C5C-BC1C-4C34-8FB0-1C492E9E7A56}"/>
          </ac:spMkLst>
        </pc:spChg>
      </pc:sldChg>
      <pc:sldChg chg="modSp modNotes">
        <pc:chgData name="Barbara Lindsay" userId="S::blindsay@cde.ca.gov::f58b8608-a674-4040-9f2a-f7fe56db570d" providerId="AD" clId="Web-{0F9E36AE-856E-4A99-9A6E-82BECD1DE8FC}" dt="2020-08-12T17:29:25.695" v="166"/>
        <pc:sldMkLst>
          <pc:docMk/>
          <pc:sldMk cId="1958416261" sldId="300"/>
        </pc:sldMkLst>
        <pc:spChg chg="mod">
          <ac:chgData name="Barbara Lindsay" userId="S::blindsay@cde.ca.gov::f58b8608-a674-4040-9f2a-f7fe56db570d" providerId="AD" clId="Web-{0F9E36AE-856E-4A99-9A6E-82BECD1DE8FC}" dt="2020-08-12T17:26:13.455" v="77" actId="20577"/>
          <ac:spMkLst>
            <pc:docMk/>
            <pc:sldMk cId="1958416261" sldId="300"/>
            <ac:spMk id="2" creationId="{B6994D6B-03BA-4E2E-A855-33EA7FABB901}"/>
          </ac:spMkLst>
        </pc:spChg>
        <pc:spChg chg="mod">
          <ac:chgData name="Barbara Lindsay" userId="S::blindsay@cde.ca.gov::f58b8608-a674-4040-9f2a-f7fe56db570d" providerId="AD" clId="Web-{0F9E36AE-856E-4A99-9A6E-82BECD1DE8FC}" dt="2020-08-12T17:27:44.567" v="161" actId="20577"/>
          <ac:spMkLst>
            <pc:docMk/>
            <pc:sldMk cId="1958416261" sldId="300"/>
            <ac:spMk id="3" creationId="{F5F19702-4D28-4873-88CC-96D08AF5D36B}"/>
          </ac:spMkLst>
        </pc:spChg>
      </pc:sldChg>
    </pc:docChg>
  </pc:docChgLst>
  <pc:docChgLst>
    <pc:chgData name="Barbara Lindsay" userId="S::blindsay@cde.ca.gov::f58b8608-a674-4040-9f2a-f7fe56db570d" providerId="AD" clId="Web-{6746F677-FCA1-4472-BF66-83A079A1887E}"/>
    <pc:docChg chg="modSld">
      <pc:chgData name="Barbara Lindsay" userId="S::blindsay@cde.ca.gov::f58b8608-a674-4040-9f2a-f7fe56db570d" providerId="AD" clId="Web-{6746F677-FCA1-4472-BF66-83A079A1887E}" dt="2020-08-13T16:45:35.195" v="57"/>
      <pc:docMkLst>
        <pc:docMk/>
      </pc:docMkLst>
      <pc:sldChg chg="modNotes">
        <pc:chgData name="Barbara Lindsay" userId="S::blindsay@cde.ca.gov::f58b8608-a674-4040-9f2a-f7fe56db570d" providerId="AD" clId="Web-{6746F677-FCA1-4472-BF66-83A079A1887E}" dt="2020-08-13T16:45:35.195" v="57"/>
        <pc:sldMkLst>
          <pc:docMk/>
          <pc:sldMk cId="2825964077" sldId="271"/>
        </pc:sldMkLst>
      </pc:sldChg>
      <pc:sldChg chg="modNotes">
        <pc:chgData name="Barbara Lindsay" userId="S::blindsay@cde.ca.gov::f58b8608-a674-4040-9f2a-f7fe56db570d" providerId="AD" clId="Web-{6746F677-FCA1-4472-BF66-83A079A1887E}" dt="2020-08-13T16:44:31.692" v="49"/>
        <pc:sldMkLst>
          <pc:docMk/>
          <pc:sldMk cId="4172619765" sldId="274"/>
        </pc:sldMkLst>
      </pc:sldChg>
      <pc:sldChg chg="modSp modNotes">
        <pc:chgData name="Barbara Lindsay" userId="S::blindsay@cde.ca.gov::f58b8608-a674-4040-9f2a-f7fe56db570d" providerId="AD" clId="Web-{6746F677-FCA1-4472-BF66-83A079A1887E}" dt="2020-08-13T16:43:25.891" v="33" actId="20577"/>
        <pc:sldMkLst>
          <pc:docMk/>
          <pc:sldMk cId="1918852872" sldId="279"/>
        </pc:sldMkLst>
        <pc:spChg chg="mod">
          <ac:chgData name="Barbara Lindsay" userId="S::blindsay@cde.ca.gov::f58b8608-a674-4040-9f2a-f7fe56db570d" providerId="AD" clId="Web-{6746F677-FCA1-4472-BF66-83A079A1887E}" dt="2020-08-13T16:43:25.891" v="33" actId="20577"/>
          <ac:spMkLst>
            <pc:docMk/>
            <pc:sldMk cId="1918852872" sldId="279"/>
            <ac:spMk id="3" creationId="{43C38A1B-9835-4F2B-9976-D3B865F3A103}"/>
          </ac:spMkLst>
        </pc:spChg>
      </pc:sldChg>
      <pc:sldChg chg="modNotes">
        <pc:chgData name="Barbara Lindsay" userId="S::blindsay@cde.ca.gov::f58b8608-a674-4040-9f2a-f7fe56db570d" providerId="AD" clId="Web-{6746F677-FCA1-4472-BF66-83A079A1887E}" dt="2020-08-13T16:44:16.863" v="47"/>
        <pc:sldMkLst>
          <pc:docMk/>
          <pc:sldMk cId="3158593661" sldId="282"/>
        </pc:sldMkLst>
      </pc:sldChg>
      <pc:sldChg chg="modNotes">
        <pc:chgData name="Barbara Lindsay" userId="S::blindsay@cde.ca.gov::f58b8608-a674-4040-9f2a-f7fe56db570d" providerId="AD" clId="Web-{6746F677-FCA1-4472-BF66-83A079A1887E}" dt="2020-08-13T16:45:14.507" v="56"/>
        <pc:sldMkLst>
          <pc:docMk/>
          <pc:sldMk cId="2442815664" sldId="283"/>
        </pc:sldMkLst>
      </pc:sldChg>
    </pc:docChg>
  </pc:docChgLst>
  <pc:docChgLst>
    <pc:chgData name="Mai Xiong" userId="S::mxiong@cde.ca.gov::e9953e61-0963-4231-9c4b-20f4af026609" providerId="AD" clId="Web-{74441431-79EE-41E8-A981-B645F4F6CE16}"/>
    <pc:docChg chg="modSld">
      <pc:chgData name="Mai Xiong" userId="S::mxiong@cde.ca.gov::e9953e61-0963-4231-9c4b-20f4af026609" providerId="AD" clId="Web-{74441431-79EE-41E8-A981-B645F4F6CE16}" dt="2020-08-13T23:09:50.097" v="0"/>
      <pc:docMkLst>
        <pc:docMk/>
      </pc:docMkLst>
      <pc:sldChg chg="modSp">
        <pc:chgData name="Mai Xiong" userId="S::mxiong@cde.ca.gov::e9953e61-0963-4231-9c4b-20f4af026609" providerId="AD" clId="Web-{74441431-79EE-41E8-A981-B645F4F6CE16}" dt="2020-08-13T23:09:50.097" v="0"/>
        <pc:sldMkLst>
          <pc:docMk/>
          <pc:sldMk cId="3414955678" sldId="301"/>
        </pc:sldMkLst>
        <pc:picChg chg="mod">
          <ac:chgData name="Mai Xiong" userId="S::mxiong@cde.ca.gov::e9953e61-0963-4231-9c4b-20f4af026609" providerId="AD" clId="Web-{74441431-79EE-41E8-A981-B645F4F6CE16}" dt="2020-08-13T23:09:50.097" v="0"/>
          <ac:picMkLst>
            <pc:docMk/>
            <pc:sldMk cId="3414955678" sldId="301"/>
            <ac:picMk id="6" creationId="{DBC268A8-9267-4305-A42A-FDC2293971DA}"/>
          </ac:picMkLst>
        </pc:picChg>
      </pc:sldChg>
    </pc:docChg>
  </pc:docChgLst>
  <pc:docChgLst>
    <pc:chgData name="Barbara Lindsay" userId="S::blindsay@cde.ca.gov::f58b8608-a674-4040-9f2a-f7fe56db570d" providerId="AD" clId="Web-{541BA976-A60C-4593-ACAD-370413A9DB39}"/>
    <pc:docChg chg="modSld">
      <pc:chgData name="Barbara Lindsay" userId="S::blindsay@cde.ca.gov::f58b8608-a674-4040-9f2a-f7fe56db570d" providerId="AD" clId="Web-{541BA976-A60C-4593-ACAD-370413A9DB39}" dt="2020-08-12T21:14:29.181" v="18" actId="20577"/>
      <pc:docMkLst>
        <pc:docMk/>
      </pc:docMkLst>
      <pc:sldChg chg="modNotes">
        <pc:chgData name="Barbara Lindsay" userId="S::blindsay@cde.ca.gov::f58b8608-a674-4040-9f2a-f7fe56db570d" providerId="AD" clId="Web-{541BA976-A60C-4593-ACAD-370413A9DB39}" dt="2020-08-12T21:07:28.874" v="6"/>
        <pc:sldMkLst>
          <pc:docMk/>
          <pc:sldMk cId="2035654180" sldId="272"/>
        </pc:sldMkLst>
      </pc:sldChg>
      <pc:sldChg chg="modSp">
        <pc:chgData name="Barbara Lindsay" userId="S::blindsay@cde.ca.gov::f58b8608-a674-4040-9f2a-f7fe56db570d" providerId="AD" clId="Web-{541BA976-A60C-4593-ACAD-370413A9DB39}" dt="2020-08-12T21:13:45.539" v="10" actId="20577"/>
        <pc:sldMkLst>
          <pc:docMk/>
          <pc:sldMk cId="3628615929" sldId="287"/>
        </pc:sldMkLst>
        <pc:spChg chg="mod">
          <ac:chgData name="Barbara Lindsay" userId="S::blindsay@cde.ca.gov::f58b8608-a674-4040-9f2a-f7fe56db570d" providerId="AD" clId="Web-{541BA976-A60C-4593-ACAD-370413A9DB39}" dt="2020-08-12T21:13:45.539" v="10" actId="20577"/>
          <ac:spMkLst>
            <pc:docMk/>
            <pc:sldMk cId="3628615929" sldId="287"/>
            <ac:spMk id="3" creationId="{D1D5CBD9-4042-498A-8579-350304096622}"/>
          </ac:spMkLst>
        </pc:spChg>
      </pc:sldChg>
      <pc:sldChg chg="modSp">
        <pc:chgData name="Barbara Lindsay" userId="S::blindsay@cde.ca.gov::f58b8608-a674-4040-9f2a-f7fe56db570d" providerId="AD" clId="Web-{541BA976-A60C-4593-ACAD-370413A9DB39}" dt="2020-08-12T21:13:52.211" v="12" actId="20577"/>
        <pc:sldMkLst>
          <pc:docMk/>
          <pc:sldMk cId="2288245910" sldId="288"/>
        </pc:sldMkLst>
        <pc:spChg chg="mod">
          <ac:chgData name="Barbara Lindsay" userId="S::blindsay@cde.ca.gov::f58b8608-a674-4040-9f2a-f7fe56db570d" providerId="AD" clId="Web-{541BA976-A60C-4593-ACAD-370413A9DB39}" dt="2020-08-12T21:13:52.211" v="12" actId="20577"/>
          <ac:spMkLst>
            <pc:docMk/>
            <pc:sldMk cId="2288245910" sldId="288"/>
            <ac:spMk id="3" creationId="{D1D5CBD9-4042-498A-8579-350304096622}"/>
          </ac:spMkLst>
        </pc:spChg>
      </pc:sldChg>
      <pc:sldChg chg="modSp">
        <pc:chgData name="Barbara Lindsay" userId="S::blindsay@cde.ca.gov::f58b8608-a674-4040-9f2a-f7fe56db570d" providerId="AD" clId="Web-{541BA976-A60C-4593-ACAD-370413A9DB39}" dt="2020-08-12T21:14:02.696" v="14" actId="20577"/>
        <pc:sldMkLst>
          <pc:docMk/>
          <pc:sldMk cId="609539575" sldId="289"/>
        </pc:sldMkLst>
        <pc:spChg chg="mod">
          <ac:chgData name="Barbara Lindsay" userId="S::blindsay@cde.ca.gov::f58b8608-a674-4040-9f2a-f7fe56db570d" providerId="AD" clId="Web-{541BA976-A60C-4593-ACAD-370413A9DB39}" dt="2020-08-12T21:14:02.696" v="14" actId="20577"/>
          <ac:spMkLst>
            <pc:docMk/>
            <pc:sldMk cId="609539575" sldId="289"/>
            <ac:spMk id="3" creationId="{D1D5CBD9-4042-498A-8579-350304096622}"/>
          </ac:spMkLst>
        </pc:spChg>
      </pc:sldChg>
      <pc:sldChg chg="modSp">
        <pc:chgData name="Barbara Lindsay" userId="S::blindsay@cde.ca.gov::f58b8608-a674-4040-9f2a-f7fe56db570d" providerId="AD" clId="Web-{541BA976-A60C-4593-ACAD-370413A9DB39}" dt="2020-08-12T21:14:13.540" v="16" actId="20577"/>
        <pc:sldMkLst>
          <pc:docMk/>
          <pc:sldMk cId="2696429126" sldId="290"/>
        </pc:sldMkLst>
        <pc:spChg chg="mod">
          <ac:chgData name="Barbara Lindsay" userId="S::blindsay@cde.ca.gov::f58b8608-a674-4040-9f2a-f7fe56db570d" providerId="AD" clId="Web-{541BA976-A60C-4593-ACAD-370413A9DB39}" dt="2020-08-12T21:14:13.540" v="16" actId="20577"/>
          <ac:spMkLst>
            <pc:docMk/>
            <pc:sldMk cId="2696429126" sldId="290"/>
            <ac:spMk id="3" creationId="{D1D5CBD9-4042-498A-8579-350304096622}"/>
          </ac:spMkLst>
        </pc:spChg>
      </pc:sldChg>
      <pc:sldChg chg="modSp">
        <pc:chgData name="Barbara Lindsay" userId="S::blindsay@cde.ca.gov::f58b8608-a674-4040-9f2a-f7fe56db570d" providerId="AD" clId="Web-{541BA976-A60C-4593-ACAD-370413A9DB39}" dt="2020-08-12T21:13:37.883" v="8" actId="20577"/>
        <pc:sldMkLst>
          <pc:docMk/>
          <pc:sldMk cId="1665830943" sldId="293"/>
        </pc:sldMkLst>
        <pc:spChg chg="mod">
          <ac:chgData name="Barbara Lindsay" userId="S::blindsay@cde.ca.gov::f58b8608-a674-4040-9f2a-f7fe56db570d" providerId="AD" clId="Web-{541BA976-A60C-4593-ACAD-370413A9DB39}" dt="2020-08-12T21:13:37.883" v="8" actId="20577"/>
          <ac:spMkLst>
            <pc:docMk/>
            <pc:sldMk cId="1665830943" sldId="293"/>
            <ac:spMk id="3" creationId="{D1D5CBD9-4042-498A-8579-350304096622}"/>
          </ac:spMkLst>
        </pc:spChg>
      </pc:sldChg>
      <pc:sldChg chg="modSp">
        <pc:chgData name="Barbara Lindsay" userId="S::blindsay@cde.ca.gov::f58b8608-a674-4040-9f2a-f7fe56db570d" providerId="AD" clId="Web-{541BA976-A60C-4593-ACAD-370413A9DB39}" dt="2020-08-12T21:14:29.181" v="18" actId="20577"/>
        <pc:sldMkLst>
          <pc:docMk/>
          <pc:sldMk cId="2879948138" sldId="295"/>
        </pc:sldMkLst>
        <pc:spChg chg="mod">
          <ac:chgData name="Barbara Lindsay" userId="S::blindsay@cde.ca.gov::f58b8608-a674-4040-9f2a-f7fe56db570d" providerId="AD" clId="Web-{541BA976-A60C-4593-ACAD-370413A9DB39}" dt="2020-08-12T21:14:29.181" v="18" actId="20577"/>
          <ac:spMkLst>
            <pc:docMk/>
            <pc:sldMk cId="2879948138" sldId="295"/>
            <ac:spMk id="3" creationId="{D1D5CBD9-4042-498A-8579-350304096622}"/>
          </ac:spMkLst>
        </pc:spChg>
      </pc:sldChg>
    </pc:docChg>
  </pc:docChgLst>
  <pc:docChgLst>
    <pc:chgData name="Barbara Lindsay" userId="S::blindsay@cde.ca.gov::f58b8608-a674-4040-9f2a-f7fe56db570d" providerId="AD" clId="Web-{DDB78F27-8321-480D-8517-2FCCF0F851E1}"/>
    <pc:docChg chg="modSld">
      <pc:chgData name="Barbara Lindsay" userId="S::blindsay@cde.ca.gov::f58b8608-a674-4040-9f2a-f7fe56db570d" providerId="AD" clId="Web-{DDB78F27-8321-480D-8517-2FCCF0F851E1}" dt="2020-08-07T22:07:39.382" v="3" actId="20577"/>
      <pc:docMkLst>
        <pc:docMk/>
      </pc:docMkLst>
      <pc:sldChg chg="modSp">
        <pc:chgData name="Barbara Lindsay" userId="S::blindsay@cde.ca.gov::f58b8608-a674-4040-9f2a-f7fe56db570d" providerId="AD" clId="Web-{DDB78F27-8321-480D-8517-2FCCF0F851E1}" dt="2020-08-07T22:07:39.382" v="3" actId="20577"/>
        <pc:sldMkLst>
          <pc:docMk/>
          <pc:sldMk cId="2825964077" sldId="271"/>
        </pc:sldMkLst>
        <pc:spChg chg="mod">
          <ac:chgData name="Barbara Lindsay" userId="S::blindsay@cde.ca.gov::f58b8608-a674-4040-9f2a-f7fe56db570d" providerId="AD" clId="Web-{DDB78F27-8321-480D-8517-2FCCF0F851E1}" dt="2020-08-07T22:07:39.382" v="3" actId="20577"/>
          <ac:spMkLst>
            <pc:docMk/>
            <pc:sldMk cId="2825964077" sldId="271"/>
            <ac:spMk id="2" creationId="{00000000-0000-0000-0000-000000000000}"/>
          </ac:spMkLst>
        </pc:spChg>
      </pc:sldChg>
      <pc:sldChg chg="modNotes">
        <pc:chgData name="Barbara Lindsay" userId="S::blindsay@cde.ca.gov::f58b8608-a674-4040-9f2a-f7fe56db570d" providerId="AD" clId="Web-{DDB78F27-8321-480D-8517-2FCCF0F851E1}" dt="2020-08-07T22:07:10.256" v="0"/>
        <pc:sldMkLst>
          <pc:docMk/>
          <pc:sldMk cId="2035654180" sldId="272"/>
        </pc:sldMkLst>
      </pc:sldChg>
    </pc:docChg>
  </pc:docChgLst>
  <pc:docChgLst>
    <pc:chgData name="Mai Xiong" userId="S::mxiong@cde.ca.gov::e9953e61-0963-4231-9c4b-20f4af026609" providerId="AD" clId="Web-{B559B1AD-301B-4D2E-B76F-0150C7560E87}"/>
    <pc:docChg chg="modSld">
      <pc:chgData name="Mai Xiong" userId="S::mxiong@cde.ca.gov::e9953e61-0963-4231-9c4b-20f4af026609" providerId="AD" clId="Web-{B559B1AD-301B-4D2E-B76F-0150C7560E87}" dt="2020-08-21T00:21:27.244" v="69"/>
      <pc:docMkLst>
        <pc:docMk/>
      </pc:docMkLst>
      <pc:sldChg chg="modNotes">
        <pc:chgData name="Mai Xiong" userId="S::mxiong@cde.ca.gov::e9953e61-0963-4231-9c4b-20f4af026609" providerId="AD" clId="Web-{B559B1AD-301B-4D2E-B76F-0150C7560E87}" dt="2020-08-21T00:21:27.244" v="69"/>
        <pc:sldMkLst>
          <pc:docMk/>
          <pc:sldMk cId="2035654180" sldId="272"/>
        </pc:sldMkLst>
      </pc:sldChg>
    </pc:docChg>
  </pc:docChgLst>
  <pc:docChgLst>
    <pc:chgData name="Virginia Early" userId="S::vearly@cde.ca.gov::42929ea7-4389-4ffc-bd0b-f8133d7ef99f" providerId="AD" clId="Web-{446B3A85-61D7-42C4-A2EC-E86C839793A4}"/>
    <pc:docChg chg="modSld sldOrd">
      <pc:chgData name="Virginia Early" userId="S::vearly@cde.ca.gov::42929ea7-4389-4ffc-bd0b-f8133d7ef99f" providerId="AD" clId="Web-{446B3A85-61D7-42C4-A2EC-E86C839793A4}" dt="2020-08-20T20:40:58.551" v="172"/>
      <pc:docMkLst>
        <pc:docMk/>
      </pc:docMkLst>
      <pc:sldChg chg="modSp">
        <pc:chgData name="Virginia Early" userId="S::vearly@cde.ca.gov::42929ea7-4389-4ffc-bd0b-f8133d7ef99f" providerId="AD" clId="Web-{446B3A85-61D7-42C4-A2EC-E86C839793A4}" dt="2020-08-20T20:38:22.786" v="41" actId="20577"/>
        <pc:sldMkLst>
          <pc:docMk/>
          <pc:sldMk cId="4265466403" sldId="281"/>
        </pc:sldMkLst>
        <pc:spChg chg="mod">
          <ac:chgData name="Virginia Early" userId="S::vearly@cde.ca.gov::42929ea7-4389-4ffc-bd0b-f8133d7ef99f" providerId="AD" clId="Web-{446B3A85-61D7-42C4-A2EC-E86C839793A4}" dt="2020-08-20T20:38:22.786" v="41" actId="20577"/>
          <ac:spMkLst>
            <pc:docMk/>
            <pc:sldMk cId="4265466403" sldId="281"/>
            <ac:spMk id="3" creationId="{D807C17F-F70E-49A8-8CD7-79DBF9DCE759}"/>
          </ac:spMkLst>
        </pc:spChg>
      </pc:sldChg>
      <pc:sldChg chg="modSp ord modNotes">
        <pc:chgData name="Virginia Early" userId="S::vearly@cde.ca.gov::42929ea7-4389-4ffc-bd0b-f8133d7ef99f" providerId="AD" clId="Web-{446B3A85-61D7-42C4-A2EC-E86C839793A4}" dt="2020-08-20T20:40:58.551" v="172"/>
        <pc:sldMkLst>
          <pc:docMk/>
          <pc:sldMk cId="2442815664" sldId="283"/>
        </pc:sldMkLst>
        <pc:spChg chg="mod">
          <ac:chgData name="Virginia Early" userId="S::vearly@cde.ca.gov::42929ea7-4389-4ffc-bd0b-f8133d7ef99f" providerId="AD" clId="Web-{446B3A85-61D7-42C4-A2EC-E86C839793A4}" dt="2020-08-20T20:40:09.536" v="88" actId="1076"/>
          <ac:spMkLst>
            <pc:docMk/>
            <pc:sldMk cId="2442815664" sldId="283"/>
            <ac:spMk id="3" creationId="{25732C5C-BC1C-4C34-8FB0-1C492E9E7A56}"/>
          </ac:spMkLst>
        </pc:spChg>
      </pc:sldChg>
    </pc:docChg>
  </pc:docChgLst>
  <pc:docChgLst>
    <pc:chgData name="Corey Khan" userId="S::ckhan@cde.ca.gov::e39be4f5-a065-4613-a021-f6aa9124d380" providerId="AD" clId="Web-{93CCF469-2AF8-47DB-B95C-25221F3AE3AB}"/>
    <pc:docChg chg="modSld">
      <pc:chgData name="Corey Khan" userId="S::ckhan@cde.ca.gov::e39be4f5-a065-4613-a021-f6aa9124d380" providerId="AD" clId="Web-{93CCF469-2AF8-47DB-B95C-25221F3AE3AB}" dt="2020-08-21T15:56:41.370" v="1"/>
      <pc:docMkLst>
        <pc:docMk/>
      </pc:docMkLst>
      <pc:sldChg chg="modNotes">
        <pc:chgData name="Corey Khan" userId="S::ckhan@cde.ca.gov::e39be4f5-a065-4613-a021-f6aa9124d380" providerId="AD" clId="Web-{93CCF469-2AF8-47DB-B95C-25221F3AE3AB}" dt="2020-08-21T15:56:41.370" v="1"/>
        <pc:sldMkLst>
          <pc:docMk/>
          <pc:sldMk cId="4294877862" sldId="306"/>
        </pc:sldMkLst>
      </pc:sldChg>
    </pc:docChg>
  </pc:docChgLst>
  <pc:docChgLst>
    <pc:chgData name="Alana Andrade" userId="S::aandrade@cde.ca.gov::d336b2b8-3478-4328-8ca2-dbdae80dba75" providerId="AD" clId="Web-{CBF1F729-4054-51CA-A6A1-772310C2EB21}"/>
    <pc:docChg chg="addSld delSld modSld">
      <pc:chgData name="Alana Andrade" userId="S::aandrade@cde.ca.gov::d336b2b8-3478-4328-8ca2-dbdae80dba75" providerId="AD" clId="Web-{CBF1F729-4054-51CA-A6A1-772310C2EB21}" dt="2020-08-12T00:24:16.066" v="712" actId="20577"/>
      <pc:docMkLst>
        <pc:docMk/>
      </pc:docMkLst>
      <pc:sldChg chg="addSp delSp modSp">
        <pc:chgData name="Alana Andrade" userId="S::aandrade@cde.ca.gov::d336b2b8-3478-4328-8ca2-dbdae80dba75" providerId="AD" clId="Web-{CBF1F729-4054-51CA-A6A1-772310C2EB21}" dt="2020-08-11T22:23:21.103" v="104" actId="1076"/>
        <pc:sldMkLst>
          <pc:docMk/>
          <pc:sldMk cId="2035654180" sldId="272"/>
        </pc:sldMkLst>
        <pc:spChg chg="mod">
          <ac:chgData name="Alana Andrade" userId="S::aandrade@cde.ca.gov::d336b2b8-3478-4328-8ca2-dbdae80dba75" providerId="AD" clId="Web-{CBF1F729-4054-51CA-A6A1-772310C2EB21}" dt="2020-08-11T22:06:31.220" v="11" actId="1076"/>
          <ac:spMkLst>
            <pc:docMk/>
            <pc:sldMk cId="2035654180" sldId="272"/>
            <ac:spMk id="3" creationId="{00000000-0000-0000-0000-000000000000}"/>
          </ac:spMkLst>
        </pc:spChg>
        <pc:spChg chg="add mod">
          <ac:chgData name="Alana Andrade" userId="S::aandrade@cde.ca.gov::d336b2b8-3478-4328-8ca2-dbdae80dba75" providerId="AD" clId="Web-{CBF1F729-4054-51CA-A6A1-772310C2EB21}" dt="2020-08-11T22:23:21.103" v="104" actId="1076"/>
          <ac:spMkLst>
            <pc:docMk/>
            <pc:sldMk cId="2035654180" sldId="272"/>
            <ac:spMk id="7" creationId="{F4632103-3336-461D-9CFE-B34861ADB07A}"/>
          </ac:spMkLst>
        </pc:spChg>
        <pc:picChg chg="add del mod">
          <ac:chgData name="Alana Andrade" userId="S::aandrade@cde.ca.gov::d336b2b8-3478-4328-8ca2-dbdae80dba75" providerId="AD" clId="Web-{CBF1F729-4054-51CA-A6A1-772310C2EB21}" dt="2020-08-11T22:22:02.679" v="45"/>
          <ac:picMkLst>
            <pc:docMk/>
            <pc:sldMk cId="2035654180" sldId="272"/>
            <ac:picMk id="4" creationId="{8727DB44-5826-413C-A825-5B551A7A7D6E}"/>
          </ac:picMkLst>
        </pc:picChg>
        <pc:picChg chg="add mod">
          <ac:chgData name="Alana Andrade" userId="S::aandrade@cde.ca.gov::d336b2b8-3478-4328-8ca2-dbdae80dba75" providerId="AD" clId="Web-{CBF1F729-4054-51CA-A6A1-772310C2EB21}" dt="2020-08-11T22:23:17.228" v="103" actId="1076"/>
          <ac:picMkLst>
            <pc:docMk/>
            <pc:sldMk cId="2035654180" sldId="272"/>
            <ac:picMk id="6" creationId="{F307CB1F-F457-4BBD-83CF-1E978B9DE18D}"/>
          </ac:picMkLst>
        </pc:picChg>
      </pc:sldChg>
      <pc:sldChg chg="modSp">
        <pc:chgData name="Alana Andrade" userId="S::aandrade@cde.ca.gov::d336b2b8-3478-4328-8ca2-dbdae80dba75" providerId="AD" clId="Web-{CBF1F729-4054-51CA-A6A1-772310C2EB21}" dt="2020-08-11T23:56:08.059" v="239" actId="20577"/>
        <pc:sldMkLst>
          <pc:docMk/>
          <pc:sldMk cId="2788024163" sldId="286"/>
        </pc:sldMkLst>
        <pc:spChg chg="mod">
          <ac:chgData name="Alana Andrade" userId="S::aandrade@cde.ca.gov::d336b2b8-3478-4328-8ca2-dbdae80dba75" providerId="AD" clId="Web-{CBF1F729-4054-51CA-A6A1-772310C2EB21}" dt="2020-08-11T23:56:08.059" v="239" actId="20577"/>
          <ac:spMkLst>
            <pc:docMk/>
            <pc:sldMk cId="2788024163" sldId="286"/>
            <ac:spMk id="3" creationId="{D1D5CBD9-4042-498A-8579-350304096622}"/>
          </ac:spMkLst>
        </pc:spChg>
      </pc:sldChg>
      <pc:sldChg chg="modSp">
        <pc:chgData name="Alana Andrade" userId="S::aandrade@cde.ca.gov::d336b2b8-3478-4328-8ca2-dbdae80dba75" providerId="AD" clId="Web-{CBF1F729-4054-51CA-A6A1-772310C2EB21}" dt="2020-08-12T00:12:53.410" v="585" actId="20577"/>
        <pc:sldMkLst>
          <pc:docMk/>
          <pc:sldMk cId="3628615929" sldId="287"/>
        </pc:sldMkLst>
        <pc:spChg chg="mod">
          <ac:chgData name="Alana Andrade" userId="S::aandrade@cde.ca.gov::d336b2b8-3478-4328-8ca2-dbdae80dba75" providerId="AD" clId="Web-{CBF1F729-4054-51CA-A6A1-772310C2EB21}" dt="2020-08-12T00:12:53.410" v="585" actId="20577"/>
          <ac:spMkLst>
            <pc:docMk/>
            <pc:sldMk cId="3628615929" sldId="287"/>
            <ac:spMk id="3" creationId="{D1D5CBD9-4042-498A-8579-350304096622}"/>
          </ac:spMkLst>
        </pc:spChg>
      </pc:sldChg>
      <pc:sldChg chg="modSp">
        <pc:chgData name="Alana Andrade" userId="S::aandrade@cde.ca.gov::d336b2b8-3478-4328-8ca2-dbdae80dba75" providerId="AD" clId="Web-{CBF1F729-4054-51CA-A6A1-772310C2EB21}" dt="2020-08-12T00:01:53.192" v="397" actId="20577"/>
        <pc:sldMkLst>
          <pc:docMk/>
          <pc:sldMk cId="2288245910" sldId="288"/>
        </pc:sldMkLst>
        <pc:spChg chg="mod">
          <ac:chgData name="Alana Andrade" userId="S::aandrade@cde.ca.gov::d336b2b8-3478-4328-8ca2-dbdae80dba75" providerId="AD" clId="Web-{CBF1F729-4054-51CA-A6A1-772310C2EB21}" dt="2020-08-12T00:01:53.192" v="397" actId="20577"/>
          <ac:spMkLst>
            <pc:docMk/>
            <pc:sldMk cId="2288245910" sldId="288"/>
            <ac:spMk id="3" creationId="{D1D5CBD9-4042-498A-8579-350304096622}"/>
          </ac:spMkLst>
        </pc:spChg>
      </pc:sldChg>
      <pc:sldChg chg="modSp">
        <pc:chgData name="Alana Andrade" userId="S::aandrade@cde.ca.gov::d336b2b8-3478-4328-8ca2-dbdae80dba75" providerId="AD" clId="Web-{CBF1F729-4054-51CA-A6A1-772310C2EB21}" dt="2020-08-12T00:15:30.023" v="657" actId="20577"/>
        <pc:sldMkLst>
          <pc:docMk/>
          <pc:sldMk cId="609539575" sldId="289"/>
        </pc:sldMkLst>
        <pc:spChg chg="mod">
          <ac:chgData name="Alana Andrade" userId="S::aandrade@cde.ca.gov::d336b2b8-3478-4328-8ca2-dbdae80dba75" providerId="AD" clId="Web-{CBF1F729-4054-51CA-A6A1-772310C2EB21}" dt="2020-08-12T00:15:30.023" v="657" actId="20577"/>
          <ac:spMkLst>
            <pc:docMk/>
            <pc:sldMk cId="609539575" sldId="289"/>
            <ac:spMk id="3" creationId="{D1D5CBD9-4042-498A-8579-350304096622}"/>
          </ac:spMkLst>
        </pc:spChg>
      </pc:sldChg>
      <pc:sldChg chg="modSp">
        <pc:chgData name="Alana Andrade" userId="S::aandrade@cde.ca.gov::d336b2b8-3478-4328-8ca2-dbdae80dba75" providerId="AD" clId="Web-{CBF1F729-4054-51CA-A6A1-772310C2EB21}" dt="2020-08-12T00:04:46.727" v="456" actId="20577"/>
        <pc:sldMkLst>
          <pc:docMk/>
          <pc:sldMk cId="2696429126" sldId="290"/>
        </pc:sldMkLst>
        <pc:spChg chg="mod">
          <ac:chgData name="Alana Andrade" userId="S::aandrade@cde.ca.gov::d336b2b8-3478-4328-8ca2-dbdae80dba75" providerId="AD" clId="Web-{CBF1F729-4054-51CA-A6A1-772310C2EB21}" dt="2020-08-12T00:04:46.727" v="456" actId="20577"/>
          <ac:spMkLst>
            <pc:docMk/>
            <pc:sldMk cId="2696429126" sldId="290"/>
            <ac:spMk id="3" creationId="{D1D5CBD9-4042-498A-8579-350304096622}"/>
          </ac:spMkLst>
        </pc:spChg>
      </pc:sldChg>
      <pc:sldChg chg="modSp">
        <pc:chgData name="Alana Andrade" userId="S::aandrade@cde.ca.gov::d336b2b8-3478-4328-8ca2-dbdae80dba75" providerId="AD" clId="Web-{CBF1F729-4054-51CA-A6A1-772310C2EB21}" dt="2020-08-12T00:22:25.470" v="663" actId="20577"/>
        <pc:sldMkLst>
          <pc:docMk/>
          <pc:sldMk cId="568583634" sldId="291"/>
        </pc:sldMkLst>
        <pc:spChg chg="mod">
          <ac:chgData name="Alana Andrade" userId="S::aandrade@cde.ca.gov::d336b2b8-3478-4328-8ca2-dbdae80dba75" providerId="AD" clId="Web-{CBF1F729-4054-51CA-A6A1-772310C2EB21}" dt="2020-08-12T00:22:25.470" v="663" actId="20577"/>
          <ac:spMkLst>
            <pc:docMk/>
            <pc:sldMk cId="568583634" sldId="291"/>
            <ac:spMk id="3" creationId="{D1D5CBD9-4042-498A-8579-350304096622}"/>
          </ac:spMkLst>
        </pc:spChg>
      </pc:sldChg>
      <pc:sldChg chg="modSp add replId">
        <pc:chgData name="Alana Andrade" userId="S::aandrade@cde.ca.gov::d336b2b8-3478-4328-8ca2-dbdae80dba75" providerId="AD" clId="Web-{CBF1F729-4054-51CA-A6A1-772310C2EB21}" dt="2020-08-11T23:56:34.700" v="254" actId="20577"/>
        <pc:sldMkLst>
          <pc:docMk/>
          <pc:sldMk cId="1665830943" sldId="293"/>
        </pc:sldMkLst>
        <pc:spChg chg="mod">
          <ac:chgData name="Alana Andrade" userId="S::aandrade@cde.ca.gov::d336b2b8-3478-4328-8ca2-dbdae80dba75" providerId="AD" clId="Web-{CBF1F729-4054-51CA-A6A1-772310C2EB21}" dt="2020-08-11T23:56:34.700" v="254" actId="20577"/>
          <ac:spMkLst>
            <pc:docMk/>
            <pc:sldMk cId="1665830943" sldId="293"/>
            <ac:spMk id="3" creationId="{D1D5CBD9-4042-498A-8579-350304096622}"/>
          </ac:spMkLst>
        </pc:spChg>
      </pc:sldChg>
      <pc:sldChg chg="modSp add replId">
        <pc:chgData name="Alana Andrade" userId="S::aandrade@cde.ca.gov::d336b2b8-3478-4328-8ca2-dbdae80dba75" providerId="AD" clId="Web-{CBF1F729-4054-51CA-A6A1-772310C2EB21}" dt="2020-08-12T00:24:16.066" v="712" actId="20577"/>
        <pc:sldMkLst>
          <pc:docMk/>
          <pc:sldMk cId="3323796257" sldId="294"/>
        </pc:sldMkLst>
        <pc:spChg chg="mod">
          <ac:chgData name="Alana Andrade" userId="S::aandrade@cde.ca.gov::d336b2b8-3478-4328-8ca2-dbdae80dba75" providerId="AD" clId="Web-{CBF1F729-4054-51CA-A6A1-772310C2EB21}" dt="2020-08-12T00:24:16.066" v="712" actId="20577"/>
          <ac:spMkLst>
            <pc:docMk/>
            <pc:sldMk cId="3323796257" sldId="294"/>
            <ac:spMk id="3" creationId="{D1D5CBD9-4042-498A-8579-350304096622}"/>
          </ac:spMkLst>
        </pc:spChg>
      </pc:sldChg>
      <pc:sldChg chg="modSp add replId">
        <pc:chgData name="Alana Andrade" userId="S::aandrade@cde.ca.gov::d336b2b8-3478-4328-8ca2-dbdae80dba75" providerId="AD" clId="Web-{CBF1F729-4054-51CA-A6A1-772310C2EB21}" dt="2020-08-12T00:06:15.339" v="497" actId="20577"/>
        <pc:sldMkLst>
          <pc:docMk/>
          <pc:sldMk cId="2879948138" sldId="295"/>
        </pc:sldMkLst>
        <pc:spChg chg="mod">
          <ac:chgData name="Alana Andrade" userId="S::aandrade@cde.ca.gov::d336b2b8-3478-4328-8ca2-dbdae80dba75" providerId="AD" clId="Web-{CBF1F729-4054-51CA-A6A1-772310C2EB21}" dt="2020-08-12T00:06:15.339" v="497" actId="20577"/>
          <ac:spMkLst>
            <pc:docMk/>
            <pc:sldMk cId="2879948138" sldId="295"/>
            <ac:spMk id="3" creationId="{D1D5CBD9-4042-498A-8579-350304096622}"/>
          </ac:spMkLst>
        </pc:spChg>
      </pc:sldChg>
      <pc:sldChg chg="modSp add del replId">
        <pc:chgData name="Alana Andrade" userId="S::aandrade@cde.ca.gov::d336b2b8-3478-4328-8ca2-dbdae80dba75" providerId="AD" clId="Web-{CBF1F729-4054-51CA-A6A1-772310C2EB21}" dt="2020-08-12T00:09:58.828" v="517"/>
        <pc:sldMkLst>
          <pc:docMk/>
          <pc:sldMk cId="1416908056" sldId="296"/>
        </pc:sldMkLst>
        <pc:spChg chg="mod">
          <ac:chgData name="Alana Andrade" userId="S::aandrade@cde.ca.gov::d336b2b8-3478-4328-8ca2-dbdae80dba75" providerId="AD" clId="Web-{CBF1F729-4054-51CA-A6A1-772310C2EB21}" dt="2020-08-12T00:09:53.625" v="516" actId="20577"/>
          <ac:spMkLst>
            <pc:docMk/>
            <pc:sldMk cId="1416908056" sldId="296"/>
            <ac:spMk id="3" creationId="{D1D5CBD9-4042-498A-8579-350304096622}"/>
          </ac:spMkLst>
        </pc:spChg>
      </pc:sldChg>
    </pc:docChg>
  </pc:docChgLst>
  <pc:docChgLst>
    <pc:chgData name="Eric Dunk" userId="S::edunk@cde.ca.gov::f740d23c-4660-4899-b5d9-25b5387e26f8" providerId="AD" clId="Web-{5F8A8C7A-5177-1942-5F31-9D3969040FAB}"/>
    <pc:docChg chg="modSld">
      <pc:chgData name="Eric Dunk" userId="S::edunk@cde.ca.gov::f740d23c-4660-4899-b5d9-25b5387e26f8" providerId="AD" clId="Web-{5F8A8C7A-5177-1942-5F31-9D3969040FAB}" dt="2020-08-10T23:11:28.491" v="103"/>
      <pc:docMkLst>
        <pc:docMk/>
      </pc:docMkLst>
      <pc:sldChg chg="modNotes">
        <pc:chgData name="Eric Dunk" userId="S::edunk@cde.ca.gov::f740d23c-4660-4899-b5d9-25b5387e26f8" providerId="AD" clId="Web-{5F8A8C7A-5177-1942-5F31-9D3969040FAB}" dt="2020-08-10T23:11:28.491" v="103"/>
        <pc:sldMkLst>
          <pc:docMk/>
          <pc:sldMk cId="2381573952" sldId="276"/>
        </pc:sldMkLst>
      </pc:sldChg>
    </pc:docChg>
  </pc:docChgLst>
  <pc:docChgLst>
    <pc:chgData name="Virginia Early" userId="S::vearly@cde.ca.gov::42929ea7-4389-4ffc-bd0b-f8133d7ef99f" providerId="AD" clId="Web-{5D938826-5C46-44FB-B9E0-49DBC3B97B7E}"/>
    <pc:docChg chg="modSld">
      <pc:chgData name="Virginia Early" userId="S::vearly@cde.ca.gov::42929ea7-4389-4ffc-bd0b-f8133d7ef99f" providerId="AD" clId="Web-{5D938826-5C46-44FB-B9E0-49DBC3B97B7E}" dt="2020-08-14T16:01:31.566" v="3"/>
      <pc:docMkLst>
        <pc:docMk/>
      </pc:docMkLst>
      <pc:sldChg chg="modNotes">
        <pc:chgData name="Virginia Early" userId="S::vearly@cde.ca.gov::42929ea7-4389-4ffc-bd0b-f8133d7ef99f" providerId="AD" clId="Web-{5D938826-5C46-44FB-B9E0-49DBC3B97B7E}" dt="2020-08-14T16:01:31.566" v="3"/>
        <pc:sldMkLst>
          <pc:docMk/>
          <pc:sldMk cId="2442815664" sldId="283"/>
        </pc:sldMkLst>
      </pc:sldChg>
    </pc:docChg>
  </pc:docChgLst>
  <pc:docChgLst>
    <pc:chgData name="Rosanne Pitz" userId="S::rpitz@cde.ca.gov::88625356-a6a5-4632-a3bf-7d29c8f84f38" providerId="AD" clId="Web-{462FC85A-0A3F-471E-9726-5C6165FE8988}"/>
    <pc:docChg chg="delSld modSld">
      <pc:chgData name="Rosanne Pitz" userId="S::rpitz@cde.ca.gov::88625356-a6a5-4632-a3bf-7d29c8f84f38" providerId="AD" clId="Web-{462FC85A-0A3F-471E-9726-5C6165FE8988}" dt="2020-08-12T04:09:27.689" v="30"/>
      <pc:docMkLst>
        <pc:docMk/>
      </pc:docMkLst>
      <pc:sldChg chg="modNotes">
        <pc:chgData name="Rosanne Pitz" userId="S::rpitz@cde.ca.gov::88625356-a6a5-4632-a3bf-7d29c8f84f38" providerId="AD" clId="Web-{462FC85A-0A3F-471E-9726-5C6165FE8988}" dt="2020-08-12T04:09:27.689" v="30"/>
        <pc:sldMkLst>
          <pc:docMk/>
          <pc:sldMk cId="4172619765" sldId="274"/>
        </pc:sldMkLst>
      </pc:sldChg>
      <pc:sldChg chg="del">
        <pc:chgData name="Rosanne Pitz" userId="S::rpitz@cde.ca.gov::88625356-a6a5-4632-a3bf-7d29c8f84f38" providerId="AD" clId="Web-{462FC85A-0A3F-471E-9726-5C6165FE8988}" dt="2020-08-12T04:08:32.498" v="9"/>
        <pc:sldMkLst>
          <pc:docMk/>
          <pc:sldMk cId="1235866769" sldId="280"/>
        </pc:sldMkLst>
      </pc:sldChg>
    </pc:docChg>
  </pc:docChgLst>
  <pc:docChgLst>
    <pc:chgData name="Barbara Lindsay" userId="S::blindsay@cde.ca.gov::f58b8608-a674-4040-9f2a-f7fe56db570d" providerId="AD" clId="Web-{A4A06E66-3B32-46DE-B932-DBB73D43CBF7}"/>
    <pc:docChg chg="modSld sldOrd">
      <pc:chgData name="Barbara Lindsay" userId="S::blindsay@cde.ca.gov::f58b8608-a674-4040-9f2a-f7fe56db570d" providerId="AD" clId="Web-{A4A06E66-3B32-46DE-B932-DBB73D43CBF7}" dt="2020-08-10T19:52:58.482" v="86"/>
      <pc:docMkLst>
        <pc:docMk/>
      </pc:docMkLst>
      <pc:sldChg chg="modSp">
        <pc:chgData name="Barbara Lindsay" userId="S::blindsay@cde.ca.gov::f58b8608-a674-4040-9f2a-f7fe56db570d" providerId="AD" clId="Web-{A4A06E66-3B32-46DE-B932-DBB73D43CBF7}" dt="2020-08-10T19:31:26.373" v="25" actId="20577"/>
        <pc:sldMkLst>
          <pc:docMk/>
          <pc:sldMk cId="2035654180" sldId="272"/>
        </pc:sldMkLst>
        <pc:spChg chg="mod">
          <ac:chgData name="Barbara Lindsay" userId="S::blindsay@cde.ca.gov::f58b8608-a674-4040-9f2a-f7fe56db570d" providerId="AD" clId="Web-{A4A06E66-3B32-46DE-B932-DBB73D43CBF7}" dt="2020-08-10T19:31:26.373" v="25" actId="20577"/>
          <ac:spMkLst>
            <pc:docMk/>
            <pc:sldMk cId="2035654180" sldId="272"/>
            <ac:spMk id="2" creationId="{00000000-0000-0000-0000-000000000000}"/>
          </ac:spMkLst>
        </pc:spChg>
      </pc:sldChg>
      <pc:sldChg chg="modSp modNotes">
        <pc:chgData name="Barbara Lindsay" userId="S::blindsay@cde.ca.gov::f58b8608-a674-4040-9f2a-f7fe56db570d" providerId="AD" clId="Web-{A4A06E66-3B32-46DE-B932-DBB73D43CBF7}" dt="2020-08-10T19:45:43.425" v="50"/>
        <pc:sldMkLst>
          <pc:docMk/>
          <pc:sldMk cId="1394076083" sldId="273"/>
        </pc:sldMkLst>
        <pc:spChg chg="mod">
          <ac:chgData name="Barbara Lindsay" userId="S::blindsay@cde.ca.gov::f58b8608-a674-4040-9f2a-f7fe56db570d" providerId="AD" clId="Web-{A4A06E66-3B32-46DE-B932-DBB73D43CBF7}" dt="2020-08-10T19:26:53.873" v="21" actId="20577"/>
          <ac:spMkLst>
            <pc:docMk/>
            <pc:sldMk cId="1394076083" sldId="273"/>
            <ac:spMk id="3" creationId="{00000000-0000-0000-0000-000000000000}"/>
          </ac:spMkLst>
        </pc:spChg>
      </pc:sldChg>
      <pc:sldChg chg="modSp">
        <pc:chgData name="Barbara Lindsay" userId="S::blindsay@cde.ca.gov::f58b8608-a674-4040-9f2a-f7fe56db570d" providerId="AD" clId="Web-{A4A06E66-3B32-46DE-B932-DBB73D43CBF7}" dt="2020-08-10T19:52:20.573" v="85" actId="20577"/>
        <pc:sldMkLst>
          <pc:docMk/>
          <pc:sldMk cId="1918852872" sldId="279"/>
        </pc:sldMkLst>
        <pc:spChg chg="mod">
          <ac:chgData name="Barbara Lindsay" userId="S::blindsay@cde.ca.gov::f58b8608-a674-4040-9f2a-f7fe56db570d" providerId="AD" clId="Web-{A4A06E66-3B32-46DE-B932-DBB73D43CBF7}" dt="2020-08-10T19:52:20.573" v="85" actId="20577"/>
          <ac:spMkLst>
            <pc:docMk/>
            <pc:sldMk cId="1918852872" sldId="279"/>
            <ac:spMk id="2" creationId="{1195374B-13FD-41CD-A4AC-7040E98D222A}"/>
          </ac:spMkLst>
        </pc:spChg>
      </pc:sldChg>
      <pc:sldChg chg="ord">
        <pc:chgData name="Barbara Lindsay" userId="S::blindsay@cde.ca.gov::f58b8608-a674-4040-9f2a-f7fe56db570d" providerId="AD" clId="Web-{A4A06E66-3B32-46DE-B932-DBB73D43CBF7}" dt="2020-08-10T19:52:58.482" v="86"/>
        <pc:sldMkLst>
          <pc:docMk/>
          <pc:sldMk cId="4265466403" sldId="281"/>
        </pc:sldMkLst>
      </pc:sldChg>
    </pc:docChg>
  </pc:docChgLst>
  <pc:docChgLst>
    <pc:chgData name="Corey Khan" userId="S::ckhan@cde.ca.gov::e39be4f5-a065-4613-a021-f6aa9124d380" providerId="AD" clId="Web-{F575C773-BC0F-4F0A-8981-C8A8AAC72CD9}"/>
    <pc:docChg chg="delSld modSld">
      <pc:chgData name="Corey Khan" userId="S::ckhan@cde.ca.gov::e39be4f5-a065-4613-a021-f6aa9124d380" providerId="AD" clId="Web-{F575C773-BC0F-4F0A-8981-C8A8AAC72CD9}" dt="2020-08-20T20:20:08.831" v="53" actId="20577"/>
      <pc:docMkLst>
        <pc:docMk/>
      </pc:docMkLst>
      <pc:sldChg chg="modSp">
        <pc:chgData name="Corey Khan" userId="S::ckhan@cde.ca.gov::e39be4f5-a065-4613-a021-f6aa9124d380" providerId="AD" clId="Web-{F575C773-BC0F-4F0A-8981-C8A8AAC72CD9}" dt="2020-08-20T20:17:00.769" v="5" actId="20577"/>
        <pc:sldMkLst>
          <pc:docMk/>
          <pc:sldMk cId="4265466403" sldId="281"/>
        </pc:sldMkLst>
        <pc:spChg chg="mod">
          <ac:chgData name="Corey Khan" userId="S::ckhan@cde.ca.gov::e39be4f5-a065-4613-a021-f6aa9124d380" providerId="AD" clId="Web-{F575C773-BC0F-4F0A-8981-C8A8AAC72CD9}" dt="2020-08-20T20:17:00.769" v="5" actId="20577"/>
          <ac:spMkLst>
            <pc:docMk/>
            <pc:sldMk cId="4265466403" sldId="281"/>
            <ac:spMk id="3" creationId="{D807C17F-F70E-49A8-8CD7-79DBF9DCE759}"/>
          </ac:spMkLst>
        </pc:spChg>
      </pc:sldChg>
      <pc:sldChg chg="del">
        <pc:chgData name="Corey Khan" userId="S::ckhan@cde.ca.gov::e39be4f5-a065-4613-a021-f6aa9124d380" providerId="AD" clId="Web-{F575C773-BC0F-4F0A-8981-C8A8AAC72CD9}" dt="2020-08-20T20:17:29.425" v="13"/>
        <pc:sldMkLst>
          <pc:docMk/>
          <pc:sldMk cId="476785721" sldId="304"/>
        </pc:sldMkLst>
      </pc:sldChg>
      <pc:sldChg chg="modSp">
        <pc:chgData name="Corey Khan" userId="S::ckhan@cde.ca.gov::e39be4f5-a065-4613-a021-f6aa9124d380" providerId="AD" clId="Web-{F575C773-BC0F-4F0A-8981-C8A8AAC72CD9}" dt="2020-08-20T20:20:08.831" v="53" actId="20577"/>
        <pc:sldMkLst>
          <pc:docMk/>
          <pc:sldMk cId="4294877862" sldId="306"/>
        </pc:sldMkLst>
        <pc:spChg chg="mod">
          <ac:chgData name="Corey Khan" userId="S::ckhan@cde.ca.gov::e39be4f5-a065-4613-a021-f6aa9124d380" providerId="AD" clId="Web-{F575C773-BC0F-4F0A-8981-C8A8AAC72CD9}" dt="2020-08-20T20:17:25.253" v="12" actId="20577"/>
          <ac:spMkLst>
            <pc:docMk/>
            <pc:sldMk cId="4294877862" sldId="306"/>
            <ac:spMk id="2" creationId="{00000000-0000-0000-0000-000000000000}"/>
          </ac:spMkLst>
        </pc:spChg>
        <pc:spChg chg="mod">
          <ac:chgData name="Corey Khan" userId="S::ckhan@cde.ca.gov::e39be4f5-a065-4613-a021-f6aa9124d380" providerId="AD" clId="Web-{F575C773-BC0F-4F0A-8981-C8A8AAC72CD9}" dt="2020-08-20T20:20:08.831" v="53" actId="20577"/>
          <ac:spMkLst>
            <pc:docMk/>
            <pc:sldMk cId="4294877862" sldId="306"/>
            <ac:spMk id="3" creationId="{00000000-0000-0000-0000-000000000000}"/>
          </ac:spMkLst>
        </pc:spChg>
      </pc:sldChg>
    </pc:docChg>
  </pc:docChgLst>
  <pc:docChgLst>
    <pc:chgData name="Virginia Early" userId="S::vearly@cde.ca.gov::42929ea7-4389-4ffc-bd0b-f8133d7ef99f" providerId="AD" clId="Web-{8AFFFF91-DBD4-46BA-90E9-EB9F7FD4CE30}"/>
    <pc:docChg chg="addSld delSld modSld">
      <pc:chgData name="Virginia Early" userId="S::vearly@cde.ca.gov::42929ea7-4389-4ffc-bd0b-f8133d7ef99f" providerId="AD" clId="Web-{8AFFFF91-DBD4-46BA-90E9-EB9F7FD4CE30}" dt="2020-08-14T01:46:08.202" v="1551"/>
      <pc:docMkLst>
        <pc:docMk/>
      </pc:docMkLst>
      <pc:sldChg chg="modNotes">
        <pc:chgData name="Virginia Early" userId="S::vearly@cde.ca.gov::42929ea7-4389-4ffc-bd0b-f8133d7ef99f" providerId="AD" clId="Web-{8AFFFF91-DBD4-46BA-90E9-EB9F7FD4CE30}" dt="2020-08-14T01:46:08.202" v="1551"/>
        <pc:sldMkLst>
          <pc:docMk/>
          <pc:sldMk cId="2825964077" sldId="271"/>
        </pc:sldMkLst>
      </pc:sldChg>
      <pc:sldChg chg="modNotes">
        <pc:chgData name="Virginia Early" userId="S::vearly@cde.ca.gov::42929ea7-4389-4ffc-bd0b-f8133d7ef99f" providerId="AD" clId="Web-{8AFFFF91-DBD4-46BA-90E9-EB9F7FD4CE30}" dt="2020-08-14T01:07:43.801" v="46"/>
        <pc:sldMkLst>
          <pc:docMk/>
          <pc:sldMk cId="2035654180" sldId="272"/>
        </pc:sldMkLst>
      </pc:sldChg>
      <pc:sldChg chg="del">
        <pc:chgData name="Virginia Early" userId="S::vearly@cde.ca.gov::42929ea7-4389-4ffc-bd0b-f8133d7ef99f" providerId="AD" clId="Web-{8AFFFF91-DBD4-46BA-90E9-EB9F7FD4CE30}" dt="2020-08-14T01:44:27.555" v="1548"/>
        <pc:sldMkLst>
          <pc:docMk/>
          <pc:sldMk cId="4172619765" sldId="274"/>
        </pc:sldMkLst>
      </pc:sldChg>
      <pc:sldChg chg="modNotes">
        <pc:chgData name="Virginia Early" userId="S::vearly@cde.ca.gov::42929ea7-4389-4ffc-bd0b-f8133d7ef99f" providerId="AD" clId="Web-{8AFFFF91-DBD4-46BA-90E9-EB9F7FD4CE30}" dt="2020-08-14T01:15:29.066" v="864"/>
        <pc:sldMkLst>
          <pc:docMk/>
          <pc:sldMk cId="2381573952" sldId="276"/>
        </pc:sldMkLst>
      </pc:sldChg>
      <pc:sldChg chg="del">
        <pc:chgData name="Virginia Early" userId="S::vearly@cde.ca.gov::42929ea7-4389-4ffc-bd0b-f8133d7ef99f" providerId="AD" clId="Web-{8AFFFF91-DBD4-46BA-90E9-EB9F7FD4CE30}" dt="2020-08-14T01:16:16.741" v="865"/>
        <pc:sldMkLst>
          <pc:docMk/>
          <pc:sldMk cId="2540422703" sldId="277"/>
        </pc:sldMkLst>
      </pc:sldChg>
      <pc:sldChg chg="modSp">
        <pc:chgData name="Virginia Early" userId="S::vearly@cde.ca.gov::42929ea7-4389-4ffc-bd0b-f8133d7ef99f" providerId="AD" clId="Web-{8AFFFF91-DBD4-46BA-90E9-EB9F7FD4CE30}" dt="2020-08-14T01:19:33.629" v="869" actId="20577"/>
        <pc:sldMkLst>
          <pc:docMk/>
          <pc:sldMk cId="4265466403" sldId="281"/>
        </pc:sldMkLst>
        <pc:spChg chg="mod">
          <ac:chgData name="Virginia Early" userId="S::vearly@cde.ca.gov::42929ea7-4389-4ffc-bd0b-f8133d7ef99f" providerId="AD" clId="Web-{8AFFFF91-DBD4-46BA-90E9-EB9F7FD4CE30}" dt="2020-08-14T01:19:33.629" v="869" actId="20577"/>
          <ac:spMkLst>
            <pc:docMk/>
            <pc:sldMk cId="4265466403" sldId="281"/>
            <ac:spMk id="3" creationId="{D807C17F-F70E-49A8-8CD7-79DBF9DCE759}"/>
          </ac:spMkLst>
        </pc:spChg>
      </pc:sldChg>
      <pc:sldChg chg="modSp">
        <pc:chgData name="Virginia Early" userId="S::vearly@cde.ca.gov::42929ea7-4389-4ffc-bd0b-f8133d7ef99f" providerId="AD" clId="Web-{8AFFFF91-DBD4-46BA-90E9-EB9F7FD4CE30}" dt="2020-08-14T01:25:48.966" v="890" actId="20577"/>
        <pc:sldMkLst>
          <pc:docMk/>
          <pc:sldMk cId="2788024163" sldId="286"/>
        </pc:sldMkLst>
        <pc:spChg chg="mod">
          <ac:chgData name="Virginia Early" userId="S::vearly@cde.ca.gov::42929ea7-4389-4ffc-bd0b-f8133d7ef99f" providerId="AD" clId="Web-{8AFFFF91-DBD4-46BA-90E9-EB9F7FD4CE30}" dt="2020-08-14T01:25:48.966" v="890" actId="20577"/>
          <ac:spMkLst>
            <pc:docMk/>
            <pc:sldMk cId="2788024163" sldId="286"/>
            <ac:spMk id="3" creationId="{D1D5CBD9-4042-498A-8579-350304096622}"/>
          </ac:spMkLst>
        </pc:spChg>
      </pc:sldChg>
      <pc:sldChg chg="modSp">
        <pc:chgData name="Virginia Early" userId="S::vearly@cde.ca.gov::42929ea7-4389-4ffc-bd0b-f8133d7ef99f" providerId="AD" clId="Web-{8AFFFF91-DBD4-46BA-90E9-EB9F7FD4CE30}" dt="2020-08-14T01:26:40.954" v="913" actId="20577"/>
        <pc:sldMkLst>
          <pc:docMk/>
          <pc:sldMk cId="3628615929" sldId="287"/>
        </pc:sldMkLst>
        <pc:spChg chg="mod">
          <ac:chgData name="Virginia Early" userId="S::vearly@cde.ca.gov::42929ea7-4389-4ffc-bd0b-f8133d7ef99f" providerId="AD" clId="Web-{8AFFFF91-DBD4-46BA-90E9-EB9F7FD4CE30}" dt="2020-08-14T01:26:40.954" v="913" actId="20577"/>
          <ac:spMkLst>
            <pc:docMk/>
            <pc:sldMk cId="3628615929" sldId="287"/>
            <ac:spMk id="3" creationId="{D1D5CBD9-4042-498A-8579-350304096622}"/>
          </ac:spMkLst>
        </pc:spChg>
      </pc:sldChg>
      <pc:sldChg chg="modSp">
        <pc:chgData name="Virginia Early" userId="S::vearly@cde.ca.gov::42929ea7-4389-4ffc-bd0b-f8133d7ef99f" providerId="AD" clId="Web-{8AFFFF91-DBD4-46BA-90E9-EB9F7FD4CE30}" dt="2020-08-14T01:28:53.322" v="968" actId="20577"/>
        <pc:sldMkLst>
          <pc:docMk/>
          <pc:sldMk cId="2288245910" sldId="288"/>
        </pc:sldMkLst>
        <pc:spChg chg="mod">
          <ac:chgData name="Virginia Early" userId="S::vearly@cde.ca.gov::42929ea7-4389-4ffc-bd0b-f8133d7ef99f" providerId="AD" clId="Web-{8AFFFF91-DBD4-46BA-90E9-EB9F7FD4CE30}" dt="2020-08-14T01:28:53.322" v="968" actId="20577"/>
          <ac:spMkLst>
            <pc:docMk/>
            <pc:sldMk cId="2288245910" sldId="288"/>
            <ac:spMk id="3" creationId="{D1D5CBD9-4042-498A-8579-350304096622}"/>
          </ac:spMkLst>
        </pc:spChg>
      </pc:sldChg>
      <pc:sldChg chg="modSp">
        <pc:chgData name="Virginia Early" userId="S::vearly@cde.ca.gov::42929ea7-4389-4ffc-bd0b-f8133d7ef99f" providerId="AD" clId="Web-{8AFFFF91-DBD4-46BA-90E9-EB9F7FD4CE30}" dt="2020-08-14T01:29:15.886" v="978" actId="20577"/>
        <pc:sldMkLst>
          <pc:docMk/>
          <pc:sldMk cId="609539575" sldId="289"/>
        </pc:sldMkLst>
        <pc:spChg chg="mod">
          <ac:chgData name="Virginia Early" userId="S::vearly@cde.ca.gov::42929ea7-4389-4ffc-bd0b-f8133d7ef99f" providerId="AD" clId="Web-{8AFFFF91-DBD4-46BA-90E9-EB9F7FD4CE30}" dt="2020-08-14T01:29:15.886" v="978" actId="20577"/>
          <ac:spMkLst>
            <pc:docMk/>
            <pc:sldMk cId="609539575" sldId="289"/>
            <ac:spMk id="3" creationId="{D1D5CBD9-4042-498A-8579-350304096622}"/>
          </ac:spMkLst>
        </pc:spChg>
      </pc:sldChg>
      <pc:sldChg chg="modSp">
        <pc:chgData name="Virginia Early" userId="S::vearly@cde.ca.gov::42929ea7-4389-4ffc-bd0b-f8133d7ef99f" providerId="AD" clId="Web-{8AFFFF91-DBD4-46BA-90E9-EB9F7FD4CE30}" dt="2020-08-14T01:30:08.014" v="996" actId="20577"/>
        <pc:sldMkLst>
          <pc:docMk/>
          <pc:sldMk cId="2696429126" sldId="290"/>
        </pc:sldMkLst>
        <pc:spChg chg="mod">
          <ac:chgData name="Virginia Early" userId="S::vearly@cde.ca.gov::42929ea7-4389-4ffc-bd0b-f8133d7ef99f" providerId="AD" clId="Web-{8AFFFF91-DBD4-46BA-90E9-EB9F7FD4CE30}" dt="2020-08-14T01:30:08.014" v="996" actId="20577"/>
          <ac:spMkLst>
            <pc:docMk/>
            <pc:sldMk cId="2696429126" sldId="290"/>
            <ac:spMk id="3" creationId="{D1D5CBD9-4042-498A-8579-350304096622}"/>
          </ac:spMkLst>
        </pc:spChg>
      </pc:sldChg>
      <pc:sldChg chg="modSp">
        <pc:chgData name="Virginia Early" userId="S::vearly@cde.ca.gov::42929ea7-4389-4ffc-bd0b-f8133d7ef99f" providerId="AD" clId="Web-{8AFFFF91-DBD4-46BA-90E9-EB9F7FD4CE30}" dt="2020-08-14T01:31:30.645" v="1013" actId="20577"/>
        <pc:sldMkLst>
          <pc:docMk/>
          <pc:sldMk cId="568583634" sldId="291"/>
        </pc:sldMkLst>
        <pc:spChg chg="mod">
          <ac:chgData name="Virginia Early" userId="S::vearly@cde.ca.gov::42929ea7-4389-4ffc-bd0b-f8133d7ef99f" providerId="AD" clId="Web-{8AFFFF91-DBD4-46BA-90E9-EB9F7FD4CE30}" dt="2020-08-14T01:31:30.645" v="1013" actId="20577"/>
          <ac:spMkLst>
            <pc:docMk/>
            <pc:sldMk cId="568583634" sldId="291"/>
            <ac:spMk id="3" creationId="{D1D5CBD9-4042-498A-8579-350304096622}"/>
          </ac:spMkLst>
        </pc:spChg>
      </pc:sldChg>
      <pc:sldChg chg="modSp">
        <pc:chgData name="Virginia Early" userId="S::vearly@cde.ca.gov::42929ea7-4389-4ffc-bd0b-f8133d7ef99f" providerId="AD" clId="Web-{8AFFFF91-DBD4-46BA-90E9-EB9F7FD4CE30}" dt="2020-08-14T01:26:11.171" v="902" actId="20577"/>
        <pc:sldMkLst>
          <pc:docMk/>
          <pc:sldMk cId="1665830943" sldId="293"/>
        </pc:sldMkLst>
        <pc:spChg chg="mod">
          <ac:chgData name="Virginia Early" userId="S::vearly@cde.ca.gov::42929ea7-4389-4ffc-bd0b-f8133d7ef99f" providerId="AD" clId="Web-{8AFFFF91-DBD4-46BA-90E9-EB9F7FD4CE30}" dt="2020-08-14T01:26:11.171" v="902" actId="20577"/>
          <ac:spMkLst>
            <pc:docMk/>
            <pc:sldMk cId="1665830943" sldId="293"/>
            <ac:spMk id="3" creationId="{D1D5CBD9-4042-498A-8579-350304096622}"/>
          </ac:spMkLst>
        </pc:spChg>
      </pc:sldChg>
      <pc:sldChg chg="modSp modNotes">
        <pc:chgData name="Virginia Early" userId="S::vearly@cde.ca.gov::42929ea7-4389-4ffc-bd0b-f8133d7ef99f" providerId="AD" clId="Web-{8AFFFF91-DBD4-46BA-90E9-EB9F7FD4CE30}" dt="2020-08-14T01:34:59.830" v="1326" actId="20577"/>
        <pc:sldMkLst>
          <pc:docMk/>
          <pc:sldMk cId="3323796257" sldId="294"/>
        </pc:sldMkLst>
        <pc:spChg chg="mod">
          <ac:chgData name="Virginia Early" userId="S::vearly@cde.ca.gov::42929ea7-4389-4ffc-bd0b-f8133d7ef99f" providerId="AD" clId="Web-{8AFFFF91-DBD4-46BA-90E9-EB9F7FD4CE30}" dt="2020-08-14T01:34:59.830" v="1326" actId="20577"/>
          <ac:spMkLst>
            <pc:docMk/>
            <pc:sldMk cId="3323796257" sldId="294"/>
            <ac:spMk id="3" creationId="{D1D5CBD9-4042-498A-8579-350304096622}"/>
          </ac:spMkLst>
        </pc:spChg>
      </pc:sldChg>
      <pc:sldChg chg="modSp">
        <pc:chgData name="Virginia Early" userId="S::vearly@cde.ca.gov::42929ea7-4389-4ffc-bd0b-f8133d7ef99f" providerId="AD" clId="Web-{8AFFFF91-DBD4-46BA-90E9-EB9F7FD4CE30}" dt="2020-08-14T01:30:35.797" v="1006" actId="20577"/>
        <pc:sldMkLst>
          <pc:docMk/>
          <pc:sldMk cId="2879948138" sldId="295"/>
        </pc:sldMkLst>
        <pc:spChg chg="mod">
          <ac:chgData name="Virginia Early" userId="S::vearly@cde.ca.gov::42929ea7-4389-4ffc-bd0b-f8133d7ef99f" providerId="AD" clId="Web-{8AFFFF91-DBD4-46BA-90E9-EB9F7FD4CE30}" dt="2020-08-14T01:30:35.797" v="1006" actId="20577"/>
          <ac:spMkLst>
            <pc:docMk/>
            <pc:sldMk cId="2879948138" sldId="295"/>
            <ac:spMk id="3" creationId="{D1D5CBD9-4042-498A-8579-350304096622}"/>
          </ac:spMkLst>
        </pc:spChg>
      </pc:sldChg>
      <pc:sldChg chg="modSp">
        <pc:chgData name="Virginia Early" userId="S::vearly@cde.ca.gov::42929ea7-4389-4ffc-bd0b-f8133d7ef99f" providerId="AD" clId="Web-{8AFFFF91-DBD4-46BA-90E9-EB9F7FD4CE30}" dt="2020-08-14T01:35:57.537" v="1349" actId="20577"/>
        <pc:sldMkLst>
          <pc:docMk/>
          <pc:sldMk cId="3824591372" sldId="296"/>
        </pc:sldMkLst>
        <pc:spChg chg="mod">
          <ac:chgData name="Virginia Early" userId="S::vearly@cde.ca.gov::42929ea7-4389-4ffc-bd0b-f8133d7ef99f" providerId="AD" clId="Web-{8AFFFF91-DBD4-46BA-90E9-EB9F7FD4CE30}" dt="2020-08-14T01:35:57.537" v="1349" actId="20577"/>
          <ac:spMkLst>
            <pc:docMk/>
            <pc:sldMk cId="3824591372" sldId="296"/>
            <ac:spMk id="3" creationId="{D1D5CBD9-4042-498A-8579-350304096622}"/>
          </ac:spMkLst>
        </pc:spChg>
      </pc:sldChg>
      <pc:sldChg chg="modSp modNotes">
        <pc:chgData name="Virginia Early" userId="S::vearly@cde.ca.gov::42929ea7-4389-4ffc-bd0b-f8133d7ef99f" providerId="AD" clId="Web-{8AFFFF91-DBD4-46BA-90E9-EB9F7FD4CE30}" dt="2020-08-14T01:36:48.916" v="1411" actId="20577"/>
        <pc:sldMkLst>
          <pc:docMk/>
          <pc:sldMk cId="4013958752" sldId="297"/>
        </pc:sldMkLst>
        <pc:spChg chg="mod">
          <ac:chgData name="Virginia Early" userId="S::vearly@cde.ca.gov::42929ea7-4389-4ffc-bd0b-f8133d7ef99f" providerId="AD" clId="Web-{8AFFFF91-DBD4-46BA-90E9-EB9F7FD4CE30}" dt="2020-08-14T01:36:48.916" v="1411" actId="20577"/>
          <ac:spMkLst>
            <pc:docMk/>
            <pc:sldMk cId="4013958752" sldId="297"/>
            <ac:spMk id="3" creationId="{D1D5CBD9-4042-498A-8579-350304096622}"/>
          </ac:spMkLst>
        </pc:spChg>
      </pc:sldChg>
      <pc:sldChg chg="modSp modNotes">
        <pc:chgData name="Virginia Early" userId="S::vearly@cde.ca.gov::42929ea7-4389-4ffc-bd0b-f8133d7ef99f" providerId="AD" clId="Web-{8AFFFF91-DBD4-46BA-90E9-EB9F7FD4CE30}" dt="2020-08-14T01:41:57.686" v="1523"/>
        <pc:sldMkLst>
          <pc:docMk/>
          <pc:sldMk cId="11825069" sldId="298"/>
        </pc:sldMkLst>
        <pc:spChg chg="mod">
          <ac:chgData name="Virginia Early" userId="S::vearly@cde.ca.gov::42929ea7-4389-4ffc-bd0b-f8133d7ef99f" providerId="AD" clId="Web-{8AFFFF91-DBD4-46BA-90E9-EB9F7FD4CE30}" dt="2020-08-14T01:40:12.491" v="1418" actId="20577"/>
          <ac:spMkLst>
            <pc:docMk/>
            <pc:sldMk cId="11825069" sldId="298"/>
            <ac:spMk id="3" creationId="{D1D5CBD9-4042-498A-8579-350304096622}"/>
          </ac:spMkLst>
        </pc:spChg>
      </pc:sldChg>
      <pc:sldChg chg="addSp delSp modSp">
        <pc:chgData name="Virginia Early" userId="S::vearly@cde.ca.gov::42929ea7-4389-4ffc-bd0b-f8133d7ef99f" providerId="AD" clId="Web-{8AFFFF91-DBD4-46BA-90E9-EB9F7FD4CE30}" dt="2020-08-14T01:42:38.907" v="1525"/>
        <pc:sldMkLst>
          <pc:docMk/>
          <pc:sldMk cId="1958416261" sldId="300"/>
        </pc:sldMkLst>
        <pc:spChg chg="del">
          <ac:chgData name="Virginia Early" userId="S::vearly@cde.ca.gov::42929ea7-4389-4ffc-bd0b-f8133d7ef99f" providerId="AD" clId="Web-{8AFFFF91-DBD4-46BA-90E9-EB9F7FD4CE30}" dt="2020-08-14T01:42:38.907" v="1525"/>
          <ac:spMkLst>
            <pc:docMk/>
            <pc:sldMk cId="1958416261" sldId="300"/>
            <ac:spMk id="5" creationId="{025FA809-66DA-41DD-915E-E73864703724}"/>
          </ac:spMkLst>
        </pc:spChg>
        <pc:spChg chg="add mod">
          <ac:chgData name="Virginia Early" userId="S::vearly@cde.ca.gov::42929ea7-4389-4ffc-bd0b-f8133d7ef99f" providerId="AD" clId="Web-{8AFFFF91-DBD4-46BA-90E9-EB9F7FD4CE30}" dt="2020-08-14T01:42:38.876" v="1524"/>
          <ac:spMkLst>
            <pc:docMk/>
            <pc:sldMk cId="1958416261" sldId="300"/>
            <ac:spMk id="7" creationId="{D169E0B0-8467-48A8-A8D2-B0BA9B56CDA2}"/>
          </ac:spMkLst>
        </pc:spChg>
        <pc:spChg chg="add mod">
          <ac:chgData name="Virginia Early" userId="S::vearly@cde.ca.gov::42929ea7-4389-4ffc-bd0b-f8133d7ef99f" providerId="AD" clId="Web-{8AFFFF91-DBD4-46BA-90E9-EB9F7FD4CE30}" dt="2020-08-14T01:42:38.907" v="1525"/>
          <ac:spMkLst>
            <pc:docMk/>
            <pc:sldMk cId="1958416261" sldId="300"/>
            <ac:spMk id="9" creationId="{C1DA2929-5427-47D0-803A-564D982C70EE}"/>
          </ac:spMkLst>
        </pc:spChg>
        <pc:picChg chg="del">
          <ac:chgData name="Virginia Early" userId="S::vearly@cde.ca.gov::42929ea7-4389-4ffc-bd0b-f8133d7ef99f" providerId="AD" clId="Web-{8AFFFF91-DBD4-46BA-90E9-EB9F7FD4CE30}" dt="2020-08-14T01:42:38.876" v="1524"/>
          <ac:picMkLst>
            <pc:docMk/>
            <pc:sldMk cId="1958416261" sldId="300"/>
            <ac:picMk id="3" creationId="{98687012-F118-46A1-881E-D9C0595705DC}"/>
          </ac:picMkLst>
        </pc:picChg>
      </pc:sldChg>
      <pc:sldChg chg="modSp">
        <pc:chgData name="Virginia Early" userId="S::vearly@cde.ca.gov::42929ea7-4389-4ffc-bd0b-f8133d7ef99f" providerId="AD" clId="Web-{8AFFFF91-DBD4-46BA-90E9-EB9F7FD4CE30}" dt="2020-08-14T01:24:16.148" v="880" actId="1076"/>
        <pc:sldMkLst>
          <pc:docMk/>
          <pc:sldMk cId="3414955678" sldId="301"/>
        </pc:sldMkLst>
        <pc:spChg chg="mod">
          <ac:chgData name="Virginia Early" userId="S::vearly@cde.ca.gov::42929ea7-4389-4ffc-bd0b-f8133d7ef99f" providerId="AD" clId="Web-{8AFFFF91-DBD4-46BA-90E9-EB9F7FD4CE30}" dt="2020-08-14T01:23:59.131" v="876" actId="20577"/>
          <ac:spMkLst>
            <pc:docMk/>
            <pc:sldMk cId="3414955678" sldId="301"/>
            <ac:spMk id="2" creationId="{624E1C5D-04A8-41E2-87B9-514473F6A44B}"/>
          </ac:spMkLst>
        </pc:spChg>
        <pc:spChg chg="mod">
          <ac:chgData name="Virginia Early" userId="S::vearly@cde.ca.gov::42929ea7-4389-4ffc-bd0b-f8133d7ef99f" providerId="AD" clId="Web-{8AFFFF91-DBD4-46BA-90E9-EB9F7FD4CE30}" dt="2020-08-14T01:24:16.148" v="880" actId="1076"/>
          <ac:spMkLst>
            <pc:docMk/>
            <pc:sldMk cId="3414955678" sldId="301"/>
            <ac:spMk id="5" creationId="{3516C7D4-7D3A-429F-96FB-826EAD75F5E8}"/>
          </ac:spMkLst>
        </pc:spChg>
      </pc:sldChg>
      <pc:sldChg chg="addSp delSp modSp new modNotes">
        <pc:chgData name="Virginia Early" userId="S::vearly@cde.ca.gov::42929ea7-4389-4ffc-bd0b-f8133d7ef99f" providerId="AD" clId="Web-{8AFFFF91-DBD4-46BA-90E9-EB9F7FD4CE30}" dt="2020-08-14T01:44:25.008" v="1547"/>
        <pc:sldMkLst>
          <pc:docMk/>
          <pc:sldMk cId="2896988403" sldId="305"/>
        </pc:sldMkLst>
        <pc:spChg chg="mod">
          <ac:chgData name="Virginia Early" userId="S::vearly@cde.ca.gov::42929ea7-4389-4ffc-bd0b-f8133d7ef99f" providerId="AD" clId="Web-{8AFFFF91-DBD4-46BA-90E9-EB9F7FD4CE30}" dt="2020-08-14T01:43:58.459" v="1540" actId="1076"/>
          <ac:spMkLst>
            <pc:docMk/>
            <pc:sldMk cId="2896988403" sldId="305"/>
            <ac:spMk id="2" creationId="{50340F90-57DA-479A-9977-5336BAD20119}"/>
          </ac:spMkLst>
        </pc:spChg>
        <pc:spChg chg="mod">
          <ac:chgData name="Virginia Early" userId="S::vearly@cde.ca.gov::42929ea7-4389-4ffc-bd0b-f8133d7ef99f" providerId="AD" clId="Web-{8AFFFF91-DBD4-46BA-90E9-EB9F7FD4CE30}" dt="2020-08-14T01:44:14.351" v="1546" actId="20577"/>
          <ac:spMkLst>
            <pc:docMk/>
            <pc:sldMk cId="2896988403" sldId="305"/>
            <ac:spMk id="3" creationId="{D3DD6394-ADB1-4AB5-B1B2-6FB913A13EC9}"/>
          </ac:spMkLst>
        </pc:spChg>
        <pc:spChg chg="del">
          <ac:chgData name="Virginia Early" userId="S::vearly@cde.ca.gov::42929ea7-4389-4ffc-bd0b-f8133d7ef99f" providerId="AD" clId="Web-{8AFFFF91-DBD4-46BA-90E9-EB9F7FD4CE30}" dt="2020-08-14T01:43:22.676" v="1530"/>
          <ac:spMkLst>
            <pc:docMk/>
            <pc:sldMk cId="2896988403" sldId="305"/>
            <ac:spMk id="4" creationId="{A6BCDD34-68DB-4FDF-A20B-B52348C36D70}"/>
          </ac:spMkLst>
        </pc:spChg>
        <pc:spChg chg="add mod">
          <ac:chgData name="Virginia Early" userId="S::vearly@cde.ca.gov::42929ea7-4389-4ffc-bd0b-f8133d7ef99f" providerId="AD" clId="Web-{8AFFFF91-DBD4-46BA-90E9-EB9F7FD4CE30}" dt="2020-08-14T01:43:18.754" v="1528" actId="1076"/>
          <ac:spMkLst>
            <pc:docMk/>
            <pc:sldMk cId="2896988403" sldId="305"/>
            <ac:spMk id="6" creationId="{39CED456-88DD-44F4-A114-9185AEC2C73A}"/>
          </ac:spMkLst>
        </pc:spChg>
        <pc:picChg chg="add mod">
          <ac:chgData name="Virginia Early" userId="S::vearly@cde.ca.gov::42929ea7-4389-4ffc-bd0b-f8133d7ef99f" providerId="AD" clId="Web-{8AFFFF91-DBD4-46BA-90E9-EB9F7FD4CE30}" dt="2020-08-14T01:43:18.801" v="1529" actId="1076"/>
          <ac:picMkLst>
            <pc:docMk/>
            <pc:sldMk cId="2896988403" sldId="305"/>
            <ac:picMk id="7" creationId="{99C111BC-8384-4326-9ABD-EC1ECE698F0B}"/>
          </ac:picMkLst>
        </pc:picChg>
      </pc:sldChg>
    </pc:docChg>
  </pc:docChgLst>
  <pc:docChgLst>
    <pc:chgData name="Barbara Lindsay" userId="S::blindsay@cde.ca.gov::f58b8608-a674-4040-9f2a-f7fe56db570d" providerId="AD" clId="Web-{DAFCBCEB-CC27-4399-9E55-C63F2D672A39}"/>
    <pc:docChg chg="modSld">
      <pc:chgData name="Barbara Lindsay" userId="S::blindsay@cde.ca.gov::f58b8608-a674-4040-9f2a-f7fe56db570d" providerId="AD" clId="Web-{DAFCBCEB-CC27-4399-9E55-C63F2D672A39}" dt="2020-08-12T19:17:41.661" v="69"/>
      <pc:docMkLst>
        <pc:docMk/>
      </pc:docMkLst>
      <pc:sldChg chg="modNotes">
        <pc:chgData name="Barbara Lindsay" userId="S::blindsay@cde.ca.gov::f58b8608-a674-4040-9f2a-f7fe56db570d" providerId="AD" clId="Web-{DAFCBCEB-CC27-4399-9E55-C63F2D672A39}" dt="2020-08-12T19:17:41.661" v="69"/>
        <pc:sldMkLst>
          <pc:docMk/>
          <pc:sldMk cId="3158593661" sldId="282"/>
        </pc:sldMkLst>
      </pc:sldChg>
      <pc:sldChg chg="modNotes">
        <pc:chgData name="Barbara Lindsay" userId="S::blindsay@cde.ca.gov::f58b8608-a674-4040-9f2a-f7fe56db570d" providerId="AD" clId="Web-{DAFCBCEB-CC27-4399-9E55-C63F2D672A39}" dt="2020-08-12T19:17:05.129" v="7"/>
        <pc:sldMkLst>
          <pc:docMk/>
          <pc:sldMk cId="2442815664" sldId="283"/>
        </pc:sldMkLst>
      </pc:sldChg>
    </pc:docChg>
  </pc:docChgLst>
  <pc:docChgLst>
    <pc:chgData name="Rosanne Pitz" userId="S::rpitz@cde.ca.gov::88625356-a6a5-4632-a3bf-7d29c8f84f38" providerId="AD" clId="Web-{25B20104-A446-4C8D-9CDB-DDA79B86895A}"/>
    <pc:docChg chg="modSld">
      <pc:chgData name="Rosanne Pitz" userId="S::rpitz@cde.ca.gov::88625356-a6a5-4632-a3bf-7d29c8f84f38" providerId="AD" clId="Web-{25B20104-A446-4C8D-9CDB-DDA79B86895A}" dt="2020-08-20T22:07:37.309" v="230"/>
      <pc:docMkLst>
        <pc:docMk/>
      </pc:docMkLst>
      <pc:sldChg chg="modNotes">
        <pc:chgData name="Rosanne Pitz" userId="S::rpitz@cde.ca.gov::88625356-a6a5-4632-a3bf-7d29c8f84f38" providerId="AD" clId="Web-{25B20104-A446-4C8D-9CDB-DDA79B86895A}" dt="2020-08-20T22:07:37.309" v="230"/>
        <pc:sldMkLst>
          <pc:docMk/>
          <pc:sldMk cId="2896988403" sldId="305"/>
        </pc:sldMkLst>
      </pc:sldChg>
    </pc:docChg>
  </pc:docChgLst>
  <pc:docChgLst>
    <pc:chgData name="Corey Khan" userId="S::ckhan@cde.ca.gov::e39be4f5-a065-4613-a021-f6aa9124d380" providerId="AD" clId="Web-{B527E40F-E707-4AB0-B675-8A74341AF844}"/>
    <pc:docChg chg="modSld">
      <pc:chgData name="Corey Khan" userId="S::ckhan@cde.ca.gov::e39be4f5-a065-4613-a021-f6aa9124d380" providerId="AD" clId="Web-{B527E40F-E707-4AB0-B675-8A74341AF844}" dt="2020-08-20T20:06:38.321" v="90" actId="20577"/>
      <pc:docMkLst>
        <pc:docMk/>
      </pc:docMkLst>
      <pc:sldChg chg="modSp">
        <pc:chgData name="Corey Khan" userId="S::ckhan@cde.ca.gov::e39be4f5-a065-4613-a021-f6aa9124d380" providerId="AD" clId="Web-{B527E40F-E707-4AB0-B675-8A74341AF844}" dt="2020-08-20T20:03:47.713" v="37" actId="20577"/>
        <pc:sldMkLst>
          <pc:docMk/>
          <pc:sldMk cId="4265466403" sldId="281"/>
        </pc:sldMkLst>
        <pc:spChg chg="mod">
          <ac:chgData name="Corey Khan" userId="S::ckhan@cde.ca.gov::e39be4f5-a065-4613-a021-f6aa9124d380" providerId="AD" clId="Web-{B527E40F-E707-4AB0-B675-8A74341AF844}" dt="2020-08-20T20:03:47.713" v="37" actId="20577"/>
          <ac:spMkLst>
            <pc:docMk/>
            <pc:sldMk cId="4265466403" sldId="281"/>
            <ac:spMk id="3" creationId="{D807C17F-F70E-49A8-8CD7-79DBF9DCE759}"/>
          </ac:spMkLst>
        </pc:spChg>
      </pc:sldChg>
      <pc:sldChg chg="modSp">
        <pc:chgData name="Corey Khan" userId="S::ckhan@cde.ca.gov::e39be4f5-a065-4613-a021-f6aa9124d380" providerId="AD" clId="Web-{B527E40F-E707-4AB0-B675-8A74341AF844}" dt="2020-08-20T20:06:38.321" v="90" actId="20577"/>
        <pc:sldMkLst>
          <pc:docMk/>
          <pc:sldMk cId="476785721" sldId="304"/>
        </pc:sldMkLst>
        <pc:spChg chg="mod">
          <ac:chgData name="Corey Khan" userId="S::ckhan@cde.ca.gov::e39be4f5-a065-4613-a021-f6aa9124d380" providerId="AD" clId="Web-{B527E40F-E707-4AB0-B675-8A74341AF844}" dt="2020-08-20T20:04:06.603" v="62" actId="20577"/>
          <ac:spMkLst>
            <pc:docMk/>
            <pc:sldMk cId="476785721" sldId="304"/>
            <ac:spMk id="2" creationId="{00000000-0000-0000-0000-000000000000}"/>
          </ac:spMkLst>
        </pc:spChg>
        <pc:spChg chg="mod">
          <ac:chgData name="Corey Khan" userId="S::ckhan@cde.ca.gov::e39be4f5-a065-4613-a021-f6aa9124d380" providerId="AD" clId="Web-{B527E40F-E707-4AB0-B675-8A74341AF844}" dt="2020-08-20T20:06:38.321" v="90" actId="20577"/>
          <ac:spMkLst>
            <pc:docMk/>
            <pc:sldMk cId="476785721" sldId="304"/>
            <ac:spMk id="3" creationId="{00000000-0000-0000-0000-000000000000}"/>
          </ac:spMkLst>
        </pc:spChg>
      </pc:sldChg>
    </pc:docChg>
  </pc:docChgLst>
  <pc:docChgLst>
    <pc:chgData name="Barbara Lindsay" userId="S::blindsay@cde.ca.gov::f58b8608-a674-4040-9f2a-f7fe56db570d" providerId="AD" clId="Web-{CE906B14-5919-4D46-9356-3ADE62344FC0}"/>
    <pc:docChg chg="modSld">
      <pc:chgData name="Barbara Lindsay" userId="S::blindsay@cde.ca.gov::f58b8608-a674-4040-9f2a-f7fe56db570d" providerId="AD" clId="Web-{CE906B14-5919-4D46-9356-3ADE62344FC0}" dt="2020-08-21T00:35:27.609" v="474"/>
      <pc:docMkLst>
        <pc:docMk/>
      </pc:docMkLst>
      <pc:sldChg chg="modNotes">
        <pc:chgData name="Barbara Lindsay" userId="S::blindsay@cde.ca.gov::f58b8608-a674-4040-9f2a-f7fe56db570d" providerId="AD" clId="Web-{CE906B14-5919-4D46-9356-3ADE62344FC0}" dt="2020-08-21T00:27:08.391" v="23"/>
        <pc:sldMkLst>
          <pc:docMk/>
          <pc:sldMk cId="2035654180" sldId="272"/>
        </pc:sldMkLst>
      </pc:sldChg>
      <pc:sldChg chg="modNotes">
        <pc:chgData name="Barbara Lindsay" userId="S::blindsay@cde.ca.gov::f58b8608-a674-4040-9f2a-f7fe56db570d" providerId="AD" clId="Web-{CE906B14-5919-4D46-9356-3ADE62344FC0}" dt="2020-08-21T00:33:19.945" v="366"/>
        <pc:sldMkLst>
          <pc:docMk/>
          <pc:sldMk cId="1394076083" sldId="273"/>
        </pc:sldMkLst>
      </pc:sldChg>
      <pc:sldChg chg="modNotes">
        <pc:chgData name="Barbara Lindsay" userId="S::blindsay@cde.ca.gov::f58b8608-a674-4040-9f2a-f7fe56db570d" providerId="AD" clId="Web-{CE906B14-5919-4D46-9356-3ADE62344FC0}" dt="2020-08-21T00:35:27.609" v="474"/>
        <pc:sldMkLst>
          <pc:docMk/>
          <pc:sldMk cId="2381573952" sldId="276"/>
        </pc:sldMkLst>
      </pc:sldChg>
      <pc:sldChg chg="modNotes">
        <pc:chgData name="Barbara Lindsay" userId="S::blindsay@cde.ca.gov::f58b8608-a674-4040-9f2a-f7fe56db570d" providerId="AD" clId="Web-{CE906B14-5919-4D46-9356-3ADE62344FC0}" dt="2020-08-21T00:29:39.831" v="130"/>
        <pc:sldMkLst>
          <pc:docMk/>
          <pc:sldMk cId="4265466403" sldId="281"/>
        </pc:sldMkLst>
      </pc:sldChg>
      <pc:sldChg chg="modNotes">
        <pc:chgData name="Barbara Lindsay" userId="S::blindsay@cde.ca.gov::f58b8608-a674-4040-9f2a-f7fe56db570d" providerId="AD" clId="Web-{CE906B14-5919-4D46-9356-3ADE62344FC0}" dt="2020-08-21T00:31:28.290" v="273"/>
        <pc:sldMkLst>
          <pc:docMk/>
          <pc:sldMk cId="2442815664" sldId="283"/>
        </pc:sldMkLst>
      </pc:sldChg>
      <pc:sldChg chg="modNotes">
        <pc:chgData name="Barbara Lindsay" userId="S::blindsay@cde.ca.gov::f58b8608-a674-4040-9f2a-f7fe56db570d" providerId="AD" clId="Web-{CE906B14-5919-4D46-9356-3ADE62344FC0}" dt="2020-08-21T00:32:25.334" v="313"/>
        <pc:sldMkLst>
          <pc:docMk/>
          <pc:sldMk cId="2896988403" sldId="305"/>
        </pc:sldMkLst>
      </pc:sldChg>
      <pc:sldChg chg="modNotes">
        <pc:chgData name="Barbara Lindsay" userId="S::blindsay@cde.ca.gov::f58b8608-a674-4040-9f2a-f7fe56db570d" providerId="AD" clId="Web-{CE906B14-5919-4D46-9356-3ADE62344FC0}" dt="2020-08-21T00:32:43.380" v="319"/>
        <pc:sldMkLst>
          <pc:docMk/>
          <pc:sldMk cId="4294877862" sldId="306"/>
        </pc:sldMkLst>
      </pc:sldChg>
    </pc:docChg>
  </pc:docChgLst>
  <pc:docChgLst>
    <pc:chgData name="Barbara Lindsay" userId="S::blindsay@cde.ca.gov::f58b8608-a674-4040-9f2a-f7fe56db570d" providerId="AD" clId="Web-{1E78FD0A-01A4-4E63-A633-AE15B7E3E0C5}"/>
    <pc:docChg chg="modSld">
      <pc:chgData name="Barbara Lindsay" userId="S::blindsay@cde.ca.gov::f58b8608-a674-4040-9f2a-f7fe56db570d" providerId="AD" clId="Web-{1E78FD0A-01A4-4E63-A633-AE15B7E3E0C5}" dt="2020-08-07T22:15:08.538" v="4" actId="20577"/>
      <pc:docMkLst>
        <pc:docMk/>
      </pc:docMkLst>
      <pc:sldChg chg="modSp">
        <pc:chgData name="Barbara Lindsay" userId="S::blindsay@cde.ca.gov::f58b8608-a674-4040-9f2a-f7fe56db570d" providerId="AD" clId="Web-{1E78FD0A-01A4-4E63-A633-AE15B7E3E0C5}" dt="2020-08-07T22:15:08.538" v="4" actId="20577"/>
        <pc:sldMkLst>
          <pc:docMk/>
          <pc:sldMk cId="2035654180" sldId="272"/>
        </pc:sldMkLst>
        <pc:spChg chg="mod">
          <ac:chgData name="Barbara Lindsay" userId="S::blindsay@cde.ca.gov::f58b8608-a674-4040-9f2a-f7fe56db570d" providerId="AD" clId="Web-{1E78FD0A-01A4-4E63-A633-AE15B7E3E0C5}" dt="2020-08-07T22:15:08.538" v="4" actId="20577"/>
          <ac:spMkLst>
            <pc:docMk/>
            <pc:sldMk cId="2035654180" sldId="272"/>
            <ac:spMk id="2" creationId="{00000000-0000-0000-0000-000000000000}"/>
          </ac:spMkLst>
        </pc:spChg>
      </pc:sldChg>
    </pc:docChg>
  </pc:docChgLst>
  <pc:docChgLst>
    <pc:chgData name="Stephen Propheter" userId="S::spropheter@cde.ca.gov::11fb58e5-2f2b-4a13-b081-018d2675a5df" providerId="AD" clId="Web-{6BAC225F-F510-412D-B086-B09778BFF946}"/>
    <pc:docChg chg="modSld">
      <pc:chgData name="Stephen Propheter" userId="S::spropheter@cde.ca.gov::11fb58e5-2f2b-4a13-b081-018d2675a5df" providerId="AD" clId="Web-{6BAC225F-F510-412D-B086-B09778BFF946}" dt="2020-08-21T02:50:45.513" v="502"/>
      <pc:docMkLst>
        <pc:docMk/>
      </pc:docMkLst>
      <pc:sldChg chg="modNotes">
        <pc:chgData name="Stephen Propheter" userId="S::spropheter@cde.ca.gov::11fb58e5-2f2b-4a13-b081-018d2675a5df" providerId="AD" clId="Web-{6BAC225F-F510-412D-B086-B09778BFF946}" dt="2020-08-21T02:42:50.596" v="273"/>
        <pc:sldMkLst>
          <pc:docMk/>
          <pc:sldMk cId="2381573952" sldId="276"/>
        </pc:sldMkLst>
      </pc:sldChg>
      <pc:sldChg chg="modNotes">
        <pc:chgData name="Stephen Propheter" userId="S::spropheter@cde.ca.gov::11fb58e5-2f2b-4a13-b081-018d2675a5df" providerId="AD" clId="Web-{6BAC225F-F510-412D-B086-B09778BFF946}" dt="2020-08-21T02:48:51.994" v="475"/>
        <pc:sldMkLst>
          <pc:docMk/>
          <pc:sldMk cId="4265466403" sldId="281"/>
        </pc:sldMkLst>
      </pc:sldChg>
      <pc:sldChg chg="modNotes">
        <pc:chgData name="Stephen Propheter" userId="S::spropheter@cde.ca.gov::11fb58e5-2f2b-4a13-b081-018d2675a5df" providerId="AD" clId="Web-{6BAC225F-F510-412D-B086-B09778BFF946}" dt="2020-08-21T02:50:45.513" v="502"/>
        <pc:sldMkLst>
          <pc:docMk/>
          <pc:sldMk cId="2442815664" sldId="283"/>
        </pc:sldMkLst>
      </pc:sldChg>
    </pc:docChg>
  </pc:docChgLst>
  <pc:docChgLst>
    <pc:chgData name="Virginia Early" userId="S::vearly@cde.ca.gov::42929ea7-4389-4ffc-bd0b-f8133d7ef99f" providerId="AD" clId="Web-{99D7FF7D-89BC-41AE-81D0-E336B1E43D28}"/>
    <pc:docChg chg="modSld">
      <pc:chgData name="Virginia Early" userId="S::vearly@cde.ca.gov::42929ea7-4389-4ffc-bd0b-f8133d7ef99f" providerId="AD" clId="Web-{99D7FF7D-89BC-41AE-81D0-E336B1E43D28}" dt="2020-08-21T02:56:02.551" v="965" actId="20577"/>
      <pc:docMkLst>
        <pc:docMk/>
      </pc:docMkLst>
      <pc:sldChg chg="modNotes">
        <pc:chgData name="Virginia Early" userId="S::vearly@cde.ca.gov::42929ea7-4389-4ffc-bd0b-f8133d7ef99f" providerId="AD" clId="Web-{99D7FF7D-89BC-41AE-81D0-E336B1E43D28}" dt="2020-08-21T02:39:50.470" v="2"/>
        <pc:sldMkLst>
          <pc:docMk/>
          <pc:sldMk cId="2381573952" sldId="276"/>
        </pc:sldMkLst>
      </pc:sldChg>
      <pc:sldChg chg="modNotes">
        <pc:chgData name="Virginia Early" userId="S::vearly@cde.ca.gov::42929ea7-4389-4ffc-bd0b-f8133d7ef99f" providerId="AD" clId="Web-{99D7FF7D-89BC-41AE-81D0-E336B1E43D28}" dt="2020-08-21T02:47:09.786" v="317"/>
        <pc:sldMkLst>
          <pc:docMk/>
          <pc:sldMk cId="4265466403" sldId="281"/>
        </pc:sldMkLst>
      </pc:sldChg>
      <pc:sldChg chg="modSp modNotes">
        <pc:chgData name="Virginia Early" userId="S::vearly@cde.ca.gov::42929ea7-4389-4ffc-bd0b-f8133d7ef99f" providerId="AD" clId="Web-{99D7FF7D-89BC-41AE-81D0-E336B1E43D28}" dt="2020-08-21T02:55:04.642" v="959"/>
        <pc:sldMkLst>
          <pc:docMk/>
          <pc:sldMk cId="2442815664" sldId="283"/>
        </pc:sldMkLst>
        <pc:spChg chg="mod">
          <ac:chgData name="Virginia Early" userId="S::vearly@cde.ca.gov::42929ea7-4389-4ffc-bd0b-f8133d7ef99f" providerId="AD" clId="Web-{99D7FF7D-89BC-41AE-81D0-E336B1E43D28}" dt="2020-08-21T02:53:27.433" v="922" actId="20577"/>
          <ac:spMkLst>
            <pc:docMk/>
            <pc:sldMk cId="2442815664" sldId="283"/>
            <ac:spMk id="3" creationId="{25732C5C-BC1C-4C34-8FB0-1C492E9E7A56}"/>
          </ac:spMkLst>
        </pc:spChg>
      </pc:sldChg>
      <pc:sldChg chg="modSp">
        <pc:chgData name="Virginia Early" userId="S::vearly@cde.ca.gov::42929ea7-4389-4ffc-bd0b-f8133d7ef99f" providerId="AD" clId="Web-{99D7FF7D-89BC-41AE-81D0-E336B1E43D28}" dt="2020-08-21T02:56:02.551" v="965" actId="20577"/>
        <pc:sldMkLst>
          <pc:docMk/>
          <pc:sldMk cId="3414955678" sldId="301"/>
        </pc:sldMkLst>
        <pc:spChg chg="mod">
          <ac:chgData name="Virginia Early" userId="S::vearly@cde.ca.gov::42929ea7-4389-4ffc-bd0b-f8133d7ef99f" providerId="AD" clId="Web-{99D7FF7D-89BC-41AE-81D0-E336B1E43D28}" dt="2020-08-21T02:56:02.551" v="965" actId="20577"/>
          <ac:spMkLst>
            <pc:docMk/>
            <pc:sldMk cId="3414955678" sldId="301"/>
            <ac:spMk id="5" creationId="{3516C7D4-7D3A-429F-96FB-826EAD75F5E8}"/>
          </ac:spMkLst>
        </pc:spChg>
      </pc:sldChg>
      <pc:sldChg chg="modSp">
        <pc:chgData name="Virginia Early" userId="S::vearly@cde.ca.gov::42929ea7-4389-4ffc-bd0b-f8133d7ef99f" providerId="AD" clId="Web-{99D7FF7D-89BC-41AE-81D0-E336B1E43D28}" dt="2020-08-21T02:55:34.815" v="962" actId="1076"/>
        <pc:sldMkLst>
          <pc:docMk/>
          <pc:sldMk cId="2896988403" sldId="305"/>
        </pc:sldMkLst>
        <pc:spChg chg="mod">
          <ac:chgData name="Virginia Early" userId="S::vearly@cde.ca.gov::42929ea7-4389-4ffc-bd0b-f8133d7ef99f" providerId="AD" clId="Web-{99D7FF7D-89BC-41AE-81D0-E336B1E43D28}" dt="2020-08-21T02:55:34.815" v="962" actId="1076"/>
          <ac:spMkLst>
            <pc:docMk/>
            <pc:sldMk cId="2896988403" sldId="305"/>
            <ac:spMk id="2" creationId="{50340F90-57DA-479A-9977-5336BAD20119}"/>
          </ac:spMkLst>
        </pc:spChg>
      </pc:sldChg>
    </pc:docChg>
  </pc:docChgLst>
  <pc:docChgLst>
    <pc:chgData name="Barbara Lindsay" userId="S::blindsay@cde.ca.gov::f58b8608-a674-4040-9f2a-f7fe56db570d" providerId="AD" clId="Web-{DF739844-FC2A-423D-B5F3-2024E327C436}"/>
    <pc:docChg chg="modSld">
      <pc:chgData name="Barbara Lindsay" userId="S::blindsay@cde.ca.gov::f58b8608-a674-4040-9f2a-f7fe56db570d" providerId="AD" clId="Web-{DF739844-FC2A-423D-B5F3-2024E327C436}" dt="2020-08-20T23:38:36.601" v="11"/>
      <pc:docMkLst>
        <pc:docMk/>
      </pc:docMkLst>
      <pc:sldChg chg="modNotes">
        <pc:chgData name="Barbara Lindsay" userId="S::blindsay@cde.ca.gov::f58b8608-a674-4040-9f2a-f7fe56db570d" providerId="AD" clId="Web-{DF739844-FC2A-423D-B5F3-2024E327C436}" dt="2020-08-20T23:38:36.601" v="11"/>
        <pc:sldMkLst>
          <pc:docMk/>
          <pc:sldMk cId="2825964077" sldId="271"/>
        </pc:sldMkLst>
      </pc:sldChg>
      <pc:sldChg chg="modNotes">
        <pc:chgData name="Barbara Lindsay" userId="S::blindsay@cde.ca.gov::f58b8608-a674-4040-9f2a-f7fe56db570d" providerId="AD" clId="Web-{DF739844-FC2A-423D-B5F3-2024E327C436}" dt="2020-08-20T23:37:29.646" v="7"/>
        <pc:sldMkLst>
          <pc:docMk/>
          <pc:sldMk cId="2035654180" sldId="272"/>
        </pc:sldMkLst>
      </pc:sldChg>
    </pc:docChg>
  </pc:docChgLst>
  <pc:docChgLst>
    <pc:chgData name="Mai Xiong" userId="S::mxiong@cde.ca.gov::e9953e61-0963-4231-9c4b-20f4af026609" providerId="AD" clId="Web-{AF51F57A-B182-444F-AE0C-F777B15B9CDE}"/>
    <pc:docChg chg="modSld">
      <pc:chgData name="Mai Xiong" userId="S::mxiong@cde.ca.gov::e9953e61-0963-4231-9c4b-20f4af026609" providerId="AD" clId="Web-{AF51F57A-B182-444F-AE0C-F777B15B9CDE}" dt="2020-08-21T15:45:03.552" v="85"/>
      <pc:docMkLst>
        <pc:docMk/>
      </pc:docMkLst>
      <pc:sldChg chg="modNotes">
        <pc:chgData name="Mai Xiong" userId="S::mxiong@cde.ca.gov::e9953e61-0963-4231-9c4b-20f4af026609" providerId="AD" clId="Web-{AF51F57A-B182-444F-AE0C-F777B15B9CDE}" dt="2020-08-21T15:41:45.876" v="3"/>
        <pc:sldMkLst>
          <pc:docMk/>
          <pc:sldMk cId="2442815664" sldId="283"/>
        </pc:sldMkLst>
      </pc:sldChg>
      <pc:sldChg chg="modNotes">
        <pc:chgData name="Mai Xiong" userId="S::mxiong@cde.ca.gov::e9953e61-0963-4231-9c4b-20f4af026609" providerId="AD" clId="Web-{AF51F57A-B182-444F-AE0C-F777B15B9CDE}" dt="2020-08-21T15:45:03.552" v="85"/>
        <pc:sldMkLst>
          <pc:docMk/>
          <pc:sldMk cId="2896988403" sldId="305"/>
        </pc:sldMkLst>
      </pc:sldChg>
    </pc:docChg>
  </pc:docChgLst>
  <pc:docChgLst>
    <pc:chgData name="Mai Xiong" userId="S::mxiong@cde.ca.gov::e9953e61-0963-4231-9c4b-20f4af026609" providerId="AD" clId="Web-{39CAA802-CD67-4BFC-81F6-23C031851C00}"/>
    <pc:docChg chg="addSld modSld sldOrd">
      <pc:chgData name="Mai Xiong" userId="S::mxiong@cde.ca.gov::e9953e61-0963-4231-9c4b-20f4af026609" providerId="AD" clId="Web-{39CAA802-CD67-4BFC-81F6-23C031851C00}" dt="2020-08-12T19:31:09.636" v="191" actId="20577"/>
      <pc:docMkLst>
        <pc:docMk/>
      </pc:docMkLst>
      <pc:sldChg chg="modSp modNotes">
        <pc:chgData name="Mai Xiong" userId="S::mxiong@cde.ca.gov::e9953e61-0963-4231-9c4b-20f4af026609" providerId="AD" clId="Web-{39CAA802-CD67-4BFC-81F6-23C031851C00}" dt="2020-08-12T19:24:37.368" v="25"/>
        <pc:sldMkLst>
          <pc:docMk/>
          <pc:sldMk cId="4172619765" sldId="274"/>
        </pc:sldMkLst>
        <pc:spChg chg="mod">
          <ac:chgData name="Mai Xiong" userId="S::mxiong@cde.ca.gov::e9953e61-0963-4231-9c4b-20f4af026609" providerId="AD" clId="Web-{39CAA802-CD67-4BFC-81F6-23C031851C00}" dt="2020-08-12T19:24:19.789" v="12" actId="20577"/>
          <ac:spMkLst>
            <pc:docMk/>
            <pc:sldMk cId="4172619765" sldId="274"/>
            <ac:spMk id="2" creationId="{00000000-0000-0000-0000-000000000000}"/>
          </ac:spMkLst>
        </pc:spChg>
      </pc:sldChg>
      <pc:sldChg chg="modSp">
        <pc:chgData name="Mai Xiong" userId="S::mxiong@cde.ca.gov::e9953e61-0963-4231-9c4b-20f4af026609" providerId="AD" clId="Web-{39CAA802-CD67-4BFC-81F6-23C031851C00}" dt="2020-08-12T19:26:47.968" v="60" actId="20577"/>
        <pc:sldMkLst>
          <pc:docMk/>
          <pc:sldMk cId="2788024163" sldId="286"/>
        </pc:sldMkLst>
        <pc:spChg chg="mod">
          <ac:chgData name="Mai Xiong" userId="S::mxiong@cde.ca.gov::e9953e61-0963-4231-9c4b-20f4af026609" providerId="AD" clId="Web-{39CAA802-CD67-4BFC-81F6-23C031851C00}" dt="2020-08-12T19:26:22.373" v="57" actId="20577"/>
          <ac:spMkLst>
            <pc:docMk/>
            <pc:sldMk cId="2788024163" sldId="286"/>
            <ac:spMk id="2" creationId="{DA1124BF-A39D-4132-9BB9-74BC1D8B2F88}"/>
          </ac:spMkLst>
        </pc:spChg>
        <pc:spChg chg="mod">
          <ac:chgData name="Mai Xiong" userId="S::mxiong@cde.ca.gov::e9953e61-0963-4231-9c4b-20f4af026609" providerId="AD" clId="Web-{39CAA802-CD67-4BFC-81F6-23C031851C00}" dt="2020-08-12T19:26:47.968" v="60" actId="20577"/>
          <ac:spMkLst>
            <pc:docMk/>
            <pc:sldMk cId="2788024163" sldId="286"/>
            <ac:spMk id="3" creationId="{D1D5CBD9-4042-498A-8579-350304096622}"/>
          </ac:spMkLst>
        </pc:spChg>
      </pc:sldChg>
      <pc:sldChg chg="modSp">
        <pc:chgData name="Mai Xiong" userId="S::mxiong@cde.ca.gov::e9953e61-0963-4231-9c4b-20f4af026609" providerId="AD" clId="Web-{39CAA802-CD67-4BFC-81F6-23C031851C00}" dt="2020-08-12T19:27:39.642" v="83" actId="20577"/>
        <pc:sldMkLst>
          <pc:docMk/>
          <pc:sldMk cId="3628615929" sldId="287"/>
        </pc:sldMkLst>
        <pc:spChg chg="mod">
          <ac:chgData name="Mai Xiong" userId="S::mxiong@cde.ca.gov::e9953e61-0963-4231-9c4b-20f4af026609" providerId="AD" clId="Web-{39CAA802-CD67-4BFC-81F6-23C031851C00}" dt="2020-08-12T19:27:39.642" v="83" actId="20577"/>
          <ac:spMkLst>
            <pc:docMk/>
            <pc:sldMk cId="3628615929" sldId="287"/>
            <ac:spMk id="2" creationId="{DA1124BF-A39D-4132-9BB9-74BC1D8B2F88}"/>
          </ac:spMkLst>
        </pc:spChg>
        <pc:spChg chg="mod">
          <ac:chgData name="Mai Xiong" userId="S::mxiong@cde.ca.gov::e9953e61-0963-4231-9c4b-20f4af026609" providerId="AD" clId="Web-{39CAA802-CD67-4BFC-81F6-23C031851C00}" dt="2020-08-12T19:27:29.657" v="75" actId="20577"/>
          <ac:spMkLst>
            <pc:docMk/>
            <pc:sldMk cId="3628615929" sldId="287"/>
            <ac:spMk id="3" creationId="{D1D5CBD9-4042-498A-8579-350304096622}"/>
          </ac:spMkLst>
        </pc:spChg>
      </pc:sldChg>
      <pc:sldChg chg="modSp">
        <pc:chgData name="Mai Xiong" userId="S::mxiong@cde.ca.gov::e9953e61-0963-4231-9c4b-20f4af026609" providerId="AD" clId="Web-{39CAA802-CD67-4BFC-81F6-23C031851C00}" dt="2020-08-12T19:31:09.636" v="191" actId="20577"/>
        <pc:sldMkLst>
          <pc:docMk/>
          <pc:sldMk cId="2288245910" sldId="288"/>
        </pc:sldMkLst>
        <pc:spChg chg="mod">
          <ac:chgData name="Mai Xiong" userId="S::mxiong@cde.ca.gov::e9953e61-0963-4231-9c4b-20f4af026609" providerId="AD" clId="Web-{39CAA802-CD67-4BFC-81F6-23C031851C00}" dt="2020-08-12T19:31:09.636" v="191" actId="20577"/>
          <ac:spMkLst>
            <pc:docMk/>
            <pc:sldMk cId="2288245910" sldId="288"/>
            <ac:spMk id="2" creationId="{DA1124BF-A39D-4132-9BB9-74BC1D8B2F88}"/>
          </ac:spMkLst>
        </pc:spChg>
        <pc:spChg chg="mod">
          <ac:chgData name="Mai Xiong" userId="S::mxiong@cde.ca.gov::e9953e61-0963-4231-9c4b-20f4af026609" providerId="AD" clId="Web-{39CAA802-CD67-4BFC-81F6-23C031851C00}" dt="2020-08-12T19:27:44.939" v="85" actId="20577"/>
          <ac:spMkLst>
            <pc:docMk/>
            <pc:sldMk cId="2288245910" sldId="288"/>
            <ac:spMk id="3" creationId="{D1D5CBD9-4042-498A-8579-350304096622}"/>
          </ac:spMkLst>
        </pc:spChg>
      </pc:sldChg>
      <pc:sldChg chg="modSp">
        <pc:chgData name="Mai Xiong" userId="S::mxiong@cde.ca.gov::e9953e61-0963-4231-9c4b-20f4af026609" providerId="AD" clId="Web-{39CAA802-CD67-4BFC-81F6-23C031851C00}" dt="2020-08-12T19:28:07.253" v="102" actId="20577"/>
        <pc:sldMkLst>
          <pc:docMk/>
          <pc:sldMk cId="609539575" sldId="289"/>
        </pc:sldMkLst>
        <pc:spChg chg="mod">
          <ac:chgData name="Mai Xiong" userId="S::mxiong@cde.ca.gov::e9953e61-0963-4231-9c4b-20f4af026609" providerId="AD" clId="Web-{39CAA802-CD67-4BFC-81F6-23C031851C00}" dt="2020-08-12T19:28:07.253" v="102" actId="20577"/>
          <ac:spMkLst>
            <pc:docMk/>
            <pc:sldMk cId="609539575" sldId="289"/>
            <ac:spMk id="2" creationId="{DA1124BF-A39D-4132-9BB9-74BC1D8B2F88}"/>
          </ac:spMkLst>
        </pc:spChg>
        <pc:spChg chg="mod">
          <ac:chgData name="Mai Xiong" userId="S::mxiong@cde.ca.gov::e9953e61-0963-4231-9c4b-20f4af026609" providerId="AD" clId="Web-{39CAA802-CD67-4BFC-81F6-23C031851C00}" dt="2020-08-12T19:27:56.518" v="92" actId="20577"/>
          <ac:spMkLst>
            <pc:docMk/>
            <pc:sldMk cId="609539575" sldId="289"/>
            <ac:spMk id="3" creationId="{D1D5CBD9-4042-498A-8579-350304096622}"/>
          </ac:spMkLst>
        </pc:spChg>
      </pc:sldChg>
      <pc:sldChg chg="modSp">
        <pc:chgData name="Mai Xiong" userId="S::mxiong@cde.ca.gov::e9953e61-0963-4231-9c4b-20f4af026609" providerId="AD" clId="Web-{39CAA802-CD67-4BFC-81F6-23C031851C00}" dt="2020-08-12T19:28:34.098" v="110" actId="20577"/>
        <pc:sldMkLst>
          <pc:docMk/>
          <pc:sldMk cId="2696429126" sldId="290"/>
        </pc:sldMkLst>
        <pc:spChg chg="mod">
          <ac:chgData name="Mai Xiong" userId="S::mxiong@cde.ca.gov::e9953e61-0963-4231-9c4b-20f4af026609" providerId="AD" clId="Web-{39CAA802-CD67-4BFC-81F6-23C031851C00}" dt="2020-08-12T19:28:22.363" v="108" actId="20577"/>
          <ac:spMkLst>
            <pc:docMk/>
            <pc:sldMk cId="2696429126" sldId="290"/>
            <ac:spMk id="2" creationId="{DA1124BF-A39D-4132-9BB9-74BC1D8B2F88}"/>
          </ac:spMkLst>
        </pc:spChg>
        <pc:spChg chg="mod">
          <ac:chgData name="Mai Xiong" userId="S::mxiong@cde.ca.gov::e9953e61-0963-4231-9c4b-20f4af026609" providerId="AD" clId="Web-{39CAA802-CD67-4BFC-81F6-23C031851C00}" dt="2020-08-12T19:28:34.098" v="110" actId="20577"/>
          <ac:spMkLst>
            <pc:docMk/>
            <pc:sldMk cId="2696429126" sldId="290"/>
            <ac:spMk id="3" creationId="{D1D5CBD9-4042-498A-8579-350304096622}"/>
          </ac:spMkLst>
        </pc:spChg>
      </pc:sldChg>
      <pc:sldChg chg="modSp">
        <pc:chgData name="Mai Xiong" userId="S::mxiong@cde.ca.gov::e9953e61-0963-4231-9c4b-20f4af026609" providerId="AD" clId="Web-{39CAA802-CD67-4BFC-81F6-23C031851C00}" dt="2020-08-12T19:29:00.427" v="129" actId="20577"/>
        <pc:sldMkLst>
          <pc:docMk/>
          <pc:sldMk cId="568583634" sldId="291"/>
        </pc:sldMkLst>
        <pc:spChg chg="mod">
          <ac:chgData name="Mai Xiong" userId="S::mxiong@cde.ca.gov::e9953e61-0963-4231-9c4b-20f4af026609" providerId="AD" clId="Web-{39CAA802-CD67-4BFC-81F6-23C031851C00}" dt="2020-08-12T19:29:00.427" v="129" actId="20577"/>
          <ac:spMkLst>
            <pc:docMk/>
            <pc:sldMk cId="568583634" sldId="291"/>
            <ac:spMk id="2" creationId="{DA1124BF-A39D-4132-9BB9-74BC1D8B2F88}"/>
          </ac:spMkLst>
        </pc:spChg>
        <pc:spChg chg="mod">
          <ac:chgData name="Mai Xiong" userId="S::mxiong@cde.ca.gov::e9953e61-0963-4231-9c4b-20f4af026609" providerId="AD" clId="Web-{39CAA802-CD67-4BFC-81F6-23C031851C00}" dt="2020-08-12T19:28:53.302" v="122" actId="20577"/>
          <ac:spMkLst>
            <pc:docMk/>
            <pc:sldMk cId="568583634" sldId="291"/>
            <ac:spMk id="3" creationId="{D1D5CBD9-4042-498A-8579-350304096622}"/>
          </ac:spMkLst>
        </pc:spChg>
      </pc:sldChg>
      <pc:sldChg chg="modSp">
        <pc:chgData name="Mai Xiong" userId="S::mxiong@cde.ca.gov::e9953e61-0963-4231-9c4b-20f4af026609" providerId="AD" clId="Web-{39CAA802-CD67-4BFC-81F6-23C031851C00}" dt="2020-08-12T19:27:05.719" v="71" actId="20577"/>
        <pc:sldMkLst>
          <pc:docMk/>
          <pc:sldMk cId="1665830943" sldId="293"/>
        </pc:sldMkLst>
        <pc:spChg chg="mod">
          <ac:chgData name="Mai Xiong" userId="S::mxiong@cde.ca.gov::e9953e61-0963-4231-9c4b-20f4af026609" providerId="AD" clId="Web-{39CAA802-CD67-4BFC-81F6-23C031851C00}" dt="2020-08-12T19:27:05.719" v="71" actId="20577"/>
          <ac:spMkLst>
            <pc:docMk/>
            <pc:sldMk cId="1665830943" sldId="293"/>
            <ac:spMk id="2" creationId="{DA1124BF-A39D-4132-9BB9-74BC1D8B2F88}"/>
          </ac:spMkLst>
        </pc:spChg>
        <pc:spChg chg="mod">
          <ac:chgData name="Mai Xiong" userId="S::mxiong@cde.ca.gov::e9953e61-0963-4231-9c4b-20f4af026609" providerId="AD" clId="Web-{39CAA802-CD67-4BFC-81F6-23C031851C00}" dt="2020-08-12T19:26:54.468" v="62" actId="20577"/>
          <ac:spMkLst>
            <pc:docMk/>
            <pc:sldMk cId="1665830943" sldId="293"/>
            <ac:spMk id="3" creationId="{D1D5CBD9-4042-498A-8579-350304096622}"/>
          </ac:spMkLst>
        </pc:spChg>
      </pc:sldChg>
      <pc:sldChg chg="modSp">
        <pc:chgData name="Mai Xiong" userId="S::mxiong@cde.ca.gov::e9953e61-0963-4231-9c4b-20f4af026609" providerId="AD" clId="Web-{39CAA802-CD67-4BFC-81F6-23C031851C00}" dt="2020-08-12T19:29:14.349" v="138" actId="20577"/>
        <pc:sldMkLst>
          <pc:docMk/>
          <pc:sldMk cId="3323796257" sldId="294"/>
        </pc:sldMkLst>
        <pc:spChg chg="mod">
          <ac:chgData name="Mai Xiong" userId="S::mxiong@cde.ca.gov::e9953e61-0963-4231-9c4b-20f4af026609" providerId="AD" clId="Web-{39CAA802-CD67-4BFC-81F6-23C031851C00}" dt="2020-08-12T19:29:14.349" v="138" actId="20577"/>
          <ac:spMkLst>
            <pc:docMk/>
            <pc:sldMk cId="3323796257" sldId="294"/>
            <ac:spMk id="2" creationId="{DA1124BF-A39D-4132-9BB9-74BC1D8B2F88}"/>
          </ac:spMkLst>
        </pc:spChg>
        <pc:spChg chg="mod">
          <ac:chgData name="Mai Xiong" userId="S::mxiong@cde.ca.gov::e9953e61-0963-4231-9c4b-20f4af026609" providerId="AD" clId="Web-{39CAA802-CD67-4BFC-81F6-23C031851C00}" dt="2020-08-12T19:29:05.474" v="131" actId="20577"/>
          <ac:spMkLst>
            <pc:docMk/>
            <pc:sldMk cId="3323796257" sldId="294"/>
            <ac:spMk id="3" creationId="{D1D5CBD9-4042-498A-8579-350304096622}"/>
          </ac:spMkLst>
        </pc:spChg>
      </pc:sldChg>
      <pc:sldChg chg="modSp">
        <pc:chgData name="Mai Xiong" userId="S::mxiong@cde.ca.gov::e9953e61-0963-4231-9c4b-20f4af026609" providerId="AD" clId="Web-{39CAA802-CD67-4BFC-81F6-23C031851C00}" dt="2020-08-12T19:28:47.036" v="120" actId="20577"/>
        <pc:sldMkLst>
          <pc:docMk/>
          <pc:sldMk cId="2879948138" sldId="295"/>
        </pc:sldMkLst>
        <pc:spChg chg="mod">
          <ac:chgData name="Mai Xiong" userId="S::mxiong@cde.ca.gov::e9953e61-0963-4231-9c4b-20f4af026609" providerId="AD" clId="Web-{39CAA802-CD67-4BFC-81F6-23C031851C00}" dt="2020-08-12T19:28:47.036" v="120" actId="20577"/>
          <ac:spMkLst>
            <pc:docMk/>
            <pc:sldMk cId="2879948138" sldId="295"/>
            <ac:spMk id="2" creationId="{DA1124BF-A39D-4132-9BB9-74BC1D8B2F88}"/>
          </ac:spMkLst>
        </pc:spChg>
        <pc:spChg chg="mod">
          <ac:chgData name="Mai Xiong" userId="S::mxiong@cde.ca.gov::e9953e61-0963-4231-9c4b-20f4af026609" providerId="AD" clId="Web-{39CAA802-CD67-4BFC-81F6-23C031851C00}" dt="2020-08-12T19:28:38.348" v="112" actId="20577"/>
          <ac:spMkLst>
            <pc:docMk/>
            <pc:sldMk cId="2879948138" sldId="295"/>
            <ac:spMk id="3" creationId="{D1D5CBD9-4042-498A-8579-350304096622}"/>
          </ac:spMkLst>
        </pc:spChg>
      </pc:sldChg>
      <pc:sldChg chg="modSp">
        <pc:chgData name="Mai Xiong" userId="S::mxiong@cde.ca.gov::e9953e61-0963-4231-9c4b-20f4af026609" providerId="AD" clId="Web-{39CAA802-CD67-4BFC-81F6-23C031851C00}" dt="2020-08-12T19:30:01.008" v="162" actId="20577"/>
        <pc:sldMkLst>
          <pc:docMk/>
          <pc:sldMk cId="3824591372" sldId="296"/>
        </pc:sldMkLst>
        <pc:spChg chg="mod">
          <ac:chgData name="Mai Xiong" userId="S::mxiong@cde.ca.gov::e9953e61-0963-4231-9c4b-20f4af026609" providerId="AD" clId="Web-{39CAA802-CD67-4BFC-81F6-23C031851C00}" dt="2020-08-12T19:30:01.008" v="162" actId="20577"/>
          <ac:spMkLst>
            <pc:docMk/>
            <pc:sldMk cId="3824591372" sldId="296"/>
            <ac:spMk id="2" creationId="{DA1124BF-A39D-4132-9BB9-74BC1D8B2F88}"/>
          </ac:spMkLst>
        </pc:spChg>
        <pc:spChg chg="mod">
          <ac:chgData name="Mai Xiong" userId="S::mxiong@cde.ca.gov::e9953e61-0963-4231-9c4b-20f4af026609" providerId="AD" clId="Web-{39CAA802-CD67-4BFC-81F6-23C031851C00}" dt="2020-08-12T19:29:20.600" v="140" actId="20577"/>
          <ac:spMkLst>
            <pc:docMk/>
            <pc:sldMk cId="3824591372" sldId="296"/>
            <ac:spMk id="3" creationId="{D1D5CBD9-4042-498A-8579-350304096622}"/>
          </ac:spMkLst>
        </pc:spChg>
      </pc:sldChg>
      <pc:sldChg chg="modSp">
        <pc:chgData name="Mai Xiong" userId="S::mxiong@cde.ca.gov::e9953e61-0963-4231-9c4b-20f4af026609" providerId="AD" clId="Web-{39CAA802-CD67-4BFC-81F6-23C031851C00}" dt="2020-08-12T19:30:27.822" v="172" actId="20577"/>
        <pc:sldMkLst>
          <pc:docMk/>
          <pc:sldMk cId="4013958752" sldId="297"/>
        </pc:sldMkLst>
        <pc:spChg chg="mod">
          <ac:chgData name="Mai Xiong" userId="S::mxiong@cde.ca.gov::e9953e61-0963-4231-9c4b-20f4af026609" providerId="AD" clId="Web-{39CAA802-CD67-4BFC-81F6-23C031851C00}" dt="2020-08-12T19:30:18.634" v="170" actId="20577"/>
          <ac:spMkLst>
            <pc:docMk/>
            <pc:sldMk cId="4013958752" sldId="297"/>
            <ac:spMk id="2" creationId="{DA1124BF-A39D-4132-9BB9-74BC1D8B2F88}"/>
          </ac:spMkLst>
        </pc:spChg>
        <pc:spChg chg="mod">
          <ac:chgData name="Mai Xiong" userId="S::mxiong@cde.ca.gov::e9953e61-0963-4231-9c4b-20f4af026609" providerId="AD" clId="Web-{39CAA802-CD67-4BFC-81F6-23C031851C00}" dt="2020-08-12T19:30:27.822" v="172" actId="20577"/>
          <ac:spMkLst>
            <pc:docMk/>
            <pc:sldMk cId="4013958752" sldId="297"/>
            <ac:spMk id="3" creationId="{D1D5CBD9-4042-498A-8579-350304096622}"/>
          </ac:spMkLst>
        </pc:spChg>
      </pc:sldChg>
      <pc:sldChg chg="modSp">
        <pc:chgData name="Mai Xiong" userId="S::mxiong@cde.ca.gov::e9953e61-0963-4231-9c4b-20f4af026609" providerId="AD" clId="Web-{39CAA802-CD67-4BFC-81F6-23C031851C00}" dt="2020-08-12T19:30:39.682" v="181" actId="20577"/>
        <pc:sldMkLst>
          <pc:docMk/>
          <pc:sldMk cId="11825069" sldId="298"/>
        </pc:sldMkLst>
        <pc:spChg chg="mod">
          <ac:chgData name="Mai Xiong" userId="S::mxiong@cde.ca.gov::e9953e61-0963-4231-9c4b-20f4af026609" providerId="AD" clId="Web-{39CAA802-CD67-4BFC-81F6-23C031851C00}" dt="2020-08-12T19:30:39.682" v="181" actId="20577"/>
          <ac:spMkLst>
            <pc:docMk/>
            <pc:sldMk cId="11825069" sldId="298"/>
            <ac:spMk id="2" creationId="{DA1124BF-A39D-4132-9BB9-74BC1D8B2F88}"/>
          </ac:spMkLst>
        </pc:spChg>
        <pc:spChg chg="mod">
          <ac:chgData name="Mai Xiong" userId="S::mxiong@cde.ca.gov::e9953e61-0963-4231-9c4b-20f4af026609" providerId="AD" clId="Web-{39CAA802-CD67-4BFC-81F6-23C031851C00}" dt="2020-08-12T19:30:32.056" v="174" actId="20577"/>
          <ac:spMkLst>
            <pc:docMk/>
            <pc:sldMk cId="11825069" sldId="298"/>
            <ac:spMk id="3" creationId="{D1D5CBD9-4042-498A-8579-350304096622}"/>
          </ac:spMkLst>
        </pc:spChg>
      </pc:sldChg>
      <pc:sldChg chg="modSp">
        <pc:chgData name="Mai Xiong" userId="S::mxiong@cde.ca.gov::e9953e61-0963-4231-9c4b-20f4af026609" providerId="AD" clId="Web-{39CAA802-CD67-4BFC-81F6-23C031851C00}" dt="2020-08-12T19:30:58.339" v="189" actId="20577"/>
        <pc:sldMkLst>
          <pc:docMk/>
          <pc:sldMk cId="1611626518" sldId="299"/>
        </pc:sldMkLst>
        <pc:spChg chg="mod">
          <ac:chgData name="Mai Xiong" userId="S::mxiong@cde.ca.gov::e9953e61-0963-4231-9c4b-20f4af026609" providerId="AD" clId="Web-{39CAA802-CD67-4BFC-81F6-23C031851C00}" dt="2020-08-12T19:30:53.635" v="187" actId="20577"/>
          <ac:spMkLst>
            <pc:docMk/>
            <pc:sldMk cId="1611626518" sldId="299"/>
            <ac:spMk id="2" creationId="{DA1124BF-A39D-4132-9BB9-74BC1D8B2F88}"/>
          </ac:spMkLst>
        </pc:spChg>
        <pc:spChg chg="mod">
          <ac:chgData name="Mai Xiong" userId="S::mxiong@cde.ca.gov::e9953e61-0963-4231-9c4b-20f4af026609" providerId="AD" clId="Web-{39CAA802-CD67-4BFC-81F6-23C031851C00}" dt="2020-08-12T19:30:58.339" v="189" actId="20577"/>
          <ac:spMkLst>
            <pc:docMk/>
            <pc:sldMk cId="1611626518" sldId="299"/>
            <ac:spMk id="3" creationId="{D1D5CBD9-4042-498A-8579-350304096622}"/>
          </ac:spMkLst>
        </pc:spChg>
      </pc:sldChg>
      <pc:sldChg chg="delSp modSp new mod ord modClrScheme chgLayout">
        <pc:chgData name="Mai Xiong" userId="S::mxiong@cde.ca.gov::e9953e61-0963-4231-9c4b-20f4af026609" providerId="AD" clId="Web-{39CAA802-CD67-4BFC-81F6-23C031851C00}" dt="2020-08-12T19:25:52.434" v="48" actId="20577"/>
        <pc:sldMkLst>
          <pc:docMk/>
          <pc:sldMk cId="3414955678" sldId="301"/>
        </pc:sldMkLst>
        <pc:spChg chg="mod ord">
          <ac:chgData name="Mai Xiong" userId="S::mxiong@cde.ca.gov::e9953e61-0963-4231-9c4b-20f4af026609" providerId="AD" clId="Web-{39CAA802-CD67-4BFC-81F6-23C031851C00}" dt="2020-08-12T19:25:52.434" v="48" actId="20577"/>
          <ac:spMkLst>
            <pc:docMk/>
            <pc:sldMk cId="3414955678" sldId="301"/>
            <ac:spMk id="2" creationId="{624E1C5D-04A8-41E2-87B9-514473F6A44B}"/>
          </ac:spMkLst>
        </pc:spChg>
        <pc:spChg chg="del">
          <ac:chgData name="Mai Xiong" userId="S::mxiong@cde.ca.gov::e9953e61-0963-4231-9c4b-20f4af026609" providerId="AD" clId="Web-{39CAA802-CD67-4BFC-81F6-23C031851C00}" dt="2020-08-12T19:25:27.386" v="28"/>
          <ac:spMkLst>
            <pc:docMk/>
            <pc:sldMk cId="3414955678" sldId="301"/>
            <ac:spMk id="3" creationId="{9F7CB3AC-2E9A-4AB4-8A4F-488BE1FD718B}"/>
          </ac:spMkLst>
        </pc:spChg>
        <pc:spChg chg="mod ord">
          <ac:chgData name="Mai Xiong" userId="S::mxiong@cde.ca.gov::e9953e61-0963-4231-9c4b-20f4af026609" providerId="AD" clId="Web-{39CAA802-CD67-4BFC-81F6-23C031851C00}" dt="2020-08-12T19:25:27.386" v="28"/>
          <ac:spMkLst>
            <pc:docMk/>
            <pc:sldMk cId="3414955678" sldId="301"/>
            <ac:spMk id="4" creationId="{CB9FB484-4196-44DB-8B2C-38C47BF34FD3}"/>
          </ac:spMkLst>
        </pc:spChg>
      </pc:sldChg>
    </pc:docChg>
  </pc:docChgLst>
  <pc:docChgLst>
    <pc:chgData name="Barbara Lindsay" userId="S::blindsay@cde.ca.gov::f58b8608-a674-4040-9f2a-f7fe56db570d" providerId="AD" clId="Web-{09F4257E-D87C-475F-96A5-7684372985C2}"/>
    <pc:docChg chg="modSld">
      <pc:chgData name="Barbara Lindsay" userId="S::blindsay@cde.ca.gov::f58b8608-a674-4040-9f2a-f7fe56db570d" providerId="AD" clId="Web-{09F4257E-D87C-475F-96A5-7684372985C2}" dt="2020-08-11T15:33:39.050" v="298"/>
      <pc:docMkLst>
        <pc:docMk/>
      </pc:docMkLst>
      <pc:sldChg chg="modNotes">
        <pc:chgData name="Barbara Lindsay" userId="S::blindsay@cde.ca.gov::f58b8608-a674-4040-9f2a-f7fe56db570d" providerId="AD" clId="Web-{09F4257E-D87C-475F-96A5-7684372985C2}" dt="2020-08-11T15:27:50.454" v="59"/>
        <pc:sldMkLst>
          <pc:docMk/>
          <pc:sldMk cId="1918852872" sldId="279"/>
        </pc:sldMkLst>
      </pc:sldChg>
      <pc:sldChg chg="modSp modNotes">
        <pc:chgData name="Barbara Lindsay" userId="S::blindsay@cde.ca.gov::f58b8608-a674-4040-9f2a-f7fe56db570d" providerId="AD" clId="Web-{09F4257E-D87C-475F-96A5-7684372985C2}" dt="2020-08-11T15:33:39.050" v="298"/>
        <pc:sldMkLst>
          <pc:docMk/>
          <pc:sldMk cId="3158593661" sldId="282"/>
        </pc:sldMkLst>
        <pc:spChg chg="mod">
          <ac:chgData name="Barbara Lindsay" userId="S::blindsay@cde.ca.gov::f58b8608-a674-4040-9f2a-f7fe56db570d" providerId="AD" clId="Web-{09F4257E-D87C-475F-96A5-7684372985C2}" dt="2020-08-11T15:30:47.416" v="197" actId="20577"/>
          <ac:spMkLst>
            <pc:docMk/>
            <pc:sldMk cId="3158593661" sldId="282"/>
            <ac:spMk id="3" creationId="{2B330D3F-037A-4FF9-9A00-E5C63778D018}"/>
          </ac:spMkLst>
        </pc:spChg>
      </pc:sldChg>
    </pc:docChg>
  </pc:docChgLst>
  <pc:docChgLst>
    <pc:chgData name="Eric Dunk" userId="S::edunk@cde.ca.gov::f740d23c-4660-4899-b5d9-25b5387e26f8" providerId="AD" clId="Web-{B5136223-3AD8-442A-8600-7E0622A6563B}"/>
    <pc:docChg chg="modSld">
      <pc:chgData name="Eric Dunk" userId="S::edunk@cde.ca.gov::f740d23c-4660-4899-b5d9-25b5387e26f8" providerId="AD" clId="Web-{B5136223-3AD8-442A-8600-7E0622A6563B}" dt="2020-08-12T18:33:23.949" v="268"/>
      <pc:docMkLst>
        <pc:docMk/>
      </pc:docMkLst>
      <pc:sldChg chg="modNotes">
        <pc:chgData name="Eric Dunk" userId="S::edunk@cde.ca.gov::f740d23c-4660-4899-b5d9-25b5387e26f8" providerId="AD" clId="Web-{B5136223-3AD8-442A-8600-7E0622A6563B}" dt="2020-08-12T18:33:23.949" v="268"/>
        <pc:sldMkLst>
          <pc:docMk/>
          <pc:sldMk cId="4132401136" sldId="292"/>
        </pc:sldMkLst>
      </pc:sldChg>
    </pc:docChg>
  </pc:docChgLst>
  <pc:docChgLst>
    <pc:chgData name="Barbara Lindsay" userId="S::blindsay@cde.ca.gov::f58b8608-a674-4040-9f2a-f7fe56db570d" providerId="AD" clId="Web-{B3AC4F83-56F1-4706-AF30-4EE9CDE2C14B}"/>
    <pc:docChg chg="modSld">
      <pc:chgData name="Barbara Lindsay" userId="S::blindsay@cde.ca.gov::f58b8608-a674-4040-9f2a-f7fe56db570d" providerId="AD" clId="Web-{B3AC4F83-56F1-4706-AF30-4EE9CDE2C14B}" dt="2020-08-11T15:45:42.957" v="288"/>
      <pc:docMkLst>
        <pc:docMk/>
      </pc:docMkLst>
      <pc:sldChg chg="modNotes">
        <pc:chgData name="Barbara Lindsay" userId="S::blindsay@cde.ca.gov::f58b8608-a674-4040-9f2a-f7fe56db570d" providerId="AD" clId="Web-{B3AC4F83-56F1-4706-AF30-4EE9CDE2C14B}" dt="2020-08-11T15:45:42.957" v="288"/>
        <pc:sldMkLst>
          <pc:docMk/>
          <pc:sldMk cId="3158593661" sldId="282"/>
        </pc:sldMkLst>
      </pc:sldChg>
    </pc:docChg>
  </pc:docChgLst>
  <pc:docChgLst>
    <pc:chgData name="Barbara Lindsay" userId="S::blindsay@cde.ca.gov::f58b8608-a674-4040-9f2a-f7fe56db570d" providerId="AD" clId="Web-{6AAFE1A5-D346-4C0A-A6A9-F3D810CF4D4B}"/>
    <pc:docChg chg="modSld">
      <pc:chgData name="Barbara Lindsay" userId="S::blindsay@cde.ca.gov::f58b8608-a674-4040-9f2a-f7fe56db570d" providerId="AD" clId="Web-{6AAFE1A5-D346-4C0A-A6A9-F3D810CF4D4B}" dt="2020-08-13T21:53:30.547" v="135"/>
      <pc:docMkLst>
        <pc:docMk/>
      </pc:docMkLst>
      <pc:sldChg chg="modNotes">
        <pc:chgData name="Barbara Lindsay" userId="S::blindsay@cde.ca.gov::f58b8608-a674-4040-9f2a-f7fe56db570d" providerId="AD" clId="Web-{6AAFE1A5-D346-4C0A-A6A9-F3D810CF4D4B}" dt="2020-08-13T21:47:00.889" v="92"/>
        <pc:sldMkLst>
          <pc:docMk/>
          <pc:sldMk cId="2825964077" sldId="271"/>
        </pc:sldMkLst>
      </pc:sldChg>
      <pc:sldChg chg="modNotes">
        <pc:chgData name="Barbara Lindsay" userId="S::blindsay@cde.ca.gov::f58b8608-a674-4040-9f2a-f7fe56db570d" providerId="AD" clId="Web-{6AAFE1A5-D346-4C0A-A6A9-F3D810CF4D4B}" dt="2020-08-13T21:47:11.561" v="132"/>
        <pc:sldMkLst>
          <pc:docMk/>
          <pc:sldMk cId="1394076083" sldId="273"/>
        </pc:sldMkLst>
      </pc:sldChg>
      <pc:sldChg chg="modNotes">
        <pc:chgData name="Barbara Lindsay" userId="S::blindsay@cde.ca.gov::f58b8608-a674-4040-9f2a-f7fe56db570d" providerId="AD" clId="Web-{6AAFE1A5-D346-4C0A-A6A9-F3D810CF4D4B}" dt="2020-08-13T21:53:30.547" v="135"/>
        <pc:sldMkLst>
          <pc:docMk/>
          <pc:sldMk cId="1958416261" sldId="300"/>
        </pc:sldMkLst>
      </pc:sldChg>
    </pc:docChg>
  </pc:docChgLst>
  <pc:docChgLst>
    <pc:chgData name="Rosanne Pitz" userId="S::rpitz@cde.ca.gov::88625356-a6a5-4632-a3bf-7d29c8f84f38" providerId="AD" clId="Web-{AD491E8B-AB29-4AEB-8FDC-2F7FD12BE60A}"/>
    <pc:docChg chg="modSld">
      <pc:chgData name="Rosanne Pitz" userId="S::rpitz@cde.ca.gov::88625356-a6a5-4632-a3bf-7d29c8f84f38" providerId="AD" clId="Web-{AD491E8B-AB29-4AEB-8FDC-2F7FD12BE60A}" dt="2020-08-13T00:22:35.796" v="4"/>
      <pc:docMkLst>
        <pc:docMk/>
      </pc:docMkLst>
      <pc:sldChg chg="modNotes">
        <pc:chgData name="Rosanne Pitz" userId="S::rpitz@cde.ca.gov::88625356-a6a5-4632-a3bf-7d29c8f84f38" providerId="AD" clId="Web-{AD491E8B-AB29-4AEB-8FDC-2F7FD12BE60A}" dt="2020-08-13T00:22:35.796" v="4"/>
        <pc:sldMkLst>
          <pc:docMk/>
          <pc:sldMk cId="4172619765" sldId="274"/>
        </pc:sldMkLst>
      </pc:sldChg>
    </pc:docChg>
  </pc:docChgLst>
  <pc:docChgLst>
    <pc:chgData name="Barbara Lindsay" userId="S::blindsay@cde.ca.gov::f58b8608-a674-4040-9f2a-f7fe56db570d" providerId="AD" clId="Web-{B1C00BC9-9EEC-4E35-B8E9-016B9170D110}"/>
    <pc:docChg chg="modSld">
      <pc:chgData name="Barbara Lindsay" userId="S::blindsay@cde.ca.gov::f58b8608-a674-4040-9f2a-f7fe56db570d" providerId="AD" clId="Web-{B1C00BC9-9EEC-4E35-B8E9-016B9170D110}" dt="2020-08-14T00:17:21.748" v="30" actId="14100"/>
      <pc:docMkLst>
        <pc:docMk/>
      </pc:docMkLst>
      <pc:sldChg chg="modSp">
        <pc:chgData name="Barbara Lindsay" userId="S::blindsay@cde.ca.gov::f58b8608-a674-4040-9f2a-f7fe56db570d" providerId="AD" clId="Web-{B1C00BC9-9EEC-4E35-B8E9-016B9170D110}" dt="2020-08-14T00:17:21.748" v="30" actId="14100"/>
        <pc:sldMkLst>
          <pc:docMk/>
          <pc:sldMk cId="3414955678" sldId="301"/>
        </pc:sldMkLst>
        <pc:spChg chg="mod">
          <ac:chgData name="Barbara Lindsay" userId="S::blindsay@cde.ca.gov::f58b8608-a674-4040-9f2a-f7fe56db570d" providerId="AD" clId="Web-{B1C00BC9-9EEC-4E35-B8E9-016B9170D110}" dt="2020-08-14T00:17:21.748" v="30" actId="14100"/>
          <ac:spMkLst>
            <pc:docMk/>
            <pc:sldMk cId="3414955678" sldId="301"/>
            <ac:spMk id="2" creationId="{624E1C5D-04A8-41E2-87B9-514473F6A44B}"/>
          </ac:spMkLst>
        </pc:spChg>
      </pc:sldChg>
    </pc:docChg>
  </pc:docChgLst>
  <pc:docChgLst>
    <pc:chgData name="Mai Xiong" userId="S::mxiong@cde.ca.gov::e9953e61-0963-4231-9c4b-20f4af026609" providerId="AD" clId="Web-{1DC5EBE1-4DA6-4CAE-B731-B2DE566B8C8E}"/>
    <pc:docChg chg="modSld">
      <pc:chgData name="Mai Xiong" userId="S::mxiong@cde.ca.gov::e9953e61-0963-4231-9c4b-20f4af026609" providerId="AD" clId="Web-{1DC5EBE1-4DA6-4CAE-B731-B2DE566B8C8E}" dt="2020-08-13T21:49:10.455" v="20" actId="1076"/>
      <pc:docMkLst>
        <pc:docMk/>
      </pc:docMkLst>
      <pc:sldChg chg="addSp delSp modSp">
        <pc:chgData name="Mai Xiong" userId="S::mxiong@cde.ca.gov::e9953e61-0963-4231-9c4b-20f4af026609" providerId="AD" clId="Web-{1DC5EBE1-4DA6-4CAE-B731-B2DE566B8C8E}" dt="2020-08-13T21:49:10.455" v="20" actId="1076"/>
        <pc:sldMkLst>
          <pc:docMk/>
          <pc:sldMk cId="1958416261" sldId="300"/>
        </pc:sldMkLst>
        <pc:spChg chg="mod">
          <ac:chgData name="Mai Xiong" userId="S::mxiong@cde.ca.gov::e9953e61-0963-4231-9c4b-20f4af026609" providerId="AD" clId="Web-{1DC5EBE1-4DA6-4CAE-B731-B2DE566B8C8E}" dt="2020-08-13T21:47:12.683" v="15" actId="1076"/>
          <ac:spMkLst>
            <pc:docMk/>
            <pc:sldMk cId="1958416261" sldId="300"/>
            <ac:spMk id="5" creationId="{025FA809-66DA-41DD-915E-E73864703724}"/>
          </ac:spMkLst>
        </pc:spChg>
        <pc:spChg chg="del">
          <ac:chgData name="Mai Xiong" userId="S::mxiong@cde.ca.gov::e9953e61-0963-4231-9c4b-20f4af026609" providerId="AD" clId="Web-{1DC5EBE1-4DA6-4CAE-B731-B2DE566B8C8E}" dt="2020-08-13T21:45:09.567" v="0"/>
          <ac:spMkLst>
            <pc:docMk/>
            <pc:sldMk cId="1958416261" sldId="300"/>
            <ac:spMk id="12" creationId="{253F2C73-1C6B-4663-8393-2F49461B51E0}"/>
          </ac:spMkLst>
        </pc:spChg>
        <pc:picChg chg="add mod ord modCrop">
          <ac:chgData name="Mai Xiong" userId="S::mxiong@cde.ca.gov::e9953e61-0963-4231-9c4b-20f4af026609" providerId="AD" clId="Web-{1DC5EBE1-4DA6-4CAE-B731-B2DE566B8C8E}" dt="2020-08-13T21:49:10.455" v="20" actId="1076"/>
          <ac:picMkLst>
            <pc:docMk/>
            <pc:sldMk cId="1958416261" sldId="300"/>
            <ac:picMk id="3" creationId="{98687012-F118-46A1-881E-D9C0595705DC}"/>
          </ac:picMkLst>
        </pc:picChg>
      </pc:sldChg>
    </pc:docChg>
  </pc:docChgLst>
  <pc:docChgLst>
    <pc:chgData name="Rosanne Pitz" userId="S::rpitz@cde.ca.gov::88625356-a6a5-4632-a3bf-7d29c8f84f38" providerId="AD" clId="Web-{811FA2D3-F18A-4D64-8EF6-46BBE4FB2182}"/>
    <pc:docChg chg="modSld">
      <pc:chgData name="Rosanne Pitz" userId="S::rpitz@cde.ca.gov::88625356-a6a5-4632-a3bf-7d29c8f84f38" providerId="AD" clId="Web-{811FA2D3-F18A-4D64-8EF6-46BBE4FB2182}" dt="2020-08-13T00:24:36.919" v="35"/>
      <pc:docMkLst>
        <pc:docMk/>
      </pc:docMkLst>
      <pc:sldChg chg="modNotes">
        <pc:chgData name="Rosanne Pitz" userId="S::rpitz@cde.ca.gov::88625356-a6a5-4632-a3bf-7d29c8f84f38" providerId="AD" clId="Web-{811FA2D3-F18A-4D64-8EF6-46BBE4FB2182}" dt="2020-08-13T00:24:36.919" v="35"/>
        <pc:sldMkLst>
          <pc:docMk/>
          <pc:sldMk cId="2381573952" sldId="276"/>
        </pc:sldMkLst>
      </pc:sldChg>
      <pc:sldChg chg="modNotes">
        <pc:chgData name="Rosanne Pitz" userId="S::rpitz@cde.ca.gov::88625356-a6a5-4632-a3bf-7d29c8f84f38" providerId="AD" clId="Web-{811FA2D3-F18A-4D64-8EF6-46BBE4FB2182}" dt="2020-08-13T00:24:23.856" v="32"/>
        <pc:sldMkLst>
          <pc:docMk/>
          <pc:sldMk cId="1958416261" sldId="300"/>
        </pc:sldMkLst>
      </pc:sldChg>
    </pc:docChg>
  </pc:docChgLst>
  <pc:docChgLst>
    <pc:chgData name="Corey Khan" userId="S::ckhan@cde.ca.gov::e39be4f5-a065-4613-a021-f6aa9124d380" providerId="AD" clId="Web-{44BA06F8-6B3D-4027-9C6A-43661473C296}"/>
    <pc:docChg chg="modSld">
      <pc:chgData name="Corey Khan" userId="S::ckhan@cde.ca.gov::e39be4f5-a065-4613-a021-f6aa9124d380" providerId="AD" clId="Web-{44BA06F8-6B3D-4027-9C6A-43661473C296}" dt="2020-08-14T16:04:35.457" v="1"/>
      <pc:docMkLst>
        <pc:docMk/>
      </pc:docMkLst>
      <pc:sldChg chg="modNotes">
        <pc:chgData name="Corey Khan" userId="S::ckhan@cde.ca.gov::e39be4f5-a065-4613-a021-f6aa9124d380" providerId="AD" clId="Web-{44BA06F8-6B3D-4027-9C6A-43661473C296}" dt="2020-08-14T16:04:35.457" v="1"/>
        <pc:sldMkLst>
          <pc:docMk/>
          <pc:sldMk cId="1918852872" sldId="279"/>
        </pc:sldMkLst>
      </pc:sldChg>
    </pc:docChg>
  </pc:docChgLst>
  <pc:docChgLst>
    <pc:chgData name="Mai Xiong" userId="S::mxiong@cde.ca.gov::e9953e61-0963-4231-9c4b-20f4af026609" providerId="AD" clId="Web-{5300285F-D492-4101-ACA2-5DF5514E15AA}"/>
    <pc:docChg chg="modSld">
      <pc:chgData name="Mai Xiong" userId="S::mxiong@cde.ca.gov::e9953e61-0963-4231-9c4b-20f4af026609" providerId="AD" clId="Web-{5300285F-D492-4101-ACA2-5DF5514E15AA}" dt="2020-08-13T00:32:21.376" v="7" actId="20577"/>
      <pc:docMkLst>
        <pc:docMk/>
      </pc:docMkLst>
      <pc:sldChg chg="modSp">
        <pc:chgData name="Mai Xiong" userId="S::mxiong@cde.ca.gov::e9953e61-0963-4231-9c4b-20f4af026609" providerId="AD" clId="Web-{5300285F-D492-4101-ACA2-5DF5514E15AA}" dt="2020-08-13T00:32:21.376" v="7" actId="20577"/>
        <pc:sldMkLst>
          <pc:docMk/>
          <pc:sldMk cId="2442815664" sldId="283"/>
        </pc:sldMkLst>
        <pc:spChg chg="mod">
          <ac:chgData name="Mai Xiong" userId="S::mxiong@cde.ca.gov::e9953e61-0963-4231-9c4b-20f4af026609" providerId="AD" clId="Web-{5300285F-D492-4101-ACA2-5DF5514E15AA}" dt="2020-08-13T00:32:21.376" v="7" actId="20577"/>
          <ac:spMkLst>
            <pc:docMk/>
            <pc:sldMk cId="2442815664" sldId="283"/>
            <ac:spMk id="3" creationId="{25732C5C-BC1C-4C34-8FB0-1C492E9E7A56}"/>
          </ac:spMkLst>
        </pc:spChg>
      </pc:sldChg>
    </pc:docChg>
  </pc:docChgLst>
  <pc:docChgLst>
    <pc:chgData name="Barbara Lindsay" userId="S::blindsay@cde.ca.gov::f58b8608-a674-4040-9f2a-f7fe56db570d" providerId="AD" clId="Web-{2BFEDF0D-3633-4B96-B249-6685C31CA25B}"/>
    <pc:docChg chg="delSld">
      <pc:chgData name="Barbara Lindsay" userId="S::blindsay@cde.ca.gov::f58b8608-a674-4040-9f2a-f7fe56db570d" providerId="AD" clId="Web-{2BFEDF0D-3633-4B96-B249-6685C31CA25B}" dt="2020-08-13T23:22:09.318" v="1"/>
      <pc:docMkLst>
        <pc:docMk/>
      </pc:docMkLst>
      <pc:sldChg chg="del">
        <pc:chgData name="Barbara Lindsay" userId="S::blindsay@cde.ca.gov::f58b8608-a674-4040-9f2a-f7fe56db570d" providerId="AD" clId="Web-{2BFEDF0D-3633-4B96-B249-6685C31CA25B}" dt="2020-08-13T23:22:00.536" v="0"/>
        <pc:sldMkLst>
          <pc:docMk/>
          <pc:sldMk cId="4274212615" sldId="302"/>
        </pc:sldMkLst>
      </pc:sldChg>
      <pc:sldChg chg="del">
        <pc:chgData name="Barbara Lindsay" userId="S::blindsay@cde.ca.gov::f58b8608-a674-4040-9f2a-f7fe56db570d" providerId="AD" clId="Web-{2BFEDF0D-3633-4B96-B249-6685C31CA25B}" dt="2020-08-13T23:22:09.318" v="1"/>
        <pc:sldMkLst>
          <pc:docMk/>
          <pc:sldMk cId="4031055843" sldId="303"/>
        </pc:sldMkLst>
      </pc:sldChg>
    </pc:docChg>
  </pc:docChgLst>
  <pc:docChgLst>
    <pc:chgData name="Barbara Lindsay" userId="S::blindsay@cde.ca.gov::f58b8608-a674-4040-9f2a-f7fe56db570d" providerId="AD" clId="Web-{59EDAD6B-F722-4B85-8276-0D1D73EF51F2}"/>
    <pc:docChg chg="addSld delSld modSld sldOrd">
      <pc:chgData name="Barbara Lindsay" userId="S::blindsay@cde.ca.gov::f58b8608-a674-4040-9f2a-f7fe56db570d" providerId="AD" clId="Web-{59EDAD6B-F722-4B85-8276-0D1D73EF51F2}" dt="2020-08-13T21:21:10.064" v="119"/>
      <pc:docMkLst>
        <pc:docMk/>
      </pc:docMkLst>
      <pc:sldChg chg="modSp del ord modNotes">
        <pc:chgData name="Barbara Lindsay" userId="S::blindsay@cde.ca.gov::f58b8608-a674-4040-9f2a-f7fe56db570d" providerId="AD" clId="Web-{59EDAD6B-F722-4B85-8276-0D1D73EF51F2}" dt="2020-08-13T21:15:31.010" v="12"/>
        <pc:sldMkLst>
          <pc:docMk/>
          <pc:sldMk cId="183720611" sldId="302"/>
        </pc:sldMkLst>
        <pc:spChg chg="mod">
          <ac:chgData name="Barbara Lindsay" userId="S::blindsay@cde.ca.gov::f58b8608-a674-4040-9f2a-f7fe56db570d" providerId="AD" clId="Web-{59EDAD6B-F722-4B85-8276-0D1D73EF51F2}" dt="2020-08-13T21:15:18.416" v="11" actId="20577"/>
          <ac:spMkLst>
            <pc:docMk/>
            <pc:sldMk cId="183720611" sldId="302"/>
            <ac:spMk id="2" creationId="{79B5B512-7DD1-4D1C-81A5-E635BD2A666B}"/>
          </ac:spMkLst>
        </pc:spChg>
        <pc:spChg chg="mod">
          <ac:chgData name="Barbara Lindsay" userId="S::blindsay@cde.ca.gov::f58b8608-a674-4040-9f2a-f7fe56db570d" providerId="AD" clId="Web-{59EDAD6B-F722-4B85-8276-0D1D73EF51F2}" dt="2020-08-13T21:14:59.790" v="9" actId="20577"/>
          <ac:spMkLst>
            <pc:docMk/>
            <pc:sldMk cId="183720611" sldId="302"/>
            <ac:spMk id="3" creationId="{87A6C8AC-73CA-4A62-BD3F-4D1A9D6BB452}"/>
          </ac:spMkLst>
        </pc:spChg>
      </pc:sldChg>
      <pc:sldChg chg="modSp new ord modNotes">
        <pc:chgData name="Barbara Lindsay" userId="S::blindsay@cde.ca.gov::f58b8608-a674-4040-9f2a-f7fe56db570d" providerId="AD" clId="Web-{59EDAD6B-F722-4B85-8276-0D1D73EF51F2}" dt="2020-08-13T21:17:55.810" v="87"/>
        <pc:sldMkLst>
          <pc:docMk/>
          <pc:sldMk cId="4274212615" sldId="302"/>
        </pc:sldMkLst>
        <pc:spChg chg="mod">
          <ac:chgData name="Barbara Lindsay" userId="S::blindsay@cde.ca.gov::f58b8608-a674-4040-9f2a-f7fe56db570d" providerId="AD" clId="Web-{59EDAD6B-F722-4B85-8276-0D1D73EF51F2}" dt="2020-08-13T21:15:54.526" v="15" actId="20577"/>
          <ac:spMkLst>
            <pc:docMk/>
            <pc:sldMk cId="4274212615" sldId="302"/>
            <ac:spMk id="2" creationId="{D49238B6-5AB2-47ED-95E7-007641BE6002}"/>
          </ac:spMkLst>
        </pc:spChg>
        <pc:spChg chg="mod">
          <ac:chgData name="Barbara Lindsay" userId="S::blindsay@cde.ca.gov::f58b8608-a674-4040-9f2a-f7fe56db570d" providerId="AD" clId="Web-{59EDAD6B-F722-4B85-8276-0D1D73EF51F2}" dt="2020-08-13T21:16:48.949" v="24" actId="20577"/>
          <ac:spMkLst>
            <pc:docMk/>
            <pc:sldMk cId="4274212615" sldId="302"/>
            <ac:spMk id="3" creationId="{F7A23EC3-F52D-4751-8C2E-7E68A4020666}"/>
          </ac:spMkLst>
        </pc:spChg>
      </pc:sldChg>
      <pc:sldChg chg="modSp new ord modNotes">
        <pc:chgData name="Barbara Lindsay" userId="S::blindsay@cde.ca.gov::f58b8608-a674-4040-9f2a-f7fe56db570d" providerId="AD" clId="Web-{59EDAD6B-F722-4B85-8276-0D1D73EF51F2}" dt="2020-08-13T21:21:10.064" v="119"/>
        <pc:sldMkLst>
          <pc:docMk/>
          <pc:sldMk cId="4031055843" sldId="303"/>
        </pc:sldMkLst>
        <pc:spChg chg="mod">
          <ac:chgData name="Barbara Lindsay" userId="S::blindsay@cde.ca.gov::f58b8608-a674-4040-9f2a-f7fe56db570d" providerId="AD" clId="Web-{59EDAD6B-F722-4B85-8276-0D1D73EF51F2}" dt="2020-08-13T21:18:19.904" v="97" actId="20577"/>
          <ac:spMkLst>
            <pc:docMk/>
            <pc:sldMk cId="4031055843" sldId="303"/>
            <ac:spMk id="2" creationId="{ACADD8A9-8523-48F5-A036-705AAB8E95E8}"/>
          </ac:spMkLst>
        </pc:spChg>
        <pc:spChg chg="mod">
          <ac:chgData name="Barbara Lindsay" userId="S::blindsay@cde.ca.gov::f58b8608-a674-4040-9f2a-f7fe56db570d" providerId="AD" clId="Web-{59EDAD6B-F722-4B85-8276-0D1D73EF51F2}" dt="2020-08-13T21:20:06.047" v="108" actId="20577"/>
          <ac:spMkLst>
            <pc:docMk/>
            <pc:sldMk cId="4031055843" sldId="303"/>
            <ac:spMk id="3" creationId="{7435A0C7-7278-4CC8-8271-8F32370DEE95}"/>
          </ac:spMkLst>
        </pc:spChg>
      </pc:sldChg>
    </pc:docChg>
  </pc:docChgLst>
  <pc:docChgLst>
    <pc:chgData name="Mai Xiong" userId="S::mxiong@cde.ca.gov::e9953e61-0963-4231-9c4b-20f4af026609" providerId="AD" clId="Web-{33FBFEE8-A3BD-40AF-8748-1B9FA8E59FB7}"/>
    <pc:docChg chg="modSld">
      <pc:chgData name="Mai Xiong" userId="S::mxiong@cde.ca.gov::e9953e61-0963-4231-9c4b-20f4af026609" providerId="AD" clId="Web-{33FBFEE8-A3BD-40AF-8748-1B9FA8E59FB7}" dt="2020-08-21T15:50:35.432" v="27" actId="20577"/>
      <pc:docMkLst>
        <pc:docMk/>
      </pc:docMkLst>
      <pc:sldChg chg="modSp">
        <pc:chgData name="Mai Xiong" userId="S::mxiong@cde.ca.gov::e9953e61-0963-4231-9c4b-20f4af026609" providerId="AD" clId="Web-{33FBFEE8-A3BD-40AF-8748-1B9FA8E59FB7}" dt="2020-08-21T15:50:35.432" v="27" actId="20577"/>
        <pc:sldMkLst>
          <pc:docMk/>
          <pc:sldMk cId="3414955678" sldId="301"/>
        </pc:sldMkLst>
        <pc:spChg chg="mod">
          <ac:chgData name="Mai Xiong" userId="S::mxiong@cde.ca.gov::e9953e61-0963-4231-9c4b-20f4af026609" providerId="AD" clId="Web-{33FBFEE8-A3BD-40AF-8748-1B9FA8E59FB7}" dt="2020-08-21T15:50:35.432" v="27" actId="20577"/>
          <ac:spMkLst>
            <pc:docMk/>
            <pc:sldMk cId="3414955678" sldId="301"/>
            <ac:spMk id="5" creationId="{3516C7D4-7D3A-429F-96FB-826EAD75F5E8}"/>
          </ac:spMkLst>
        </pc:spChg>
      </pc:sldChg>
      <pc:sldChg chg="modSp">
        <pc:chgData name="Mai Xiong" userId="S::mxiong@cde.ca.gov::e9953e61-0963-4231-9c4b-20f4af026609" providerId="AD" clId="Web-{33FBFEE8-A3BD-40AF-8748-1B9FA8E59FB7}" dt="2020-08-21T15:50:07.884" v="16" actId="14100"/>
        <pc:sldMkLst>
          <pc:docMk/>
          <pc:sldMk cId="2896988403" sldId="305"/>
        </pc:sldMkLst>
        <pc:spChg chg="mod">
          <ac:chgData name="Mai Xiong" userId="S::mxiong@cde.ca.gov::e9953e61-0963-4231-9c4b-20f4af026609" providerId="AD" clId="Web-{33FBFEE8-A3BD-40AF-8748-1B9FA8E59FB7}" dt="2020-08-21T15:50:07.884" v="16" actId="14100"/>
          <ac:spMkLst>
            <pc:docMk/>
            <pc:sldMk cId="2896988403" sldId="305"/>
            <ac:spMk id="6" creationId="{39CED456-88DD-44F4-A114-9185AEC2C73A}"/>
          </ac:spMkLst>
        </pc:spChg>
      </pc:sldChg>
    </pc:docChg>
  </pc:docChgLst>
  <pc:docChgLst>
    <pc:chgData name="Mai Xiong" userId="S::mxiong@cde.ca.gov::e9953e61-0963-4231-9c4b-20f4af026609" providerId="AD" clId="Web-{C4D19713-BF00-4AD9-B052-10F27C8BB35A}"/>
    <pc:docChg chg="modSld">
      <pc:chgData name="Mai Xiong" userId="S::mxiong@cde.ca.gov::e9953e61-0963-4231-9c4b-20f4af026609" providerId="AD" clId="Web-{C4D19713-BF00-4AD9-B052-10F27C8BB35A}" dt="2020-08-21T18:20:46.092" v="45"/>
      <pc:docMkLst>
        <pc:docMk/>
      </pc:docMkLst>
      <pc:sldChg chg="modNotes">
        <pc:chgData name="Mai Xiong" userId="S::mxiong@cde.ca.gov::e9953e61-0963-4231-9c4b-20f4af026609" providerId="AD" clId="Web-{C4D19713-BF00-4AD9-B052-10F27C8BB35A}" dt="2020-08-21T18:20:46.092" v="45"/>
        <pc:sldMkLst>
          <pc:docMk/>
          <pc:sldMk cId="2381573952" sldId="276"/>
        </pc:sldMkLst>
      </pc:sldChg>
    </pc:docChg>
  </pc:docChgLst>
  <pc:docChgLst>
    <pc:chgData name="Virginia Early" userId="S::vearly@cde.ca.gov::42929ea7-4389-4ffc-bd0b-f8133d7ef99f" providerId="AD" clId="Web-{1EF40769-429E-4D29-BF83-97FE3396D1F3}"/>
    <pc:docChg chg="addSld delSld modSld">
      <pc:chgData name="Virginia Early" userId="S::vearly@cde.ca.gov::42929ea7-4389-4ffc-bd0b-f8133d7ef99f" providerId="AD" clId="Web-{1EF40769-429E-4D29-BF83-97FE3396D1F3}" dt="2020-08-14T06:30:12.962" v="58"/>
      <pc:docMkLst>
        <pc:docMk/>
      </pc:docMkLst>
      <pc:sldChg chg="delCm">
        <pc:chgData name="Virginia Early" userId="S::vearly@cde.ca.gov::42929ea7-4389-4ffc-bd0b-f8133d7ef99f" providerId="AD" clId="Web-{1EF40769-429E-4D29-BF83-97FE3396D1F3}" dt="2020-08-14T06:25:55.285" v="18"/>
        <pc:sldMkLst>
          <pc:docMk/>
          <pc:sldMk cId="2035654180" sldId="272"/>
        </pc:sldMkLst>
      </pc:sldChg>
      <pc:sldChg chg="modNotes">
        <pc:chgData name="Virginia Early" userId="S::vearly@cde.ca.gov::42929ea7-4389-4ffc-bd0b-f8133d7ef99f" providerId="AD" clId="Web-{1EF40769-429E-4D29-BF83-97FE3396D1F3}" dt="2020-08-14T06:30:12.962" v="58"/>
        <pc:sldMkLst>
          <pc:docMk/>
          <pc:sldMk cId="1918852872" sldId="279"/>
        </pc:sldMkLst>
      </pc:sldChg>
      <pc:sldChg chg="modNotes">
        <pc:chgData name="Virginia Early" userId="S::vearly@cde.ca.gov::42929ea7-4389-4ffc-bd0b-f8133d7ef99f" providerId="AD" clId="Web-{1EF40769-429E-4D29-BF83-97FE3396D1F3}" dt="2020-08-14T06:26:58.695" v="38"/>
        <pc:sldMkLst>
          <pc:docMk/>
          <pc:sldMk cId="4265466403" sldId="281"/>
        </pc:sldMkLst>
      </pc:sldChg>
      <pc:sldChg chg="add del">
        <pc:chgData name="Virginia Early" userId="S::vearly@cde.ca.gov::42929ea7-4389-4ffc-bd0b-f8133d7ef99f" providerId="AD" clId="Web-{1EF40769-429E-4D29-BF83-97FE3396D1F3}" dt="2020-08-14T06:12:19.221" v="2"/>
        <pc:sldMkLst>
          <pc:docMk/>
          <pc:sldMk cId="2788024163" sldId="286"/>
        </pc:sldMkLst>
      </pc:sldChg>
      <pc:sldChg chg="del">
        <pc:chgData name="Virginia Early" userId="S::vearly@cde.ca.gov::42929ea7-4389-4ffc-bd0b-f8133d7ef99f" providerId="AD" clId="Web-{1EF40769-429E-4D29-BF83-97FE3396D1F3}" dt="2020-08-14T06:14:08.868" v="6"/>
        <pc:sldMkLst>
          <pc:docMk/>
          <pc:sldMk cId="3628615929" sldId="287"/>
        </pc:sldMkLst>
      </pc:sldChg>
      <pc:sldChg chg="del">
        <pc:chgData name="Virginia Early" userId="S::vearly@cde.ca.gov::42929ea7-4389-4ffc-bd0b-f8133d7ef99f" providerId="AD" clId="Web-{1EF40769-429E-4D29-BF83-97FE3396D1F3}" dt="2020-08-14T06:15:23.076" v="7"/>
        <pc:sldMkLst>
          <pc:docMk/>
          <pc:sldMk cId="2288245910" sldId="288"/>
        </pc:sldMkLst>
      </pc:sldChg>
      <pc:sldChg chg="del">
        <pc:chgData name="Virginia Early" userId="S::vearly@cde.ca.gov::42929ea7-4389-4ffc-bd0b-f8133d7ef99f" providerId="AD" clId="Web-{1EF40769-429E-4D29-BF83-97FE3396D1F3}" dt="2020-08-14T06:16:20.579" v="8"/>
        <pc:sldMkLst>
          <pc:docMk/>
          <pc:sldMk cId="609539575" sldId="289"/>
        </pc:sldMkLst>
      </pc:sldChg>
      <pc:sldChg chg="del">
        <pc:chgData name="Virginia Early" userId="S::vearly@cde.ca.gov::42929ea7-4389-4ffc-bd0b-f8133d7ef99f" providerId="AD" clId="Web-{1EF40769-429E-4D29-BF83-97FE3396D1F3}" dt="2020-08-14T06:17:20.489" v="9"/>
        <pc:sldMkLst>
          <pc:docMk/>
          <pc:sldMk cId="2696429126" sldId="290"/>
        </pc:sldMkLst>
      </pc:sldChg>
      <pc:sldChg chg="del">
        <pc:chgData name="Virginia Early" userId="S::vearly@cde.ca.gov::42929ea7-4389-4ffc-bd0b-f8133d7ef99f" providerId="AD" clId="Web-{1EF40769-429E-4D29-BF83-97FE3396D1F3}" dt="2020-08-14T06:20:16.358" v="11"/>
        <pc:sldMkLst>
          <pc:docMk/>
          <pc:sldMk cId="568583634" sldId="291"/>
        </pc:sldMkLst>
      </pc:sldChg>
      <pc:sldChg chg="del modNotes">
        <pc:chgData name="Virginia Early" userId="S::vearly@cde.ca.gov::42929ea7-4389-4ffc-bd0b-f8133d7ef99f" providerId="AD" clId="Web-{1EF40769-429E-4D29-BF83-97FE3396D1F3}" dt="2020-08-14T06:13:15.443" v="5"/>
        <pc:sldMkLst>
          <pc:docMk/>
          <pc:sldMk cId="1665830943" sldId="293"/>
        </pc:sldMkLst>
      </pc:sldChg>
      <pc:sldChg chg="del">
        <pc:chgData name="Virginia Early" userId="S::vearly@cde.ca.gov::42929ea7-4389-4ffc-bd0b-f8133d7ef99f" providerId="AD" clId="Web-{1EF40769-429E-4D29-BF83-97FE3396D1F3}" dt="2020-08-14T06:21:03.861" v="12"/>
        <pc:sldMkLst>
          <pc:docMk/>
          <pc:sldMk cId="3323796257" sldId="294"/>
        </pc:sldMkLst>
      </pc:sldChg>
      <pc:sldChg chg="del">
        <pc:chgData name="Virginia Early" userId="S::vearly@cde.ca.gov::42929ea7-4389-4ffc-bd0b-f8133d7ef99f" providerId="AD" clId="Web-{1EF40769-429E-4D29-BF83-97FE3396D1F3}" dt="2020-08-14T06:19:22.902" v="10"/>
        <pc:sldMkLst>
          <pc:docMk/>
          <pc:sldMk cId="2879948138" sldId="295"/>
        </pc:sldMkLst>
      </pc:sldChg>
      <pc:sldChg chg="del">
        <pc:chgData name="Virginia Early" userId="S::vearly@cde.ca.gov::42929ea7-4389-4ffc-bd0b-f8133d7ef99f" providerId="AD" clId="Web-{1EF40769-429E-4D29-BF83-97FE3396D1F3}" dt="2020-08-14T06:22:52.180" v="13"/>
        <pc:sldMkLst>
          <pc:docMk/>
          <pc:sldMk cId="3824591372" sldId="296"/>
        </pc:sldMkLst>
      </pc:sldChg>
      <pc:sldChg chg="del">
        <pc:chgData name="Virginia Early" userId="S::vearly@cde.ca.gov::42929ea7-4389-4ffc-bd0b-f8133d7ef99f" providerId="AD" clId="Web-{1EF40769-429E-4D29-BF83-97FE3396D1F3}" dt="2020-08-14T06:23:42.777" v="14"/>
        <pc:sldMkLst>
          <pc:docMk/>
          <pc:sldMk cId="4013958752" sldId="297"/>
        </pc:sldMkLst>
      </pc:sldChg>
      <pc:sldChg chg="del">
        <pc:chgData name="Virginia Early" userId="S::vearly@cde.ca.gov::42929ea7-4389-4ffc-bd0b-f8133d7ef99f" providerId="AD" clId="Web-{1EF40769-429E-4D29-BF83-97FE3396D1F3}" dt="2020-08-14T06:24:37.843" v="15"/>
        <pc:sldMkLst>
          <pc:docMk/>
          <pc:sldMk cId="11825069" sldId="298"/>
        </pc:sldMkLst>
      </pc:sldChg>
      <pc:sldChg chg="del">
        <pc:chgData name="Virginia Early" userId="S::vearly@cde.ca.gov::42929ea7-4389-4ffc-bd0b-f8133d7ef99f" providerId="AD" clId="Web-{1EF40769-429E-4D29-BF83-97FE3396D1F3}" dt="2020-08-14T06:25:26.846" v="16"/>
        <pc:sldMkLst>
          <pc:docMk/>
          <pc:sldMk cId="1611626518" sldId="299"/>
        </pc:sldMkLst>
      </pc:sldChg>
      <pc:sldChg chg="del">
        <pc:chgData name="Virginia Early" userId="S::vearly@cde.ca.gov::42929ea7-4389-4ffc-bd0b-f8133d7ef99f" providerId="AD" clId="Web-{1EF40769-429E-4D29-BF83-97FE3396D1F3}" dt="2020-08-14T06:25:32.862" v="17"/>
        <pc:sldMkLst>
          <pc:docMk/>
          <pc:sldMk cId="1958416261" sldId="300"/>
        </pc:sldMkLst>
      </pc:sldChg>
      <pc:sldChg chg="modNotes">
        <pc:chgData name="Virginia Early" userId="S::vearly@cde.ca.gov::42929ea7-4389-4ffc-bd0b-f8133d7ef99f" providerId="AD" clId="Web-{1EF40769-429E-4D29-BF83-97FE3396D1F3}" dt="2020-08-14T06:26:50.554" v="36"/>
        <pc:sldMkLst>
          <pc:docMk/>
          <pc:sldMk cId="2896988403" sldId="305"/>
        </pc:sldMkLst>
      </pc:sldChg>
    </pc:docChg>
  </pc:docChgLst>
  <pc:docChgLst>
    <pc:chgData name="Barbara Lindsay" userId="S::blindsay@cde.ca.gov::f58b8608-a674-4040-9f2a-f7fe56db570d" providerId="AD" clId="Web-{AC48DC2C-476C-499B-8931-A2C9CDE13249}"/>
    <pc:docChg chg="modSld">
      <pc:chgData name="Barbara Lindsay" userId="S::blindsay@cde.ca.gov::f58b8608-a674-4040-9f2a-f7fe56db570d" providerId="AD" clId="Web-{AC48DC2C-476C-499B-8931-A2C9CDE13249}" dt="2020-08-21T00:47:48.980" v="136"/>
      <pc:docMkLst>
        <pc:docMk/>
      </pc:docMkLst>
      <pc:sldChg chg="modNotes">
        <pc:chgData name="Barbara Lindsay" userId="S::blindsay@cde.ca.gov::f58b8608-a674-4040-9f2a-f7fe56db570d" providerId="AD" clId="Web-{AC48DC2C-476C-499B-8931-A2C9CDE13249}" dt="2020-08-21T00:47:48.980" v="136"/>
        <pc:sldMkLst>
          <pc:docMk/>
          <pc:sldMk cId="2035654180" sldId="272"/>
        </pc:sldMkLst>
      </pc:sldChg>
    </pc:docChg>
  </pc:docChgLst>
  <pc:docChgLst>
    <pc:chgData name="Alana Andrade" userId="S::aandrade@cde.ca.gov::d336b2b8-3478-4328-8ca2-dbdae80dba75" providerId="AD" clId="Web-{2C9F5074-3585-4205-9161-FD94E7FE60CE}"/>
    <pc:docChg chg="modSld">
      <pc:chgData name="Alana Andrade" userId="S::aandrade@cde.ca.gov::d336b2b8-3478-4328-8ca2-dbdae80dba75" providerId="AD" clId="Web-{2C9F5074-3585-4205-9161-FD94E7FE60CE}" dt="2020-08-12T14:31:14.681" v="178"/>
      <pc:docMkLst>
        <pc:docMk/>
      </pc:docMkLst>
      <pc:sldChg chg="modSp modNotes">
        <pc:chgData name="Alana Andrade" userId="S::aandrade@cde.ca.gov::d336b2b8-3478-4328-8ca2-dbdae80dba75" providerId="AD" clId="Web-{2C9F5074-3585-4205-9161-FD94E7FE60CE}" dt="2020-08-12T14:27:37.745" v="42"/>
        <pc:sldMkLst>
          <pc:docMk/>
          <pc:sldMk cId="2788024163" sldId="286"/>
        </pc:sldMkLst>
        <pc:spChg chg="mod">
          <ac:chgData name="Alana Andrade" userId="S::aandrade@cde.ca.gov::d336b2b8-3478-4328-8ca2-dbdae80dba75" providerId="AD" clId="Web-{2C9F5074-3585-4205-9161-FD94E7FE60CE}" dt="2020-08-12T14:27:04.696" v="36" actId="20577"/>
          <ac:spMkLst>
            <pc:docMk/>
            <pc:sldMk cId="2788024163" sldId="286"/>
            <ac:spMk id="3" creationId="{D1D5CBD9-4042-498A-8579-350304096622}"/>
          </ac:spMkLst>
        </pc:spChg>
      </pc:sldChg>
      <pc:sldChg chg="modSp modNotes">
        <pc:chgData name="Alana Andrade" userId="S::aandrade@cde.ca.gov::d336b2b8-3478-4328-8ca2-dbdae80dba75" providerId="AD" clId="Web-{2C9F5074-3585-4205-9161-FD94E7FE60CE}" dt="2020-08-12T14:30:39.038" v="166"/>
        <pc:sldMkLst>
          <pc:docMk/>
          <pc:sldMk cId="3628615929" sldId="287"/>
        </pc:sldMkLst>
        <pc:spChg chg="mod">
          <ac:chgData name="Alana Andrade" userId="S::aandrade@cde.ca.gov::d336b2b8-3478-4328-8ca2-dbdae80dba75" providerId="AD" clId="Web-{2C9F5074-3585-4205-9161-FD94E7FE60CE}" dt="2020-08-12T14:30:27.209" v="162" actId="20577"/>
          <ac:spMkLst>
            <pc:docMk/>
            <pc:sldMk cId="3628615929" sldId="287"/>
            <ac:spMk id="3" creationId="{D1D5CBD9-4042-498A-8579-350304096622}"/>
          </ac:spMkLst>
        </pc:spChg>
      </pc:sldChg>
      <pc:sldChg chg="modSp modNotes">
        <pc:chgData name="Alana Andrade" userId="S::aandrade@cde.ca.gov::d336b2b8-3478-4328-8ca2-dbdae80dba75" providerId="AD" clId="Web-{2C9F5074-3585-4205-9161-FD94E7FE60CE}" dt="2020-08-12T14:31:14.681" v="178"/>
        <pc:sldMkLst>
          <pc:docMk/>
          <pc:sldMk cId="2288245910" sldId="288"/>
        </pc:sldMkLst>
        <pc:spChg chg="mod">
          <ac:chgData name="Alana Andrade" userId="S::aandrade@cde.ca.gov::d336b2b8-3478-4328-8ca2-dbdae80dba75" providerId="AD" clId="Web-{2C9F5074-3585-4205-9161-FD94E7FE60CE}" dt="2020-08-12T14:31:03.617" v="175" actId="20577"/>
          <ac:spMkLst>
            <pc:docMk/>
            <pc:sldMk cId="2288245910" sldId="288"/>
            <ac:spMk id="3" creationId="{D1D5CBD9-4042-498A-8579-350304096622}"/>
          </ac:spMkLst>
        </pc:spChg>
      </pc:sldChg>
      <pc:sldChg chg="modSp modNotes">
        <pc:chgData name="Alana Andrade" userId="S::aandrade@cde.ca.gov::d336b2b8-3478-4328-8ca2-dbdae80dba75" providerId="AD" clId="Web-{2C9F5074-3585-4205-9161-FD94E7FE60CE}" dt="2020-08-12T14:29:52.832" v="144"/>
        <pc:sldMkLst>
          <pc:docMk/>
          <pc:sldMk cId="1665830943" sldId="293"/>
        </pc:sldMkLst>
        <pc:spChg chg="mod">
          <ac:chgData name="Alana Andrade" userId="S::aandrade@cde.ca.gov::d336b2b8-3478-4328-8ca2-dbdae80dba75" providerId="AD" clId="Web-{2C9F5074-3585-4205-9161-FD94E7FE60CE}" dt="2020-08-12T14:29:21.048" v="138" actId="20577"/>
          <ac:spMkLst>
            <pc:docMk/>
            <pc:sldMk cId="1665830943" sldId="293"/>
            <ac:spMk id="3" creationId="{D1D5CBD9-4042-498A-8579-350304096622}"/>
          </ac:spMkLst>
        </pc:spChg>
      </pc:sldChg>
    </pc:docChg>
  </pc:docChgLst>
  <pc:docChgLst>
    <pc:chgData name="Mai Xiong" userId="S::mxiong@cde.ca.gov::e9953e61-0963-4231-9c4b-20f4af026609" providerId="AD" clId="Web-{74356010-BECA-41C8-9AF8-C24C05604EAA}"/>
    <pc:docChg chg="modSld">
      <pc:chgData name="Mai Xiong" userId="S::mxiong@cde.ca.gov::e9953e61-0963-4231-9c4b-20f4af026609" providerId="AD" clId="Web-{74356010-BECA-41C8-9AF8-C24C05604EAA}" dt="2020-08-21T15:27:26.006" v="34"/>
      <pc:docMkLst>
        <pc:docMk/>
      </pc:docMkLst>
      <pc:sldChg chg="modNotes">
        <pc:chgData name="Mai Xiong" userId="S::mxiong@cde.ca.gov::e9953e61-0963-4231-9c4b-20f4af026609" providerId="AD" clId="Web-{74356010-BECA-41C8-9AF8-C24C05604EAA}" dt="2020-08-21T15:22:35.467" v="10"/>
        <pc:sldMkLst>
          <pc:docMk/>
          <pc:sldMk cId="2381573952" sldId="276"/>
        </pc:sldMkLst>
      </pc:sldChg>
      <pc:sldChg chg="modNotes">
        <pc:chgData name="Mai Xiong" userId="S::mxiong@cde.ca.gov::e9953e61-0963-4231-9c4b-20f4af026609" providerId="AD" clId="Web-{74356010-BECA-41C8-9AF8-C24C05604EAA}" dt="2020-08-21T15:25:23.284" v="14"/>
        <pc:sldMkLst>
          <pc:docMk/>
          <pc:sldMk cId="4265466403" sldId="281"/>
        </pc:sldMkLst>
      </pc:sldChg>
      <pc:sldChg chg="modNotes">
        <pc:chgData name="Mai Xiong" userId="S::mxiong@cde.ca.gov::e9953e61-0963-4231-9c4b-20f4af026609" providerId="AD" clId="Web-{74356010-BECA-41C8-9AF8-C24C05604EAA}" dt="2020-08-21T15:27:26.006" v="34"/>
        <pc:sldMkLst>
          <pc:docMk/>
          <pc:sldMk cId="4294877862" sldId="306"/>
        </pc:sldMkLst>
      </pc:sldChg>
    </pc:docChg>
  </pc:docChgLst>
  <pc:docChgLst>
    <pc:chgData name="Barbara Lindsay" userId="S::blindsay@cde.ca.gov::f58b8608-a674-4040-9f2a-f7fe56db570d" providerId="AD" clId="Web-{D1964A1E-CEDE-4511-AB1E-8F0D04B0413B}"/>
    <pc:docChg chg="modSld">
      <pc:chgData name="Barbara Lindsay" userId="S::blindsay@cde.ca.gov::f58b8608-a674-4040-9f2a-f7fe56db570d" providerId="AD" clId="Web-{D1964A1E-CEDE-4511-AB1E-8F0D04B0413B}" dt="2020-08-21T18:05:48.983" v="0" actId="20577"/>
      <pc:docMkLst>
        <pc:docMk/>
      </pc:docMkLst>
      <pc:sldChg chg="modSp">
        <pc:chgData name="Barbara Lindsay" userId="S::blindsay@cde.ca.gov::f58b8608-a674-4040-9f2a-f7fe56db570d" providerId="AD" clId="Web-{D1964A1E-CEDE-4511-AB1E-8F0D04B0413B}" dt="2020-08-21T18:05:48.983" v="0" actId="20577"/>
        <pc:sldMkLst>
          <pc:docMk/>
          <pc:sldMk cId="4265466403" sldId="281"/>
        </pc:sldMkLst>
        <pc:spChg chg="mod">
          <ac:chgData name="Barbara Lindsay" userId="S::blindsay@cde.ca.gov::f58b8608-a674-4040-9f2a-f7fe56db570d" providerId="AD" clId="Web-{D1964A1E-CEDE-4511-AB1E-8F0D04B0413B}" dt="2020-08-21T18:05:48.983" v="0" actId="20577"/>
          <ac:spMkLst>
            <pc:docMk/>
            <pc:sldMk cId="4265466403" sldId="281"/>
            <ac:spMk id="3" creationId="{D807C17F-F70E-49A8-8CD7-79DBF9DCE759}"/>
          </ac:spMkLst>
        </pc:spChg>
      </pc:sldChg>
    </pc:docChg>
  </pc:docChgLst>
  <pc:docChgLst>
    <pc:chgData name="Mai Xiong" userId="S::mxiong@cde.ca.gov::e9953e61-0963-4231-9c4b-20f4af026609" providerId="AD" clId="Web-{5CA50AD0-8303-49E6-A3B0-5461E95AC53A}"/>
    <pc:docChg chg="modSld">
      <pc:chgData name="Mai Xiong" userId="S::mxiong@cde.ca.gov::e9953e61-0963-4231-9c4b-20f4af026609" providerId="AD" clId="Web-{5CA50AD0-8303-49E6-A3B0-5461E95AC53A}" dt="2020-08-21T18:09:01.425" v="33"/>
      <pc:docMkLst>
        <pc:docMk/>
      </pc:docMkLst>
      <pc:sldChg chg="modNotes">
        <pc:chgData name="Mai Xiong" userId="S::mxiong@cde.ca.gov::e9953e61-0963-4231-9c4b-20f4af026609" providerId="AD" clId="Web-{5CA50AD0-8303-49E6-A3B0-5461E95AC53A}" dt="2020-08-21T18:09:01.425" v="33"/>
        <pc:sldMkLst>
          <pc:docMk/>
          <pc:sldMk cId="2381573952" sldId="276"/>
        </pc:sldMkLst>
      </pc:sldChg>
      <pc:sldChg chg="modSp">
        <pc:chgData name="Mai Xiong" userId="S::mxiong@cde.ca.gov::e9953e61-0963-4231-9c4b-20f4af026609" providerId="AD" clId="Web-{5CA50AD0-8303-49E6-A3B0-5461E95AC53A}" dt="2020-08-21T18:06:50.355" v="0" actId="20577"/>
        <pc:sldMkLst>
          <pc:docMk/>
          <pc:sldMk cId="2896988403" sldId="305"/>
        </pc:sldMkLst>
        <pc:spChg chg="mod">
          <ac:chgData name="Mai Xiong" userId="S::mxiong@cde.ca.gov::e9953e61-0963-4231-9c4b-20f4af026609" providerId="AD" clId="Web-{5CA50AD0-8303-49E6-A3B0-5461E95AC53A}" dt="2020-08-21T18:06:50.355" v="0" actId="20577"/>
          <ac:spMkLst>
            <pc:docMk/>
            <pc:sldMk cId="2896988403" sldId="305"/>
            <ac:spMk id="3" creationId="{D3DD6394-ADB1-4AB5-B1B2-6FB913A13EC9}"/>
          </ac:spMkLst>
        </pc:spChg>
      </pc:sldChg>
    </pc:docChg>
  </pc:docChgLst>
  <pc:docChgLst>
    <pc:chgData name="Barbara Lindsay" userId="S::blindsay@cde.ca.gov::f58b8608-a674-4040-9f2a-f7fe56db570d" providerId="AD" clId="Web-{05727D91-8FCB-41CB-B5F6-CB7A5E68E67F}"/>
    <pc:docChg chg="modSld">
      <pc:chgData name="Barbara Lindsay" userId="S::blindsay@cde.ca.gov::f58b8608-a674-4040-9f2a-f7fe56db570d" providerId="AD" clId="Web-{05727D91-8FCB-41CB-B5F6-CB7A5E68E67F}" dt="2020-08-12T22:28:21.502" v="231" actId="20577"/>
      <pc:docMkLst>
        <pc:docMk/>
      </pc:docMkLst>
      <pc:sldChg chg="modNotes">
        <pc:chgData name="Barbara Lindsay" userId="S::blindsay@cde.ca.gov::f58b8608-a674-4040-9f2a-f7fe56db570d" providerId="AD" clId="Web-{05727D91-8FCB-41CB-B5F6-CB7A5E68E67F}" dt="2020-08-12T22:21:17.820" v="194"/>
        <pc:sldMkLst>
          <pc:docMk/>
          <pc:sldMk cId="2035654180" sldId="272"/>
        </pc:sldMkLst>
      </pc:sldChg>
      <pc:sldChg chg="modNotes">
        <pc:chgData name="Barbara Lindsay" userId="S::blindsay@cde.ca.gov::f58b8608-a674-4040-9f2a-f7fe56db570d" providerId="AD" clId="Web-{05727D91-8FCB-41CB-B5F6-CB7A5E68E67F}" dt="2020-08-12T22:24:55.700" v="225"/>
        <pc:sldMkLst>
          <pc:docMk/>
          <pc:sldMk cId="4265466403" sldId="281"/>
        </pc:sldMkLst>
      </pc:sldChg>
      <pc:sldChg chg="modSp modNotes">
        <pc:chgData name="Barbara Lindsay" userId="S::blindsay@cde.ca.gov::f58b8608-a674-4040-9f2a-f7fe56db570d" providerId="AD" clId="Web-{05727D91-8FCB-41CB-B5F6-CB7A5E68E67F}" dt="2020-08-12T22:27:21.954" v="230"/>
        <pc:sldMkLst>
          <pc:docMk/>
          <pc:sldMk cId="4132401136" sldId="292"/>
        </pc:sldMkLst>
        <pc:spChg chg="mod">
          <ac:chgData name="Barbara Lindsay" userId="S::blindsay@cde.ca.gov::f58b8608-a674-4040-9f2a-f7fe56db570d" providerId="AD" clId="Web-{05727D91-8FCB-41CB-B5F6-CB7A5E68E67F}" dt="2020-08-12T22:26:37.984" v="227" actId="20577"/>
          <ac:spMkLst>
            <pc:docMk/>
            <pc:sldMk cId="4132401136" sldId="292"/>
            <ac:spMk id="3" creationId="{CBA27012-9EC1-45C2-8A4A-6E66BF7102A1}"/>
          </ac:spMkLst>
        </pc:spChg>
      </pc:sldChg>
      <pc:sldChg chg="modSp">
        <pc:chgData name="Barbara Lindsay" userId="S::blindsay@cde.ca.gov::f58b8608-a674-4040-9f2a-f7fe56db570d" providerId="AD" clId="Web-{05727D91-8FCB-41CB-B5F6-CB7A5E68E67F}" dt="2020-08-12T22:28:21.502" v="231" actId="20577"/>
        <pc:sldMkLst>
          <pc:docMk/>
          <pc:sldMk cId="1958416261" sldId="300"/>
        </pc:sldMkLst>
        <pc:spChg chg="mod">
          <ac:chgData name="Barbara Lindsay" userId="S::blindsay@cde.ca.gov::f58b8608-a674-4040-9f2a-f7fe56db570d" providerId="AD" clId="Web-{05727D91-8FCB-41CB-B5F6-CB7A5E68E67F}" dt="2020-08-12T22:28:21.502" v="231" actId="20577"/>
          <ac:spMkLst>
            <pc:docMk/>
            <pc:sldMk cId="1958416261" sldId="300"/>
            <ac:spMk id="3" creationId="{F5F19702-4D28-4873-88CC-96D08AF5D36B}"/>
          </ac:spMkLst>
        </pc:spChg>
      </pc:sldChg>
    </pc:docChg>
  </pc:docChgLst>
  <pc:docChgLst>
    <pc:chgData name="Eric Dunk" userId="S::edunk@cde.ca.gov::f740d23c-4660-4899-b5d9-25b5387e26f8" providerId="AD" clId="Web-{00A98D8D-767B-4B6A-820E-B4E9133AD4B1}"/>
    <pc:docChg chg="modSld">
      <pc:chgData name="Eric Dunk" userId="S::edunk@cde.ca.gov::f740d23c-4660-4899-b5d9-25b5387e26f8" providerId="AD" clId="Web-{00A98D8D-767B-4B6A-820E-B4E9133AD4B1}" dt="2020-08-12T18:02:19.462" v="226" actId="20577"/>
      <pc:docMkLst>
        <pc:docMk/>
      </pc:docMkLst>
      <pc:sldChg chg="modSp">
        <pc:chgData name="Eric Dunk" userId="S::edunk@cde.ca.gov::f740d23c-4660-4899-b5d9-25b5387e26f8" providerId="AD" clId="Web-{00A98D8D-767B-4B6A-820E-B4E9133AD4B1}" dt="2020-08-12T17:43:48.820" v="33" actId="20577"/>
        <pc:sldMkLst>
          <pc:docMk/>
          <pc:sldMk cId="4265466403" sldId="281"/>
        </pc:sldMkLst>
        <pc:spChg chg="mod">
          <ac:chgData name="Eric Dunk" userId="S::edunk@cde.ca.gov::f740d23c-4660-4899-b5d9-25b5387e26f8" providerId="AD" clId="Web-{00A98D8D-767B-4B6A-820E-B4E9133AD4B1}" dt="2020-08-12T17:43:48.820" v="33" actId="20577"/>
          <ac:spMkLst>
            <pc:docMk/>
            <pc:sldMk cId="4265466403" sldId="281"/>
            <ac:spMk id="3" creationId="{D807C17F-F70E-49A8-8CD7-79DBF9DCE759}"/>
          </ac:spMkLst>
        </pc:spChg>
      </pc:sldChg>
      <pc:sldChg chg="modSp">
        <pc:chgData name="Eric Dunk" userId="S::edunk@cde.ca.gov::f740d23c-4660-4899-b5d9-25b5387e26f8" providerId="AD" clId="Web-{00A98D8D-767B-4B6A-820E-B4E9133AD4B1}" dt="2020-08-12T18:02:19.462" v="226" actId="20577"/>
        <pc:sldMkLst>
          <pc:docMk/>
          <pc:sldMk cId="2788024163" sldId="286"/>
        </pc:sldMkLst>
        <pc:spChg chg="mod">
          <ac:chgData name="Eric Dunk" userId="S::edunk@cde.ca.gov::f740d23c-4660-4899-b5d9-25b5387e26f8" providerId="AD" clId="Web-{00A98D8D-767B-4B6A-820E-B4E9133AD4B1}" dt="2020-08-12T18:02:19.462" v="226" actId="20577"/>
          <ac:spMkLst>
            <pc:docMk/>
            <pc:sldMk cId="2788024163" sldId="286"/>
            <ac:spMk id="3" creationId="{D1D5CBD9-4042-498A-8579-350304096622}"/>
          </ac:spMkLst>
        </pc:spChg>
      </pc:sldChg>
      <pc:sldChg chg="modSp">
        <pc:chgData name="Eric Dunk" userId="S::edunk@cde.ca.gov::f740d23c-4660-4899-b5d9-25b5387e26f8" providerId="AD" clId="Web-{00A98D8D-767B-4B6A-820E-B4E9133AD4B1}" dt="2020-08-12T18:01:44.914" v="219" actId="20577"/>
        <pc:sldMkLst>
          <pc:docMk/>
          <pc:sldMk cId="3628615929" sldId="287"/>
        </pc:sldMkLst>
        <pc:spChg chg="mod">
          <ac:chgData name="Eric Dunk" userId="S::edunk@cde.ca.gov::f740d23c-4660-4899-b5d9-25b5387e26f8" providerId="AD" clId="Web-{00A98D8D-767B-4B6A-820E-B4E9133AD4B1}" dt="2020-08-12T18:01:44.914" v="219" actId="20577"/>
          <ac:spMkLst>
            <pc:docMk/>
            <pc:sldMk cId="3628615929" sldId="287"/>
            <ac:spMk id="3" creationId="{D1D5CBD9-4042-498A-8579-350304096622}"/>
          </ac:spMkLst>
        </pc:spChg>
      </pc:sldChg>
      <pc:sldChg chg="modSp">
        <pc:chgData name="Eric Dunk" userId="S::edunk@cde.ca.gov::f740d23c-4660-4899-b5d9-25b5387e26f8" providerId="AD" clId="Web-{00A98D8D-767B-4B6A-820E-B4E9133AD4B1}" dt="2020-08-12T18:02:00.430" v="224" actId="20577"/>
        <pc:sldMkLst>
          <pc:docMk/>
          <pc:sldMk cId="2288245910" sldId="288"/>
        </pc:sldMkLst>
        <pc:spChg chg="mod">
          <ac:chgData name="Eric Dunk" userId="S::edunk@cde.ca.gov::f740d23c-4660-4899-b5d9-25b5387e26f8" providerId="AD" clId="Web-{00A98D8D-767B-4B6A-820E-B4E9133AD4B1}" dt="2020-08-12T18:02:00.430" v="224" actId="20577"/>
          <ac:spMkLst>
            <pc:docMk/>
            <pc:sldMk cId="2288245910" sldId="288"/>
            <ac:spMk id="3" creationId="{D1D5CBD9-4042-498A-8579-350304096622}"/>
          </ac:spMkLst>
        </pc:spChg>
      </pc:sldChg>
      <pc:sldChg chg="modSp">
        <pc:chgData name="Eric Dunk" userId="S::edunk@cde.ca.gov::f740d23c-4660-4899-b5d9-25b5387e26f8" providerId="AD" clId="Web-{00A98D8D-767B-4B6A-820E-B4E9133AD4B1}" dt="2020-08-12T18:01:54.899" v="223" actId="20577"/>
        <pc:sldMkLst>
          <pc:docMk/>
          <pc:sldMk cId="609539575" sldId="289"/>
        </pc:sldMkLst>
        <pc:spChg chg="mod">
          <ac:chgData name="Eric Dunk" userId="S::edunk@cde.ca.gov::f740d23c-4660-4899-b5d9-25b5387e26f8" providerId="AD" clId="Web-{00A98D8D-767B-4B6A-820E-B4E9133AD4B1}" dt="2020-08-12T18:01:54.899" v="223" actId="20577"/>
          <ac:spMkLst>
            <pc:docMk/>
            <pc:sldMk cId="609539575" sldId="289"/>
            <ac:spMk id="3" creationId="{D1D5CBD9-4042-498A-8579-350304096622}"/>
          </ac:spMkLst>
        </pc:spChg>
      </pc:sldChg>
      <pc:sldChg chg="modSp">
        <pc:chgData name="Eric Dunk" userId="S::edunk@cde.ca.gov::f740d23c-4660-4899-b5d9-25b5387e26f8" providerId="AD" clId="Web-{00A98D8D-767B-4B6A-820E-B4E9133AD4B1}" dt="2020-08-12T17:48:20.141" v="213" actId="20577"/>
        <pc:sldMkLst>
          <pc:docMk/>
          <pc:sldMk cId="4132401136" sldId="292"/>
        </pc:sldMkLst>
        <pc:spChg chg="mod">
          <ac:chgData name="Eric Dunk" userId="S::edunk@cde.ca.gov::f740d23c-4660-4899-b5d9-25b5387e26f8" providerId="AD" clId="Web-{00A98D8D-767B-4B6A-820E-B4E9133AD4B1}" dt="2020-08-12T17:45:20.292" v="80" actId="20577"/>
          <ac:spMkLst>
            <pc:docMk/>
            <pc:sldMk cId="4132401136" sldId="292"/>
            <ac:spMk id="2" creationId="{F49C20B9-2746-42CD-B3EB-37FF27176CEB}"/>
          </ac:spMkLst>
        </pc:spChg>
        <pc:spChg chg="mod">
          <ac:chgData name="Eric Dunk" userId="S::edunk@cde.ca.gov::f740d23c-4660-4899-b5d9-25b5387e26f8" providerId="AD" clId="Web-{00A98D8D-767B-4B6A-820E-B4E9133AD4B1}" dt="2020-08-12T17:48:20.141" v="213" actId="20577"/>
          <ac:spMkLst>
            <pc:docMk/>
            <pc:sldMk cId="4132401136" sldId="292"/>
            <ac:spMk id="3" creationId="{CBA27012-9EC1-45C2-8A4A-6E66BF7102A1}"/>
          </ac:spMkLst>
        </pc:spChg>
      </pc:sldChg>
      <pc:sldChg chg="modSp">
        <pc:chgData name="Eric Dunk" userId="S::edunk@cde.ca.gov::f740d23c-4660-4899-b5d9-25b5387e26f8" providerId="AD" clId="Web-{00A98D8D-767B-4B6A-820E-B4E9133AD4B1}" dt="2020-08-12T18:01:37.476" v="217" actId="20577"/>
        <pc:sldMkLst>
          <pc:docMk/>
          <pc:sldMk cId="1665830943" sldId="293"/>
        </pc:sldMkLst>
        <pc:spChg chg="mod">
          <ac:chgData name="Eric Dunk" userId="S::edunk@cde.ca.gov::f740d23c-4660-4899-b5d9-25b5387e26f8" providerId="AD" clId="Web-{00A98D8D-767B-4B6A-820E-B4E9133AD4B1}" dt="2020-08-12T18:01:37.476" v="217" actId="20577"/>
          <ac:spMkLst>
            <pc:docMk/>
            <pc:sldMk cId="1665830943" sldId="293"/>
            <ac:spMk id="3" creationId="{D1D5CBD9-4042-498A-8579-350304096622}"/>
          </ac:spMkLst>
        </pc:spChg>
      </pc:sldChg>
    </pc:docChg>
  </pc:docChgLst>
  <pc:docChgLst>
    <pc:chgData name="Barbara Lindsay" userId="S::blindsay@cde.ca.gov::f58b8608-a674-4040-9f2a-f7fe56db570d" providerId="AD" clId="Web-{6C2FA0E2-CFED-4235-B150-8A1DE83114F8}"/>
    <pc:docChg chg="modSld">
      <pc:chgData name="Barbara Lindsay" userId="S::blindsay@cde.ca.gov::f58b8608-a674-4040-9f2a-f7fe56db570d" providerId="AD" clId="Web-{6C2FA0E2-CFED-4235-B150-8A1DE83114F8}" dt="2020-08-11T22:55:21.273" v="326"/>
      <pc:docMkLst>
        <pc:docMk/>
      </pc:docMkLst>
      <pc:sldChg chg="modNotes">
        <pc:chgData name="Barbara Lindsay" userId="S::blindsay@cde.ca.gov::f58b8608-a674-4040-9f2a-f7fe56db570d" providerId="AD" clId="Web-{6C2FA0E2-CFED-4235-B150-8A1DE83114F8}" dt="2020-08-11T22:43:55.342" v="279"/>
        <pc:sldMkLst>
          <pc:docMk/>
          <pc:sldMk cId="2035654180" sldId="272"/>
        </pc:sldMkLst>
      </pc:sldChg>
      <pc:sldChg chg="modNotes">
        <pc:chgData name="Barbara Lindsay" userId="S::blindsay@cde.ca.gov::f58b8608-a674-4040-9f2a-f7fe56db570d" providerId="AD" clId="Web-{6C2FA0E2-CFED-4235-B150-8A1DE83114F8}" dt="2020-08-11T22:55:21.273" v="326"/>
        <pc:sldMkLst>
          <pc:docMk/>
          <pc:sldMk cId="4172619765" sldId="274"/>
        </pc:sldMkLst>
      </pc:sldChg>
      <pc:sldChg chg="modNotes">
        <pc:chgData name="Barbara Lindsay" userId="S::blindsay@cde.ca.gov::f58b8608-a674-4040-9f2a-f7fe56db570d" providerId="AD" clId="Web-{6C2FA0E2-CFED-4235-B150-8A1DE83114F8}" dt="2020-08-11T22:54:55.865" v="305"/>
        <pc:sldMkLst>
          <pc:docMk/>
          <pc:sldMk cId="2381573952" sldId="276"/>
        </pc:sldMkLst>
      </pc:sldChg>
      <pc:sldChg chg="modNotes">
        <pc:chgData name="Barbara Lindsay" userId="S::blindsay@cde.ca.gov::f58b8608-a674-4040-9f2a-f7fe56db570d" providerId="AD" clId="Web-{6C2FA0E2-CFED-4235-B150-8A1DE83114F8}" dt="2020-08-11T22:55:09.022" v="320"/>
        <pc:sldMkLst>
          <pc:docMk/>
          <pc:sldMk cId="4265466403" sldId="281"/>
        </pc:sldMkLst>
      </pc:sldChg>
    </pc:docChg>
  </pc:docChgLst>
  <pc:docChgLst>
    <pc:chgData name="Rosanne Pitz" userId="S::rpitz@cde.ca.gov::88625356-a6a5-4632-a3bf-7d29c8f84f38" providerId="AD" clId="Web-{E2F3E84C-6D56-4DFF-A735-8C486D38BDF0}"/>
    <pc:docChg chg="modSld">
      <pc:chgData name="Rosanne Pitz" userId="S::rpitz@cde.ca.gov::88625356-a6a5-4632-a3bf-7d29c8f84f38" providerId="AD" clId="Web-{E2F3E84C-6D56-4DFF-A735-8C486D38BDF0}" dt="2020-08-14T00:10:14.189" v="4" actId="20577"/>
      <pc:docMkLst>
        <pc:docMk/>
      </pc:docMkLst>
      <pc:sldChg chg="modSp">
        <pc:chgData name="Rosanne Pitz" userId="S::rpitz@cde.ca.gov::88625356-a6a5-4632-a3bf-7d29c8f84f38" providerId="AD" clId="Web-{E2F3E84C-6D56-4DFF-A735-8C486D38BDF0}" dt="2020-08-14T00:10:14.189" v="4" actId="20577"/>
        <pc:sldMkLst>
          <pc:docMk/>
          <pc:sldMk cId="3414955678" sldId="301"/>
        </pc:sldMkLst>
        <pc:spChg chg="mod">
          <ac:chgData name="Rosanne Pitz" userId="S::rpitz@cde.ca.gov::88625356-a6a5-4632-a3bf-7d29c8f84f38" providerId="AD" clId="Web-{E2F3E84C-6D56-4DFF-A735-8C486D38BDF0}" dt="2020-08-14T00:10:14.189" v="4" actId="20577"/>
          <ac:spMkLst>
            <pc:docMk/>
            <pc:sldMk cId="3414955678" sldId="301"/>
            <ac:spMk id="5" creationId="{3516C7D4-7D3A-429F-96FB-826EAD75F5E8}"/>
          </ac:spMkLst>
        </pc:spChg>
      </pc:sldChg>
    </pc:docChg>
  </pc:docChgLst>
  <pc:docChgLst>
    <pc:chgData name="Alana Andrade" userId="S::aandrade@cde.ca.gov::d336b2b8-3478-4328-8ca2-dbdae80dba75" providerId="AD" clId="Web-{9776D484-0B54-C449-212E-ED50171B1D82}"/>
    <pc:docChg chg="modSld">
      <pc:chgData name="Alana Andrade" userId="S::aandrade@cde.ca.gov::d336b2b8-3478-4328-8ca2-dbdae80dba75" providerId="AD" clId="Web-{9776D484-0B54-C449-212E-ED50171B1D82}" dt="2020-08-20T20:11:26.210" v="91" actId="14100"/>
      <pc:docMkLst>
        <pc:docMk/>
      </pc:docMkLst>
      <pc:sldChg chg="modSp">
        <pc:chgData name="Alana Andrade" userId="S::aandrade@cde.ca.gov::d336b2b8-3478-4328-8ca2-dbdae80dba75" providerId="AD" clId="Web-{9776D484-0B54-C449-212E-ED50171B1D82}" dt="2020-08-20T20:08:00.987" v="58" actId="20577"/>
        <pc:sldMkLst>
          <pc:docMk/>
          <pc:sldMk cId="2035654180" sldId="272"/>
        </pc:sldMkLst>
        <pc:spChg chg="mod">
          <ac:chgData name="Alana Andrade" userId="S::aandrade@cde.ca.gov::d336b2b8-3478-4328-8ca2-dbdae80dba75" providerId="AD" clId="Web-{9776D484-0B54-C449-212E-ED50171B1D82}" dt="2020-08-20T20:08:00.987" v="58" actId="20577"/>
          <ac:spMkLst>
            <pc:docMk/>
            <pc:sldMk cId="2035654180" sldId="272"/>
            <ac:spMk id="7" creationId="{F4632103-3336-461D-9CFE-B34861ADB07A}"/>
          </ac:spMkLst>
        </pc:spChg>
      </pc:sldChg>
      <pc:sldChg chg="modSp">
        <pc:chgData name="Alana Andrade" userId="S::aandrade@cde.ca.gov::d336b2b8-3478-4328-8ca2-dbdae80dba75" providerId="AD" clId="Web-{9776D484-0B54-C449-212E-ED50171B1D82}" dt="2020-08-20T20:11:26.210" v="91" actId="14100"/>
        <pc:sldMkLst>
          <pc:docMk/>
          <pc:sldMk cId="4265466403" sldId="281"/>
        </pc:sldMkLst>
        <pc:spChg chg="mod">
          <ac:chgData name="Alana Andrade" userId="S::aandrade@cde.ca.gov::d336b2b8-3478-4328-8ca2-dbdae80dba75" providerId="AD" clId="Web-{9776D484-0B54-C449-212E-ED50171B1D82}" dt="2020-08-20T20:11:12.288" v="87" actId="1076"/>
          <ac:spMkLst>
            <pc:docMk/>
            <pc:sldMk cId="4265466403" sldId="281"/>
            <ac:spMk id="2" creationId="{3587EFF3-319E-47FA-9432-E351D18C09E8}"/>
          </ac:spMkLst>
        </pc:spChg>
        <pc:spChg chg="mod">
          <ac:chgData name="Alana Andrade" userId="S::aandrade@cde.ca.gov::d336b2b8-3478-4328-8ca2-dbdae80dba75" providerId="AD" clId="Web-{9776D484-0B54-C449-212E-ED50171B1D82}" dt="2020-08-20T20:11:26.210" v="91" actId="14100"/>
          <ac:spMkLst>
            <pc:docMk/>
            <pc:sldMk cId="4265466403" sldId="281"/>
            <ac:spMk id="3" creationId="{D807C17F-F70E-49A8-8CD7-79DBF9DCE759}"/>
          </ac:spMkLst>
        </pc:spChg>
      </pc:sldChg>
    </pc:docChg>
  </pc:docChgLst>
  <pc:docChgLst>
    <pc:chgData name="Barbara Lindsay" userId="S::blindsay@cde.ca.gov::f58b8608-a674-4040-9f2a-f7fe56db570d" providerId="AD" clId="Web-{5D86195E-0583-4839-AC13-6D322AE8EA83}"/>
    <pc:docChg chg="modSld">
      <pc:chgData name="Barbara Lindsay" userId="S::blindsay@cde.ca.gov::f58b8608-a674-4040-9f2a-f7fe56db570d" providerId="AD" clId="Web-{5D86195E-0583-4839-AC13-6D322AE8EA83}" dt="2020-08-13T22:35:43.873" v="108"/>
      <pc:docMkLst>
        <pc:docMk/>
      </pc:docMkLst>
      <pc:sldChg chg="modNotes">
        <pc:chgData name="Barbara Lindsay" userId="S::blindsay@cde.ca.gov::f58b8608-a674-4040-9f2a-f7fe56db570d" providerId="AD" clId="Web-{5D86195E-0583-4839-AC13-6D322AE8EA83}" dt="2020-08-13T22:27:42.857" v="36"/>
        <pc:sldMkLst>
          <pc:docMk/>
          <pc:sldMk cId="2825964077" sldId="271"/>
        </pc:sldMkLst>
      </pc:sldChg>
      <pc:sldChg chg="modNotes">
        <pc:chgData name="Barbara Lindsay" userId="S::blindsay@cde.ca.gov::f58b8608-a674-4040-9f2a-f7fe56db570d" providerId="AD" clId="Web-{5D86195E-0583-4839-AC13-6D322AE8EA83}" dt="2020-08-13T22:35:43.873" v="108"/>
        <pc:sldMkLst>
          <pc:docMk/>
          <pc:sldMk cId="2035654180" sldId="272"/>
        </pc:sldMkLst>
      </pc:sldChg>
    </pc:docChg>
  </pc:docChgLst>
  <pc:docChgLst>
    <pc:chgData name="Barbara Lindsay" userId="S::blindsay@cde.ca.gov::f58b8608-a674-4040-9f2a-f7fe56db570d" providerId="AD" clId="Web-{65D8EE74-F469-4CEE-BC56-18FC5D54B189}"/>
    <pc:docChg chg="modSld">
      <pc:chgData name="Barbara Lindsay" userId="S::blindsay@cde.ca.gov::f58b8608-a674-4040-9f2a-f7fe56db570d" providerId="AD" clId="Web-{65D8EE74-F469-4CEE-BC56-18FC5D54B189}" dt="2020-08-20T17:50:52.313" v="26" actId="20577"/>
      <pc:docMkLst>
        <pc:docMk/>
      </pc:docMkLst>
      <pc:sldChg chg="modSp">
        <pc:chgData name="Barbara Lindsay" userId="S::blindsay@cde.ca.gov::f58b8608-a674-4040-9f2a-f7fe56db570d" providerId="AD" clId="Web-{65D8EE74-F469-4CEE-BC56-18FC5D54B189}" dt="2020-08-20T17:40:40.701" v="7" actId="20577"/>
        <pc:sldMkLst>
          <pc:docMk/>
          <pc:sldMk cId="4265466403" sldId="281"/>
        </pc:sldMkLst>
        <pc:spChg chg="mod">
          <ac:chgData name="Barbara Lindsay" userId="S::blindsay@cde.ca.gov::f58b8608-a674-4040-9f2a-f7fe56db570d" providerId="AD" clId="Web-{65D8EE74-F469-4CEE-BC56-18FC5D54B189}" dt="2020-08-20T17:40:40.701" v="7" actId="20577"/>
          <ac:spMkLst>
            <pc:docMk/>
            <pc:sldMk cId="4265466403" sldId="281"/>
            <ac:spMk id="3" creationId="{D807C17F-F70E-49A8-8CD7-79DBF9DCE759}"/>
          </ac:spMkLst>
        </pc:spChg>
      </pc:sldChg>
      <pc:sldChg chg="modSp modNotes">
        <pc:chgData name="Barbara Lindsay" userId="S::blindsay@cde.ca.gov::f58b8608-a674-4040-9f2a-f7fe56db570d" providerId="AD" clId="Web-{65D8EE74-F469-4CEE-BC56-18FC5D54B189}" dt="2020-08-20T17:50:52.313" v="26" actId="20577"/>
        <pc:sldMkLst>
          <pc:docMk/>
          <pc:sldMk cId="476785721" sldId="304"/>
        </pc:sldMkLst>
        <pc:spChg chg="mod">
          <ac:chgData name="Barbara Lindsay" userId="S::blindsay@cde.ca.gov::f58b8608-a674-4040-9f2a-f7fe56db570d" providerId="AD" clId="Web-{65D8EE74-F469-4CEE-BC56-18FC5D54B189}" dt="2020-08-20T17:50:52.313" v="26" actId="20577"/>
          <ac:spMkLst>
            <pc:docMk/>
            <pc:sldMk cId="476785721" sldId="304"/>
            <ac:spMk id="2" creationId="{00000000-0000-0000-0000-000000000000}"/>
          </ac:spMkLst>
        </pc:spChg>
        <pc:spChg chg="mod">
          <ac:chgData name="Barbara Lindsay" userId="S::blindsay@cde.ca.gov::f58b8608-a674-4040-9f2a-f7fe56db570d" providerId="AD" clId="Web-{65D8EE74-F469-4CEE-BC56-18FC5D54B189}" dt="2020-08-20T17:42:39.224" v="13" actId="1076"/>
          <ac:spMkLst>
            <pc:docMk/>
            <pc:sldMk cId="476785721" sldId="304"/>
            <ac:spMk id="3" creationId="{00000000-0000-0000-0000-000000000000}"/>
          </ac:spMkLst>
        </pc:spChg>
      </pc:sldChg>
    </pc:docChg>
  </pc:docChgLst>
  <pc:docChgLst>
    <pc:chgData name="Barbara Lindsay" userId="S::blindsay@cde.ca.gov::f58b8608-a674-4040-9f2a-f7fe56db570d" providerId="AD" clId="Web-{E4D191F5-9F82-41D7-BC08-6A5CE509B19C}"/>
    <pc:docChg chg="addSld modSld sldOrd">
      <pc:chgData name="Barbara Lindsay" userId="S::blindsay@cde.ca.gov::f58b8608-a674-4040-9f2a-f7fe56db570d" providerId="AD" clId="Web-{E4D191F5-9F82-41D7-BC08-6A5CE509B19C}" dt="2020-08-12T15:56:16.958" v="31" actId="20577"/>
      <pc:docMkLst>
        <pc:docMk/>
      </pc:docMkLst>
      <pc:sldChg chg="modSp">
        <pc:chgData name="Barbara Lindsay" userId="S::blindsay@cde.ca.gov::f58b8608-a674-4040-9f2a-f7fe56db570d" providerId="AD" clId="Web-{E4D191F5-9F82-41D7-BC08-6A5CE509B19C}" dt="2020-08-12T15:40:37.988" v="3" actId="20577"/>
        <pc:sldMkLst>
          <pc:docMk/>
          <pc:sldMk cId="2788024163" sldId="286"/>
        </pc:sldMkLst>
        <pc:spChg chg="mod">
          <ac:chgData name="Barbara Lindsay" userId="S::blindsay@cde.ca.gov::f58b8608-a674-4040-9f2a-f7fe56db570d" providerId="AD" clId="Web-{E4D191F5-9F82-41D7-BC08-6A5CE509B19C}" dt="2020-08-12T15:40:37.988" v="3" actId="20577"/>
          <ac:spMkLst>
            <pc:docMk/>
            <pc:sldMk cId="2788024163" sldId="286"/>
            <ac:spMk id="3" creationId="{D1D5CBD9-4042-498A-8579-350304096622}"/>
          </ac:spMkLst>
        </pc:spChg>
      </pc:sldChg>
      <pc:sldChg chg="modSp">
        <pc:chgData name="Barbara Lindsay" userId="S::blindsay@cde.ca.gov::f58b8608-a674-4040-9f2a-f7fe56db570d" providerId="AD" clId="Web-{E4D191F5-9F82-41D7-BC08-6A5CE509B19C}" dt="2020-08-12T15:42:48.760" v="6" actId="20577"/>
        <pc:sldMkLst>
          <pc:docMk/>
          <pc:sldMk cId="2696429126" sldId="290"/>
        </pc:sldMkLst>
        <pc:spChg chg="mod">
          <ac:chgData name="Barbara Lindsay" userId="S::blindsay@cde.ca.gov::f58b8608-a674-4040-9f2a-f7fe56db570d" providerId="AD" clId="Web-{E4D191F5-9F82-41D7-BC08-6A5CE509B19C}" dt="2020-08-12T15:42:48.760" v="6" actId="20577"/>
          <ac:spMkLst>
            <pc:docMk/>
            <pc:sldMk cId="2696429126" sldId="290"/>
            <ac:spMk id="3" creationId="{D1D5CBD9-4042-498A-8579-350304096622}"/>
          </ac:spMkLst>
        </pc:spChg>
      </pc:sldChg>
      <pc:sldChg chg="modSp new ord">
        <pc:chgData name="Barbara Lindsay" userId="S::blindsay@cde.ca.gov::f58b8608-a674-4040-9f2a-f7fe56db570d" providerId="AD" clId="Web-{E4D191F5-9F82-41D7-BC08-6A5CE509B19C}" dt="2020-08-12T15:56:16.958" v="31" actId="20577"/>
        <pc:sldMkLst>
          <pc:docMk/>
          <pc:sldMk cId="1958416261" sldId="300"/>
        </pc:sldMkLst>
        <pc:spChg chg="mod">
          <ac:chgData name="Barbara Lindsay" userId="S::blindsay@cde.ca.gov::f58b8608-a674-4040-9f2a-f7fe56db570d" providerId="AD" clId="Web-{E4D191F5-9F82-41D7-BC08-6A5CE509B19C}" dt="2020-08-12T15:56:16.958" v="31" actId="20577"/>
          <ac:spMkLst>
            <pc:docMk/>
            <pc:sldMk cId="1958416261" sldId="300"/>
            <ac:spMk id="2" creationId="{B6994D6B-03BA-4E2E-A855-33EA7FABB901}"/>
          </ac:spMkLst>
        </pc:spChg>
      </pc:sldChg>
    </pc:docChg>
  </pc:docChgLst>
  <pc:docChgLst>
    <pc:chgData name="Barbara Lindsay" userId="S::blindsay@cde.ca.gov::f58b8608-a674-4040-9f2a-f7fe56db570d" providerId="AD" clId="Web-{3B9C74DF-2C05-42BD-9B33-01D636ED0090}"/>
    <pc:docChg chg="modSld">
      <pc:chgData name="Barbara Lindsay" userId="S::blindsay@cde.ca.gov::f58b8608-a674-4040-9f2a-f7fe56db570d" providerId="AD" clId="Web-{3B9C74DF-2C05-42BD-9B33-01D636ED0090}" dt="2020-08-19T17:40:33.945" v="19" actId="20577"/>
      <pc:docMkLst>
        <pc:docMk/>
      </pc:docMkLst>
      <pc:sldChg chg="modSp">
        <pc:chgData name="Barbara Lindsay" userId="S::blindsay@cde.ca.gov::f58b8608-a674-4040-9f2a-f7fe56db570d" providerId="AD" clId="Web-{3B9C74DF-2C05-42BD-9B33-01D636ED0090}" dt="2020-08-19T17:40:02.585" v="2" actId="20577"/>
        <pc:sldMkLst>
          <pc:docMk/>
          <pc:sldMk cId="2035654180" sldId="272"/>
        </pc:sldMkLst>
        <pc:spChg chg="mod">
          <ac:chgData name="Barbara Lindsay" userId="S::blindsay@cde.ca.gov::f58b8608-a674-4040-9f2a-f7fe56db570d" providerId="AD" clId="Web-{3B9C74DF-2C05-42BD-9B33-01D636ED0090}" dt="2020-08-19T17:40:02.585" v="2" actId="20577"/>
          <ac:spMkLst>
            <pc:docMk/>
            <pc:sldMk cId="2035654180" sldId="272"/>
            <ac:spMk id="3" creationId="{00000000-0000-0000-0000-000000000000}"/>
          </ac:spMkLst>
        </pc:spChg>
      </pc:sldChg>
      <pc:sldChg chg="modSp">
        <pc:chgData name="Barbara Lindsay" userId="S::blindsay@cde.ca.gov::f58b8608-a674-4040-9f2a-f7fe56db570d" providerId="AD" clId="Web-{3B9C74DF-2C05-42BD-9B33-01D636ED0090}" dt="2020-08-19T17:40:33.945" v="19" actId="20577"/>
        <pc:sldMkLst>
          <pc:docMk/>
          <pc:sldMk cId="4265466403" sldId="281"/>
        </pc:sldMkLst>
        <pc:spChg chg="mod">
          <ac:chgData name="Barbara Lindsay" userId="S::blindsay@cde.ca.gov::f58b8608-a674-4040-9f2a-f7fe56db570d" providerId="AD" clId="Web-{3B9C74DF-2C05-42BD-9B33-01D636ED0090}" dt="2020-08-19T17:40:33.945" v="19" actId="20577"/>
          <ac:spMkLst>
            <pc:docMk/>
            <pc:sldMk cId="4265466403" sldId="281"/>
            <ac:spMk id="3" creationId="{D807C17F-F70E-49A8-8CD7-79DBF9DCE759}"/>
          </ac:spMkLst>
        </pc:spChg>
      </pc:sldChg>
    </pc:docChg>
  </pc:docChgLst>
  <pc:docChgLst>
    <pc:chgData name="Barbara Lindsay" userId="S::blindsay@cde.ca.gov::f58b8608-a674-4040-9f2a-f7fe56db570d" providerId="AD" clId="Web-{CBEAE49A-9867-4CEE-9841-05DA175D587D}"/>
    <pc:docChg chg="addSld modSld">
      <pc:chgData name="Barbara Lindsay" userId="S::blindsay@cde.ca.gov::f58b8608-a674-4040-9f2a-f7fe56db570d" providerId="AD" clId="Web-{CBEAE49A-9867-4CEE-9841-05DA175D587D}" dt="2020-08-13T21:11:43.051" v="6" actId="20577"/>
      <pc:docMkLst>
        <pc:docMk/>
      </pc:docMkLst>
      <pc:sldChg chg="modSp new">
        <pc:chgData name="Barbara Lindsay" userId="S::blindsay@cde.ca.gov::f58b8608-a674-4040-9f2a-f7fe56db570d" providerId="AD" clId="Web-{CBEAE49A-9867-4CEE-9841-05DA175D587D}" dt="2020-08-13T21:11:43.051" v="6" actId="20577"/>
        <pc:sldMkLst>
          <pc:docMk/>
          <pc:sldMk cId="183720611" sldId="302"/>
        </pc:sldMkLst>
        <pc:spChg chg="mod">
          <ac:chgData name="Barbara Lindsay" userId="S::blindsay@cde.ca.gov::f58b8608-a674-4040-9f2a-f7fe56db570d" providerId="AD" clId="Web-{CBEAE49A-9867-4CEE-9841-05DA175D587D}" dt="2020-08-13T21:11:43.051" v="6" actId="20577"/>
          <ac:spMkLst>
            <pc:docMk/>
            <pc:sldMk cId="183720611" sldId="302"/>
            <ac:spMk id="2" creationId="{79B5B512-7DD1-4D1C-81A5-E635BD2A666B}"/>
          </ac:spMkLst>
        </pc:spChg>
      </pc:sldChg>
    </pc:docChg>
  </pc:docChgLst>
  <pc:docChgLst>
    <pc:chgData name="Rosanne Pitz" userId="S::rpitz@cde.ca.gov::88625356-a6a5-4632-a3bf-7d29c8f84f38" providerId="AD" clId="Web-{45771D34-BF9E-459D-A757-4BF1F300ED0D}"/>
    <pc:docChg chg="addSld modSld">
      <pc:chgData name="Rosanne Pitz" userId="S::rpitz@cde.ca.gov::88625356-a6a5-4632-a3bf-7d29c8f84f38" providerId="AD" clId="Web-{45771D34-BF9E-459D-A757-4BF1F300ED0D}" dt="2020-08-10T14:59:06.699" v="451" actId="20577"/>
      <pc:docMkLst>
        <pc:docMk/>
      </pc:docMkLst>
      <pc:sldChg chg="modSp">
        <pc:chgData name="Rosanne Pitz" userId="S::rpitz@cde.ca.gov::88625356-a6a5-4632-a3bf-7d29c8f84f38" providerId="AD" clId="Web-{45771D34-BF9E-459D-A757-4BF1F300ED0D}" dt="2020-08-10T14:44:16.251" v="40" actId="20577"/>
        <pc:sldMkLst>
          <pc:docMk/>
          <pc:sldMk cId="4172619765" sldId="274"/>
        </pc:sldMkLst>
        <pc:spChg chg="mod">
          <ac:chgData name="Rosanne Pitz" userId="S::rpitz@cde.ca.gov::88625356-a6a5-4632-a3bf-7d29c8f84f38" providerId="AD" clId="Web-{45771D34-BF9E-459D-A757-4BF1F300ED0D}" dt="2020-08-10T14:43:46.985" v="4" actId="20577"/>
          <ac:spMkLst>
            <pc:docMk/>
            <pc:sldMk cId="4172619765" sldId="274"/>
            <ac:spMk id="2" creationId="{00000000-0000-0000-0000-000000000000}"/>
          </ac:spMkLst>
        </pc:spChg>
        <pc:spChg chg="mod">
          <ac:chgData name="Rosanne Pitz" userId="S::rpitz@cde.ca.gov::88625356-a6a5-4632-a3bf-7d29c8f84f38" providerId="AD" clId="Web-{45771D34-BF9E-459D-A757-4BF1F300ED0D}" dt="2020-08-10T14:44:16.251" v="40" actId="20577"/>
          <ac:spMkLst>
            <pc:docMk/>
            <pc:sldMk cId="4172619765" sldId="274"/>
            <ac:spMk id="3" creationId="{00000000-0000-0000-0000-000000000000}"/>
          </ac:spMkLst>
        </pc:spChg>
      </pc:sldChg>
      <pc:sldChg chg="modSp new">
        <pc:chgData name="Rosanne Pitz" userId="S::rpitz@cde.ca.gov::88625356-a6a5-4632-a3bf-7d29c8f84f38" providerId="AD" clId="Web-{45771D34-BF9E-459D-A757-4BF1F300ED0D}" dt="2020-08-10T14:59:06.699" v="451" actId="20577"/>
        <pc:sldMkLst>
          <pc:docMk/>
          <pc:sldMk cId="1235866769" sldId="280"/>
        </pc:sldMkLst>
        <pc:spChg chg="mod">
          <ac:chgData name="Rosanne Pitz" userId="S::rpitz@cde.ca.gov::88625356-a6a5-4632-a3bf-7d29c8f84f38" providerId="AD" clId="Web-{45771D34-BF9E-459D-A757-4BF1F300ED0D}" dt="2020-08-10T14:49:07.854" v="94" actId="20577"/>
          <ac:spMkLst>
            <pc:docMk/>
            <pc:sldMk cId="1235866769" sldId="280"/>
            <ac:spMk id="2" creationId="{6114CCAB-21FF-4C53-981B-5BD90E6B6A2D}"/>
          </ac:spMkLst>
        </pc:spChg>
        <pc:spChg chg="mod">
          <ac:chgData name="Rosanne Pitz" userId="S::rpitz@cde.ca.gov::88625356-a6a5-4632-a3bf-7d29c8f84f38" providerId="AD" clId="Web-{45771D34-BF9E-459D-A757-4BF1F300ED0D}" dt="2020-08-10T14:59:06.699" v="451" actId="20577"/>
          <ac:spMkLst>
            <pc:docMk/>
            <pc:sldMk cId="1235866769" sldId="280"/>
            <ac:spMk id="3" creationId="{2BE943A1-2D96-4821-9327-B31F63A09AE2}"/>
          </ac:spMkLst>
        </pc:spChg>
      </pc:sldChg>
    </pc:docChg>
  </pc:docChgLst>
  <pc:docChgLst>
    <pc:chgData name="Alana Andrade" userId="S::aandrade@cde.ca.gov::d336b2b8-3478-4328-8ca2-dbdae80dba75" providerId="AD" clId="Web-{B0DF402A-DF42-C1B0-BBD7-97145A3C37DD}"/>
    <pc:docChg chg="modSld">
      <pc:chgData name="Alana Andrade" userId="S::aandrade@cde.ca.gov::d336b2b8-3478-4328-8ca2-dbdae80dba75" providerId="AD" clId="Web-{B0DF402A-DF42-C1B0-BBD7-97145A3C37DD}" dt="2020-08-21T16:06:39.768" v="87"/>
      <pc:docMkLst>
        <pc:docMk/>
      </pc:docMkLst>
      <pc:sldChg chg="modNotes">
        <pc:chgData name="Alana Andrade" userId="S::aandrade@cde.ca.gov::d336b2b8-3478-4328-8ca2-dbdae80dba75" providerId="AD" clId="Web-{B0DF402A-DF42-C1B0-BBD7-97145A3C37DD}" dt="2020-08-21T16:06:39.768" v="87"/>
        <pc:sldMkLst>
          <pc:docMk/>
          <pc:sldMk cId="1394076083" sldId="273"/>
        </pc:sldMkLst>
      </pc:sldChg>
      <pc:sldChg chg="modNotes">
        <pc:chgData name="Alana Andrade" userId="S::aandrade@cde.ca.gov::d336b2b8-3478-4328-8ca2-dbdae80dba75" providerId="AD" clId="Web-{B0DF402A-DF42-C1B0-BBD7-97145A3C37DD}" dt="2020-08-21T16:04:03.242" v="39"/>
        <pc:sldMkLst>
          <pc:docMk/>
          <pc:sldMk cId="2381573952" sldId="276"/>
        </pc:sldMkLst>
      </pc:sldChg>
      <pc:sldChg chg="modNotes">
        <pc:chgData name="Alana Andrade" userId="S::aandrade@cde.ca.gov::d336b2b8-3478-4328-8ca2-dbdae80dba75" providerId="AD" clId="Web-{B0DF402A-DF42-C1B0-BBD7-97145A3C37DD}" dt="2020-08-21T16:05:53.140" v="42"/>
        <pc:sldMkLst>
          <pc:docMk/>
          <pc:sldMk cId="4265466403" sldId="281"/>
        </pc:sldMkLst>
      </pc:sldChg>
    </pc:docChg>
  </pc:docChgLst>
  <pc:docChgLst>
    <pc:chgData name="Barbara Lindsay" userId="S::blindsay@cde.ca.gov::f58b8608-a674-4040-9f2a-f7fe56db570d" providerId="AD" clId="Web-{21F6F007-4841-42A0-9614-7219C75B160F}"/>
    <pc:docChg chg="modSld">
      <pc:chgData name="Barbara Lindsay" userId="S::blindsay@cde.ca.gov::f58b8608-a674-4040-9f2a-f7fe56db570d" providerId="AD" clId="Web-{21F6F007-4841-42A0-9614-7219C75B160F}" dt="2020-08-20T19:21:19.322" v="4" actId="20577"/>
      <pc:docMkLst>
        <pc:docMk/>
      </pc:docMkLst>
      <pc:sldChg chg="modSp">
        <pc:chgData name="Barbara Lindsay" userId="S::blindsay@cde.ca.gov::f58b8608-a674-4040-9f2a-f7fe56db570d" providerId="AD" clId="Web-{21F6F007-4841-42A0-9614-7219C75B160F}" dt="2020-08-20T19:21:19.322" v="4" actId="20577"/>
        <pc:sldMkLst>
          <pc:docMk/>
          <pc:sldMk cId="4265466403" sldId="281"/>
        </pc:sldMkLst>
        <pc:spChg chg="mod">
          <ac:chgData name="Barbara Lindsay" userId="S::blindsay@cde.ca.gov::f58b8608-a674-4040-9f2a-f7fe56db570d" providerId="AD" clId="Web-{21F6F007-4841-42A0-9614-7219C75B160F}" dt="2020-08-20T19:21:19.322" v="4" actId="20577"/>
          <ac:spMkLst>
            <pc:docMk/>
            <pc:sldMk cId="4265466403" sldId="281"/>
            <ac:spMk id="3" creationId="{D807C17F-F70E-49A8-8CD7-79DBF9DCE759}"/>
          </ac:spMkLst>
        </pc:spChg>
      </pc:sldChg>
      <pc:sldChg chg="modSp">
        <pc:chgData name="Barbara Lindsay" userId="S::blindsay@cde.ca.gov::f58b8608-a674-4040-9f2a-f7fe56db570d" providerId="AD" clId="Web-{21F6F007-4841-42A0-9614-7219C75B160F}" dt="2020-08-20T19:21:16.806" v="3" actId="20577"/>
        <pc:sldMkLst>
          <pc:docMk/>
          <pc:sldMk cId="2442815664" sldId="283"/>
        </pc:sldMkLst>
        <pc:spChg chg="mod">
          <ac:chgData name="Barbara Lindsay" userId="S::blindsay@cde.ca.gov::f58b8608-a674-4040-9f2a-f7fe56db570d" providerId="AD" clId="Web-{21F6F007-4841-42A0-9614-7219C75B160F}" dt="2020-08-20T19:21:16.806" v="3" actId="20577"/>
          <ac:spMkLst>
            <pc:docMk/>
            <pc:sldMk cId="2442815664" sldId="283"/>
            <ac:spMk id="3" creationId="{25732C5C-BC1C-4C34-8FB0-1C492E9E7A56}"/>
          </ac:spMkLst>
        </pc:spChg>
      </pc:sldChg>
      <pc:sldChg chg="modSp">
        <pc:chgData name="Barbara Lindsay" userId="S::blindsay@cde.ca.gov::f58b8608-a674-4040-9f2a-f7fe56db570d" providerId="AD" clId="Web-{21F6F007-4841-42A0-9614-7219C75B160F}" dt="2020-08-20T19:21:00.602" v="0" actId="20577"/>
        <pc:sldMkLst>
          <pc:docMk/>
          <pc:sldMk cId="476785721" sldId="304"/>
        </pc:sldMkLst>
        <pc:spChg chg="mod">
          <ac:chgData name="Barbara Lindsay" userId="S::blindsay@cde.ca.gov::f58b8608-a674-4040-9f2a-f7fe56db570d" providerId="AD" clId="Web-{21F6F007-4841-42A0-9614-7219C75B160F}" dt="2020-08-20T19:21:00.602" v="0" actId="20577"/>
          <ac:spMkLst>
            <pc:docMk/>
            <pc:sldMk cId="476785721" sldId="304"/>
            <ac:spMk id="2" creationId="{00000000-0000-0000-0000-000000000000}"/>
          </ac:spMkLst>
        </pc:spChg>
      </pc:sldChg>
    </pc:docChg>
  </pc:docChgLst>
  <pc:docChgLst>
    <pc:chgData name="Barbara Lindsay" userId="S::blindsay@cde.ca.gov::f58b8608-a674-4040-9f2a-f7fe56db570d" providerId="AD" clId="Web-{20D0063B-BA0F-40FE-9E47-F631664EF3DE}"/>
    <pc:docChg chg="modSld">
      <pc:chgData name="Barbara Lindsay" userId="S::blindsay@cde.ca.gov::f58b8608-a674-4040-9f2a-f7fe56db570d" providerId="AD" clId="Web-{20D0063B-BA0F-40FE-9E47-F631664EF3DE}" dt="2020-08-10T19:15:04.663" v="5" actId="20577"/>
      <pc:docMkLst>
        <pc:docMk/>
      </pc:docMkLst>
      <pc:sldChg chg="modSp">
        <pc:chgData name="Barbara Lindsay" userId="S::blindsay@cde.ca.gov::f58b8608-a674-4040-9f2a-f7fe56db570d" providerId="AD" clId="Web-{20D0063B-BA0F-40FE-9E47-F631664EF3DE}" dt="2020-08-10T19:15:04.663" v="5" actId="20577"/>
        <pc:sldMkLst>
          <pc:docMk/>
          <pc:sldMk cId="2035654180" sldId="272"/>
        </pc:sldMkLst>
        <pc:spChg chg="mod">
          <ac:chgData name="Barbara Lindsay" userId="S::blindsay@cde.ca.gov::f58b8608-a674-4040-9f2a-f7fe56db570d" providerId="AD" clId="Web-{20D0063B-BA0F-40FE-9E47-F631664EF3DE}" dt="2020-08-10T19:15:04.663" v="5" actId="20577"/>
          <ac:spMkLst>
            <pc:docMk/>
            <pc:sldMk cId="2035654180" sldId="272"/>
            <ac:spMk id="3" creationId="{00000000-0000-0000-0000-000000000000}"/>
          </ac:spMkLst>
        </pc:spChg>
      </pc:sldChg>
    </pc:docChg>
  </pc:docChgLst>
  <pc:docChgLst>
    <pc:chgData name="Rosanne Pitz" userId="S::rpitz@cde.ca.gov::88625356-a6a5-4632-a3bf-7d29c8f84f38" providerId="AD" clId="Web-{45020E46-800C-436C-BEDA-05749F572722}"/>
    <pc:docChg chg="modSld">
      <pc:chgData name="Rosanne Pitz" userId="S::rpitz@cde.ca.gov::88625356-a6a5-4632-a3bf-7d29c8f84f38" providerId="AD" clId="Web-{45020E46-800C-436C-BEDA-05749F572722}" dt="2020-08-12T21:11:42.664" v="472"/>
      <pc:docMkLst>
        <pc:docMk/>
      </pc:docMkLst>
      <pc:sldChg chg="modNotes">
        <pc:chgData name="Rosanne Pitz" userId="S::rpitz@cde.ca.gov::88625356-a6a5-4632-a3bf-7d29c8f84f38" providerId="AD" clId="Web-{45020E46-800C-436C-BEDA-05749F572722}" dt="2020-08-12T21:11:42.664" v="472"/>
        <pc:sldMkLst>
          <pc:docMk/>
          <pc:sldMk cId="4172619765" sldId="274"/>
        </pc:sldMkLst>
      </pc:sldChg>
      <pc:sldChg chg="modNotes">
        <pc:chgData name="Rosanne Pitz" userId="S::rpitz@cde.ca.gov::88625356-a6a5-4632-a3bf-7d29c8f84f38" providerId="AD" clId="Web-{45020E46-800C-436C-BEDA-05749F572722}" dt="2020-08-12T21:04:00.540" v="37"/>
        <pc:sldMkLst>
          <pc:docMk/>
          <pc:sldMk cId="2381573952" sldId="276"/>
        </pc:sldMkLst>
      </pc:sldChg>
    </pc:docChg>
  </pc:docChgLst>
  <pc:docChgLst>
    <pc:chgData name="Andrea Johnson" userId="S::anjohnson@cde.ca.gov::659d56c1-3249-4a22-853a-47134214c142" providerId="AD" clId="Web-{0E8B5AFA-6F54-4EE9-8506-8CBF2E02FEF6}"/>
    <pc:docChg chg="modSld">
      <pc:chgData name="Andrea Johnson" userId="S::anjohnson@cde.ca.gov::659d56c1-3249-4a22-853a-47134214c142" providerId="AD" clId="Web-{0E8B5AFA-6F54-4EE9-8506-8CBF2E02FEF6}" dt="2020-08-20T20:50:27.318" v="922"/>
      <pc:docMkLst>
        <pc:docMk/>
      </pc:docMkLst>
      <pc:sldChg chg="modNotes">
        <pc:chgData name="Andrea Johnson" userId="S::anjohnson@cde.ca.gov::659d56c1-3249-4a22-853a-47134214c142" providerId="AD" clId="Web-{0E8B5AFA-6F54-4EE9-8506-8CBF2E02FEF6}" dt="2020-08-20T20:50:27.318" v="922"/>
        <pc:sldMkLst>
          <pc:docMk/>
          <pc:sldMk cId="4294877862" sldId="306"/>
        </pc:sldMkLst>
      </pc:sldChg>
    </pc:docChg>
  </pc:docChgLst>
  <pc:docChgLst>
    <pc:chgData name="Corey Khan" userId="S::ckhan@cde.ca.gov::e39be4f5-a065-4613-a021-f6aa9124d380" providerId="AD" clId="Web-{B1972A6B-A8BB-4E90-B6B3-BCE94AAE67E1}"/>
    <pc:docChg chg="modSld">
      <pc:chgData name="Corey Khan" userId="S::ckhan@cde.ca.gov::e39be4f5-a065-4613-a021-f6aa9124d380" providerId="AD" clId="Web-{B1972A6B-A8BB-4E90-B6B3-BCE94AAE67E1}" dt="2020-08-12T15:41:32.392" v="51" actId="20577"/>
      <pc:docMkLst>
        <pc:docMk/>
      </pc:docMkLst>
      <pc:sldChg chg="modSp">
        <pc:chgData name="Corey Khan" userId="S::ckhan@cde.ca.gov::e39be4f5-a065-4613-a021-f6aa9124d380" providerId="AD" clId="Web-{B1972A6B-A8BB-4E90-B6B3-BCE94AAE67E1}" dt="2020-08-12T15:41:32.392" v="51" actId="20577"/>
        <pc:sldMkLst>
          <pc:docMk/>
          <pc:sldMk cId="4265466403" sldId="281"/>
        </pc:sldMkLst>
        <pc:spChg chg="mod">
          <ac:chgData name="Corey Khan" userId="S::ckhan@cde.ca.gov::e39be4f5-a065-4613-a021-f6aa9124d380" providerId="AD" clId="Web-{B1972A6B-A8BB-4E90-B6B3-BCE94AAE67E1}" dt="2020-08-12T15:41:32.392" v="51" actId="20577"/>
          <ac:spMkLst>
            <pc:docMk/>
            <pc:sldMk cId="4265466403" sldId="281"/>
            <ac:spMk id="3" creationId="{D807C17F-F70E-49A8-8CD7-79DBF9DCE75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A19A19F6-93FC-4F0B-88CD-E32DD1BB11D5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FA845BD7-248F-4453-9A88-5D7567B86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49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45BD7-248F-4453-9A88-5D7567B864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55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45BD7-248F-4453-9A88-5D7567B864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54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45BD7-248F-4453-9A88-5D7567B864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45BD7-248F-4453-9A88-5D7567B864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01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45BD7-248F-4453-9A88-5D7567B864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9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45BD7-248F-4453-9A88-5D7567B864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03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45BD7-248F-4453-9A88-5D7567B864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93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45BD7-248F-4453-9A88-5D7567B864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66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CC02EA-A3EF-4130-B8C6-CF9B6769140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59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4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FEEDE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" name="Rectangle 14"/>
            <p:cNvSpPr>
              <a:spLocks noChangeArrowheads="1"/>
            </p:cNvSpPr>
            <p:nvPr/>
          </p:nvSpPr>
          <p:spPr bwMode="auto">
            <a:xfrm>
              <a:off x="1248" y="1392"/>
              <a:ext cx="4512" cy="96"/>
            </a:xfrm>
            <a:prstGeom prst="rect">
              <a:avLst/>
            </a:prstGeom>
            <a:gradFill rotWithShape="0">
              <a:gsLst>
                <a:gs pos="0">
                  <a:srgbClr val="F17157"/>
                </a:gs>
                <a:gs pos="100000">
                  <a:srgbClr val="FAD0C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1056" cy="4320"/>
            </a:xfrm>
            <a:prstGeom prst="rect">
              <a:avLst/>
            </a:prstGeom>
            <a:solidFill>
              <a:srgbClr val="F3D68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</p:grp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2540000" y="6096000"/>
            <a:ext cx="9550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ts val="800"/>
              </a:spcBef>
              <a:defRPr/>
            </a:pPr>
            <a:r>
              <a:rPr lang="en-US" altLang="en-US" sz="1100" b="1">
                <a:solidFill>
                  <a:srgbClr val="070C51"/>
                </a:solidFill>
                <a:latin typeface="Arial" panose="020B0604020202020204" pitchFamily="34" charset="0"/>
              </a:rPr>
              <a:t>CALIFORNIA DEPARTMENT OF EDUCATION</a:t>
            </a:r>
            <a:br>
              <a:rPr lang="en-US" altLang="en-US" sz="1100" b="1">
                <a:solidFill>
                  <a:srgbClr val="070C51"/>
                </a:solidFill>
                <a:latin typeface="Arial" panose="020B0604020202020204" pitchFamily="34" charset="0"/>
              </a:rPr>
            </a:br>
            <a:r>
              <a:rPr lang="en-US" altLang="en-US" sz="1100">
                <a:solidFill>
                  <a:srgbClr val="070C51"/>
                </a:solidFill>
                <a:latin typeface="Arial" panose="020B0604020202020204" pitchFamily="34" charset="0"/>
              </a:rPr>
              <a:t>Tony Thurmond, State Superintendent of Public Instruction</a:t>
            </a:r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18" descr="Official Seal of the California Department of Educatio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52387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086100"/>
            <a:ext cx="9144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6959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6029DA4-09B0-4A2D-AA4B-CC45A20247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1940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0" y="1981200"/>
            <a:ext cx="447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13600" y="1981200"/>
            <a:ext cx="447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240488-8288-431D-9FBC-061E1C8939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7856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DE3ABF-8AC6-4BCD-B555-3DAB003AA8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0018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033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FEEDE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/>
            </a:p>
          </p:txBody>
        </p:sp>
        <p:sp>
          <p:nvSpPr>
            <p:cNvPr id="1034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1056" cy="4320"/>
            </a:xfrm>
            <a:prstGeom prst="rect">
              <a:avLst/>
            </a:prstGeom>
            <a:solidFill>
              <a:srgbClr val="F3D68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0000" y="1981200"/>
            <a:ext cx="9144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75238" y="6254750"/>
            <a:ext cx="4068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845CA088-98AF-4DF2-8493-E1610DC2B74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2" name="Picture 11" descr="Official Seal of the California Department of Education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527050"/>
            <a:ext cx="14541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1"/>
          <p:cNvSpPr>
            <a:spLocks noChangeArrowheads="1"/>
          </p:cNvSpPr>
          <p:nvPr userDrawn="1"/>
        </p:nvSpPr>
        <p:spPr bwMode="auto">
          <a:xfrm>
            <a:off x="317500" y="2066925"/>
            <a:ext cx="17018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200" b="1">
                <a:solidFill>
                  <a:srgbClr val="070C51"/>
                </a:solidFill>
                <a:latin typeface="Arial" panose="020B0604020202020204" pitchFamily="34" charset="0"/>
              </a:rPr>
              <a:t>TONY</a:t>
            </a:r>
            <a:r>
              <a:rPr lang="en-US" altLang="en-US" sz="1200" b="1" baseline="0">
                <a:solidFill>
                  <a:srgbClr val="070C51"/>
                </a:solidFill>
                <a:latin typeface="Arial" panose="020B0604020202020204" pitchFamily="34" charset="0"/>
              </a:rPr>
              <a:t> THURMOND</a:t>
            </a:r>
            <a:br>
              <a:rPr lang="en-US" altLang="en-US" sz="1000" b="1">
                <a:solidFill>
                  <a:srgbClr val="070C51"/>
                </a:solidFill>
                <a:latin typeface="Arial" panose="020B0604020202020204" pitchFamily="34" charset="0"/>
              </a:rPr>
            </a:br>
            <a:r>
              <a:rPr lang="en-US" altLang="en-US" sz="1000">
                <a:solidFill>
                  <a:srgbClr val="070C51"/>
                </a:solidFill>
                <a:latin typeface="Arial" panose="020B0604020202020204" pitchFamily="34" charset="0"/>
              </a:rPr>
              <a:t>State Superintendent </a:t>
            </a:r>
            <a:br>
              <a:rPr lang="en-US" altLang="en-US" sz="1000">
                <a:solidFill>
                  <a:srgbClr val="070C51"/>
                </a:solidFill>
                <a:latin typeface="Arial" panose="020B0604020202020204" pitchFamily="34" charset="0"/>
              </a:rPr>
            </a:br>
            <a:r>
              <a:rPr lang="en-US" altLang="en-US" sz="1000">
                <a:solidFill>
                  <a:srgbClr val="070C51"/>
                </a:solidFill>
                <a:latin typeface="Arial" panose="020B0604020202020204" pitchFamily="34" charset="0"/>
              </a:rPr>
              <a:t>of Public Instruction</a:t>
            </a:r>
            <a:endParaRPr lang="en-US" altLang="en-US" sz="100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e.ca.gov/sp/cd/re/elcdcovid19.asp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de.ca.gov/sp/cd/ci/assignments.asp" TargetMode="External"/><Relationship Id="rId4" Type="http://schemas.openxmlformats.org/officeDocument/2006/relationships/hyperlink" Target="mailto:ELCDEmergency@cde.ca.gov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618809"/>
            <a:ext cx="9144000" cy="1143000"/>
          </a:xfrm>
        </p:spPr>
        <p:txBody>
          <a:bodyPr/>
          <a:lstStyle/>
          <a:p>
            <a:r>
              <a:rPr lang="en-US" sz="3800" b="1"/>
              <a:t>Webinar on COVID-19 Guidance for Early Learning and Care Contractors  </a:t>
            </a:r>
            <a:endParaRPr lang="en-US" sz="380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407298" y="2444620"/>
            <a:ext cx="9479902" cy="2142546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/>
              <a:t>California Department of Education</a:t>
            </a:r>
          </a:p>
          <a:p>
            <a:pPr marL="0" indent="0" algn="ctr">
              <a:buNone/>
            </a:pPr>
            <a:r>
              <a:rPr lang="en-US" sz="2400" b="1"/>
              <a:t>Early Learning and Care Division and Fiscal and Administrative Services Division</a:t>
            </a:r>
            <a:endParaRPr lang="en-US" sz="2400" b="1">
              <a:cs typeface="Arial"/>
            </a:endParaRPr>
          </a:p>
          <a:p>
            <a:pPr marL="0" indent="0" algn="ctr">
              <a:buNone/>
            </a:pPr>
            <a:r>
              <a:rPr lang="en-US" sz="2400" b="1"/>
              <a:t>Date: August 21, 2020​</a:t>
            </a:r>
            <a:endParaRPr lang="en-US" sz="2400" b="1">
              <a:cs typeface="Arial"/>
            </a:endParaRPr>
          </a:p>
          <a:p>
            <a:pPr marL="0" indent="0" algn="ctr">
              <a:buNone/>
            </a:pPr>
            <a:r>
              <a:rPr lang="en-US" sz="2400" b="1"/>
              <a:t>Time: 10:00 AM–11:00 AM​</a:t>
            </a:r>
          </a:p>
        </p:txBody>
      </p:sp>
      <p:pic>
        <p:nvPicPr>
          <p:cNvPr id="6" name="Picture 6" descr="children laying on stage">
            <a:extLst>
              <a:ext uri="{FF2B5EF4-FFF2-40B4-BE49-F238E27FC236}">
                <a16:creationId xmlns:a16="http://schemas.microsoft.com/office/drawing/2014/main" id="{F307CB1F-F457-4BBD-83CF-1E978B9DE1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7" t="22897" b="7477"/>
          <a:stretch/>
        </p:blipFill>
        <p:spPr>
          <a:xfrm>
            <a:off x="5826583" y="4761452"/>
            <a:ext cx="2637133" cy="1265847"/>
          </a:xfrm>
          <a:custGeom>
            <a:avLst/>
            <a:gdLst>
              <a:gd name="connsiteX0" fmla="*/ 0 w 2637133"/>
              <a:gd name="connsiteY0" fmla="*/ 0 h 1265847"/>
              <a:gd name="connsiteX1" fmla="*/ 527427 w 2637133"/>
              <a:gd name="connsiteY1" fmla="*/ 0 h 1265847"/>
              <a:gd name="connsiteX2" fmla="*/ 1002111 w 2637133"/>
              <a:gd name="connsiteY2" fmla="*/ 0 h 1265847"/>
              <a:gd name="connsiteX3" fmla="*/ 1529537 w 2637133"/>
              <a:gd name="connsiteY3" fmla="*/ 0 h 1265847"/>
              <a:gd name="connsiteX4" fmla="*/ 2083335 w 2637133"/>
              <a:gd name="connsiteY4" fmla="*/ 0 h 1265847"/>
              <a:gd name="connsiteX5" fmla="*/ 2637133 w 2637133"/>
              <a:gd name="connsiteY5" fmla="*/ 0 h 1265847"/>
              <a:gd name="connsiteX6" fmla="*/ 2637133 w 2637133"/>
              <a:gd name="connsiteY6" fmla="*/ 383974 h 1265847"/>
              <a:gd name="connsiteX7" fmla="*/ 2637133 w 2637133"/>
              <a:gd name="connsiteY7" fmla="*/ 818581 h 1265847"/>
              <a:gd name="connsiteX8" fmla="*/ 2637133 w 2637133"/>
              <a:gd name="connsiteY8" fmla="*/ 1265847 h 1265847"/>
              <a:gd name="connsiteX9" fmla="*/ 2083335 w 2637133"/>
              <a:gd name="connsiteY9" fmla="*/ 1265847 h 1265847"/>
              <a:gd name="connsiteX10" fmla="*/ 1529537 w 2637133"/>
              <a:gd name="connsiteY10" fmla="*/ 1265847 h 1265847"/>
              <a:gd name="connsiteX11" fmla="*/ 1002111 w 2637133"/>
              <a:gd name="connsiteY11" fmla="*/ 1265847 h 1265847"/>
              <a:gd name="connsiteX12" fmla="*/ 527427 w 2637133"/>
              <a:gd name="connsiteY12" fmla="*/ 1265847 h 1265847"/>
              <a:gd name="connsiteX13" fmla="*/ 0 w 2637133"/>
              <a:gd name="connsiteY13" fmla="*/ 1265847 h 1265847"/>
              <a:gd name="connsiteX14" fmla="*/ 0 w 2637133"/>
              <a:gd name="connsiteY14" fmla="*/ 881873 h 1265847"/>
              <a:gd name="connsiteX15" fmla="*/ 0 w 2637133"/>
              <a:gd name="connsiteY15" fmla="*/ 447266 h 1265847"/>
              <a:gd name="connsiteX16" fmla="*/ 0 w 2637133"/>
              <a:gd name="connsiteY16" fmla="*/ 0 h 126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37133" h="1265847" fill="none" extrusionOk="0">
                <a:moveTo>
                  <a:pt x="0" y="0"/>
                </a:moveTo>
                <a:cubicBezTo>
                  <a:pt x="223525" y="-15535"/>
                  <a:pt x="404418" y="30078"/>
                  <a:pt x="527427" y="0"/>
                </a:cubicBezTo>
                <a:cubicBezTo>
                  <a:pt x="650436" y="-30078"/>
                  <a:pt x="889609" y="41072"/>
                  <a:pt x="1002111" y="0"/>
                </a:cubicBezTo>
                <a:cubicBezTo>
                  <a:pt x="1114613" y="-41072"/>
                  <a:pt x="1315048" y="58388"/>
                  <a:pt x="1529537" y="0"/>
                </a:cubicBezTo>
                <a:cubicBezTo>
                  <a:pt x="1744026" y="-58388"/>
                  <a:pt x="1948355" y="949"/>
                  <a:pt x="2083335" y="0"/>
                </a:cubicBezTo>
                <a:cubicBezTo>
                  <a:pt x="2218315" y="-949"/>
                  <a:pt x="2477157" y="15324"/>
                  <a:pt x="2637133" y="0"/>
                </a:cubicBezTo>
                <a:cubicBezTo>
                  <a:pt x="2667435" y="154452"/>
                  <a:pt x="2612682" y="278647"/>
                  <a:pt x="2637133" y="383974"/>
                </a:cubicBezTo>
                <a:cubicBezTo>
                  <a:pt x="2661584" y="489301"/>
                  <a:pt x="2590718" y="719513"/>
                  <a:pt x="2637133" y="818581"/>
                </a:cubicBezTo>
                <a:cubicBezTo>
                  <a:pt x="2683548" y="917649"/>
                  <a:pt x="2611915" y="1135825"/>
                  <a:pt x="2637133" y="1265847"/>
                </a:cubicBezTo>
                <a:cubicBezTo>
                  <a:pt x="2415598" y="1272494"/>
                  <a:pt x="2302356" y="1218437"/>
                  <a:pt x="2083335" y="1265847"/>
                </a:cubicBezTo>
                <a:cubicBezTo>
                  <a:pt x="1864314" y="1313257"/>
                  <a:pt x="1677654" y="1221662"/>
                  <a:pt x="1529537" y="1265847"/>
                </a:cubicBezTo>
                <a:cubicBezTo>
                  <a:pt x="1381420" y="1310032"/>
                  <a:pt x="1161097" y="1224694"/>
                  <a:pt x="1002111" y="1265847"/>
                </a:cubicBezTo>
                <a:cubicBezTo>
                  <a:pt x="843125" y="1307000"/>
                  <a:pt x="653444" y="1259706"/>
                  <a:pt x="527427" y="1265847"/>
                </a:cubicBezTo>
                <a:cubicBezTo>
                  <a:pt x="401410" y="1271988"/>
                  <a:pt x="229825" y="1215383"/>
                  <a:pt x="0" y="1265847"/>
                </a:cubicBezTo>
                <a:cubicBezTo>
                  <a:pt x="-4197" y="1179867"/>
                  <a:pt x="25989" y="992614"/>
                  <a:pt x="0" y="881873"/>
                </a:cubicBezTo>
                <a:cubicBezTo>
                  <a:pt x="-25989" y="771132"/>
                  <a:pt x="40626" y="631908"/>
                  <a:pt x="0" y="447266"/>
                </a:cubicBezTo>
                <a:cubicBezTo>
                  <a:pt x="-40626" y="262624"/>
                  <a:pt x="14693" y="124253"/>
                  <a:pt x="0" y="0"/>
                </a:cubicBezTo>
                <a:close/>
              </a:path>
              <a:path w="2637133" h="1265847" stroke="0" extrusionOk="0">
                <a:moveTo>
                  <a:pt x="0" y="0"/>
                </a:moveTo>
                <a:cubicBezTo>
                  <a:pt x="201046" y="-31001"/>
                  <a:pt x="306455" y="37818"/>
                  <a:pt x="448313" y="0"/>
                </a:cubicBezTo>
                <a:cubicBezTo>
                  <a:pt x="590171" y="-37818"/>
                  <a:pt x="847884" y="50536"/>
                  <a:pt x="1002111" y="0"/>
                </a:cubicBezTo>
                <a:cubicBezTo>
                  <a:pt x="1156338" y="-50536"/>
                  <a:pt x="1349445" y="25631"/>
                  <a:pt x="1450423" y="0"/>
                </a:cubicBezTo>
                <a:cubicBezTo>
                  <a:pt x="1551401" y="-25631"/>
                  <a:pt x="1801487" y="48350"/>
                  <a:pt x="2030592" y="0"/>
                </a:cubicBezTo>
                <a:cubicBezTo>
                  <a:pt x="2259697" y="-48350"/>
                  <a:pt x="2471892" y="59229"/>
                  <a:pt x="2637133" y="0"/>
                </a:cubicBezTo>
                <a:cubicBezTo>
                  <a:pt x="2676425" y="104886"/>
                  <a:pt x="2598703" y="212888"/>
                  <a:pt x="2637133" y="383974"/>
                </a:cubicBezTo>
                <a:cubicBezTo>
                  <a:pt x="2675563" y="555060"/>
                  <a:pt x="2626603" y="663101"/>
                  <a:pt x="2637133" y="780606"/>
                </a:cubicBezTo>
                <a:cubicBezTo>
                  <a:pt x="2647663" y="898111"/>
                  <a:pt x="2617052" y="1090209"/>
                  <a:pt x="2637133" y="1265847"/>
                </a:cubicBezTo>
                <a:cubicBezTo>
                  <a:pt x="2369169" y="1280003"/>
                  <a:pt x="2220467" y="1213735"/>
                  <a:pt x="2083335" y="1265847"/>
                </a:cubicBezTo>
                <a:cubicBezTo>
                  <a:pt x="1946203" y="1317959"/>
                  <a:pt x="1816939" y="1214900"/>
                  <a:pt x="1635022" y="1265847"/>
                </a:cubicBezTo>
                <a:cubicBezTo>
                  <a:pt x="1453105" y="1316794"/>
                  <a:pt x="1340313" y="1262622"/>
                  <a:pt x="1133967" y="1265847"/>
                </a:cubicBezTo>
                <a:cubicBezTo>
                  <a:pt x="927621" y="1269072"/>
                  <a:pt x="805673" y="1238924"/>
                  <a:pt x="632912" y="1265847"/>
                </a:cubicBezTo>
                <a:cubicBezTo>
                  <a:pt x="460151" y="1292770"/>
                  <a:pt x="251836" y="1240159"/>
                  <a:pt x="0" y="1265847"/>
                </a:cubicBezTo>
                <a:cubicBezTo>
                  <a:pt x="-44353" y="1177175"/>
                  <a:pt x="3745" y="1056835"/>
                  <a:pt x="0" y="881873"/>
                </a:cubicBezTo>
                <a:cubicBezTo>
                  <a:pt x="-3745" y="706911"/>
                  <a:pt x="10230" y="652868"/>
                  <a:pt x="0" y="485241"/>
                </a:cubicBezTo>
                <a:cubicBezTo>
                  <a:pt x="-10230" y="317614"/>
                  <a:pt x="43678" y="106992"/>
                  <a:pt x="0" y="0"/>
                </a:cubicBezTo>
                <a:close/>
              </a:path>
            </a:pathLst>
          </a:custGeom>
          <a:solidFill>
            <a:srgbClr val="000000">
              <a:shade val="95000"/>
            </a:srgbClr>
          </a:solidFill>
          <a:ln w="57150" cap="sq">
            <a:solidFill>
              <a:schemeClr val="tx1"/>
            </a:solidFill>
            <a:miter lim="800000"/>
            <a:extLst>
              <a:ext uri="{C807C97D-BFC1-408E-A445-0C87EB9F89A2}">
                <ask:lineSketchStyleProps xmlns:ask="http://schemas.microsoft.com/office/drawing/2018/sketchyshapes" sd="28208424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632103-3336-461D-9CFE-B34861ADB07A}"/>
              </a:ext>
            </a:extLst>
          </p:cNvPr>
          <p:cNvSpPr txBox="1"/>
          <p:nvPr/>
        </p:nvSpPr>
        <p:spPr>
          <a:xfrm>
            <a:off x="8641821" y="5598058"/>
            <a:ext cx="325598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Photo Credit: Hayward Unified School District 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56800" y="6248400"/>
            <a:ext cx="2235200" cy="457200"/>
          </a:xfrm>
        </p:spPr>
        <p:txBody>
          <a:bodyPr/>
          <a:lstStyle/>
          <a:p>
            <a:pPr>
              <a:defRPr/>
            </a:pPr>
            <a:fld id="{D6029DA4-09B0-4A2D-AA4B-CC45A202471A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5654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0167" y="101600"/>
            <a:ext cx="9779000" cy="1143000"/>
          </a:xfrm>
        </p:spPr>
        <p:txBody>
          <a:bodyPr/>
          <a:lstStyle/>
          <a:p>
            <a:r>
              <a:rPr lang="en-US" sz="3800" b="1">
                <a:solidFill>
                  <a:schemeClr val="tx1"/>
                </a:solidFill>
              </a:rPr>
              <a:t>Welcome and Introduction</a:t>
            </a:r>
            <a:endParaRPr lang="en-US" sz="3800">
              <a:solidFill>
                <a:schemeClr val="tx1"/>
              </a:solidFill>
              <a:cs typeface="Arial"/>
            </a:endParaRPr>
          </a:p>
        </p:txBody>
      </p:sp>
      <p:pic>
        <p:nvPicPr>
          <p:cNvPr id="4" name="Content Placeholder 3" descr="children participating in early learning programs, sign saying Everyone Belongs Todos Somos Unidos 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044" y="1252700"/>
            <a:ext cx="7610256" cy="4914706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29DA4-09B0-4A2D-AA4B-CC45A202471A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1573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7EFF3-319E-47FA-9432-E351D18C0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583" y="133350"/>
            <a:ext cx="9144000" cy="1143000"/>
          </a:xfrm>
        </p:spPr>
        <p:txBody>
          <a:bodyPr/>
          <a:lstStyle/>
          <a:p>
            <a:r>
              <a:rPr lang="en-US" sz="3800" b="1"/>
              <a:t>Meeting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7C17F-F70E-49A8-8CD7-79DBF9DCE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7083" y="1152205"/>
            <a:ext cx="9144000" cy="547384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/>
              <a:t>Introduction and Director's Welcome</a:t>
            </a:r>
          </a:p>
          <a:p>
            <a:pPr>
              <a:lnSpc>
                <a:spcPct val="80000"/>
              </a:lnSpc>
            </a:pPr>
            <a:endParaRPr lang="en-US">
              <a:cs typeface="Arial"/>
            </a:endParaRPr>
          </a:p>
          <a:p>
            <a:pPr>
              <a:lnSpc>
                <a:spcPct val="80000"/>
              </a:lnSpc>
            </a:pPr>
            <a:r>
              <a:rPr lang="en-US">
                <a:cs typeface="Arial"/>
              </a:rPr>
              <a:t>Ongoing CDE Guidance Work – What's New and What's Ahead </a:t>
            </a:r>
          </a:p>
          <a:p>
            <a:pPr>
              <a:lnSpc>
                <a:spcPct val="80000"/>
              </a:lnSpc>
            </a:pPr>
            <a:endParaRPr lang="en-US">
              <a:cs typeface="Arial"/>
            </a:endParaRPr>
          </a:p>
          <a:p>
            <a:pPr>
              <a:lnSpc>
                <a:spcPct val="80000"/>
              </a:lnSpc>
            </a:pPr>
            <a:r>
              <a:rPr lang="en-US">
                <a:cs typeface="Arial"/>
              </a:rPr>
              <a:t>Associate Director Program Quality Implementation Update</a:t>
            </a:r>
          </a:p>
          <a:p>
            <a:pPr>
              <a:lnSpc>
                <a:spcPct val="80000"/>
              </a:lnSpc>
            </a:pPr>
            <a:endParaRPr lang="en-US">
              <a:cs typeface="Arial"/>
            </a:endParaRPr>
          </a:p>
          <a:p>
            <a:pPr>
              <a:lnSpc>
                <a:spcPct val="80000"/>
              </a:lnSpc>
            </a:pPr>
            <a:r>
              <a:rPr lang="en-US">
                <a:cs typeface="Arial"/>
              </a:rPr>
              <a:t>Fiscal Updates </a:t>
            </a:r>
          </a:p>
          <a:p>
            <a:pPr marL="0" indent="0">
              <a:lnSpc>
                <a:spcPct val="80000"/>
              </a:lnSpc>
              <a:buNone/>
            </a:pPr>
            <a:endParaRPr lang="en-US">
              <a:cs typeface="Arial"/>
            </a:endParaRPr>
          </a:p>
          <a:p>
            <a:pPr>
              <a:lnSpc>
                <a:spcPct val="80000"/>
              </a:lnSpc>
            </a:pPr>
            <a:r>
              <a:rPr lang="en-US"/>
              <a:t>Questions</a:t>
            </a:r>
            <a:endParaRPr lang="en-US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1420D-C68C-4E24-B053-2D319A176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29DA4-09B0-4A2D-AA4B-CC45A202471A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5466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E6E35-BD4F-44AC-A5A8-3622B3D75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0" y="327473"/>
            <a:ext cx="9144000" cy="1025769"/>
          </a:xfrm>
        </p:spPr>
        <p:txBody>
          <a:bodyPr/>
          <a:lstStyle/>
          <a:p>
            <a:r>
              <a:rPr lang="en-US" sz="3800" b="1">
                <a:cs typeface="Arial"/>
              </a:rPr>
              <a:t>Ongoing CDE Guidance Work</a:t>
            </a:r>
            <a:endParaRPr lang="en-US" sz="38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32C5C-BC1C-4C34-8FB0-1C492E9E7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0" y="1347490"/>
            <a:ext cx="9144000" cy="5352358"/>
          </a:xfrm>
        </p:spPr>
        <p:txBody>
          <a:bodyPr/>
          <a:lstStyle/>
          <a:p>
            <a:pPr>
              <a:spcAft>
                <a:spcPts val="2000"/>
              </a:spcAft>
              <a:buFont typeface="Arial"/>
              <a:buChar char="•"/>
            </a:pPr>
            <a:r>
              <a:rPr lang="en-US">
                <a:cs typeface="Arial"/>
              </a:rPr>
              <a:t>Updates on Key Issues of Concern to the Field:</a:t>
            </a:r>
          </a:p>
          <a:p>
            <a:pPr lvl="1">
              <a:spcAft>
                <a:spcPts val="2000"/>
              </a:spcAft>
              <a:buFont typeface="Courier New"/>
              <a:buChar char="o"/>
            </a:pPr>
            <a:r>
              <a:rPr lang="en-US">
                <a:cs typeface="Arial"/>
              </a:rPr>
              <a:t>Family Fee Waivers</a:t>
            </a:r>
          </a:p>
          <a:p>
            <a:pPr lvl="1">
              <a:spcAft>
                <a:spcPts val="2000"/>
              </a:spcAft>
              <a:buFont typeface="Courier New"/>
              <a:buChar char="o"/>
            </a:pPr>
            <a:r>
              <a:rPr lang="en-US">
                <a:cs typeface="Arial"/>
              </a:rPr>
              <a:t>Reimbursement for Direct Service Contractors</a:t>
            </a:r>
          </a:p>
          <a:p>
            <a:pPr lvl="1">
              <a:spcAft>
                <a:spcPts val="2000"/>
              </a:spcAft>
              <a:buFont typeface="Courier New"/>
              <a:buChar char="o"/>
            </a:pPr>
            <a:r>
              <a:rPr lang="en-US">
                <a:cs typeface="Arial"/>
              </a:rPr>
              <a:t>Distance Learning Requirements for Direct Service Contractors</a:t>
            </a:r>
          </a:p>
          <a:p>
            <a:pPr lvl="1">
              <a:spcAft>
                <a:spcPts val="2000"/>
              </a:spcAft>
              <a:buFont typeface="Courier New"/>
              <a:buChar char="o"/>
            </a:pPr>
            <a:r>
              <a:rPr lang="en-US">
                <a:cs typeface="Arial"/>
              </a:rPr>
              <a:t>COVID-19 Guidance to California Resource and Referral Programs and Local Planning Councils</a:t>
            </a:r>
          </a:p>
          <a:p>
            <a:pPr lvl="1">
              <a:spcAft>
                <a:spcPts val="2000"/>
              </a:spcAft>
              <a:buFont typeface="Courier New"/>
              <a:buChar char="o"/>
            </a:pPr>
            <a:r>
              <a:rPr lang="en-US">
                <a:ea typeface="+mn-lt"/>
                <a:cs typeface="+mn-lt"/>
              </a:rPr>
              <a:t>Guidance on Procurement</a:t>
            </a:r>
            <a:endParaRPr lang="en-US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3CC61-FA7F-4FAF-8180-94A9C2FBD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29DA4-09B0-4A2D-AA4B-CC45A202471A}" type="slidenum">
              <a:rPr lang="en-US" altLang="en-US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2815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0F90-57DA-479A-9977-5336BAD20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0604" y="389656"/>
            <a:ext cx="9489056" cy="1114246"/>
          </a:xfrm>
        </p:spPr>
        <p:txBody>
          <a:bodyPr/>
          <a:lstStyle/>
          <a:p>
            <a:r>
              <a:rPr lang="en-US" sz="3800" b="1">
                <a:ea typeface="+mj-lt"/>
                <a:cs typeface="+mj-lt"/>
              </a:rPr>
              <a:t>Associate Director </a:t>
            </a:r>
            <a:br>
              <a:rPr lang="en-US" sz="3800" b="1">
                <a:ea typeface="+mj-lt"/>
                <a:cs typeface="+mj-lt"/>
              </a:rPr>
            </a:br>
            <a:r>
              <a:rPr lang="en-US" sz="3800" b="1">
                <a:ea typeface="+mj-lt"/>
                <a:cs typeface="+mj-lt"/>
              </a:rPr>
              <a:t>Program Quality Implementation Update</a:t>
            </a:r>
            <a:endParaRPr lang="en-US" b="1"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D6394-ADB1-4AB5-B1B2-6FB913A13EC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spcAft>
                <a:spcPts val="2000"/>
              </a:spcAft>
              <a:buFont typeface="Arial"/>
              <a:buChar char="•"/>
            </a:pPr>
            <a:r>
              <a:rPr lang="en-US">
                <a:cs typeface="Arial"/>
              </a:rPr>
              <a:t>Monitoring</a:t>
            </a:r>
            <a:endParaRPr lang="en-US"/>
          </a:p>
          <a:p>
            <a:pPr marL="1028700" lvl="1" indent="-457200">
              <a:spcAft>
                <a:spcPts val="2000"/>
              </a:spcAft>
              <a:buFont typeface="Courier New"/>
              <a:buChar char="o"/>
            </a:pPr>
            <a:r>
              <a:rPr lang="en-US">
                <a:cs typeface="Arial"/>
              </a:rPr>
              <a:t>State monitoring</a:t>
            </a:r>
          </a:p>
          <a:p>
            <a:pPr marL="1028700" lvl="1" indent="-457200">
              <a:spcAft>
                <a:spcPts val="2000"/>
              </a:spcAft>
              <a:buFont typeface="Courier New"/>
              <a:buChar char="o"/>
            </a:pPr>
            <a:r>
              <a:rPr lang="en-US">
                <a:cs typeface="Arial"/>
              </a:rPr>
              <a:t>Federal monitoring</a:t>
            </a:r>
          </a:p>
          <a:p>
            <a:pPr marL="457200" indent="-457200">
              <a:spcAft>
                <a:spcPts val="2000"/>
              </a:spcAft>
              <a:buFont typeface="Arial"/>
              <a:buChar char="•"/>
            </a:pPr>
            <a:r>
              <a:rPr lang="en-US">
                <a:cs typeface="Arial"/>
              </a:rPr>
              <a:t>Training</a:t>
            </a:r>
          </a:p>
          <a:p>
            <a:pPr marL="457200" indent="-457200">
              <a:spcAft>
                <a:spcPts val="2000"/>
              </a:spcAft>
              <a:buFont typeface="Arial"/>
              <a:buChar char="•"/>
            </a:pPr>
            <a:r>
              <a:rPr lang="en-US">
                <a:cs typeface="Arial"/>
              </a:rPr>
              <a:t>Program Quality Elements</a:t>
            </a:r>
          </a:p>
        </p:txBody>
      </p:sp>
      <p:pic>
        <p:nvPicPr>
          <p:cNvPr id="7" name="Picture 6" descr="child on tricycle">
            <a:extLst>
              <a:ext uri="{FF2B5EF4-FFF2-40B4-BE49-F238E27FC236}">
                <a16:creationId xmlns:a16="http://schemas.microsoft.com/office/drawing/2014/main" id="{99C111BC-8384-4326-9ABD-EC1ECE698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/>
          <a:srcRect l="11040" t="15881" r="13381" b="-1897"/>
          <a:stretch/>
        </p:blipFill>
        <p:spPr bwMode="auto">
          <a:xfrm>
            <a:off x="7594875" y="2168743"/>
            <a:ext cx="3815597" cy="2524398"/>
          </a:xfrm>
          <a:custGeom>
            <a:avLst/>
            <a:gdLst>
              <a:gd name="connsiteX0" fmla="*/ 0 w 3815597"/>
              <a:gd name="connsiteY0" fmla="*/ 0 h 2524398"/>
              <a:gd name="connsiteX1" fmla="*/ 468773 w 3815597"/>
              <a:gd name="connsiteY1" fmla="*/ 0 h 2524398"/>
              <a:gd name="connsiteX2" fmla="*/ 1013859 w 3815597"/>
              <a:gd name="connsiteY2" fmla="*/ 0 h 2524398"/>
              <a:gd name="connsiteX3" fmla="*/ 1635256 w 3815597"/>
              <a:gd name="connsiteY3" fmla="*/ 0 h 2524398"/>
              <a:gd name="connsiteX4" fmla="*/ 2142185 w 3815597"/>
              <a:gd name="connsiteY4" fmla="*/ 0 h 2524398"/>
              <a:gd name="connsiteX5" fmla="*/ 2649114 w 3815597"/>
              <a:gd name="connsiteY5" fmla="*/ 0 h 2524398"/>
              <a:gd name="connsiteX6" fmla="*/ 3117888 w 3815597"/>
              <a:gd name="connsiteY6" fmla="*/ 0 h 2524398"/>
              <a:gd name="connsiteX7" fmla="*/ 3815597 w 3815597"/>
              <a:gd name="connsiteY7" fmla="*/ 0 h 2524398"/>
              <a:gd name="connsiteX8" fmla="*/ 3815597 w 3815597"/>
              <a:gd name="connsiteY8" fmla="*/ 454392 h 2524398"/>
              <a:gd name="connsiteX9" fmla="*/ 3815597 w 3815597"/>
              <a:gd name="connsiteY9" fmla="*/ 908783 h 2524398"/>
              <a:gd name="connsiteX10" fmla="*/ 3815597 w 3815597"/>
              <a:gd name="connsiteY10" fmla="*/ 1337931 h 2524398"/>
              <a:gd name="connsiteX11" fmla="*/ 3815597 w 3815597"/>
              <a:gd name="connsiteY11" fmla="*/ 1767079 h 2524398"/>
              <a:gd name="connsiteX12" fmla="*/ 3815597 w 3815597"/>
              <a:gd name="connsiteY12" fmla="*/ 2524398 h 2524398"/>
              <a:gd name="connsiteX13" fmla="*/ 3346824 w 3815597"/>
              <a:gd name="connsiteY13" fmla="*/ 2524398 h 2524398"/>
              <a:gd name="connsiteX14" fmla="*/ 2839894 w 3815597"/>
              <a:gd name="connsiteY14" fmla="*/ 2524398 h 2524398"/>
              <a:gd name="connsiteX15" fmla="*/ 2409277 w 3815597"/>
              <a:gd name="connsiteY15" fmla="*/ 2524398 h 2524398"/>
              <a:gd name="connsiteX16" fmla="*/ 1940504 w 3815597"/>
              <a:gd name="connsiteY16" fmla="*/ 2524398 h 2524398"/>
              <a:gd name="connsiteX17" fmla="*/ 1433574 w 3815597"/>
              <a:gd name="connsiteY17" fmla="*/ 2524398 h 2524398"/>
              <a:gd name="connsiteX18" fmla="*/ 812177 w 3815597"/>
              <a:gd name="connsiteY18" fmla="*/ 2524398 h 2524398"/>
              <a:gd name="connsiteX19" fmla="*/ 0 w 3815597"/>
              <a:gd name="connsiteY19" fmla="*/ 2524398 h 2524398"/>
              <a:gd name="connsiteX20" fmla="*/ 0 w 3815597"/>
              <a:gd name="connsiteY20" fmla="*/ 2019518 h 2524398"/>
              <a:gd name="connsiteX21" fmla="*/ 0 w 3815597"/>
              <a:gd name="connsiteY21" fmla="*/ 1489395 h 2524398"/>
              <a:gd name="connsiteX22" fmla="*/ 0 w 3815597"/>
              <a:gd name="connsiteY22" fmla="*/ 1035003 h 2524398"/>
              <a:gd name="connsiteX23" fmla="*/ 0 w 3815597"/>
              <a:gd name="connsiteY23" fmla="*/ 555368 h 2524398"/>
              <a:gd name="connsiteX24" fmla="*/ 0 w 3815597"/>
              <a:gd name="connsiteY24" fmla="*/ 0 h 2524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815597" h="2524398" fill="none" extrusionOk="0">
                <a:moveTo>
                  <a:pt x="0" y="0"/>
                </a:moveTo>
                <a:cubicBezTo>
                  <a:pt x="207489" y="-45247"/>
                  <a:pt x="293198" y="50160"/>
                  <a:pt x="468773" y="0"/>
                </a:cubicBezTo>
                <a:cubicBezTo>
                  <a:pt x="644348" y="-50160"/>
                  <a:pt x="834603" y="45522"/>
                  <a:pt x="1013859" y="0"/>
                </a:cubicBezTo>
                <a:cubicBezTo>
                  <a:pt x="1193115" y="-45522"/>
                  <a:pt x="1325971" y="42673"/>
                  <a:pt x="1635256" y="0"/>
                </a:cubicBezTo>
                <a:cubicBezTo>
                  <a:pt x="1944541" y="-42673"/>
                  <a:pt x="2007897" y="8713"/>
                  <a:pt x="2142185" y="0"/>
                </a:cubicBezTo>
                <a:cubicBezTo>
                  <a:pt x="2276473" y="-8713"/>
                  <a:pt x="2536970" y="11469"/>
                  <a:pt x="2649114" y="0"/>
                </a:cubicBezTo>
                <a:cubicBezTo>
                  <a:pt x="2761258" y="-11469"/>
                  <a:pt x="2999023" y="20738"/>
                  <a:pt x="3117888" y="0"/>
                </a:cubicBezTo>
                <a:cubicBezTo>
                  <a:pt x="3236753" y="-20738"/>
                  <a:pt x="3585241" y="42035"/>
                  <a:pt x="3815597" y="0"/>
                </a:cubicBezTo>
                <a:cubicBezTo>
                  <a:pt x="3857637" y="199424"/>
                  <a:pt x="3767414" y="268152"/>
                  <a:pt x="3815597" y="454392"/>
                </a:cubicBezTo>
                <a:cubicBezTo>
                  <a:pt x="3863780" y="640632"/>
                  <a:pt x="3801846" y="694247"/>
                  <a:pt x="3815597" y="908783"/>
                </a:cubicBezTo>
                <a:cubicBezTo>
                  <a:pt x="3829348" y="1123319"/>
                  <a:pt x="3793203" y="1165809"/>
                  <a:pt x="3815597" y="1337931"/>
                </a:cubicBezTo>
                <a:cubicBezTo>
                  <a:pt x="3837991" y="1510053"/>
                  <a:pt x="3784723" y="1614417"/>
                  <a:pt x="3815597" y="1767079"/>
                </a:cubicBezTo>
                <a:cubicBezTo>
                  <a:pt x="3846471" y="1919741"/>
                  <a:pt x="3758542" y="2259334"/>
                  <a:pt x="3815597" y="2524398"/>
                </a:cubicBezTo>
                <a:cubicBezTo>
                  <a:pt x="3692439" y="2568648"/>
                  <a:pt x="3465986" y="2507830"/>
                  <a:pt x="3346824" y="2524398"/>
                </a:cubicBezTo>
                <a:cubicBezTo>
                  <a:pt x="3227662" y="2540966"/>
                  <a:pt x="3055722" y="2488567"/>
                  <a:pt x="2839894" y="2524398"/>
                </a:cubicBezTo>
                <a:cubicBezTo>
                  <a:pt x="2624066" y="2560229"/>
                  <a:pt x="2619782" y="2495442"/>
                  <a:pt x="2409277" y="2524398"/>
                </a:cubicBezTo>
                <a:cubicBezTo>
                  <a:pt x="2198772" y="2553354"/>
                  <a:pt x="2104517" y="2507836"/>
                  <a:pt x="1940504" y="2524398"/>
                </a:cubicBezTo>
                <a:cubicBezTo>
                  <a:pt x="1776491" y="2540960"/>
                  <a:pt x="1642524" y="2498009"/>
                  <a:pt x="1433574" y="2524398"/>
                </a:cubicBezTo>
                <a:cubicBezTo>
                  <a:pt x="1224624" y="2550787"/>
                  <a:pt x="949020" y="2504012"/>
                  <a:pt x="812177" y="2524398"/>
                </a:cubicBezTo>
                <a:cubicBezTo>
                  <a:pt x="675334" y="2544784"/>
                  <a:pt x="397208" y="2504976"/>
                  <a:pt x="0" y="2524398"/>
                </a:cubicBezTo>
                <a:cubicBezTo>
                  <a:pt x="-45840" y="2353945"/>
                  <a:pt x="38481" y="2143236"/>
                  <a:pt x="0" y="2019518"/>
                </a:cubicBezTo>
                <a:cubicBezTo>
                  <a:pt x="-38481" y="1895800"/>
                  <a:pt x="22871" y="1631451"/>
                  <a:pt x="0" y="1489395"/>
                </a:cubicBezTo>
                <a:cubicBezTo>
                  <a:pt x="-22871" y="1347339"/>
                  <a:pt x="15256" y="1221339"/>
                  <a:pt x="0" y="1035003"/>
                </a:cubicBezTo>
                <a:cubicBezTo>
                  <a:pt x="-15256" y="848667"/>
                  <a:pt x="4677" y="792198"/>
                  <a:pt x="0" y="555368"/>
                </a:cubicBezTo>
                <a:cubicBezTo>
                  <a:pt x="-4677" y="318539"/>
                  <a:pt x="32638" y="213882"/>
                  <a:pt x="0" y="0"/>
                </a:cubicBezTo>
                <a:close/>
              </a:path>
              <a:path w="3815597" h="2524398" stroke="0" extrusionOk="0">
                <a:moveTo>
                  <a:pt x="0" y="0"/>
                </a:moveTo>
                <a:cubicBezTo>
                  <a:pt x="298051" y="-70829"/>
                  <a:pt x="377504" y="38022"/>
                  <a:pt x="621397" y="0"/>
                </a:cubicBezTo>
                <a:cubicBezTo>
                  <a:pt x="865290" y="-38022"/>
                  <a:pt x="961622" y="35659"/>
                  <a:pt x="1090171" y="0"/>
                </a:cubicBezTo>
                <a:cubicBezTo>
                  <a:pt x="1218720" y="-35659"/>
                  <a:pt x="1565958" y="5326"/>
                  <a:pt x="1711568" y="0"/>
                </a:cubicBezTo>
                <a:cubicBezTo>
                  <a:pt x="1857178" y="-5326"/>
                  <a:pt x="1998509" y="6131"/>
                  <a:pt x="2180341" y="0"/>
                </a:cubicBezTo>
                <a:cubicBezTo>
                  <a:pt x="2362173" y="-6131"/>
                  <a:pt x="2467072" y="22870"/>
                  <a:pt x="2649114" y="0"/>
                </a:cubicBezTo>
                <a:cubicBezTo>
                  <a:pt x="2831156" y="-22870"/>
                  <a:pt x="3011090" y="59664"/>
                  <a:pt x="3232356" y="0"/>
                </a:cubicBezTo>
                <a:cubicBezTo>
                  <a:pt x="3453622" y="-59664"/>
                  <a:pt x="3549801" y="54556"/>
                  <a:pt x="3815597" y="0"/>
                </a:cubicBezTo>
                <a:cubicBezTo>
                  <a:pt x="3878568" y="245314"/>
                  <a:pt x="3758551" y="347445"/>
                  <a:pt x="3815597" y="530124"/>
                </a:cubicBezTo>
                <a:cubicBezTo>
                  <a:pt x="3872643" y="712803"/>
                  <a:pt x="3780014" y="800978"/>
                  <a:pt x="3815597" y="1060247"/>
                </a:cubicBezTo>
                <a:cubicBezTo>
                  <a:pt x="3851180" y="1319516"/>
                  <a:pt x="3778311" y="1349537"/>
                  <a:pt x="3815597" y="1539883"/>
                </a:cubicBezTo>
                <a:cubicBezTo>
                  <a:pt x="3852883" y="1730229"/>
                  <a:pt x="3787662" y="1943325"/>
                  <a:pt x="3815597" y="2070006"/>
                </a:cubicBezTo>
                <a:cubicBezTo>
                  <a:pt x="3843532" y="2196687"/>
                  <a:pt x="3808243" y="2333749"/>
                  <a:pt x="3815597" y="2524398"/>
                </a:cubicBezTo>
                <a:cubicBezTo>
                  <a:pt x="3670164" y="2538625"/>
                  <a:pt x="3448367" y="2490882"/>
                  <a:pt x="3308668" y="2524398"/>
                </a:cubicBezTo>
                <a:cubicBezTo>
                  <a:pt x="3168969" y="2557914"/>
                  <a:pt x="3057289" y="2481963"/>
                  <a:pt x="2878050" y="2524398"/>
                </a:cubicBezTo>
                <a:cubicBezTo>
                  <a:pt x="2698811" y="2566833"/>
                  <a:pt x="2569642" y="2481884"/>
                  <a:pt x="2447433" y="2524398"/>
                </a:cubicBezTo>
                <a:cubicBezTo>
                  <a:pt x="2325224" y="2566912"/>
                  <a:pt x="2051459" y="2497489"/>
                  <a:pt x="1864192" y="2524398"/>
                </a:cubicBezTo>
                <a:cubicBezTo>
                  <a:pt x="1676925" y="2551307"/>
                  <a:pt x="1424373" y="2498051"/>
                  <a:pt x="1242794" y="2524398"/>
                </a:cubicBezTo>
                <a:cubicBezTo>
                  <a:pt x="1061215" y="2550745"/>
                  <a:pt x="804348" y="2493881"/>
                  <a:pt x="621397" y="2524398"/>
                </a:cubicBezTo>
                <a:cubicBezTo>
                  <a:pt x="438446" y="2554915"/>
                  <a:pt x="198666" y="2512683"/>
                  <a:pt x="0" y="2524398"/>
                </a:cubicBezTo>
                <a:cubicBezTo>
                  <a:pt x="-61742" y="2404320"/>
                  <a:pt x="58554" y="2228905"/>
                  <a:pt x="0" y="1969030"/>
                </a:cubicBezTo>
                <a:cubicBezTo>
                  <a:pt x="-58554" y="1709155"/>
                  <a:pt x="20607" y="1689036"/>
                  <a:pt x="0" y="1438907"/>
                </a:cubicBezTo>
                <a:cubicBezTo>
                  <a:pt x="-20607" y="1188778"/>
                  <a:pt x="42523" y="1162056"/>
                  <a:pt x="0" y="934027"/>
                </a:cubicBezTo>
                <a:cubicBezTo>
                  <a:pt x="-42523" y="705998"/>
                  <a:pt x="28062" y="278977"/>
                  <a:pt x="0" y="0"/>
                </a:cubicBezTo>
                <a:close/>
              </a:path>
            </a:pathLst>
          </a:custGeom>
          <a:solidFill>
            <a:srgbClr val="000000">
              <a:shade val="95000"/>
            </a:srgbClr>
          </a:solidFill>
          <a:ln w="57150" cap="sq">
            <a:solidFill>
              <a:srgbClr val="000000"/>
            </a:solidFill>
            <a:miter lim="800000"/>
            <a:extLst>
              <a:ext uri="{C807C97D-BFC1-408E-A445-0C87EB9F89A2}">
                <ask:lineSketchStyleProps xmlns:ask="http://schemas.microsoft.com/office/drawing/2018/sketchyshapes" sd="36785713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9CED456-88DD-44F4-A114-9185AEC2C73A}"/>
              </a:ext>
            </a:extLst>
          </p:cNvPr>
          <p:cNvSpPr>
            <a:spLocks noGrp="1"/>
          </p:cNvSpPr>
          <p:nvPr/>
        </p:nvSpPr>
        <p:spPr bwMode="auto">
          <a:xfrm>
            <a:off x="7522491" y="4902467"/>
            <a:ext cx="4170124" cy="57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cs typeface="Arial"/>
              </a:rPr>
              <a:t>Photo Credit: Orange County Office of Education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09ACD-8A55-4622-9870-DCFB7EF7F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0488-8288-431D-9FBC-061E1C8939AC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988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0" y="178279"/>
            <a:ext cx="9144000" cy="1143000"/>
          </a:xfrm>
        </p:spPr>
        <p:txBody>
          <a:bodyPr/>
          <a:lstStyle/>
          <a:p>
            <a:r>
              <a:rPr lang="en-US" sz="3800" b="1">
                <a:cs typeface="Arial"/>
              </a:rPr>
              <a:t>Fiscal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9392" y="1637758"/>
            <a:ext cx="8846127" cy="502357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Reporting Family Fees for July and August 2020</a:t>
            </a:r>
            <a:endParaRPr lang="en-US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endParaRPr lang="en-US" sz="280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Fiscal Year (FY) 2020–21 Reporting Attendance for Center-based contractors </a:t>
            </a:r>
            <a:endParaRPr lang="en-US" sz="2800">
              <a:cs typeface="Arial"/>
            </a:endParaRPr>
          </a:p>
          <a:p>
            <a:pPr>
              <a:buFont typeface="Arial"/>
              <a:buChar char="•"/>
            </a:pPr>
            <a:endParaRPr lang="en-US" sz="2800">
              <a:cs typeface="Arial"/>
            </a:endParaRPr>
          </a:p>
          <a:p>
            <a:pPr>
              <a:buFont typeface="Arial"/>
              <a:buChar char="•"/>
            </a:pPr>
            <a:r>
              <a:rPr lang="en-US" sz="2800">
                <a:cs typeface="Arial"/>
              </a:rPr>
              <a:t>California Alternative Payment Program (CAPP) cash flow in FY 2020–21  </a:t>
            </a:r>
          </a:p>
          <a:p>
            <a:pPr marL="457200" indent="-457200">
              <a:buFont typeface="Arial"/>
              <a:buChar char="•"/>
            </a:pPr>
            <a:endParaRPr lang="en-US" sz="280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29DA4-09B0-4A2D-AA4B-CC45A202471A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4877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E1C5D-04A8-41E2-87B9-514473F6A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0" y="166577"/>
            <a:ext cx="9144000" cy="1586023"/>
          </a:xfrm>
        </p:spPr>
        <p:txBody>
          <a:bodyPr/>
          <a:lstStyle/>
          <a:p>
            <a:r>
              <a:rPr lang="en-US" sz="3800" b="1">
                <a:cs typeface="Arial"/>
              </a:rPr>
              <a:t>Questions</a:t>
            </a:r>
          </a:p>
        </p:txBody>
      </p:sp>
      <p:pic>
        <p:nvPicPr>
          <p:cNvPr id="6" name="Picture 6" descr="2 children at desks">
            <a:extLst>
              <a:ext uri="{FF2B5EF4-FFF2-40B4-BE49-F238E27FC236}">
                <a16:creationId xmlns:a16="http://schemas.microsoft.com/office/drawing/2014/main" id="{DBC268A8-9267-4305-A42A-FDC229397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0359" t="27490" r="-299"/>
          <a:stretch/>
        </p:blipFill>
        <p:spPr>
          <a:xfrm>
            <a:off x="4682542" y="1778595"/>
            <a:ext cx="4851441" cy="3305842"/>
          </a:xfrm>
          <a:custGeom>
            <a:avLst/>
            <a:gdLst>
              <a:gd name="connsiteX0" fmla="*/ 0 w 4851441"/>
              <a:gd name="connsiteY0" fmla="*/ 0 h 3305842"/>
              <a:gd name="connsiteX1" fmla="*/ 539049 w 4851441"/>
              <a:gd name="connsiteY1" fmla="*/ 0 h 3305842"/>
              <a:gd name="connsiteX2" fmla="*/ 932555 w 4851441"/>
              <a:gd name="connsiteY2" fmla="*/ 0 h 3305842"/>
              <a:gd name="connsiteX3" fmla="*/ 1326061 w 4851441"/>
              <a:gd name="connsiteY3" fmla="*/ 0 h 3305842"/>
              <a:gd name="connsiteX4" fmla="*/ 1962138 w 4851441"/>
              <a:gd name="connsiteY4" fmla="*/ 0 h 3305842"/>
              <a:gd name="connsiteX5" fmla="*/ 2404159 w 4851441"/>
              <a:gd name="connsiteY5" fmla="*/ 0 h 3305842"/>
              <a:gd name="connsiteX6" fmla="*/ 2797664 w 4851441"/>
              <a:gd name="connsiteY6" fmla="*/ 0 h 3305842"/>
              <a:gd name="connsiteX7" fmla="*/ 3239684 w 4851441"/>
              <a:gd name="connsiteY7" fmla="*/ 0 h 3305842"/>
              <a:gd name="connsiteX8" fmla="*/ 3730219 w 4851441"/>
              <a:gd name="connsiteY8" fmla="*/ 0 h 3305842"/>
              <a:gd name="connsiteX9" fmla="*/ 4317782 w 4851441"/>
              <a:gd name="connsiteY9" fmla="*/ 0 h 3305842"/>
              <a:gd name="connsiteX10" fmla="*/ 4851441 w 4851441"/>
              <a:gd name="connsiteY10" fmla="*/ 0 h 3305842"/>
              <a:gd name="connsiteX11" fmla="*/ 4851441 w 4851441"/>
              <a:gd name="connsiteY11" fmla="*/ 517915 h 3305842"/>
              <a:gd name="connsiteX12" fmla="*/ 4851441 w 4851441"/>
              <a:gd name="connsiteY12" fmla="*/ 969714 h 3305842"/>
              <a:gd name="connsiteX13" fmla="*/ 4851441 w 4851441"/>
              <a:gd name="connsiteY13" fmla="*/ 1421512 h 3305842"/>
              <a:gd name="connsiteX14" fmla="*/ 4851441 w 4851441"/>
              <a:gd name="connsiteY14" fmla="*/ 1972486 h 3305842"/>
              <a:gd name="connsiteX15" fmla="*/ 4851441 w 4851441"/>
              <a:gd name="connsiteY15" fmla="*/ 2589576 h 3305842"/>
              <a:gd name="connsiteX16" fmla="*/ 4851441 w 4851441"/>
              <a:gd name="connsiteY16" fmla="*/ 3305842 h 3305842"/>
              <a:gd name="connsiteX17" fmla="*/ 4215363 w 4851441"/>
              <a:gd name="connsiteY17" fmla="*/ 3305842 h 3305842"/>
              <a:gd name="connsiteX18" fmla="*/ 3627800 w 4851441"/>
              <a:gd name="connsiteY18" fmla="*/ 3305842 h 3305842"/>
              <a:gd name="connsiteX19" fmla="*/ 3040236 w 4851441"/>
              <a:gd name="connsiteY19" fmla="*/ 3305842 h 3305842"/>
              <a:gd name="connsiteX20" fmla="*/ 2501187 w 4851441"/>
              <a:gd name="connsiteY20" fmla="*/ 3305842 h 3305842"/>
              <a:gd name="connsiteX21" fmla="*/ 2059167 w 4851441"/>
              <a:gd name="connsiteY21" fmla="*/ 3305842 h 3305842"/>
              <a:gd name="connsiteX22" fmla="*/ 1471604 w 4851441"/>
              <a:gd name="connsiteY22" fmla="*/ 3305842 h 3305842"/>
              <a:gd name="connsiteX23" fmla="*/ 981069 w 4851441"/>
              <a:gd name="connsiteY23" fmla="*/ 3305842 h 3305842"/>
              <a:gd name="connsiteX24" fmla="*/ 0 w 4851441"/>
              <a:gd name="connsiteY24" fmla="*/ 3305842 h 3305842"/>
              <a:gd name="connsiteX25" fmla="*/ 0 w 4851441"/>
              <a:gd name="connsiteY25" fmla="*/ 2721810 h 3305842"/>
              <a:gd name="connsiteX26" fmla="*/ 0 w 4851441"/>
              <a:gd name="connsiteY26" fmla="*/ 2170836 h 3305842"/>
              <a:gd name="connsiteX27" fmla="*/ 0 w 4851441"/>
              <a:gd name="connsiteY27" fmla="*/ 1719038 h 3305842"/>
              <a:gd name="connsiteX28" fmla="*/ 0 w 4851441"/>
              <a:gd name="connsiteY28" fmla="*/ 1168064 h 3305842"/>
              <a:gd name="connsiteX29" fmla="*/ 0 w 4851441"/>
              <a:gd name="connsiteY29" fmla="*/ 550974 h 3305842"/>
              <a:gd name="connsiteX30" fmla="*/ 0 w 4851441"/>
              <a:gd name="connsiteY30" fmla="*/ 0 h 330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851441" h="3305842" fill="none" extrusionOk="0">
                <a:moveTo>
                  <a:pt x="0" y="0"/>
                </a:moveTo>
                <a:cubicBezTo>
                  <a:pt x="185651" y="-5364"/>
                  <a:pt x="300746" y="1041"/>
                  <a:pt x="539049" y="0"/>
                </a:cubicBezTo>
                <a:cubicBezTo>
                  <a:pt x="777352" y="-1041"/>
                  <a:pt x="758137" y="37462"/>
                  <a:pt x="932555" y="0"/>
                </a:cubicBezTo>
                <a:cubicBezTo>
                  <a:pt x="1106973" y="-37462"/>
                  <a:pt x="1134183" y="33718"/>
                  <a:pt x="1326061" y="0"/>
                </a:cubicBezTo>
                <a:cubicBezTo>
                  <a:pt x="1517939" y="-33718"/>
                  <a:pt x="1744319" y="12557"/>
                  <a:pt x="1962138" y="0"/>
                </a:cubicBezTo>
                <a:cubicBezTo>
                  <a:pt x="2179957" y="-12557"/>
                  <a:pt x="2286517" y="22164"/>
                  <a:pt x="2404159" y="0"/>
                </a:cubicBezTo>
                <a:cubicBezTo>
                  <a:pt x="2521801" y="-22164"/>
                  <a:pt x="2626129" y="10881"/>
                  <a:pt x="2797664" y="0"/>
                </a:cubicBezTo>
                <a:cubicBezTo>
                  <a:pt x="2969199" y="-10881"/>
                  <a:pt x="3046690" y="7087"/>
                  <a:pt x="3239684" y="0"/>
                </a:cubicBezTo>
                <a:cubicBezTo>
                  <a:pt x="3432678" y="-7087"/>
                  <a:pt x="3497476" y="47636"/>
                  <a:pt x="3730219" y="0"/>
                </a:cubicBezTo>
                <a:cubicBezTo>
                  <a:pt x="3962963" y="-47636"/>
                  <a:pt x="4054754" y="338"/>
                  <a:pt x="4317782" y="0"/>
                </a:cubicBezTo>
                <a:cubicBezTo>
                  <a:pt x="4580810" y="-338"/>
                  <a:pt x="4696978" y="42406"/>
                  <a:pt x="4851441" y="0"/>
                </a:cubicBezTo>
                <a:cubicBezTo>
                  <a:pt x="4858370" y="194882"/>
                  <a:pt x="4838786" y="289785"/>
                  <a:pt x="4851441" y="517915"/>
                </a:cubicBezTo>
                <a:cubicBezTo>
                  <a:pt x="4864096" y="746046"/>
                  <a:pt x="4831841" y="862395"/>
                  <a:pt x="4851441" y="969714"/>
                </a:cubicBezTo>
                <a:cubicBezTo>
                  <a:pt x="4871041" y="1077033"/>
                  <a:pt x="4811068" y="1311308"/>
                  <a:pt x="4851441" y="1421512"/>
                </a:cubicBezTo>
                <a:cubicBezTo>
                  <a:pt x="4891814" y="1531716"/>
                  <a:pt x="4802478" y="1721808"/>
                  <a:pt x="4851441" y="1972486"/>
                </a:cubicBezTo>
                <a:cubicBezTo>
                  <a:pt x="4900404" y="2223164"/>
                  <a:pt x="4798278" y="2324491"/>
                  <a:pt x="4851441" y="2589576"/>
                </a:cubicBezTo>
                <a:cubicBezTo>
                  <a:pt x="4904604" y="2854661"/>
                  <a:pt x="4769197" y="3002030"/>
                  <a:pt x="4851441" y="3305842"/>
                </a:cubicBezTo>
                <a:cubicBezTo>
                  <a:pt x="4673682" y="3334934"/>
                  <a:pt x="4427438" y="3266590"/>
                  <a:pt x="4215363" y="3305842"/>
                </a:cubicBezTo>
                <a:cubicBezTo>
                  <a:pt x="4003288" y="3345094"/>
                  <a:pt x="3876954" y="3266185"/>
                  <a:pt x="3627800" y="3305842"/>
                </a:cubicBezTo>
                <a:cubicBezTo>
                  <a:pt x="3378646" y="3345499"/>
                  <a:pt x="3219811" y="3283363"/>
                  <a:pt x="3040236" y="3305842"/>
                </a:cubicBezTo>
                <a:cubicBezTo>
                  <a:pt x="2860661" y="3328321"/>
                  <a:pt x="2723932" y="3297133"/>
                  <a:pt x="2501187" y="3305842"/>
                </a:cubicBezTo>
                <a:cubicBezTo>
                  <a:pt x="2278442" y="3314551"/>
                  <a:pt x="2258813" y="3286256"/>
                  <a:pt x="2059167" y="3305842"/>
                </a:cubicBezTo>
                <a:cubicBezTo>
                  <a:pt x="1859521" y="3325428"/>
                  <a:pt x="1680150" y="3255596"/>
                  <a:pt x="1471604" y="3305842"/>
                </a:cubicBezTo>
                <a:cubicBezTo>
                  <a:pt x="1263058" y="3356088"/>
                  <a:pt x="1152836" y="3281080"/>
                  <a:pt x="981069" y="3305842"/>
                </a:cubicBezTo>
                <a:cubicBezTo>
                  <a:pt x="809302" y="3330604"/>
                  <a:pt x="231837" y="3266591"/>
                  <a:pt x="0" y="3305842"/>
                </a:cubicBezTo>
                <a:cubicBezTo>
                  <a:pt x="-12406" y="3182715"/>
                  <a:pt x="19565" y="2993595"/>
                  <a:pt x="0" y="2721810"/>
                </a:cubicBezTo>
                <a:cubicBezTo>
                  <a:pt x="-19565" y="2450025"/>
                  <a:pt x="21513" y="2372277"/>
                  <a:pt x="0" y="2170836"/>
                </a:cubicBezTo>
                <a:cubicBezTo>
                  <a:pt x="-21513" y="1969395"/>
                  <a:pt x="33630" y="1906147"/>
                  <a:pt x="0" y="1719038"/>
                </a:cubicBezTo>
                <a:cubicBezTo>
                  <a:pt x="-33630" y="1531929"/>
                  <a:pt x="11703" y="1425540"/>
                  <a:pt x="0" y="1168064"/>
                </a:cubicBezTo>
                <a:cubicBezTo>
                  <a:pt x="-11703" y="910588"/>
                  <a:pt x="36925" y="823817"/>
                  <a:pt x="0" y="550974"/>
                </a:cubicBezTo>
                <a:cubicBezTo>
                  <a:pt x="-36925" y="278131"/>
                  <a:pt x="16359" y="172641"/>
                  <a:pt x="0" y="0"/>
                </a:cubicBezTo>
                <a:close/>
              </a:path>
              <a:path w="4851441" h="3305842" stroke="0" extrusionOk="0">
                <a:moveTo>
                  <a:pt x="0" y="0"/>
                </a:moveTo>
                <a:cubicBezTo>
                  <a:pt x="226861" y="-51173"/>
                  <a:pt x="325558" y="996"/>
                  <a:pt x="490535" y="0"/>
                </a:cubicBezTo>
                <a:cubicBezTo>
                  <a:pt x="655513" y="-996"/>
                  <a:pt x="817349" y="40516"/>
                  <a:pt x="932555" y="0"/>
                </a:cubicBezTo>
                <a:cubicBezTo>
                  <a:pt x="1047761" y="-40516"/>
                  <a:pt x="1260874" y="50028"/>
                  <a:pt x="1374575" y="0"/>
                </a:cubicBezTo>
                <a:cubicBezTo>
                  <a:pt x="1488276" y="-50028"/>
                  <a:pt x="1596458" y="31190"/>
                  <a:pt x="1768081" y="0"/>
                </a:cubicBezTo>
                <a:cubicBezTo>
                  <a:pt x="1939704" y="-31190"/>
                  <a:pt x="2062560" y="7530"/>
                  <a:pt x="2161586" y="0"/>
                </a:cubicBezTo>
                <a:cubicBezTo>
                  <a:pt x="2260613" y="-7530"/>
                  <a:pt x="2468044" y="26377"/>
                  <a:pt x="2555092" y="0"/>
                </a:cubicBezTo>
                <a:cubicBezTo>
                  <a:pt x="2642140" y="-26377"/>
                  <a:pt x="2918408" y="2944"/>
                  <a:pt x="3142656" y="0"/>
                </a:cubicBezTo>
                <a:cubicBezTo>
                  <a:pt x="3366904" y="-2944"/>
                  <a:pt x="3427439" y="26748"/>
                  <a:pt x="3536161" y="0"/>
                </a:cubicBezTo>
                <a:cubicBezTo>
                  <a:pt x="3644883" y="-26748"/>
                  <a:pt x="3857164" y="26477"/>
                  <a:pt x="3978182" y="0"/>
                </a:cubicBezTo>
                <a:cubicBezTo>
                  <a:pt x="4099200" y="-26477"/>
                  <a:pt x="4666964" y="14220"/>
                  <a:pt x="4851441" y="0"/>
                </a:cubicBezTo>
                <a:cubicBezTo>
                  <a:pt x="4913738" y="231763"/>
                  <a:pt x="4804590" y="455153"/>
                  <a:pt x="4851441" y="617091"/>
                </a:cubicBezTo>
                <a:cubicBezTo>
                  <a:pt x="4898292" y="779029"/>
                  <a:pt x="4830101" y="981148"/>
                  <a:pt x="4851441" y="1101947"/>
                </a:cubicBezTo>
                <a:cubicBezTo>
                  <a:pt x="4872781" y="1222746"/>
                  <a:pt x="4818255" y="1412893"/>
                  <a:pt x="4851441" y="1652921"/>
                </a:cubicBezTo>
                <a:cubicBezTo>
                  <a:pt x="4884627" y="1892949"/>
                  <a:pt x="4824211" y="1960201"/>
                  <a:pt x="4851441" y="2236953"/>
                </a:cubicBezTo>
                <a:cubicBezTo>
                  <a:pt x="4878671" y="2513705"/>
                  <a:pt x="4796433" y="2700701"/>
                  <a:pt x="4851441" y="2820985"/>
                </a:cubicBezTo>
                <a:cubicBezTo>
                  <a:pt x="4906449" y="2941269"/>
                  <a:pt x="4823575" y="3150515"/>
                  <a:pt x="4851441" y="3305842"/>
                </a:cubicBezTo>
                <a:cubicBezTo>
                  <a:pt x="4667068" y="3325537"/>
                  <a:pt x="4617261" y="3287021"/>
                  <a:pt x="4457935" y="3305842"/>
                </a:cubicBezTo>
                <a:cubicBezTo>
                  <a:pt x="4298609" y="3324663"/>
                  <a:pt x="4117766" y="3279921"/>
                  <a:pt x="4015915" y="3305842"/>
                </a:cubicBezTo>
                <a:cubicBezTo>
                  <a:pt x="3914064" y="3331763"/>
                  <a:pt x="3662077" y="3300577"/>
                  <a:pt x="3525380" y="3305842"/>
                </a:cubicBezTo>
                <a:cubicBezTo>
                  <a:pt x="3388684" y="3311107"/>
                  <a:pt x="3107193" y="3297255"/>
                  <a:pt x="2986331" y="3305842"/>
                </a:cubicBezTo>
                <a:cubicBezTo>
                  <a:pt x="2865469" y="3314429"/>
                  <a:pt x="2683786" y="3262656"/>
                  <a:pt x="2495797" y="3305842"/>
                </a:cubicBezTo>
                <a:cubicBezTo>
                  <a:pt x="2307808" y="3349028"/>
                  <a:pt x="2241363" y="3268388"/>
                  <a:pt x="2102291" y="3305842"/>
                </a:cubicBezTo>
                <a:cubicBezTo>
                  <a:pt x="1963219" y="3343296"/>
                  <a:pt x="1809987" y="3280296"/>
                  <a:pt x="1563242" y="3305842"/>
                </a:cubicBezTo>
                <a:cubicBezTo>
                  <a:pt x="1316497" y="3331388"/>
                  <a:pt x="1146054" y="3248488"/>
                  <a:pt x="1024193" y="3305842"/>
                </a:cubicBezTo>
                <a:cubicBezTo>
                  <a:pt x="902332" y="3363196"/>
                  <a:pt x="212103" y="3287177"/>
                  <a:pt x="0" y="3305842"/>
                </a:cubicBezTo>
                <a:cubicBezTo>
                  <a:pt x="-25759" y="3127940"/>
                  <a:pt x="55952" y="2962158"/>
                  <a:pt x="0" y="2688751"/>
                </a:cubicBezTo>
                <a:cubicBezTo>
                  <a:pt x="-55952" y="2415344"/>
                  <a:pt x="42244" y="2394048"/>
                  <a:pt x="0" y="2170836"/>
                </a:cubicBezTo>
                <a:cubicBezTo>
                  <a:pt x="-42244" y="1947624"/>
                  <a:pt x="1475" y="1856932"/>
                  <a:pt x="0" y="1685979"/>
                </a:cubicBezTo>
                <a:cubicBezTo>
                  <a:pt x="-1475" y="1515026"/>
                  <a:pt x="58057" y="1349665"/>
                  <a:pt x="0" y="1168064"/>
                </a:cubicBezTo>
                <a:cubicBezTo>
                  <a:pt x="-58057" y="986464"/>
                  <a:pt x="25923" y="870614"/>
                  <a:pt x="0" y="716266"/>
                </a:cubicBezTo>
                <a:cubicBezTo>
                  <a:pt x="-25923" y="561918"/>
                  <a:pt x="72387" y="329701"/>
                  <a:pt x="0" y="0"/>
                </a:cubicBezTo>
                <a:close/>
              </a:path>
            </a:pathLst>
          </a:custGeom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9921161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16C7D4-7D3A-429F-96FB-826EAD75F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74338" y="5159128"/>
            <a:ext cx="6481343" cy="534838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>
                <a:cs typeface="Arial"/>
              </a:rPr>
              <a:t>Photo Credit: Hayward Unified School District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FB484-4196-44DB-8B2C-38C47BF34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29DA4-09B0-4A2D-AA4B-CC45A202471A}" type="slidenum">
              <a:rPr lang="en-US" altLang="en-US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4955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0" y="438752"/>
            <a:ext cx="9144000" cy="810847"/>
          </a:xfrm>
        </p:spPr>
        <p:txBody>
          <a:bodyPr/>
          <a:lstStyle/>
          <a:p>
            <a:r>
              <a:rPr lang="en-US" sz="3800" b="1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7509" y="1346072"/>
            <a:ext cx="9391487" cy="525313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dirty="0"/>
              <a:t>The slides for this webinar, along with MBs and FAQs, can be found on the ELCD COVID-19 Guidance web page at:​ </a:t>
            </a:r>
            <a:endParaRPr lang="en-US" sz="2800" dirty="0">
              <a:cs typeface="Arial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/>
              <a:buChar char="Ø"/>
            </a:pPr>
            <a:r>
              <a:rPr lang="en-US" sz="2400" u="sng" dirty="0">
                <a:hlinkClick r:id="rId3" tooltip="Early Learning and Care Division (ELCD) COVID-19 Guidance web page "/>
              </a:rPr>
              <a:t>https://www.cde.ca.gov/sp/cd/re/elcdcovid19.asp</a:t>
            </a:r>
            <a:endParaRPr lang="en-US" sz="2400" dirty="0">
              <a:cs typeface="Arial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600" dirty="0"/>
              <a:t>If you have additional questions, you can submit them to the ELCD Emergency email inbox at:​ </a:t>
            </a:r>
            <a:endParaRPr lang="en-US" sz="2600" dirty="0">
              <a:cs typeface="Arial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/>
              <a:buChar char="Ø"/>
            </a:pPr>
            <a:r>
              <a:rPr lang="en-US" sz="2400" u="sng" dirty="0">
                <a:hlinkClick r:id="rId4" tooltip="ELCD Emergency Email Inbox"/>
              </a:rPr>
              <a:t>ELCDEmergency@cde.ca.gov</a:t>
            </a:r>
            <a:endParaRPr lang="en-US" sz="2400" dirty="0">
              <a:cs typeface="Arial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600" dirty="0">
                <a:ea typeface="+mn-lt"/>
                <a:cs typeface="+mn-lt"/>
              </a:rPr>
              <a:t>If you have questions regarding this Webinar, please contact your assigned ELC Program Quality Implementation Office Regional Consultant. A list of consultants can be found on the </a:t>
            </a:r>
            <a:r>
              <a:rPr lang="en-US" sz="2600" i="1" dirty="0">
                <a:ea typeface="+mn-lt"/>
                <a:cs typeface="+mn-lt"/>
              </a:rPr>
              <a:t>ELCD Consultant Regional Assignments</a:t>
            </a:r>
            <a:r>
              <a:rPr lang="en-US" sz="2600" dirty="0">
                <a:ea typeface="+mn-lt"/>
                <a:cs typeface="+mn-lt"/>
              </a:rPr>
              <a:t> web page at: 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Wingdings"/>
              <a:buChar char="Ø"/>
            </a:pPr>
            <a:r>
              <a:rPr lang="en-US" sz="2400" dirty="0">
                <a:ea typeface="+mn-lt"/>
                <a:cs typeface="+mn-lt"/>
                <a:hlinkClick r:id="rId5" tooltip="ELCD Consultant Regional Assignments web page"/>
              </a:rPr>
              <a:t>https://www.cde.ca.gov/sp/cd/ci/assignments.asp</a:t>
            </a:r>
            <a:r>
              <a:rPr lang="en-US" sz="2400" dirty="0">
                <a:ea typeface="+mn-lt"/>
                <a:cs typeface="+mn-lt"/>
              </a:rPr>
              <a:t> 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/>
              <a:buChar char="Ø"/>
            </a:pPr>
            <a:r>
              <a:rPr lang="en-US" sz="2400" dirty="0">
                <a:ea typeface="+mn-lt"/>
                <a:cs typeface="+mn-lt"/>
              </a:rPr>
              <a:t>or by phone at 916-322-6233</a:t>
            </a:r>
            <a:endParaRPr lang="en-US" sz="2400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29DA4-09B0-4A2D-AA4B-CC45A202471A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4076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b="1"/>
              <a:t>Closing </a:t>
            </a:r>
          </a:p>
        </p:txBody>
      </p:sp>
      <p:pic>
        <p:nvPicPr>
          <p:cNvPr id="7" name="Content Placeholder 6" descr="Child with dolls on couch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869133" y="2031521"/>
            <a:ext cx="4470400" cy="3352800"/>
          </a:xfrm>
          <a:custGeom>
            <a:avLst/>
            <a:gdLst>
              <a:gd name="connsiteX0" fmla="*/ 0 w 4470400"/>
              <a:gd name="connsiteY0" fmla="*/ 0 h 3352800"/>
              <a:gd name="connsiteX1" fmla="*/ 469392 w 4470400"/>
              <a:gd name="connsiteY1" fmla="*/ 0 h 3352800"/>
              <a:gd name="connsiteX2" fmla="*/ 938784 w 4470400"/>
              <a:gd name="connsiteY2" fmla="*/ 0 h 3352800"/>
              <a:gd name="connsiteX3" fmla="*/ 1452880 w 4470400"/>
              <a:gd name="connsiteY3" fmla="*/ 0 h 3352800"/>
              <a:gd name="connsiteX4" fmla="*/ 2011680 w 4470400"/>
              <a:gd name="connsiteY4" fmla="*/ 0 h 3352800"/>
              <a:gd name="connsiteX5" fmla="*/ 2615184 w 4470400"/>
              <a:gd name="connsiteY5" fmla="*/ 0 h 3352800"/>
              <a:gd name="connsiteX6" fmla="*/ 3129280 w 4470400"/>
              <a:gd name="connsiteY6" fmla="*/ 0 h 3352800"/>
              <a:gd name="connsiteX7" fmla="*/ 3777488 w 4470400"/>
              <a:gd name="connsiteY7" fmla="*/ 0 h 3352800"/>
              <a:gd name="connsiteX8" fmla="*/ 4470400 w 4470400"/>
              <a:gd name="connsiteY8" fmla="*/ 0 h 3352800"/>
              <a:gd name="connsiteX9" fmla="*/ 4470400 w 4470400"/>
              <a:gd name="connsiteY9" fmla="*/ 592328 h 3352800"/>
              <a:gd name="connsiteX10" fmla="*/ 4470400 w 4470400"/>
              <a:gd name="connsiteY10" fmla="*/ 1151128 h 3352800"/>
              <a:gd name="connsiteX11" fmla="*/ 4470400 w 4470400"/>
              <a:gd name="connsiteY11" fmla="*/ 1642872 h 3352800"/>
              <a:gd name="connsiteX12" fmla="*/ 4470400 w 4470400"/>
              <a:gd name="connsiteY12" fmla="*/ 2268728 h 3352800"/>
              <a:gd name="connsiteX13" fmla="*/ 4470400 w 4470400"/>
              <a:gd name="connsiteY13" fmla="*/ 2861056 h 3352800"/>
              <a:gd name="connsiteX14" fmla="*/ 4470400 w 4470400"/>
              <a:gd name="connsiteY14" fmla="*/ 3352800 h 3352800"/>
              <a:gd name="connsiteX15" fmla="*/ 3956304 w 4470400"/>
              <a:gd name="connsiteY15" fmla="*/ 3352800 h 3352800"/>
              <a:gd name="connsiteX16" fmla="*/ 3352800 w 4470400"/>
              <a:gd name="connsiteY16" fmla="*/ 3352800 h 3352800"/>
              <a:gd name="connsiteX17" fmla="*/ 2838704 w 4470400"/>
              <a:gd name="connsiteY17" fmla="*/ 3352800 h 3352800"/>
              <a:gd name="connsiteX18" fmla="*/ 2279904 w 4470400"/>
              <a:gd name="connsiteY18" fmla="*/ 3352800 h 3352800"/>
              <a:gd name="connsiteX19" fmla="*/ 1765808 w 4470400"/>
              <a:gd name="connsiteY19" fmla="*/ 3352800 h 3352800"/>
              <a:gd name="connsiteX20" fmla="*/ 1162304 w 4470400"/>
              <a:gd name="connsiteY20" fmla="*/ 3352800 h 3352800"/>
              <a:gd name="connsiteX21" fmla="*/ 603504 w 4470400"/>
              <a:gd name="connsiteY21" fmla="*/ 3352800 h 3352800"/>
              <a:gd name="connsiteX22" fmla="*/ 0 w 4470400"/>
              <a:gd name="connsiteY22" fmla="*/ 3352800 h 3352800"/>
              <a:gd name="connsiteX23" fmla="*/ 0 w 4470400"/>
              <a:gd name="connsiteY23" fmla="*/ 2760472 h 3352800"/>
              <a:gd name="connsiteX24" fmla="*/ 0 w 4470400"/>
              <a:gd name="connsiteY24" fmla="*/ 2235200 h 3352800"/>
              <a:gd name="connsiteX25" fmla="*/ 0 w 4470400"/>
              <a:gd name="connsiteY25" fmla="*/ 1743456 h 3352800"/>
              <a:gd name="connsiteX26" fmla="*/ 0 w 4470400"/>
              <a:gd name="connsiteY26" fmla="*/ 1184656 h 3352800"/>
              <a:gd name="connsiteX27" fmla="*/ 0 w 4470400"/>
              <a:gd name="connsiteY27" fmla="*/ 659384 h 3352800"/>
              <a:gd name="connsiteX28" fmla="*/ 0 w 4470400"/>
              <a:gd name="connsiteY28" fmla="*/ 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470400" h="3352800" fill="none" extrusionOk="0">
                <a:moveTo>
                  <a:pt x="0" y="0"/>
                </a:moveTo>
                <a:cubicBezTo>
                  <a:pt x="94427" y="-19139"/>
                  <a:pt x="336311" y="55962"/>
                  <a:pt x="469392" y="0"/>
                </a:cubicBezTo>
                <a:cubicBezTo>
                  <a:pt x="602473" y="-55962"/>
                  <a:pt x="812120" y="14573"/>
                  <a:pt x="938784" y="0"/>
                </a:cubicBezTo>
                <a:cubicBezTo>
                  <a:pt x="1065448" y="-14573"/>
                  <a:pt x="1201585" y="15449"/>
                  <a:pt x="1452880" y="0"/>
                </a:cubicBezTo>
                <a:cubicBezTo>
                  <a:pt x="1704175" y="-15449"/>
                  <a:pt x="1803020" y="11685"/>
                  <a:pt x="2011680" y="0"/>
                </a:cubicBezTo>
                <a:cubicBezTo>
                  <a:pt x="2220340" y="-11685"/>
                  <a:pt x="2436693" y="34646"/>
                  <a:pt x="2615184" y="0"/>
                </a:cubicBezTo>
                <a:cubicBezTo>
                  <a:pt x="2793675" y="-34646"/>
                  <a:pt x="2940085" y="2547"/>
                  <a:pt x="3129280" y="0"/>
                </a:cubicBezTo>
                <a:cubicBezTo>
                  <a:pt x="3318475" y="-2547"/>
                  <a:pt x="3606344" y="4780"/>
                  <a:pt x="3777488" y="0"/>
                </a:cubicBezTo>
                <a:cubicBezTo>
                  <a:pt x="3948632" y="-4780"/>
                  <a:pt x="4248728" y="13747"/>
                  <a:pt x="4470400" y="0"/>
                </a:cubicBezTo>
                <a:cubicBezTo>
                  <a:pt x="4527607" y="203900"/>
                  <a:pt x="4458978" y="394373"/>
                  <a:pt x="4470400" y="592328"/>
                </a:cubicBezTo>
                <a:cubicBezTo>
                  <a:pt x="4481822" y="790283"/>
                  <a:pt x="4440052" y="873487"/>
                  <a:pt x="4470400" y="1151128"/>
                </a:cubicBezTo>
                <a:cubicBezTo>
                  <a:pt x="4500748" y="1428769"/>
                  <a:pt x="4435247" y="1524759"/>
                  <a:pt x="4470400" y="1642872"/>
                </a:cubicBezTo>
                <a:cubicBezTo>
                  <a:pt x="4505553" y="1760985"/>
                  <a:pt x="4458236" y="2029991"/>
                  <a:pt x="4470400" y="2268728"/>
                </a:cubicBezTo>
                <a:cubicBezTo>
                  <a:pt x="4482564" y="2507465"/>
                  <a:pt x="4407611" y="2590398"/>
                  <a:pt x="4470400" y="2861056"/>
                </a:cubicBezTo>
                <a:cubicBezTo>
                  <a:pt x="4533189" y="3131714"/>
                  <a:pt x="4440027" y="3168520"/>
                  <a:pt x="4470400" y="3352800"/>
                </a:cubicBezTo>
                <a:cubicBezTo>
                  <a:pt x="4320262" y="3398055"/>
                  <a:pt x="4150395" y="3350793"/>
                  <a:pt x="3956304" y="3352800"/>
                </a:cubicBezTo>
                <a:cubicBezTo>
                  <a:pt x="3762213" y="3354807"/>
                  <a:pt x="3613055" y="3309640"/>
                  <a:pt x="3352800" y="3352800"/>
                </a:cubicBezTo>
                <a:cubicBezTo>
                  <a:pt x="3092545" y="3395960"/>
                  <a:pt x="3023097" y="3346740"/>
                  <a:pt x="2838704" y="3352800"/>
                </a:cubicBezTo>
                <a:cubicBezTo>
                  <a:pt x="2654311" y="3358860"/>
                  <a:pt x="2392875" y="3307734"/>
                  <a:pt x="2279904" y="3352800"/>
                </a:cubicBezTo>
                <a:cubicBezTo>
                  <a:pt x="2166933" y="3397866"/>
                  <a:pt x="1998811" y="3300150"/>
                  <a:pt x="1765808" y="3352800"/>
                </a:cubicBezTo>
                <a:cubicBezTo>
                  <a:pt x="1532805" y="3405450"/>
                  <a:pt x="1380106" y="3310733"/>
                  <a:pt x="1162304" y="3352800"/>
                </a:cubicBezTo>
                <a:cubicBezTo>
                  <a:pt x="944502" y="3394867"/>
                  <a:pt x="765073" y="3332915"/>
                  <a:pt x="603504" y="3352800"/>
                </a:cubicBezTo>
                <a:cubicBezTo>
                  <a:pt x="441935" y="3372685"/>
                  <a:pt x="195104" y="3315437"/>
                  <a:pt x="0" y="3352800"/>
                </a:cubicBezTo>
                <a:cubicBezTo>
                  <a:pt x="-46771" y="3209999"/>
                  <a:pt x="41282" y="3054035"/>
                  <a:pt x="0" y="2760472"/>
                </a:cubicBezTo>
                <a:cubicBezTo>
                  <a:pt x="-41282" y="2466909"/>
                  <a:pt x="30780" y="2429267"/>
                  <a:pt x="0" y="2235200"/>
                </a:cubicBezTo>
                <a:cubicBezTo>
                  <a:pt x="-30780" y="2041133"/>
                  <a:pt x="22333" y="1918829"/>
                  <a:pt x="0" y="1743456"/>
                </a:cubicBezTo>
                <a:cubicBezTo>
                  <a:pt x="-22333" y="1568083"/>
                  <a:pt x="66727" y="1351832"/>
                  <a:pt x="0" y="1184656"/>
                </a:cubicBezTo>
                <a:cubicBezTo>
                  <a:pt x="-66727" y="1017480"/>
                  <a:pt x="48494" y="920550"/>
                  <a:pt x="0" y="659384"/>
                </a:cubicBezTo>
                <a:cubicBezTo>
                  <a:pt x="-48494" y="398218"/>
                  <a:pt x="20189" y="260893"/>
                  <a:pt x="0" y="0"/>
                </a:cubicBezTo>
                <a:close/>
              </a:path>
              <a:path w="4470400" h="3352800" stroke="0" extrusionOk="0">
                <a:moveTo>
                  <a:pt x="0" y="0"/>
                </a:moveTo>
                <a:cubicBezTo>
                  <a:pt x="198901" y="-13212"/>
                  <a:pt x="464382" y="25043"/>
                  <a:pt x="603504" y="0"/>
                </a:cubicBezTo>
                <a:cubicBezTo>
                  <a:pt x="742626" y="-25043"/>
                  <a:pt x="1066962" y="46957"/>
                  <a:pt x="1251712" y="0"/>
                </a:cubicBezTo>
                <a:cubicBezTo>
                  <a:pt x="1436462" y="-46957"/>
                  <a:pt x="1670103" y="52450"/>
                  <a:pt x="1899920" y="0"/>
                </a:cubicBezTo>
                <a:cubicBezTo>
                  <a:pt x="2129737" y="-52450"/>
                  <a:pt x="2265231" y="28292"/>
                  <a:pt x="2548128" y="0"/>
                </a:cubicBezTo>
                <a:cubicBezTo>
                  <a:pt x="2831025" y="-28292"/>
                  <a:pt x="2972474" y="35944"/>
                  <a:pt x="3196336" y="0"/>
                </a:cubicBezTo>
                <a:cubicBezTo>
                  <a:pt x="3420198" y="-35944"/>
                  <a:pt x="3589803" y="6281"/>
                  <a:pt x="3799840" y="0"/>
                </a:cubicBezTo>
                <a:cubicBezTo>
                  <a:pt x="4009877" y="-6281"/>
                  <a:pt x="4162742" y="79650"/>
                  <a:pt x="4470400" y="0"/>
                </a:cubicBezTo>
                <a:cubicBezTo>
                  <a:pt x="4478350" y="182638"/>
                  <a:pt x="4411788" y="301715"/>
                  <a:pt x="4470400" y="592328"/>
                </a:cubicBezTo>
                <a:cubicBezTo>
                  <a:pt x="4529012" y="882941"/>
                  <a:pt x="4458745" y="859472"/>
                  <a:pt x="4470400" y="1050544"/>
                </a:cubicBezTo>
                <a:cubicBezTo>
                  <a:pt x="4482055" y="1241616"/>
                  <a:pt x="4469335" y="1488401"/>
                  <a:pt x="4470400" y="1642872"/>
                </a:cubicBezTo>
                <a:cubicBezTo>
                  <a:pt x="4471465" y="1797343"/>
                  <a:pt x="4447364" y="2053451"/>
                  <a:pt x="4470400" y="2201672"/>
                </a:cubicBezTo>
                <a:cubicBezTo>
                  <a:pt x="4493436" y="2349893"/>
                  <a:pt x="4405627" y="2569554"/>
                  <a:pt x="4470400" y="2827528"/>
                </a:cubicBezTo>
                <a:cubicBezTo>
                  <a:pt x="4535173" y="3085502"/>
                  <a:pt x="4465574" y="3142737"/>
                  <a:pt x="4470400" y="3352800"/>
                </a:cubicBezTo>
                <a:cubicBezTo>
                  <a:pt x="4211240" y="3403029"/>
                  <a:pt x="4125027" y="3329515"/>
                  <a:pt x="3866896" y="3352800"/>
                </a:cubicBezTo>
                <a:cubicBezTo>
                  <a:pt x="3608765" y="3376085"/>
                  <a:pt x="3562605" y="3310907"/>
                  <a:pt x="3442208" y="3352800"/>
                </a:cubicBezTo>
                <a:cubicBezTo>
                  <a:pt x="3321811" y="3394693"/>
                  <a:pt x="3107452" y="3335502"/>
                  <a:pt x="2928112" y="3352800"/>
                </a:cubicBezTo>
                <a:cubicBezTo>
                  <a:pt x="2748772" y="3370098"/>
                  <a:pt x="2609905" y="3285054"/>
                  <a:pt x="2324608" y="3352800"/>
                </a:cubicBezTo>
                <a:cubicBezTo>
                  <a:pt x="2039311" y="3420546"/>
                  <a:pt x="1969233" y="3295351"/>
                  <a:pt x="1765808" y="3352800"/>
                </a:cubicBezTo>
                <a:cubicBezTo>
                  <a:pt x="1562383" y="3410249"/>
                  <a:pt x="1414310" y="3347740"/>
                  <a:pt x="1296416" y="3352800"/>
                </a:cubicBezTo>
                <a:cubicBezTo>
                  <a:pt x="1178522" y="3357860"/>
                  <a:pt x="958654" y="3326429"/>
                  <a:pt x="871728" y="3352800"/>
                </a:cubicBezTo>
                <a:cubicBezTo>
                  <a:pt x="784802" y="3379171"/>
                  <a:pt x="206458" y="3286938"/>
                  <a:pt x="0" y="3352800"/>
                </a:cubicBezTo>
                <a:cubicBezTo>
                  <a:pt x="-56022" y="3148775"/>
                  <a:pt x="27269" y="3073405"/>
                  <a:pt x="0" y="2861056"/>
                </a:cubicBezTo>
                <a:cubicBezTo>
                  <a:pt x="-27269" y="2648707"/>
                  <a:pt x="32622" y="2498946"/>
                  <a:pt x="0" y="2369312"/>
                </a:cubicBezTo>
                <a:cubicBezTo>
                  <a:pt x="-32622" y="2239678"/>
                  <a:pt x="8195" y="1947064"/>
                  <a:pt x="0" y="1810512"/>
                </a:cubicBezTo>
                <a:cubicBezTo>
                  <a:pt x="-8195" y="1673960"/>
                  <a:pt x="50699" y="1396710"/>
                  <a:pt x="0" y="1251712"/>
                </a:cubicBezTo>
                <a:cubicBezTo>
                  <a:pt x="-50699" y="1106714"/>
                  <a:pt x="50367" y="868779"/>
                  <a:pt x="0" y="759968"/>
                </a:cubicBezTo>
                <a:cubicBezTo>
                  <a:pt x="-50367" y="651157"/>
                  <a:pt x="34967" y="262193"/>
                  <a:pt x="0" y="0"/>
                </a:cubicBezTo>
                <a:close/>
              </a:path>
            </a:pathLst>
          </a:custGeom>
          <a:ln w="88900" cap="sq" cmpd="thickThin">
            <a:solidFill>
              <a:srgbClr val="00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172977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blurRad="76200">
              <a:srgbClr val="000000"/>
            </a:inn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44568-4684-4F3C-9D0F-38EB2761E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68166" y="5503651"/>
            <a:ext cx="5088625" cy="635481"/>
          </a:xfrm>
        </p:spPr>
        <p:txBody>
          <a:bodyPr/>
          <a:lstStyle/>
          <a:p>
            <a:pPr>
              <a:buNone/>
            </a:pPr>
            <a:r>
              <a:rPr lang="en-US" sz="2400">
                <a:cs typeface="Arial"/>
              </a:rPr>
              <a:t>Photo Credit: Colusa Hand-in-Hand</a:t>
            </a:r>
            <a:endParaRPr lang="en-US" sz="2400">
              <a:ea typeface="+mn-lt"/>
              <a:cs typeface="+mn-lt"/>
            </a:endParaRPr>
          </a:p>
          <a:p>
            <a:pPr marL="0" indent="0">
              <a:buNone/>
            </a:pPr>
            <a:endParaRPr lang="en-US" sz="240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07B618-9681-4D38-B778-CD420121AE3F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596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theme/theme1.xml><?xml version="1.0" encoding="utf-8"?>
<a:theme xmlns:a="http://schemas.openxmlformats.org/drawingml/2006/main" name="Blank Presentation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3333CC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54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54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34ED83EA0B5E468033F72E96A6CA4D" ma:contentTypeVersion="11" ma:contentTypeDescription="Create a new document." ma:contentTypeScope="" ma:versionID="918ff4c5409a1b526be784040c314c56">
  <xsd:schema xmlns:xsd="http://www.w3.org/2001/XMLSchema" xmlns:xs="http://www.w3.org/2001/XMLSchema" xmlns:p="http://schemas.microsoft.com/office/2006/metadata/properties" xmlns:ns2="f89dec18-d0c2-45d2-8a15-31051f2519f8" xmlns:ns3="1aae30ff-d7bc-47e3-882e-cd3423d00d62" targetNamespace="http://schemas.microsoft.com/office/2006/metadata/properties" ma:root="true" ma:fieldsID="67c2e0de8315951159b03addbfd79343" ns2:_="" ns3:_="">
    <xsd:import namespace="f89dec18-d0c2-45d2-8a15-31051f2519f8"/>
    <xsd:import namespace="1aae30ff-d7bc-47e3-882e-cd3423d00d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9dec18-d0c2-45d2-8a15-31051f2519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ae30ff-d7bc-47e3-882e-cd3423d00d6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C01A92-1FE0-4379-914F-8B49E1464B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406622D-DBA2-4702-B997-AD6F147A5F68}">
  <ds:schemaRefs>
    <ds:schemaRef ds:uri="1aae30ff-d7bc-47e3-882e-cd3423d00d62"/>
    <ds:schemaRef ds:uri="http://purl.org/dc/terms/"/>
    <ds:schemaRef ds:uri="f89dec18-d0c2-45d2-8a15-31051f2519f8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2243D89-DD8F-4216-A48C-F7D3FD9FD5B6}">
  <ds:schemaRefs>
    <ds:schemaRef ds:uri="1aae30ff-d7bc-47e3-882e-cd3423d00d62"/>
    <ds:schemaRef ds:uri="f89dec18-d0c2-45d2-8a15-31051f2519f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</TotalTime>
  <Words>339</Words>
  <Application>Microsoft Office PowerPoint</Application>
  <PresentationFormat>Widescreen</PresentationFormat>
  <Paragraphs>67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Courier New</vt:lpstr>
      <vt:lpstr>Times</vt:lpstr>
      <vt:lpstr>Wingdings</vt:lpstr>
      <vt:lpstr>Blank Presentation</vt:lpstr>
      <vt:lpstr>Webinar on COVID-19 Guidance for Early Learning and Care Contractors  </vt:lpstr>
      <vt:lpstr>Welcome and Introduction</vt:lpstr>
      <vt:lpstr>Meeting Agenda</vt:lpstr>
      <vt:lpstr>Ongoing CDE Guidance Work</vt:lpstr>
      <vt:lpstr>Associate Director  Program Quality Implementation Update</vt:lpstr>
      <vt:lpstr>Fiscal Updates</vt:lpstr>
      <vt:lpstr>Questions</vt:lpstr>
      <vt:lpstr>Resources</vt:lpstr>
      <vt:lpstr>Closing </vt:lpstr>
    </vt:vector>
  </TitlesOfParts>
  <Company>CA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Webinar COVID19 Guidance 821 - Resources (CA Dept of Education)</dc:title>
  <dc:subject>PowerPoint presentation providing COVID-19 Guidance Aug 21, 2020.</dc:subject>
  <dc:creator>Debbie Carriker</dc:creator>
  <cp:lastModifiedBy>Alice Ludwig</cp:lastModifiedBy>
  <cp:revision>9</cp:revision>
  <cp:lastPrinted>2020-02-20T15:50:45Z</cp:lastPrinted>
  <dcterms:created xsi:type="dcterms:W3CDTF">2016-12-13T00:20:38Z</dcterms:created>
  <dcterms:modified xsi:type="dcterms:W3CDTF">2023-11-17T17:14:21Z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0x0101003534ED83EA0B5E468033F72E96A6CA4D</vt:lpwstr>
  </property>
</Properties>
</file>