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4"/>
    <p:sldMasterId id="2147483680" r:id="rId5"/>
    <p:sldMasterId id="2147483687" r:id="rId6"/>
    <p:sldMasterId id="2147483692" r:id="rId7"/>
    <p:sldMasterId id="2147483697" r:id="rId8"/>
    <p:sldMasterId id="2147483702" r:id="rId9"/>
    <p:sldMasterId id="2147483707" r:id="rId10"/>
    <p:sldMasterId id="2147483712" r:id="rId11"/>
    <p:sldMasterId id="2147483717" r:id="rId12"/>
    <p:sldMasterId id="2147483729" r:id="rId13"/>
    <p:sldMasterId id="2147483739" r:id="rId14"/>
    <p:sldMasterId id="2147483748" r:id="rId15"/>
    <p:sldMasterId id="2147483758" r:id="rId16"/>
  </p:sldMasterIdLst>
  <p:notesMasterIdLst>
    <p:notesMasterId r:id="rId40"/>
  </p:notesMasterIdLst>
  <p:sldIdLst>
    <p:sldId id="256" r:id="rId17"/>
    <p:sldId id="619" r:id="rId18"/>
    <p:sldId id="547" r:id="rId19"/>
    <p:sldId id="258" r:id="rId20"/>
    <p:sldId id="260" r:id="rId21"/>
    <p:sldId id="261" r:id="rId22"/>
    <p:sldId id="623" r:id="rId23"/>
    <p:sldId id="613" r:id="rId24"/>
    <p:sldId id="622" r:id="rId25"/>
    <p:sldId id="262" r:id="rId26"/>
    <p:sldId id="257" r:id="rId27"/>
    <p:sldId id="552" r:id="rId28"/>
    <p:sldId id="615" r:id="rId29"/>
    <p:sldId id="616" r:id="rId30"/>
    <p:sldId id="621" r:id="rId31"/>
    <p:sldId id="553" r:id="rId32"/>
    <p:sldId id="263" r:id="rId33"/>
    <p:sldId id="624" r:id="rId34"/>
    <p:sldId id="259" r:id="rId35"/>
    <p:sldId id="546" r:id="rId36"/>
    <p:sldId id="550" r:id="rId37"/>
    <p:sldId id="554" r:id="rId38"/>
    <p:sldId id="6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AF81B-C01C-40EC-B243-6554741617CF}" v="21" dt="2024-06-25T22:20:50.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3" d="100"/>
          <a:sy n="83" d="100"/>
        </p:scale>
        <p:origin x="658"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1F8C4-4071-4703-AE10-9482072A2E86}" type="datetimeFigureOut">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DA42F-C296-4A1A-AEFB-45B76D7B6932}" type="slidenum">
              <a:t>‹#›</a:t>
            </a:fld>
            <a:endParaRPr lang="en-US"/>
          </a:p>
        </p:txBody>
      </p:sp>
    </p:spTree>
    <p:extLst>
      <p:ext uri="{BB962C8B-B14F-4D97-AF65-F5344CB8AC3E}">
        <p14:creationId xmlns:p14="http://schemas.microsoft.com/office/powerpoint/2010/main" val="414395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a:t>
            </a:fld>
            <a:endParaRPr lang="en-US"/>
          </a:p>
        </p:txBody>
      </p:sp>
    </p:spTree>
    <p:extLst>
      <p:ext uri="{BB962C8B-B14F-4D97-AF65-F5344CB8AC3E}">
        <p14:creationId xmlns:p14="http://schemas.microsoft.com/office/powerpoint/2010/main" val="8875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a:t>13</a:t>
            </a:fld>
            <a:endParaRPr lang="en-US"/>
          </a:p>
        </p:txBody>
      </p:sp>
    </p:spTree>
    <p:extLst>
      <p:ext uri="{BB962C8B-B14F-4D97-AF65-F5344CB8AC3E}">
        <p14:creationId xmlns:p14="http://schemas.microsoft.com/office/powerpoint/2010/main" val="5750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a:t>14</a:t>
            </a:fld>
            <a:endParaRPr lang="en-US"/>
          </a:p>
        </p:txBody>
      </p:sp>
    </p:spTree>
    <p:extLst>
      <p:ext uri="{BB962C8B-B14F-4D97-AF65-F5344CB8AC3E}">
        <p14:creationId xmlns:p14="http://schemas.microsoft.com/office/powerpoint/2010/main" val="85584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16</a:t>
            </a:fld>
            <a:endParaRPr lang="en-US"/>
          </a:p>
        </p:txBody>
      </p:sp>
    </p:spTree>
    <p:extLst>
      <p:ext uri="{BB962C8B-B14F-4D97-AF65-F5344CB8AC3E}">
        <p14:creationId xmlns:p14="http://schemas.microsoft.com/office/powerpoint/2010/main" val="400171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17</a:t>
            </a:fld>
            <a:endParaRPr lang="en-US"/>
          </a:p>
        </p:txBody>
      </p:sp>
    </p:spTree>
    <p:extLst>
      <p:ext uri="{BB962C8B-B14F-4D97-AF65-F5344CB8AC3E}">
        <p14:creationId xmlns:p14="http://schemas.microsoft.com/office/powerpoint/2010/main" val="233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19</a:t>
            </a:fld>
            <a:endParaRPr lang="en-US"/>
          </a:p>
        </p:txBody>
      </p:sp>
    </p:spTree>
    <p:extLst>
      <p:ext uri="{BB962C8B-B14F-4D97-AF65-F5344CB8AC3E}">
        <p14:creationId xmlns:p14="http://schemas.microsoft.com/office/powerpoint/2010/main" val="221853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20</a:t>
            </a:fld>
            <a:endParaRPr lang="en-US"/>
          </a:p>
        </p:txBody>
      </p:sp>
    </p:spTree>
    <p:extLst>
      <p:ext uri="{BB962C8B-B14F-4D97-AF65-F5344CB8AC3E}">
        <p14:creationId xmlns:p14="http://schemas.microsoft.com/office/powerpoint/2010/main" val="292177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21</a:t>
            </a:fld>
            <a:endParaRPr lang="en-US"/>
          </a:p>
        </p:txBody>
      </p:sp>
    </p:spTree>
    <p:extLst>
      <p:ext uri="{BB962C8B-B14F-4D97-AF65-F5344CB8AC3E}">
        <p14:creationId xmlns:p14="http://schemas.microsoft.com/office/powerpoint/2010/main" val="290355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22</a:t>
            </a:fld>
            <a:endParaRPr lang="en-US"/>
          </a:p>
        </p:txBody>
      </p:sp>
    </p:spTree>
    <p:extLst>
      <p:ext uri="{BB962C8B-B14F-4D97-AF65-F5344CB8AC3E}">
        <p14:creationId xmlns:p14="http://schemas.microsoft.com/office/powerpoint/2010/main" val="160559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A42F-C296-4A1A-AEFB-45B76D7B6932}" type="slidenum">
              <a:rPr lang="en-US" smtClean="0"/>
              <a:t>3</a:t>
            </a:fld>
            <a:endParaRPr lang="en-US"/>
          </a:p>
        </p:txBody>
      </p:sp>
    </p:spTree>
    <p:extLst>
      <p:ext uri="{BB962C8B-B14F-4D97-AF65-F5344CB8AC3E}">
        <p14:creationId xmlns:p14="http://schemas.microsoft.com/office/powerpoint/2010/main" val="92680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DA42F-C296-4A1A-AEFB-45B76D7B6932}" type="slidenum">
              <a:t>4</a:t>
            </a:fld>
            <a:endParaRPr lang="en-US"/>
          </a:p>
        </p:txBody>
      </p:sp>
    </p:spTree>
    <p:extLst>
      <p:ext uri="{BB962C8B-B14F-4D97-AF65-F5344CB8AC3E}">
        <p14:creationId xmlns:p14="http://schemas.microsoft.com/office/powerpoint/2010/main" val="100023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5</a:t>
            </a:fld>
            <a:endParaRPr lang="en-US"/>
          </a:p>
        </p:txBody>
      </p:sp>
    </p:spTree>
    <p:extLst>
      <p:ext uri="{BB962C8B-B14F-4D97-AF65-F5344CB8AC3E}">
        <p14:creationId xmlns:p14="http://schemas.microsoft.com/office/powerpoint/2010/main" val="290872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6</a:t>
            </a:fld>
            <a:endParaRPr lang="en-US"/>
          </a:p>
        </p:txBody>
      </p:sp>
    </p:spTree>
    <p:extLst>
      <p:ext uri="{BB962C8B-B14F-4D97-AF65-F5344CB8AC3E}">
        <p14:creationId xmlns:p14="http://schemas.microsoft.com/office/powerpoint/2010/main" val="426558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a:t>8</a:t>
            </a:fld>
            <a:endParaRPr lang="en-US"/>
          </a:p>
        </p:txBody>
      </p:sp>
    </p:spTree>
    <p:extLst>
      <p:ext uri="{BB962C8B-B14F-4D97-AF65-F5344CB8AC3E}">
        <p14:creationId xmlns:p14="http://schemas.microsoft.com/office/powerpoint/2010/main" val="54176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10</a:t>
            </a:fld>
            <a:endParaRPr lang="en-US"/>
          </a:p>
        </p:txBody>
      </p:sp>
    </p:spTree>
    <p:extLst>
      <p:ext uri="{BB962C8B-B14F-4D97-AF65-F5344CB8AC3E}">
        <p14:creationId xmlns:p14="http://schemas.microsoft.com/office/powerpoint/2010/main" val="733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11</a:t>
            </a:fld>
            <a:endParaRPr lang="en-US"/>
          </a:p>
        </p:txBody>
      </p:sp>
    </p:spTree>
    <p:extLst>
      <p:ext uri="{BB962C8B-B14F-4D97-AF65-F5344CB8AC3E}">
        <p14:creationId xmlns:p14="http://schemas.microsoft.com/office/powerpoint/2010/main" val="253305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DA42F-C296-4A1A-AEFB-45B76D7B6932}" type="slidenum">
              <a:rPr lang="en-US" smtClean="0"/>
              <a:t>12</a:t>
            </a:fld>
            <a:endParaRPr lang="en-US"/>
          </a:p>
        </p:txBody>
      </p:sp>
    </p:spTree>
    <p:extLst>
      <p:ext uri="{BB962C8B-B14F-4D97-AF65-F5344CB8AC3E}">
        <p14:creationId xmlns:p14="http://schemas.microsoft.com/office/powerpoint/2010/main" val="287686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983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862946"/>
            <a:ext cx="4035039" cy="3044795"/>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6" name="Content Placeholder 5">
            <a:extLst>
              <a:ext uri="{FF2B5EF4-FFF2-40B4-BE49-F238E27FC236}">
                <a16:creationId xmlns:a16="http://schemas.microsoft.com/office/drawing/2014/main" id="{4E43D50F-5C01-16EF-61F7-652FE515137C}"/>
              </a:ext>
            </a:extLst>
          </p:cNvPr>
          <p:cNvSpPr>
            <a:spLocks noGrp="1"/>
          </p:cNvSpPr>
          <p:nvPr>
            <p:ph sz="quarter" idx="11"/>
          </p:nvPr>
        </p:nvSpPr>
        <p:spPr>
          <a:xfrm>
            <a:off x="4435267" y="1845713"/>
            <a:ext cx="3819971" cy="30792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A01A5799-9DB0-0D22-8F70-62E118927265}"/>
              </a:ext>
            </a:extLst>
          </p:cNvPr>
          <p:cNvSpPr>
            <a:spLocks noGrp="1"/>
          </p:cNvSpPr>
          <p:nvPr>
            <p:ph sz="quarter" idx="12"/>
          </p:nvPr>
        </p:nvSpPr>
        <p:spPr>
          <a:xfrm>
            <a:off x="8409062" y="1845713"/>
            <a:ext cx="3630539" cy="30620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85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196084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43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19383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189501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605329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332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568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7859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7351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038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15548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551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98351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74833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193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41164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46092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90501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48985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471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1882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063251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597991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8917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9824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7322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37716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04976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2644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4146017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51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7877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2632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igh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ACE-3EC6-4CA1-8F2C-44F4F6912F2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4148F911-558A-4BE7-88E3-71EDDE3E9333}"/>
              </a:ext>
            </a:extLst>
          </p:cNvPr>
          <p:cNvSpPr>
            <a:spLocks noGrp="1"/>
          </p:cNvSpPr>
          <p:nvPr>
            <p:ph sz="quarter" idx="11"/>
          </p:nvPr>
        </p:nvSpPr>
        <p:spPr>
          <a:xfrm>
            <a:off x="152400" y="1673935"/>
            <a:ext cx="5943600" cy="104981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186C8EA1-F9F8-4EF3-A645-F009F97A1BCA}"/>
              </a:ext>
            </a:extLst>
          </p:cNvPr>
          <p:cNvSpPr>
            <a:spLocks noGrp="1"/>
          </p:cNvSpPr>
          <p:nvPr>
            <p:ph sz="quarter" idx="12"/>
          </p:nvPr>
        </p:nvSpPr>
        <p:spPr>
          <a:xfrm>
            <a:off x="152400" y="2887942"/>
            <a:ext cx="5943600" cy="817562"/>
          </a:xfrm>
        </p:spPr>
        <p:txBody>
          <a:bodyPr/>
          <a:lstStyle/>
          <a:p>
            <a:pPr lvl="0"/>
            <a:r>
              <a:rPr lang="en-US"/>
              <a:t>Click to edit Master text styles</a:t>
            </a:r>
          </a:p>
        </p:txBody>
      </p:sp>
      <p:sp>
        <p:nvSpPr>
          <p:cNvPr id="9" name="Content Placeholder 8">
            <a:extLst>
              <a:ext uri="{FF2B5EF4-FFF2-40B4-BE49-F238E27FC236}">
                <a16:creationId xmlns:a16="http://schemas.microsoft.com/office/drawing/2014/main" id="{E267D586-4B3F-4F36-9A09-481F9427267F}"/>
              </a:ext>
            </a:extLst>
          </p:cNvPr>
          <p:cNvSpPr>
            <a:spLocks noGrp="1"/>
          </p:cNvSpPr>
          <p:nvPr>
            <p:ph sz="quarter" idx="13"/>
          </p:nvPr>
        </p:nvSpPr>
        <p:spPr>
          <a:xfrm>
            <a:off x="152400" y="3869701"/>
            <a:ext cx="5943600" cy="1031875"/>
          </a:xfrm>
        </p:spPr>
        <p:txBody>
          <a:bodyPr/>
          <a:lstStyle/>
          <a:p>
            <a:pPr lvl="0"/>
            <a:r>
              <a:rPr lang="en-US"/>
              <a:t>Click to edit Master text styles</a:t>
            </a:r>
          </a:p>
        </p:txBody>
      </p:sp>
      <p:sp>
        <p:nvSpPr>
          <p:cNvPr id="11" name="Content Placeholder 10">
            <a:extLst>
              <a:ext uri="{FF2B5EF4-FFF2-40B4-BE49-F238E27FC236}">
                <a16:creationId xmlns:a16="http://schemas.microsoft.com/office/drawing/2014/main" id="{F267A887-AD5A-45B1-82A4-1D18F46C1175}"/>
              </a:ext>
            </a:extLst>
          </p:cNvPr>
          <p:cNvSpPr>
            <a:spLocks noGrp="1"/>
          </p:cNvSpPr>
          <p:nvPr>
            <p:ph sz="quarter" idx="14"/>
          </p:nvPr>
        </p:nvSpPr>
        <p:spPr>
          <a:xfrm>
            <a:off x="152400" y="5065773"/>
            <a:ext cx="5943600" cy="954087"/>
          </a:xfrm>
        </p:spPr>
        <p:txBody>
          <a:bodyPr/>
          <a:lstStyle/>
          <a:p>
            <a:pPr lvl="0"/>
            <a:r>
              <a:rPr lang="en-US"/>
              <a:t>Click to edit Master text styles</a:t>
            </a:r>
          </a:p>
        </p:txBody>
      </p:sp>
      <p:sp>
        <p:nvSpPr>
          <p:cNvPr id="13" name="Content Placeholder 12">
            <a:extLst>
              <a:ext uri="{FF2B5EF4-FFF2-40B4-BE49-F238E27FC236}">
                <a16:creationId xmlns:a16="http://schemas.microsoft.com/office/drawing/2014/main" id="{08648E6A-DA17-4598-A93F-B2A4FADDF61E}"/>
              </a:ext>
            </a:extLst>
          </p:cNvPr>
          <p:cNvSpPr>
            <a:spLocks noGrp="1"/>
          </p:cNvSpPr>
          <p:nvPr>
            <p:ph sz="quarter" idx="15"/>
          </p:nvPr>
        </p:nvSpPr>
        <p:spPr>
          <a:xfrm>
            <a:off x="6361113" y="1673225"/>
            <a:ext cx="5678487" cy="1050925"/>
          </a:xfrm>
        </p:spPr>
        <p:txBody>
          <a:bodyPr/>
          <a:lstStyle/>
          <a:p>
            <a:pPr lvl="0"/>
            <a:r>
              <a:rPr lang="en-US"/>
              <a:t>Click to edit Master text styles</a:t>
            </a:r>
          </a:p>
        </p:txBody>
      </p:sp>
      <p:sp>
        <p:nvSpPr>
          <p:cNvPr id="17" name="Content Placeholder 16">
            <a:extLst>
              <a:ext uri="{FF2B5EF4-FFF2-40B4-BE49-F238E27FC236}">
                <a16:creationId xmlns:a16="http://schemas.microsoft.com/office/drawing/2014/main" id="{9C81D6EA-EB2C-4615-AF66-5CE68B30936E}"/>
              </a:ext>
            </a:extLst>
          </p:cNvPr>
          <p:cNvSpPr>
            <a:spLocks noGrp="1"/>
          </p:cNvSpPr>
          <p:nvPr>
            <p:ph sz="quarter" idx="16"/>
          </p:nvPr>
        </p:nvSpPr>
        <p:spPr>
          <a:xfrm>
            <a:off x="6361113" y="2887663"/>
            <a:ext cx="5678487" cy="817562"/>
          </a:xfrm>
        </p:spPr>
        <p:txBody>
          <a:bodyPr/>
          <a:lstStyle/>
          <a:p>
            <a:pPr lvl="0"/>
            <a:r>
              <a:rPr lang="en-US"/>
              <a:t>Click to edit Master text styles</a:t>
            </a:r>
          </a:p>
        </p:txBody>
      </p:sp>
      <p:sp>
        <p:nvSpPr>
          <p:cNvPr id="19" name="Content Placeholder 18">
            <a:extLst>
              <a:ext uri="{FF2B5EF4-FFF2-40B4-BE49-F238E27FC236}">
                <a16:creationId xmlns:a16="http://schemas.microsoft.com/office/drawing/2014/main" id="{361DA2D9-C19C-4165-961D-5F794C7AFA5C}"/>
              </a:ext>
            </a:extLst>
          </p:cNvPr>
          <p:cNvSpPr>
            <a:spLocks noGrp="1"/>
          </p:cNvSpPr>
          <p:nvPr>
            <p:ph sz="quarter" idx="17"/>
          </p:nvPr>
        </p:nvSpPr>
        <p:spPr>
          <a:xfrm>
            <a:off x="6361113" y="3870325"/>
            <a:ext cx="5678487" cy="1031875"/>
          </a:xfrm>
        </p:spPr>
        <p:txBody>
          <a:bodyPr/>
          <a:lstStyle/>
          <a:p>
            <a:pPr lvl="0"/>
            <a:r>
              <a:rPr lang="en-US"/>
              <a:t>Click to edit Master text styles</a:t>
            </a:r>
          </a:p>
        </p:txBody>
      </p:sp>
      <p:sp>
        <p:nvSpPr>
          <p:cNvPr id="21" name="Content Placeholder 20">
            <a:extLst>
              <a:ext uri="{FF2B5EF4-FFF2-40B4-BE49-F238E27FC236}">
                <a16:creationId xmlns:a16="http://schemas.microsoft.com/office/drawing/2014/main" id="{171EB081-C215-4FD8-81F8-0AAAD1232644}"/>
              </a:ext>
            </a:extLst>
          </p:cNvPr>
          <p:cNvSpPr>
            <a:spLocks noGrp="1"/>
          </p:cNvSpPr>
          <p:nvPr>
            <p:ph sz="quarter" idx="18"/>
          </p:nvPr>
        </p:nvSpPr>
        <p:spPr>
          <a:xfrm>
            <a:off x="6361113" y="5065713"/>
            <a:ext cx="5678487" cy="954087"/>
          </a:xfrm>
        </p:spPr>
        <p:txBody>
          <a:bodyPr/>
          <a:lstStyle/>
          <a:p>
            <a:pPr lvl="0"/>
            <a:r>
              <a:rPr lang="en-US"/>
              <a:t>Click to edit Master text styles</a:t>
            </a:r>
          </a:p>
        </p:txBody>
      </p:sp>
      <p:sp>
        <p:nvSpPr>
          <p:cNvPr id="3" name="Slide Number Placeholder 2">
            <a:extLst>
              <a:ext uri="{FF2B5EF4-FFF2-40B4-BE49-F238E27FC236}">
                <a16:creationId xmlns:a16="http://schemas.microsoft.com/office/drawing/2014/main" id="{C3D4E522-1B55-431C-8CC0-6222E8ACE677}"/>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0506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hree Pict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86A-33D0-47CB-9F96-7CC0247972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0AD8CC5-5634-49E6-B833-3E438EBD19DE}"/>
              </a:ext>
            </a:extLst>
          </p:cNvPr>
          <p:cNvSpPr>
            <a:spLocks noGrp="1"/>
          </p:cNvSpPr>
          <p:nvPr>
            <p:ph type="body" sz="quarter" idx="11"/>
          </p:nvPr>
        </p:nvSpPr>
        <p:spPr>
          <a:xfrm>
            <a:off x="152400" y="1673158"/>
            <a:ext cx="5943600" cy="4299626"/>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11A35830-E263-4408-B61B-16B2A6DBAEC3}"/>
              </a:ext>
            </a:extLst>
          </p:cNvPr>
          <p:cNvSpPr>
            <a:spLocks noGrp="1"/>
          </p:cNvSpPr>
          <p:nvPr>
            <p:ph type="pic" sz="quarter" idx="12"/>
          </p:nvPr>
        </p:nvSpPr>
        <p:spPr>
          <a:xfrm>
            <a:off x="6264275" y="1673225"/>
            <a:ext cx="5775325" cy="1325563"/>
          </a:xfrm>
        </p:spPr>
        <p:txBody>
          <a:bodyPr/>
          <a:lstStyle/>
          <a:p>
            <a:r>
              <a:rPr lang="en-US"/>
              <a:t>Click icon to add picture</a:t>
            </a:r>
          </a:p>
        </p:txBody>
      </p:sp>
      <p:sp>
        <p:nvSpPr>
          <p:cNvPr id="15" name="Picture Placeholder 14">
            <a:extLst>
              <a:ext uri="{FF2B5EF4-FFF2-40B4-BE49-F238E27FC236}">
                <a16:creationId xmlns:a16="http://schemas.microsoft.com/office/drawing/2014/main" id="{4CED931D-5696-41BB-97BA-C78F5147DE3D}"/>
              </a:ext>
            </a:extLst>
          </p:cNvPr>
          <p:cNvSpPr>
            <a:spLocks noGrp="1"/>
          </p:cNvSpPr>
          <p:nvPr>
            <p:ph type="pic" sz="quarter" idx="13"/>
          </p:nvPr>
        </p:nvSpPr>
        <p:spPr>
          <a:xfrm>
            <a:off x="6264275" y="3143250"/>
            <a:ext cx="5775325" cy="1359509"/>
          </a:xfrm>
        </p:spPr>
        <p:txBody>
          <a:bodyPr/>
          <a:lstStyle/>
          <a:p>
            <a:r>
              <a:rPr lang="en-US"/>
              <a:t>Click icon to add picture</a:t>
            </a:r>
          </a:p>
        </p:txBody>
      </p:sp>
      <p:sp>
        <p:nvSpPr>
          <p:cNvPr id="17" name="Picture Placeholder 16">
            <a:extLst>
              <a:ext uri="{FF2B5EF4-FFF2-40B4-BE49-F238E27FC236}">
                <a16:creationId xmlns:a16="http://schemas.microsoft.com/office/drawing/2014/main" id="{714360E5-2E02-49DB-B2F8-2BF11569CF2B}"/>
              </a:ext>
            </a:extLst>
          </p:cNvPr>
          <p:cNvSpPr>
            <a:spLocks noGrp="1"/>
          </p:cNvSpPr>
          <p:nvPr>
            <p:ph type="pic" sz="quarter" idx="14"/>
          </p:nvPr>
        </p:nvSpPr>
        <p:spPr>
          <a:xfrm>
            <a:off x="6264275" y="4613275"/>
            <a:ext cx="5775325" cy="1359509"/>
          </a:xfrm>
        </p:spPr>
        <p:txBody>
          <a:bodyPr/>
          <a:lstStyle/>
          <a:p>
            <a:r>
              <a:rPr lang="en-US"/>
              <a:t>Click icon to add picture</a:t>
            </a:r>
          </a:p>
        </p:txBody>
      </p:sp>
      <p:sp>
        <p:nvSpPr>
          <p:cNvPr id="3" name="Slide Number Placeholder 2">
            <a:extLst>
              <a:ext uri="{FF2B5EF4-FFF2-40B4-BE49-F238E27FC236}">
                <a16:creationId xmlns:a16="http://schemas.microsoft.com/office/drawing/2014/main" id="{1743B2B4-0F28-486C-8DB0-25DC47EB1555}"/>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974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r>
              <a:rPr lang="en-US"/>
              <a:t>Click icon to add picture</a:t>
            </a:r>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r>
              <a:rPr lang="en-US"/>
              <a:t>Click icon to add picture</a:t>
            </a:r>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r>
              <a:rPr lang="en-US"/>
              <a:t>Click icon to add picture</a:t>
            </a:r>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Click to 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23098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0410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0"/>
            <a:ext cx="5852160" cy="24036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Click to 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6619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1"/>
            <a:ext cx="5852160" cy="1325564"/>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Click to 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46133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2964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682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EE312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80" name="Google Shape;80;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30EA680-D336-4FF7-8B7A-9848BB0A1C32}" type="slidenum">
              <a:rPr lang="en-US" smtClean="0"/>
              <a:t>‹#›</a:t>
            </a:fld>
            <a:endParaRPr lang="en-US"/>
          </a:p>
        </p:txBody>
      </p:sp>
    </p:spTree>
    <p:extLst>
      <p:ext uri="{BB962C8B-B14F-4D97-AF65-F5344CB8AC3E}">
        <p14:creationId xmlns:p14="http://schemas.microsoft.com/office/powerpoint/2010/main" val="416612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457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 H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758952"/>
            <a:ext cx="7058429" cy="2919411"/>
          </a:xfrm>
        </p:spPr>
        <p:txBody>
          <a:bodyPr anchor="b">
            <a:normAutofit/>
          </a:bodyPr>
          <a:lstStyle>
            <a:lvl1pPr algn="l">
              <a:lnSpc>
                <a:spcPct val="85000"/>
              </a:lnSpc>
              <a:defRPr sz="5000" b="0" i="0" spc="-50" baseline="0">
                <a:solidFill>
                  <a:srgbClr val="1A3763"/>
                </a:solidFill>
                <a:latin typeface="Calibri Light" panose="020F0302020204030204" pitchFamily="34" charset="0"/>
                <a:cs typeface="Calibri Light" panose="020F0302020204030204" pitchFamily="34" charset="0"/>
              </a:defRPr>
            </a:lvl1pPr>
          </a:lstStyle>
          <a:p>
            <a:r>
              <a:rPr lang="en-US" sz="5000" b="1">
                <a:solidFill>
                  <a:srgbClr val="1A3763"/>
                </a:solidFill>
              </a:rPr>
              <a:t>Presentation Title</a:t>
            </a:r>
            <a:br>
              <a:rPr lang="en-US" sz="5000" b="1">
                <a:solidFill>
                  <a:srgbClr val="1A3763"/>
                </a:solidFill>
              </a:rPr>
            </a:br>
            <a:r>
              <a:rPr lang="en-US" sz="5000" b="1">
                <a:solidFill>
                  <a:srgbClr val="1A3763"/>
                </a:solidFill>
              </a:rPr>
              <a:t>(adjust size as needed)</a:t>
            </a:r>
            <a:br>
              <a:rPr lang="en-US" sz="5000" b="1">
                <a:solidFill>
                  <a:srgbClr val="1A3763"/>
                </a:solidFill>
              </a:rPr>
            </a:br>
            <a:r>
              <a:rPr lang="en-US" sz="5000" b="1">
                <a:solidFill>
                  <a:srgbClr val="1A3763"/>
                </a:solidFill>
              </a:rPr>
              <a:t>Title Slide – Heading Level 1</a:t>
            </a:r>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1097280" y="4361689"/>
            <a:ext cx="10058400" cy="1889679"/>
          </a:xfrm>
        </p:spPr>
        <p:txBody>
          <a:bodyPr lIns="91440" rIns="91440">
            <a:normAutofit/>
          </a:bodyPr>
          <a:lstStyle>
            <a:lvl1pPr marL="0" indent="0" algn="l">
              <a:lnSpc>
                <a:spcPct val="100000"/>
              </a:lnSpc>
              <a:spcAft>
                <a:spcPts val="1200"/>
              </a:spcAft>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marL="0" marR="0" lvl="0" indent="0" algn="l" defTabSz="914400" rtl="0" eaLnBrk="1" fontAlgn="auto" latinLnBrk="0" hangingPunct="1">
              <a:lnSpc>
                <a:spcPct val="150000"/>
              </a:lnSpc>
              <a:spcBef>
                <a:spcPts val="1200"/>
              </a:spcBef>
              <a:spcAft>
                <a:spcPts val="0"/>
              </a:spcAft>
              <a:buClr>
                <a:schemeClr val="accent1"/>
              </a:buClr>
              <a:buSzPct val="100000"/>
              <a:buFont typeface="Calibri" panose="020F0502020204030204" pitchFamily="34" charset="0"/>
              <a:buNone/>
              <a:tabLst/>
              <a:defRPr/>
            </a:pPr>
            <a:r>
              <a:rPr lang="en-US">
                <a:solidFill>
                  <a:schemeClr val="tx1"/>
                </a:solidFill>
                <a:latin typeface="+mn-lt"/>
              </a:rPr>
              <a:t>Subtitle/ Presenter Names/ Date                                      (Font: Calibri, All Caps, minimum 24pt)                                  </a:t>
            </a:r>
            <a:r>
              <a:rPr lang="en-US"/>
              <a:t>Do not duplicate - the first slide serves as Heading Level 1.</a:t>
            </a:r>
          </a:p>
          <a:p>
            <a:endParaRPr lang="en-US">
              <a:solidFill>
                <a:schemeClr val="tx1"/>
              </a:solidFill>
              <a:latin typeface="+mn-lt"/>
            </a:endParaRPr>
          </a:p>
        </p:txBody>
      </p:sp>
      <p:sp>
        <p:nvSpPr>
          <p:cNvPr id="7" name="Rectangle 6"/>
          <p:cNvSpPr/>
          <p:nvPr/>
        </p:nvSpPr>
        <p:spPr>
          <a:xfrm>
            <a:off x="3175" y="6400800"/>
            <a:ext cx="12188825"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4" descr="California Commission on Teacher Credentialing seal">
            <a:extLst>
              <a:ext uri="{FF2B5EF4-FFF2-40B4-BE49-F238E27FC236}">
                <a16:creationId xmlns:a16="http://schemas.microsoft.com/office/drawing/2014/main" id="{6F70B4FA-8C2F-435E-ACC7-6F67BE1B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313" y="237735"/>
            <a:ext cx="4022725" cy="4022725"/>
          </a:xfrm>
          <a:prstGeom prst="rect">
            <a:avLst/>
          </a:prstGeom>
        </p:spPr>
      </p:pic>
    </p:spTree>
    <p:extLst>
      <p:ext uri="{BB962C8B-B14F-4D97-AF65-F5344CB8AC3E}">
        <p14:creationId xmlns:p14="http://schemas.microsoft.com/office/powerpoint/2010/main" val="2390865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 H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199505"/>
            <a:ext cx="10058400" cy="1429786"/>
          </a:xfrm>
        </p:spPr>
        <p:txBody>
          <a:bodyPr/>
          <a:lstStyle>
            <a:lvl1pPr>
              <a:defRPr>
                <a:solidFill>
                  <a:srgbClr val="003366"/>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a:solidFill>
                  <a:srgbClr val="1A3763"/>
                </a:solidFill>
              </a:rPr>
              <a:t>Slide Title Here (adjust size as needed)</a:t>
            </a:r>
            <a:br>
              <a:rPr lang="en-US">
                <a:solidFill>
                  <a:srgbClr val="1A3763"/>
                </a:solidFill>
              </a:rPr>
            </a:br>
            <a:r>
              <a:rPr lang="en-US"/>
              <a:t>Title &amp; Content Slide – Heading Level 2</a:t>
            </a:r>
          </a:p>
        </p:txBody>
      </p:sp>
      <p:sp>
        <p:nvSpPr>
          <p:cNvPr id="6" name="Slide Number Placeholder 5"/>
          <p:cNvSpPr>
            <a:spLocks noGrp="1"/>
          </p:cNvSpPr>
          <p:nvPr>
            <p:ph type="sldNum" sz="quarter" idx="12"/>
          </p:nvPr>
        </p:nvSpPr>
        <p:spPr>
          <a:xfrm>
            <a:off x="10698474"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
        <p:nvSpPr>
          <p:cNvPr id="5" name="Content Placeholder 2">
            <a:extLst>
              <a:ext uri="{FF2B5EF4-FFF2-40B4-BE49-F238E27FC236}">
                <a16:creationId xmlns:a16="http://schemas.microsoft.com/office/drawing/2014/main" id="{B5BD892F-C1C8-4888-AFA4-24722CC19B2B}"/>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Bullet Text Here (minimum 24pt font size)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530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ew Section Header - H2">
    <p:bg>
      <p:bgPr>
        <a:solidFill>
          <a:schemeClr val="bg1"/>
        </a:solidFill>
        <a:effectLst/>
      </p:bgPr>
    </p:bg>
    <p:spTree>
      <p:nvGrpSpPr>
        <p:cNvPr id="1" name=""/>
        <p:cNvGrpSpPr/>
        <p:nvPr/>
      </p:nvGrpSpPr>
      <p:grpSpPr>
        <a:xfrm>
          <a:off x="0" y="0"/>
          <a:ext cx="0" cy="0"/>
          <a:chOff x="0" y="0"/>
          <a:chExt cx="0" cy="0"/>
        </a:xfrm>
      </p:grpSpPr>
      <p:pic>
        <p:nvPicPr>
          <p:cNvPr id="4" name="Content Placeholder 4" descr="California Commission on Teacher Credentialing seal">
            <a:extLst>
              <a:ext uri="{FF2B5EF4-FFF2-40B4-BE49-F238E27FC236}">
                <a16:creationId xmlns:a16="http://schemas.microsoft.com/office/drawing/2014/main" id="{6DFFA342-F737-466A-8C27-0F316FD694D4}"/>
              </a:ext>
            </a:extLst>
          </p:cNvPr>
          <p:cNvPicPr>
            <a:picLocks noChangeAspect="1"/>
          </p:cNvPicPr>
          <p:nvPr/>
        </p:nvPicPr>
        <p:blipFill>
          <a:blip r:embed="rId2" cstate="print">
            <a:alphaModFix amt="8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540" y="5281466"/>
            <a:ext cx="950976" cy="950976"/>
          </a:xfrm>
          <a:prstGeom prst="rect">
            <a:avLst/>
          </a:prstGeom>
        </p:spPr>
      </p:pic>
      <p:sp>
        <p:nvSpPr>
          <p:cNvPr id="7" name="Rectangle 6"/>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207820"/>
            <a:ext cx="10058400" cy="1429784"/>
          </a:xfrm>
        </p:spPr>
        <p:txBody>
          <a:bodyPr anchor="b" anchorCtr="0">
            <a:normAutofit/>
          </a:bodyPr>
          <a:lstStyle>
            <a:lvl1pPr>
              <a:lnSpc>
                <a:spcPct val="85000"/>
              </a:lnSpc>
              <a:defRPr sz="4800" b="0">
                <a:solidFill>
                  <a:srgbClr val="1A3763"/>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br>
              <a:rPr lang="en-US">
                <a:solidFill>
                  <a:srgbClr val="1A3763"/>
                </a:solidFill>
              </a:rPr>
            </a:br>
            <a:r>
              <a:rPr lang="en-US">
                <a:solidFill>
                  <a:srgbClr val="1A3763"/>
                </a:solidFill>
              </a:rPr>
              <a:t>Slide Title Here (adjust size as needed)</a:t>
            </a:r>
            <a:br>
              <a:rPr lang="en-US">
                <a:solidFill>
                  <a:srgbClr val="1A3763"/>
                </a:solidFill>
              </a:rPr>
            </a:br>
            <a:r>
              <a:rPr lang="en-US"/>
              <a:t>Section Header Slide – Heading Level 2</a:t>
            </a:r>
          </a:p>
        </p:txBody>
      </p:sp>
      <p:sp>
        <p:nvSpPr>
          <p:cNvPr id="6" name="Slide Number Placeholder 5"/>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cxnSp>
        <p:nvCxnSpPr>
          <p:cNvPr id="9" name="Straight Connector 8"/>
          <p:cNvCxnSpPr/>
          <p:nvPr/>
        </p:nvCxnSpPr>
        <p:spPr>
          <a:xfrm>
            <a:off x="1199345" y="173322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999B559-53A7-46EB-90A5-FA9ABFE6A423}"/>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Bullet Text Here (minimum 24pt font size)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848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 Heading Level 2</a:t>
            </a:r>
          </a:p>
        </p:txBody>
      </p:sp>
      <p:sp>
        <p:nvSpPr>
          <p:cNvPr id="3" name="Content Placeholder 2"/>
          <p:cNvSpPr>
            <a:spLocks noGrp="1"/>
          </p:cNvSpPr>
          <p:nvPr>
            <p:ph sz="half" idx="1" hasCustomPrompt="1"/>
          </p:nvPr>
        </p:nvSpPr>
        <p:spPr>
          <a:xfrm>
            <a:off x="1097278" y="1845734"/>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a:t>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17920" y="1845735"/>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vl6pPr>
              <a:buNone/>
              <a:defRPr/>
            </a:lvl6pPr>
          </a:lstStyle>
          <a:p>
            <a:pPr lvl="0"/>
            <a:r>
              <a:rPr lang="en-US"/>
              <a:t>Content #2</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409147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(Comparison) Heading Level 2</a:t>
            </a:r>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#1 title</a:t>
            </a:r>
          </a:p>
        </p:txBody>
      </p:sp>
      <p:sp>
        <p:nvSpPr>
          <p:cNvPr id="4" name="Content Placeholder 3"/>
          <p:cNvSpPr>
            <a:spLocks noGrp="1"/>
          </p:cNvSpPr>
          <p:nvPr>
            <p:ph sz="half" idx="2" hasCustomPrompt="1"/>
          </p:nvPr>
        </p:nvSpPr>
        <p:spPr>
          <a:xfrm>
            <a:off x="109728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#2 title</a:t>
            </a:r>
          </a:p>
        </p:txBody>
      </p:sp>
      <p:sp>
        <p:nvSpPr>
          <p:cNvPr id="6" name="Content Placeholder 5"/>
          <p:cNvSpPr>
            <a:spLocks noGrp="1"/>
          </p:cNvSpPr>
          <p:nvPr>
            <p:ph sz="quarter" idx="4" hasCustomPrompt="1"/>
          </p:nvPr>
        </p:nvSpPr>
        <p:spPr>
          <a:xfrm>
            <a:off x="621792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221675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A3763"/>
                </a:solidFill>
              </a:defRPr>
            </a:lvl1pPr>
          </a:lstStyle>
          <a:p>
            <a:r>
              <a:rPr lang="en-US"/>
              <a:t>Title Only Slide (adjust size as needed)</a:t>
            </a:r>
            <a:br>
              <a:rPr lang="en-US"/>
            </a:br>
            <a:r>
              <a:rPr lang="en-US"/>
              <a:t>Heading Level 2 – no content</a:t>
            </a:r>
          </a:p>
        </p:txBody>
      </p:sp>
      <p:sp>
        <p:nvSpPr>
          <p:cNvPr id="5" name="Slide Number Placeholder 4"/>
          <p:cNvSpPr>
            <a:spLocks noGrp="1"/>
          </p:cNvSpPr>
          <p:nvPr>
            <p:ph type="sldNum" sz="quarter" idx="12"/>
          </p:nvPr>
        </p:nvSpPr>
        <p:spPr>
          <a:xfrm>
            <a:off x="10698482"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2313722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 No Heading Level">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rgbClr val="1A3763"/>
              </a:solidFill>
            </a:endParaRPr>
          </a:p>
        </p:txBody>
      </p:sp>
      <p:sp>
        <p:nvSpPr>
          <p:cNvPr id="6" name="Rectangle 5"/>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0698482" y="6459785"/>
            <a:ext cx="1312025" cy="365125"/>
          </a:xfrm>
        </p:spPr>
        <p:txBody>
          <a:bodyPr/>
          <a:lstStyle>
            <a:lvl1pPr algn="r">
              <a:defRPr sz="2400">
                <a:solidFill>
                  <a:schemeClr val="bg1"/>
                </a:solidFill>
              </a:defRPr>
            </a:lvl1pPr>
          </a:lstStyle>
          <a:p>
            <a:pPr algn="r"/>
            <a:fld id="{8CF074CD-934D-404A-ACFA-C89B8DACAFC4}" type="slidenum">
              <a:rPr lang="en-US" smtClean="0"/>
              <a:pPr algn="r"/>
              <a:t>‹#›</a:t>
            </a:fld>
            <a:endParaRPr lang="en-US"/>
          </a:p>
        </p:txBody>
      </p:sp>
    </p:spTree>
    <p:extLst>
      <p:ext uri="{BB962C8B-B14F-4D97-AF65-F5344CB8AC3E}">
        <p14:creationId xmlns:p14="http://schemas.microsoft.com/office/powerpoint/2010/main" val="2177904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4800" b="0">
                <a:solidFill>
                  <a:srgbClr val="FAAC35"/>
                </a:solidFill>
              </a:defRPr>
            </a:lvl1pPr>
          </a:lstStyle>
          <a:p>
            <a:r>
              <a:rPr lang="en-US"/>
              <a:t>Content with Caption</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8482" y="6459785"/>
            <a:ext cx="1312025" cy="365125"/>
          </a:xfrm>
        </p:spPr>
        <p:txBody>
          <a:bodyPr/>
          <a:lstStyle>
            <a:lvl1pPr>
              <a:defRPr sz="2400">
                <a:solidFill>
                  <a:srgbClr val="1A3763"/>
                </a:solidFill>
              </a:defRPr>
            </a:lvl1pPr>
          </a:lstStyle>
          <a:p>
            <a:fld id="{8CF074CD-934D-404A-ACFA-C89B8DACAFC4}" type="slidenum">
              <a:rPr lang="en-US" smtClean="0"/>
              <a:pPr/>
              <a:t>‹#›</a:t>
            </a:fld>
            <a:endParaRPr lang="en-US">
              <a:solidFill>
                <a:srgbClr val="1A3763"/>
              </a:solidFill>
            </a:endParaRPr>
          </a:p>
        </p:txBody>
      </p:sp>
      <p:sp>
        <p:nvSpPr>
          <p:cNvPr id="10" name="Content Placeholder 2">
            <a:extLst>
              <a:ext uri="{FF2B5EF4-FFF2-40B4-BE49-F238E27FC236}">
                <a16:creationId xmlns:a16="http://schemas.microsoft.com/office/drawing/2014/main" id="{FB76E3E5-7638-44A1-9797-60761A720DED}"/>
              </a:ext>
            </a:extLst>
          </p:cNvPr>
          <p:cNvSpPr>
            <a:spLocks noGrp="1"/>
          </p:cNvSpPr>
          <p:nvPr>
            <p:ph idx="1"/>
          </p:nvPr>
        </p:nvSpPr>
        <p:spPr>
          <a:xfrm>
            <a:off x="4800600" y="731520"/>
            <a:ext cx="6492240" cy="525780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863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H2">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645" cy="822960"/>
          </a:xfrm>
        </p:spPr>
        <p:txBody>
          <a:bodyPr lIns="91440" tIns="0" rIns="91440" bIns="0" anchor="b">
            <a:noAutofit/>
          </a:bodyPr>
          <a:lstStyle>
            <a:lvl1pPr>
              <a:defRPr sz="4800" b="0">
                <a:solidFill>
                  <a:srgbClr val="FAAC35"/>
                </a:solidFill>
              </a:defRPr>
            </a:lvl1pPr>
          </a:lstStyle>
          <a:p>
            <a:r>
              <a:rPr lang="en-US"/>
              <a:t>Picture with Caption – Heading Level 2</a:t>
            </a:r>
          </a:p>
        </p:txBody>
      </p:sp>
      <p:sp>
        <p:nvSpPr>
          <p:cNvPr id="3" name="Picture Placeholder 2"/>
          <p:cNvSpPr>
            <a:spLocks noGrp="1" noChangeAspect="1"/>
          </p:cNvSpPr>
          <p:nvPr>
            <p:ph type="pic" idx="1"/>
          </p:nvPr>
        </p:nvSpPr>
        <p:spPr>
          <a:xfrm>
            <a:off x="15" y="0"/>
            <a:ext cx="12191985" cy="4915076"/>
          </a:xfrm>
          <a:solidFill>
            <a:srgbClr val="B6D8F2"/>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0167"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3794735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09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330EA680-D336-4FF7-8B7A-9848BB0A1C32}" type="slidenum">
              <a:rPr lang="en-US" smtClean="0"/>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704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9775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7203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wo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Picture Placeholder 6">
            <a:extLst>
              <a:ext uri="{FF2B5EF4-FFF2-40B4-BE49-F238E27FC236}">
                <a16:creationId xmlns:a16="http://schemas.microsoft.com/office/drawing/2014/main" id="{6D84AAA3-6C8A-4ACC-B0A6-12521F70FF8B}"/>
              </a:ext>
            </a:extLst>
          </p:cNvPr>
          <p:cNvSpPr>
            <a:spLocks noGrp="1"/>
          </p:cNvSpPr>
          <p:nvPr>
            <p:ph type="pic" sz="quarter" idx="13"/>
          </p:nvPr>
        </p:nvSpPr>
        <p:spPr>
          <a:xfrm>
            <a:off x="6261100" y="1638300"/>
            <a:ext cx="5851525" cy="5016500"/>
          </a:xfrm>
        </p:spPr>
        <p:txBody>
          <a:bodyPr/>
          <a:lstStyle/>
          <a:p>
            <a:r>
              <a:rPr lang="en-US"/>
              <a:t>Click icon to add picture</a:t>
            </a:r>
          </a:p>
        </p:txBody>
      </p:sp>
    </p:spTree>
    <p:extLst>
      <p:ext uri="{BB962C8B-B14F-4D97-AF65-F5344CB8AC3E}">
        <p14:creationId xmlns:p14="http://schemas.microsoft.com/office/powerpoint/2010/main" val="214670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985135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2_Title and Content 3" preserve="1">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2198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r>
              <a:rPr lang="en-US"/>
              <a:t>Click to edit Master title style</a:t>
            </a:r>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pPr lvl="0"/>
            <a:r>
              <a:rPr lang="en-US"/>
              <a:t>Click to edit Master text styles</a:t>
            </a: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9289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 H1">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7058429" cy="2919411"/>
          </a:xfrm>
        </p:spPr>
        <p:txBody>
          <a:bodyPr anchor="b">
            <a:normAutofit/>
          </a:bodyPr>
          <a:lstStyle>
            <a:lvl1pPr algn="l">
              <a:lnSpc>
                <a:spcPct val="85000"/>
              </a:lnSpc>
              <a:defRPr sz="5000" b="0" i="0" spc="-50" baseline="0">
                <a:solidFill>
                  <a:srgbClr val="1A3763"/>
                </a:solidFill>
                <a:latin typeface="Calibri Light" panose="020F0302020204030204" pitchFamily="34" charset="0"/>
                <a:cs typeface="Calibri Light" panose="020F0302020204030204" pitchFamily="34" charset="0"/>
              </a:defRPr>
            </a:lvl1pPr>
          </a:lstStyle>
          <a:p>
            <a:r>
              <a:rPr lang="en-US" sz="5000" b="1">
                <a:solidFill>
                  <a:srgbClr val="1A3763"/>
                </a:solidFill>
              </a:rPr>
              <a:t>Presentation Title</a:t>
            </a:r>
            <a:br>
              <a:rPr lang="en-US" sz="5000" b="1">
                <a:solidFill>
                  <a:srgbClr val="1A3763"/>
                </a:solidFill>
              </a:rPr>
            </a:br>
            <a:r>
              <a:rPr lang="en-US" sz="5000" b="1">
                <a:solidFill>
                  <a:srgbClr val="1A3763"/>
                </a:solidFill>
              </a:rPr>
              <a:t>(adjust size as needed)</a:t>
            </a:r>
            <a:br>
              <a:rPr lang="en-US" sz="5000" b="1">
                <a:solidFill>
                  <a:srgbClr val="1A3763"/>
                </a:solidFill>
              </a:rPr>
            </a:br>
            <a:r>
              <a:rPr lang="en-US" sz="5000" b="1">
                <a:solidFill>
                  <a:srgbClr val="1A3763"/>
                </a:solidFill>
              </a:rPr>
              <a:t>Title Slide – Heading Level 1</a:t>
            </a:r>
            <a:endParaRPr lang="en-US"/>
          </a:p>
        </p:txBody>
      </p:sp>
      <p:sp>
        <p:nvSpPr>
          <p:cNvPr id="3" name="Subtitle 2"/>
          <p:cNvSpPr>
            <a:spLocks noGrp="1"/>
          </p:cNvSpPr>
          <p:nvPr>
            <p:ph type="subTitle" idx="1" hasCustomPrompt="1"/>
          </p:nvPr>
        </p:nvSpPr>
        <p:spPr>
          <a:xfrm>
            <a:off x="1097280" y="4361689"/>
            <a:ext cx="10058400" cy="1889679"/>
          </a:xfrm>
        </p:spPr>
        <p:txBody>
          <a:bodyPr lIns="91440" rIns="91440">
            <a:normAutofit/>
          </a:bodyPr>
          <a:lstStyle>
            <a:lvl1pPr marL="0" indent="0" algn="l">
              <a:lnSpc>
                <a:spcPct val="100000"/>
              </a:lnSpc>
              <a:spcAft>
                <a:spcPts val="1200"/>
              </a:spcAft>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marL="0" marR="0" lvl="0" indent="0" algn="l" defTabSz="914400" rtl="0" eaLnBrk="1" fontAlgn="auto" latinLnBrk="0" hangingPunct="1">
              <a:lnSpc>
                <a:spcPct val="150000"/>
              </a:lnSpc>
              <a:spcBef>
                <a:spcPts val="1200"/>
              </a:spcBef>
              <a:spcAft>
                <a:spcPts val="0"/>
              </a:spcAft>
              <a:buClr>
                <a:schemeClr val="accent1"/>
              </a:buClr>
              <a:buSzPct val="100000"/>
              <a:buFont typeface="Calibri" panose="020F0502020204030204" pitchFamily="34" charset="0"/>
              <a:buNone/>
              <a:tabLst/>
              <a:defRPr/>
            </a:pPr>
            <a:r>
              <a:rPr lang="en-US">
                <a:solidFill>
                  <a:schemeClr val="tx1"/>
                </a:solidFill>
                <a:latin typeface="+mn-lt"/>
              </a:rPr>
              <a:t>Subtitle/ Presenter Names/ Date                                      (Font: Calibri, All Caps, minimum 24pt)                                  </a:t>
            </a:r>
            <a:r>
              <a:rPr lang="en-US"/>
              <a:t>Do not duplicate - the first slide serves as Heading Level 1.</a:t>
            </a:r>
          </a:p>
          <a:p>
            <a:endParaRPr lang="en-US">
              <a:solidFill>
                <a:schemeClr val="tx1"/>
              </a:solidFill>
              <a:latin typeface="+mn-lt"/>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281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 H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80" y="758952"/>
            <a:ext cx="7058429" cy="2919411"/>
          </a:xfrm>
        </p:spPr>
        <p:txBody>
          <a:bodyPr anchor="b">
            <a:normAutofit/>
          </a:bodyPr>
          <a:lstStyle>
            <a:lvl1pPr algn="l">
              <a:lnSpc>
                <a:spcPct val="85000"/>
              </a:lnSpc>
              <a:defRPr sz="5000" b="0" i="0" spc="-50" baseline="0">
                <a:solidFill>
                  <a:srgbClr val="1A3763"/>
                </a:solidFill>
                <a:latin typeface="Calibri Light" panose="020F0302020204030204" pitchFamily="34" charset="0"/>
                <a:cs typeface="Calibri Light" panose="020F0302020204030204" pitchFamily="34" charset="0"/>
              </a:defRPr>
            </a:lvl1pPr>
          </a:lstStyle>
          <a:p>
            <a:r>
              <a:rPr lang="en-US" sz="5000" b="1">
                <a:solidFill>
                  <a:srgbClr val="1A3763"/>
                </a:solidFill>
              </a:rPr>
              <a:t>Presentation Title</a:t>
            </a:r>
            <a:br>
              <a:rPr lang="en-US" sz="5000" b="1">
                <a:solidFill>
                  <a:srgbClr val="1A3763"/>
                </a:solidFill>
              </a:rPr>
            </a:br>
            <a:r>
              <a:rPr lang="en-US" sz="5000" b="1">
                <a:solidFill>
                  <a:srgbClr val="1A3763"/>
                </a:solidFill>
              </a:rPr>
              <a:t>(adjust size as needed)</a:t>
            </a:r>
            <a:br>
              <a:rPr lang="en-US" sz="5000" b="1">
                <a:solidFill>
                  <a:srgbClr val="1A3763"/>
                </a:solidFill>
              </a:rPr>
            </a:br>
            <a:r>
              <a:rPr lang="en-US" sz="5000" b="1">
                <a:solidFill>
                  <a:srgbClr val="1A3763"/>
                </a:solidFill>
              </a:rPr>
              <a:t>Title Slide – Heading Level 1</a:t>
            </a:r>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1097280" y="4361689"/>
            <a:ext cx="10058400" cy="1889679"/>
          </a:xfrm>
        </p:spPr>
        <p:txBody>
          <a:bodyPr lIns="91440" rIns="91440">
            <a:normAutofit/>
          </a:bodyPr>
          <a:lstStyle>
            <a:lvl1pPr marL="0" indent="0" algn="l">
              <a:lnSpc>
                <a:spcPct val="100000"/>
              </a:lnSpc>
              <a:spcAft>
                <a:spcPts val="1200"/>
              </a:spcAft>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marL="0" marR="0" lvl="0" indent="0" algn="l" defTabSz="914400" rtl="0" eaLnBrk="1" fontAlgn="auto" latinLnBrk="0" hangingPunct="1">
              <a:lnSpc>
                <a:spcPct val="150000"/>
              </a:lnSpc>
              <a:spcBef>
                <a:spcPts val="1200"/>
              </a:spcBef>
              <a:spcAft>
                <a:spcPts val="0"/>
              </a:spcAft>
              <a:buClr>
                <a:schemeClr val="accent1"/>
              </a:buClr>
              <a:buSzPct val="100000"/>
              <a:buFont typeface="Calibri" panose="020F0502020204030204" pitchFamily="34" charset="0"/>
              <a:buNone/>
              <a:tabLst/>
              <a:defRPr/>
            </a:pPr>
            <a:r>
              <a:rPr lang="en-US">
                <a:solidFill>
                  <a:schemeClr val="tx1"/>
                </a:solidFill>
                <a:latin typeface="+mn-lt"/>
              </a:rPr>
              <a:t>Subtitle/ Presenter Names/ Date                                      (Font: Calibri, All Caps, minimum 24pt)                                  </a:t>
            </a:r>
            <a:r>
              <a:rPr lang="en-US"/>
              <a:t>Do not duplicate - the first slide serves as Heading Level 1.</a:t>
            </a:r>
          </a:p>
          <a:p>
            <a:endParaRPr lang="en-US">
              <a:solidFill>
                <a:schemeClr val="tx1"/>
              </a:solidFill>
              <a:latin typeface="+mn-lt"/>
            </a:endParaRPr>
          </a:p>
        </p:txBody>
      </p:sp>
      <p:sp>
        <p:nvSpPr>
          <p:cNvPr id="7" name="Rectangle 6"/>
          <p:cNvSpPr/>
          <p:nvPr/>
        </p:nvSpPr>
        <p:spPr>
          <a:xfrm>
            <a:off x="3175" y="6400800"/>
            <a:ext cx="12188825"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4" descr="California Commission on Teacher Credentialing seal">
            <a:extLst>
              <a:ext uri="{FF2B5EF4-FFF2-40B4-BE49-F238E27FC236}">
                <a16:creationId xmlns:a16="http://schemas.microsoft.com/office/drawing/2014/main" id="{6F70B4FA-8C2F-435E-ACC7-6F67BE1B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313" y="237735"/>
            <a:ext cx="4022725" cy="4022725"/>
          </a:xfrm>
          <a:prstGeom prst="rect">
            <a:avLst/>
          </a:prstGeom>
        </p:spPr>
      </p:pic>
    </p:spTree>
    <p:extLst>
      <p:ext uri="{BB962C8B-B14F-4D97-AF65-F5344CB8AC3E}">
        <p14:creationId xmlns:p14="http://schemas.microsoft.com/office/powerpoint/2010/main" val="811741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 H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199505"/>
            <a:ext cx="10058400" cy="1429786"/>
          </a:xfrm>
        </p:spPr>
        <p:txBody>
          <a:bodyPr/>
          <a:lstStyle>
            <a:lvl1pPr>
              <a:defRPr>
                <a:solidFill>
                  <a:srgbClr val="003366"/>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a:solidFill>
                  <a:srgbClr val="1A3763"/>
                </a:solidFill>
              </a:rPr>
              <a:t>Slide Title Here (adjust size as needed)</a:t>
            </a:r>
            <a:br>
              <a:rPr lang="en-US">
                <a:solidFill>
                  <a:srgbClr val="1A3763"/>
                </a:solidFill>
              </a:rPr>
            </a:br>
            <a:r>
              <a:rPr lang="en-US"/>
              <a:t>Title &amp; Content Slide – Heading Level 2</a:t>
            </a:r>
          </a:p>
        </p:txBody>
      </p:sp>
      <p:sp>
        <p:nvSpPr>
          <p:cNvPr id="6" name="Slide Number Placeholder 5"/>
          <p:cNvSpPr>
            <a:spLocks noGrp="1"/>
          </p:cNvSpPr>
          <p:nvPr>
            <p:ph type="sldNum" sz="quarter" idx="12"/>
          </p:nvPr>
        </p:nvSpPr>
        <p:spPr>
          <a:xfrm>
            <a:off x="10698474"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
        <p:nvSpPr>
          <p:cNvPr id="5" name="Content Placeholder 2">
            <a:extLst>
              <a:ext uri="{FF2B5EF4-FFF2-40B4-BE49-F238E27FC236}">
                <a16:creationId xmlns:a16="http://schemas.microsoft.com/office/drawing/2014/main" id="{B5BD892F-C1C8-4888-AFA4-24722CC19B2B}"/>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Bullet Text Here (minimum 24pt font size)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522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New Section Header - H2">
    <p:bg>
      <p:bgPr>
        <a:solidFill>
          <a:schemeClr val="bg1"/>
        </a:solidFill>
        <a:effectLst/>
      </p:bgPr>
    </p:bg>
    <p:spTree>
      <p:nvGrpSpPr>
        <p:cNvPr id="1" name=""/>
        <p:cNvGrpSpPr/>
        <p:nvPr/>
      </p:nvGrpSpPr>
      <p:grpSpPr>
        <a:xfrm>
          <a:off x="0" y="0"/>
          <a:ext cx="0" cy="0"/>
          <a:chOff x="0" y="0"/>
          <a:chExt cx="0" cy="0"/>
        </a:xfrm>
      </p:grpSpPr>
      <p:pic>
        <p:nvPicPr>
          <p:cNvPr id="4" name="Content Placeholder 4" descr="California Commission on Teacher Credentialing seal">
            <a:extLst>
              <a:ext uri="{FF2B5EF4-FFF2-40B4-BE49-F238E27FC236}">
                <a16:creationId xmlns:a16="http://schemas.microsoft.com/office/drawing/2014/main" id="{6DFFA342-F737-466A-8C27-0F316FD694D4}"/>
              </a:ext>
            </a:extLst>
          </p:cNvPr>
          <p:cNvPicPr>
            <a:picLocks noChangeAspect="1"/>
          </p:cNvPicPr>
          <p:nvPr/>
        </p:nvPicPr>
        <p:blipFill>
          <a:blip r:embed="rId2" cstate="print">
            <a:alphaModFix amt="84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540" y="5281466"/>
            <a:ext cx="950976" cy="950976"/>
          </a:xfrm>
          <a:prstGeom prst="rect">
            <a:avLst/>
          </a:prstGeom>
        </p:spPr>
      </p:pic>
      <p:sp>
        <p:nvSpPr>
          <p:cNvPr id="7" name="Rectangle 6"/>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207820"/>
            <a:ext cx="10058400" cy="1429784"/>
          </a:xfrm>
        </p:spPr>
        <p:txBody>
          <a:bodyPr anchor="b" anchorCtr="0">
            <a:normAutofit/>
          </a:bodyPr>
          <a:lstStyle>
            <a:lvl1pPr>
              <a:lnSpc>
                <a:spcPct val="85000"/>
              </a:lnSpc>
              <a:defRPr sz="4800" b="0">
                <a:solidFill>
                  <a:srgbClr val="1A3763"/>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br>
              <a:rPr lang="en-US">
                <a:solidFill>
                  <a:srgbClr val="1A3763"/>
                </a:solidFill>
              </a:rPr>
            </a:br>
            <a:r>
              <a:rPr lang="en-US">
                <a:solidFill>
                  <a:srgbClr val="1A3763"/>
                </a:solidFill>
              </a:rPr>
              <a:t>Slide Title Here (adjust size as needed)</a:t>
            </a:r>
            <a:br>
              <a:rPr lang="en-US">
                <a:solidFill>
                  <a:srgbClr val="1A3763"/>
                </a:solidFill>
              </a:rPr>
            </a:br>
            <a:r>
              <a:rPr lang="en-US"/>
              <a:t>Section Header Slide – Heading Level 2</a:t>
            </a:r>
          </a:p>
        </p:txBody>
      </p:sp>
      <p:sp>
        <p:nvSpPr>
          <p:cNvPr id="6" name="Slide Number Placeholder 5"/>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cxnSp>
        <p:nvCxnSpPr>
          <p:cNvPr id="9" name="Straight Connector 8"/>
          <p:cNvCxnSpPr/>
          <p:nvPr/>
        </p:nvCxnSpPr>
        <p:spPr>
          <a:xfrm>
            <a:off x="1199345" y="173322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999B559-53A7-46EB-90A5-FA9ABFE6A423}"/>
              </a:ext>
            </a:extLst>
          </p:cNvPr>
          <p:cNvSpPr>
            <a:spLocks noGrp="1"/>
          </p:cNvSpPr>
          <p:nvPr>
            <p:ph sz="half" idx="1" hasCustomPrompt="1"/>
          </p:nvPr>
        </p:nvSpPr>
        <p:spPr>
          <a:xfrm>
            <a:off x="1097278" y="1845734"/>
            <a:ext cx="10058400" cy="4023360"/>
          </a:xfrm>
        </p:spPr>
        <p:txBody>
          <a:bodyPr/>
          <a:lstStyle>
            <a:lvl1pPr marL="182880">
              <a:lnSpc>
                <a:spcPct val="100000"/>
              </a:lnSpc>
              <a:buClr>
                <a:schemeClr val="tx1"/>
              </a:buClr>
              <a:buFont typeface="Arial" panose="020B0604020202020204" pitchFamily="34" charset="0"/>
              <a:buChar char="•"/>
              <a:defRPr sz="2400"/>
            </a:lvl1pPr>
            <a:lvl2pPr>
              <a:lnSpc>
                <a:spcPct val="100000"/>
              </a:lnSpc>
              <a:buClrTx/>
              <a:buFont typeface="Arial" panose="020B0604020202020204" pitchFamily="34" charset="0"/>
              <a:buChar char="•"/>
              <a:defRPr sz="2000"/>
            </a:lvl2pPr>
            <a:lvl3pPr>
              <a:lnSpc>
                <a:spcPct val="100000"/>
              </a:lnSpc>
              <a:buClrTx/>
              <a:buFont typeface="Arial" panose="020B0604020202020204" pitchFamily="34" charset="0"/>
              <a:buChar char="•"/>
              <a:defRPr sz="1800"/>
            </a:lvl3pPr>
            <a:lvl4pPr>
              <a:lnSpc>
                <a:spcPct val="100000"/>
              </a:lnSpc>
              <a:buClrTx/>
              <a:buFont typeface="Arial" panose="020B0604020202020204" pitchFamily="34" charset="0"/>
              <a:buChar char="•"/>
              <a:defRPr sz="1600"/>
            </a:lvl4pPr>
            <a:lvl5pPr>
              <a:lnSpc>
                <a:spcPct val="100000"/>
              </a:lnSpc>
              <a:buClrTx/>
              <a:buFont typeface="Arial" panose="020B0604020202020204" pitchFamily="34" charset="0"/>
              <a:buChar char="•"/>
              <a:defRPr/>
            </a:lvl5pPr>
          </a:lstStyle>
          <a:p>
            <a:pPr>
              <a:lnSpc>
                <a:spcPct val="100000"/>
              </a:lnSpc>
              <a:spcBef>
                <a:spcPts val="0"/>
              </a:spcBef>
              <a:spcAft>
                <a:spcPts val="1200"/>
              </a:spcAft>
              <a:buClrTx/>
              <a:buFont typeface="Arial" panose="020B0604020202020204" pitchFamily="34" charset="0"/>
              <a:buChar char="•"/>
            </a:pPr>
            <a:r>
              <a:rPr lang="en-US" sz="2400">
                <a:solidFill>
                  <a:schemeClr val="tx1"/>
                </a:solidFill>
              </a:rPr>
              <a:t>Bullet Text Here (minimum 24pt font size)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96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3617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 Heading Level 2</a:t>
            </a:r>
          </a:p>
        </p:txBody>
      </p:sp>
      <p:sp>
        <p:nvSpPr>
          <p:cNvPr id="3" name="Content Placeholder 2"/>
          <p:cNvSpPr>
            <a:spLocks noGrp="1"/>
          </p:cNvSpPr>
          <p:nvPr>
            <p:ph sz="half" idx="1" hasCustomPrompt="1"/>
          </p:nvPr>
        </p:nvSpPr>
        <p:spPr>
          <a:xfrm>
            <a:off x="1097278" y="1845734"/>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a:t>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17920" y="1845735"/>
            <a:ext cx="4937760" cy="402336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a:lvl5pPr>
            <a:lvl6pPr>
              <a:buNone/>
              <a:defRPr/>
            </a:lvl6pPr>
          </a:lstStyle>
          <a:p>
            <a:pPr lvl="0"/>
            <a:r>
              <a:rPr lang="en-US"/>
              <a:t>Content #2</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2654538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solidFill>
                  <a:srgbClr val="1A3763"/>
                </a:solidFill>
              </a:defRPr>
            </a:lvl1pPr>
          </a:lstStyle>
          <a:p>
            <a:r>
              <a:rPr lang="en-US"/>
              <a:t>Two Content Slide (Comparison) Heading Level 2</a:t>
            </a:r>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#1 title</a:t>
            </a:r>
          </a:p>
        </p:txBody>
      </p:sp>
      <p:sp>
        <p:nvSpPr>
          <p:cNvPr id="4" name="Content Placeholder 3"/>
          <p:cNvSpPr>
            <a:spLocks noGrp="1"/>
          </p:cNvSpPr>
          <p:nvPr>
            <p:ph sz="half" idx="2" hasCustomPrompt="1"/>
          </p:nvPr>
        </p:nvSpPr>
        <p:spPr>
          <a:xfrm>
            <a:off x="109728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Content #2 title</a:t>
            </a:r>
          </a:p>
        </p:txBody>
      </p:sp>
      <p:sp>
        <p:nvSpPr>
          <p:cNvPr id="6" name="Content Placeholder 5"/>
          <p:cNvSpPr>
            <a:spLocks noGrp="1"/>
          </p:cNvSpPr>
          <p:nvPr>
            <p:ph sz="quarter" idx="4" hasCustomPrompt="1"/>
          </p:nvPr>
        </p:nvSpPr>
        <p:spPr>
          <a:xfrm>
            <a:off x="6217920" y="2582334"/>
            <a:ext cx="4937760" cy="3378200"/>
          </a:xfrm>
        </p:spPr>
        <p:txBody>
          <a:bodyPr/>
          <a:lstStyle>
            <a:lvl2pPr>
              <a:lnSpc>
                <a:spcPct val="100000"/>
              </a:lnSpc>
              <a:buClrTx/>
              <a:defRPr/>
            </a:lvl2pPr>
            <a:lvl3pPr>
              <a:lnSpc>
                <a:spcPct val="100000"/>
              </a:lnSpc>
              <a:buClrTx/>
              <a:defRPr sz="1600"/>
            </a:lvl3pPr>
            <a:lvl4pPr>
              <a:lnSpc>
                <a:spcPct val="100000"/>
              </a:lnSpc>
              <a:buClrTx/>
              <a:defRPr/>
            </a:lvl4pPr>
            <a:lvl5pPr>
              <a:buClrTx/>
              <a:defRPr/>
            </a:lvl5pPr>
          </a:lstStyle>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a:xfrm>
            <a:off x="10698480"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401483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A3763"/>
                </a:solidFill>
              </a:defRPr>
            </a:lvl1pPr>
          </a:lstStyle>
          <a:p>
            <a:r>
              <a:rPr lang="en-US"/>
              <a:t>Title Only Slide (adjust size as needed)</a:t>
            </a:r>
            <a:br>
              <a:rPr lang="en-US"/>
            </a:br>
            <a:r>
              <a:rPr lang="en-US"/>
              <a:t>Heading Level 2 – no content</a:t>
            </a:r>
          </a:p>
        </p:txBody>
      </p:sp>
      <p:sp>
        <p:nvSpPr>
          <p:cNvPr id="5" name="Slide Number Placeholder 4"/>
          <p:cNvSpPr>
            <a:spLocks noGrp="1"/>
          </p:cNvSpPr>
          <p:nvPr>
            <p:ph type="sldNum" sz="quarter" idx="12"/>
          </p:nvPr>
        </p:nvSpPr>
        <p:spPr>
          <a:xfrm>
            <a:off x="10698482"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1990751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 No Heading Level">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rgbClr val="1A3763"/>
              </a:solidFill>
            </a:endParaRPr>
          </a:p>
        </p:txBody>
      </p:sp>
      <p:sp>
        <p:nvSpPr>
          <p:cNvPr id="6" name="Rectangle 5"/>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0698482" y="6459785"/>
            <a:ext cx="1312025" cy="365125"/>
          </a:xfrm>
        </p:spPr>
        <p:txBody>
          <a:bodyPr/>
          <a:lstStyle>
            <a:lvl1pPr algn="r">
              <a:defRPr sz="2400">
                <a:solidFill>
                  <a:schemeClr val="bg1"/>
                </a:solidFill>
              </a:defRPr>
            </a:lvl1pPr>
          </a:lstStyle>
          <a:p>
            <a:pPr algn="r"/>
            <a:fld id="{8CF074CD-934D-404A-ACFA-C89B8DACAFC4}" type="slidenum">
              <a:rPr lang="en-US" smtClean="0"/>
              <a:pPr algn="r"/>
              <a:t>‹#›</a:t>
            </a:fld>
            <a:endParaRPr lang="en-US"/>
          </a:p>
        </p:txBody>
      </p:sp>
    </p:spTree>
    <p:extLst>
      <p:ext uri="{BB962C8B-B14F-4D97-AF65-F5344CB8AC3E}">
        <p14:creationId xmlns:p14="http://schemas.microsoft.com/office/powerpoint/2010/main" val="3425875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4800" b="0">
                <a:solidFill>
                  <a:srgbClr val="FAAC35"/>
                </a:solidFill>
              </a:defRPr>
            </a:lvl1pPr>
          </a:lstStyle>
          <a:p>
            <a:r>
              <a:rPr lang="en-US"/>
              <a:t>Content with Caption</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8482" y="6459785"/>
            <a:ext cx="1312025" cy="365125"/>
          </a:xfrm>
        </p:spPr>
        <p:txBody>
          <a:bodyPr/>
          <a:lstStyle>
            <a:lvl1pPr>
              <a:defRPr sz="2400">
                <a:solidFill>
                  <a:srgbClr val="1A3763"/>
                </a:solidFill>
              </a:defRPr>
            </a:lvl1pPr>
          </a:lstStyle>
          <a:p>
            <a:fld id="{8CF074CD-934D-404A-ACFA-C89B8DACAFC4}" type="slidenum">
              <a:rPr lang="en-US" smtClean="0"/>
              <a:pPr/>
              <a:t>‹#›</a:t>
            </a:fld>
            <a:endParaRPr lang="en-US">
              <a:solidFill>
                <a:srgbClr val="1A3763"/>
              </a:solidFill>
            </a:endParaRPr>
          </a:p>
        </p:txBody>
      </p:sp>
      <p:sp>
        <p:nvSpPr>
          <p:cNvPr id="10" name="Content Placeholder 2">
            <a:extLst>
              <a:ext uri="{FF2B5EF4-FFF2-40B4-BE49-F238E27FC236}">
                <a16:creationId xmlns:a16="http://schemas.microsoft.com/office/drawing/2014/main" id="{FB76E3E5-7638-44A1-9797-60761A720DED}"/>
              </a:ext>
            </a:extLst>
          </p:cNvPr>
          <p:cNvSpPr>
            <a:spLocks noGrp="1"/>
          </p:cNvSpPr>
          <p:nvPr>
            <p:ph idx="1"/>
          </p:nvPr>
        </p:nvSpPr>
        <p:spPr>
          <a:xfrm>
            <a:off x="4800600" y="731520"/>
            <a:ext cx="6492240" cy="5257800"/>
          </a:xfrm>
        </p:spPr>
        <p:txBody>
          <a:bodyPr/>
          <a:lstStyle>
            <a:lvl1pPr>
              <a:lnSpc>
                <a:spcPct val="100000"/>
              </a:lnSpc>
              <a:defRPr sz="2400"/>
            </a:lvl1pPr>
            <a:lvl2pPr>
              <a:lnSpc>
                <a:spcPct val="100000"/>
              </a:lnSpc>
              <a:buClrTx/>
              <a:defRPr sz="2000"/>
            </a:lvl2pPr>
            <a:lvl3pPr>
              <a:lnSpc>
                <a:spcPct val="100000"/>
              </a:lnSpc>
              <a:buClrTx/>
              <a:defRPr sz="1800"/>
            </a:lvl3pPr>
            <a:lvl4pPr>
              <a:lnSpc>
                <a:spcPct val="100000"/>
              </a:lnSpc>
              <a:buClrTx/>
              <a:defRPr sz="1600"/>
            </a:lvl4pPr>
            <a:lvl5pPr>
              <a:lnSpc>
                <a:spcPct val="100000"/>
              </a:lnSpc>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202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H2">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A3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074920"/>
            <a:ext cx="10113645" cy="822960"/>
          </a:xfrm>
        </p:spPr>
        <p:txBody>
          <a:bodyPr lIns="91440" tIns="0" rIns="91440" bIns="0" anchor="b">
            <a:noAutofit/>
          </a:bodyPr>
          <a:lstStyle>
            <a:lvl1pPr>
              <a:defRPr sz="4800" b="0">
                <a:solidFill>
                  <a:srgbClr val="FAAC35"/>
                </a:solidFill>
              </a:defRPr>
            </a:lvl1pPr>
          </a:lstStyle>
          <a:p>
            <a:r>
              <a:rPr lang="en-US"/>
              <a:t>Picture with Caption – Heading Level 2</a:t>
            </a:r>
          </a:p>
        </p:txBody>
      </p:sp>
      <p:sp>
        <p:nvSpPr>
          <p:cNvPr id="3" name="Picture Placeholder 2"/>
          <p:cNvSpPr>
            <a:spLocks noGrp="1" noChangeAspect="1"/>
          </p:cNvSpPr>
          <p:nvPr>
            <p:ph type="pic" idx="1"/>
          </p:nvPr>
        </p:nvSpPr>
        <p:spPr>
          <a:xfrm>
            <a:off x="15" y="0"/>
            <a:ext cx="12191985" cy="4915076"/>
          </a:xfrm>
          <a:solidFill>
            <a:srgbClr val="B6D8F2"/>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690167" y="6459785"/>
            <a:ext cx="1312025" cy="365125"/>
          </a:xfrm>
        </p:spPr>
        <p:txBody>
          <a:bodyPr/>
          <a:lstStyle>
            <a:lvl1pPr>
              <a:defRPr sz="2400">
                <a:solidFill>
                  <a:schemeClr val="bg1"/>
                </a:solidFill>
              </a:defRPr>
            </a:lvl1pPr>
          </a:lstStyle>
          <a:p>
            <a:fld id="{8CF074CD-934D-404A-ACFA-C89B8DACAFC4}" type="slidenum">
              <a:rPr lang="en-US" smtClean="0"/>
              <a:pPr/>
              <a:t>‹#›</a:t>
            </a:fld>
            <a:endParaRPr lang="en-US" sz="2400"/>
          </a:p>
        </p:txBody>
      </p:sp>
    </p:spTree>
    <p:extLst>
      <p:ext uri="{BB962C8B-B14F-4D97-AF65-F5344CB8AC3E}">
        <p14:creationId xmlns:p14="http://schemas.microsoft.com/office/powerpoint/2010/main" val="739031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693125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63920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1639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wo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Picture Placeholder 6">
            <a:extLst>
              <a:ext uri="{FF2B5EF4-FFF2-40B4-BE49-F238E27FC236}">
                <a16:creationId xmlns:a16="http://schemas.microsoft.com/office/drawing/2014/main" id="{6D84AAA3-6C8A-4ACC-B0A6-12521F70FF8B}"/>
              </a:ext>
            </a:extLst>
          </p:cNvPr>
          <p:cNvSpPr>
            <a:spLocks noGrp="1"/>
          </p:cNvSpPr>
          <p:nvPr>
            <p:ph type="pic" sz="quarter" idx="13"/>
          </p:nvPr>
        </p:nvSpPr>
        <p:spPr>
          <a:xfrm>
            <a:off x="6261100" y="1638300"/>
            <a:ext cx="5851525" cy="5016500"/>
          </a:xfrm>
        </p:spPr>
        <p:txBody>
          <a:bodyPr/>
          <a:lstStyle/>
          <a:p>
            <a:r>
              <a:rPr lang="en-US"/>
              <a:t>Click icon to add picture</a:t>
            </a:r>
          </a:p>
        </p:txBody>
      </p:sp>
    </p:spTree>
    <p:extLst>
      <p:ext uri="{BB962C8B-B14F-4D97-AF65-F5344CB8AC3E}">
        <p14:creationId xmlns:p14="http://schemas.microsoft.com/office/powerpoint/2010/main" val="220887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8764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825001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2_Title and Content 3" preserve="1">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5195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r>
              <a:rPr lang="en-US"/>
              <a:t>Click to edit Master title style</a:t>
            </a:r>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pPr lvl="0"/>
            <a:r>
              <a:rPr lang="en-US"/>
              <a:t>Click to edit Master text styles</a:t>
            </a: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3588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 H1">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7058429" cy="2919411"/>
          </a:xfrm>
        </p:spPr>
        <p:txBody>
          <a:bodyPr anchor="b">
            <a:normAutofit/>
          </a:bodyPr>
          <a:lstStyle>
            <a:lvl1pPr algn="l">
              <a:lnSpc>
                <a:spcPct val="85000"/>
              </a:lnSpc>
              <a:defRPr sz="5000" b="0" i="0" spc="-50" baseline="0">
                <a:solidFill>
                  <a:srgbClr val="1A3763"/>
                </a:solidFill>
                <a:latin typeface="Calibri Light" panose="020F0302020204030204" pitchFamily="34" charset="0"/>
                <a:cs typeface="Calibri Light" panose="020F0302020204030204" pitchFamily="34" charset="0"/>
              </a:defRPr>
            </a:lvl1pPr>
          </a:lstStyle>
          <a:p>
            <a:r>
              <a:rPr lang="en-US" sz="5000" b="1">
                <a:solidFill>
                  <a:srgbClr val="1A3763"/>
                </a:solidFill>
              </a:rPr>
              <a:t>Presentation Title</a:t>
            </a:r>
            <a:br>
              <a:rPr lang="en-US" sz="5000" b="1">
                <a:solidFill>
                  <a:srgbClr val="1A3763"/>
                </a:solidFill>
              </a:rPr>
            </a:br>
            <a:r>
              <a:rPr lang="en-US" sz="5000" b="1">
                <a:solidFill>
                  <a:srgbClr val="1A3763"/>
                </a:solidFill>
              </a:rPr>
              <a:t>(adjust size as needed)</a:t>
            </a:r>
            <a:br>
              <a:rPr lang="en-US" sz="5000" b="1">
                <a:solidFill>
                  <a:srgbClr val="1A3763"/>
                </a:solidFill>
              </a:rPr>
            </a:br>
            <a:r>
              <a:rPr lang="en-US" sz="5000" b="1">
                <a:solidFill>
                  <a:srgbClr val="1A3763"/>
                </a:solidFill>
              </a:rPr>
              <a:t>Title Slide – Heading Level 1</a:t>
            </a:r>
            <a:endParaRPr lang="en-US"/>
          </a:p>
        </p:txBody>
      </p:sp>
      <p:sp>
        <p:nvSpPr>
          <p:cNvPr id="3" name="Subtitle 2"/>
          <p:cNvSpPr>
            <a:spLocks noGrp="1"/>
          </p:cNvSpPr>
          <p:nvPr>
            <p:ph type="subTitle" idx="1" hasCustomPrompt="1"/>
          </p:nvPr>
        </p:nvSpPr>
        <p:spPr>
          <a:xfrm>
            <a:off x="1097280" y="4361689"/>
            <a:ext cx="10058400" cy="1889679"/>
          </a:xfrm>
        </p:spPr>
        <p:txBody>
          <a:bodyPr lIns="91440" rIns="91440">
            <a:normAutofit/>
          </a:bodyPr>
          <a:lstStyle>
            <a:lvl1pPr marL="0" indent="0" algn="l">
              <a:lnSpc>
                <a:spcPct val="100000"/>
              </a:lnSpc>
              <a:spcAft>
                <a:spcPts val="1200"/>
              </a:spcAft>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marL="0" marR="0" lvl="0" indent="0" algn="l" defTabSz="914400" rtl="0" eaLnBrk="1" fontAlgn="auto" latinLnBrk="0" hangingPunct="1">
              <a:lnSpc>
                <a:spcPct val="150000"/>
              </a:lnSpc>
              <a:spcBef>
                <a:spcPts val="1200"/>
              </a:spcBef>
              <a:spcAft>
                <a:spcPts val="0"/>
              </a:spcAft>
              <a:buClr>
                <a:schemeClr val="accent1"/>
              </a:buClr>
              <a:buSzPct val="100000"/>
              <a:buFont typeface="Calibri" panose="020F0502020204030204" pitchFamily="34" charset="0"/>
              <a:buNone/>
              <a:tabLst/>
              <a:defRPr/>
            </a:pPr>
            <a:r>
              <a:rPr lang="en-US">
                <a:solidFill>
                  <a:schemeClr val="tx1"/>
                </a:solidFill>
                <a:latin typeface="+mn-lt"/>
              </a:rPr>
              <a:t>Subtitle/ Presenter Names/ Date                                      (Font: Calibri, All Caps, minimum 24pt)                                  </a:t>
            </a:r>
            <a:r>
              <a:rPr lang="en-US"/>
              <a:t>Do not duplicate - the first slide serves as Heading Level 1.</a:t>
            </a:r>
          </a:p>
          <a:p>
            <a:endParaRPr lang="en-US">
              <a:solidFill>
                <a:schemeClr val="tx1"/>
              </a:solidFill>
              <a:latin typeface="+mn-lt"/>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32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94580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microsoft.com/office/2007/relationships/hdphoto" Target="../media/hdphoto1.wdp"/><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0" Type="http://schemas.openxmlformats.org/officeDocument/2006/relationships/theme" Target="../theme/theme10.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microsoft.com/office/2007/relationships/hdphoto" Target="../media/hdphoto1.wdp"/><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2.png"/><Relationship Id="rId5" Type="http://schemas.openxmlformats.org/officeDocument/2006/relationships/slideLayout" Target="../slideLayouts/slideLayout71.xml"/><Relationship Id="rId10" Type="http://schemas.openxmlformats.org/officeDocument/2006/relationships/theme" Target="../theme/theme12.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8593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977DAF-E1B2-4B82-A24A-C3842BD94D48}"/>
              </a:ext>
            </a:extLst>
          </p:cNvPr>
          <p:cNvPicPr/>
          <p:nvPr/>
        </p:nvPicPr>
        <p:blipFill>
          <a:blip r:embed="rId11" cstate="print">
            <a:alphaModFix amt="76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8539" y="5276590"/>
            <a:ext cx="951182" cy="951182"/>
          </a:xfrm>
          <a:prstGeom prst="rect">
            <a:avLst/>
          </a:prstGeom>
          <a:noFill/>
          <a:ln>
            <a:noFill/>
          </a:ln>
        </p:spPr>
      </p:pic>
    </p:spTree>
    <p:extLst>
      <p:ext uri="{BB962C8B-B14F-4D97-AF65-F5344CB8AC3E}">
        <p14:creationId xmlns:p14="http://schemas.microsoft.com/office/powerpoint/2010/main" val="35442836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ftr="0" dt="0"/>
  <p:txStyles>
    <p:titleStyle>
      <a:lvl1pPr algn="l" defTabSz="914400" rtl="0" eaLnBrk="1" latinLnBrk="0" hangingPunct="1">
        <a:lnSpc>
          <a:spcPct val="85000"/>
        </a:lnSpc>
        <a:spcBef>
          <a:spcPct val="0"/>
        </a:spcBef>
        <a:buNone/>
        <a:defRPr sz="4800" b="0" i="0" u="none" kern="1200" spc="-50" baseline="0">
          <a:solidFill>
            <a:srgbClr val="1A3763"/>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Calibri" pitchFamily="34" charset="0"/>
        <a:buChar char="◦"/>
        <a:defRPr sz="20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Calibri" pitchFamily="34" charset="0"/>
        <a:buChar char="◦"/>
        <a:defRPr sz="16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146524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FAAC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B977DAF-E1B2-4B82-A24A-C3842BD94D48}"/>
              </a:ext>
            </a:extLst>
          </p:cNvPr>
          <p:cNvPicPr/>
          <p:nvPr/>
        </p:nvPicPr>
        <p:blipFill>
          <a:blip r:embed="rId11" cstate="print">
            <a:alphaModFix amt="76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8539" y="5276590"/>
            <a:ext cx="951182" cy="951182"/>
          </a:xfrm>
          <a:prstGeom prst="rect">
            <a:avLst/>
          </a:prstGeom>
          <a:noFill/>
          <a:ln>
            <a:noFill/>
          </a:ln>
        </p:spPr>
      </p:pic>
    </p:spTree>
    <p:extLst>
      <p:ext uri="{BB962C8B-B14F-4D97-AF65-F5344CB8AC3E}">
        <p14:creationId xmlns:p14="http://schemas.microsoft.com/office/powerpoint/2010/main" val="20267398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ftr="0" dt="0"/>
  <p:txStyles>
    <p:titleStyle>
      <a:lvl1pPr algn="l" defTabSz="914400" rtl="0" eaLnBrk="1" latinLnBrk="0" hangingPunct="1">
        <a:lnSpc>
          <a:spcPct val="85000"/>
        </a:lnSpc>
        <a:spcBef>
          <a:spcPct val="0"/>
        </a:spcBef>
        <a:buNone/>
        <a:defRPr sz="4800" b="0" i="0" u="none" kern="1200" spc="-50" baseline="0">
          <a:solidFill>
            <a:srgbClr val="1A3763"/>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Calibri" pitchFamily="34" charset="0"/>
        <a:buChar char="◦"/>
        <a:defRPr sz="20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Calibri" pitchFamily="34" charset="0"/>
        <a:buChar char="◦"/>
        <a:defRPr sz="16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715487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2125124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767" r:id="rId3"/>
    <p:sldLayoutId id="2147483683" r:id="rId4"/>
    <p:sldLayoutId id="2147483684" r:id="rId5"/>
    <p:sldLayoutId id="2147483685" r:id="rId6"/>
    <p:sldLayoutId id="2147483686" r:id="rId7"/>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996744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88431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092650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29783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979015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16085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5286680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cd/ci/neighborhoodschoolelig.asp"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FRPMSiteApproval@cde.ca.gov"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 Id="rId5" Type="http://schemas.openxmlformats.org/officeDocument/2006/relationships/hyperlink" Target="https://www.cde.ca.gov/sp/cd/ci/neighborhoodschoolelig.asp"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53" y="329787"/>
            <a:ext cx="11619894" cy="2996552"/>
          </a:xfrm>
        </p:spPr>
        <p:txBody>
          <a:bodyPr>
            <a:noAutofit/>
          </a:bodyPr>
          <a:lstStyle/>
          <a:p>
            <a:r>
              <a:rPr lang="en-US" sz="4800">
                <a:latin typeface="Arial"/>
                <a:cs typeface="Calibri Light"/>
              </a:rPr>
              <a:t>California State Preschool Program</a:t>
            </a:r>
            <a:br>
              <a:rPr lang="en-US" sz="4800">
                <a:latin typeface="Arial"/>
                <a:cs typeface="Calibri Light"/>
              </a:rPr>
            </a:br>
            <a:r>
              <a:rPr lang="en-US" sz="4800">
                <a:latin typeface="Arial"/>
                <a:cs typeface="Calibri Light"/>
              </a:rPr>
              <a:t>Neighborhood School Eligibility</a:t>
            </a:r>
            <a:br>
              <a:rPr lang="en-US" sz="4800">
                <a:latin typeface="Arial"/>
                <a:cs typeface="Calibri Light"/>
              </a:rPr>
            </a:br>
            <a:br>
              <a:rPr lang="en-US" sz="4800">
                <a:latin typeface="Arial"/>
                <a:cs typeface="Calibri Light"/>
              </a:rPr>
            </a:br>
            <a:endParaRPr lang="en-US" sz="4800">
              <a:latin typeface="Arial"/>
              <a:cs typeface="Calibri Light"/>
            </a:endParaRPr>
          </a:p>
        </p:txBody>
      </p:sp>
      <p:sp>
        <p:nvSpPr>
          <p:cNvPr id="3" name="Subtitle 2"/>
          <p:cNvSpPr>
            <a:spLocks noGrp="1"/>
          </p:cNvSpPr>
          <p:nvPr>
            <p:ph sz="quarter" idx="10"/>
          </p:nvPr>
        </p:nvSpPr>
        <p:spPr>
          <a:xfrm>
            <a:off x="1175931" y="2468768"/>
            <a:ext cx="10123488" cy="1920464"/>
          </a:xfrm>
        </p:spPr>
        <p:txBody>
          <a:bodyPr vert="horz" lIns="91440" tIns="45720" rIns="91440" bIns="45720" rtlCol="0" anchor="t">
            <a:normAutofit fontScale="92500" lnSpcReduction="20000"/>
          </a:bodyPr>
          <a:lstStyle/>
          <a:p>
            <a:pPr marL="0" indent="0" algn="ctr">
              <a:buNone/>
            </a:pPr>
            <a:r>
              <a:rPr lang="en-US" sz="4300">
                <a:latin typeface="Arial"/>
                <a:cs typeface="Calibri"/>
              </a:rPr>
              <a:t>Early Education Division (EED)</a:t>
            </a:r>
          </a:p>
          <a:p>
            <a:pPr marL="0" indent="0" algn="ctr">
              <a:buNone/>
            </a:pPr>
            <a:endParaRPr lang="en-US">
              <a:latin typeface="Arial"/>
              <a:cs typeface="Calibri"/>
            </a:endParaRPr>
          </a:p>
          <a:p>
            <a:pPr marL="0" indent="0" algn="ctr">
              <a:buNone/>
            </a:pPr>
            <a:r>
              <a:rPr lang="en-US">
                <a:latin typeface="Arial"/>
                <a:cs typeface="Calibri"/>
              </a:rPr>
              <a:t>Date: June 13, 2024</a:t>
            </a:r>
          </a:p>
          <a:p>
            <a:pPr marL="0" indent="0" algn="ctr">
              <a:buNone/>
            </a:pPr>
            <a:r>
              <a:rPr lang="en-US">
                <a:latin typeface="Arial"/>
                <a:cs typeface="Calibri"/>
              </a:rPr>
              <a:t>Time: 10:00 – 11:00 a.m.</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374F-CB3E-35D0-3057-250659B3C255}"/>
              </a:ext>
            </a:extLst>
          </p:cNvPr>
          <p:cNvSpPr>
            <a:spLocks noGrp="1"/>
          </p:cNvSpPr>
          <p:nvPr>
            <p:ph type="title"/>
          </p:nvPr>
        </p:nvSpPr>
        <p:spPr>
          <a:xfrm>
            <a:off x="28937" y="188482"/>
            <a:ext cx="12163063" cy="1325563"/>
          </a:xfrm>
        </p:spPr>
        <p:txBody>
          <a:bodyPr>
            <a:normAutofit/>
          </a:bodyPr>
          <a:lstStyle/>
          <a:p>
            <a:r>
              <a:rPr lang="en-US"/>
              <a:t>Step Two: Determine if the Neighborhood School is a Qualified Free and Reduced-Price Meal School</a:t>
            </a:r>
          </a:p>
        </p:txBody>
      </p:sp>
      <p:sp>
        <p:nvSpPr>
          <p:cNvPr id="3" name="Content Placeholder 2">
            <a:extLst>
              <a:ext uri="{FF2B5EF4-FFF2-40B4-BE49-F238E27FC236}">
                <a16:creationId xmlns:a16="http://schemas.microsoft.com/office/drawing/2014/main" id="{3B54B851-71AA-D6F8-636B-7D5B2E5D5CA6}"/>
              </a:ext>
            </a:extLst>
          </p:cNvPr>
          <p:cNvSpPr>
            <a:spLocks noGrp="1"/>
          </p:cNvSpPr>
          <p:nvPr>
            <p:ph idx="1"/>
          </p:nvPr>
        </p:nvSpPr>
        <p:spPr/>
        <p:txBody>
          <a:bodyPr vert="horz" lIns="91440" tIns="45720" rIns="91440" bIns="45720" rtlCol="0" anchor="t">
            <a:normAutofit/>
          </a:bodyPr>
          <a:lstStyle/>
          <a:p>
            <a:r>
              <a:rPr lang="en-US" dirty="0"/>
              <a:t>Once the neighborhood school has been determined and documented, check the </a:t>
            </a:r>
            <a:r>
              <a:rPr lang="en-US" b="1" dirty="0"/>
              <a:t>List of Eligible Public Elementary Schools </a:t>
            </a:r>
            <a:r>
              <a:rPr lang="en-US" dirty="0"/>
              <a:t>on the CSPP Neighborhood School Site Verification web page. </a:t>
            </a:r>
          </a:p>
          <a:p>
            <a:r>
              <a:rPr lang="en-US" dirty="0"/>
              <a:t>Find the elementary school district name first, then the elementary school within that district to ensure that you have the correct location. </a:t>
            </a:r>
            <a:endParaRPr lang="en-US" dirty="0">
              <a:cs typeface="Arial"/>
            </a:endParaRPr>
          </a:p>
          <a:p>
            <a:r>
              <a:rPr lang="en-US" dirty="0"/>
              <a:t>Note that schools that do not appear on the list are </a:t>
            </a:r>
            <a:r>
              <a:rPr lang="en-US" b="1" dirty="0"/>
              <a:t>not</a:t>
            </a:r>
            <a:r>
              <a:rPr lang="en-US" dirty="0"/>
              <a:t> qualified FRPM schools in that year. </a:t>
            </a:r>
            <a:endParaRPr lang="en-US" dirty="0">
              <a:cs typeface="Arial"/>
            </a:endParaRPr>
          </a:p>
        </p:txBody>
      </p:sp>
      <p:sp>
        <p:nvSpPr>
          <p:cNvPr id="4" name="Slide Number Placeholder 3">
            <a:extLst>
              <a:ext uri="{FF2B5EF4-FFF2-40B4-BE49-F238E27FC236}">
                <a16:creationId xmlns:a16="http://schemas.microsoft.com/office/drawing/2014/main" id="{05C845BF-5A09-7455-3EAC-8BD6A90621D8}"/>
              </a:ext>
            </a:extLst>
          </p:cNvPr>
          <p:cNvSpPr>
            <a:spLocks noGrp="1"/>
          </p:cNvSpPr>
          <p:nvPr>
            <p:ph type="sldNum" sz="quarter" idx="10"/>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51045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4AA6-83FE-0C69-F0DE-E35E057BFB1B}"/>
              </a:ext>
            </a:extLst>
          </p:cNvPr>
          <p:cNvSpPr>
            <a:spLocks noGrp="1"/>
          </p:cNvSpPr>
          <p:nvPr>
            <p:ph type="title"/>
          </p:nvPr>
        </p:nvSpPr>
        <p:spPr/>
        <p:txBody>
          <a:bodyPr/>
          <a:lstStyle/>
          <a:p>
            <a:r>
              <a:rPr lang="en-US">
                <a:latin typeface="Arial"/>
                <a:cs typeface="Calibri Light"/>
              </a:rPr>
              <a:t>Qualified Free and Reduced-Price Meal Elementary Schools</a:t>
            </a:r>
            <a:endParaRPr lang="en-US">
              <a:latin typeface="Arial"/>
              <a:cs typeface="Arial"/>
            </a:endParaRPr>
          </a:p>
        </p:txBody>
      </p:sp>
      <p:sp>
        <p:nvSpPr>
          <p:cNvPr id="3" name="Content Placeholder 2">
            <a:extLst>
              <a:ext uri="{FF2B5EF4-FFF2-40B4-BE49-F238E27FC236}">
                <a16:creationId xmlns:a16="http://schemas.microsoft.com/office/drawing/2014/main" id="{0E97A634-9951-03CC-D893-B399AB273F54}"/>
              </a:ext>
            </a:extLst>
          </p:cNvPr>
          <p:cNvSpPr>
            <a:spLocks noGrp="1"/>
          </p:cNvSpPr>
          <p:nvPr>
            <p:ph idx="1"/>
          </p:nvPr>
        </p:nvSpPr>
        <p:spPr>
          <a:xfrm>
            <a:off x="152400" y="1826412"/>
            <a:ext cx="11887200" cy="4234754"/>
          </a:xfrm>
        </p:spPr>
        <p:txBody>
          <a:bodyPr vert="horz" lIns="91440" tIns="45720" rIns="91440" bIns="45720" rtlCol="0" anchor="t">
            <a:noAutofit/>
          </a:bodyPr>
          <a:lstStyle/>
          <a:p>
            <a:pPr>
              <a:spcAft>
                <a:spcPts val="1200"/>
              </a:spcAft>
            </a:pPr>
            <a:r>
              <a:rPr lang="en-US" b="1" dirty="0">
                <a:latin typeface="Arial"/>
                <a:cs typeface="Calibri"/>
              </a:rPr>
              <a:t>Elementary schools which are </a:t>
            </a:r>
            <a:r>
              <a:rPr lang="en-US" dirty="0">
                <a:latin typeface="Arial"/>
                <a:cs typeface="Calibri"/>
              </a:rPr>
              <a:t>non-magnet and non-charter schools.</a:t>
            </a:r>
            <a:endParaRPr lang="en-US" sz="1200" dirty="0">
              <a:latin typeface="Arial"/>
              <a:cs typeface="Calibri"/>
            </a:endParaRPr>
          </a:p>
          <a:p>
            <a:pPr>
              <a:spcAft>
                <a:spcPts val="1200"/>
              </a:spcAft>
            </a:pPr>
            <a:r>
              <a:rPr lang="en-US" dirty="0">
                <a:latin typeface="Arial"/>
                <a:cs typeface="Calibri"/>
              </a:rPr>
              <a:t>80 percent or more of students must be eligible for the FRPM program.</a:t>
            </a:r>
            <a:endParaRPr lang="en-US" sz="1200" dirty="0">
              <a:latin typeface="Arial"/>
              <a:cs typeface="Calibri"/>
            </a:endParaRPr>
          </a:p>
          <a:p>
            <a:pPr>
              <a:spcAft>
                <a:spcPts val="1200"/>
              </a:spcAft>
            </a:pPr>
            <a:r>
              <a:rPr lang="en-US" dirty="0">
                <a:latin typeface="Arial"/>
                <a:cs typeface="Calibri"/>
              </a:rPr>
              <a:t>List is established by the California Department of Education (CDE) each year, using data from the previous October (Fall 1) certification period.</a:t>
            </a:r>
          </a:p>
        </p:txBody>
      </p:sp>
      <p:sp>
        <p:nvSpPr>
          <p:cNvPr id="4" name="Slide Number Placeholder 3">
            <a:extLst>
              <a:ext uri="{FF2B5EF4-FFF2-40B4-BE49-F238E27FC236}">
                <a16:creationId xmlns:a16="http://schemas.microsoft.com/office/drawing/2014/main" id="{D027FA8A-8EB3-3131-F202-63796F7BEDB9}"/>
              </a:ext>
            </a:extLst>
          </p:cNvPr>
          <p:cNvSpPr>
            <a:spLocks noGrp="1"/>
          </p:cNvSpPr>
          <p:nvPr>
            <p:ph type="sldNum" sz="quarter" idx="10"/>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5631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18BD-939B-92CE-51B9-14905E4B3FA2}"/>
              </a:ext>
            </a:extLst>
          </p:cNvPr>
          <p:cNvSpPr>
            <a:spLocks noGrp="1"/>
          </p:cNvSpPr>
          <p:nvPr>
            <p:ph type="title"/>
          </p:nvPr>
        </p:nvSpPr>
        <p:spPr>
          <a:xfrm>
            <a:off x="152400" y="203800"/>
            <a:ext cx="11887200" cy="936632"/>
          </a:xfrm>
        </p:spPr>
        <p:txBody>
          <a:bodyPr/>
          <a:lstStyle/>
          <a:p>
            <a:r>
              <a:rPr lang="en-US"/>
              <a:t>List of Eligible Public Elementary Schools</a:t>
            </a:r>
          </a:p>
        </p:txBody>
      </p:sp>
      <p:sp>
        <p:nvSpPr>
          <p:cNvPr id="3" name="Content Placeholder 2">
            <a:extLst>
              <a:ext uri="{FF2B5EF4-FFF2-40B4-BE49-F238E27FC236}">
                <a16:creationId xmlns:a16="http://schemas.microsoft.com/office/drawing/2014/main" id="{7AACE00D-77F7-25EC-793F-984FCC3B9954}"/>
              </a:ext>
            </a:extLst>
          </p:cNvPr>
          <p:cNvSpPr>
            <a:spLocks noGrp="1"/>
          </p:cNvSpPr>
          <p:nvPr>
            <p:ph idx="1"/>
          </p:nvPr>
        </p:nvSpPr>
        <p:spPr>
          <a:xfrm>
            <a:off x="58243" y="1272466"/>
            <a:ext cx="11887200" cy="4422866"/>
          </a:xfrm>
        </p:spPr>
        <p:txBody>
          <a:bodyPr vert="horz" lIns="91440" tIns="45720" rIns="91440" bIns="45720" rtlCol="0" anchor="t">
            <a:normAutofit/>
          </a:bodyPr>
          <a:lstStyle/>
          <a:p>
            <a:pPr>
              <a:spcAft>
                <a:spcPts val="1200"/>
              </a:spcAft>
            </a:pPr>
            <a:r>
              <a:rPr lang="en-US" sz="3200" dirty="0">
                <a:latin typeface="Arial"/>
                <a:cs typeface="Calibri"/>
              </a:rPr>
              <a:t>The List of Eligible Public Elementary Schools is </a:t>
            </a:r>
            <a:r>
              <a:rPr lang="en-US" sz="3200" b="1" dirty="0">
                <a:latin typeface="Arial"/>
                <a:cs typeface="Calibri"/>
              </a:rPr>
              <a:t>posted annually</a:t>
            </a:r>
            <a:r>
              <a:rPr lang="en-US" b="1" dirty="0">
                <a:latin typeface="Arial"/>
                <a:cs typeface="Calibri"/>
              </a:rPr>
              <a:t> by June 1 </a:t>
            </a:r>
            <a:r>
              <a:rPr lang="en-US" dirty="0">
                <a:latin typeface="Arial"/>
                <a:cs typeface="Calibri"/>
              </a:rPr>
              <a:t>to the Neighborhood School Site Verification web page on the CDE website. </a:t>
            </a:r>
          </a:p>
          <a:p>
            <a:pPr>
              <a:spcAft>
                <a:spcPts val="1200"/>
              </a:spcAft>
            </a:pPr>
            <a:r>
              <a:rPr lang="en-US" sz="3200" b="1" dirty="0">
                <a:latin typeface="Arial"/>
                <a:cs typeface="Calibri"/>
              </a:rPr>
              <a:t>Note: </a:t>
            </a:r>
            <a:r>
              <a:rPr lang="en-US" sz="3200" dirty="0">
                <a:latin typeface="Arial"/>
                <a:cs typeface="Calibri"/>
              </a:rPr>
              <a:t>Many schools across the state share the same name. The list includes the county and school district to help find the correct elementary school.</a:t>
            </a:r>
            <a:r>
              <a:rPr lang="en-US" dirty="0">
                <a:latin typeface="Arial"/>
                <a:cs typeface="Calibri"/>
              </a:rPr>
              <a:t> </a:t>
            </a:r>
          </a:p>
          <a:p>
            <a:pPr marL="0" indent="0">
              <a:spcAft>
                <a:spcPts val="1200"/>
              </a:spcAft>
              <a:buNone/>
            </a:pPr>
            <a:r>
              <a:rPr lang="en-US" dirty="0">
                <a:latin typeface="Arial"/>
                <a:cs typeface="Calibri"/>
              </a:rPr>
              <a:t>Available at: </a:t>
            </a:r>
            <a:r>
              <a:rPr lang="en-US" i="1" dirty="0">
                <a:ea typeface="+mn-lt"/>
                <a:cs typeface="+mn-lt"/>
              </a:rPr>
              <a:t>  </a:t>
            </a:r>
            <a:r>
              <a:rPr lang="en-US" dirty="0">
                <a:solidFill>
                  <a:schemeClr val="accent4">
                    <a:lumMod val="40000"/>
                    <a:lumOff val="60000"/>
                  </a:schemeClr>
                </a:solidFill>
                <a:ea typeface="+mn-lt"/>
                <a:cs typeface="+mn-lt"/>
                <a:hlinkClick r:id="rId3" tooltip="CSPP Neighborhood School Site Verification page">
                  <a:extLst>
                    <a:ext uri="{A12FA001-AC4F-418D-AE19-62706E023703}">
                      <ahyp:hlinkClr xmlns:ahyp="http://schemas.microsoft.com/office/drawing/2018/hyperlinkcolor" val="tx"/>
                    </a:ext>
                  </a:extLst>
                </a:hlinkClick>
              </a:rPr>
              <a:t>https://www.cde.ca.gov/sp/cd/ci/neighborhoodschoolelig.asp</a:t>
            </a:r>
            <a:endParaRPr lang="en-US" dirty="0">
              <a:solidFill>
                <a:schemeClr val="accent4">
                  <a:lumMod val="40000"/>
                  <a:lumOff val="60000"/>
                </a:schemeClr>
              </a:solidFill>
              <a:cs typeface="Calibri"/>
              <a:hlinkClick r:id="rId3">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90AD285E-ECA8-1816-2991-A704BBA8B89B}"/>
              </a:ext>
            </a:extLst>
          </p:cNvPr>
          <p:cNvSpPr>
            <a:spLocks noGrp="1"/>
          </p:cNvSpPr>
          <p:nvPr>
            <p:ph type="sldNum" sz="quarter" idx="10"/>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22508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4C08-8E5F-2D2C-89A5-0F3FF3AA028A}"/>
              </a:ext>
            </a:extLst>
          </p:cNvPr>
          <p:cNvSpPr>
            <a:spLocks noGrp="1"/>
          </p:cNvSpPr>
          <p:nvPr>
            <p:ph type="title"/>
          </p:nvPr>
        </p:nvSpPr>
        <p:spPr>
          <a:xfrm>
            <a:off x="152400" y="203799"/>
            <a:ext cx="2306320" cy="5633403"/>
          </a:xfrm>
        </p:spPr>
        <p:txBody>
          <a:bodyPr/>
          <a:lstStyle/>
          <a:p>
            <a:r>
              <a:rPr lang="en-US">
                <a:cs typeface="Arial"/>
              </a:rPr>
              <a:t>Example 1</a:t>
            </a:r>
            <a:br>
              <a:rPr lang="en-US">
                <a:cs typeface="Arial"/>
              </a:rPr>
            </a:br>
            <a:r>
              <a:rPr lang="en-US" sz="2800">
                <a:cs typeface="Arial"/>
              </a:rPr>
              <a:t>William Land in Sacramento City Unified School District </a:t>
            </a:r>
          </a:p>
        </p:txBody>
      </p:sp>
      <p:pic>
        <p:nvPicPr>
          <p:cNvPr id="5" name="Content Placeholder 4" descr="A screenshot of the section of the 2024-25 List of Eligible Public Elementary Schools that shows schools in Sacramento City Unified School District.">
            <a:extLst>
              <a:ext uri="{FF2B5EF4-FFF2-40B4-BE49-F238E27FC236}">
                <a16:creationId xmlns:a16="http://schemas.microsoft.com/office/drawing/2014/main" id="{8402046A-950C-A9E9-9BC6-2D0E3BBECC5B}"/>
              </a:ext>
            </a:extLst>
          </p:cNvPr>
          <p:cNvPicPr>
            <a:picLocks noGrp="1" noChangeAspect="1"/>
          </p:cNvPicPr>
          <p:nvPr>
            <p:ph idx="1"/>
          </p:nvPr>
        </p:nvPicPr>
        <p:blipFill>
          <a:blip r:embed="rId3"/>
          <a:stretch>
            <a:fillRect/>
          </a:stretch>
        </p:blipFill>
        <p:spPr>
          <a:xfrm>
            <a:off x="2458720" y="-156"/>
            <a:ext cx="9733280" cy="6094497"/>
          </a:xfrm>
        </p:spPr>
      </p:pic>
      <p:sp>
        <p:nvSpPr>
          <p:cNvPr id="4" name="Slide Number Placeholder 3">
            <a:extLst>
              <a:ext uri="{FF2B5EF4-FFF2-40B4-BE49-F238E27FC236}">
                <a16:creationId xmlns:a16="http://schemas.microsoft.com/office/drawing/2014/main" id="{0F7E81CA-99DA-4213-E5C4-2D7F976865BC}"/>
              </a:ext>
            </a:extLst>
          </p:cNvPr>
          <p:cNvSpPr>
            <a:spLocks noGrp="1"/>
          </p:cNvSpPr>
          <p:nvPr>
            <p:ph type="sldNum" sz="quarter" idx="10"/>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153671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9A3C-3D84-DA09-DC4C-82B4AFA860F6}"/>
              </a:ext>
            </a:extLst>
          </p:cNvPr>
          <p:cNvSpPr>
            <a:spLocks noGrp="1"/>
          </p:cNvSpPr>
          <p:nvPr>
            <p:ph type="title"/>
          </p:nvPr>
        </p:nvSpPr>
        <p:spPr>
          <a:xfrm>
            <a:off x="-91440" y="2093559"/>
            <a:ext cx="3129280" cy="1325563"/>
          </a:xfrm>
        </p:spPr>
        <p:txBody>
          <a:bodyPr>
            <a:normAutofit fontScale="90000"/>
          </a:bodyPr>
          <a:lstStyle/>
          <a:p>
            <a:r>
              <a:rPr lang="en-US">
                <a:cs typeface="Arial"/>
              </a:rPr>
              <a:t>Example 2</a:t>
            </a:r>
            <a:br>
              <a:rPr lang="en-US">
                <a:cs typeface="Arial"/>
              </a:rPr>
            </a:br>
            <a:r>
              <a:rPr lang="en-US" sz="2800">
                <a:cs typeface="Arial"/>
              </a:rPr>
              <a:t>Buford Elementary </a:t>
            </a:r>
            <a:br>
              <a:rPr lang="en-US" sz="2800">
                <a:cs typeface="Arial"/>
              </a:rPr>
            </a:br>
            <a:r>
              <a:rPr lang="en-US" sz="2800">
                <a:cs typeface="Arial"/>
              </a:rPr>
              <a:t>in Lennox School District</a:t>
            </a:r>
            <a:endParaRPr lang="en-US" sz="2800"/>
          </a:p>
        </p:txBody>
      </p:sp>
      <p:pic>
        <p:nvPicPr>
          <p:cNvPr id="5" name="Content Placeholder 4" descr="A screenshot of the section of the 2024-25 List of Eligible Public Elementary Schools that shows schools in Lennox School District in Los Angeles County. ">
            <a:extLst>
              <a:ext uri="{FF2B5EF4-FFF2-40B4-BE49-F238E27FC236}">
                <a16:creationId xmlns:a16="http://schemas.microsoft.com/office/drawing/2014/main" id="{5A67C4DB-AF49-CE46-E7B8-1CDD0C4E44FF}"/>
              </a:ext>
            </a:extLst>
          </p:cNvPr>
          <p:cNvPicPr>
            <a:picLocks noGrp="1" noChangeAspect="1"/>
          </p:cNvPicPr>
          <p:nvPr>
            <p:ph idx="1"/>
          </p:nvPr>
        </p:nvPicPr>
        <p:blipFill>
          <a:blip r:embed="rId3"/>
          <a:stretch>
            <a:fillRect/>
          </a:stretch>
        </p:blipFill>
        <p:spPr>
          <a:xfrm>
            <a:off x="3032760" y="-3140"/>
            <a:ext cx="9144000" cy="6130946"/>
          </a:xfrm>
        </p:spPr>
      </p:pic>
      <p:sp>
        <p:nvSpPr>
          <p:cNvPr id="4" name="Slide Number Placeholder 3">
            <a:extLst>
              <a:ext uri="{FF2B5EF4-FFF2-40B4-BE49-F238E27FC236}">
                <a16:creationId xmlns:a16="http://schemas.microsoft.com/office/drawing/2014/main" id="{E035D939-7C00-BA92-0B00-3B7160C3ACBE}"/>
              </a:ext>
            </a:extLst>
          </p:cNvPr>
          <p:cNvSpPr>
            <a:spLocks noGrp="1"/>
          </p:cNvSpPr>
          <p:nvPr>
            <p:ph type="sldNum" sz="quarter" idx="10"/>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24149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F73D-E113-0C9C-0FBE-100157C3E439}"/>
              </a:ext>
            </a:extLst>
          </p:cNvPr>
          <p:cNvSpPr>
            <a:spLocks noGrp="1"/>
          </p:cNvSpPr>
          <p:nvPr>
            <p:ph type="title"/>
          </p:nvPr>
        </p:nvSpPr>
        <p:spPr/>
        <p:txBody>
          <a:bodyPr>
            <a:normAutofit/>
          </a:bodyPr>
          <a:lstStyle/>
          <a:p>
            <a:r>
              <a:rPr lang="en-US" sz="3300" dirty="0">
                <a:solidFill>
                  <a:schemeClr val="bg1"/>
                </a:solidFill>
              </a:rPr>
              <a:t>Example 3 Martin Luther King Jr. Elementary (Three Different Districts)</a:t>
            </a:r>
          </a:p>
        </p:txBody>
      </p:sp>
      <p:pic>
        <p:nvPicPr>
          <p:cNvPr id="8" name="Content Placeholder 7" descr="A screenshot of the section of the 2024-25 List of Eligible Public Elementary Schools that shows Martin Luther King School in Monterey Peninsula Unified School District. ">
            <a:extLst>
              <a:ext uri="{FF2B5EF4-FFF2-40B4-BE49-F238E27FC236}">
                <a16:creationId xmlns:a16="http://schemas.microsoft.com/office/drawing/2014/main" id="{75B6E901-60EC-D970-9805-D5914B8C4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8" y="1529361"/>
            <a:ext cx="11887199" cy="850433"/>
          </a:xfrm>
        </p:spPr>
      </p:pic>
      <p:pic>
        <p:nvPicPr>
          <p:cNvPr id="10" name="Content Placeholder 9" descr="A screenshot of the section of the 2024-25 List of Eligible Public Elementary Schools that shows Martin Luther King Jr. Elementary School in Santa Ana Unified School District. ">
            <a:extLst>
              <a:ext uri="{FF2B5EF4-FFF2-40B4-BE49-F238E27FC236}">
                <a16:creationId xmlns:a16="http://schemas.microsoft.com/office/drawing/2014/main" id="{7D03A951-A763-64E3-8655-AC9246EA61A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52397" y="2849444"/>
            <a:ext cx="11887198" cy="1159112"/>
          </a:xfrm>
        </p:spPr>
      </p:pic>
      <p:pic>
        <p:nvPicPr>
          <p:cNvPr id="12" name="Content Placeholder 11" descr="A screenshot of the section of the 2024-25 List of Eligible Public Elementary Schools that shows Martin Luther King Jr. Elementary School in El Centro Elementary District. ">
            <a:extLst>
              <a:ext uri="{FF2B5EF4-FFF2-40B4-BE49-F238E27FC236}">
                <a16:creationId xmlns:a16="http://schemas.microsoft.com/office/drawing/2014/main" id="{5137C112-711A-86FC-0E3C-D0B23FCDF11D}"/>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52397" y="4477597"/>
            <a:ext cx="11887198" cy="1152811"/>
          </a:xfrm>
        </p:spPr>
      </p:pic>
      <p:sp>
        <p:nvSpPr>
          <p:cNvPr id="4" name="Slide Number Placeholder 3">
            <a:extLst>
              <a:ext uri="{FF2B5EF4-FFF2-40B4-BE49-F238E27FC236}">
                <a16:creationId xmlns:a16="http://schemas.microsoft.com/office/drawing/2014/main" id="{31D728CB-DAD7-738A-12D2-4473C5CAD46F}"/>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280856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BCEC-B321-994A-04F4-5BCAEA73C486}"/>
              </a:ext>
            </a:extLst>
          </p:cNvPr>
          <p:cNvSpPr>
            <a:spLocks noGrp="1"/>
          </p:cNvSpPr>
          <p:nvPr>
            <p:ph type="title"/>
          </p:nvPr>
        </p:nvSpPr>
        <p:spPr/>
        <p:txBody>
          <a:bodyPr/>
          <a:lstStyle/>
          <a:p>
            <a:r>
              <a:rPr lang="en-US"/>
              <a:t>Step Three: Apply for Approval</a:t>
            </a:r>
          </a:p>
        </p:txBody>
      </p:sp>
      <p:sp>
        <p:nvSpPr>
          <p:cNvPr id="3" name="Content Placeholder 2">
            <a:extLst>
              <a:ext uri="{FF2B5EF4-FFF2-40B4-BE49-F238E27FC236}">
                <a16:creationId xmlns:a16="http://schemas.microsoft.com/office/drawing/2014/main" id="{892CD04A-65D6-B258-571A-405B25E5E3C6}"/>
              </a:ext>
            </a:extLst>
          </p:cNvPr>
          <p:cNvSpPr>
            <a:spLocks noGrp="1"/>
          </p:cNvSpPr>
          <p:nvPr>
            <p:ph idx="1"/>
          </p:nvPr>
        </p:nvSpPr>
        <p:spPr>
          <a:xfrm>
            <a:off x="152400" y="1896605"/>
            <a:ext cx="11887200" cy="4164561"/>
          </a:xfrm>
        </p:spPr>
        <p:txBody>
          <a:bodyPr vert="horz" lIns="91440" tIns="45720" rIns="91440" bIns="45720" rtlCol="0" anchor="t">
            <a:normAutofit/>
          </a:bodyPr>
          <a:lstStyle/>
          <a:p>
            <a:pPr>
              <a:spcAft>
                <a:spcPts val="1200"/>
              </a:spcAft>
            </a:pPr>
            <a:r>
              <a:rPr lang="en-US" sz="3600" dirty="0">
                <a:latin typeface="Arial"/>
                <a:cs typeface="Arial"/>
              </a:rPr>
              <a:t>Submit the Site Verification Form and documentation to </a:t>
            </a:r>
            <a:r>
              <a:rPr lang="en-US" sz="3600" u="sng" dirty="0">
                <a:solidFill>
                  <a:schemeClr val="accent4">
                    <a:lumMod val="40000"/>
                    <a:lumOff val="60000"/>
                  </a:schemeClr>
                </a:solidFill>
                <a:latin typeface="Arial"/>
                <a:cs typeface="Arial"/>
                <a:hlinkClick r:id="rId3">
                  <a:extLst>
                    <a:ext uri="{A12FA001-AC4F-418D-AE19-62706E023703}">
                      <ahyp:hlinkClr xmlns:ahyp="http://schemas.microsoft.com/office/drawing/2018/hyperlinkcolor" val="tx"/>
                    </a:ext>
                  </a:extLst>
                </a:hlinkClick>
              </a:rPr>
              <a:t>FRPMSiteApproval@cde.ca.gov</a:t>
            </a:r>
            <a:endParaRPr lang="en-US" sz="3600" u="sng" dirty="0">
              <a:solidFill>
                <a:schemeClr val="accent4">
                  <a:lumMod val="40000"/>
                  <a:lumOff val="60000"/>
                </a:schemeClr>
              </a:solidFill>
              <a:latin typeface="Arial"/>
              <a:cs typeface="Arial"/>
            </a:endParaRPr>
          </a:p>
          <a:p>
            <a:r>
              <a:rPr lang="en-US" sz="3600" dirty="0">
                <a:latin typeface="Arial"/>
                <a:cs typeface="Arial"/>
              </a:rPr>
              <a:t>CDE will respond to email with written approval or denial (if not eligible)</a:t>
            </a:r>
          </a:p>
        </p:txBody>
      </p:sp>
      <p:sp>
        <p:nvSpPr>
          <p:cNvPr id="4" name="Slide Number Placeholder 3">
            <a:extLst>
              <a:ext uri="{FF2B5EF4-FFF2-40B4-BE49-F238E27FC236}">
                <a16:creationId xmlns:a16="http://schemas.microsoft.com/office/drawing/2014/main" id="{EAEBBE13-AEB8-91D5-5FA3-DB3684C7DD72}"/>
              </a:ext>
            </a:extLst>
          </p:cNvPr>
          <p:cNvSpPr>
            <a:spLocks noGrp="1"/>
          </p:cNvSpPr>
          <p:nvPr>
            <p:ph type="sldNum" sz="quarter" idx="10"/>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267844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8149-0B59-5915-C139-F8883C783DE9}"/>
              </a:ext>
            </a:extLst>
          </p:cNvPr>
          <p:cNvSpPr>
            <a:spLocks noGrp="1"/>
          </p:cNvSpPr>
          <p:nvPr>
            <p:ph type="title"/>
          </p:nvPr>
        </p:nvSpPr>
        <p:spPr/>
        <p:txBody>
          <a:bodyPr/>
          <a:lstStyle/>
          <a:p>
            <a:r>
              <a:rPr lang="en-US"/>
              <a:t> Approved Sites</a:t>
            </a:r>
          </a:p>
        </p:txBody>
      </p:sp>
      <p:sp>
        <p:nvSpPr>
          <p:cNvPr id="3" name="Content Placeholder 2">
            <a:extLst>
              <a:ext uri="{FF2B5EF4-FFF2-40B4-BE49-F238E27FC236}">
                <a16:creationId xmlns:a16="http://schemas.microsoft.com/office/drawing/2014/main" id="{4FE8CDC6-79C1-308F-8F0D-E604CC5210E9}"/>
              </a:ext>
            </a:extLst>
          </p:cNvPr>
          <p:cNvSpPr>
            <a:spLocks noGrp="1"/>
          </p:cNvSpPr>
          <p:nvPr>
            <p:ph idx="1"/>
          </p:nvPr>
        </p:nvSpPr>
        <p:spPr>
          <a:xfrm>
            <a:off x="238125" y="1630975"/>
            <a:ext cx="11887200" cy="4164561"/>
          </a:xfrm>
        </p:spPr>
        <p:txBody>
          <a:bodyPr vert="horz" lIns="91440" tIns="45720" rIns="91440" bIns="45720" rtlCol="0" anchor="t">
            <a:normAutofit/>
          </a:bodyPr>
          <a:lstStyle/>
          <a:p>
            <a:pPr>
              <a:spcAft>
                <a:spcPts val="1200"/>
              </a:spcAft>
            </a:pPr>
            <a:r>
              <a:rPr lang="en-US" dirty="0">
                <a:latin typeface="Arial"/>
                <a:cs typeface="Arial"/>
              </a:rPr>
              <a:t>Once approved in writing by the CDE, the contractor may begin to enroll families who reside within the attendance boundaries of the same qualified FRPM school for the program year (July 1 through June 30).</a:t>
            </a:r>
          </a:p>
          <a:p>
            <a:pPr>
              <a:spcAft>
                <a:spcPts val="1200"/>
              </a:spcAft>
            </a:pPr>
            <a:r>
              <a:rPr lang="en-US" dirty="0">
                <a:latin typeface="Arial"/>
                <a:cs typeface="Arial"/>
              </a:rPr>
              <a:t>Documentation from the site verification must be maintained in the program records for five years.</a:t>
            </a:r>
          </a:p>
        </p:txBody>
      </p:sp>
      <p:sp>
        <p:nvSpPr>
          <p:cNvPr id="4" name="Slide Number Placeholder 3">
            <a:extLst>
              <a:ext uri="{FF2B5EF4-FFF2-40B4-BE49-F238E27FC236}">
                <a16:creationId xmlns:a16="http://schemas.microsoft.com/office/drawing/2014/main" id="{4CFA189B-D4B3-48AA-BDF2-9EB01777FECE}"/>
              </a:ext>
            </a:extLst>
          </p:cNvPr>
          <p:cNvSpPr>
            <a:spLocks noGrp="1"/>
          </p:cNvSpPr>
          <p:nvPr>
            <p:ph type="sldNum" sz="quarter" idx="10"/>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60920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E5F6-5969-3A83-189F-1CEE27A10A30}"/>
              </a:ext>
            </a:extLst>
          </p:cNvPr>
          <p:cNvSpPr>
            <a:spLocks noGrp="1"/>
          </p:cNvSpPr>
          <p:nvPr>
            <p:ph type="title"/>
          </p:nvPr>
        </p:nvSpPr>
        <p:spPr>
          <a:xfrm>
            <a:off x="152400" y="-137946"/>
            <a:ext cx="11887200" cy="1325563"/>
          </a:xfrm>
        </p:spPr>
        <p:txBody>
          <a:bodyPr/>
          <a:lstStyle/>
          <a:p>
            <a:r>
              <a:rPr lang="en-US" dirty="0"/>
              <a:t>Family Residency Documentation</a:t>
            </a:r>
          </a:p>
        </p:txBody>
      </p:sp>
      <p:sp>
        <p:nvSpPr>
          <p:cNvPr id="3" name="Content Placeholder 2">
            <a:extLst>
              <a:ext uri="{FF2B5EF4-FFF2-40B4-BE49-F238E27FC236}">
                <a16:creationId xmlns:a16="http://schemas.microsoft.com/office/drawing/2014/main" id="{623202CC-8468-30F5-6D43-C3616DF11482}"/>
              </a:ext>
            </a:extLst>
          </p:cNvPr>
          <p:cNvSpPr>
            <a:spLocks noGrp="1"/>
          </p:cNvSpPr>
          <p:nvPr>
            <p:ph idx="1"/>
          </p:nvPr>
        </p:nvSpPr>
        <p:spPr>
          <a:xfrm>
            <a:off x="152400" y="1023604"/>
            <a:ext cx="11887200" cy="4422866"/>
          </a:xfrm>
        </p:spPr>
        <p:txBody>
          <a:bodyPr>
            <a:normAutofit fontScale="70000" lnSpcReduction="20000"/>
          </a:bodyPr>
          <a:lstStyle/>
          <a:p>
            <a:pPr marL="0" indent="0">
              <a:lnSpc>
                <a:spcPct val="120000"/>
              </a:lnSpc>
              <a:spcAft>
                <a:spcPts val="2400"/>
              </a:spcAft>
              <a:buNone/>
            </a:pPr>
            <a:r>
              <a:rPr lang="en-US" sz="3300" dirty="0"/>
              <a:t>Documentation for residency can include (</a:t>
            </a:r>
            <a:r>
              <a:rPr lang="en-US" sz="3300" i="1" dirty="0"/>
              <a:t>California Code of Regulations</a:t>
            </a:r>
            <a:r>
              <a:rPr lang="en-US" sz="3300" dirty="0"/>
              <a:t>, Title 5, Section 17774[b]):</a:t>
            </a:r>
          </a:p>
          <a:p>
            <a:pPr marL="514350" indent="-514350">
              <a:spcAft>
                <a:spcPts val="600"/>
              </a:spcAft>
              <a:buFont typeface="+mj-lt"/>
              <a:buAutoNum type="arabicPeriod"/>
            </a:pPr>
            <a:r>
              <a:rPr lang="en-US" sz="3300" dirty="0"/>
              <a:t>Current utility bill;</a:t>
            </a:r>
          </a:p>
          <a:p>
            <a:pPr marL="514350" indent="-514350">
              <a:spcAft>
                <a:spcPts val="600"/>
              </a:spcAft>
              <a:buFont typeface="+mj-lt"/>
              <a:buAutoNum type="arabicPeriod"/>
            </a:pPr>
            <a:r>
              <a:rPr lang="en-US" sz="3300" dirty="0"/>
              <a:t>Current property tax bill;</a:t>
            </a:r>
          </a:p>
          <a:p>
            <a:pPr marL="514350" indent="-514350">
              <a:spcAft>
                <a:spcPts val="600"/>
              </a:spcAft>
              <a:buFont typeface="+mj-lt"/>
              <a:buAutoNum type="arabicPeriod"/>
            </a:pPr>
            <a:r>
              <a:rPr lang="en-US" sz="3300" dirty="0"/>
              <a:t>Current rental or lease agreement with landlord's information;</a:t>
            </a:r>
          </a:p>
          <a:p>
            <a:pPr marL="514350" indent="-514350">
              <a:spcAft>
                <a:spcPts val="600"/>
              </a:spcAft>
              <a:buFont typeface="+mj-lt"/>
              <a:buAutoNum type="arabicPeriod"/>
            </a:pPr>
            <a:r>
              <a:rPr lang="en-US" sz="3300" dirty="0"/>
              <a:t>Current voter registration;</a:t>
            </a:r>
          </a:p>
          <a:p>
            <a:pPr marL="514350" indent="-514350">
              <a:spcAft>
                <a:spcPts val="600"/>
              </a:spcAft>
              <a:buFont typeface="+mj-lt"/>
              <a:buAutoNum type="arabicPeriod"/>
            </a:pPr>
            <a:r>
              <a:rPr lang="en-US" sz="3300" dirty="0"/>
              <a:t>Current government agency letter;</a:t>
            </a:r>
          </a:p>
          <a:p>
            <a:pPr marL="514350" indent="-514350">
              <a:spcAft>
                <a:spcPts val="600"/>
              </a:spcAft>
              <a:buFont typeface="+mj-lt"/>
              <a:buAutoNum type="arabicPeriod"/>
            </a:pPr>
            <a:r>
              <a:rPr lang="en-US" sz="3300" dirty="0"/>
              <a:t>Current employment pay stub; or</a:t>
            </a:r>
          </a:p>
          <a:p>
            <a:pPr marL="514350" indent="-514350">
              <a:spcAft>
                <a:spcPts val="600"/>
              </a:spcAft>
              <a:buFont typeface="+mj-lt"/>
              <a:buAutoNum type="arabicPeriod"/>
            </a:pPr>
            <a:r>
              <a:rPr lang="en-US" sz="3300" dirty="0"/>
              <a:t>Any documentation that a contractor reasonably relies upon to prove a family's residency.</a:t>
            </a:r>
          </a:p>
        </p:txBody>
      </p:sp>
      <p:sp>
        <p:nvSpPr>
          <p:cNvPr id="4" name="Slide Number Placeholder 3">
            <a:extLst>
              <a:ext uri="{FF2B5EF4-FFF2-40B4-BE49-F238E27FC236}">
                <a16:creationId xmlns:a16="http://schemas.microsoft.com/office/drawing/2014/main" id="{EF4C2333-CCC2-EF1B-31F7-834031445E26}"/>
              </a:ext>
            </a:extLst>
          </p:cNvPr>
          <p:cNvSpPr>
            <a:spLocks noGrp="1"/>
          </p:cNvSpPr>
          <p:nvPr>
            <p:ph type="sldNum" sz="quarter" idx="10"/>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15928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DE2F-C867-3B96-3DEB-CE79D70BEF7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Annual Reverification Process</a:t>
            </a:r>
          </a:p>
        </p:txBody>
      </p:sp>
      <p:sp>
        <p:nvSpPr>
          <p:cNvPr id="3" name="Content Placeholder 2">
            <a:extLst>
              <a:ext uri="{FF2B5EF4-FFF2-40B4-BE49-F238E27FC236}">
                <a16:creationId xmlns:a16="http://schemas.microsoft.com/office/drawing/2014/main" id="{3FC28B6E-E8B3-E852-6B77-4B977CCD00F4}"/>
              </a:ext>
            </a:extLst>
          </p:cNvPr>
          <p:cNvSpPr>
            <a:spLocks noGrp="1"/>
          </p:cNvSpPr>
          <p:nvPr>
            <p:ph idx="1"/>
          </p:nvPr>
        </p:nvSpPr>
        <p:spPr>
          <a:xfrm>
            <a:off x="304800" y="1511569"/>
            <a:ext cx="11887200" cy="4216222"/>
          </a:xfrm>
        </p:spPr>
        <p:txBody>
          <a:bodyPr vert="horz" lIns="91440" tIns="45720" rIns="91440" bIns="45720" rtlCol="0" anchor="t">
            <a:normAutofit fontScale="92500" lnSpcReduction="10000"/>
          </a:bodyPr>
          <a:lstStyle/>
          <a:p>
            <a:pPr marL="0" indent="0">
              <a:spcAft>
                <a:spcPts val="1200"/>
              </a:spcAft>
              <a:buNone/>
            </a:pPr>
            <a:r>
              <a:rPr lang="en-US" sz="2800" dirty="0">
                <a:latin typeface="Arial"/>
                <a:cs typeface="Arial"/>
              </a:rPr>
              <a:t>For sites that have </a:t>
            </a:r>
            <a:r>
              <a:rPr lang="en-US" sz="2800" b="1" dirty="0">
                <a:latin typeface="Arial"/>
                <a:cs typeface="Arial"/>
              </a:rPr>
              <a:t>already received written approval </a:t>
            </a:r>
            <a:r>
              <a:rPr lang="en-US" sz="2800" dirty="0">
                <a:latin typeface="Arial"/>
                <a:cs typeface="Arial"/>
              </a:rPr>
              <a:t>from the CDE </a:t>
            </a:r>
            <a:r>
              <a:rPr lang="en-US" sz="2800" b="1" dirty="0">
                <a:latin typeface="Arial"/>
                <a:cs typeface="Arial"/>
              </a:rPr>
              <a:t>for the previous program year</a:t>
            </a:r>
            <a:r>
              <a:rPr lang="en-US" sz="2800" dirty="0">
                <a:latin typeface="Arial"/>
                <a:cs typeface="Arial"/>
              </a:rPr>
              <a:t>:</a:t>
            </a:r>
          </a:p>
          <a:p>
            <a:pPr>
              <a:spcAft>
                <a:spcPts val="1200"/>
              </a:spcAft>
            </a:pPr>
            <a:r>
              <a:rPr lang="en-US" sz="2800" b="1" dirty="0">
                <a:latin typeface="Arial"/>
                <a:cs typeface="Arial"/>
              </a:rPr>
              <a:t>Complete the Annual Reverification Survey </a:t>
            </a:r>
            <a:r>
              <a:rPr lang="en-US" sz="2800" dirty="0">
                <a:latin typeface="Arial"/>
                <a:cs typeface="Arial"/>
              </a:rPr>
              <a:t>available on the CSPP Neighborhood School Site Verification page on the CDE website </a:t>
            </a:r>
            <a:r>
              <a:rPr lang="en-US" sz="2800" b="1" dirty="0">
                <a:latin typeface="Arial"/>
                <a:cs typeface="Arial"/>
              </a:rPr>
              <a:t>by June 1 to verify:</a:t>
            </a:r>
          </a:p>
          <a:p>
            <a:pPr lvl="1">
              <a:spcAft>
                <a:spcPts val="1200"/>
              </a:spcAft>
            </a:pPr>
            <a:r>
              <a:rPr lang="en-US" sz="2600" dirty="0">
                <a:latin typeface="Arial"/>
                <a:cs typeface="Arial"/>
              </a:rPr>
              <a:t>The CSPP site remains within the boundaries of the same elementary school</a:t>
            </a:r>
          </a:p>
          <a:p>
            <a:pPr lvl="1">
              <a:spcAft>
                <a:spcPts val="1200"/>
              </a:spcAft>
            </a:pPr>
            <a:r>
              <a:rPr lang="en-US" sz="2600" dirty="0">
                <a:latin typeface="Arial"/>
                <a:cs typeface="Arial"/>
              </a:rPr>
              <a:t>The elementary school is still a qualified FRPM school</a:t>
            </a:r>
          </a:p>
          <a:p>
            <a:pPr>
              <a:spcAft>
                <a:spcPts val="1200"/>
              </a:spcAft>
            </a:pPr>
            <a:r>
              <a:rPr lang="en-US" sz="2800" dirty="0">
                <a:latin typeface="Arial"/>
                <a:cs typeface="Arial"/>
              </a:rPr>
              <a:t>Complete once for </a:t>
            </a:r>
            <a:r>
              <a:rPr lang="en-US" sz="2800" b="1" dirty="0">
                <a:latin typeface="Arial"/>
                <a:cs typeface="Arial"/>
              </a:rPr>
              <a:t>each </a:t>
            </a:r>
            <a:r>
              <a:rPr lang="en-US" sz="2800" dirty="0">
                <a:latin typeface="Arial"/>
                <a:cs typeface="Arial"/>
              </a:rPr>
              <a:t>CSPP site that has already been approved in writing by CDE the previous year</a:t>
            </a:r>
          </a:p>
        </p:txBody>
      </p:sp>
      <p:sp>
        <p:nvSpPr>
          <p:cNvPr id="4" name="Slide Number Placeholder 3">
            <a:extLst>
              <a:ext uri="{FF2B5EF4-FFF2-40B4-BE49-F238E27FC236}">
                <a16:creationId xmlns:a16="http://schemas.microsoft.com/office/drawing/2014/main" id="{51C98FF6-3D7B-EF36-331E-B3CEAB43822B}"/>
              </a:ext>
            </a:extLst>
          </p:cNvPr>
          <p:cNvSpPr>
            <a:spLocks noGrp="1"/>
          </p:cNvSpPr>
          <p:nvPr>
            <p:ph type="sldNum" sz="quarter" idx="10"/>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225504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EC5C-603A-E1C0-04F7-31CC50EB84FB}"/>
              </a:ext>
            </a:extLst>
          </p:cNvPr>
          <p:cNvSpPr>
            <a:spLocks noGrp="1"/>
          </p:cNvSpPr>
          <p:nvPr>
            <p:ph type="title"/>
          </p:nvPr>
        </p:nvSpPr>
        <p:spPr/>
        <p:txBody>
          <a:bodyPr/>
          <a:lstStyle/>
          <a:p>
            <a:r>
              <a:rPr lang="en-US" dirty="0"/>
              <a:t>Welcome and Introductions</a:t>
            </a:r>
          </a:p>
        </p:txBody>
      </p:sp>
      <p:pic>
        <p:nvPicPr>
          <p:cNvPr id="6" name="Content Placeholder 5" descr="Collage of children with the words Everyone Belongs Todos Somos Unidos.">
            <a:extLst>
              <a:ext uri="{FF2B5EF4-FFF2-40B4-BE49-F238E27FC236}">
                <a16:creationId xmlns:a16="http://schemas.microsoft.com/office/drawing/2014/main" id="{F860898D-193F-30FB-FA96-0A9225B9E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483" y="1373378"/>
            <a:ext cx="5897033" cy="4422775"/>
          </a:xfrm>
        </p:spPr>
      </p:pic>
      <p:sp>
        <p:nvSpPr>
          <p:cNvPr id="4" name="Slide Number Placeholder 3">
            <a:extLst>
              <a:ext uri="{FF2B5EF4-FFF2-40B4-BE49-F238E27FC236}">
                <a16:creationId xmlns:a16="http://schemas.microsoft.com/office/drawing/2014/main" id="{D372DB67-E665-1356-3A1D-DB36DB0C7953}"/>
              </a:ext>
            </a:extLst>
          </p:cNvPr>
          <p:cNvSpPr>
            <a:spLocks noGrp="1"/>
          </p:cNvSpPr>
          <p:nvPr>
            <p:ph type="sldNum" sz="quarter" idx="10"/>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68489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16F-5D9B-4CEF-4334-8389BE1BFE84}"/>
              </a:ext>
            </a:extLst>
          </p:cNvPr>
          <p:cNvSpPr>
            <a:spLocks noGrp="1"/>
          </p:cNvSpPr>
          <p:nvPr>
            <p:ph type="title"/>
          </p:nvPr>
        </p:nvSpPr>
        <p:spPr>
          <a:xfrm>
            <a:off x="152400" y="51399"/>
            <a:ext cx="11887200" cy="1325563"/>
          </a:xfrm>
        </p:spPr>
        <p:txBody>
          <a:bodyPr/>
          <a:lstStyle/>
          <a:p>
            <a:r>
              <a:rPr lang="en-US">
                <a:cs typeface="Arial"/>
              </a:rPr>
              <a:t>Annual Reverification Results</a:t>
            </a:r>
            <a:endParaRPr lang="en-US"/>
          </a:p>
        </p:txBody>
      </p:sp>
      <p:sp>
        <p:nvSpPr>
          <p:cNvPr id="3" name="Content Placeholder 2">
            <a:extLst>
              <a:ext uri="{FF2B5EF4-FFF2-40B4-BE49-F238E27FC236}">
                <a16:creationId xmlns:a16="http://schemas.microsoft.com/office/drawing/2014/main" id="{0250A7B4-38E3-F1CD-5757-99B229D4AFDE}"/>
              </a:ext>
            </a:extLst>
          </p:cNvPr>
          <p:cNvSpPr>
            <a:spLocks noGrp="1"/>
          </p:cNvSpPr>
          <p:nvPr>
            <p:ph idx="1"/>
          </p:nvPr>
        </p:nvSpPr>
        <p:spPr>
          <a:xfrm>
            <a:off x="152400" y="1510195"/>
            <a:ext cx="11246833" cy="4282423"/>
          </a:xfrm>
        </p:spPr>
        <p:txBody>
          <a:bodyPr vert="horz" lIns="91440" tIns="45720" rIns="91440" bIns="45720" rtlCol="0" anchor="t">
            <a:normAutofit/>
          </a:bodyPr>
          <a:lstStyle/>
          <a:p>
            <a:pPr marL="0" indent="0">
              <a:spcAft>
                <a:spcPts val="1200"/>
              </a:spcAft>
              <a:buNone/>
            </a:pPr>
            <a:r>
              <a:rPr lang="en-US" sz="2800" dirty="0">
                <a:cs typeface="Arial"/>
              </a:rPr>
              <a:t>Contractors will receive an immediate response indicating either: </a:t>
            </a:r>
            <a:endParaRPr lang="en-US" sz="2800" dirty="0"/>
          </a:p>
          <a:p>
            <a:pPr lvl="1">
              <a:spcAft>
                <a:spcPts val="1200"/>
              </a:spcAft>
            </a:pPr>
            <a:r>
              <a:rPr lang="en-US" sz="2400" dirty="0">
                <a:cs typeface="Arial"/>
              </a:rPr>
              <a:t>The site is eligible for the new fiscal/program year, or</a:t>
            </a:r>
          </a:p>
          <a:p>
            <a:pPr lvl="1">
              <a:spcAft>
                <a:spcPts val="1200"/>
              </a:spcAft>
            </a:pPr>
            <a:r>
              <a:rPr lang="en-US" sz="2400" dirty="0">
                <a:cs typeface="Arial"/>
              </a:rPr>
              <a:t>The site is not eligible for the new fiscal/program year, or</a:t>
            </a:r>
          </a:p>
          <a:p>
            <a:pPr lvl="1">
              <a:spcAft>
                <a:spcPts val="1200"/>
              </a:spcAft>
            </a:pPr>
            <a:r>
              <a:rPr lang="en-US" sz="2400" dirty="0">
                <a:cs typeface="Arial"/>
              </a:rPr>
              <a:t>The site will need to complete the initial verification process due to changes in the site location or school boundaries</a:t>
            </a:r>
          </a:p>
          <a:p>
            <a:pPr marL="0">
              <a:buNone/>
            </a:pPr>
            <a:r>
              <a:rPr lang="en-US" sz="2800" dirty="0">
                <a:cs typeface="Arial"/>
              </a:rPr>
              <a:t>After completing the survey, contractors should:</a:t>
            </a:r>
          </a:p>
          <a:p>
            <a:pPr marL="0"/>
            <a:r>
              <a:rPr lang="en-US" sz="2800" dirty="0">
                <a:cs typeface="Arial"/>
              </a:rPr>
              <a:t>Print the page and keep in the program records for five years</a:t>
            </a:r>
          </a:p>
          <a:p>
            <a:pPr marL="0"/>
            <a:r>
              <a:rPr lang="en-US" sz="2800" dirty="0">
                <a:cs typeface="Arial"/>
              </a:rPr>
              <a:t>Press submit to record the site’s status with CDE</a:t>
            </a:r>
          </a:p>
        </p:txBody>
      </p:sp>
      <p:sp>
        <p:nvSpPr>
          <p:cNvPr id="4" name="Slide Number Placeholder 3">
            <a:extLst>
              <a:ext uri="{FF2B5EF4-FFF2-40B4-BE49-F238E27FC236}">
                <a16:creationId xmlns:a16="http://schemas.microsoft.com/office/drawing/2014/main" id="{91066488-1C34-1F22-0205-F10A5C1D51F0}"/>
              </a:ext>
            </a:extLst>
          </p:cNvPr>
          <p:cNvSpPr>
            <a:spLocks noGrp="1"/>
          </p:cNvSpPr>
          <p:nvPr>
            <p:ph type="sldNum" sz="quarter" idx="10"/>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37781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6CD7-4CDE-0A7C-8B7A-A112E03E616E}"/>
              </a:ext>
            </a:extLst>
          </p:cNvPr>
          <p:cNvSpPr>
            <a:spLocks noGrp="1"/>
          </p:cNvSpPr>
          <p:nvPr>
            <p:ph type="title"/>
          </p:nvPr>
        </p:nvSpPr>
        <p:spPr>
          <a:xfrm>
            <a:off x="802663" y="183011"/>
            <a:ext cx="9626845" cy="692517"/>
          </a:xfrm>
        </p:spPr>
        <p:txBody>
          <a:bodyPr/>
          <a:lstStyle/>
          <a:p>
            <a:r>
              <a:rPr lang="en-US"/>
              <a:t>Reverification Survey </a:t>
            </a:r>
          </a:p>
        </p:txBody>
      </p:sp>
      <p:sp>
        <p:nvSpPr>
          <p:cNvPr id="3" name="Content Placeholder 2">
            <a:extLst>
              <a:ext uri="{FF2B5EF4-FFF2-40B4-BE49-F238E27FC236}">
                <a16:creationId xmlns:a16="http://schemas.microsoft.com/office/drawing/2014/main" id="{1717D9DB-A94A-97E0-FB69-1211B3F13A95}"/>
              </a:ext>
            </a:extLst>
          </p:cNvPr>
          <p:cNvSpPr>
            <a:spLocks noGrp="1"/>
          </p:cNvSpPr>
          <p:nvPr>
            <p:ph idx="1"/>
          </p:nvPr>
        </p:nvSpPr>
        <p:spPr>
          <a:xfrm>
            <a:off x="105508" y="828365"/>
            <a:ext cx="12017619" cy="5157633"/>
          </a:xfrm>
        </p:spPr>
        <p:txBody>
          <a:bodyPr vert="horz" lIns="91440" tIns="45720" rIns="91440" bIns="45720" rtlCol="0" anchor="t">
            <a:noAutofit/>
          </a:bodyPr>
          <a:lstStyle/>
          <a:p>
            <a:pPr marL="0" indent="0">
              <a:buNone/>
            </a:pPr>
            <a:r>
              <a:rPr lang="en-US" sz="2400" dirty="0">
                <a:latin typeface="Arial"/>
                <a:cs typeface="Arial"/>
              </a:rPr>
              <a:t>The survey asks:</a:t>
            </a:r>
          </a:p>
          <a:p>
            <a:pPr fontAlgn="base"/>
            <a:r>
              <a:rPr lang="en-US" sz="2400" b="0" i="0" dirty="0">
                <a:effectLst/>
                <a:latin typeface="Arial"/>
                <a:cs typeface="Arial"/>
              </a:rPr>
              <a:t>Was this site approved as a CSPP Neighborhood School Eligibility Site for the </a:t>
            </a:r>
            <a:r>
              <a:rPr lang="en-US" sz="2400" dirty="0">
                <a:latin typeface="Arial"/>
                <a:cs typeface="Arial"/>
              </a:rPr>
              <a:t>2023–24</a:t>
            </a:r>
            <a:r>
              <a:rPr lang="en-US" sz="2400" b="0" i="0" dirty="0">
                <a:effectLst/>
                <a:latin typeface="Arial"/>
                <a:cs typeface="Arial"/>
              </a:rPr>
              <a:t> program year</a:t>
            </a:r>
            <a:r>
              <a:rPr lang="en-US" sz="2400" dirty="0">
                <a:latin typeface="Arial"/>
                <a:cs typeface="Arial"/>
              </a:rPr>
              <a:t> ?</a:t>
            </a:r>
            <a:r>
              <a:rPr lang="en-US" sz="2400" b="0" i="0" dirty="0">
                <a:effectLst/>
                <a:latin typeface="Arial"/>
                <a:cs typeface="Arial"/>
              </a:rPr>
              <a:t> </a:t>
            </a:r>
          </a:p>
          <a:p>
            <a:pPr fontAlgn="base"/>
            <a:r>
              <a:rPr lang="en-US" sz="2400" b="0" i="0" dirty="0">
                <a:effectLst/>
                <a:latin typeface="Arial"/>
                <a:cs typeface="Arial"/>
              </a:rPr>
              <a:t>Did the approved CSPP Neighborhood School Eligibility Site address change since it was approved? </a:t>
            </a:r>
          </a:p>
          <a:p>
            <a:pPr fontAlgn="base"/>
            <a:r>
              <a:rPr lang="en-US" sz="2400" b="0" i="0" dirty="0">
                <a:effectLst/>
                <a:latin typeface="Arial"/>
                <a:cs typeface="Arial"/>
              </a:rPr>
              <a:t>What was the name of the qualified FRPM school that served as the basis for </a:t>
            </a:r>
            <a:r>
              <a:rPr lang="en-US" sz="2400" dirty="0">
                <a:latin typeface="Arial"/>
                <a:cs typeface="Arial"/>
              </a:rPr>
              <a:t>approval </a:t>
            </a:r>
            <a:r>
              <a:rPr lang="en-US" sz="2400" b="0" i="0" dirty="0">
                <a:effectLst/>
                <a:latin typeface="Arial"/>
                <a:cs typeface="Arial"/>
              </a:rPr>
              <a:t>for the </a:t>
            </a:r>
            <a:r>
              <a:rPr lang="en-US" sz="2400" dirty="0">
                <a:latin typeface="Arial"/>
                <a:cs typeface="Arial"/>
              </a:rPr>
              <a:t>2023–24 program year</a:t>
            </a:r>
            <a:r>
              <a:rPr lang="en-US" sz="2400" b="0" i="0" dirty="0">
                <a:effectLst/>
                <a:latin typeface="Arial"/>
                <a:cs typeface="Arial"/>
              </a:rPr>
              <a:t>? </a:t>
            </a:r>
          </a:p>
          <a:p>
            <a:r>
              <a:rPr lang="en-US" sz="2400" dirty="0">
                <a:latin typeface="Arial"/>
                <a:cs typeface="Arial"/>
              </a:rPr>
              <a:t>What school district is the qualified FRPM in? </a:t>
            </a:r>
          </a:p>
          <a:p>
            <a:r>
              <a:rPr lang="en-US" sz="2400" b="0" i="0" dirty="0">
                <a:effectLst/>
                <a:latin typeface="Arial"/>
                <a:cs typeface="Arial"/>
              </a:rPr>
              <a:t>Is the qualified FRPM elementary school on the list of qualified FRPM elementary schools released for </a:t>
            </a:r>
            <a:r>
              <a:rPr lang="en-US" sz="2400" dirty="0">
                <a:latin typeface="Arial"/>
                <a:cs typeface="Arial"/>
              </a:rPr>
              <a:t>FY</a:t>
            </a:r>
            <a:r>
              <a:rPr lang="en-US" sz="2400" b="0" i="0" dirty="0">
                <a:effectLst/>
                <a:latin typeface="Arial"/>
                <a:cs typeface="Arial"/>
              </a:rPr>
              <a:t> </a:t>
            </a:r>
            <a:r>
              <a:rPr lang="en-US" sz="2400" dirty="0">
                <a:latin typeface="Arial"/>
                <a:cs typeface="Arial"/>
              </a:rPr>
              <a:t>2024–25</a:t>
            </a:r>
            <a:r>
              <a:rPr lang="en-US" sz="2400" b="0" i="0" dirty="0">
                <a:effectLst/>
                <a:latin typeface="Arial"/>
                <a:cs typeface="Arial"/>
              </a:rPr>
              <a:t>? </a:t>
            </a:r>
          </a:p>
          <a:p>
            <a:pPr fontAlgn="base"/>
            <a:r>
              <a:rPr lang="en-US" sz="2400" b="0" i="0" dirty="0">
                <a:effectLst/>
                <a:latin typeface="Arial"/>
                <a:cs typeface="Arial"/>
              </a:rPr>
              <a:t>Has the identified qualified FRPM elementary school address changed? </a:t>
            </a:r>
          </a:p>
          <a:p>
            <a:pPr fontAlgn="base"/>
            <a:r>
              <a:rPr lang="en-US" sz="2400" b="0" i="0" dirty="0">
                <a:effectLst/>
                <a:latin typeface="Arial"/>
                <a:cs typeface="Arial"/>
              </a:rPr>
              <a:t>Have the</a:t>
            </a:r>
            <a:r>
              <a:rPr lang="en-US" sz="2400" dirty="0">
                <a:latin typeface="Arial"/>
                <a:cs typeface="Arial"/>
              </a:rPr>
              <a:t> attendance</a:t>
            </a:r>
            <a:r>
              <a:rPr lang="en-US" sz="2400" b="0" i="0" dirty="0">
                <a:effectLst/>
                <a:latin typeface="Arial"/>
                <a:cs typeface="Arial"/>
              </a:rPr>
              <a:t> boundaries of </a:t>
            </a:r>
            <a:r>
              <a:rPr lang="en-US" sz="2400" dirty="0">
                <a:latin typeface="Arial"/>
                <a:cs typeface="Arial"/>
              </a:rPr>
              <a:t>the identified</a:t>
            </a:r>
            <a:r>
              <a:rPr lang="en-US" sz="2400" b="0" i="0" dirty="0">
                <a:effectLst/>
                <a:latin typeface="Arial"/>
                <a:cs typeface="Arial"/>
              </a:rPr>
              <a:t> qualified FRPM elementary school changed?</a:t>
            </a:r>
          </a:p>
        </p:txBody>
      </p:sp>
      <p:sp>
        <p:nvSpPr>
          <p:cNvPr id="4" name="Slide Number Placeholder 3">
            <a:extLst>
              <a:ext uri="{FF2B5EF4-FFF2-40B4-BE49-F238E27FC236}">
                <a16:creationId xmlns:a16="http://schemas.microsoft.com/office/drawing/2014/main" id="{20B5C4CD-C336-96FE-51FE-93015F23A912}"/>
              </a:ext>
            </a:extLst>
          </p:cNvPr>
          <p:cNvSpPr>
            <a:spLocks noGrp="1"/>
          </p:cNvSpPr>
          <p:nvPr>
            <p:ph type="sldNum" sz="quarter" idx="10"/>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222412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4A25-124B-0871-80CD-851CBA29F12F}"/>
              </a:ext>
            </a:extLst>
          </p:cNvPr>
          <p:cNvSpPr>
            <a:spLocks noGrp="1"/>
          </p:cNvSpPr>
          <p:nvPr>
            <p:ph type="title"/>
          </p:nvPr>
        </p:nvSpPr>
        <p:spPr/>
        <p:txBody>
          <a:bodyPr/>
          <a:lstStyle/>
          <a:p>
            <a:r>
              <a:rPr lang="en-US"/>
              <a:t>Timing Considerations</a:t>
            </a:r>
          </a:p>
        </p:txBody>
      </p:sp>
      <p:sp>
        <p:nvSpPr>
          <p:cNvPr id="3" name="Content Placeholder 2">
            <a:extLst>
              <a:ext uri="{FF2B5EF4-FFF2-40B4-BE49-F238E27FC236}">
                <a16:creationId xmlns:a16="http://schemas.microsoft.com/office/drawing/2014/main" id="{3B59953F-F32B-70F1-51B6-D5E955C604C7}"/>
              </a:ext>
            </a:extLst>
          </p:cNvPr>
          <p:cNvSpPr>
            <a:spLocks noGrp="1"/>
          </p:cNvSpPr>
          <p:nvPr>
            <p:ph idx="1"/>
          </p:nvPr>
        </p:nvSpPr>
        <p:spPr>
          <a:xfrm>
            <a:off x="152400" y="1400537"/>
            <a:ext cx="11887200" cy="4909139"/>
          </a:xfrm>
        </p:spPr>
        <p:txBody>
          <a:bodyPr>
            <a:normAutofit fontScale="92500" lnSpcReduction="10000"/>
          </a:bodyPr>
          <a:lstStyle/>
          <a:p>
            <a:r>
              <a:rPr lang="en-US" sz="3000" dirty="0"/>
              <a:t>Programs that have received written approval of a CSPP site’s eligibility can enroll children using the Neighborhood School Eligibility provision through June 30 of the program year</a:t>
            </a:r>
          </a:p>
          <a:p>
            <a:pPr lvl="1"/>
            <a:r>
              <a:rPr lang="en-US" dirty="0"/>
              <a:t>This includes part-day programs which may be enrolling children in the current program year for the upcoming program year through the 120-day enrollment flexibility</a:t>
            </a:r>
          </a:p>
          <a:p>
            <a:r>
              <a:rPr lang="en-US" sz="3000" dirty="0"/>
              <a:t>CDE will post the updated List of Eligible Public Elementary Schools and Annual Reverification Survey by June 1, to be used for verifying site eligibility for the upcoming program year</a:t>
            </a:r>
          </a:p>
          <a:p>
            <a:r>
              <a:rPr lang="en-US" sz="3000" dirty="0"/>
              <a:t>Programs must reverify their site’s eligibility using the updated list and receive written approval by July 1, or before certifying or enrolling any new children under the Neighborhood School Eligibility provision </a:t>
            </a:r>
          </a:p>
        </p:txBody>
      </p:sp>
      <p:sp>
        <p:nvSpPr>
          <p:cNvPr id="4" name="Slide Number Placeholder 3">
            <a:extLst>
              <a:ext uri="{FF2B5EF4-FFF2-40B4-BE49-F238E27FC236}">
                <a16:creationId xmlns:a16="http://schemas.microsoft.com/office/drawing/2014/main" id="{CBAB94A8-35E3-C16E-6127-6D2AEBBB02E9}"/>
              </a:ext>
            </a:extLst>
          </p:cNvPr>
          <p:cNvSpPr>
            <a:spLocks noGrp="1"/>
          </p:cNvSpPr>
          <p:nvPr>
            <p:ph type="sldNum" sz="quarter" idx="10"/>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162611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F671-AC79-B339-9727-25E979F39198}"/>
              </a:ext>
            </a:extLst>
          </p:cNvPr>
          <p:cNvSpPr>
            <a:spLocks noGrp="1"/>
          </p:cNvSpPr>
          <p:nvPr>
            <p:ph type="title"/>
          </p:nvPr>
        </p:nvSpPr>
        <p:spPr>
          <a:xfrm>
            <a:off x="229312" y="2263336"/>
            <a:ext cx="5385275" cy="1325563"/>
          </a:xfrm>
        </p:spPr>
        <p:txBody>
          <a:bodyPr>
            <a:normAutofit/>
          </a:bodyPr>
          <a:lstStyle/>
          <a:p>
            <a:r>
              <a:rPr lang="en-US" sz="5400" dirty="0"/>
              <a:t>Questions?</a:t>
            </a:r>
          </a:p>
        </p:txBody>
      </p:sp>
      <p:pic>
        <p:nvPicPr>
          <p:cNvPr id="7" name="Content Placeholder 6" descr="A photo of a young child playing outside with a toy that squirts water.">
            <a:extLst>
              <a:ext uri="{FF2B5EF4-FFF2-40B4-BE49-F238E27FC236}">
                <a16:creationId xmlns:a16="http://schemas.microsoft.com/office/drawing/2014/main" id="{00F85886-6391-354C-5295-0F559232E7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21985" y="982764"/>
            <a:ext cx="6429853" cy="4282761"/>
          </a:xfrm>
        </p:spPr>
      </p:pic>
      <p:sp>
        <p:nvSpPr>
          <p:cNvPr id="4" name="Content Placeholder 3">
            <a:extLst>
              <a:ext uri="{FF2B5EF4-FFF2-40B4-BE49-F238E27FC236}">
                <a16:creationId xmlns:a16="http://schemas.microsoft.com/office/drawing/2014/main" id="{23122448-21A7-E045-E09E-79DADB190986}"/>
              </a:ext>
            </a:extLst>
          </p:cNvPr>
          <p:cNvSpPr>
            <a:spLocks noGrp="1"/>
          </p:cNvSpPr>
          <p:nvPr>
            <p:ph sz="half" idx="2"/>
          </p:nvPr>
        </p:nvSpPr>
        <p:spPr>
          <a:xfrm>
            <a:off x="5221985" y="5398449"/>
            <a:ext cx="5375020" cy="592152"/>
          </a:xfrm>
        </p:spPr>
        <p:txBody>
          <a:bodyPr>
            <a:normAutofit fontScale="70000" lnSpcReduction="20000"/>
          </a:bodyPr>
          <a:lstStyle/>
          <a:p>
            <a:pPr marL="0" indent="0">
              <a:buNone/>
            </a:pPr>
            <a:r>
              <a:rPr lang="en-US" sz="3200" dirty="0"/>
              <a:t>Photo Credit: </a:t>
            </a:r>
            <a:r>
              <a:rPr lang="en-US" sz="3200" dirty="0" err="1"/>
              <a:t>Kidango</a:t>
            </a:r>
            <a:r>
              <a:rPr lang="en-US" sz="3200" dirty="0"/>
              <a:t> </a:t>
            </a:r>
            <a:r>
              <a:rPr lang="en-US" sz="3200" dirty="0" err="1"/>
              <a:t>Decoto</a:t>
            </a:r>
            <a:r>
              <a:rPr lang="en-US" sz="3200" dirty="0"/>
              <a:t> Center; Union City, CA </a:t>
            </a:r>
            <a:endParaRPr lang="en-US" sz="3200" dirty="0">
              <a:cs typeface="Arial"/>
            </a:endParaRPr>
          </a:p>
          <a:p>
            <a:pPr marL="0" indent="0">
              <a:buNone/>
            </a:pPr>
            <a:endParaRPr lang="en-US" dirty="0"/>
          </a:p>
        </p:txBody>
      </p:sp>
      <p:sp>
        <p:nvSpPr>
          <p:cNvPr id="5" name="Slide Number Placeholder 4">
            <a:extLst>
              <a:ext uri="{FF2B5EF4-FFF2-40B4-BE49-F238E27FC236}">
                <a16:creationId xmlns:a16="http://schemas.microsoft.com/office/drawing/2014/main" id="{B07F5A61-B633-13A9-A6AC-64BE0C0710C1}"/>
              </a:ext>
            </a:extLst>
          </p:cNvPr>
          <p:cNvSpPr>
            <a:spLocks noGrp="1"/>
          </p:cNvSpPr>
          <p:nvPr>
            <p:ph type="sldNum" sz="quarter" idx="10"/>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233471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BB88-4BB9-C20A-5376-A6AB67431E54}"/>
              </a:ext>
            </a:extLst>
          </p:cNvPr>
          <p:cNvSpPr>
            <a:spLocks noGrp="1"/>
          </p:cNvSpPr>
          <p:nvPr>
            <p:ph type="title"/>
          </p:nvPr>
        </p:nvSpPr>
        <p:spPr>
          <a:xfrm>
            <a:off x="152400" y="18812"/>
            <a:ext cx="11887200" cy="1325563"/>
          </a:xfrm>
        </p:spPr>
        <p:txBody>
          <a:bodyPr/>
          <a:lstStyle/>
          <a:p>
            <a:r>
              <a:rPr lang="en-US"/>
              <a:t>Agenda	</a:t>
            </a:r>
          </a:p>
        </p:txBody>
      </p:sp>
      <p:sp>
        <p:nvSpPr>
          <p:cNvPr id="3" name="Content Placeholder 2">
            <a:extLst>
              <a:ext uri="{FF2B5EF4-FFF2-40B4-BE49-F238E27FC236}">
                <a16:creationId xmlns:a16="http://schemas.microsoft.com/office/drawing/2014/main" id="{E82D1896-BDEA-415F-EED1-52966E9D133B}"/>
              </a:ext>
            </a:extLst>
          </p:cNvPr>
          <p:cNvSpPr>
            <a:spLocks noGrp="1"/>
          </p:cNvSpPr>
          <p:nvPr>
            <p:ph idx="1"/>
          </p:nvPr>
        </p:nvSpPr>
        <p:spPr>
          <a:xfrm>
            <a:off x="152400" y="1252236"/>
            <a:ext cx="11887200" cy="4741169"/>
          </a:xfrm>
        </p:spPr>
        <p:txBody>
          <a:bodyPr vert="horz" lIns="91440" tIns="45720" rIns="91440" bIns="45720" rtlCol="0" anchor="t">
            <a:normAutofit fontScale="25000" lnSpcReduction="20000"/>
          </a:bodyPr>
          <a:lstStyle/>
          <a:p>
            <a:pPr>
              <a:lnSpc>
                <a:spcPct val="120000"/>
              </a:lnSpc>
              <a:spcAft>
                <a:spcPts val="1200"/>
              </a:spcAft>
            </a:pPr>
            <a:r>
              <a:rPr lang="en-US" sz="11200" dirty="0"/>
              <a:t>Definition of the California State Preschool Program (CSPP) Neighborhood School Eligibility Provision from Management Bulletin (MB) 24-01</a:t>
            </a:r>
            <a:endParaRPr lang="en-US" sz="11200" dirty="0">
              <a:cs typeface="Arial"/>
            </a:endParaRPr>
          </a:p>
          <a:p>
            <a:pPr>
              <a:spcAft>
                <a:spcPts val="1200"/>
              </a:spcAft>
            </a:pPr>
            <a:r>
              <a:rPr lang="en-US" sz="11200" dirty="0"/>
              <a:t>Initial Site Verification Process</a:t>
            </a:r>
            <a:endParaRPr lang="en-US" sz="11200" dirty="0">
              <a:cs typeface="Arial"/>
            </a:endParaRPr>
          </a:p>
          <a:p>
            <a:pPr>
              <a:spcAft>
                <a:spcPts val="1200"/>
              </a:spcAft>
            </a:pPr>
            <a:r>
              <a:rPr lang="en-US" sz="11200" dirty="0">
                <a:cs typeface="Arial"/>
              </a:rPr>
              <a:t>Approved Sites and Family Residence Documentation Requirements</a:t>
            </a:r>
            <a:endParaRPr lang="en-US" sz="11200" dirty="0"/>
          </a:p>
          <a:p>
            <a:pPr>
              <a:spcAft>
                <a:spcPts val="1200"/>
              </a:spcAft>
            </a:pPr>
            <a:r>
              <a:rPr lang="en-US" sz="11200" dirty="0"/>
              <a:t>Annual Reverification Process</a:t>
            </a:r>
            <a:endParaRPr lang="en-US" sz="11200" dirty="0">
              <a:cs typeface="Arial"/>
            </a:endParaRPr>
          </a:p>
          <a:p>
            <a:pPr>
              <a:spcAft>
                <a:spcPts val="1200"/>
              </a:spcAft>
            </a:pPr>
            <a:r>
              <a:rPr lang="en-US" sz="11200" dirty="0">
                <a:cs typeface="Arial"/>
              </a:rPr>
              <a:t>Timing Considerations</a:t>
            </a:r>
            <a:endParaRPr lang="en-US" sz="11200" dirty="0"/>
          </a:p>
          <a:p>
            <a:pPr>
              <a:spcAft>
                <a:spcPts val="1200"/>
              </a:spcAft>
            </a:pPr>
            <a:r>
              <a:rPr lang="en-US" sz="11200" dirty="0"/>
              <a:t>Questions</a:t>
            </a:r>
            <a:endParaRPr lang="en-US" dirty="0"/>
          </a:p>
          <a:p>
            <a:pPr>
              <a:spcAft>
                <a:spcPts val="1200"/>
              </a:spcAft>
            </a:pPr>
            <a:r>
              <a:rPr lang="en-US" sz="11200" dirty="0"/>
              <a:t>Closing</a:t>
            </a:r>
            <a:endParaRPr lang="en-US" dirty="0">
              <a:cs typeface="Arial"/>
            </a:endParaRPr>
          </a:p>
        </p:txBody>
      </p:sp>
      <p:sp>
        <p:nvSpPr>
          <p:cNvPr id="4" name="Slide Number Placeholder 3">
            <a:extLst>
              <a:ext uri="{FF2B5EF4-FFF2-40B4-BE49-F238E27FC236}">
                <a16:creationId xmlns:a16="http://schemas.microsoft.com/office/drawing/2014/main" id="{B394D255-14F8-F7ED-DDBC-90FA832B27E2}"/>
              </a:ext>
            </a:extLst>
          </p:cNvPr>
          <p:cNvSpPr>
            <a:spLocks noGrp="1"/>
          </p:cNvSpPr>
          <p:nvPr>
            <p:ph type="sldNum" sz="quarter" idx="10"/>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9867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C047-8711-015F-FF6F-615C94E9DD3E}"/>
              </a:ext>
            </a:extLst>
          </p:cNvPr>
          <p:cNvSpPr>
            <a:spLocks noGrp="1"/>
          </p:cNvSpPr>
          <p:nvPr>
            <p:ph type="title"/>
          </p:nvPr>
        </p:nvSpPr>
        <p:spPr>
          <a:xfrm>
            <a:off x="142009" y="166255"/>
            <a:ext cx="11896618" cy="1291495"/>
          </a:xfrm>
        </p:spPr>
        <p:txBody>
          <a:bodyPr>
            <a:noAutofit/>
          </a:bodyPr>
          <a:lstStyle/>
          <a:p>
            <a:r>
              <a:rPr lang="en-US">
                <a:latin typeface="Arial"/>
                <a:cs typeface="Calibri Light"/>
              </a:rPr>
              <a:t>California State Preschool Program</a:t>
            </a:r>
            <a:r>
              <a:rPr lang="en-US">
                <a:latin typeface="Arial"/>
                <a:cs typeface="Arial"/>
              </a:rPr>
              <a:t> </a:t>
            </a:r>
            <a:br>
              <a:rPr lang="en-US">
                <a:latin typeface="Arial"/>
                <a:cs typeface="Arial"/>
              </a:rPr>
            </a:br>
            <a:r>
              <a:rPr lang="en-US">
                <a:latin typeface="Arial"/>
                <a:cs typeface="Arial"/>
              </a:rPr>
              <a:t>Neighborhood School Eligibility</a:t>
            </a:r>
          </a:p>
        </p:txBody>
      </p:sp>
      <p:sp>
        <p:nvSpPr>
          <p:cNvPr id="3" name="Content Placeholder 2">
            <a:extLst>
              <a:ext uri="{FF2B5EF4-FFF2-40B4-BE49-F238E27FC236}">
                <a16:creationId xmlns:a16="http://schemas.microsoft.com/office/drawing/2014/main" id="{76FF83EA-8C87-6C3C-8061-16AFB231D3E7}"/>
              </a:ext>
            </a:extLst>
          </p:cNvPr>
          <p:cNvSpPr>
            <a:spLocks noGrp="1"/>
          </p:cNvSpPr>
          <p:nvPr>
            <p:ph idx="1"/>
          </p:nvPr>
        </p:nvSpPr>
        <p:spPr>
          <a:xfrm>
            <a:off x="222646" y="1541435"/>
            <a:ext cx="11518322" cy="4668048"/>
          </a:xfrm>
        </p:spPr>
        <p:txBody>
          <a:bodyPr vert="horz" lIns="91440" tIns="45720" rIns="91440" bIns="45720" rtlCol="0" anchor="t">
            <a:normAutofit fontScale="77500" lnSpcReduction="20000"/>
          </a:bodyPr>
          <a:lstStyle/>
          <a:p>
            <a:pPr>
              <a:spcAft>
                <a:spcPts val="1200"/>
              </a:spcAft>
            </a:pPr>
            <a:r>
              <a:rPr lang="en-US" dirty="0">
                <a:latin typeface="Arial"/>
                <a:cs typeface="Calibri"/>
              </a:rPr>
              <a:t>Same provision, new name! Previously called Free and Reduced-Price Meal (FRPM) eligibility.</a:t>
            </a:r>
          </a:p>
          <a:p>
            <a:pPr>
              <a:spcAft>
                <a:spcPts val="1200"/>
              </a:spcAft>
            </a:pPr>
            <a:r>
              <a:rPr lang="en-US" dirty="0">
                <a:latin typeface="Arial"/>
                <a:cs typeface="Calibri"/>
              </a:rPr>
              <a:t>As outlined in MB 24-01:</a:t>
            </a:r>
            <a:r>
              <a:rPr lang="en-US" dirty="0">
                <a:latin typeface="Arial"/>
                <a:cs typeface="Arial"/>
              </a:rPr>
              <a:t> </a:t>
            </a:r>
            <a:r>
              <a:rPr lang="en-US" dirty="0">
                <a:ea typeface="+mn-lt"/>
                <a:cs typeface="+mn-lt"/>
              </a:rPr>
              <a:t>CSPP Neighborhood School Eligibility Criteria to Enroll Three- and Four-Year-Old Children, pursuant to </a:t>
            </a:r>
            <a:r>
              <a:rPr lang="en-US" i="1" dirty="0">
                <a:ea typeface="+mn-lt"/>
                <a:cs typeface="+mn-lt"/>
              </a:rPr>
              <a:t>Education Code</a:t>
            </a:r>
            <a:r>
              <a:rPr lang="en-US" dirty="0">
                <a:ea typeface="+mn-lt"/>
                <a:cs typeface="+mn-lt"/>
              </a:rPr>
              <a:t> (</a:t>
            </a:r>
            <a:r>
              <a:rPr lang="en-US" i="1" dirty="0">
                <a:ea typeface="+mn-lt"/>
                <a:cs typeface="+mn-lt"/>
              </a:rPr>
              <a:t>EC</a:t>
            </a:r>
            <a:r>
              <a:rPr lang="en-US" dirty="0">
                <a:ea typeface="+mn-lt"/>
                <a:cs typeface="+mn-lt"/>
              </a:rPr>
              <a:t>) Section 8217, contractors operating within the attendance boundary of a qualified FRPM elementary school may enroll, after all other priorities:</a:t>
            </a:r>
          </a:p>
          <a:p>
            <a:pPr lvl="1">
              <a:spcAft>
                <a:spcPts val="1200"/>
              </a:spcAft>
              <a:buFont typeface="Wingdings" panose="020B0604020202020204" pitchFamily="34" charset="0"/>
              <a:buChar char="§"/>
            </a:pPr>
            <a:r>
              <a:rPr lang="en-US" sz="3100" dirty="0">
                <a:ea typeface="+mn-lt"/>
                <a:cs typeface="+mn-lt"/>
              </a:rPr>
              <a:t>Any </a:t>
            </a:r>
            <a:r>
              <a:rPr lang="en-US" sz="3100" b="1" dirty="0">
                <a:ea typeface="+mn-lt"/>
                <a:cs typeface="+mn-lt"/>
              </a:rPr>
              <a:t>three- and four-year-old children</a:t>
            </a:r>
            <a:r>
              <a:rPr lang="en-US" sz="3100" dirty="0">
                <a:ea typeface="+mn-lt"/>
                <a:cs typeface="+mn-lt"/>
              </a:rPr>
              <a:t> whose families reside within the attendance boundary of the same qualified FRPM elementary school. </a:t>
            </a:r>
          </a:p>
          <a:p>
            <a:pPr lvl="1">
              <a:spcAft>
                <a:spcPts val="1200"/>
              </a:spcAft>
              <a:buFont typeface="Wingdings" panose="020B0604020202020204" pitchFamily="34" charset="0"/>
              <a:buChar char="§"/>
            </a:pPr>
            <a:r>
              <a:rPr lang="en-US" sz="3100" dirty="0">
                <a:ea typeface="+mn-lt"/>
                <a:cs typeface="+mn-lt"/>
              </a:rPr>
              <a:t>These</a:t>
            </a:r>
            <a:r>
              <a:rPr lang="en-US" sz="3100" dirty="0">
                <a:latin typeface="Arial"/>
                <a:cs typeface="Arial"/>
              </a:rPr>
              <a:t> children must, to the extent possible, be enrolled from lowest to highest income.</a:t>
            </a:r>
            <a:endParaRPr lang="en-US" sz="3100" dirty="0">
              <a:cs typeface="Arial"/>
            </a:endParaRPr>
          </a:p>
          <a:p>
            <a:pPr>
              <a:spcAft>
                <a:spcPts val="1200"/>
              </a:spcAft>
            </a:pPr>
            <a:r>
              <a:rPr lang="en-US" dirty="0">
                <a:latin typeface="Arial"/>
                <a:cs typeface="Calibri"/>
              </a:rPr>
              <a:t>CSPP Neighborhood School Eligibility is </a:t>
            </a:r>
            <a:r>
              <a:rPr lang="en-US" b="1" dirty="0">
                <a:latin typeface="Arial"/>
                <a:cs typeface="Calibri"/>
              </a:rPr>
              <a:t>valid for one program year</a:t>
            </a:r>
            <a:r>
              <a:rPr lang="en-US" dirty="0">
                <a:latin typeface="Arial"/>
                <a:cs typeface="Calibri"/>
              </a:rPr>
              <a:t> and must be verified or reverified each year.</a:t>
            </a:r>
          </a:p>
        </p:txBody>
      </p:sp>
      <p:sp>
        <p:nvSpPr>
          <p:cNvPr id="4" name="Slide Number Placeholder 3">
            <a:extLst>
              <a:ext uri="{FF2B5EF4-FFF2-40B4-BE49-F238E27FC236}">
                <a16:creationId xmlns:a16="http://schemas.microsoft.com/office/drawing/2014/main" id="{DBE7AF9F-614D-7CDD-0D11-0D90AA18DE83}"/>
              </a:ext>
            </a:extLst>
          </p:cNvPr>
          <p:cNvSpPr>
            <a:spLocks noGrp="1"/>
          </p:cNvSpPr>
          <p:nvPr>
            <p:ph type="sldNum" sz="quarter" idx="10"/>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260350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B876-0B57-C3E7-53E0-DA6A763BB5EC}"/>
              </a:ext>
            </a:extLst>
          </p:cNvPr>
          <p:cNvSpPr>
            <a:spLocks noGrp="1"/>
          </p:cNvSpPr>
          <p:nvPr>
            <p:ph type="title"/>
          </p:nvPr>
        </p:nvSpPr>
        <p:spPr>
          <a:xfrm>
            <a:off x="0" y="139246"/>
            <a:ext cx="12192000" cy="1824326"/>
          </a:xfrm>
        </p:spPr>
        <p:txBody>
          <a:bodyPr/>
          <a:lstStyle/>
          <a:p>
            <a:r>
              <a:rPr lang="en-US" sz="4000">
                <a:latin typeface="Arial"/>
                <a:cs typeface="Calibri Light"/>
              </a:rPr>
              <a:t>California State Preschool Program</a:t>
            </a:r>
            <a:r>
              <a:rPr lang="en-US">
                <a:latin typeface="Arial"/>
                <a:cs typeface="Arial"/>
              </a:rPr>
              <a:t> </a:t>
            </a:r>
            <a:br>
              <a:rPr lang="en-US">
                <a:latin typeface="Arial"/>
                <a:cs typeface="Arial"/>
              </a:rPr>
            </a:br>
            <a:r>
              <a:rPr lang="en-US">
                <a:latin typeface="Arial"/>
                <a:cs typeface="Arial"/>
              </a:rPr>
              <a:t>Neighborhood School Initial Site Verification</a:t>
            </a:r>
          </a:p>
        </p:txBody>
      </p:sp>
      <p:sp>
        <p:nvSpPr>
          <p:cNvPr id="3" name="Content Placeholder 2">
            <a:extLst>
              <a:ext uri="{FF2B5EF4-FFF2-40B4-BE49-F238E27FC236}">
                <a16:creationId xmlns:a16="http://schemas.microsoft.com/office/drawing/2014/main" id="{1B63DAF7-B988-7881-AF88-BF5E0F63BDEC}"/>
              </a:ext>
            </a:extLst>
          </p:cNvPr>
          <p:cNvSpPr>
            <a:spLocks noGrp="1"/>
          </p:cNvSpPr>
          <p:nvPr>
            <p:ph idx="1"/>
          </p:nvPr>
        </p:nvSpPr>
        <p:spPr>
          <a:xfrm>
            <a:off x="284018" y="2225422"/>
            <a:ext cx="11679382" cy="4273434"/>
          </a:xfrm>
        </p:spPr>
        <p:txBody>
          <a:bodyPr vert="horz" lIns="91440" tIns="45720" rIns="91440" bIns="45720" rtlCol="0" anchor="t">
            <a:noAutofit/>
          </a:bodyPr>
          <a:lstStyle/>
          <a:p>
            <a:pPr marL="0" indent="0">
              <a:spcAft>
                <a:spcPts val="2800"/>
              </a:spcAft>
              <a:buNone/>
            </a:pPr>
            <a:r>
              <a:rPr lang="en-US">
                <a:latin typeface="Arial"/>
                <a:cs typeface="Arial"/>
              </a:rPr>
              <a:t>To qualify to enroll children in CSPP through the Neighborhood School Eligibility provision, the site must be within the attendance boundaries of a qualified FRPM school. </a:t>
            </a:r>
          </a:p>
          <a:p>
            <a:pPr marL="0" indent="0">
              <a:spcAft>
                <a:spcPts val="2800"/>
              </a:spcAft>
              <a:buNone/>
            </a:pPr>
            <a:r>
              <a:rPr lang="en-US">
                <a:latin typeface="Arial"/>
                <a:cs typeface="Arial"/>
              </a:rPr>
              <a:t>Contractors must complete </a:t>
            </a:r>
            <a:r>
              <a:rPr lang="en-US" b="1">
                <a:latin typeface="Arial"/>
                <a:cs typeface="Arial"/>
              </a:rPr>
              <a:t>three</a:t>
            </a:r>
            <a:r>
              <a:rPr lang="en-US">
                <a:latin typeface="Arial"/>
                <a:cs typeface="Arial"/>
              </a:rPr>
              <a:t> </a:t>
            </a:r>
            <a:r>
              <a:rPr lang="en-US" b="1">
                <a:latin typeface="Arial"/>
                <a:cs typeface="Arial"/>
              </a:rPr>
              <a:t>steps </a:t>
            </a:r>
            <a:r>
              <a:rPr lang="en-US">
                <a:latin typeface="Arial"/>
                <a:cs typeface="Arial"/>
              </a:rPr>
              <a:t>to determine and document each site’s eligibility (detailed on the next slides).</a:t>
            </a:r>
          </a:p>
        </p:txBody>
      </p:sp>
      <p:sp>
        <p:nvSpPr>
          <p:cNvPr id="4" name="Slide Number Placeholder 3">
            <a:extLst>
              <a:ext uri="{FF2B5EF4-FFF2-40B4-BE49-F238E27FC236}">
                <a16:creationId xmlns:a16="http://schemas.microsoft.com/office/drawing/2014/main" id="{018E424C-40DF-002A-4CE3-D9AAB464E2EE}"/>
              </a:ext>
            </a:extLst>
          </p:cNvPr>
          <p:cNvSpPr>
            <a:spLocks noGrp="1"/>
          </p:cNvSpPr>
          <p:nvPr>
            <p:ph type="sldNum" sz="quarter" idx="10"/>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296105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F48F-EE62-CDBC-7A76-7102C80B4917}"/>
              </a:ext>
            </a:extLst>
          </p:cNvPr>
          <p:cNvSpPr>
            <a:spLocks noGrp="1"/>
          </p:cNvSpPr>
          <p:nvPr>
            <p:ph type="title"/>
          </p:nvPr>
        </p:nvSpPr>
        <p:spPr>
          <a:xfrm>
            <a:off x="152400" y="0"/>
            <a:ext cx="11887200" cy="1325563"/>
          </a:xfrm>
        </p:spPr>
        <p:txBody>
          <a:bodyPr>
            <a:normAutofit fontScale="90000"/>
          </a:bodyPr>
          <a:lstStyle/>
          <a:p>
            <a:r>
              <a:rPr lang="en-US"/>
              <a:t>Step One: Identify and Document the Neighborhood School of the California State Preschool Program Site</a:t>
            </a:r>
          </a:p>
        </p:txBody>
      </p:sp>
      <p:sp>
        <p:nvSpPr>
          <p:cNvPr id="3" name="Content Placeholder 2">
            <a:extLst>
              <a:ext uri="{FF2B5EF4-FFF2-40B4-BE49-F238E27FC236}">
                <a16:creationId xmlns:a16="http://schemas.microsoft.com/office/drawing/2014/main" id="{2DF8EE45-71D0-1E69-82D6-1A1B73A68E28}"/>
              </a:ext>
            </a:extLst>
          </p:cNvPr>
          <p:cNvSpPr>
            <a:spLocks noGrp="1"/>
          </p:cNvSpPr>
          <p:nvPr>
            <p:ph idx="1"/>
          </p:nvPr>
        </p:nvSpPr>
        <p:spPr>
          <a:xfrm>
            <a:off x="152400" y="1458524"/>
            <a:ext cx="11887200" cy="4638526"/>
          </a:xfrm>
        </p:spPr>
        <p:txBody>
          <a:bodyPr vert="horz" lIns="91440" tIns="45720" rIns="91440" bIns="45720" rtlCol="0" anchor="t">
            <a:noAutofit/>
          </a:bodyPr>
          <a:lstStyle/>
          <a:p>
            <a:pPr fontAlgn="base">
              <a:spcAft>
                <a:spcPts val="2400"/>
              </a:spcAft>
            </a:pPr>
            <a:r>
              <a:rPr lang="en-US" sz="2400" b="1" i="0">
                <a:effectLst/>
                <a:latin typeface="Arial"/>
                <a:cs typeface="Arial"/>
              </a:rPr>
              <a:t>Option </a:t>
            </a:r>
            <a:r>
              <a:rPr lang="en-US" sz="2400" b="1">
                <a:latin typeface="Arial"/>
                <a:cs typeface="Arial"/>
              </a:rPr>
              <a:t>1</a:t>
            </a:r>
            <a:r>
              <a:rPr lang="en-US" sz="2400" b="1" i="0">
                <a:effectLst/>
                <a:latin typeface="Arial"/>
                <a:cs typeface="Arial"/>
              </a:rPr>
              <a:t>:</a:t>
            </a:r>
            <a:r>
              <a:rPr lang="en-US" sz="2400" b="0" i="0">
                <a:effectLst/>
                <a:latin typeface="Arial"/>
                <a:cs typeface="Arial"/>
              </a:rPr>
              <a:t> Utilize a local school district or county office of education</a:t>
            </a:r>
            <a:r>
              <a:rPr lang="en-US" sz="2400" b="1" i="0">
                <a:effectLst/>
                <a:latin typeface="Arial"/>
                <a:cs typeface="Arial"/>
              </a:rPr>
              <a:t> website tool</a:t>
            </a:r>
            <a:r>
              <a:rPr lang="en-US" sz="2400" b="1">
                <a:latin typeface="Arial"/>
                <a:cs typeface="Arial"/>
              </a:rPr>
              <a:t> </a:t>
            </a:r>
            <a:r>
              <a:rPr lang="en-US" sz="2400" b="0" i="0">
                <a:effectLst/>
                <a:latin typeface="Arial"/>
                <a:cs typeface="Arial"/>
              </a:rPr>
              <a:t>to verify that the CSPP site is located within the school’s attendance boundaries and save a copy of the results, noting the expiration date if applicable.</a:t>
            </a:r>
            <a:r>
              <a:rPr lang="en-US" sz="2400">
                <a:latin typeface="Arial"/>
                <a:cs typeface="Arial"/>
              </a:rPr>
              <a:t> </a:t>
            </a:r>
            <a:endParaRPr lang="en-US" sz="2400" b="1">
              <a:latin typeface="Arial" panose="020B0604020202020204" pitchFamily="34" charset="0"/>
              <a:cs typeface="Arial" panose="020B0604020202020204" pitchFamily="34" charset="0"/>
            </a:endParaRPr>
          </a:p>
          <a:p>
            <a:pPr fontAlgn="base">
              <a:spcAft>
                <a:spcPts val="2400"/>
              </a:spcAft>
            </a:pPr>
            <a:r>
              <a:rPr lang="en-US" sz="2400" b="1" i="0">
                <a:effectLst/>
                <a:latin typeface="Arial"/>
                <a:cs typeface="Arial"/>
              </a:rPr>
              <a:t>Option </a:t>
            </a:r>
            <a:r>
              <a:rPr lang="en-US" sz="2400" b="1">
                <a:latin typeface="Arial"/>
                <a:cs typeface="Arial"/>
              </a:rPr>
              <a:t>2</a:t>
            </a:r>
            <a:r>
              <a:rPr lang="en-US" sz="2400" b="1" i="0">
                <a:effectLst/>
                <a:latin typeface="Arial"/>
                <a:cs typeface="Arial"/>
              </a:rPr>
              <a:t>:</a:t>
            </a:r>
            <a:r>
              <a:rPr lang="en-US" sz="2400" b="0" i="0">
                <a:effectLst/>
                <a:latin typeface="Arial"/>
                <a:cs typeface="Arial"/>
              </a:rPr>
              <a:t> Utilize a </a:t>
            </a:r>
            <a:r>
              <a:rPr lang="en-US" sz="2400" b="1" i="0">
                <a:effectLst/>
                <a:latin typeface="Arial"/>
                <a:cs typeface="Arial"/>
              </a:rPr>
              <a:t>printed or online map of the school district’s attendance</a:t>
            </a:r>
            <a:r>
              <a:rPr lang="en-US" sz="2400" b="1">
                <a:latin typeface="Arial"/>
                <a:cs typeface="Arial"/>
              </a:rPr>
              <a:t> </a:t>
            </a:r>
            <a:r>
              <a:rPr lang="en-US" sz="2400" b="1" i="0">
                <a:effectLst/>
                <a:latin typeface="Arial"/>
                <a:cs typeface="Arial"/>
              </a:rPr>
              <a:t>boundaries</a:t>
            </a:r>
            <a:r>
              <a:rPr lang="en-US" sz="2400" b="0" i="0">
                <a:effectLst/>
                <a:latin typeface="Arial"/>
                <a:cs typeface="Arial"/>
              </a:rPr>
              <a:t>, and ensure it is the map for the current school year. Indicate the location of the CSPP site on the school boundary map.</a:t>
            </a:r>
            <a:endParaRPr lang="en-US" sz="2400" b="1" i="0">
              <a:effectLst/>
              <a:latin typeface="Arial"/>
              <a:cs typeface="Arial"/>
            </a:endParaRPr>
          </a:p>
          <a:p>
            <a:pPr algn="l" rtl="0" fontAlgn="base">
              <a:spcAft>
                <a:spcPts val="2400"/>
              </a:spcAft>
              <a:buFont typeface="Arial" panose="020B0604020202020204" pitchFamily="34" charset="0"/>
              <a:buChar char="•"/>
            </a:pPr>
            <a:r>
              <a:rPr lang="en-US" sz="2400" b="1" i="0">
                <a:effectLst/>
                <a:latin typeface="Arial"/>
                <a:cs typeface="Arial"/>
              </a:rPr>
              <a:t>Option </a:t>
            </a:r>
            <a:r>
              <a:rPr lang="en-US" sz="2400" b="1">
                <a:latin typeface="Arial"/>
                <a:cs typeface="Arial"/>
              </a:rPr>
              <a:t>3</a:t>
            </a:r>
            <a:r>
              <a:rPr lang="en-US" sz="2400" b="1" i="0">
                <a:effectLst/>
                <a:latin typeface="Arial"/>
                <a:cs typeface="Arial"/>
              </a:rPr>
              <a:t>:</a:t>
            </a:r>
            <a:r>
              <a:rPr lang="en-US" sz="2400" b="0" i="0">
                <a:effectLst/>
                <a:latin typeface="Arial"/>
                <a:cs typeface="Arial"/>
              </a:rPr>
              <a:t> Contact the elementary school for attendance boundary information and have the </a:t>
            </a:r>
            <a:r>
              <a:rPr lang="en-US" sz="2400" b="1" i="0">
                <a:effectLst/>
                <a:latin typeface="Arial"/>
                <a:cs typeface="Arial"/>
              </a:rPr>
              <a:t>principal or authorized representative sign the statement on the Site Verification Form</a:t>
            </a:r>
            <a:r>
              <a:rPr lang="en-US" sz="2400" i="0">
                <a:effectLst/>
                <a:latin typeface="Arial"/>
                <a:cs typeface="Arial"/>
              </a:rPr>
              <a:t> </a:t>
            </a:r>
            <a:r>
              <a:rPr lang="en-US" sz="2400" b="0" i="0">
                <a:effectLst/>
                <a:latin typeface="Arial"/>
                <a:cs typeface="Arial"/>
              </a:rPr>
              <a:t>certifying that the CSPP site falls within the attendance boundaries of that school.  </a:t>
            </a:r>
          </a:p>
        </p:txBody>
      </p:sp>
      <p:sp>
        <p:nvSpPr>
          <p:cNvPr id="4" name="Slide Number Placeholder 3">
            <a:extLst>
              <a:ext uri="{FF2B5EF4-FFF2-40B4-BE49-F238E27FC236}">
                <a16:creationId xmlns:a16="http://schemas.microsoft.com/office/drawing/2014/main" id="{AB79F6B6-053D-130A-1D8D-5BCE97F90331}"/>
              </a:ext>
            </a:extLst>
          </p:cNvPr>
          <p:cNvSpPr>
            <a:spLocks noGrp="1"/>
          </p:cNvSpPr>
          <p:nvPr>
            <p:ph type="sldNum" sz="quarter" idx="10"/>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78611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2F1F-D63C-F749-5E59-AE1BB2B8F202}"/>
              </a:ext>
            </a:extLst>
          </p:cNvPr>
          <p:cNvSpPr>
            <a:spLocks noGrp="1"/>
          </p:cNvSpPr>
          <p:nvPr>
            <p:ph type="title"/>
          </p:nvPr>
        </p:nvSpPr>
        <p:spPr>
          <a:xfrm>
            <a:off x="-103975" y="1086151"/>
            <a:ext cx="2445521" cy="2052291"/>
          </a:xfrm>
        </p:spPr>
        <p:txBody>
          <a:bodyPr>
            <a:normAutofit/>
          </a:bodyPr>
          <a:lstStyle/>
          <a:p>
            <a:r>
              <a:rPr lang="en-US" dirty="0"/>
              <a:t>Example Website Tool</a:t>
            </a:r>
          </a:p>
        </p:txBody>
      </p:sp>
      <p:pic>
        <p:nvPicPr>
          <p:cNvPr id="6" name="Content Placeholder 5" descr="A screenshot of a map of Sacramento with the attendance boundaries of William Land Elementary outlined in black, as it was identified by the locator tool as the neighborhood school. Blue pinpoints indicate the location of other schools in Sacramento City Unified School District.">
            <a:extLst>
              <a:ext uri="{FF2B5EF4-FFF2-40B4-BE49-F238E27FC236}">
                <a16:creationId xmlns:a16="http://schemas.microsoft.com/office/drawing/2014/main" id="{0BD57592-5271-CFFB-D41E-8BB2B33631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9244" y="81021"/>
            <a:ext cx="9837626" cy="5969402"/>
          </a:xfrm>
        </p:spPr>
      </p:pic>
      <p:sp>
        <p:nvSpPr>
          <p:cNvPr id="4" name="Slide Number Placeholder 3">
            <a:extLst>
              <a:ext uri="{FF2B5EF4-FFF2-40B4-BE49-F238E27FC236}">
                <a16:creationId xmlns:a16="http://schemas.microsoft.com/office/drawing/2014/main" id="{7BBB251A-4657-E772-AF33-DFBB28336D0E}"/>
              </a:ext>
            </a:extLst>
          </p:cNvPr>
          <p:cNvSpPr>
            <a:spLocks noGrp="1"/>
          </p:cNvSpPr>
          <p:nvPr>
            <p:ph type="sldNum" sz="quarter" idx="10"/>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54342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B043-7BE5-72D0-E15F-E27DE0099D26}"/>
              </a:ext>
            </a:extLst>
          </p:cNvPr>
          <p:cNvSpPr>
            <a:spLocks noGrp="1"/>
          </p:cNvSpPr>
          <p:nvPr>
            <p:ph type="title"/>
          </p:nvPr>
        </p:nvSpPr>
        <p:spPr>
          <a:xfrm>
            <a:off x="375920" y="1483959"/>
            <a:ext cx="3119120" cy="1325563"/>
          </a:xfrm>
        </p:spPr>
        <p:txBody>
          <a:bodyPr/>
          <a:lstStyle/>
          <a:p>
            <a:r>
              <a:rPr lang="en-US">
                <a:cs typeface="Arial"/>
              </a:rPr>
              <a:t>Example</a:t>
            </a:r>
            <a:br>
              <a:rPr lang="en-US">
                <a:cs typeface="Arial"/>
              </a:rPr>
            </a:br>
            <a:r>
              <a:rPr lang="en-US">
                <a:cs typeface="Arial"/>
              </a:rPr>
              <a:t>Map </a:t>
            </a:r>
          </a:p>
        </p:txBody>
      </p:sp>
      <p:pic>
        <p:nvPicPr>
          <p:cNvPr id="5" name="Content Placeholder 4" descr="A map of the attendance boundaries of Lennox School District which highlights Buford Preschool with a gold star. ">
            <a:extLst>
              <a:ext uri="{FF2B5EF4-FFF2-40B4-BE49-F238E27FC236}">
                <a16:creationId xmlns:a16="http://schemas.microsoft.com/office/drawing/2014/main" id="{51F111E4-1FCE-A7B6-A482-C2EDC2AA3EDC}"/>
              </a:ext>
            </a:extLst>
          </p:cNvPr>
          <p:cNvPicPr>
            <a:picLocks noGrp="1" noChangeAspect="1"/>
          </p:cNvPicPr>
          <p:nvPr>
            <p:ph idx="1"/>
          </p:nvPr>
        </p:nvPicPr>
        <p:blipFill>
          <a:blip r:embed="rId3"/>
          <a:stretch>
            <a:fillRect/>
          </a:stretch>
        </p:blipFill>
        <p:spPr>
          <a:xfrm>
            <a:off x="3520223" y="4173"/>
            <a:ext cx="8666914" cy="6055360"/>
          </a:xfrm>
        </p:spPr>
      </p:pic>
      <p:sp>
        <p:nvSpPr>
          <p:cNvPr id="4" name="Slide Number Placeholder 3">
            <a:extLst>
              <a:ext uri="{FF2B5EF4-FFF2-40B4-BE49-F238E27FC236}">
                <a16:creationId xmlns:a16="http://schemas.microsoft.com/office/drawing/2014/main" id="{EFB1FE7F-2A72-E3C7-F8BC-2944BA652511}"/>
              </a:ext>
            </a:extLst>
          </p:cNvPr>
          <p:cNvSpPr>
            <a:spLocks noGrp="1"/>
          </p:cNvSpPr>
          <p:nvPr>
            <p:ph type="sldNum" sz="quarter" idx="10"/>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51231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DDE9-54ED-1CEB-583A-4570D2BB2D2C}"/>
              </a:ext>
            </a:extLst>
          </p:cNvPr>
          <p:cNvSpPr>
            <a:spLocks noGrp="1"/>
          </p:cNvSpPr>
          <p:nvPr>
            <p:ph type="title"/>
          </p:nvPr>
        </p:nvSpPr>
        <p:spPr>
          <a:xfrm>
            <a:off x="152400" y="212852"/>
            <a:ext cx="11887200" cy="1325563"/>
          </a:xfrm>
        </p:spPr>
        <p:txBody>
          <a:bodyPr>
            <a:normAutofit/>
          </a:bodyPr>
          <a:lstStyle/>
          <a:p>
            <a:r>
              <a:rPr lang="en-US" sz="4000" dirty="0"/>
              <a:t>Site Verification Form</a:t>
            </a:r>
          </a:p>
        </p:txBody>
      </p:sp>
      <p:pic>
        <p:nvPicPr>
          <p:cNvPr id="9" name="Content Placeholder 8" descr="A screenshot of the first page of the CSPP Neighborhood School Eligibility Site Verification Form. ">
            <a:extLst>
              <a:ext uri="{FF2B5EF4-FFF2-40B4-BE49-F238E27FC236}">
                <a16:creationId xmlns:a16="http://schemas.microsoft.com/office/drawing/2014/main" id="{415A41DE-8BA5-C4E2-A4B2-20041E763C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561620"/>
            <a:ext cx="3832902" cy="4061471"/>
          </a:xfrm>
        </p:spPr>
      </p:pic>
      <p:pic>
        <p:nvPicPr>
          <p:cNvPr id="11" name="Content Placeholder 10" descr="A screenshot of the second page of the CSPP Neighborhood School Eligibility Site Verification Form. ">
            <a:extLst>
              <a:ext uri="{FF2B5EF4-FFF2-40B4-BE49-F238E27FC236}">
                <a16:creationId xmlns:a16="http://schemas.microsoft.com/office/drawing/2014/main" id="{58403386-FCA2-86CF-B31F-F4DE14252F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57503" y="1538415"/>
            <a:ext cx="3754948" cy="4070960"/>
          </a:xfrm>
        </p:spPr>
      </p:pic>
      <p:pic>
        <p:nvPicPr>
          <p:cNvPr id="13" name="Content Placeholder 12" descr="A screenshot of the third page of the CSPP Neighborhood School Eligibility Site Verification Form. ">
            <a:extLst>
              <a:ext uri="{FF2B5EF4-FFF2-40B4-BE49-F238E27FC236}">
                <a16:creationId xmlns:a16="http://schemas.microsoft.com/office/drawing/2014/main" id="{7B9B946C-5588-9ED9-E67F-5577E5865DF6}"/>
              </a:ext>
            </a:extLst>
          </p:cNvPr>
          <p:cNvPicPr>
            <a:picLocks noGrp="1" noChangeAspect="1"/>
          </p:cNvPicPr>
          <p:nvPr>
            <p:ph sz="quarter" idx="11"/>
          </p:nvPr>
        </p:nvPicPr>
        <p:blipFill rotWithShape="1">
          <a:blip r:embed="rId4" cstate="print">
            <a:extLst>
              <a:ext uri="{28A0092B-C50C-407E-A947-70E740481C1C}">
                <a14:useLocalDpi xmlns:a14="http://schemas.microsoft.com/office/drawing/2010/main" val="0"/>
              </a:ext>
            </a:extLst>
          </a:blip>
          <a:srcRect r="19784"/>
          <a:stretch/>
        </p:blipFill>
        <p:spPr>
          <a:xfrm>
            <a:off x="8284652" y="2704338"/>
            <a:ext cx="3754948" cy="1449324"/>
          </a:xfrm>
        </p:spPr>
      </p:pic>
      <p:sp>
        <p:nvSpPr>
          <p:cNvPr id="6" name="Content Placeholder 5">
            <a:extLst>
              <a:ext uri="{FF2B5EF4-FFF2-40B4-BE49-F238E27FC236}">
                <a16:creationId xmlns:a16="http://schemas.microsoft.com/office/drawing/2014/main" id="{41D547BC-541F-559E-5D45-8A16A6899C72}"/>
              </a:ext>
            </a:extLst>
          </p:cNvPr>
          <p:cNvSpPr>
            <a:spLocks noGrp="1"/>
          </p:cNvSpPr>
          <p:nvPr>
            <p:ph sz="quarter" idx="12"/>
          </p:nvPr>
        </p:nvSpPr>
        <p:spPr>
          <a:xfrm>
            <a:off x="85460" y="5667047"/>
            <a:ext cx="11595219" cy="394027"/>
          </a:xfrm>
        </p:spPr>
        <p:txBody>
          <a:bodyPr>
            <a:normAutofit fontScale="92500" lnSpcReduction="20000"/>
          </a:bodyPr>
          <a:lstStyle/>
          <a:p>
            <a:pPr marL="0" indent="0">
              <a:buNone/>
            </a:pPr>
            <a:r>
              <a:rPr lang="en-US" sz="2800" dirty="0">
                <a:solidFill>
                  <a:schemeClr val="accent4">
                    <a:lumMod val="40000"/>
                    <a:lumOff val="60000"/>
                  </a:schemeClr>
                </a:solidFill>
                <a:ea typeface="+mn-lt"/>
                <a:cs typeface="+mn-lt"/>
                <a:hlinkClick r:id="rId5" tooltip="CSPP Neighborhood School Site Verification page">
                  <a:extLst>
                    <a:ext uri="{A12FA001-AC4F-418D-AE19-62706E023703}">
                      <ahyp:hlinkClr xmlns:ahyp="http://schemas.microsoft.com/office/drawing/2018/hyperlinkcolor" val="tx"/>
                    </a:ext>
                  </a:extLst>
                </a:hlinkClick>
              </a:rPr>
              <a:t>https://www.cde.ca.gov/sp/cd/ci/neighborhoodschoolelig.asp</a:t>
            </a:r>
            <a:endParaRPr lang="en-US" sz="2800" dirty="0">
              <a:solidFill>
                <a:schemeClr val="accent4">
                  <a:lumMod val="40000"/>
                  <a:lumOff val="60000"/>
                </a:schemeClr>
              </a:solidFill>
              <a:cs typeface="Arial"/>
              <a:hlinkClick r:id="rId5">
                <a:extLst>
                  <a:ext uri="{A12FA001-AC4F-418D-AE19-62706E023703}">
                    <ahyp:hlinkClr xmlns:ahyp="http://schemas.microsoft.com/office/drawing/2018/hyperlinkcolor" val="tx"/>
                  </a:ext>
                </a:extLst>
              </a:hlinkClick>
            </a:endParaRPr>
          </a:p>
          <a:p>
            <a:pPr marL="0" indent="0">
              <a:buNone/>
            </a:pPr>
            <a:endParaRPr lang="en-US" dirty="0"/>
          </a:p>
        </p:txBody>
      </p:sp>
      <p:sp>
        <p:nvSpPr>
          <p:cNvPr id="7" name="Slide Number Placeholder 6">
            <a:extLst>
              <a:ext uri="{FF2B5EF4-FFF2-40B4-BE49-F238E27FC236}">
                <a16:creationId xmlns:a16="http://schemas.microsoft.com/office/drawing/2014/main" id="{2A676020-C73A-F4BB-3CA7-9FCDF9CDEA44}"/>
              </a:ext>
            </a:extLst>
          </p:cNvPr>
          <p:cNvSpPr>
            <a:spLocks noGrp="1"/>
          </p:cNvSpPr>
          <p:nvPr>
            <p:ph type="sldNum" sz="quarter" idx="10"/>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869593140"/>
      </p:ext>
    </p:extLst>
  </p:cSld>
  <p:clrMapOvr>
    <a:masterClrMapping/>
  </p:clrMapOvr>
</p:sld>
</file>

<file path=ppt/theme/theme1.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TC Layout) Retrospect">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TC Template 2020" id="{18D2E04C-FAD4-4880-9F2E-5059450E180D}" vid="{9C8CAB18-8F9C-4B67-80CE-8BA432E9498A}"/>
    </a:ext>
  </a:extLst>
</a:theme>
</file>

<file path=ppt/theme/theme11.xml><?xml version="1.0" encoding="utf-8"?>
<a:theme xmlns:a="http://schemas.openxmlformats.org/drawingml/2006/main" name="2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TC Layout) Retrospect">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TC Template 2020" id="{18D2E04C-FAD4-4880-9F2E-5059450E180D}" vid="{9C8CAB18-8F9C-4B67-80CE-8BA432E9498A}"/>
    </a:ext>
  </a:extLst>
</a:theme>
</file>

<file path=ppt/theme/theme13.xml><?xml version="1.0" encoding="utf-8"?>
<a:theme xmlns:a="http://schemas.openxmlformats.org/drawingml/2006/main" name="3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Theme">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Theme" id="{A5698125-AA07-4848-ABC0-60ACFA25392E}" vid="{BFF74E2D-F38C-40A8-A1C6-898E1D90DF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c5aa353-46da-4344-8404-7057f9e7ed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02A36FCC80B24F84A947AA73118B9C" ma:contentTypeVersion="17" ma:contentTypeDescription="Create a new document." ma:contentTypeScope="" ma:versionID="decfb8ab6c97f70a99ffba5fe1774180">
  <xsd:schema xmlns:xsd="http://www.w3.org/2001/XMLSchema" xmlns:xs="http://www.w3.org/2001/XMLSchema" xmlns:p="http://schemas.microsoft.com/office/2006/metadata/properties" xmlns:ns3="bc5aa353-46da-4344-8404-7057f9e7ed03" xmlns:ns4="441b90b6-e1bb-4f2b-8cee-8fcad42faf7c" targetNamespace="http://schemas.microsoft.com/office/2006/metadata/properties" ma:root="true" ma:fieldsID="88c20b44343f83ef84a2202f987c32dc" ns3:_="" ns4:_="">
    <xsd:import namespace="bc5aa353-46da-4344-8404-7057f9e7ed03"/>
    <xsd:import namespace="441b90b6-e1bb-4f2b-8cee-8fcad42faf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ObjectDetectorVersions" minOccurs="0"/>
                <xsd:element ref="ns3:MediaServiceDateTaken"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aa353-46da-4344-8404-7057f9e7e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1b90b6-e1bb-4f2b-8cee-8fcad42faf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72714-DCFA-4147-9378-4BFA504338B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c5aa353-46da-4344-8404-7057f9e7ed03"/>
    <ds:schemaRef ds:uri="441b90b6-e1bb-4f2b-8cee-8fcad42faf7c"/>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975D2F-7E21-4470-AAF3-65CA5C55058D}">
  <ds:schemaRefs>
    <ds:schemaRef ds:uri="http://schemas.microsoft.com/sharepoint/v3/contenttype/forms"/>
  </ds:schemaRefs>
</ds:datastoreItem>
</file>

<file path=customXml/itemProps3.xml><?xml version="1.0" encoding="utf-8"?>
<ds:datastoreItem xmlns:ds="http://schemas.openxmlformats.org/officeDocument/2006/customXml" ds:itemID="{90F8A789-EB9C-4B07-9D3B-3CA103BE2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aa353-46da-4344-8404-7057f9e7ed03"/>
    <ds:schemaRef ds:uri="441b90b6-e1bb-4f2b-8cee-8fcad42faf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PP-Template2020</Template>
  <TotalTime>0</TotalTime>
  <Words>1302</Words>
  <Application>Microsoft Office PowerPoint</Application>
  <PresentationFormat>Widescreen</PresentationFormat>
  <Paragraphs>130</Paragraphs>
  <Slides>23</Slides>
  <Notes>17</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23</vt:i4>
      </vt:variant>
    </vt:vector>
  </HeadingPairs>
  <TitlesOfParts>
    <vt:vector size="44" baseType="lpstr">
      <vt:lpstr>Arial</vt:lpstr>
      <vt:lpstr>Calibri</vt:lpstr>
      <vt:lpstr>Calibri Light</vt:lpstr>
      <vt:lpstr>Cambria</vt:lpstr>
      <vt:lpstr>Courier New</vt:lpstr>
      <vt:lpstr>DM Sans</vt:lpstr>
      <vt:lpstr>Noto Sans Symbols</vt:lpstr>
      <vt:lpstr>Wingdings</vt:lpstr>
      <vt:lpstr>CDE Set 2</vt:lpstr>
      <vt:lpstr>CDE Set 1</vt:lpstr>
      <vt:lpstr>CDE Set 3</vt:lpstr>
      <vt:lpstr>CDE Set 4</vt:lpstr>
      <vt:lpstr>CDE Set 5</vt:lpstr>
      <vt:lpstr>CDE Set 6</vt:lpstr>
      <vt:lpstr>CDE Set 7</vt:lpstr>
      <vt:lpstr>CDE Set 8</vt:lpstr>
      <vt:lpstr>CDE Theme</vt:lpstr>
      <vt:lpstr>(CTC Layout) Retrospect</vt:lpstr>
      <vt:lpstr>2_CDE Set 1</vt:lpstr>
      <vt:lpstr>1_(CTC Layout) Retrospect</vt:lpstr>
      <vt:lpstr>3_CDE Set 1</vt:lpstr>
      <vt:lpstr>California State Preschool Program Neighborhood School Eligibility  </vt:lpstr>
      <vt:lpstr>Welcome and Introductions</vt:lpstr>
      <vt:lpstr>Agenda </vt:lpstr>
      <vt:lpstr>California State Preschool Program  Neighborhood School Eligibility</vt:lpstr>
      <vt:lpstr>California State Preschool Program  Neighborhood School Initial Site Verification</vt:lpstr>
      <vt:lpstr>Step One: Identify and Document the Neighborhood School of the California State Preschool Program Site</vt:lpstr>
      <vt:lpstr>Example Website Tool</vt:lpstr>
      <vt:lpstr>Example Map </vt:lpstr>
      <vt:lpstr>Site Verification Form</vt:lpstr>
      <vt:lpstr>Step Two: Determine if the Neighborhood School is a Qualified Free and Reduced-Price Meal School</vt:lpstr>
      <vt:lpstr>Qualified Free and Reduced-Price Meal Elementary Schools</vt:lpstr>
      <vt:lpstr>List of Eligible Public Elementary Schools</vt:lpstr>
      <vt:lpstr>Example 1 William Land in Sacramento City Unified School District </vt:lpstr>
      <vt:lpstr>Example 2 Buford Elementary  in Lennox School District</vt:lpstr>
      <vt:lpstr>Example 3 Martin Luther King Jr. Elementary (Three Different Districts)</vt:lpstr>
      <vt:lpstr>Step Three: Apply for Approval</vt:lpstr>
      <vt:lpstr> Approved Sites</vt:lpstr>
      <vt:lpstr>Family Residency Documentation</vt:lpstr>
      <vt:lpstr>Annual Reverification Process</vt:lpstr>
      <vt:lpstr>Annual Reverification Results</vt:lpstr>
      <vt:lpstr>Reverification Survey </vt:lpstr>
      <vt:lpstr>Timing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CSPP Neighborhood School Eligibility Webinar - Resources (CA Dept of Education)</dc:title>
  <dc:subject>A presentation on the CSPP Neighborhood School Eligibility provision.</dc:subject>
  <dc:creator/>
  <cp:lastModifiedBy/>
  <cp:revision>1</cp:revision>
  <dcterms:created xsi:type="dcterms:W3CDTF">2024-06-14T16:31:45Z</dcterms:created>
  <dcterms:modified xsi:type="dcterms:W3CDTF">2024-06-26T22:54:32Z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0x0101008402A36FCC80B24F84A947AA73118B9C</vt:lpwstr>
  </property>
</Properties>
</file>